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autoCompressPictures="0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360" r:id="rId6"/>
    <p:sldId id="259" r:id="rId7"/>
    <p:sldId id="260" r:id="rId8"/>
    <p:sldId id="340" r:id="rId9"/>
    <p:sldId id="261" r:id="rId10"/>
    <p:sldId id="341" r:id="rId11"/>
    <p:sldId id="262" r:id="rId12"/>
    <p:sldId id="263" r:id="rId13"/>
    <p:sldId id="264" r:id="rId14"/>
    <p:sldId id="265" r:id="rId15"/>
    <p:sldId id="267" r:id="rId16"/>
    <p:sldId id="268" r:id="rId17"/>
    <p:sldId id="269" r:id="rId18"/>
    <p:sldId id="270" r:id="rId19"/>
    <p:sldId id="342" r:id="rId20"/>
    <p:sldId id="271" r:id="rId21"/>
    <p:sldId id="272" r:id="rId22"/>
    <p:sldId id="343" r:id="rId23"/>
    <p:sldId id="274" r:id="rId24"/>
    <p:sldId id="275" r:id="rId25"/>
    <p:sldId id="276" r:id="rId26"/>
    <p:sldId id="277" r:id="rId27"/>
    <p:sldId id="278" r:id="rId28"/>
    <p:sldId id="279" r:id="rId29"/>
    <p:sldId id="344" r:id="rId30"/>
    <p:sldId id="280" r:id="rId31"/>
    <p:sldId id="281" r:id="rId32"/>
    <p:sldId id="282" r:id="rId33"/>
    <p:sldId id="283" r:id="rId34"/>
    <p:sldId id="345" r:id="rId35"/>
    <p:sldId id="284" r:id="rId36"/>
    <p:sldId id="285" r:id="rId37"/>
    <p:sldId id="286" r:id="rId38"/>
    <p:sldId id="287" r:id="rId39"/>
    <p:sldId id="288" r:id="rId40"/>
    <p:sldId id="346" r:id="rId41"/>
    <p:sldId id="289" r:id="rId42"/>
    <p:sldId id="290" r:id="rId43"/>
    <p:sldId id="291" r:id="rId44"/>
    <p:sldId id="292" r:id="rId45"/>
    <p:sldId id="347" r:id="rId46"/>
    <p:sldId id="293" r:id="rId47"/>
    <p:sldId id="294" r:id="rId48"/>
    <p:sldId id="348" r:id="rId49"/>
    <p:sldId id="295" r:id="rId50"/>
    <p:sldId id="296" r:id="rId51"/>
    <p:sldId id="297" r:id="rId52"/>
    <p:sldId id="358" r:id="rId53"/>
    <p:sldId id="298" r:id="rId54"/>
    <p:sldId id="299" r:id="rId55"/>
    <p:sldId id="300" r:id="rId56"/>
    <p:sldId id="301" r:id="rId57"/>
    <p:sldId id="357" r:id="rId58"/>
    <p:sldId id="302" r:id="rId59"/>
    <p:sldId id="303" r:id="rId60"/>
    <p:sldId id="304" r:id="rId61"/>
    <p:sldId id="356" r:id="rId62"/>
    <p:sldId id="305" r:id="rId63"/>
    <p:sldId id="306" r:id="rId64"/>
    <p:sldId id="307" r:id="rId65"/>
    <p:sldId id="308" r:id="rId66"/>
    <p:sldId id="309" r:id="rId67"/>
    <p:sldId id="310" r:id="rId68"/>
    <p:sldId id="311" r:id="rId69"/>
    <p:sldId id="354" r:id="rId70"/>
    <p:sldId id="312" r:id="rId71"/>
    <p:sldId id="313" r:id="rId72"/>
    <p:sldId id="355" r:id="rId73"/>
    <p:sldId id="314" r:id="rId74"/>
    <p:sldId id="315" r:id="rId75"/>
    <p:sldId id="316" r:id="rId76"/>
    <p:sldId id="317" r:id="rId77"/>
    <p:sldId id="318" r:id="rId78"/>
    <p:sldId id="353" r:id="rId79"/>
    <p:sldId id="319" r:id="rId80"/>
    <p:sldId id="320" r:id="rId81"/>
    <p:sldId id="352" r:id="rId82"/>
    <p:sldId id="321" r:id="rId83"/>
    <p:sldId id="322" r:id="rId84"/>
    <p:sldId id="323" r:id="rId85"/>
    <p:sldId id="324" r:id="rId86"/>
    <p:sldId id="351" r:id="rId87"/>
    <p:sldId id="325" r:id="rId88"/>
    <p:sldId id="326" r:id="rId89"/>
    <p:sldId id="327" r:id="rId90"/>
    <p:sldId id="328" r:id="rId91"/>
    <p:sldId id="329" r:id="rId92"/>
    <p:sldId id="350" r:id="rId93"/>
    <p:sldId id="330" r:id="rId94"/>
    <p:sldId id="331" r:id="rId95"/>
    <p:sldId id="332" r:id="rId96"/>
    <p:sldId id="333" r:id="rId97"/>
    <p:sldId id="349" r:id="rId98"/>
    <p:sldId id="334" r:id="rId99"/>
    <p:sldId id="336" r:id="rId100"/>
    <p:sldId id="361" r:id="rId101"/>
    <p:sldId id="337" r:id="rId102"/>
    <p:sldId id="338" r:id="rId103"/>
    <p:sldId id="339" r:id="rId104"/>
    <p:sldId id="359" r:id="rId105"/>
  </p:sld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prnPr scaleToFitPaper="1"/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horzBarState="maximized">
    <p:restoredLeft sz="14166"/>
    <p:restoredTop sz="94610"/>
  </p:normalViewPr>
  <p:slideViewPr>
    <p:cSldViewPr snapToGrid="0" snapToObjects="1">
      <p:cViewPr varScale="1">
        <p:scale>
          <a:sx n="100" d="100"/>
          <a:sy n="100" d="100"/>
        </p:scale>
        <p:origin x="216" y="312"/>
      </p:cViewPr>
      <p:guideLst>
        <p:guide orient="horz" pos="1614"/>
        <p:guide pos="287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00" Type="http://schemas.openxmlformats.org/officeDocument/2006/relationships/slide" Target="slides/slide98.xml"  /><Relationship Id="rId101" Type="http://schemas.openxmlformats.org/officeDocument/2006/relationships/slide" Target="slides/slide99.xml"  /><Relationship Id="rId102" Type="http://schemas.openxmlformats.org/officeDocument/2006/relationships/slide" Target="slides/slide100.xml"  /><Relationship Id="rId103" Type="http://schemas.openxmlformats.org/officeDocument/2006/relationships/slide" Target="slides/slide101.xml"  /><Relationship Id="rId104" Type="http://schemas.openxmlformats.org/officeDocument/2006/relationships/slide" Target="slides/slide102.xml"  /><Relationship Id="rId105" Type="http://schemas.openxmlformats.org/officeDocument/2006/relationships/slide" Target="slides/slide103.xml"  /><Relationship Id="rId106" Type="http://schemas.openxmlformats.org/officeDocument/2006/relationships/presProps" Target="presProps.xml"  /><Relationship Id="rId107" Type="http://schemas.openxmlformats.org/officeDocument/2006/relationships/viewProps" Target="viewProps.xml"  /><Relationship Id="rId108" Type="http://schemas.openxmlformats.org/officeDocument/2006/relationships/theme" Target="theme/theme1.xml"  /><Relationship Id="rId109" Type="http://schemas.openxmlformats.org/officeDocument/2006/relationships/tableStyles" Target="tableStyles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slide" Target="slides/slide13.xml"  /><Relationship Id="rId16" Type="http://schemas.openxmlformats.org/officeDocument/2006/relationships/slide" Target="slides/slide14.xml"  /><Relationship Id="rId17" Type="http://schemas.openxmlformats.org/officeDocument/2006/relationships/slide" Target="slides/slide15.xml"  /><Relationship Id="rId18" Type="http://schemas.openxmlformats.org/officeDocument/2006/relationships/slide" Target="slides/slide16.xml"  /><Relationship Id="rId19" Type="http://schemas.openxmlformats.org/officeDocument/2006/relationships/slide" Target="slides/slide17.xml"  /><Relationship Id="rId2" Type="http://schemas.openxmlformats.org/officeDocument/2006/relationships/notesMaster" Target="notesMasters/notesMaster1.xml"  /><Relationship Id="rId20" Type="http://schemas.openxmlformats.org/officeDocument/2006/relationships/slide" Target="slides/slide18.xml"  /><Relationship Id="rId21" Type="http://schemas.openxmlformats.org/officeDocument/2006/relationships/slide" Target="slides/slide19.xml"  /><Relationship Id="rId22" Type="http://schemas.openxmlformats.org/officeDocument/2006/relationships/slide" Target="slides/slide20.xml"  /><Relationship Id="rId23" Type="http://schemas.openxmlformats.org/officeDocument/2006/relationships/slide" Target="slides/slide21.xml"  /><Relationship Id="rId24" Type="http://schemas.openxmlformats.org/officeDocument/2006/relationships/slide" Target="slides/slide22.xml"  /><Relationship Id="rId25" Type="http://schemas.openxmlformats.org/officeDocument/2006/relationships/slide" Target="slides/slide23.xml"  /><Relationship Id="rId26" Type="http://schemas.openxmlformats.org/officeDocument/2006/relationships/slide" Target="slides/slide24.xml"  /><Relationship Id="rId27" Type="http://schemas.openxmlformats.org/officeDocument/2006/relationships/slide" Target="slides/slide25.xml"  /><Relationship Id="rId28" Type="http://schemas.openxmlformats.org/officeDocument/2006/relationships/slide" Target="slides/slide26.xml"  /><Relationship Id="rId29" Type="http://schemas.openxmlformats.org/officeDocument/2006/relationships/slide" Target="slides/slide27.xml"  /><Relationship Id="rId3" Type="http://schemas.openxmlformats.org/officeDocument/2006/relationships/slide" Target="slides/slide1.xml"  /><Relationship Id="rId30" Type="http://schemas.openxmlformats.org/officeDocument/2006/relationships/slide" Target="slides/slide28.xml"  /><Relationship Id="rId31" Type="http://schemas.openxmlformats.org/officeDocument/2006/relationships/slide" Target="slides/slide29.xml"  /><Relationship Id="rId32" Type="http://schemas.openxmlformats.org/officeDocument/2006/relationships/slide" Target="slides/slide30.xml"  /><Relationship Id="rId33" Type="http://schemas.openxmlformats.org/officeDocument/2006/relationships/slide" Target="slides/slide31.xml"  /><Relationship Id="rId34" Type="http://schemas.openxmlformats.org/officeDocument/2006/relationships/slide" Target="slides/slide32.xml"  /><Relationship Id="rId35" Type="http://schemas.openxmlformats.org/officeDocument/2006/relationships/slide" Target="slides/slide33.xml"  /><Relationship Id="rId36" Type="http://schemas.openxmlformats.org/officeDocument/2006/relationships/slide" Target="slides/slide34.xml"  /><Relationship Id="rId37" Type="http://schemas.openxmlformats.org/officeDocument/2006/relationships/slide" Target="slides/slide35.xml"  /><Relationship Id="rId38" Type="http://schemas.openxmlformats.org/officeDocument/2006/relationships/slide" Target="slides/slide36.xml"  /><Relationship Id="rId39" Type="http://schemas.openxmlformats.org/officeDocument/2006/relationships/slide" Target="slides/slide37.xml"  /><Relationship Id="rId4" Type="http://schemas.openxmlformats.org/officeDocument/2006/relationships/slide" Target="slides/slide2.xml"  /><Relationship Id="rId40" Type="http://schemas.openxmlformats.org/officeDocument/2006/relationships/slide" Target="slides/slide38.xml"  /><Relationship Id="rId41" Type="http://schemas.openxmlformats.org/officeDocument/2006/relationships/slide" Target="slides/slide39.xml"  /><Relationship Id="rId42" Type="http://schemas.openxmlformats.org/officeDocument/2006/relationships/slide" Target="slides/slide40.xml"  /><Relationship Id="rId43" Type="http://schemas.openxmlformats.org/officeDocument/2006/relationships/slide" Target="slides/slide41.xml"  /><Relationship Id="rId44" Type="http://schemas.openxmlformats.org/officeDocument/2006/relationships/slide" Target="slides/slide42.xml"  /><Relationship Id="rId45" Type="http://schemas.openxmlformats.org/officeDocument/2006/relationships/slide" Target="slides/slide43.xml"  /><Relationship Id="rId46" Type="http://schemas.openxmlformats.org/officeDocument/2006/relationships/slide" Target="slides/slide44.xml"  /><Relationship Id="rId47" Type="http://schemas.openxmlformats.org/officeDocument/2006/relationships/slide" Target="slides/slide45.xml"  /><Relationship Id="rId48" Type="http://schemas.openxmlformats.org/officeDocument/2006/relationships/slide" Target="slides/slide46.xml"  /><Relationship Id="rId49" Type="http://schemas.openxmlformats.org/officeDocument/2006/relationships/slide" Target="slides/slide47.xml"  /><Relationship Id="rId5" Type="http://schemas.openxmlformats.org/officeDocument/2006/relationships/slide" Target="slides/slide3.xml"  /><Relationship Id="rId50" Type="http://schemas.openxmlformats.org/officeDocument/2006/relationships/slide" Target="slides/slide48.xml"  /><Relationship Id="rId51" Type="http://schemas.openxmlformats.org/officeDocument/2006/relationships/slide" Target="slides/slide49.xml"  /><Relationship Id="rId52" Type="http://schemas.openxmlformats.org/officeDocument/2006/relationships/slide" Target="slides/slide50.xml"  /><Relationship Id="rId53" Type="http://schemas.openxmlformats.org/officeDocument/2006/relationships/slide" Target="slides/slide51.xml"  /><Relationship Id="rId54" Type="http://schemas.openxmlformats.org/officeDocument/2006/relationships/slide" Target="slides/slide52.xml"  /><Relationship Id="rId55" Type="http://schemas.openxmlformats.org/officeDocument/2006/relationships/slide" Target="slides/slide53.xml"  /><Relationship Id="rId56" Type="http://schemas.openxmlformats.org/officeDocument/2006/relationships/slide" Target="slides/slide54.xml"  /><Relationship Id="rId57" Type="http://schemas.openxmlformats.org/officeDocument/2006/relationships/slide" Target="slides/slide55.xml"  /><Relationship Id="rId58" Type="http://schemas.openxmlformats.org/officeDocument/2006/relationships/slide" Target="slides/slide56.xml"  /><Relationship Id="rId59" Type="http://schemas.openxmlformats.org/officeDocument/2006/relationships/slide" Target="slides/slide57.xml"  /><Relationship Id="rId6" Type="http://schemas.openxmlformats.org/officeDocument/2006/relationships/slide" Target="slides/slide4.xml"  /><Relationship Id="rId60" Type="http://schemas.openxmlformats.org/officeDocument/2006/relationships/slide" Target="slides/slide58.xml"  /><Relationship Id="rId61" Type="http://schemas.openxmlformats.org/officeDocument/2006/relationships/slide" Target="slides/slide59.xml"  /><Relationship Id="rId62" Type="http://schemas.openxmlformats.org/officeDocument/2006/relationships/slide" Target="slides/slide60.xml"  /><Relationship Id="rId63" Type="http://schemas.openxmlformats.org/officeDocument/2006/relationships/slide" Target="slides/slide61.xml"  /><Relationship Id="rId64" Type="http://schemas.openxmlformats.org/officeDocument/2006/relationships/slide" Target="slides/slide62.xml"  /><Relationship Id="rId65" Type="http://schemas.openxmlformats.org/officeDocument/2006/relationships/slide" Target="slides/slide63.xml"  /><Relationship Id="rId66" Type="http://schemas.openxmlformats.org/officeDocument/2006/relationships/slide" Target="slides/slide64.xml"  /><Relationship Id="rId67" Type="http://schemas.openxmlformats.org/officeDocument/2006/relationships/slide" Target="slides/slide65.xml"  /><Relationship Id="rId68" Type="http://schemas.openxmlformats.org/officeDocument/2006/relationships/slide" Target="slides/slide66.xml"  /><Relationship Id="rId69" Type="http://schemas.openxmlformats.org/officeDocument/2006/relationships/slide" Target="slides/slide67.xml"  /><Relationship Id="rId7" Type="http://schemas.openxmlformats.org/officeDocument/2006/relationships/slide" Target="slides/slide5.xml"  /><Relationship Id="rId70" Type="http://schemas.openxmlformats.org/officeDocument/2006/relationships/slide" Target="slides/slide68.xml"  /><Relationship Id="rId71" Type="http://schemas.openxmlformats.org/officeDocument/2006/relationships/slide" Target="slides/slide69.xml"  /><Relationship Id="rId72" Type="http://schemas.openxmlformats.org/officeDocument/2006/relationships/slide" Target="slides/slide70.xml"  /><Relationship Id="rId73" Type="http://schemas.openxmlformats.org/officeDocument/2006/relationships/slide" Target="slides/slide71.xml"  /><Relationship Id="rId74" Type="http://schemas.openxmlformats.org/officeDocument/2006/relationships/slide" Target="slides/slide72.xml"  /><Relationship Id="rId75" Type="http://schemas.openxmlformats.org/officeDocument/2006/relationships/slide" Target="slides/slide73.xml"  /><Relationship Id="rId76" Type="http://schemas.openxmlformats.org/officeDocument/2006/relationships/slide" Target="slides/slide74.xml"  /><Relationship Id="rId77" Type="http://schemas.openxmlformats.org/officeDocument/2006/relationships/slide" Target="slides/slide75.xml"  /><Relationship Id="rId78" Type="http://schemas.openxmlformats.org/officeDocument/2006/relationships/slide" Target="slides/slide76.xml"  /><Relationship Id="rId79" Type="http://schemas.openxmlformats.org/officeDocument/2006/relationships/slide" Target="slides/slide77.xml"  /><Relationship Id="rId8" Type="http://schemas.openxmlformats.org/officeDocument/2006/relationships/slide" Target="slides/slide6.xml"  /><Relationship Id="rId80" Type="http://schemas.openxmlformats.org/officeDocument/2006/relationships/slide" Target="slides/slide78.xml"  /><Relationship Id="rId81" Type="http://schemas.openxmlformats.org/officeDocument/2006/relationships/slide" Target="slides/slide79.xml"  /><Relationship Id="rId82" Type="http://schemas.openxmlformats.org/officeDocument/2006/relationships/slide" Target="slides/slide80.xml"  /><Relationship Id="rId83" Type="http://schemas.openxmlformats.org/officeDocument/2006/relationships/slide" Target="slides/slide81.xml"  /><Relationship Id="rId84" Type="http://schemas.openxmlformats.org/officeDocument/2006/relationships/slide" Target="slides/slide82.xml"  /><Relationship Id="rId85" Type="http://schemas.openxmlformats.org/officeDocument/2006/relationships/slide" Target="slides/slide83.xml"  /><Relationship Id="rId86" Type="http://schemas.openxmlformats.org/officeDocument/2006/relationships/slide" Target="slides/slide84.xml"  /><Relationship Id="rId87" Type="http://schemas.openxmlformats.org/officeDocument/2006/relationships/slide" Target="slides/slide85.xml"  /><Relationship Id="rId88" Type="http://schemas.openxmlformats.org/officeDocument/2006/relationships/slide" Target="slides/slide86.xml"  /><Relationship Id="rId89" Type="http://schemas.openxmlformats.org/officeDocument/2006/relationships/slide" Target="slides/slide87.xml"  /><Relationship Id="rId9" Type="http://schemas.openxmlformats.org/officeDocument/2006/relationships/slide" Target="slides/slide7.xml"  /><Relationship Id="rId90" Type="http://schemas.openxmlformats.org/officeDocument/2006/relationships/slide" Target="slides/slide88.xml"  /><Relationship Id="rId91" Type="http://schemas.openxmlformats.org/officeDocument/2006/relationships/slide" Target="slides/slide89.xml"  /><Relationship Id="rId92" Type="http://schemas.openxmlformats.org/officeDocument/2006/relationships/slide" Target="slides/slide90.xml"  /><Relationship Id="rId93" Type="http://schemas.openxmlformats.org/officeDocument/2006/relationships/slide" Target="slides/slide91.xml"  /><Relationship Id="rId94" Type="http://schemas.openxmlformats.org/officeDocument/2006/relationships/slide" Target="slides/slide92.xml"  /><Relationship Id="rId95" Type="http://schemas.openxmlformats.org/officeDocument/2006/relationships/slide" Target="slides/slide93.xml"  /><Relationship Id="rId96" Type="http://schemas.openxmlformats.org/officeDocument/2006/relationships/slide" Target="slides/slide94.xml"  /><Relationship Id="rId97" Type="http://schemas.openxmlformats.org/officeDocument/2006/relationships/slide" Target="slides/slide95.xml"  /><Relationship Id="rId98" Type="http://schemas.openxmlformats.org/officeDocument/2006/relationships/slide" Target="slides/slide96.xml"  /><Relationship Id="rId99" Type="http://schemas.openxmlformats.org/officeDocument/2006/relationships/slide" Target="slides/slide9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5282F153-3F37-0F45-9E97-73ACFA13230C}" type="datetime1">
              <a:rPr lang="en-US"/>
              <a:pPr lvl="0">
                <a:defRPr/>
              </a:pPr>
              <a:t>6/10/2026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en-US"/>
              <a:t>Click to edit Master text styles</a:t>
            </a:r>
            <a:endParaRPr lang="en-US"/>
          </a:p>
          <a:p>
            <a:pPr lvl="1">
              <a:defRPr/>
            </a:pPr>
            <a:r>
              <a:rPr lang="en-US"/>
              <a:t>Second level</a:t>
            </a:r>
            <a:endParaRPr lang="en-US"/>
          </a:p>
          <a:p>
            <a:pPr lvl="2">
              <a:defRPr/>
            </a:pPr>
            <a:r>
              <a:rPr lang="en-US"/>
              <a:t>Third level</a:t>
            </a:r>
            <a:endParaRPr lang="en-US"/>
          </a:p>
          <a:p>
            <a:pPr lvl="3">
              <a:defRPr/>
            </a:pPr>
            <a:r>
              <a:rPr lang="en-US"/>
              <a:t>Fourth level</a:t>
            </a:r>
            <a:endParaRPr lang="en-US"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CE5E9CC1-C706-0F49-92D6-E571CC5EEA8F}" type="slidenum">
              <a:rPr lang="en-US"/>
              <a:pPr lvl="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.xml"  /><Relationship Id="rId2" Type="http://schemas.openxmlformats.org/officeDocument/2006/relationships/notesMaster" Target="../notesMasters/notesMaster1.xml"  /></Relationships>
</file>

<file path=ppt/notesSlides/_rels/notesSlide10.xml.rels><?xml version="1.0" encoding="UTF-8" standalone="yes" ?><Relationships xmlns="http://schemas.openxmlformats.org/package/2006/relationships"><Relationship Id="rId1" Type="http://schemas.openxmlformats.org/officeDocument/2006/relationships/slide" Target="../slides/slide13.xml"  /><Relationship Id="rId2" Type="http://schemas.openxmlformats.org/officeDocument/2006/relationships/notesMaster" Target="../notesMasters/notesMaster1.xml"  /></Relationships>
</file>

<file path=ppt/notesSlides/_rels/notesSlide1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4.xml"  /><Relationship Id="rId2" Type="http://schemas.openxmlformats.org/officeDocument/2006/relationships/notesMaster" Target="../notesMasters/notesMaster1.xml"  /></Relationships>
</file>

<file path=ppt/notesSlides/_rels/notesSlide12.xml.rels><?xml version="1.0" encoding="UTF-8" standalone="yes" ?><Relationships xmlns="http://schemas.openxmlformats.org/package/2006/relationships"><Relationship Id="rId1" Type="http://schemas.openxmlformats.org/officeDocument/2006/relationships/slide" Target="../slides/slide15.xml"  /><Relationship Id="rId2" Type="http://schemas.openxmlformats.org/officeDocument/2006/relationships/notesMaster" Target="../notesMasters/notesMaster1.xml"  /></Relationships>
</file>

<file path=ppt/notesSlides/_rels/notesSlide13.xml.rels><?xml version="1.0" encoding="UTF-8" standalone="yes" ?><Relationships xmlns="http://schemas.openxmlformats.org/package/2006/relationships"><Relationship Id="rId1" Type="http://schemas.openxmlformats.org/officeDocument/2006/relationships/slide" Target="../slides/slide16.xml"  /><Relationship Id="rId2" Type="http://schemas.openxmlformats.org/officeDocument/2006/relationships/notesMaster" Target="../notesMasters/notesMaster1.xml"  /></Relationships>
</file>

<file path=ppt/notesSlides/_rels/notesSlide14.xml.rels><?xml version="1.0" encoding="UTF-8" standalone="yes" ?><Relationships xmlns="http://schemas.openxmlformats.org/package/2006/relationships"><Relationship Id="rId1" Type="http://schemas.openxmlformats.org/officeDocument/2006/relationships/slide" Target="../slides/slide17.xml"  /><Relationship Id="rId2" Type="http://schemas.openxmlformats.org/officeDocument/2006/relationships/notesMaster" Target="../notesMasters/notesMaster1.xml"  /></Relationships>
</file>

<file path=ppt/notesSlides/_rels/notesSlide15.xml.rels><?xml version="1.0" encoding="UTF-8" standalone="yes" ?><Relationships xmlns="http://schemas.openxmlformats.org/package/2006/relationships"><Relationship Id="rId1" Type="http://schemas.openxmlformats.org/officeDocument/2006/relationships/slide" Target="../slides/slide19.xml"  /><Relationship Id="rId2" Type="http://schemas.openxmlformats.org/officeDocument/2006/relationships/notesMaster" Target="../notesMasters/notesMaster1.xml"  /></Relationships>
</file>

<file path=ppt/notesSlides/_rels/notesSlide16.xml.rels><?xml version="1.0" encoding="UTF-8" standalone="yes" ?><Relationships xmlns="http://schemas.openxmlformats.org/package/2006/relationships"><Relationship Id="rId1" Type="http://schemas.openxmlformats.org/officeDocument/2006/relationships/slide" Target="../slides/slide20.xml"  /><Relationship Id="rId2" Type="http://schemas.openxmlformats.org/officeDocument/2006/relationships/notesMaster" Target="../notesMasters/notesMaster1.xml"  /></Relationships>
</file>

<file path=ppt/notesSlides/_rels/notesSlide17.xml.rels><?xml version="1.0" encoding="UTF-8" standalone="yes" ?><Relationships xmlns="http://schemas.openxmlformats.org/package/2006/relationships"><Relationship Id="rId1" Type="http://schemas.openxmlformats.org/officeDocument/2006/relationships/slide" Target="../slides/slide22.xml"  /><Relationship Id="rId2" Type="http://schemas.openxmlformats.org/officeDocument/2006/relationships/notesMaster" Target="../notesMasters/notesMaster1.xml"  /></Relationships>
</file>

<file path=ppt/notesSlides/_rels/notesSlide18.xml.rels><?xml version="1.0" encoding="UTF-8" standalone="yes" ?><Relationships xmlns="http://schemas.openxmlformats.org/package/2006/relationships"><Relationship Id="rId1" Type="http://schemas.openxmlformats.org/officeDocument/2006/relationships/slide" Target="../slides/slide23.xml"  /><Relationship Id="rId2" Type="http://schemas.openxmlformats.org/officeDocument/2006/relationships/notesMaster" Target="../notesMasters/notesMaster1.xml"  /></Relationships>
</file>

<file path=ppt/notesSlides/_rels/notesSlide19.xml.rels><?xml version="1.0" encoding="UTF-8" standalone="yes" ?><Relationships xmlns="http://schemas.openxmlformats.org/package/2006/relationships"><Relationship Id="rId1" Type="http://schemas.openxmlformats.org/officeDocument/2006/relationships/slide" Target="../slides/slide24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2.xml"  /><Relationship Id="rId2" Type="http://schemas.openxmlformats.org/officeDocument/2006/relationships/notesMaster" Target="../notesMasters/notesMaster1.xml"  /></Relationships>
</file>

<file path=ppt/notesSlides/_rels/notesSlide20.xml.rels><?xml version="1.0" encoding="UTF-8" standalone="yes" ?><Relationships xmlns="http://schemas.openxmlformats.org/package/2006/relationships"><Relationship Id="rId1" Type="http://schemas.openxmlformats.org/officeDocument/2006/relationships/slide" Target="../slides/slide25.xml"  /><Relationship Id="rId2" Type="http://schemas.openxmlformats.org/officeDocument/2006/relationships/notesMaster" Target="../notesMasters/notesMaster1.xml"  /></Relationships>
</file>

<file path=ppt/notesSlides/_rels/notesSlide21.xml.rels><?xml version="1.0" encoding="UTF-8" standalone="yes" ?><Relationships xmlns="http://schemas.openxmlformats.org/package/2006/relationships"><Relationship Id="rId1" Type="http://schemas.openxmlformats.org/officeDocument/2006/relationships/slide" Target="../slides/slide26.xml"  /><Relationship Id="rId2" Type="http://schemas.openxmlformats.org/officeDocument/2006/relationships/notesMaster" Target="../notesMasters/notesMaster1.xml"  /></Relationships>
</file>

<file path=ppt/notesSlides/_rels/notesSlide22.xml.rels><?xml version="1.0" encoding="UTF-8" standalone="yes" ?><Relationships xmlns="http://schemas.openxmlformats.org/package/2006/relationships"><Relationship Id="rId1" Type="http://schemas.openxmlformats.org/officeDocument/2006/relationships/slide" Target="../slides/slide27.xml"  /><Relationship Id="rId2" Type="http://schemas.openxmlformats.org/officeDocument/2006/relationships/notesMaster" Target="../notesMasters/notesMaster1.xml"  /></Relationships>
</file>

<file path=ppt/notesSlides/_rels/notesSlide23.xml.rels><?xml version="1.0" encoding="UTF-8" standalone="yes" ?><Relationships xmlns="http://schemas.openxmlformats.org/package/2006/relationships"><Relationship Id="rId1" Type="http://schemas.openxmlformats.org/officeDocument/2006/relationships/slide" Target="../slides/slide29.xml"  /><Relationship Id="rId2" Type="http://schemas.openxmlformats.org/officeDocument/2006/relationships/notesMaster" Target="../notesMasters/notesMaster1.xml"  /></Relationships>
</file>

<file path=ppt/notesSlides/_rels/notesSlide24.xml.rels><?xml version="1.0" encoding="UTF-8" standalone="yes" ?><Relationships xmlns="http://schemas.openxmlformats.org/package/2006/relationships"><Relationship Id="rId1" Type="http://schemas.openxmlformats.org/officeDocument/2006/relationships/slide" Target="../slides/slide30.xml"  /><Relationship Id="rId2" Type="http://schemas.openxmlformats.org/officeDocument/2006/relationships/notesMaster" Target="../notesMasters/notesMaster1.xml"  /></Relationships>
</file>

<file path=ppt/notesSlides/_rels/notesSlide25.xml.rels><?xml version="1.0" encoding="UTF-8" standalone="yes" ?><Relationships xmlns="http://schemas.openxmlformats.org/package/2006/relationships"><Relationship Id="rId1" Type="http://schemas.openxmlformats.org/officeDocument/2006/relationships/slide" Target="../slides/slide31.xml"  /><Relationship Id="rId2" Type="http://schemas.openxmlformats.org/officeDocument/2006/relationships/notesMaster" Target="../notesMasters/notesMaster1.xml"  /></Relationships>
</file>

<file path=ppt/notesSlides/_rels/notesSlide26.xml.rels><?xml version="1.0" encoding="UTF-8" standalone="yes" ?><Relationships xmlns="http://schemas.openxmlformats.org/package/2006/relationships"><Relationship Id="rId1" Type="http://schemas.openxmlformats.org/officeDocument/2006/relationships/slide" Target="../slides/slide32.xml"  /><Relationship Id="rId2" Type="http://schemas.openxmlformats.org/officeDocument/2006/relationships/notesMaster" Target="../notesMasters/notesMaster1.xml"  /></Relationships>
</file>

<file path=ppt/notesSlides/_rels/notesSlide27.xml.rels><?xml version="1.0" encoding="UTF-8" standalone="yes" ?><Relationships xmlns="http://schemas.openxmlformats.org/package/2006/relationships"><Relationship Id="rId1" Type="http://schemas.openxmlformats.org/officeDocument/2006/relationships/slide" Target="../slides/slide34.xml"  /><Relationship Id="rId2" Type="http://schemas.openxmlformats.org/officeDocument/2006/relationships/notesMaster" Target="../notesMasters/notesMaster1.xml"  /></Relationships>
</file>

<file path=ppt/notesSlides/_rels/notesSlide28.xml.rels><?xml version="1.0" encoding="UTF-8" standalone="yes" ?><Relationships xmlns="http://schemas.openxmlformats.org/package/2006/relationships"><Relationship Id="rId1" Type="http://schemas.openxmlformats.org/officeDocument/2006/relationships/slide" Target="../slides/slide35.xml"  /><Relationship Id="rId2" Type="http://schemas.openxmlformats.org/officeDocument/2006/relationships/notesMaster" Target="../notesMasters/notesMaster1.xml"  /></Relationships>
</file>

<file path=ppt/notesSlides/_rels/notesSlide29.xml.rels><?xml version="1.0" encoding="UTF-8" standalone="yes" ?><Relationships xmlns="http://schemas.openxmlformats.org/package/2006/relationships"><Relationship Id="rId1" Type="http://schemas.openxmlformats.org/officeDocument/2006/relationships/slide" Target="../slides/slide36.xml"  /><Relationship Id="rId2" Type="http://schemas.openxmlformats.org/officeDocument/2006/relationships/notesMaster" Target="../notesMasters/notesMaster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slide" Target="../slides/slide3.xml"  /><Relationship Id="rId2" Type="http://schemas.openxmlformats.org/officeDocument/2006/relationships/notesMaster" Target="../notesMasters/notesMaster1.xml"  /></Relationships>
</file>

<file path=ppt/notesSlides/_rels/notesSlide30.xml.rels><?xml version="1.0" encoding="UTF-8" standalone="yes" ?><Relationships xmlns="http://schemas.openxmlformats.org/package/2006/relationships"><Relationship Id="rId1" Type="http://schemas.openxmlformats.org/officeDocument/2006/relationships/slide" Target="../slides/slide37.xml"  /><Relationship Id="rId2" Type="http://schemas.openxmlformats.org/officeDocument/2006/relationships/notesMaster" Target="../notesMasters/notesMaster1.xml"  /></Relationships>
</file>

<file path=ppt/notesSlides/_rels/notesSlide31.xml.rels><?xml version="1.0" encoding="UTF-8" standalone="yes" ?><Relationships xmlns="http://schemas.openxmlformats.org/package/2006/relationships"><Relationship Id="rId1" Type="http://schemas.openxmlformats.org/officeDocument/2006/relationships/slide" Target="../slides/slide38.xml"  /><Relationship Id="rId2" Type="http://schemas.openxmlformats.org/officeDocument/2006/relationships/notesMaster" Target="../notesMasters/notesMaster1.xml"  /></Relationships>
</file>

<file path=ppt/notesSlides/_rels/notesSlide32.xml.rels><?xml version="1.0" encoding="UTF-8" standalone="yes" ?><Relationships xmlns="http://schemas.openxmlformats.org/package/2006/relationships"><Relationship Id="rId1" Type="http://schemas.openxmlformats.org/officeDocument/2006/relationships/slide" Target="../slides/slide40.xml"  /><Relationship Id="rId2" Type="http://schemas.openxmlformats.org/officeDocument/2006/relationships/notesMaster" Target="../notesMasters/notesMaster1.xml"  /></Relationships>
</file>

<file path=ppt/notesSlides/_rels/notesSlide33.xml.rels><?xml version="1.0" encoding="UTF-8" standalone="yes" ?><Relationships xmlns="http://schemas.openxmlformats.org/package/2006/relationships"><Relationship Id="rId1" Type="http://schemas.openxmlformats.org/officeDocument/2006/relationships/slide" Target="../slides/slide41.xml"  /><Relationship Id="rId2" Type="http://schemas.openxmlformats.org/officeDocument/2006/relationships/notesMaster" Target="../notesMasters/notesMaster1.xml"  /></Relationships>
</file>

<file path=ppt/notesSlides/_rels/notesSlide34.xml.rels><?xml version="1.0" encoding="UTF-8" standalone="yes" ?><Relationships xmlns="http://schemas.openxmlformats.org/package/2006/relationships"><Relationship Id="rId1" Type="http://schemas.openxmlformats.org/officeDocument/2006/relationships/slide" Target="../slides/slide42.xml"  /><Relationship Id="rId2" Type="http://schemas.openxmlformats.org/officeDocument/2006/relationships/notesMaster" Target="../notesMasters/notesMaster1.xml"  /></Relationships>
</file>

<file path=ppt/notesSlides/_rels/notesSlide35.xml.rels><?xml version="1.0" encoding="UTF-8" standalone="yes" ?><Relationships xmlns="http://schemas.openxmlformats.org/package/2006/relationships"><Relationship Id="rId1" Type="http://schemas.openxmlformats.org/officeDocument/2006/relationships/slide" Target="../slides/slide43.xml"  /><Relationship Id="rId2" Type="http://schemas.openxmlformats.org/officeDocument/2006/relationships/notesMaster" Target="../notesMasters/notesMaster1.xml"  /></Relationships>
</file>

<file path=ppt/notesSlides/_rels/notesSlide36.xml.rels><?xml version="1.0" encoding="UTF-8" standalone="yes" ?><Relationships xmlns="http://schemas.openxmlformats.org/package/2006/relationships"><Relationship Id="rId1" Type="http://schemas.openxmlformats.org/officeDocument/2006/relationships/slide" Target="../slides/slide45.xml"  /><Relationship Id="rId2" Type="http://schemas.openxmlformats.org/officeDocument/2006/relationships/notesMaster" Target="../notesMasters/notesMaster1.xml"  /></Relationships>
</file>

<file path=ppt/notesSlides/_rels/notesSlide37.xml.rels><?xml version="1.0" encoding="UTF-8" standalone="yes" ?><Relationships xmlns="http://schemas.openxmlformats.org/package/2006/relationships"><Relationship Id="rId1" Type="http://schemas.openxmlformats.org/officeDocument/2006/relationships/slide" Target="../slides/slide46.xml"  /><Relationship Id="rId2" Type="http://schemas.openxmlformats.org/officeDocument/2006/relationships/notesMaster" Target="../notesMasters/notesMaster1.xml"  /></Relationships>
</file>

<file path=ppt/notesSlides/_rels/notesSlide38.xml.rels><?xml version="1.0" encoding="UTF-8" standalone="yes" ?><Relationships xmlns="http://schemas.openxmlformats.org/package/2006/relationships"><Relationship Id="rId1" Type="http://schemas.openxmlformats.org/officeDocument/2006/relationships/slide" Target="../slides/slide48.xml"  /><Relationship Id="rId2" Type="http://schemas.openxmlformats.org/officeDocument/2006/relationships/notesMaster" Target="../notesMasters/notesMaster1.xml"  /></Relationships>
</file>

<file path=ppt/notesSlides/_rels/notesSlide39.xml.rels><?xml version="1.0" encoding="UTF-8" standalone="yes" ?><Relationships xmlns="http://schemas.openxmlformats.org/package/2006/relationships"><Relationship Id="rId1" Type="http://schemas.openxmlformats.org/officeDocument/2006/relationships/slide" Target="../slides/slide49.xml"  /><Relationship Id="rId2" Type="http://schemas.openxmlformats.org/officeDocument/2006/relationships/notesMaster" Target="../notesMasters/notesMaster1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slide" Target="../slides/slide5.xml"  /><Relationship Id="rId2" Type="http://schemas.openxmlformats.org/officeDocument/2006/relationships/notesMaster" Target="../notesMasters/notesMaster1.xml"  /></Relationships>
</file>

<file path=ppt/notesSlides/_rels/notesSlide40.xml.rels><?xml version="1.0" encoding="UTF-8" standalone="yes" ?><Relationships xmlns="http://schemas.openxmlformats.org/package/2006/relationships"><Relationship Id="rId1" Type="http://schemas.openxmlformats.org/officeDocument/2006/relationships/slide" Target="../slides/slide50.xml"  /><Relationship Id="rId2" Type="http://schemas.openxmlformats.org/officeDocument/2006/relationships/notesMaster" Target="../notesMasters/notesMaster1.xml"  /></Relationships>
</file>

<file path=ppt/notesSlides/_rels/notesSlide41.xml.rels><?xml version="1.0" encoding="UTF-8" standalone="yes" ?><Relationships xmlns="http://schemas.openxmlformats.org/package/2006/relationships"><Relationship Id="rId1" Type="http://schemas.openxmlformats.org/officeDocument/2006/relationships/slide" Target="../slides/slide52.xml"  /><Relationship Id="rId2" Type="http://schemas.openxmlformats.org/officeDocument/2006/relationships/notesMaster" Target="../notesMasters/notesMaster1.xml"  /></Relationships>
</file>

<file path=ppt/notesSlides/_rels/notesSlide42.xml.rels><?xml version="1.0" encoding="UTF-8" standalone="yes" ?><Relationships xmlns="http://schemas.openxmlformats.org/package/2006/relationships"><Relationship Id="rId1" Type="http://schemas.openxmlformats.org/officeDocument/2006/relationships/slide" Target="../slides/slide53.xml"  /><Relationship Id="rId2" Type="http://schemas.openxmlformats.org/officeDocument/2006/relationships/notesMaster" Target="../notesMasters/notesMaster1.xml"  /></Relationships>
</file>

<file path=ppt/notesSlides/_rels/notesSlide43.xml.rels><?xml version="1.0" encoding="UTF-8" standalone="yes" ?><Relationships xmlns="http://schemas.openxmlformats.org/package/2006/relationships"><Relationship Id="rId1" Type="http://schemas.openxmlformats.org/officeDocument/2006/relationships/slide" Target="../slides/slide54.xml"  /><Relationship Id="rId2" Type="http://schemas.openxmlformats.org/officeDocument/2006/relationships/notesMaster" Target="../notesMasters/notesMaster1.xml"  /></Relationships>
</file>

<file path=ppt/notesSlides/_rels/notesSlide44.xml.rels><?xml version="1.0" encoding="UTF-8" standalone="yes" ?><Relationships xmlns="http://schemas.openxmlformats.org/package/2006/relationships"><Relationship Id="rId1" Type="http://schemas.openxmlformats.org/officeDocument/2006/relationships/slide" Target="../slides/slide55.xml"  /><Relationship Id="rId2" Type="http://schemas.openxmlformats.org/officeDocument/2006/relationships/notesMaster" Target="../notesMasters/notesMaster1.xml"  /></Relationships>
</file>

<file path=ppt/notesSlides/_rels/notesSlide45.xml.rels><?xml version="1.0" encoding="UTF-8" standalone="yes" ?><Relationships xmlns="http://schemas.openxmlformats.org/package/2006/relationships"><Relationship Id="rId1" Type="http://schemas.openxmlformats.org/officeDocument/2006/relationships/slide" Target="../slides/slide57.xml"  /><Relationship Id="rId2" Type="http://schemas.openxmlformats.org/officeDocument/2006/relationships/notesMaster" Target="../notesMasters/notesMaster1.xml"  /></Relationships>
</file>

<file path=ppt/notesSlides/_rels/notesSlide46.xml.rels><?xml version="1.0" encoding="UTF-8" standalone="yes" ?><Relationships xmlns="http://schemas.openxmlformats.org/package/2006/relationships"><Relationship Id="rId1" Type="http://schemas.openxmlformats.org/officeDocument/2006/relationships/slide" Target="../slides/slide58.xml"  /><Relationship Id="rId2" Type="http://schemas.openxmlformats.org/officeDocument/2006/relationships/notesMaster" Target="../notesMasters/notesMaster1.xml"  /></Relationships>
</file>

<file path=ppt/notesSlides/_rels/notesSlide47.xml.rels><?xml version="1.0" encoding="UTF-8" standalone="yes" ?><Relationships xmlns="http://schemas.openxmlformats.org/package/2006/relationships"><Relationship Id="rId1" Type="http://schemas.openxmlformats.org/officeDocument/2006/relationships/slide" Target="../slides/slide59.xml"  /><Relationship Id="rId2" Type="http://schemas.openxmlformats.org/officeDocument/2006/relationships/notesMaster" Target="../notesMasters/notesMaster1.xml"  /></Relationships>
</file>

<file path=ppt/notesSlides/_rels/notesSlide48.xml.rels><?xml version="1.0" encoding="UTF-8" standalone="yes" ?><Relationships xmlns="http://schemas.openxmlformats.org/package/2006/relationships"><Relationship Id="rId1" Type="http://schemas.openxmlformats.org/officeDocument/2006/relationships/slide" Target="../slides/slide61.xml"  /><Relationship Id="rId2" Type="http://schemas.openxmlformats.org/officeDocument/2006/relationships/notesMaster" Target="../notesMasters/notesMaster1.xml"  /></Relationships>
</file>

<file path=ppt/notesSlides/_rels/notesSlide49.xml.rels><?xml version="1.0" encoding="UTF-8" standalone="yes" ?><Relationships xmlns="http://schemas.openxmlformats.org/package/2006/relationships"><Relationship Id="rId1" Type="http://schemas.openxmlformats.org/officeDocument/2006/relationships/slide" Target="../slides/slide62.xml"  /><Relationship Id="rId2" Type="http://schemas.openxmlformats.org/officeDocument/2006/relationships/notesMaster" Target="../notesMasters/notesMaster1.xml"  /></Relationships>
</file>

<file path=ppt/notesSlides/_rels/notesSlide5.xml.rels><?xml version="1.0" encoding="UTF-8" standalone="yes" ?><Relationships xmlns="http://schemas.openxmlformats.org/package/2006/relationships"><Relationship Id="rId1" Type="http://schemas.openxmlformats.org/officeDocument/2006/relationships/slide" Target="../slides/slide6.xml"  /><Relationship Id="rId2" Type="http://schemas.openxmlformats.org/officeDocument/2006/relationships/notesMaster" Target="../notesMasters/notesMaster1.xml"  /></Relationships>
</file>

<file path=ppt/notesSlides/_rels/notesSlide50.xml.rels><?xml version="1.0" encoding="UTF-8" standalone="yes" ?><Relationships xmlns="http://schemas.openxmlformats.org/package/2006/relationships"><Relationship Id="rId1" Type="http://schemas.openxmlformats.org/officeDocument/2006/relationships/slide" Target="../slides/slide63.xml"  /><Relationship Id="rId2" Type="http://schemas.openxmlformats.org/officeDocument/2006/relationships/notesMaster" Target="../notesMasters/notesMaster1.xml"  /></Relationships>
</file>

<file path=ppt/notesSlides/_rels/notesSlide51.xml.rels><?xml version="1.0" encoding="UTF-8" standalone="yes" ?><Relationships xmlns="http://schemas.openxmlformats.org/package/2006/relationships"><Relationship Id="rId1" Type="http://schemas.openxmlformats.org/officeDocument/2006/relationships/slide" Target="../slides/slide64.xml"  /><Relationship Id="rId2" Type="http://schemas.openxmlformats.org/officeDocument/2006/relationships/notesMaster" Target="../notesMasters/notesMaster1.xml"  /></Relationships>
</file>

<file path=ppt/notesSlides/_rels/notesSlide52.xml.rels><?xml version="1.0" encoding="UTF-8" standalone="yes" ?><Relationships xmlns="http://schemas.openxmlformats.org/package/2006/relationships"><Relationship Id="rId1" Type="http://schemas.openxmlformats.org/officeDocument/2006/relationships/slide" Target="../slides/slide65.xml"  /><Relationship Id="rId2" Type="http://schemas.openxmlformats.org/officeDocument/2006/relationships/notesMaster" Target="../notesMasters/notesMaster1.xml"  /></Relationships>
</file>

<file path=ppt/notesSlides/_rels/notesSlide53.xml.rels><?xml version="1.0" encoding="UTF-8" standalone="yes" ?><Relationships xmlns="http://schemas.openxmlformats.org/package/2006/relationships"><Relationship Id="rId1" Type="http://schemas.openxmlformats.org/officeDocument/2006/relationships/slide" Target="../slides/slide66.xml"  /><Relationship Id="rId2" Type="http://schemas.openxmlformats.org/officeDocument/2006/relationships/notesMaster" Target="../notesMasters/notesMaster1.xml"  /></Relationships>
</file>

<file path=ppt/notesSlides/_rels/notesSlide54.xml.rels><?xml version="1.0" encoding="UTF-8" standalone="yes" ?><Relationships xmlns="http://schemas.openxmlformats.org/package/2006/relationships"><Relationship Id="rId1" Type="http://schemas.openxmlformats.org/officeDocument/2006/relationships/slide" Target="../slides/slide67.xml"  /><Relationship Id="rId2" Type="http://schemas.openxmlformats.org/officeDocument/2006/relationships/notesMaster" Target="../notesMasters/notesMaster1.xml"  /></Relationships>
</file>

<file path=ppt/notesSlides/_rels/notesSlide55.xml.rels><?xml version="1.0" encoding="UTF-8" standalone="yes" ?><Relationships xmlns="http://schemas.openxmlformats.org/package/2006/relationships"><Relationship Id="rId1" Type="http://schemas.openxmlformats.org/officeDocument/2006/relationships/slide" Target="../slides/slide69.xml"  /><Relationship Id="rId2" Type="http://schemas.openxmlformats.org/officeDocument/2006/relationships/notesMaster" Target="../notesMasters/notesMaster1.xml"  /></Relationships>
</file>

<file path=ppt/notesSlides/_rels/notesSlide56.xml.rels><?xml version="1.0" encoding="UTF-8" standalone="yes" ?><Relationships xmlns="http://schemas.openxmlformats.org/package/2006/relationships"><Relationship Id="rId1" Type="http://schemas.openxmlformats.org/officeDocument/2006/relationships/slide" Target="../slides/slide70.xml"  /><Relationship Id="rId2" Type="http://schemas.openxmlformats.org/officeDocument/2006/relationships/notesMaster" Target="../notesMasters/notesMaster1.xml"  /></Relationships>
</file>

<file path=ppt/notesSlides/_rels/notesSlide57.xml.rels><?xml version="1.0" encoding="UTF-8" standalone="yes" ?><Relationships xmlns="http://schemas.openxmlformats.org/package/2006/relationships"><Relationship Id="rId1" Type="http://schemas.openxmlformats.org/officeDocument/2006/relationships/slide" Target="../slides/slide72.xml"  /><Relationship Id="rId2" Type="http://schemas.openxmlformats.org/officeDocument/2006/relationships/notesMaster" Target="../notesMasters/notesMaster1.xml"  /></Relationships>
</file>

<file path=ppt/notesSlides/_rels/notesSlide58.xml.rels><?xml version="1.0" encoding="UTF-8" standalone="yes" ?><Relationships xmlns="http://schemas.openxmlformats.org/package/2006/relationships"><Relationship Id="rId1" Type="http://schemas.openxmlformats.org/officeDocument/2006/relationships/slide" Target="../slides/slide73.xml"  /><Relationship Id="rId2" Type="http://schemas.openxmlformats.org/officeDocument/2006/relationships/notesMaster" Target="../notesMasters/notesMaster1.xml"  /></Relationships>
</file>

<file path=ppt/notesSlides/_rels/notesSlide59.xml.rels><?xml version="1.0" encoding="UTF-8" standalone="yes" ?><Relationships xmlns="http://schemas.openxmlformats.org/package/2006/relationships"><Relationship Id="rId1" Type="http://schemas.openxmlformats.org/officeDocument/2006/relationships/slide" Target="../slides/slide74.xml"  /><Relationship Id="rId2" Type="http://schemas.openxmlformats.org/officeDocument/2006/relationships/notesMaster" Target="../notesMasters/notesMaster1.xml"  /></Relationships>
</file>

<file path=ppt/notesSlides/_rels/notesSlide6.xml.rels><?xml version="1.0" encoding="UTF-8" standalone="yes" ?><Relationships xmlns="http://schemas.openxmlformats.org/package/2006/relationships"><Relationship Id="rId1" Type="http://schemas.openxmlformats.org/officeDocument/2006/relationships/slide" Target="../slides/slide8.xml"  /><Relationship Id="rId2" Type="http://schemas.openxmlformats.org/officeDocument/2006/relationships/notesMaster" Target="../notesMasters/notesMaster1.xml"  /></Relationships>
</file>

<file path=ppt/notesSlides/_rels/notesSlide60.xml.rels><?xml version="1.0" encoding="UTF-8" standalone="yes" ?><Relationships xmlns="http://schemas.openxmlformats.org/package/2006/relationships"><Relationship Id="rId1" Type="http://schemas.openxmlformats.org/officeDocument/2006/relationships/slide" Target="../slides/slide75.xml"  /><Relationship Id="rId2" Type="http://schemas.openxmlformats.org/officeDocument/2006/relationships/notesMaster" Target="../notesMasters/notesMaster1.xml"  /></Relationships>
</file>

<file path=ppt/notesSlides/_rels/notesSlide61.xml.rels><?xml version="1.0" encoding="UTF-8" standalone="yes" ?><Relationships xmlns="http://schemas.openxmlformats.org/package/2006/relationships"><Relationship Id="rId1" Type="http://schemas.openxmlformats.org/officeDocument/2006/relationships/slide" Target="../slides/slide76.xml"  /><Relationship Id="rId2" Type="http://schemas.openxmlformats.org/officeDocument/2006/relationships/notesMaster" Target="../notesMasters/notesMaster1.xml"  /></Relationships>
</file>

<file path=ppt/notesSlides/_rels/notesSlide62.xml.rels><?xml version="1.0" encoding="UTF-8" standalone="yes" ?><Relationships xmlns="http://schemas.openxmlformats.org/package/2006/relationships"><Relationship Id="rId1" Type="http://schemas.openxmlformats.org/officeDocument/2006/relationships/slide" Target="../slides/slide78.xml"  /><Relationship Id="rId2" Type="http://schemas.openxmlformats.org/officeDocument/2006/relationships/notesMaster" Target="../notesMasters/notesMaster1.xml"  /></Relationships>
</file>

<file path=ppt/notesSlides/_rels/notesSlide63.xml.rels><?xml version="1.0" encoding="UTF-8" standalone="yes" ?><Relationships xmlns="http://schemas.openxmlformats.org/package/2006/relationships"><Relationship Id="rId1" Type="http://schemas.openxmlformats.org/officeDocument/2006/relationships/slide" Target="../slides/slide79.xml"  /><Relationship Id="rId2" Type="http://schemas.openxmlformats.org/officeDocument/2006/relationships/notesMaster" Target="../notesMasters/notesMaster1.xml"  /></Relationships>
</file>

<file path=ppt/notesSlides/_rels/notesSlide64.xml.rels><?xml version="1.0" encoding="UTF-8" standalone="yes" ?><Relationships xmlns="http://schemas.openxmlformats.org/package/2006/relationships"><Relationship Id="rId1" Type="http://schemas.openxmlformats.org/officeDocument/2006/relationships/slide" Target="../slides/slide81.xml"  /><Relationship Id="rId2" Type="http://schemas.openxmlformats.org/officeDocument/2006/relationships/notesMaster" Target="../notesMasters/notesMaster1.xml"  /></Relationships>
</file>

<file path=ppt/notesSlides/_rels/notesSlide65.xml.rels><?xml version="1.0" encoding="UTF-8" standalone="yes" ?><Relationships xmlns="http://schemas.openxmlformats.org/package/2006/relationships"><Relationship Id="rId1" Type="http://schemas.openxmlformats.org/officeDocument/2006/relationships/slide" Target="../slides/slide82.xml"  /><Relationship Id="rId2" Type="http://schemas.openxmlformats.org/officeDocument/2006/relationships/notesMaster" Target="../notesMasters/notesMaster1.xml"  /></Relationships>
</file>

<file path=ppt/notesSlides/_rels/notesSlide66.xml.rels><?xml version="1.0" encoding="UTF-8" standalone="yes" ?><Relationships xmlns="http://schemas.openxmlformats.org/package/2006/relationships"><Relationship Id="rId1" Type="http://schemas.openxmlformats.org/officeDocument/2006/relationships/slide" Target="../slides/slide83.xml"  /><Relationship Id="rId2" Type="http://schemas.openxmlformats.org/officeDocument/2006/relationships/notesMaster" Target="../notesMasters/notesMaster1.xml"  /></Relationships>
</file>

<file path=ppt/notesSlides/_rels/notesSlide67.xml.rels><?xml version="1.0" encoding="UTF-8" standalone="yes" ?><Relationships xmlns="http://schemas.openxmlformats.org/package/2006/relationships"><Relationship Id="rId1" Type="http://schemas.openxmlformats.org/officeDocument/2006/relationships/slide" Target="../slides/slide84.xml"  /><Relationship Id="rId2" Type="http://schemas.openxmlformats.org/officeDocument/2006/relationships/notesMaster" Target="../notesMasters/notesMaster1.xml"  /></Relationships>
</file>

<file path=ppt/notesSlides/_rels/notesSlide68.xml.rels><?xml version="1.0" encoding="UTF-8" standalone="yes" ?><Relationships xmlns="http://schemas.openxmlformats.org/package/2006/relationships"><Relationship Id="rId1" Type="http://schemas.openxmlformats.org/officeDocument/2006/relationships/slide" Target="../slides/slide86.xml"  /><Relationship Id="rId2" Type="http://schemas.openxmlformats.org/officeDocument/2006/relationships/notesMaster" Target="../notesMasters/notesMaster1.xml"  /></Relationships>
</file>

<file path=ppt/notesSlides/_rels/notesSlide69.xml.rels><?xml version="1.0" encoding="UTF-8" standalone="yes" ?><Relationships xmlns="http://schemas.openxmlformats.org/package/2006/relationships"><Relationship Id="rId1" Type="http://schemas.openxmlformats.org/officeDocument/2006/relationships/slide" Target="../slides/slide87.xml"  /><Relationship Id="rId2" Type="http://schemas.openxmlformats.org/officeDocument/2006/relationships/notesMaster" Target="../notesMasters/notesMaster1.xml"  /></Relationships>
</file>

<file path=ppt/notesSlides/_rels/notesSlide7.xml.rels><?xml version="1.0" encoding="UTF-8" standalone="yes" ?><Relationships xmlns="http://schemas.openxmlformats.org/package/2006/relationships"><Relationship Id="rId1" Type="http://schemas.openxmlformats.org/officeDocument/2006/relationships/slide" Target="../slides/slide10.xml"  /><Relationship Id="rId2" Type="http://schemas.openxmlformats.org/officeDocument/2006/relationships/notesMaster" Target="../notesMasters/notesMaster1.xml"  /></Relationships>
</file>

<file path=ppt/notesSlides/_rels/notesSlide70.xml.rels><?xml version="1.0" encoding="UTF-8" standalone="yes" ?><Relationships xmlns="http://schemas.openxmlformats.org/package/2006/relationships"><Relationship Id="rId1" Type="http://schemas.openxmlformats.org/officeDocument/2006/relationships/slide" Target="../slides/slide88.xml"  /><Relationship Id="rId2" Type="http://schemas.openxmlformats.org/officeDocument/2006/relationships/notesMaster" Target="../notesMasters/notesMaster1.xml"  /></Relationships>
</file>

<file path=ppt/notesSlides/_rels/notesSlide71.xml.rels><?xml version="1.0" encoding="UTF-8" standalone="yes" ?><Relationships xmlns="http://schemas.openxmlformats.org/package/2006/relationships"><Relationship Id="rId1" Type="http://schemas.openxmlformats.org/officeDocument/2006/relationships/slide" Target="../slides/slide89.xml"  /><Relationship Id="rId2" Type="http://schemas.openxmlformats.org/officeDocument/2006/relationships/notesMaster" Target="../notesMasters/notesMaster1.xml"  /></Relationships>
</file>

<file path=ppt/notesSlides/_rels/notesSlide72.xml.rels><?xml version="1.0" encoding="UTF-8" standalone="yes" ?><Relationships xmlns="http://schemas.openxmlformats.org/package/2006/relationships"><Relationship Id="rId1" Type="http://schemas.openxmlformats.org/officeDocument/2006/relationships/slide" Target="../slides/slide90.xml"  /><Relationship Id="rId2" Type="http://schemas.openxmlformats.org/officeDocument/2006/relationships/notesMaster" Target="../notesMasters/notesMaster1.xml"  /></Relationships>
</file>

<file path=ppt/notesSlides/_rels/notesSlide73.xml.rels><?xml version="1.0" encoding="UTF-8" standalone="yes" ?><Relationships xmlns="http://schemas.openxmlformats.org/package/2006/relationships"><Relationship Id="rId1" Type="http://schemas.openxmlformats.org/officeDocument/2006/relationships/slide" Target="../slides/slide92.xml"  /><Relationship Id="rId2" Type="http://schemas.openxmlformats.org/officeDocument/2006/relationships/notesMaster" Target="../notesMasters/notesMaster1.xml"  /></Relationships>
</file>

<file path=ppt/notesSlides/_rels/notesSlide74.xml.rels><?xml version="1.0" encoding="UTF-8" standalone="yes" ?><Relationships xmlns="http://schemas.openxmlformats.org/package/2006/relationships"><Relationship Id="rId1" Type="http://schemas.openxmlformats.org/officeDocument/2006/relationships/slide" Target="../slides/slide93.xml"  /><Relationship Id="rId2" Type="http://schemas.openxmlformats.org/officeDocument/2006/relationships/notesMaster" Target="../notesMasters/notesMaster1.xml"  /></Relationships>
</file>

<file path=ppt/notesSlides/_rels/notesSlide75.xml.rels><?xml version="1.0" encoding="UTF-8" standalone="yes" ?><Relationships xmlns="http://schemas.openxmlformats.org/package/2006/relationships"><Relationship Id="rId1" Type="http://schemas.openxmlformats.org/officeDocument/2006/relationships/slide" Target="../slides/slide94.xml"  /><Relationship Id="rId2" Type="http://schemas.openxmlformats.org/officeDocument/2006/relationships/notesMaster" Target="../notesMasters/notesMaster1.xml"  /></Relationships>
</file>

<file path=ppt/notesSlides/_rels/notesSlide76.xml.rels><?xml version="1.0" encoding="UTF-8" standalone="yes" ?><Relationships xmlns="http://schemas.openxmlformats.org/package/2006/relationships"><Relationship Id="rId1" Type="http://schemas.openxmlformats.org/officeDocument/2006/relationships/slide" Target="../slides/slide95.xml"  /><Relationship Id="rId2" Type="http://schemas.openxmlformats.org/officeDocument/2006/relationships/notesMaster" Target="../notesMasters/notesMaster1.xml"  /></Relationships>
</file>

<file path=ppt/notesSlides/_rels/notesSlide77.xml.rels><?xml version="1.0" encoding="UTF-8" standalone="yes" ?><Relationships xmlns="http://schemas.openxmlformats.org/package/2006/relationships"><Relationship Id="rId1" Type="http://schemas.openxmlformats.org/officeDocument/2006/relationships/slide" Target="../slides/slide97.xml"  /><Relationship Id="rId2" Type="http://schemas.openxmlformats.org/officeDocument/2006/relationships/notesMaster" Target="../notesMasters/notesMaster1.xml"  /></Relationships>
</file>

<file path=ppt/notesSlides/_rels/notesSlide78.xml.rels><?xml version="1.0" encoding="UTF-8" standalone="yes" ?><Relationships xmlns="http://schemas.openxmlformats.org/package/2006/relationships"><Relationship Id="rId1" Type="http://schemas.openxmlformats.org/officeDocument/2006/relationships/slide" Target="../slides/slide98.xml"  /><Relationship Id="rId2" Type="http://schemas.openxmlformats.org/officeDocument/2006/relationships/notesMaster" Target="../notesMasters/notesMaster1.xml"  /></Relationships>
</file>

<file path=ppt/notesSlides/_rels/notesSlide79.xml.rels><?xml version="1.0" encoding="UTF-8" standalone="yes" ?><Relationships xmlns="http://schemas.openxmlformats.org/package/2006/relationships"><Relationship Id="rId1" Type="http://schemas.openxmlformats.org/officeDocument/2006/relationships/slide" Target="../slides/slide99.xml"  /><Relationship Id="rId2" Type="http://schemas.openxmlformats.org/officeDocument/2006/relationships/notesMaster" Target="../notesMasters/notesMaster1.xml"  /></Relationships>
</file>

<file path=ppt/notesSlides/_rels/notesSlide8.xml.rels><?xml version="1.0" encoding="UTF-8" standalone="yes" ?><Relationships xmlns="http://schemas.openxmlformats.org/package/2006/relationships"><Relationship Id="rId1" Type="http://schemas.openxmlformats.org/officeDocument/2006/relationships/slide" Target="../slides/slide11.xml"  /><Relationship Id="rId2" Type="http://schemas.openxmlformats.org/officeDocument/2006/relationships/notesMaster" Target="../notesMasters/notesMaster1.xml"  /></Relationships>
</file>

<file path=ppt/notesSlides/_rels/notesSlide80.xml.rels><?xml version="1.0" encoding="UTF-8" standalone="yes" ?><Relationships xmlns="http://schemas.openxmlformats.org/package/2006/relationships"><Relationship Id="rId1" Type="http://schemas.openxmlformats.org/officeDocument/2006/relationships/slide" Target="../slides/slide100.xml"  /><Relationship Id="rId2" Type="http://schemas.openxmlformats.org/officeDocument/2006/relationships/notesMaster" Target="../notesMasters/notesMaster1.xml"  /></Relationships>
</file>

<file path=ppt/notesSlides/_rels/notesSlide8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01.xml"  /><Relationship Id="rId2" Type="http://schemas.openxmlformats.org/officeDocument/2006/relationships/notesMaster" Target="../notesMasters/notesMaster1.xml"  /></Relationships>
</file>

<file path=ppt/notesSlides/_rels/notesSlide82.xml.rels><?xml version="1.0" encoding="UTF-8" standalone="yes" ?><Relationships xmlns="http://schemas.openxmlformats.org/package/2006/relationships"><Relationship Id="rId1" Type="http://schemas.openxmlformats.org/officeDocument/2006/relationships/slide" Target="../slides/slide102.xml"  /><Relationship Id="rId2" Type="http://schemas.openxmlformats.org/officeDocument/2006/relationships/notesMaster" Target="../notesMasters/notesMaster1.xml"  /></Relationships>
</file>

<file path=ppt/notesSlides/_rels/notesSlide9.xml.rels><?xml version="1.0" encoding="UTF-8" standalone="yes" ?><Relationships xmlns="http://schemas.openxmlformats.org/package/2006/relationships"><Relationship Id="rId1" Type="http://schemas.openxmlformats.org/officeDocument/2006/relationships/slide" Target="../slides/slide12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04447"/>
      </p:ext>
    </p:extLst>
  </p:cSld>
  <p:clrMapOvr>
    <a:masterClrMapping/>
  </p:clrMapOvr>
</p:notes>
</file>

<file path=ppt/notesSlides/notesSlide1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86635"/>
      </p:ext>
    </p:extLst>
  </p:cSld>
  <p:clrMapOvr>
    <a:masterClrMapping/>
  </p:clrMapOvr>
</p:notes>
</file>

<file path=ppt/notesSlides/notesSlide1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901974"/>
      </p:ext>
    </p:extLst>
  </p:cSld>
  <p:clrMapOvr>
    <a:masterClrMapping/>
  </p:clrMapOvr>
</p:notes>
</file>

<file path=ppt/notesSlides/notesSlide1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440622"/>
      </p:ext>
    </p:extLst>
  </p:cSld>
  <p:clrMapOvr>
    <a:masterClrMapping/>
  </p:clrMapOvr>
</p:notes>
</file>

<file path=ppt/notesSlides/notesSlide1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877325"/>
      </p:ext>
    </p:extLst>
  </p:cSld>
  <p:clrMapOvr>
    <a:masterClrMapping/>
  </p:clrMapOvr>
</p:notes>
</file>

<file path=ppt/notesSlides/notesSlide18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9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0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6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7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8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9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0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6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7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8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9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0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6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7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8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9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0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6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7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8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9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F7021451-1387-4CA6-816F-3879F97B5CBC}" type="slidenum">
              <a:rPr lang="en-US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300424"/>
      </p:ext>
    </p:extLst>
  </p:cSld>
  <p:clrMapOvr>
    <a:masterClrMapping/>
  </p:clrMapOvr>
</p:notes>
</file>

<file path=ppt/notesSlides/notesSlide8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0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theme" Target="../theme/theme1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xmlns:mc="http://schemas.openxmlformats.org/markup-compatibility/2006" xmlns:hp="http://schemas.haansoft.com/office/presentation/8.0" mc:Ignorable="hp" hp:hslDur="500"/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1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7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4.jpeg"  /></Relationships>
</file>

<file path=ppt/slides/_rels/slide100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80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4.jpeg"  /></Relationships>
</file>

<file path=ppt/slides/_rels/slide10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81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4.jpeg"  /></Relationships>
</file>

<file path=ppt/slides/_rels/slide10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82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4.jpeg"  /></Relationships>
</file>

<file path=ppt/slides/_rels/slide10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.jpe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8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4.jpe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9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4.jpe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0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4.jpe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1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4.jpe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2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4.jpe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3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4.jpe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4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4.jpe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5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5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.jpeg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6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5.jpeg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7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6.jpeg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8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6.jpeg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9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6.jpeg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0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6.jpeg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1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6.jpeg"  /></Relationships>
</file>

<file path=ppt/slides/_rels/slide27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2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6.jpeg"  /></Relationships>
</file>

<file path=ppt/slides/_rels/slide2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29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3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4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.jpeg"  /></Relationships>
</file>

<file path=ppt/slides/_rels/slide30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4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4.jpeg"  /></Relationships>
</file>

<file path=ppt/slides/_rels/slide3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5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4.jpeg"  /></Relationships>
</file>

<file path=ppt/slides/_rels/slide3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6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4.jpeg"  /></Relationships>
</file>

<file path=ppt/slides/_rels/slide3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3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7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7.jpeg"  /></Relationships>
</file>

<file path=ppt/slides/_rels/slide3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8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7.jpeg"  /></Relationships>
</file>

<file path=ppt/slides/_rels/slide3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9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7.jpeg"  /></Relationships>
</file>

<file path=ppt/slides/_rels/slide37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0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7.jpeg"  /></Relationships>
</file>

<file path=ppt/slides/_rels/slide38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1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7.jpeg"  /></Relationships>
</file>

<file path=ppt/slides/_rels/slide3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jpeg"  /><Relationship Id="rId3" Type="http://schemas.openxmlformats.org/officeDocument/2006/relationships/image" Target="../media/image2.jpeg"  /></Relationships>
</file>

<file path=ppt/slides/_rels/slide40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2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8.jpeg"  /></Relationships>
</file>

<file path=ppt/slides/_rels/slide4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3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8.jpeg"  /></Relationships>
</file>

<file path=ppt/slides/_rels/slide4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4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8.jpeg"  /></Relationships>
</file>

<file path=ppt/slides/_rels/slide4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5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8.jpeg"  /></Relationships>
</file>

<file path=ppt/slides/_rels/slide4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4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6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9.jpeg"  /></Relationships>
</file>

<file path=ppt/slides/_rels/slide4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7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9.jpeg"  /></Relationships>
</file>

<file path=ppt/slides/_rels/slide4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48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8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0.jpeg"  /></Relationships>
</file>

<file path=ppt/slides/_rels/slide49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9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0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4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.jpeg"  /></Relationships>
</file>

<file path=ppt/slides/_rels/slide50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40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0.jpeg"  /></Relationships>
</file>

<file path=ppt/slides/_rels/slide5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5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41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1.jpeg"  /></Relationships>
</file>

<file path=ppt/slides/_rels/slide5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42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1.jpeg"  /></Relationships>
</file>

<file path=ppt/slides/_rels/slide5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43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1.jpeg"  /></Relationships>
</file>

<file path=ppt/slides/_rels/slide5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44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1.jpeg"  /></Relationships>
</file>

<file path=ppt/slides/_rels/slide5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57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45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1.jpeg"  /></Relationships>
</file>

<file path=ppt/slides/_rels/slide58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46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1.jpeg"  /></Relationships>
</file>

<file path=ppt/slides/_rels/slide59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47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1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5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.jpeg"  /></Relationships>
</file>

<file path=ppt/slides/_rels/slide6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6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48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2.png"  /><Relationship Id="rId4" Type="http://schemas.openxmlformats.org/officeDocument/2006/relationships/image" Target="../media/image13.jpeg"  /></Relationships>
</file>

<file path=ppt/slides/_rels/slide6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49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4.jpeg"  /></Relationships>
</file>

<file path=ppt/slides/_rels/slide6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50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4.jpeg"  /></Relationships>
</file>

<file path=ppt/slides/_rels/slide6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51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4.jpeg"  /></Relationships>
</file>

<file path=ppt/slides/_rels/slide6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52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4.jpeg"  /></Relationships>
</file>

<file path=ppt/slides/_rels/slide6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53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4.jpeg"  /></Relationships>
</file>

<file path=ppt/slides/_rels/slide67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54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4.jpeg"  /></Relationships>
</file>

<file path=ppt/slides/_rels/slide6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69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55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4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70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56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4.jpeg"  /></Relationships>
</file>

<file path=ppt/slides/_rels/slide7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7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57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8.jpeg"  /></Relationships>
</file>

<file path=ppt/slides/_rels/slide7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58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8.jpeg"  /></Relationships>
</file>

<file path=ppt/slides/_rels/slide7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59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8.jpeg"  /></Relationships>
</file>

<file path=ppt/slides/_rels/slide7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60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8.jpeg"  /></Relationships>
</file>

<file path=ppt/slides/_rels/slide7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61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8.jpeg"  /></Relationships>
</file>

<file path=ppt/slides/_rels/slide7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78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62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5.jpeg"  /></Relationships>
</file>

<file path=ppt/slides/_rels/slide79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63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5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6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3.jpeg"  /></Relationships>
</file>

<file path=ppt/slides/_rels/slide8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8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64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4.jpeg"  /></Relationships>
</file>

<file path=ppt/slides/_rels/slide8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65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4.jpeg"  /></Relationships>
</file>

<file path=ppt/slides/_rels/slide8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66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4.jpeg"  /></Relationships>
</file>

<file path=ppt/slides/_rels/slide8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67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4.jpeg"  /></Relationships>
</file>

<file path=ppt/slides/_rels/slide8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8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68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5.jpeg"  /></Relationships>
</file>

<file path=ppt/slides/_rels/slide87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69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5.jpeg"  /></Relationships>
</file>

<file path=ppt/slides/_rels/slide88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70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5.jpeg"  /></Relationships>
</file>

<file path=ppt/slides/_rels/slide89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71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5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90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72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5.jpeg"  /></Relationships>
</file>

<file path=ppt/slides/_rels/slide9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9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73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6.jpeg"  /></Relationships>
</file>

<file path=ppt/slides/_rels/slide9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74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6.jpeg"  /></Relationships>
</file>

<file path=ppt/slides/_rels/slide9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75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6.jpeg"  /></Relationships>
</file>

<file path=ppt/slides/_rels/slide9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76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6.jpeg"  /></Relationships>
</file>

<file path=ppt/slides/_rels/slide9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97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77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4.jpeg"  /></Relationships>
</file>

<file path=ppt/slides/_rels/slide98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78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4.jpeg"  /></Relationships>
</file>

<file path=ppt/slides/_rels/slide99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79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4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1">
    <p:bg>
      <p:bgPr shadeToTitle="0"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914400"/>
            <a:ext cx="9144000" cy="2286000"/>
          </a:xfrm>
          <a:prstGeom prst="rect">
            <a:avLst/>
          </a:prstGeom>
          <a:noFill/>
          <a:ln/>
        </p:spPr>
        <p:txBody>
          <a:bodyPr wrap="square" anchor="ctr"/>
          <a:lstStyle/>
          <a:p>
            <a:pPr marL="0" lvl="0" indent="0" algn="ctr">
              <a:buNone/>
              <a:defRPr/>
            </a:pPr>
            <a:r>
              <a:rPr lang="en-US" sz="14000" b="1">
                <a:solidFill>
                  <a:srgbClr val="ffffff"/>
                </a:solidFill>
                <a:latin typeface="더페이스샵 잉크립퀴드체"/>
                <a:ea typeface="더페이스샵 잉크립퀴드체"/>
                <a:cs typeface="맑은 고딕"/>
              </a:rPr>
              <a:t>족보</a:t>
            </a:r>
            <a:endParaRPr lang="en-US" sz="14000">
              <a:latin typeface="더페이스샵 잉크립퀴드체"/>
              <a:ea typeface="더페이스샵 잉크립퀴드체"/>
            </a:endParaRPr>
          </a:p>
        </p:txBody>
      </p:sp>
      <p:sp>
        <p:nvSpPr>
          <p:cNvPr id="3" name="Text 1"/>
          <p:cNvSpPr/>
          <p:nvPr/>
        </p:nvSpPr>
        <p:spPr>
          <a:xfrm>
            <a:off x="0" y="3200400"/>
            <a:ext cx="9144000" cy="822960"/>
          </a:xfrm>
          <a:prstGeom prst="rect">
            <a:avLst/>
          </a:prstGeom>
          <a:noFill/>
          <a:ln/>
        </p:spPr>
        <p:txBody>
          <a:bodyPr wrap="square" anchor="ctr"/>
          <a:lstStyle/>
          <a:p>
            <a:pPr marL="0" lvl="0" indent="0" algn="ctr">
              <a:buNone/>
              <a:defRPr/>
            </a:pPr>
            <a:r>
              <a:rPr lang="ko-KR" alt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단편영화 시나리오</a:t>
            </a:r>
            <a:endParaRPr lang="ko-KR" altLang="en-US" sz="2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7">
    <p:bg>
      <p:bgPr shadeToTitle="0"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rcRect b="2500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434790" cy="108630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>
              <a:defRPr/>
            </a:pPr>
            <a:r>
              <a:rPr lang="ko-KR" altLang="en-US" sz="5100" b="1">
                <a:latin typeface="한컴 윤고딕 760"/>
                <a:ea typeface="한컴 윤고딕 760"/>
              </a:rPr>
              <a:t>    </a:t>
            </a:r>
            <a:r>
              <a:rPr lang="en-US" altLang="ko-KR" sz="5100" b="1">
                <a:latin typeface="한컴 윤고딕 760"/>
                <a:ea typeface="한컴 윤고딕 760"/>
              </a:rPr>
              <a:t>S#2.</a:t>
            </a:r>
            <a:r>
              <a:rPr lang="ko-KR" altLang="en-US" sz="5100" b="1">
                <a:latin typeface="한컴 윤고딕 760"/>
                <a:ea typeface="한컴 윤고딕 760"/>
              </a:rPr>
              <a:t> 강의실 안</a:t>
            </a:r>
            <a:r>
              <a:rPr lang="en-US" altLang="ko-KR" sz="5100" b="1">
                <a:latin typeface="한컴 윤고딕 760"/>
                <a:ea typeface="한컴 윤고딕 760"/>
              </a:rPr>
              <a:t>,</a:t>
            </a:r>
            <a:r>
              <a:rPr lang="ko-KR" altLang="en-US" sz="5100" b="1">
                <a:latin typeface="한컴 윤고딕 760"/>
                <a:ea typeface="한컴 윤고딕 760"/>
              </a:rPr>
              <a:t> 아침</a:t>
            </a:r>
            <a:r>
              <a:rPr lang="en-US" altLang="ko-KR" sz="5100" b="1">
                <a:latin typeface="한컴 윤고딕 760"/>
                <a:ea typeface="한컴 윤고딕 760"/>
              </a:rPr>
              <a:t>.</a:t>
            </a:r>
            <a:r>
              <a:rPr lang="ko-KR" altLang="en-US" sz="5100" b="1">
                <a:latin typeface="한컴 윤고딕 760"/>
                <a:ea typeface="한컴 윤고딕 760"/>
              </a:rPr>
              <a:t> 실내</a:t>
            </a:r>
            <a:endParaRPr lang="ko-KR" altLang="en-US" sz="5100" b="1">
              <a:latin typeface="한컴 윤고딕 760"/>
              <a:ea typeface="한컴 윤고딕 76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10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82">
    <p:bg>
      <p:bgPr shadeToTitle="0"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rcRect b="25000"/>
          <a:stretch>
            <a:fillRect/>
          </a:stretch>
        </p:blipFill>
        <p:spPr>
          <a:xfrm>
            <a:off x="-19050" y="0"/>
            <a:ext cx="9144000" cy="514350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0" y="-193742"/>
            <a:ext cx="9434790" cy="5250089"/>
          </a:xfrm>
          <a:prstGeom prst="rect">
            <a:avLst/>
          </a:prstGeom>
          <a:gradFill flip="xy" rotWithShape="1">
            <a:gsLst>
              <a:gs pos="0">
                <a:schemeClr val="dk1">
                  <a:alpha val="100000"/>
                </a:schemeClr>
              </a:gs>
              <a:gs pos="100000">
                <a:schemeClr val="dk1">
                  <a:alpha val="0"/>
                </a:schemeClr>
              </a:gs>
              <a:gs pos="25000">
                <a:schemeClr val="dk1">
                  <a:alpha val="80000"/>
                </a:schemeClr>
              </a:gs>
              <a:gs pos="50000">
                <a:schemeClr val="dk1">
                  <a:alpha val="70000"/>
                </a:schemeClr>
              </a:gs>
              <a:gs pos="75000">
                <a:schemeClr val="dk1">
                  <a:alpha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  <p:sp>
        <p:nvSpPr>
          <p:cNvPr id="2" name="Text 0"/>
          <p:cNvSpPr/>
          <p:nvPr/>
        </p:nvSpPr>
        <p:spPr>
          <a:xfrm>
            <a:off x="365760" y="440055"/>
            <a:ext cx="8412480" cy="4206240"/>
          </a:xfrm>
          <a:prstGeom prst="rect">
            <a:avLst/>
          </a:prstGeom>
          <a:noFill/>
          <a:ln/>
        </p:spPr>
        <p:txBody>
          <a:bodyPr wrap="square" anchor="ctr">
            <a:spAutoFit/>
          </a:bodyPr>
          <a:lstStyle/>
          <a:p>
            <a:pPr marL="0" lvl="0" indent="0">
              <a:buNone/>
              <a:defRPr/>
            </a:pPr>
            <a:r>
              <a:rPr lang="en-US" sz="27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민준, 펜을 든다. 옆에서 아름도 펜을 든다.</a:t>
            </a:r>
            <a:endParaRPr lang="en-US" sz="27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7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아름의 손이 빠르게 움직이고, 민준은 눈만 깜빡거린다.</a:t>
            </a:r>
            <a:endParaRPr lang="en-US" sz="27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7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</a:t>
            </a:r>
            <a:endParaRPr lang="en-US" sz="27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7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민준(V.O.)</a:t>
            </a:r>
            <a:r>
              <a:rPr lang="en-US" sz="27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7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아름이가 헤어졌다... 아름이가... 헤어져.</a:t>
            </a:r>
            <a:endParaRPr lang="en-US" sz="27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7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  아니야. 후. ...밀도 p인 이상유체가 단면적이 각각 </a:t>
            </a:r>
            <a:endParaRPr lang="en-US" sz="27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ko-KR" altLang="en-US" sz="27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  </a:t>
            </a:r>
            <a:r>
              <a:rPr lang="en-US" sz="27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3S, S, 2S인</a:t>
            </a:r>
            <a:r>
              <a:rPr lang="ko-KR" altLang="en-US" sz="27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</a:t>
            </a:r>
            <a:r>
              <a:rPr lang="en-US" sz="27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세 부분으로 이루어진 관 속을 아름이와 </a:t>
            </a:r>
            <a:r>
              <a:rPr lang="ko-KR" altLang="en-US" sz="27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</a:t>
            </a:r>
            <a:endParaRPr lang="ko-KR" altLang="en-US" sz="27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ko-KR" altLang="en-US" sz="27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  </a:t>
            </a:r>
            <a:r>
              <a:rPr lang="en-US" sz="27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내가 함께 탐험을... 으아아아 아니야 아니야.</a:t>
            </a:r>
            <a:endParaRPr lang="en-US" sz="27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7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  관 속을 정상 흐름으로 통과하고 있다. 점 A, B, C는 </a:t>
            </a:r>
            <a:r>
              <a:rPr lang="ko-KR" altLang="en-US" sz="27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 </a:t>
            </a:r>
            <a:endParaRPr lang="en-US" sz="27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ko-KR" altLang="en-US" sz="27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  </a:t>
            </a:r>
            <a:r>
              <a:rPr lang="en-US" sz="27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수평면으로부터 높이가 모두 같고, 아름이가 남자</a:t>
            </a:r>
            <a:endParaRPr lang="en-US" sz="27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ko-KR" altLang="en-US" sz="27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  </a:t>
            </a:r>
            <a:r>
              <a:rPr lang="en-US" sz="27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친구가 사라졌는데 나한테 족보를.... 아, 아 안돼,!!!</a:t>
            </a:r>
            <a:endParaRPr lang="en-US" sz="27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10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83">
    <p:bg>
      <p:bgPr shadeToTitle="0"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b="2500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9050" y="-193743"/>
            <a:ext cx="9434790" cy="5250089"/>
          </a:xfrm>
          <a:prstGeom prst="rect">
            <a:avLst/>
          </a:prstGeom>
          <a:gradFill flip="xy" rotWithShape="1">
            <a:gsLst>
              <a:gs pos="0">
                <a:schemeClr val="dk1">
                  <a:alpha val="100000"/>
                </a:schemeClr>
              </a:gs>
              <a:gs pos="100000">
                <a:schemeClr val="dk1">
                  <a:alpha val="0"/>
                </a:schemeClr>
              </a:gs>
              <a:gs pos="25000">
                <a:schemeClr val="dk1">
                  <a:alpha val="80000"/>
                </a:schemeClr>
              </a:gs>
              <a:gs pos="50000">
                <a:schemeClr val="dk1">
                  <a:alpha val="70000"/>
                </a:schemeClr>
              </a:gs>
              <a:gs pos="75000">
                <a:schemeClr val="dk1">
                  <a:alpha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  <p:sp>
        <p:nvSpPr>
          <p:cNvPr id="2" name="Text 0"/>
          <p:cNvSpPr/>
          <p:nvPr/>
        </p:nvSpPr>
        <p:spPr>
          <a:xfrm>
            <a:off x="365760" y="1402079"/>
            <a:ext cx="8412480" cy="2282190"/>
          </a:xfrm>
          <a:prstGeom prst="rect">
            <a:avLst/>
          </a:prstGeom>
          <a:noFill/>
          <a:ln/>
        </p:spPr>
        <p:txBody>
          <a:bodyPr wrap="square" anchor="ctr">
            <a:spAutoFit/>
          </a:bodyPr>
          <a:lstStyle/>
          <a:p>
            <a:pPr marL="0" lvl="0" indent="0">
              <a:buNone/>
              <a:defRPr/>
            </a:pP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민준은 집중을 전혀 하지 못한다.</a:t>
            </a:r>
            <a:r>
              <a:rPr lang="ko-KR" alt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</a:t>
            </a: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주먹으로 머리를 치는 민준.</a:t>
            </a:r>
            <a:endParaRPr lang="en-US" sz="2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교수가 한눈 판 사이 민준을 향해 속닥</a:t>
            </a:r>
            <a:r>
              <a:rPr lang="ko-KR" alt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이는 아름</a:t>
            </a:r>
            <a:r>
              <a:rPr lang="en-US" altLang="ko-KR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.</a:t>
            </a:r>
            <a:endParaRPr lang="en-US" altLang="ko-KR" sz="2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1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</a:t>
            </a:r>
            <a:endParaRPr lang="en-US" sz="1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4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아름</a:t>
            </a:r>
            <a:r>
              <a:rPr lang="en-US" sz="24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2번에 4번!</a:t>
            </a:r>
            <a:endParaRPr lang="en-US" sz="2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1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</a:t>
            </a:r>
            <a:endParaRPr lang="en-US" sz="1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아름이 민준을 본다.</a:t>
            </a:r>
            <a:r>
              <a:rPr lang="ko-KR" alt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</a:t>
            </a: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손짓과 함께 티 안 나게 전달하는 아름.</a:t>
            </a:r>
            <a:endParaRPr lang="en-US" sz="2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ko-KR" alt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이후 </a:t>
            </a: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빠르게 문제를 풀어나가는 두 사람.</a:t>
            </a:r>
            <a:endParaRPr lang="en-US" sz="2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10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84">
    <p:bg>
      <p:bgPr shadeToTitle="0"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b="2500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9050" y="-193743"/>
            <a:ext cx="9434790" cy="5250089"/>
          </a:xfrm>
          <a:prstGeom prst="rect">
            <a:avLst/>
          </a:prstGeom>
          <a:gradFill flip="xy" rotWithShape="1">
            <a:gsLst>
              <a:gs pos="0">
                <a:schemeClr val="dk1">
                  <a:alpha val="100000"/>
                </a:schemeClr>
              </a:gs>
              <a:gs pos="100000">
                <a:schemeClr val="dk1">
                  <a:alpha val="0"/>
                </a:schemeClr>
              </a:gs>
              <a:gs pos="25000">
                <a:schemeClr val="dk1">
                  <a:alpha val="80000"/>
                </a:schemeClr>
              </a:gs>
              <a:gs pos="50000">
                <a:schemeClr val="dk1">
                  <a:alpha val="70000"/>
                </a:schemeClr>
              </a:gs>
              <a:gs pos="75000">
                <a:schemeClr val="dk1">
                  <a:alpha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  <p:sp>
        <p:nvSpPr>
          <p:cNvPr id="2" name="Text 0"/>
          <p:cNvSpPr/>
          <p:nvPr/>
        </p:nvSpPr>
        <p:spPr>
          <a:xfrm>
            <a:off x="365760" y="1544955"/>
            <a:ext cx="8412480" cy="2015490"/>
          </a:xfrm>
          <a:prstGeom prst="rect">
            <a:avLst/>
          </a:prstGeom>
          <a:noFill/>
          <a:ln/>
        </p:spPr>
        <p:txBody>
          <a:bodyPr wrap="square" anchor="ctr">
            <a:spAutoFit/>
          </a:bodyPr>
          <a:lstStyle/>
          <a:p>
            <a:pPr marL="0" lvl="0" indent="0">
              <a:buNone/>
              <a:defRPr/>
            </a:pPr>
            <a:r>
              <a:rPr lang="en-US" sz="28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민준(V.O.)</a:t>
            </a:r>
            <a:r>
              <a:rPr lang="en-US" sz="28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족보를 손에 얻었다.</a:t>
            </a:r>
            <a:r>
              <a:rPr lang="ko-KR" alt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</a:t>
            </a: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근데 족보보다 </a:t>
            </a:r>
            <a:endParaRPr lang="en-US" sz="28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ko-KR" alt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	         </a:t>
            </a: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더 큰 게 나에게 다가오고 있었다.</a:t>
            </a:r>
            <a:endParaRPr lang="en-US" sz="28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1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</a:t>
            </a:r>
            <a:endParaRPr lang="en-US" sz="1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아름과 민준,</a:t>
            </a:r>
            <a:r>
              <a:rPr lang="ko-KR" alt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</a:t>
            </a: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시험지를 내고는 눈을 마주치며 웃는다.</a:t>
            </a:r>
            <a:endParaRPr lang="en-US" sz="28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END</a:t>
            </a:r>
            <a:endParaRPr lang="en-US" sz="2800">
              <a:latin typeface="한컴 윤고딕 760"/>
              <a:ea typeface="한컴 윤고딕 76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10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1" y="0"/>
            <a:ext cx="9181148" cy="518464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066925" y="53974"/>
            <a:ext cx="5010150" cy="503555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0" y="914400"/>
            <a:ext cx="9144000" cy="2286000"/>
          </a:xfrm>
          <a:prstGeom prst="rect">
            <a:avLst/>
          </a:prstGeom>
          <a:noFill/>
          <a:ln/>
        </p:spPr>
        <p:txBody>
          <a:bodyPr wrap="square" anchor="ctr"/>
          <a:lstStyle/>
          <a:p>
            <a:pPr marL="0" lvl="0" indent="0" algn="ctr">
              <a:buNone/>
              <a:defRPr/>
            </a:pPr>
            <a:r>
              <a:rPr lang="en-US" sz="14000" b="1">
                <a:solidFill>
                  <a:schemeClr val="tx1"/>
                </a:solidFill>
                <a:latin typeface="더페이스샵 잉크립퀴드체"/>
                <a:ea typeface="더페이스샵 잉크립퀴드체"/>
                <a:cs typeface="맑은 고딕"/>
              </a:rPr>
              <a:t>족보</a:t>
            </a:r>
            <a:endParaRPr lang="en-US" sz="14000">
              <a:solidFill>
                <a:schemeClr val="tx1"/>
              </a:solidFill>
              <a:latin typeface="더페이스샵 잉크립퀴드체"/>
              <a:ea typeface="더페이스샵 잉크립퀴드체"/>
            </a:endParaRPr>
          </a:p>
        </p:txBody>
      </p:sp>
    </p:spTree>
    <p:extLst>
      <p:ext uri="{BB962C8B-B14F-4D97-AF65-F5344CB8AC3E}">
        <p14:creationId xmlns:p14="http://schemas.microsoft.com/office/powerpoint/2010/main" val="1310258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slow" mc:Ignorable="p14" p14:dur="3000">
        <p:dissolve/>
      </p:transition>
    </mc:Choice>
    <mc:Fallback>
      <p:transition xmlns:mc="http://schemas.openxmlformats.org/markup-compatibility/2006" xmlns:hp="http://schemas.haansoft.com/office/presentation/8.0" spd="slow" mc:Ignorable="hp" hp:hslDur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6" fill="hold">
                                          <p:stCondLst>
                                            <p:cond delay="299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8">
    <p:bg>
      <p:bgPr shadeToTitle="0"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b="2500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9050" y="-193743"/>
            <a:ext cx="9434790" cy="5250089"/>
          </a:xfrm>
          <a:prstGeom prst="rect">
            <a:avLst/>
          </a:prstGeom>
          <a:gradFill flip="xy" rotWithShape="1">
            <a:gsLst>
              <a:gs pos="0">
                <a:schemeClr val="dk1">
                  <a:alpha val="100000"/>
                </a:schemeClr>
              </a:gs>
              <a:gs pos="100000">
                <a:schemeClr val="dk1">
                  <a:alpha val="0"/>
                </a:schemeClr>
              </a:gs>
              <a:gs pos="25000">
                <a:schemeClr val="dk1">
                  <a:alpha val="80000"/>
                </a:schemeClr>
              </a:gs>
              <a:gs pos="50000">
                <a:schemeClr val="dk1">
                  <a:alpha val="70000"/>
                </a:schemeClr>
              </a:gs>
              <a:gs pos="75000">
                <a:schemeClr val="dk1">
                  <a:alpha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  <p:sp>
        <p:nvSpPr>
          <p:cNvPr id="2" name="Text 0"/>
          <p:cNvSpPr/>
          <p:nvPr/>
        </p:nvSpPr>
        <p:spPr>
          <a:xfrm>
            <a:off x="365760" y="678180"/>
            <a:ext cx="8412480" cy="3749040"/>
          </a:xfrm>
          <a:prstGeom prst="rect">
            <a:avLst/>
          </a:prstGeom>
          <a:noFill/>
          <a:ln/>
        </p:spPr>
        <p:txBody>
          <a:bodyPr wrap="square" anchor="ctr">
            <a:spAutoFit/>
          </a:bodyPr>
          <a:lstStyle/>
          <a:p>
            <a:pPr marL="0" lvl="0" indent="0">
              <a:buNone/>
              <a:defRPr/>
            </a:pP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강의실 안에 앉아 있는 민준의 무리 공대생들.</a:t>
            </a:r>
            <a:endParaRPr lang="en-US" sz="3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각자</a:t>
            </a:r>
            <a:r>
              <a:rPr lang="ko-KR" alt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의 학점과 </a:t>
            </a: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시험공부</a:t>
            </a:r>
            <a:r>
              <a:rPr lang="ko-KR" alt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를</a:t>
            </a: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얘기한다.</a:t>
            </a:r>
            <a:endParaRPr lang="en-US" sz="3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16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</a:t>
            </a:r>
            <a:endParaRPr lang="en-US" sz="16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32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범수</a:t>
            </a:r>
            <a:r>
              <a:rPr lang="en-US" sz="32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나는 이번 시험 망했다. 유체역학 좀 알려줄 수 있겠니?</a:t>
            </a:r>
            <a:endParaRPr lang="en-US" sz="3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32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상욱</a:t>
            </a:r>
            <a:r>
              <a:rPr lang="en-US" sz="32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응 엿먹어~ 너와 나는 학점 경쟁자의 관계로서 알려줄 수가 없단다.</a:t>
            </a:r>
            <a:endParaRPr lang="en-US" sz="3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32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범수</a:t>
            </a:r>
            <a:r>
              <a:rPr lang="en-US" sz="32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아니 븅신아</a:t>
            </a:r>
            <a:endParaRPr lang="en-US" sz="3200">
              <a:latin typeface="한컴 윤고딕 760"/>
              <a:ea typeface="한컴 윤고딕 76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9">
    <p:bg>
      <p:bgPr shadeToTitle="0"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b="2500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9050" y="-193743"/>
            <a:ext cx="9434790" cy="5250089"/>
          </a:xfrm>
          <a:prstGeom prst="rect">
            <a:avLst/>
          </a:prstGeom>
          <a:gradFill flip="xy" rotWithShape="1">
            <a:gsLst>
              <a:gs pos="0">
                <a:schemeClr val="dk1">
                  <a:alpha val="100000"/>
                </a:schemeClr>
              </a:gs>
              <a:gs pos="100000">
                <a:schemeClr val="dk1">
                  <a:alpha val="0"/>
                </a:schemeClr>
              </a:gs>
              <a:gs pos="25000">
                <a:schemeClr val="dk1">
                  <a:alpha val="80000"/>
                </a:schemeClr>
              </a:gs>
              <a:gs pos="50349">
                <a:schemeClr val="dk1">
                  <a:alpha val="70000"/>
                </a:schemeClr>
              </a:gs>
              <a:gs pos="75000">
                <a:schemeClr val="dk1">
                  <a:alpha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  <p:sp>
        <p:nvSpPr>
          <p:cNvPr id="2" name="Text 0"/>
          <p:cNvSpPr/>
          <p:nvPr/>
        </p:nvSpPr>
        <p:spPr>
          <a:xfrm>
            <a:off x="365760" y="497205"/>
            <a:ext cx="8412480" cy="4110990"/>
          </a:xfrm>
          <a:prstGeom prst="rect">
            <a:avLst/>
          </a:prstGeom>
          <a:noFill/>
          <a:ln/>
        </p:spPr>
        <p:txBody>
          <a:bodyPr wrap="square" anchor="ctr">
            <a:spAutoFit/>
          </a:bodyPr>
          <a:lstStyle/>
          <a:p>
            <a:pPr marL="0" lvl="0" indent="0">
              <a:buNone/>
              <a:defRPr/>
            </a:pPr>
            <a:r>
              <a:rPr lang="en-US" sz="33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상욱</a:t>
            </a:r>
            <a:r>
              <a:rPr lang="en-US" sz="33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33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뭐 븅신아. 유체의 운동을 질량·</a:t>
            </a:r>
            <a:endParaRPr lang="en-US" sz="33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ko-KR" altLang="en-US" sz="33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	 </a:t>
            </a:r>
            <a:r>
              <a:rPr lang="en-US" sz="33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운동량·에너지 보존의 관점에서 </a:t>
            </a:r>
            <a:endParaRPr lang="en-US" sz="33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ko-KR" altLang="en-US" sz="33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	 </a:t>
            </a:r>
            <a:r>
              <a:rPr lang="en-US" sz="33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공식을 이해하고 베르누이 공식만 </a:t>
            </a:r>
            <a:endParaRPr lang="en-US" sz="33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ko-KR" altLang="en-US" sz="33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	 </a:t>
            </a:r>
            <a:r>
              <a:rPr lang="en-US" sz="33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외워서 적용하면 되는데 그게 어렵냐</a:t>
            </a:r>
            <a:endParaRPr lang="en-US" sz="33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33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범수</a:t>
            </a:r>
            <a:r>
              <a:rPr lang="en-US" sz="33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33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아니 그니까! 하... 아니다. 학점은 너나 </a:t>
            </a:r>
            <a:endParaRPr lang="en-US" sz="33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ko-KR" altLang="en-US" sz="33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	 </a:t>
            </a:r>
            <a:r>
              <a:rPr lang="en-US" sz="33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나나 비슷하니까^_^</a:t>
            </a:r>
            <a:endParaRPr lang="en-US" sz="33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33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상욱</a:t>
            </a:r>
            <a:r>
              <a:rPr lang="en-US" sz="33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33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뭐라고 이 고체덩어리야?</a:t>
            </a:r>
            <a:endParaRPr lang="en-US" sz="33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33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범수</a:t>
            </a:r>
            <a:r>
              <a:rPr lang="en-US" sz="33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33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응~ 유체 같은 놈아~</a:t>
            </a:r>
            <a:endParaRPr lang="en-US" sz="3300">
              <a:latin typeface="한컴 윤고딕 760"/>
              <a:ea typeface="한컴 윤고딕 76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10">
    <p:bg>
      <p:bgPr shadeToTitle="0"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b="2500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9050" y="-193743"/>
            <a:ext cx="9434790" cy="5250089"/>
          </a:xfrm>
          <a:prstGeom prst="rect">
            <a:avLst/>
          </a:prstGeom>
          <a:gradFill flip="xy" rotWithShape="1">
            <a:gsLst>
              <a:gs pos="0">
                <a:schemeClr val="dk1">
                  <a:alpha val="100000"/>
                </a:schemeClr>
              </a:gs>
              <a:gs pos="100000">
                <a:schemeClr val="dk1">
                  <a:alpha val="0"/>
                </a:schemeClr>
              </a:gs>
              <a:gs pos="25000">
                <a:schemeClr val="dk1">
                  <a:alpha val="80000"/>
                </a:schemeClr>
              </a:gs>
              <a:gs pos="50000">
                <a:schemeClr val="dk1">
                  <a:alpha val="70000"/>
                </a:schemeClr>
              </a:gs>
              <a:gs pos="75000">
                <a:schemeClr val="dk1">
                  <a:alpha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  <p:sp>
        <p:nvSpPr>
          <p:cNvPr id="2" name="Text 0"/>
          <p:cNvSpPr/>
          <p:nvPr/>
        </p:nvSpPr>
        <p:spPr>
          <a:xfrm>
            <a:off x="365760" y="192405"/>
            <a:ext cx="8412480" cy="4720590"/>
          </a:xfrm>
          <a:prstGeom prst="rect">
            <a:avLst/>
          </a:prstGeom>
          <a:noFill/>
          <a:ln/>
        </p:spPr>
        <p:txBody>
          <a:bodyPr wrap="square" anchor="ctr">
            <a:spAutoFit/>
          </a:bodyPr>
          <a:lstStyle/>
          <a:p>
            <a:pPr marL="0" lvl="0" indent="0">
              <a:buNone/>
              <a:defRPr/>
            </a:pP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민준 강의실로 급하게 들어와 뒷자리에 앉는다.</a:t>
            </a:r>
            <a:r>
              <a:rPr lang="ko-KR" alt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</a:t>
            </a: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가방에서 노트북</a:t>
            </a:r>
            <a:r>
              <a:rPr lang="ko-KR" alt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을</a:t>
            </a: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꺼내며 </a:t>
            </a:r>
            <a:r>
              <a:rPr lang="ko-KR" alt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중</a:t>
            </a: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얼거</a:t>
            </a:r>
            <a:r>
              <a:rPr lang="ko-KR" alt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리는 민준</a:t>
            </a:r>
            <a:r>
              <a:rPr lang="en-US" altLang="ko-KR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.</a:t>
            </a:r>
            <a:endParaRPr lang="en-US" altLang="ko-KR" sz="3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16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</a:t>
            </a:r>
            <a:endParaRPr lang="en-US" sz="16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32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민준</a:t>
            </a:r>
            <a:r>
              <a:rPr lang="en-US" sz="32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유체역학이랑은 절대 사랑에 빠질 수가 없네에에</a:t>
            </a:r>
            <a:endParaRPr lang="en-US" sz="3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32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범수</a:t>
            </a:r>
            <a:r>
              <a:rPr lang="en-US" sz="32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어 왔냐? 오늘따라 왜 기분 좋아보이냐?</a:t>
            </a:r>
            <a:endParaRPr lang="en-US" sz="3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32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상욱</a:t>
            </a:r>
            <a:r>
              <a:rPr lang="en-US" sz="32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몰라~ 우리의 역학관계에서도 늘 이해할 수 없는 캐릭터잖아</a:t>
            </a:r>
            <a:endParaRPr lang="en-US" sz="3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32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민준</a:t>
            </a:r>
            <a:r>
              <a:rPr lang="en-US" sz="32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기분 개 암울~ 조용히 좀 할래? 형님 중요한 방정식 계산중이다.</a:t>
            </a:r>
            <a:endParaRPr lang="en-US" sz="3200">
              <a:latin typeface="한컴 윤고딕 760"/>
              <a:ea typeface="한컴 윤고딕 76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12">
    <p:bg>
      <p:bgPr shadeToTitle="0"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b="2500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9050" y="-193743"/>
            <a:ext cx="9434790" cy="5250089"/>
          </a:xfrm>
          <a:prstGeom prst="rect">
            <a:avLst/>
          </a:prstGeom>
          <a:gradFill flip="xy" rotWithShape="1">
            <a:gsLst>
              <a:gs pos="0">
                <a:schemeClr val="dk1">
                  <a:alpha val="100000"/>
                </a:schemeClr>
              </a:gs>
              <a:gs pos="100000">
                <a:schemeClr val="dk1">
                  <a:alpha val="0"/>
                </a:schemeClr>
              </a:gs>
              <a:gs pos="25000">
                <a:schemeClr val="dk1">
                  <a:alpha val="80000"/>
                </a:schemeClr>
              </a:gs>
              <a:gs pos="50000">
                <a:schemeClr val="dk1">
                  <a:alpha val="70000"/>
                </a:schemeClr>
              </a:gs>
              <a:gs pos="75000">
                <a:schemeClr val="dk1">
                  <a:alpha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  <p:sp>
        <p:nvSpPr>
          <p:cNvPr id="2" name="Text 0"/>
          <p:cNvSpPr/>
          <p:nvPr/>
        </p:nvSpPr>
        <p:spPr>
          <a:xfrm>
            <a:off x="365760" y="735330"/>
            <a:ext cx="8412480" cy="3615690"/>
          </a:xfrm>
          <a:prstGeom prst="rect">
            <a:avLst/>
          </a:prstGeom>
          <a:noFill/>
          <a:ln/>
        </p:spPr>
        <p:txBody>
          <a:bodyPr wrap="square" anchor="ctr">
            <a:spAutoFit/>
          </a:bodyPr>
          <a:lstStyle/>
          <a:p>
            <a:pPr marL="0" lvl="0" indent="0">
              <a:buNone/>
              <a:defRPr/>
            </a:pPr>
            <a:r>
              <a:rPr lang="en-US" sz="33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민준</a:t>
            </a:r>
            <a:r>
              <a:rPr lang="en-US" sz="33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33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유체역학 2.9... 기초전산설계 3.3.</a:t>
            </a:r>
            <a:endParaRPr lang="en-US" sz="33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33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</a:t>
            </a:r>
            <a:r>
              <a:rPr lang="en-US" sz="33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ko-KR" altLang="en-US" sz="33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    </a:t>
            </a:r>
            <a:r>
              <a:rPr lang="en-US" sz="33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장학금 기준 3.5! 유체역학2 </a:t>
            </a:r>
            <a:r>
              <a:rPr lang="ko-KR" altLang="en-US" sz="33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</a:t>
            </a:r>
            <a:endParaRPr lang="ko-KR" altLang="en-US" sz="33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ko-KR" altLang="en-US" sz="33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       </a:t>
            </a:r>
            <a:r>
              <a:rPr lang="en-US" sz="33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하나만 잘 보면 장학금! </a:t>
            </a:r>
            <a:endParaRPr lang="en-US" sz="33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33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상욱</a:t>
            </a:r>
            <a:r>
              <a:rPr lang="en-US" sz="33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33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그럼 나에게 꿀팁을 하나 줄 수 있겠니?</a:t>
            </a:r>
            <a:endParaRPr lang="en-US" sz="33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33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범수</a:t>
            </a:r>
            <a:r>
              <a:rPr lang="en-US" sz="33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33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겠냐고 븅시나. </a:t>
            </a:r>
            <a:endParaRPr lang="en-US" sz="33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ko-KR" altLang="en-US" sz="33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	 </a:t>
            </a:r>
            <a:r>
              <a:rPr lang="en-US" sz="33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(민준에게) 좋겠다 </a:t>
            </a:r>
            <a:r>
              <a:rPr lang="ko-KR" altLang="en-US" sz="33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븅</a:t>
            </a:r>
            <a:r>
              <a:rPr lang="en-US" sz="33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시나.</a:t>
            </a:r>
            <a:endParaRPr lang="en-US" sz="33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33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민준</a:t>
            </a:r>
            <a:r>
              <a:rPr lang="en-US" sz="33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33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야 혹시 족보 같은 거 없어?</a:t>
            </a:r>
            <a:endParaRPr lang="en-US" sz="3300">
              <a:latin typeface="한컴 윤고딕 760"/>
              <a:ea typeface="한컴 윤고딕 76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13">
    <p:bg>
      <p:bgPr shadeToTitle="0"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b="2500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9050" y="-193743"/>
            <a:ext cx="9434790" cy="5250089"/>
          </a:xfrm>
          <a:prstGeom prst="rect">
            <a:avLst/>
          </a:prstGeom>
          <a:gradFill flip="xy" rotWithShape="1">
            <a:gsLst>
              <a:gs pos="0">
                <a:schemeClr val="dk1">
                  <a:alpha val="100000"/>
                </a:schemeClr>
              </a:gs>
              <a:gs pos="100000">
                <a:schemeClr val="dk1">
                  <a:alpha val="0"/>
                </a:schemeClr>
              </a:gs>
              <a:gs pos="25000">
                <a:schemeClr val="dk1">
                  <a:alpha val="80000"/>
                </a:schemeClr>
              </a:gs>
              <a:gs pos="50000">
                <a:schemeClr val="dk1">
                  <a:alpha val="70000"/>
                </a:schemeClr>
              </a:gs>
              <a:gs pos="75000">
                <a:schemeClr val="dk1">
                  <a:alpha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  <p:sp>
        <p:nvSpPr>
          <p:cNvPr id="2" name="Text 0"/>
          <p:cNvSpPr/>
          <p:nvPr/>
        </p:nvSpPr>
        <p:spPr>
          <a:xfrm>
            <a:off x="365760" y="649605"/>
            <a:ext cx="8412480" cy="3796665"/>
          </a:xfrm>
          <a:prstGeom prst="rect">
            <a:avLst/>
          </a:prstGeom>
          <a:noFill/>
          <a:ln/>
        </p:spPr>
        <p:txBody>
          <a:bodyPr wrap="square" anchor="ctr">
            <a:spAutoFit/>
          </a:bodyPr>
          <a:lstStyle/>
          <a:p>
            <a:pPr marL="0" lvl="0" indent="0">
              <a:buNone/>
              <a:defRPr/>
            </a:pPr>
            <a:r>
              <a:rPr lang="en-US" sz="27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때마침, 강의실로 들어오는 최아름.</a:t>
            </a:r>
            <a:endParaRPr lang="en-US" sz="27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7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동기들과 민준의 시선이 아름 쪽으로 몰린다.</a:t>
            </a:r>
            <a:endParaRPr lang="en-US" sz="27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7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그때, 문 밖에서 중후한 목소리로 아름이를 부르는 소리.</a:t>
            </a:r>
            <a:endParaRPr lang="en-US" sz="27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7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</a:t>
            </a:r>
            <a:endParaRPr lang="en-US" sz="27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7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교수(V.O)</a:t>
            </a:r>
            <a:r>
              <a:rPr lang="en-US" sz="27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7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아름 학생</a:t>
            </a:r>
            <a:endParaRPr lang="en-US" sz="27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7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</a:t>
            </a:r>
            <a:endParaRPr lang="en-US" sz="27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7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놀라는 동기들과 민준.</a:t>
            </a:r>
            <a:r>
              <a:rPr lang="ko-KR" altLang="en-US" sz="27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</a:t>
            </a:r>
            <a:r>
              <a:rPr lang="en-US" sz="27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다시 문 쪽으로 나가는 아름.</a:t>
            </a:r>
            <a:r>
              <a:rPr lang="ko-KR" altLang="en-US" sz="27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</a:t>
            </a:r>
            <a:endParaRPr lang="ko-KR" altLang="en-US" sz="27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7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잠시 후 </a:t>
            </a:r>
            <a:r>
              <a:rPr lang="ko-KR" altLang="en-US" sz="27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안으로 </a:t>
            </a:r>
            <a:r>
              <a:rPr lang="en-US" sz="27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돌아와 자리에 앉는 아름.</a:t>
            </a:r>
            <a:endParaRPr lang="en-US" sz="27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7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홀린 듯 쳐다보는 민준.</a:t>
            </a:r>
            <a:endParaRPr lang="en-US" sz="2700">
              <a:latin typeface="한컴 윤고딕 760"/>
              <a:ea typeface="한컴 윤고딕 76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14">
    <p:bg>
      <p:bgPr shadeToTitle="0"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b="2500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9050" y="-193743"/>
            <a:ext cx="9434790" cy="5250089"/>
          </a:xfrm>
          <a:prstGeom prst="rect">
            <a:avLst/>
          </a:prstGeom>
          <a:gradFill flip="xy" rotWithShape="1">
            <a:gsLst>
              <a:gs pos="0">
                <a:schemeClr val="dk1">
                  <a:alpha val="100000"/>
                </a:schemeClr>
              </a:gs>
              <a:gs pos="100000">
                <a:schemeClr val="dk1">
                  <a:alpha val="0"/>
                </a:schemeClr>
              </a:gs>
              <a:gs pos="25000">
                <a:schemeClr val="dk1">
                  <a:alpha val="80000"/>
                </a:schemeClr>
              </a:gs>
              <a:gs pos="50000">
                <a:schemeClr val="dk1">
                  <a:alpha val="70000"/>
                </a:schemeClr>
              </a:gs>
              <a:gs pos="75000">
                <a:schemeClr val="dk1">
                  <a:alpha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  <p:sp>
        <p:nvSpPr>
          <p:cNvPr id="2" name="Text 0"/>
          <p:cNvSpPr/>
          <p:nvPr/>
        </p:nvSpPr>
        <p:spPr>
          <a:xfrm>
            <a:off x="365760" y="449580"/>
            <a:ext cx="8412480" cy="4206240"/>
          </a:xfrm>
          <a:prstGeom prst="rect">
            <a:avLst/>
          </a:prstGeom>
          <a:noFill/>
          <a:ln/>
        </p:spPr>
        <p:txBody>
          <a:bodyPr wrap="square" anchor="ctr">
            <a:spAutoFit/>
          </a:bodyPr>
          <a:lstStyle/>
          <a:p>
            <a:pPr marL="0" lvl="0" indent="0">
              <a:buNone/>
              <a:defRPr/>
            </a:pPr>
            <a:r>
              <a:rPr lang="en-US" sz="27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민준</a:t>
            </a:r>
            <a:r>
              <a:rPr lang="en-US" sz="27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7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(아름이를 보며) 와 언제 봐도 이쁘다.</a:t>
            </a:r>
            <a:endParaRPr lang="en-US" sz="27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7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범수</a:t>
            </a:r>
            <a:r>
              <a:rPr lang="en-US" sz="27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7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야. 반했냐?</a:t>
            </a:r>
            <a:endParaRPr lang="en-US" sz="27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7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민준</a:t>
            </a:r>
            <a:r>
              <a:rPr lang="en-US" sz="27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7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수많은 변수들의 집합체 중에서 제일 이쁜 것 같아</a:t>
            </a:r>
            <a:r>
              <a:rPr lang="en-US" altLang="ko-KR" sz="27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.</a:t>
            </a:r>
            <a:endParaRPr lang="en-US" altLang="ko-KR" sz="27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7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</a:t>
            </a:r>
            <a:endParaRPr lang="en-US" sz="27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7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상욱</a:t>
            </a:r>
            <a:r>
              <a:rPr lang="en-US" sz="27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altLang="ko-KR" sz="27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(</a:t>
            </a:r>
            <a:r>
              <a:rPr lang="ko-KR" altLang="en-US" sz="27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아름이를 보며</a:t>
            </a:r>
            <a:r>
              <a:rPr lang="en-US" altLang="ko-KR" sz="27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)</a:t>
            </a:r>
            <a:r>
              <a:rPr lang="ko-KR" altLang="en-US" sz="27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</a:t>
            </a:r>
            <a:r>
              <a:rPr lang="en-US" sz="27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수컷이 예쁜 암컷을 지속적으로 바라보는 일은 지극히 정상적인 일이지.</a:t>
            </a:r>
            <a:endParaRPr lang="en-US" sz="27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7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범수</a:t>
            </a:r>
            <a:r>
              <a:rPr lang="en-US" sz="27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7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예예 지랄하세요.</a:t>
            </a:r>
            <a:endParaRPr lang="en-US" sz="27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7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상욱</a:t>
            </a:r>
            <a:r>
              <a:rPr lang="en-US" sz="27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7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조용히 좀 할래? 지금 수컷 냄새를 풍기는 </a:t>
            </a:r>
            <a:endParaRPr lang="en-US" sz="27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ko-KR" altLang="en-US" sz="27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      </a:t>
            </a:r>
            <a:r>
              <a:rPr lang="en-US" sz="27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중이거든.</a:t>
            </a:r>
            <a:endParaRPr lang="en-US" sz="27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7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범수</a:t>
            </a:r>
            <a:r>
              <a:rPr lang="en-US" sz="27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7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아</a:t>
            </a:r>
            <a:r>
              <a:rPr lang="ko-KR" altLang="en-US" sz="27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</a:t>
            </a:r>
            <a:r>
              <a:rPr lang="en-US" sz="27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이 새끼 안 씻었어.</a:t>
            </a:r>
            <a:endParaRPr lang="en-US" sz="27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15">
    <p:bg>
      <p:bgPr shadeToTitle="0"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b="2500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9050" y="-193743"/>
            <a:ext cx="9434790" cy="5250089"/>
          </a:xfrm>
          <a:prstGeom prst="rect">
            <a:avLst/>
          </a:prstGeom>
          <a:gradFill flip="xy" rotWithShape="1">
            <a:gsLst>
              <a:gs pos="0">
                <a:schemeClr val="dk1">
                  <a:alpha val="100000"/>
                </a:schemeClr>
              </a:gs>
              <a:gs pos="100000">
                <a:schemeClr val="dk1">
                  <a:alpha val="0"/>
                </a:schemeClr>
              </a:gs>
              <a:gs pos="25000">
                <a:schemeClr val="dk1">
                  <a:alpha val="80000"/>
                </a:schemeClr>
              </a:gs>
              <a:gs pos="50000">
                <a:schemeClr val="dk1">
                  <a:alpha val="70000"/>
                </a:schemeClr>
              </a:gs>
              <a:gs pos="75000">
                <a:schemeClr val="dk1">
                  <a:alpha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ko-KR" altLang="en-US"/>
          </a:p>
        </p:txBody>
      </p:sp>
      <p:sp>
        <p:nvSpPr>
          <p:cNvPr id="2" name="Text 0"/>
          <p:cNvSpPr/>
          <p:nvPr/>
        </p:nvSpPr>
        <p:spPr>
          <a:xfrm>
            <a:off x="365760" y="506730"/>
            <a:ext cx="8412480" cy="4110989"/>
          </a:xfrm>
          <a:prstGeom prst="rect">
            <a:avLst/>
          </a:prstGeom>
          <a:noFill/>
          <a:ln/>
        </p:spPr>
        <p:txBody>
          <a:bodyPr wrap="square" anchor="ctr">
            <a:spAutoFit/>
          </a:bodyPr>
          <a:lstStyle/>
          <a:p>
            <a:pPr marL="0" lvl="0" indent="0">
              <a:buNone/>
              <a:defRPr/>
            </a:pPr>
            <a:r>
              <a:rPr lang="en-US" sz="33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민준</a:t>
            </a:r>
            <a:r>
              <a:rPr lang="en-US" sz="33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33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근데 방금 교수가 아름이 왜 불렀을까??</a:t>
            </a:r>
            <a:endParaRPr lang="en-US" sz="33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33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범수</a:t>
            </a:r>
            <a:r>
              <a:rPr lang="en-US" sz="33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33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교수가 학생 부를 수도 있</a:t>
            </a:r>
            <a:r>
              <a:rPr lang="en-US" altLang="ko-KR" sz="33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..</a:t>
            </a:r>
            <a:r>
              <a:rPr lang="en-US" sz="33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지?</a:t>
            </a:r>
            <a:endParaRPr lang="en-US" sz="33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33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민준</a:t>
            </a:r>
            <a:r>
              <a:rPr lang="en-US" sz="33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33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교수가 예쁜 애들한테만 족보 주고 </a:t>
            </a:r>
            <a:endParaRPr lang="en-US" sz="33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ko-KR" altLang="en-US" sz="33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	 </a:t>
            </a:r>
            <a:r>
              <a:rPr lang="en-US" sz="33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그런 거 아냐? 방금 유체역학2 교수님 </a:t>
            </a:r>
            <a:endParaRPr lang="en-US" sz="33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ko-KR" altLang="en-US" sz="33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	 </a:t>
            </a:r>
            <a:r>
              <a:rPr lang="en-US" sz="33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목소리였어.</a:t>
            </a:r>
            <a:endParaRPr lang="en-US" sz="33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33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상욱</a:t>
            </a:r>
            <a:r>
              <a:rPr lang="en-US" sz="33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33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평생을 바쳐 공부한 데이터 파일을 쉽게</a:t>
            </a:r>
            <a:endParaRPr lang="en-US" sz="33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ko-KR" altLang="en-US" sz="33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	 </a:t>
            </a:r>
            <a:r>
              <a:rPr lang="en-US" sz="33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전송할 리가.</a:t>
            </a:r>
            <a:endParaRPr lang="en-US" sz="33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33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민</a:t>
            </a:r>
            <a:r>
              <a:rPr lang="ko-KR" altLang="en-US" sz="33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준</a:t>
            </a:r>
            <a:r>
              <a:rPr lang="en-US" sz="33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33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혹시 모르지</a:t>
            </a:r>
            <a:endParaRPr lang="en-US" sz="33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1" y="0"/>
            <a:ext cx="9181148" cy="51846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1485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16">
    <p:bg>
      <p:bgPr shadeToTitle="0"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rcRect b="13748"/>
          <a:stretch>
            <a:fillRect/>
          </a:stretch>
        </p:blipFill>
        <p:spPr>
          <a:xfrm>
            <a:off x="-9525" y="-9525"/>
            <a:ext cx="9181148" cy="5258748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0" y="0"/>
            <a:ext cx="9171623" cy="108630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>
              <a:defRPr/>
            </a:pPr>
            <a:r>
              <a:rPr lang="ko-KR" altLang="en-US" sz="5100" b="1">
                <a:latin typeface="한컴 윤고딕 760"/>
                <a:ea typeface="한컴 윤고딕 760"/>
              </a:rPr>
              <a:t>    </a:t>
            </a:r>
            <a:r>
              <a:rPr lang="en-US" altLang="ko-KR" sz="5100" b="1">
                <a:latin typeface="한컴 윤고딕 760"/>
                <a:ea typeface="한컴 윤고딕 760"/>
              </a:rPr>
              <a:t>S#3.</a:t>
            </a:r>
            <a:r>
              <a:rPr lang="ko-KR" altLang="en-US" sz="5100" b="1">
                <a:latin typeface="한컴 윤고딕 760"/>
                <a:ea typeface="한컴 윤고딕 760"/>
              </a:rPr>
              <a:t> 캠퍼스 일대</a:t>
            </a:r>
            <a:r>
              <a:rPr lang="en-US" altLang="ko-KR" sz="5100" b="1">
                <a:latin typeface="한컴 윤고딕 760"/>
                <a:ea typeface="한컴 윤고딕 760"/>
              </a:rPr>
              <a:t>.</a:t>
            </a:r>
            <a:r>
              <a:rPr lang="ko-KR" altLang="en-US" sz="5100" b="1">
                <a:latin typeface="한컴 윤고딕 760"/>
                <a:ea typeface="한컴 윤고딕 760"/>
              </a:rPr>
              <a:t> 낮</a:t>
            </a:r>
            <a:r>
              <a:rPr lang="en-US" altLang="ko-KR" sz="5100" b="1">
                <a:latin typeface="한컴 윤고딕 760"/>
                <a:ea typeface="한컴 윤고딕 760"/>
              </a:rPr>
              <a:t>.</a:t>
            </a:r>
            <a:r>
              <a:rPr lang="ko-KR" altLang="en-US" sz="5100" b="1">
                <a:latin typeface="한컴 윤고딕 760"/>
                <a:ea typeface="한컴 윤고딕 760"/>
              </a:rPr>
              <a:t> 실외</a:t>
            </a:r>
            <a:endParaRPr lang="ko-KR" altLang="en-US" sz="5100" b="1">
              <a:latin typeface="한컴 윤고딕 760"/>
              <a:ea typeface="한컴 윤고딕 76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2">
    <p:bg>
      <p:bgPr shadeToTitle="0"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rcRect t="21377" b="3102"/>
          <a:stretch>
            <a:fillRect/>
          </a:stretch>
        </p:blipFill>
        <p:spPr>
          <a:xfrm>
            <a:off x="-9525" y="-193743"/>
            <a:ext cx="9444315" cy="5346768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0" y="-137159"/>
            <a:ext cx="9434790" cy="108630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>
              <a:defRPr/>
            </a:pPr>
            <a:r>
              <a:rPr lang="ko-KR" altLang="en-US" sz="5100" b="1">
                <a:latin typeface="한컴 윤고딕 760"/>
                <a:ea typeface="한컴 윤고딕 760"/>
              </a:rPr>
              <a:t>    </a:t>
            </a:r>
            <a:r>
              <a:rPr lang="en-US" altLang="ko-KR" sz="5100" b="1">
                <a:latin typeface="한컴 윤고딕 760"/>
                <a:ea typeface="한컴 윤고딕 760"/>
              </a:rPr>
              <a:t>S#1.</a:t>
            </a:r>
            <a:r>
              <a:rPr lang="ko-KR" altLang="en-US" sz="5100" b="1">
                <a:latin typeface="한컴 윤고딕 760"/>
                <a:ea typeface="한컴 윤고딕 760"/>
              </a:rPr>
              <a:t> 꿈 속</a:t>
            </a:r>
            <a:endParaRPr lang="ko-KR" altLang="en-US" sz="5100" b="1">
              <a:latin typeface="한컴 윤고딕 760"/>
              <a:ea typeface="한컴 윤고딕 76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17">
    <p:bg>
      <p:bgPr shadeToTitle="0"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rcRect b="13748"/>
          <a:stretch>
            <a:fillRect/>
          </a:stretch>
        </p:blipFill>
        <p:spPr>
          <a:xfrm>
            <a:off x="-9525" y="-9525"/>
            <a:ext cx="9181148" cy="5258748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-323850" y="-174693"/>
            <a:ext cx="9453840" cy="5250089"/>
          </a:xfrm>
          <a:prstGeom prst="rect">
            <a:avLst/>
          </a:prstGeom>
          <a:gradFill flip="xy" rotWithShape="1">
            <a:gsLst>
              <a:gs pos="0">
                <a:schemeClr val="dk1">
                  <a:alpha val="100000"/>
                </a:schemeClr>
              </a:gs>
              <a:gs pos="100000">
                <a:schemeClr val="dk1">
                  <a:alpha val="0"/>
                </a:schemeClr>
              </a:gs>
              <a:gs pos="40000">
                <a:schemeClr val="dk1">
                  <a:alpha val="80000"/>
                </a:schemeClr>
              </a:gs>
              <a:gs pos="60000">
                <a:schemeClr val="dk1">
                  <a:alpha val="70000"/>
                </a:schemeClr>
              </a:gs>
              <a:gs pos="80000">
                <a:schemeClr val="dk1">
                  <a:alpha val="60000"/>
                </a:schemeClr>
              </a:gs>
              <a:gs pos="20000">
                <a:schemeClr val="dk1">
                  <a:alpha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ko-KR" altLang="en-US"/>
          </a:p>
        </p:txBody>
      </p:sp>
      <p:sp>
        <p:nvSpPr>
          <p:cNvPr id="2" name="Text 0"/>
          <p:cNvSpPr/>
          <p:nvPr/>
        </p:nvSpPr>
        <p:spPr>
          <a:xfrm>
            <a:off x="365760" y="554354"/>
            <a:ext cx="8412480" cy="3996690"/>
          </a:xfrm>
          <a:prstGeom prst="rect">
            <a:avLst/>
          </a:prstGeom>
          <a:noFill/>
          <a:ln/>
        </p:spPr>
        <p:txBody>
          <a:bodyPr wrap="square" anchor="ctr">
            <a:spAutoFit/>
          </a:bodyPr>
          <a:lstStyle/>
          <a:p>
            <a:pPr marL="0" lvl="0" indent="0">
              <a:buNone/>
              <a:defRPr/>
            </a:pP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에브리타임 검색</a:t>
            </a:r>
            <a:r>
              <a:rPr lang="ko-KR" alt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창</a:t>
            </a:r>
            <a:r>
              <a:rPr lang="en-US" altLang="ko-KR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,</a:t>
            </a:r>
            <a:endParaRPr lang="en-US" altLang="ko-KR" sz="3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'ㅂㅇㅅ교수 유체역학2 족보'</a:t>
            </a:r>
            <a:r>
              <a:rPr lang="en-US" altLang="ko-KR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.</a:t>
            </a: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결과 없음.</a:t>
            </a:r>
            <a:endParaRPr lang="en-US" sz="3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16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</a:t>
            </a:r>
            <a:endParaRPr lang="en-US" sz="16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유체역학2 단체 카톡방.</a:t>
            </a:r>
            <a:endParaRPr lang="en-US" sz="3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민준이 '혹시 유체역학2 기말 족보 가지고 있으신분..?' 전송</a:t>
            </a:r>
            <a:r>
              <a:rPr lang="ko-KR" alt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한다</a:t>
            </a:r>
            <a:r>
              <a:rPr lang="en-US" altLang="ko-KR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.</a:t>
            </a:r>
            <a:r>
              <a:rPr lang="ko-KR" alt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</a:t>
            </a: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아무도 답이 없다.</a:t>
            </a:r>
            <a:endParaRPr lang="en-US" sz="3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endParaRPr lang="ko-KR" altLang="en-US" sz="16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그때 울리는 알람.</a:t>
            </a:r>
            <a:r>
              <a:rPr lang="ko-KR" alt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</a:t>
            </a: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에타에 쓴 족보구함 게시글에 댓글 하나를 확인한다.</a:t>
            </a:r>
            <a:r>
              <a:rPr lang="ko-KR" alt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</a:t>
            </a: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'족보는 김도현'</a:t>
            </a:r>
            <a:endParaRPr lang="en-US" sz="3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2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1" y="0"/>
            <a:ext cx="9181148" cy="51846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5808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2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19">
    <p:bg>
      <p:bgPr shadeToTitle="0"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t="35849" b="20219"/>
          <a:stretch>
            <a:fillRect/>
          </a:stretch>
        </p:blipFill>
        <p:spPr>
          <a:xfrm>
            <a:off x="-9525" y="-72389"/>
            <a:ext cx="9214486" cy="5397501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0" y="0"/>
            <a:ext cx="9171623" cy="108630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>
              <a:defRPr/>
            </a:pPr>
            <a:r>
              <a:rPr lang="ko-KR" altLang="en-US" sz="5100" b="1">
                <a:latin typeface="한컴 윤고딕 760"/>
                <a:ea typeface="한컴 윤고딕 760"/>
              </a:rPr>
              <a:t>   </a:t>
            </a:r>
            <a:r>
              <a:rPr lang="en-US" altLang="ko-KR" sz="5100" b="1">
                <a:latin typeface="한컴 윤고딕 760"/>
                <a:ea typeface="한컴 윤고딕 760"/>
              </a:rPr>
              <a:t>S#4.</a:t>
            </a:r>
            <a:r>
              <a:rPr lang="ko-KR" altLang="en-US" sz="5100" b="1">
                <a:latin typeface="한컴 윤고딕 760"/>
                <a:ea typeface="한컴 윤고딕 760"/>
              </a:rPr>
              <a:t> 공대건물 계단</a:t>
            </a:r>
            <a:r>
              <a:rPr lang="en-US" altLang="ko-KR" sz="5100" b="1">
                <a:latin typeface="한컴 윤고딕 760"/>
                <a:ea typeface="한컴 윤고딕 760"/>
              </a:rPr>
              <a:t>.</a:t>
            </a:r>
            <a:r>
              <a:rPr lang="ko-KR" altLang="en-US" sz="5100" b="1">
                <a:latin typeface="한컴 윤고딕 760"/>
                <a:ea typeface="한컴 윤고딕 760"/>
              </a:rPr>
              <a:t> 낮</a:t>
            </a:r>
            <a:r>
              <a:rPr lang="en-US" altLang="ko-KR" sz="5100" b="1">
                <a:latin typeface="한컴 윤고딕 760"/>
                <a:ea typeface="한컴 윤고딕 760"/>
              </a:rPr>
              <a:t>.</a:t>
            </a:r>
            <a:r>
              <a:rPr lang="ko-KR" altLang="en-US" sz="5100" b="1">
                <a:latin typeface="한컴 윤고딕 760"/>
                <a:ea typeface="한컴 윤고딕 760"/>
              </a:rPr>
              <a:t> 실내</a:t>
            </a:r>
            <a:endParaRPr lang="ko-KR" altLang="en-US" sz="5100" b="1">
              <a:latin typeface="한컴 윤고딕 760"/>
              <a:ea typeface="한컴 윤고딕 76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2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20">
    <p:bg>
      <p:bgPr shadeToTitle="0"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t="35849" b="20219"/>
          <a:stretch>
            <a:fillRect/>
          </a:stretch>
        </p:blipFill>
        <p:spPr>
          <a:xfrm>
            <a:off x="-9525" y="-72389"/>
            <a:ext cx="9214486" cy="5397501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-323850" y="-174693"/>
            <a:ext cx="9528811" cy="5393058"/>
          </a:xfrm>
          <a:prstGeom prst="rect">
            <a:avLst/>
          </a:prstGeom>
          <a:gradFill flip="xy" rotWithShape="1">
            <a:gsLst>
              <a:gs pos="0">
                <a:schemeClr val="dk1">
                  <a:alpha val="100000"/>
                </a:schemeClr>
              </a:gs>
              <a:gs pos="100000">
                <a:schemeClr val="dk1">
                  <a:alpha val="0"/>
                </a:schemeClr>
              </a:gs>
              <a:gs pos="40000">
                <a:schemeClr val="dk1">
                  <a:alpha val="80000"/>
                </a:schemeClr>
              </a:gs>
              <a:gs pos="60000">
                <a:schemeClr val="dk1">
                  <a:alpha val="70000"/>
                </a:schemeClr>
              </a:gs>
              <a:gs pos="80000">
                <a:schemeClr val="dk1">
                  <a:alpha val="60000"/>
                </a:schemeClr>
              </a:gs>
              <a:gs pos="20000">
                <a:schemeClr val="dk1">
                  <a:alpha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ko-KR" altLang="en-US"/>
          </a:p>
        </p:txBody>
      </p:sp>
      <p:sp>
        <p:nvSpPr>
          <p:cNvPr id="2" name="Text 0"/>
          <p:cNvSpPr/>
          <p:nvPr/>
        </p:nvSpPr>
        <p:spPr>
          <a:xfrm>
            <a:off x="365760" y="1411605"/>
            <a:ext cx="8412480" cy="2282190"/>
          </a:xfrm>
          <a:prstGeom prst="rect">
            <a:avLst/>
          </a:prstGeom>
          <a:noFill/>
          <a:ln/>
        </p:spPr>
        <p:txBody>
          <a:bodyPr wrap="square" anchor="ctr">
            <a:spAutoFit/>
          </a:bodyPr>
          <a:lstStyle/>
          <a:p>
            <a:pPr marL="0" lvl="0" indent="0">
              <a:buNone/>
              <a:defRPr/>
            </a:pPr>
            <a:r>
              <a:rPr lang="en-US" sz="36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도현이 계단 난간에 기대</a:t>
            </a:r>
            <a:r>
              <a:rPr lang="ko-KR" altLang="en-US" sz="36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앉아</a:t>
            </a:r>
            <a:r>
              <a:rPr lang="en-US" sz="36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능청맞게 </a:t>
            </a:r>
            <a:endParaRPr lang="en-US" sz="36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36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서 있고,</a:t>
            </a:r>
            <a:endParaRPr lang="en-US" sz="36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36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두어 명이 김도현 앞에 줄을 서 있다.</a:t>
            </a:r>
            <a:endParaRPr lang="en-US" sz="36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ko-KR" altLang="en-US" sz="36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도현</a:t>
            </a:r>
            <a:r>
              <a:rPr lang="en-US" altLang="ko-KR" sz="36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,</a:t>
            </a:r>
            <a:r>
              <a:rPr lang="ko-KR" altLang="en-US" sz="36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</a:t>
            </a:r>
            <a:r>
              <a:rPr lang="en-US" sz="36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돈을 받</a:t>
            </a:r>
            <a:r>
              <a:rPr lang="ko-KR" altLang="en-US" sz="36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고</a:t>
            </a:r>
            <a:r>
              <a:rPr lang="en-US" sz="36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USB를 넘기고 있다.</a:t>
            </a:r>
            <a:endParaRPr lang="en-US" sz="36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2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21">
    <p:bg>
      <p:bgPr shadeToTitle="0"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t="35849" b="20219"/>
          <a:stretch>
            <a:fillRect/>
          </a:stretch>
        </p:blipFill>
        <p:spPr>
          <a:xfrm>
            <a:off x="-9525" y="-72389"/>
            <a:ext cx="9214486" cy="5397501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-323850" y="-174693"/>
            <a:ext cx="9528811" cy="5393058"/>
          </a:xfrm>
          <a:prstGeom prst="rect">
            <a:avLst/>
          </a:prstGeom>
          <a:gradFill flip="xy" rotWithShape="1">
            <a:gsLst>
              <a:gs pos="0">
                <a:schemeClr val="dk1">
                  <a:alpha val="100000"/>
                </a:schemeClr>
              </a:gs>
              <a:gs pos="100000">
                <a:schemeClr val="dk1">
                  <a:alpha val="0"/>
                </a:schemeClr>
              </a:gs>
              <a:gs pos="40000">
                <a:schemeClr val="dk1">
                  <a:alpha val="80000"/>
                </a:schemeClr>
              </a:gs>
              <a:gs pos="60000">
                <a:schemeClr val="dk1">
                  <a:alpha val="70000"/>
                </a:schemeClr>
              </a:gs>
              <a:gs pos="80000">
                <a:schemeClr val="dk1">
                  <a:alpha val="60000"/>
                </a:schemeClr>
              </a:gs>
              <a:gs pos="20000">
                <a:schemeClr val="dk1">
                  <a:alpha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ko-KR" altLang="en-US"/>
          </a:p>
        </p:txBody>
      </p:sp>
      <p:sp>
        <p:nvSpPr>
          <p:cNvPr id="2" name="Text 0"/>
          <p:cNvSpPr/>
          <p:nvPr/>
        </p:nvSpPr>
        <p:spPr>
          <a:xfrm>
            <a:off x="365760" y="468629"/>
            <a:ext cx="8412480" cy="4149090"/>
          </a:xfrm>
          <a:prstGeom prst="rect">
            <a:avLst/>
          </a:prstGeom>
          <a:noFill/>
          <a:ln/>
        </p:spPr>
        <p:txBody>
          <a:bodyPr wrap="square" anchor="ctr">
            <a:spAutoFit/>
          </a:bodyPr>
          <a:lstStyle/>
          <a:p>
            <a:pPr marL="0" lvl="0" indent="0">
              <a:buNone/>
              <a:defRPr/>
            </a:pPr>
            <a:r>
              <a:rPr lang="en-US" sz="29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민준</a:t>
            </a:r>
            <a:r>
              <a:rPr lang="en-US" sz="29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9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저... 혹시.</a:t>
            </a:r>
            <a:endParaRPr lang="en-US" sz="29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9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도현</a:t>
            </a:r>
            <a:r>
              <a:rPr lang="en-US" sz="29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9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어? 누구?</a:t>
            </a:r>
            <a:endParaRPr lang="en-US" sz="29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9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민준</a:t>
            </a:r>
            <a:r>
              <a:rPr lang="en-US" sz="29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9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아..! 유체역학2 족보로 연락드린.</a:t>
            </a:r>
            <a:endParaRPr lang="en-US" sz="29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9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도현</a:t>
            </a:r>
            <a:r>
              <a:rPr lang="en-US" sz="29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9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어 잠시만</a:t>
            </a:r>
            <a:endParaRPr lang="en-US" sz="29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17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</a:t>
            </a:r>
            <a:endParaRPr lang="en-US" sz="17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9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도현, 주머니를 뒤지며 USB를 </a:t>
            </a:r>
            <a:r>
              <a:rPr lang="ko-KR" altLang="en-US" sz="29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꺼내</a:t>
            </a:r>
            <a:r>
              <a:rPr lang="en-US" sz="29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기 시작한다.</a:t>
            </a:r>
            <a:endParaRPr lang="en-US" sz="29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17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</a:t>
            </a:r>
            <a:endParaRPr lang="en-US" sz="17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9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도현</a:t>
            </a:r>
            <a:r>
              <a:rPr lang="en-US" sz="29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9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박영식 교수지?</a:t>
            </a:r>
            <a:endParaRPr lang="en-US" sz="29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9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민준</a:t>
            </a:r>
            <a:r>
              <a:rPr lang="en-US" sz="29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9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네,!</a:t>
            </a:r>
            <a:endParaRPr lang="en-US" sz="29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9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도현</a:t>
            </a:r>
            <a:r>
              <a:rPr lang="en-US" sz="29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9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박영식... 박영식... 어 여깄다. 자</a:t>
            </a:r>
            <a:endParaRPr lang="en-US" sz="2900">
              <a:latin typeface="한컴 윤고딕 760"/>
              <a:ea typeface="한컴 윤고딕 76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2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22">
    <p:bg>
      <p:bgPr shadeToTitle="0"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t="35849" b="20219"/>
          <a:stretch>
            <a:fillRect/>
          </a:stretch>
        </p:blipFill>
        <p:spPr>
          <a:xfrm>
            <a:off x="-9525" y="-72389"/>
            <a:ext cx="9214486" cy="5397501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-323850" y="-174693"/>
            <a:ext cx="9528811" cy="5393058"/>
          </a:xfrm>
          <a:prstGeom prst="rect">
            <a:avLst/>
          </a:prstGeom>
          <a:gradFill flip="xy" rotWithShape="1">
            <a:gsLst>
              <a:gs pos="0">
                <a:schemeClr val="dk1">
                  <a:alpha val="100000"/>
                </a:schemeClr>
              </a:gs>
              <a:gs pos="100000">
                <a:schemeClr val="dk1">
                  <a:alpha val="0"/>
                </a:schemeClr>
              </a:gs>
              <a:gs pos="40000">
                <a:schemeClr val="dk1">
                  <a:alpha val="80000"/>
                </a:schemeClr>
              </a:gs>
              <a:gs pos="60000">
                <a:schemeClr val="dk1">
                  <a:alpha val="70000"/>
                </a:schemeClr>
              </a:gs>
              <a:gs pos="80000">
                <a:schemeClr val="dk1">
                  <a:alpha val="60000"/>
                </a:schemeClr>
              </a:gs>
              <a:gs pos="20000">
                <a:schemeClr val="dk1">
                  <a:alpha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ko-KR" altLang="en-US"/>
          </a:p>
        </p:txBody>
      </p:sp>
      <p:sp>
        <p:nvSpPr>
          <p:cNvPr id="2" name="Text 0"/>
          <p:cNvSpPr/>
          <p:nvPr/>
        </p:nvSpPr>
        <p:spPr>
          <a:xfrm>
            <a:off x="365760" y="1116330"/>
            <a:ext cx="8412480" cy="2863215"/>
          </a:xfrm>
          <a:prstGeom prst="rect">
            <a:avLst/>
          </a:prstGeom>
          <a:noFill/>
          <a:ln/>
        </p:spPr>
        <p:txBody>
          <a:bodyPr wrap="square" anchor="ctr">
            <a:spAutoFit/>
          </a:bodyPr>
          <a:lstStyle/>
          <a:p>
            <a:pPr marL="0" lvl="0" indent="0">
              <a:buNone/>
              <a:defRPr/>
            </a:pPr>
            <a:r>
              <a:rPr lang="en-US" sz="28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민준</a:t>
            </a:r>
            <a:r>
              <a:rPr lang="en-US" sz="28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저 근데 이건 건축공학과 건데요...</a:t>
            </a:r>
            <a:endParaRPr lang="en-US" sz="28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8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도현</a:t>
            </a:r>
            <a:r>
              <a:rPr lang="en-US" sz="28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어? 기계공학이랑 비슷한 거 아냐?</a:t>
            </a:r>
            <a:endParaRPr lang="en-US" sz="28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8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민준</a:t>
            </a:r>
            <a:r>
              <a:rPr lang="en-US" sz="28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아니에요...</a:t>
            </a:r>
            <a:endParaRPr lang="en-US" sz="28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8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도현</a:t>
            </a:r>
            <a:r>
              <a:rPr lang="en-US" sz="28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에이 짜피 같은 공학이잖아, 공.학.</a:t>
            </a:r>
            <a:endParaRPr lang="en-US" sz="28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ko-KR" altLang="en-US" sz="2800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민준</a:t>
            </a:r>
            <a:r>
              <a:rPr lang="ko-KR" alt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altLang="ko-KR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......??</a:t>
            </a:r>
            <a:endParaRPr lang="en-US" altLang="ko-KR" sz="28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1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</a:t>
            </a:r>
            <a:endParaRPr lang="en-US" sz="1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민준, 파일을 다시 돌려준다.</a:t>
            </a:r>
            <a:r>
              <a:rPr lang="ko-KR" alt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</a:t>
            </a: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돌아서려는 민준</a:t>
            </a:r>
            <a:r>
              <a:rPr lang="en-US" altLang="ko-KR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,</a:t>
            </a:r>
            <a:endParaRPr lang="en-US" altLang="ko-KR" sz="28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2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23">
    <p:bg>
      <p:bgPr shadeToTitle="0"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t="35849" b="20219"/>
          <a:stretch>
            <a:fillRect/>
          </a:stretch>
        </p:blipFill>
        <p:spPr>
          <a:xfrm>
            <a:off x="-9525" y="-72389"/>
            <a:ext cx="9214486" cy="5397501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-323850" y="-174693"/>
            <a:ext cx="9528811" cy="5393058"/>
          </a:xfrm>
          <a:prstGeom prst="rect">
            <a:avLst/>
          </a:prstGeom>
          <a:gradFill flip="xy" rotWithShape="1">
            <a:gsLst>
              <a:gs pos="0">
                <a:schemeClr val="dk1">
                  <a:alpha val="100000"/>
                </a:schemeClr>
              </a:gs>
              <a:gs pos="100000">
                <a:schemeClr val="dk1">
                  <a:alpha val="0"/>
                </a:schemeClr>
              </a:gs>
              <a:gs pos="40000">
                <a:schemeClr val="dk1">
                  <a:alpha val="80000"/>
                </a:schemeClr>
              </a:gs>
              <a:gs pos="60000">
                <a:schemeClr val="dk1">
                  <a:alpha val="70000"/>
                </a:schemeClr>
              </a:gs>
              <a:gs pos="80000">
                <a:schemeClr val="dk1">
                  <a:alpha val="60000"/>
                </a:schemeClr>
              </a:gs>
              <a:gs pos="20000">
                <a:schemeClr val="dk1">
                  <a:alpha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ko-KR" altLang="en-US"/>
          </a:p>
        </p:txBody>
      </p:sp>
      <p:sp>
        <p:nvSpPr>
          <p:cNvPr id="2" name="Text 0"/>
          <p:cNvSpPr/>
          <p:nvPr/>
        </p:nvSpPr>
        <p:spPr>
          <a:xfrm>
            <a:off x="365760" y="316230"/>
            <a:ext cx="8412480" cy="4482465"/>
          </a:xfrm>
          <a:prstGeom prst="rect">
            <a:avLst/>
          </a:prstGeom>
          <a:noFill/>
          <a:ln/>
        </p:spPr>
        <p:txBody>
          <a:bodyPr wrap="square" anchor="ctr">
            <a:spAutoFit/>
          </a:bodyPr>
          <a:lstStyle/>
          <a:p>
            <a:pPr marL="0" lvl="0" indent="0">
              <a:buNone/>
              <a:defRPr/>
            </a:pPr>
            <a:r>
              <a:rPr lang="en-US" sz="32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도현</a:t>
            </a:r>
            <a:r>
              <a:rPr lang="en-US" sz="32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진짜를 원하면 이선호한테 가봐.</a:t>
            </a:r>
            <a:endParaRPr lang="en-US" sz="3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32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민준</a:t>
            </a:r>
            <a:r>
              <a:rPr lang="en-US" sz="32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(돌아서며) 네? 이선호요?</a:t>
            </a:r>
            <a:endParaRPr lang="en-US" sz="3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32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도현</a:t>
            </a:r>
            <a:r>
              <a:rPr lang="en-US" sz="32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어. 4학년. 그 사람이 기공의 모든 과목 </a:t>
            </a:r>
            <a:r>
              <a:rPr lang="ko-KR" alt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</a:t>
            </a: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족보를 가지고 있다는 말도 돌아. 근데 쉽지 않을걸. 나도 시도했다가 빠꾸 씨게 먹었어.</a:t>
            </a:r>
            <a:endParaRPr lang="en-US" sz="3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32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민준</a:t>
            </a:r>
            <a:r>
              <a:rPr lang="en-US" sz="32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형이요?</a:t>
            </a:r>
            <a:endParaRPr lang="en-US" sz="3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32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도현</a:t>
            </a:r>
            <a:r>
              <a:rPr lang="en-US" sz="32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나도 먹고 살아야지 임마. 담배?</a:t>
            </a:r>
            <a:endParaRPr lang="en-US" sz="3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32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민준</a:t>
            </a:r>
            <a:r>
              <a:rPr lang="en-US" sz="32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아뇨, 저 비흡...</a:t>
            </a:r>
            <a:endParaRPr lang="en-US" sz="3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32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도현</a:t>
            </a:r>
            <a:r>
              <a:rPr lang="en-US" sz="32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어 빠이</a:t>
            </a:r>
            <a:endParaRPr lang="en-US" sz="3200">
              <a:latin typeface="한컴 윤고딕 760"/>
              <a:ea typeface="한컴 윤고딕 76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2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24">
    <p:bg>
      <p:bgPr shadeToTitle="0"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t="35849" b="20219"/>
          <a:stretch>
            <a:fillRect/>
          </a:stretch>
        </p:blipFill>
        <p:spPr>
          <a:xfrm>
            <a:off x="-9525" y="-72389"/>
            <a:ext cx="9214486" cy="5397501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-323850" y="-174693"/>
            <a:ext cx="9528811" cy="5393058"/>
          </a:xfrm>
          <a:prstGeom prst="rect">
            <a:avLst/>
          </a:prstGeom>
          <a:gradFill flip="xy" rotWithShape="1">
            <a:gsLst>
              <a:gs pos="0">
                <a:schemeClr val="dk1">
                  <a:alpha val="100000"/>
                </a:schemeClr>
              </a:gs>
              <a:gs pos="100000">
                <a:schemeClr val="dk1">
                  <a:alpha val="0"/>
                </a:schemeClr>
              </a:gs>
              <a:gs pos="40000">
                <a:schemeClr val="dk1">
                  <a:alpha val="80000"/>
                </a:schemeClr>
              </a:gs>
              <a:gs pos="60000">
                <a:schemeClr val="dk1">
                  <a:alpha val="70000"/>
                </a:schemeClr>
              </a:gs>
              <a:gs pos="80000">
                <a:schemeClr val="dk1">
                  <a:alpha val="60000"/>
                </a:schemeClr>
              </a:gs>
              <a:gs pos="20000">
                <a:schemeClr val="dk1">
                  <a:alpha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ko-KR" altLang="en-US"/>
          </a:p>
        </p:txBody>
      </p:sp>
      <p:sp>
        <p:nvSpPr>
          <p:cNvPr id="2" name="Text 0"/>
          <p:cNvSpPr/>
          <p:nvPr/>
        </p:nvSpPr>
        <p:spPr>
          <a:xfrm>
            <a:off x="365760" y="1964055"/>
            <a:ext cx="8412480" cy="1186815"/>
          </a:xfrm>
          <a:prstGeom prst="rect">
            <a:avLst/>
          </a:prstGeom>
          <a:noFill/>
          <a:ln/>
        </p:spPr>
        <p:txBody>
          <a:bodyPr wrap="square" anchor="ctr">
            <a:spAutoFit/>
          </a:bodyPr>
          <a:lstStyle/>
          <a:p>
            <a:pPr marL="0" lvl="0" indent="0">
              <a:buNone/>
              <a:defRPr/>
            </a:pPr>
            <a:r>
              <a:rPr lang="en-US" sz="36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도현이 민준을 지나쳐 간다.</a:t>
            </a:r>
            <a:endParaRPr lang="en-US" sz="36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36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민준, </a:t>
            </a:r>
            <a:r>
              <a:rPr lang="ko-KR" altLang="en-US" sz="36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무언갈 생각하며</a:t>
            </a:r>
            <a:r>
              <a:rPr lang="en-US" sz="36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자리를 떠난다.</a:t>
            </a:r>
            <a:endParaRPr lang="en-US" sz="36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2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1" y="0"/>
            <a:ext cx="9181148" cy="51846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2837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2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25">
    <p:bg>
      <p:bgPr shadeToTitle="0"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b="2500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0" y="0"/>
            <a:ext cx="9171623" cy="108630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>
              <a:defRPr/>
            </a:pPr>
            <a:r>
              <a:rPr lang="ko-KR" altLang="en-US" sz="5100" b="1">
                <a:latin typeface="한컴 윤고딕 760"/>
                <a:ea typeface="한컴 윤고딕 760"/>
              </a:rPr>
              <a:t>   </a:t>
            </a:r>
            <a:r>
              <a:rPr lang="en-US" altLang="ko-KR" sz="5100" b="1">
                <a:latin typeface="한컴 윤고딕 760"/>
                <a:ea typeface="한컴 윤고딕 760"/>
              </a:rPr>
              <a:t>S#5.</a:t>
            </a:r>
            <a:r>
              <a:rPr lang="ko-KR" altLang="en-US" sz="5100" b="1">
                <a:latin typeface="한컴 윤고딕 760"/>
                <a:ea typeface="한컴 윤고딕 760"/>
              </a:rPr>
              <a:t> 강의실</a:t>
            </a:r>
            <a:r>
              <a:rPr lang="en-US" altLang="ko-KR" sz="5100" b="1">
                <a:latin typeface="한컴 윤고딕 760"/>
                <a:ea typeface="한컴 윤고딕 760"/>
              </a:rPr>
              <a:t>.</a:t>
            </a:r>
            <a:r>
              <a:rPr lang="ko-KR" altLang="en-US" sz="5100" b="1">
                <a:latin typeface="한컴 윤고딕 760"/>
                <a:ea typeface="한컴 윤고딕 760"/>
              </a:rPr>
              <a:t> 낮</a:t>
            </a:r>
            <a:r>
              <a:rPr lang="en-US" altLang="ko-KR" sz="5100" b="1">
                <a:latin typeface="한컴 윤고딕 760"/>
                <a:ea typeface="한컴 윤고딕 760"/>
              </a:rPr>
              <a:t>.</a:t>
            </a:r>
            <a:r>
              <a:rPr lang="ko-KR" altLang="en-US" sz="5100" b="1">
                <a:latin typeface="한컴 윤고딕 760"/>
                <a:ea typeface="한컴 윤고딕 760"/>
              </a:rPr>
              <a:t> 실내</a:t>
            </a:r>
            <a:endParaRPr lang="ko-KR" altLang="en-US" sz="5100" b="1">
              <a:latin typeface="한컴 윤고딕 760"/>
              <a:ea typeface="한컴 윤고딕 76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3">
    <p:bg>
      <p:bgPr shadeToTitle="0"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t="21377" b="3102"/>
          <a:stretch>
            <a:fillRect/>
          </a:stretch>
        </p:blipFill>
        <p:spPr>
          <a:xfrm>
            <a:off x="-9525" y="-193743"/>
            <a:ext cx="9444315" cy="5346768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0" y="-193743"/>
            <a:ext cx="9434790" cy="5250089"/>
          </a:xfrm>
          <a:prstGeom prst="rect">
            <a:avLst/>
          </a:prstGeom>
          <a:gradFill flip="xy" rotWithShape="1">
            <a:gsLst>
              <a:gs pos="0">
                <a:schemeClr val="dk1">
                  <a:alpha val="100000"/>
                </a:schemeClr>
              </a:gs>
              <a:gs pos="100000">
                <a:schemeClr val="dk1">
                  <a:alpha val="0"/>
                </a:schemeClr>
              </a:gs>
              <a:gs pos="25000">
                <a:schemeClr val="dk1">
                  <a:alpha val="80000"/>
                </a:schemeClr>
              </a:gs>
              <a:gs pos="50000">
                <a:schemeClr val="dk1">
                  <a:alpha val="70000"/>
                </a:schemeClr>
              </a:gs>
              <a:gs pos="75000">
                <a:schemeClr val="dk1">
                  <a:alpha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  <p:sp>
        <p:nvSpPr>
          <p:cNvPr id="2" name="Text 0"/>
          <p:cNvSpPr/>
          <p:nvPr/>
        </p:nvSpPr>
        <p:spPr>
          <a:xfrm>
            <a:off x="365760" y="554355"/>
            <a:ext cx="8412480" cy="3996690"/>
          </a:xfrm>
          <a:prstGeom prst="rect">
            <a:avLst/>
          </a:prstGeom>
          <a:noFill/>
          <a:ln/>
        </p:spPr>
        <p:txBody>
          <a:bodyPr wrap="square" anchor="ctr">
            <a:spAutoFit/>
          </a:bodyPr>
          <a:lstStyle/>
          <a:p>
            <a:pPr marL="0" lvl="0" indent="0">
              <a:buNone/>
              <a:defRPr/>
            </a:pP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주인공 김민준(</a:t>
            </a:r>
            <a:r>
              <a:rPr lang="en-US" altLang="ko-KR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21.</a:t>
            </a:r>
            <a:r>
              <a:rPr lang="ko-KR" alt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남</a:t>
            </a:r>
            <a:r>
              <a:rPr lang="en-US" altLang="ko-KR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),</a:t>
            </a:r>
            <a:r>
              <a:rPr lang="ko-KR" alt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</a:t>
            </a: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기</a:t>
            </a:r>
            <a:r>
              <a:rPr lang="ko-KR" alt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계</a:t>
            </a: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공</a:t>
            </a:r>
            <a:r>
              <a:rPr lang="ko-KR" alt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학과</a:t>
            </a: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2학년</a:t>
            </a:r>
            <a:r>
              <a:rPr lang="en-US" altLang="ko-KR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.</a:t>
            </a:r>
            <a:endParaRPr lang="en-US" altLang="ko-KR" sz="3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같은 과 학우이자 공대 여신</a:t>
            </a:r>
            <a:r>
              <a:rPr lang="ko-KR" alt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인</a:t>
            </a: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최아름</a:t>
            </a:r>
            <a:r>
              <a:rPr lang="en-US" altLang="ko-KR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(21.</a:t>
            </a:r>
            <a:r>
              <a:rPr lang="ko-KR" alt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여</a:t>
            </a:r>
            <a:r>
              <a:rPr lang="en-US" altLang="ko-KR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)</a:t>
            </a:r>
            <a:r>
              <a:rPr lang="ko-KR" alt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과 </a:t>
            </a: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나란히 앉아 노트북 화면을 쳐다</a:t>
            </a:r>
            <a:r>
              <a:rPr lang="ko-KR" alt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본</a:t>
            </a: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다.</a:t>
            </a:r>
            <a:endParaRPr lang="en-US" sz="3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화면에 띄워져 있는 각종 코딩언어와 수식, </a:t>
            </a:r>
            <a:endParaRPr lang="en-US" sz="3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그리고 그래프.</a:t>
            </a:r>
            <a:endParaRPr lang="en-US" sz="3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민준, 능숙한 손놀림으로 타자를 두드린다.</a:t>
            </a:r>
            <a:endParaRPr lang="en-US" sz="3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엔터 키를 누르니 좌표 평면에 무리함수로 </a:t>
            </a:r>
            <a:endParaRPr lang="en-US" sz="3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그린 하트가 나타난다.</a:t>
            </a:r>
            <a:endParaRPr lang="en-US" sz="3200">
              <a:latin typeface="한컴 윤고딕 760"/>
              <a:ea typeface="한컴 윤고딕 76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3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26">
    <p:bg>
      <p:bgPr shadeToTitle="0"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b="2500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-323850" y="-124779"/>
            <a:ext cx="9528811" cy="5393058"/>
          </a:xfrm>
          <a:prstGeom prst="rect">
            <a:avLst/>
          </a:prstGeom>
          <a:gradFill flip="xy" rotWithShape="1">
            <a:gsLst>
              <a:gs pos="0">
                <a:schemeClr val="dk1">
                  <a:alpha val="100000"/>
                </a:schemeClr>
              </a:gs>
              <a:gs pos="100000">
                <a:schemeClr val="dk1">
                  <a:alpha val="0"/>
                </a:schemeClr>
              </a:gs>
              <a:gs pos="40000">
                <a:schemeClr val="dk1">
                  <a:alpha val="80000"/>
                </a:schemeClr>
              </a:gs>
              <a:gs pos="60000">
                <a:schemeClr val="dk1">
                  <a:alpha val="70000"/>
                </a:schemeClr>
              </a:gs>
              <a:gs pos="80000">
                <a:schemeClr val="dk1">
                  <a:alpha val="60000"/>
                </a:schemeClr>
              </a:gs>
              <a:gs pos="20000">
                <a:schemeClr val="dk1">
                  <a:alpha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ko-KR" altLang="en-US"/>
          </a:p>
        </p:txBody>
      </p:sp>
      <p:sp>
        <p:nvSpPr>
          <p:cNvPr id="2" name="Text 0"/>
          <p:cNvSpPr/>
          <p:nvPr/>
        </p:nvSpPr>
        <p:spPr>
          <a:xfrm>
            <a:off x="365760" y="478155"/>
            <a:ext cx="8412480" cy="4149090"/>
          </a:xfrm>
          <a:prstGeom prst="rect">
            <a:avLst/>
          </a:prstGeom>
          <a:noFill/>
          <a:ln/>
        </p:spPr>
        <p:txBody>
          <a:bodyPr wrap="square" anchor="ctr">
            <a:spAutoFit/>
          </a:bodyPr>
          <a:lstStyle/>
          <a:p>
            <a:pPr marL="0" lvl="0" indent="0">
              <a:buNone/>
              <a:defRPr/>
            </a:pP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다급히 강의실로 들어와 짐을 챙겨 나가려는 민준.</a:t>
            </a:r>
            <a:endParaRPr lang="en-US" sz="28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1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</a:t>
            </a:r>
            <a:endParaRPr lang="en-US" sz="1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8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범수</a:t>
            </a:r>
            <a:r>
              <a:rPr lang="en-US" sz="28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야, 곧 수업인데 어디 가?</a:t>
            </a:r>
            <a:endParaRPr lang="en-US" sz="28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8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상욱</a:t>
            </a:r>
            <a:r>
              <a:rPr lang="en-US" sz="28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사람은 생물학적으로 급똥이 마려울 수도...</a:t>
            </a:r>
            <a:endParaRPr lang="en-US" sz="28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8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민준</a:t>
            </a:r>
            <a:r>
              <a:rPr lang="en-US" sz="28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나 사람 좀 찾으러.</a:t>
            </a:r>
            <a:endParaRPr lang="en-US" sz="28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8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범수</a:t>
            </a:r>
            <a:r>
              <a:rPr lang="en-US" sz="28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탐정이냐? 얼굴은 알고?</a:t>
            </a:r>
            <a:endParaRPr lang="en-US" sz="28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8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민준</a:t>
            </a:r>
            <a:r>
              <a:rPr lang="en-US" sz="28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??</a:t>
            </a:r>
            <a:endParaRPr lang="en-US" sz="28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8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상욱</a:t>
            </a:r>
            <a:r>
              <a:rPr lang="en-US" sz="28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각기 다른 수많은 데이터들과 변수들의 </a:t>
            </a:r>
            <a:endParaRPr lang="en-US" sz="28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ko-KR" alt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      </a:t>
            </a: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집합체들 중에서 어떻게 알아보려고?</a:t>
            </a:r>
            <a:endParaRPr lang="en-US" sz="28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8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민준</a:t>
            </a:r>
            <a:r>
              <a:rPr lang="en-US" sz="28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어 시발 그러네? 일단 간다.</a:t>
            </a:r>
            <a:endParaRPr lang="en-US" sz="2800">
              <a:latin typeface="한컴 윤고딕 760"/>
              <a:ea typeface="한컴 윤고딕 76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3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27">
    <p:bg>
      <p:bgPr shadeToTitle="0"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b="2500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-323850" y="-124779"/>
            <a:ext cx="9528811" cy="5393058"/>
          </a:xfrm>
          <a:prstGeom prst="rect">
            <a:avLst/>
          </a:prstGeom>
          <a:gradFill flip="xy" rotWithShape="1">
            <a:gsLst>
              <a:gs pos="0">
                <a:schemeClr val="dk1">
                  <a:alpha val="100000"/>
                </a:schemeClr>
              </a:gs>
              <a:gs pos="100000">
                <a:schemeClr val="dk1">
                  <a:alpha val="0"/>
                </a:schemeClr>
              </a:gs>
              <a:gs pos="40000">
                <a:schemeClr val="dk1">
                  <a:alpha val="80000"/>
                </a:schemeClr>
              </a:gs>
              <a:gs pos="60000">
                <a:schemeClr val="dk1">
                  <a:alpha val="70000"/>
                </a:schemeClr>
              </a:gs>
              <a:gs pos="80000">
                <a:schemeClr val="dk1">
                  <a:alpha val="60000"/>
                </a:schemeClr>
              </a:gs>
              <a:gs pos="20000">
                <a:schemeClr val="dk1">
                  <a:alpha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ko-KR" altLang="en-US"/>
          </a:p>
        </p:txBody>
      </p:sp>
      <p:sp>
        <p:nvSpPr>
          <p:cNvPr id="2" name="Text 0"/>
          <p:cNvSpPr/>
          <p:nvPr/>
        </p:nvSpPr>
        <p:spPr>
          <a:xfrm>
            <a:off x="365760" y="78105"/>
            <a:ext cx="8412480" cy="4949190"/>
          </a:xfrm>
          <a:prstGeom prst="rect">
            <a:avLst/>
          </a:prstGeom>
          <a:noFill/>
          <a:ln/>
        </p:spPr>
        <p:txBody>
          <a:bodyPr wrap="square" anchor="ctr">
            <a:spAutoFit/>
          </a:bodyPr>
          <a:lstStyle/>
          <a:p>
            <a:pPr marL="0" lvl="0" indent="0">
              <a:buNone/>
              <a:defRPr/>
            </a:pPr>
            <a:r>
              <a:rPr lang="en-US" sz="29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자리에서 나가다 문 앞으로 들어오는 아름과 부딪혀 짐 쏟는 민준.</a:t>
            </a:r>
            <a:r>
              <a:rPr lang="ko-KR" altLang="en-US" sz="29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</a:t>
            </a:r>
            <a:r>
              <a:rPr lang="en-US" sz="29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미안하다며 짐 같이 챙겨주는 아름.</a:t>
            </a:r>
            <a:endParaRPr lang="en-US" sz="29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9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</a:t>
            </a:r>
            <a:endParaRPr lang="en-US" sz="29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9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아름</a:t>
            </a:r>
            <a:r>
              <a:rPr lang="en-US" sz="29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9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야 미안. 못 봤네.</a:t>
            </a:r>
            <a:endParaRPr lang="en-US" sz="29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9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민준</a:t>
            </a:r>
            <a:r>
              <a:rPr lang="en-US" sz="29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9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(행동이 굼떠지며) 어.. 괜찮아..내가 미안. 근</a:t>
            </a:r>
            <a:r>
              <a:rPr lang="ko-KR" altLang="en-US" sz="29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	</a:t>
            </a:r>
            <a:r>
              <a:rPr lang="en-US" sz="29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데 </a:t>
            </a:r>
            <a:r>
              <a:rPr lang="ko-KR" altLang="en-US" sz="29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저 </a:t>
            </a:r>
            <a:r>
              <a:rPr lang="en-US" sz="29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혹시</a:t>
            </a:r>
            <a:r>
              <a:rPr lang="en-US" altLang="ko-KR" sz="29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..</a:t>
            </a:r>
            <a:endParaRPr lang="en-US" altLang="ko-KR" sz="29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ko-KR" altLang="en-US" sz="29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아름</a:t>
            </a:r>
            <a:r>
              <a:rPr lang="ko-KR" altLang="en-US" sz="29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응</a:t>
            </a:r>
            <a:r>
              <a:rPr lang="en-US" altLang="ko-KR" sz="29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?</a:t>
            </a:r>
            <a:r>
              <a:rPr lang="en-US" sz="29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</a:t>
            </a:r>
            <a:endParaRPr lang="en-US" sz="29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ko-KR" altLang="en-US" sz="29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민준</a:t>
            </a:r>
            <a:r>
              <a:rPr lang="ko-KR" altLang="en-US" sz="29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9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이선호 선배라고 알아? 너라면 알 것 같아서</a:t>
            </a:r>
            <a:endParaRPr lang="en-US" sz="29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9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아름</a:t>
            </a:r>
            <a:r>
              <a:rPr lang="en-US" sz="29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9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이선호? 알지 — 지금쯤 도서관에 있으려나?</a:t>
            </a:r>
            <a:endParaRPr lang="en-US" sz="29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9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민준</a:t>
            </a:r>
            <a:r>
              <a:rPr lang="en-US" sz="29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9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오 그래? 고...고마워! 내가 나중에.. 커... 커피라도 살게.!</a:t>
            </a:r>
            <a:endParaRPr lang="en-US" sz="2900">
              <a:latin typeface="한컴 윤고딕 760"/>
              <a:ea typeface="한컴 윤고딕 76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3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28">
    <p:bg>
      <p:bgPr shadeToTitle="0"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b="2500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-323850" y="-124779"/>
            <a:ext cx="9528811" cy="5393058"/>
          </a:xfrm>
          <a:prstGeom prst="rect">
            <a:avLst/>
          </a:prstGeom>
          <a:gradFill flip="xy" rotWithShape="1">
            <a:gsLst>
              <a:gs pos="0">
                <a:schemeClr val="dk1">
                  <a:alpha val="100000"/>
                </a:schemeClr>
              </a:gs>
              <a:gs pos="100000">
                <a:schemeClr val="dk1">
                  <a:alpha val="0"/>
                </a:schemeClr>
              </a:gs>
              <a:gs pos="40000">
                <a:schemeClr val="dk1">
                  <a:alpha val="80000"/>
                </a:schemeClr>
              </a:gs>
              <a:gs pos="60000">
                <a:schemeClr val="dk1">
                  <a:alpha val="70000"/>
                </a:schemeClr>
              </a:gs>
              <a:gs pos="80000">
                <a:schemeClr val="dk1">
                  <a:alpha val="60000"/>
                </a:schemeClr>
              </a:gs>
              <a:gs pos="20000">
                <a:schemeClr val="dk1">
                  <a:alpha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ko-KR" altLang="en-US"/>
          </a:p>
        </p:txBody>
      </p:sp>
      <p:sp>
        <p:nvSpPr>
          <p:cNvPr id="2" name="Text 0"/>
          <p:cNvSpPr/>
          <p:nvPr/>
        </p:nvSpPr>
        <p:spPr>
          <a:xfrm>
            <a:off x="365760" y="678180"/>
            <a:ext cx="8412480" cy="3749040"/>
          </a:xfrm>
          <a:prstGeom prst="rect">
            <a:avLst/>
          </a:prstGeom>
          <a:noFill/>
          <a:ln/>
        </p:spPr>
        <p:txBody>
          <a:bodyPr wrap="square" anchor="ctr">
            <a:spAutoFit/>
          </a:bodyPr>
          <a:lstStyle/>
          <a:p>
            <a:pPr marL="0" lvl="0" indent="0">
              <a:buNone/>
              <a:defRPr/>
            </a:pP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급히 나가는 민준. 의아해 하며 자리에 와서 </a:t>
            </a:r>
            <a:endParaRPr lang="en-US" sz="3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앉는 아름.</a:t>
            </a:r>
            <a:r>
              <a:rPr lang="ko-KR" alt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</a:t>
            </a: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그 장면을 목격한 동기들.</a:t>
            </a:r>
            <a:endParaRPr lang="en-US" sz="3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16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</a:t>
            </a:r>
            <a:endParaRPr lang="en-US" sz="16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32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범수</a:t>
            </a:r>
            <a:r>
              <a:rPr lang="en-US" sz="32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야..쟤 방금 아름이한테 커피 산다고 했</a:t>
            </a:r>
            <a:r>
              <a:rPr lang="ko-KR" alt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어</a:t>
            </a: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. </a:t>
            </a:r>
            <a:endParaRPr lang="en-US" sz="3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ko-KR" alt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	 </a:t>
            </a: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우리한테는 샀냐?</a:t>
            </a:r>
            <a:endParaRPr lang="en-US" sz="3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32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상욱</a:t>
            </a:r>
            <a:r>
              <a:rPr lang="en-US" sz="32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음...엄청난 용기를 끌어다 발산했을 거야. </a:t>
            </a:r>
            <a:endParaRPr lang="en-US" sz="3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ko-KR" alt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	 </a:t>
            </a: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성적으로 흥분을 안 했으며.</a:t>
            </a:r>
            <a:endParaRPr lang="en-US" sz="3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32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범수</a:t>
            </a:r>
            <a:r>
              <a:rPr lang="en-US" sz="32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아 좀 닥쳐 븅신아.</a:t>
            </a:r>
            <a:endParaRPr lang="en-US" sz="3200">
              <a:latin typeface="한컴 윤고딕 760"/>
              <a:ea typeface="한컴 윤고딕 76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3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1" y="0"/>
            <a:ext cx="9181148" cy="51846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5672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3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29">
    <p:bg>
      <p:bgPr shadeToTitle="0"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r="10965"/>
          <a:stretch>
            <a:fillRect/>
          </a:stretch>
        </p:blipFill>
        <p:spPr>
          <a:xfrm>
            <a:off x="-9525" y="-9525"/>
            <a:ext cx="9232287" cy="5184648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0" y="0"/>
            <a:ext cx="9171623" cy="108630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>
              <a:defRPr/>
            </a:pPr>
            <a:r>
              <a:rPr lang="ko-KR" altLang="en-US" sz="5100" b="1">
                <a:latin typeface="한컴 윤고딕 760"/>
                <a:ea typeface="한컴 윤고딕 760"/>
              </a:rPr>
              <a:t>   </a:t>
            </a:r>
            <a:r>
              <a:rPr lang="en-US" altLang="ko-KR" sz="5100" b="1">
                <a:latin typeface="한컴 윤고딕 760"/>
                <a:ea typeface="한컴 윤고딕 760"/>
              </a:rPr>
              <a:t>S#6.</a:t>
            </a:r>
            <a:r>
              <a:rPr lang="ko-KR" altLang="en-US" sz="5100" b="1">
                <a:latin typeface="한컴 윤고딕 760"/>
                <a:ea typeface="한컴 윤고딕 760"/>
              </a:rPr>
              <a:t> 도서관</a:t>
            </a:r>
            <a:r>
              <a:rPr lang="en-US" altLang="ko-KR" sz="5100" b="1">
                <a:latin typeface="한컴 윤고딕 760"/>
                <a:ea typeface="한컴 윤고딕 760"/>
              </a:rPr>
              <a:t>.</a:t>
            </a:r>
            <a:r>
              <a:rPr lang="ko-KR" altLang="en-US" sz="5100" b="1">
                <a:latin typeface="한컴 윤고딕 760"/>
                <a:ea typeface="한컴 윤고딕 760"/>
              </a:rPr>
              <a:t> 실내</a:t>
            </a:r>
            <a:r>
              <a:rPr lang="en-US" altLang="ko-KR" sz="5100" b="1">
                <a:latin typeface="한컴 윤고딕 760"/>
                <a:ea typeface="한컴 윤고딕 760"/>
              </a:rPr>
              <a:t>.</a:t>
            </a:r>
            <a:r>
              <a:rPr lang="ko-KR" altLang="en-US" sz="5100" b="1">
                <a:latin typeface="한컴 윤고딕 760"/>
                <a:ea typeface="한컴 윤고딕 760"/>
              </a:rPr>
              <a:t> 낮</a:t>
            </a:r>
            <a:endParaRPr lang="ko-KR" altLang="en-US" sz="5100" b="1">
              <a:latin typeface="한컴 윤고딕 760"/>
              <a:ea typeface="한컴 윤고딕 76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3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30">
    <p:bg>
      <p:bgPr shadeToTitle="0"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rcRect r="10965"/>
          <a:stretch>
            <a:fillRect/>
          </a:stretch>
        </p:blipFill>
        <p:spPr>
          <a:xfrm>
            <a:off x="-9525" y="-9525"/>
            <a:ext cx="9232287" cy="5184648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-323850" y="-124779"/>
            <a:ext cx="9528811" cy="5393058"/>
          </a:xfrm>
          <a:prstGeom prst="rect">
            <a:avLst/>
          </a:prstGeom>
          <a:gradFill flip="xy" rotWithShape="1">
            <a:gsLst>
              <a:gs pos="0">
                <a:schemeClr val="dk1">
                  <a:alpha val="100000"/>
                </a:schemeClr>
              </a:gs>
              <a:gs pos="100000">
                <a:schemeClr val="dk1">
                  <a:alpha val="0"/>
                </a:schemeClr>
              </a:gs>
              <a:gs pos="40000">
                <a:schemeClr val="dk1">
                  <a:alpha val="80000"/>
                </a:schemeClr>
              </a:gs>
              <a:gs pos="60000">
                <a:schemeClr val="dk1">
                  <a:alpha val="70000"/>
                </a:schemeClr>
              </a:gs>
              <a:gs pos="80000">
                <a:schemeClr val="dk1">
                  <a:alpha val="60000"/>
                </a:schemeClr>
              </a:gs>
              <a:gs pos="20000">
                <a:schemeClr val="dk1">
                  <a:alpha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ko-KR" altLang="en-US"/>
          </a:p>
        </p:txBody>
      </p:sp>
      <p:sp>
        <p:nvSpPr>
          <p:cNvPr id="2" name="Text 0"/>
          <p:cNvSpPr/>
          <p:nvPr/>
        </p:nvSpPr>
        <p:spPr>
          <a:xfrm>
            <a:off x="365760" y="592455"/>
            <a:ext cx="8412480" cy="3930015"/>
          </a:xfrm>
          <a:prstGeom prst="rect">
            <a:avLst/>
          </a:prstGeom>
          <a:noFill/>
          <a:ln/>
        </p:spPr>
        <p:txBody>
          <a:bodyPr wrap="square" anchor="ctr">
            <a:spAutoFit/>
          </a:bodyPr>
          <a:lstStyle/>
          <a:p>
            <a:pPr marL="0" lvl="0" indent="0">
              <a:buNone/>
              <a:defRPr/>
            </a:pP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도서관 열람실로 들어온 민준. </a:t>
            </a:r>
            <a:r>
              <a:rPr lang="ko-KR" alt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주변을 둘러보다 </a:t>
            </a: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특이하게 노트북 두 개를 펼쳐놓고 타자를 치는 사람을 발견한다.</a:t>
            </a:r>
            <a:r>
              <a:rPr lang="ko-KR" alt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</a:t>
            </a: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이선호다.</a:t>
            </a:r>
            <a:endParaRPr lang="en-US" sz="2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1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</a:t>
            </a:r>
            <a:endParaRPr lang="en-US" sz="1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4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민준</a:t>
            </a:r>
            <a:r>
              <a:rPr lang="en-US" sz="24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저... 혹시 이선호 선배십니까?</a:t>
            </a:r>
            <a:endParaRPr lang="en-US" sz="2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4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선호</a:t>
            </a:r>
            <a:r>
              <a:rPr lang="en-US" sz="24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(쳐다도 안보며) 누구?</a:t>
            </a:r>
            <a:endParaRPr lang="en-US" sz="2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4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민준</a:t>
            </a:r>
            <a:r>
              <a:rPr lang="en-US" sz="24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아! 안녕하십니까 선배님! 저는 기공 2학년 김민준이라고 </a:t>
            </a:r>
            <a:endParaRPr lang="en-US" sz="2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ko-KR" alt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      </a:t>
            </a: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합니다.</a:t>
            </a:r>
            <a:endParaRPr lang="en-US" sz="2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4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선호</a:t>
            </a:r>
            <a:r>
              <a:rPr lang="en-US" sz="24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altLang="ko-KR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(</a:t>
            </a:r>
            <a:r>
              <a:rPr lang="ko-KR" alt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빤히 바라보며</a:t>
            </a:r>
            <a:r>
              <a:rPr lang="en-US" altLang="ko-KR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)</a:t>
            </a:r>
            <a:r>
              <a:rPr lang="en-US" altLang="ko-KR" sz="24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..</a:t>
            </a: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족보?</a:t>
            </a:r>
            <a:endParaRPr lang="en-US" sz="2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4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민준</a:t>
            </a:r>
            <a:r>
              <a:rPr lang="en-US" sz="24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(흠칫) 어떻게 아셨</a:t>
            </a:r>
            <a:endParaRPr lang="en-US" sz="2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4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선호</a:t>
            </a:r>
            <a:r>
              <a:rPr lang="en-US" sz="24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유체역학2</a:t>
            </a:r>
            <a:r>
              <a:rPr lang="en-US" altLang="ko-KR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.</a:t>
            </a: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박영식.</a:t>
            </a:r>
            <a:endParaRPr lang="en-US" sz="2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4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민준</a:t>
            </a:r>
            <a:r>
              <a:rPr lang="en-US" sz="24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어떻게 아셨...</a:t>
            </a:r>
            <a:endParaRPr lang="en-US" sz="2400">
              <a:latin typeface="한컴 윤고딕 760"/>
              <a:ea typeface="한컴 윤고딕 76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3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31">
    <p:bg>
      <p:bgPr shadeToTitle="0"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rcRect r="10965"/>
          <a:stretch>
            <a:fillRect/>
          </a:stretch>
        </p:blipFill>
        <p:spPr>
          <a:xfrm>
            <a:off x="-9525" y="-9525"/>
            <a:ext cx="9232287" cy="5184648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-323850" y="-124779"/>
            <a:ext cx="9528811" cy="5393058"/>
          </a:xfrm>
          <a:prstGeom prst="rect">
            <a:avLst/>
          </a:prstGeom>
          <a:gradFill flip="xy" rotWithShape="1">
            <a:gsLst>
              <a:gs pos="0">
                <a:schemeClr val="dk1">
                  <a:alpha val="100000"/>
                </a:schemeClr>
              </a:gs>
              <a:gs pos="100000">
                <a:schemeClr val="dk1">
                  <a:alpha val="0"/>
                </a:schemeClr>
              </a:gs>
              <a:gs pos="40000">
                <a:schemeClr val="dk1">
                  <a:alpha val="80000"/>
                </a:schemeClr>
              </a:gs>
              <a:gs pos="60000">
                <a:schemeClr val="dk1">
                  <a:alpha val="70000"/>
                </a:schemeClr>
              </a:gs>
              <a:gs pos="80000">
                <a:schemeClr val="dk1">
                  <a:alpha val="60000"/>
                </a:schemeClr>
              </a:gs>
              <a:gs pos="20000">
                <a:schemeClr val="dk1">
                  <a:alpha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ko-KR" altLang="en-US"/>
          </a:p>
        </p:txBody>
      </p:sp>
      <p:sp>
        <p:nvSpPr>
          <p:cNvPr id="2" name="Text 0"/>
          <p:cNvSpPr/>
          <p:nvPr/>
        </p:nvSpPr>
        <p:spPr>
          <a:xfrm>
            <a:off x="365760" y="601980"/>
            <a:ext cx="8412480" cy="3872865"/>
          </a:xfrm>
          <a:prstGeom prst="rect">
            <a:avLst/>
          </a:prstGeom>
          <a:noFill/>
          <a:ln/>
        </p:spPr>
        <p:txBody>
          <a:bodyPr wrap="square" anchor="ctr">
            <a:spAutoFit/>
          </a:bodyPr>
          <a:lstStyle/>
          <a:p>
            <a:pPr marL="0" lvl="0" indent="0">
              <a:buNone/>
              <a:defRPr/>
            </a:pPr>
            <a:r>
              <a:rPr lang="en-US" sz="31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선호</a:t>
            </a:r>
            <a:r>
              <a:rPr lang="en-US" sz="31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31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유일하게 안 풀린 족보</a:t>
            </a:r>
            <a:r>
              <a:rPr lang="ko-KR" altLang="en-US" sz="31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거든</a:t>
            </a:r>
            <a:r>
              <a:rPr lang="en-US" sz="31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. </a:t>
            </a:r>
            <a:r>
              <a:rPr lang="ko-KR" altLang="en-US" sz="31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없다</a:t>
            </a:r>
            <a:r>
              <a:rPr lang="en-US" sz="31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.</a:t>
            </a:r>
            <a:endParaRPr lang="en-US" sz="31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31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민준</a:t>
            </a:r>
            <a:r>
              <a:rPr lang="en-US" sz="31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31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네?</a:t>
            </a:r>
            <a:endParaRPr lang="en-US" sz="31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31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선호</a:t>
            </a:r>
            <a:r>
              <a:rPr lang="en-US" sz="31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31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노닥거릴 시간 없</a:t>
            </a:r>
            <a:r>
              <a:rPr lang="ko-KR" altLang="en-US" sz="31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다</a:t>
            </a:r>
            <a:r>
              <a:rPr lang="en-US" sz="31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. 알고리즘 풀 시간도 </a:t>
            </a:r>
            <a:endParaRPr lang="en-US" sz="31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ko-KR" altLang="en-US" sz="31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	 아까운데 씨</a:t>
            </a:r>
            <a:r>
              <a:rPr lang="en-US" altLang="ko-KR" sz="31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...</a:t>
            </a:r>
            <a:endParaRPr lang="en-US" altLang="ko-KR" sz="31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31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</a:t>
            </a:r>
            <a:endParaRPr lang="en-US" sz="31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31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민준, 얼빠진 표정으로 굳어 있다.</a:t>
            </a:r>
            <a:endParaRPr lang="en-US" sz="31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31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그때 옆자리에 앉아 휴대폰만 보고 있는 종태가 선호에게 말을 건다.</a:t>
            </a:r>
            <a:endParaRPr lang="en-US" sz="3100">
              <a:latin typeface="한컴 윤고딕 760"/>
              <a:ea typeface="한컴 윤고딕 76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3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32">
    <p:bg>
      <p:bgPr shadeToTitle="0"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r="10965"/>
          <a:stretch>
            <a:fillRect/>
          </a:stretch>
        </p:blipFill>
        <p:spPr>
          <a:xfrm>
            <a:off x="-9525" y="-9525"/>
            <a:ext cx="9232287" cy="5184648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-323850" y="-124779"/>
            <a:ext cx="9528811" cy="5393058"/>
          </a:xfrm>
          <a:prstGeom prst="rect">
            <a:avLst/>
          </a:prstGeom>
          <a:gradFill flip="xy" rotWithShape="1">
            <a:gsLst>
              <a:gs pos="0">
                <a:schemeClr val="dk1">
                  <a:alpha val="100000"/>
                </a:schemeClr>
              </a:gs>
              <a:gs pos="100000">
                <a:schemeClr val="dk1">
                  <a:alpha val="0"/>
                </a:schemeClr>
              </a:gs>
              <a:gs pos="40000">
                <a:schemeClr val="dk1">
                  <a:alpha val="80000"/>
                </a:schemeClr>
              </a:gs>
              <a:gs pos="60000">
                <a:schemeClr val="dk1">
                  <a:alpha val="70000"/>
                </a:schemeClr>
              </a:gs>
              <a:gs pos="80000">
                <a:schemeClr val="dk1">
                  <a:alpha val="60000"/>
                </a:schemeClr>
              </a:gs>
              <a:gs pos="20000">
                <a:schemeClr val="dk1">
                  <a:alpha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ko-KR" altLang="en-US"/>
          </a:p>
        </p:txBody>
      </p:sp>
      <p:sp>
        <p:nvSpPr>
          <p:cNvPr id="2" name="Text 0"/>
          <p:cNvSpPr/>
          <p:nvPr/>
        </p:nvSpPr>
        <p:spPr>
          <a:xfrm>
            <a:off x="365760" y="582930"/>
            <a:ext cx="8412480" cy="3930015"/>
          </a:xfrm>
          <a:prstGeom prst="rect">
            <a:avLst/>
          </a:prstGeom>
          <a:noFill/>
          <a:ln/>
        </p:spPr>
        <p:txBody>
          <a:bodyPr wrap="square" anchor="ctr">
            <a:spAutoFit/>
          </a:bodyPr>
          <a:lstStyle/>
          <a:p>
            <a:pPr marL="0" lvl="0" indent="0">
              <a:buNone/>
              <a:defRPr/>
            </a:pPr>
            <a:r>
              <a:rPr lang="en-US" sz="28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종태</a:t>
            </a:r>
            <a:r>
              <a:rPr lang="en-US" sz="28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뭐가 안 풀려요 형?</a:t>
            </a:r>
            <a:endParaRPr lang="en-US" sz="28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8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선호</a:t>
            </a:r>
            <a:r>
              <a:rPr lang="en-US" sz="28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ko-KR" alt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한창 </a:t>
            </a: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삘 받아서 풀고 있는데 </a:t>
            </a:r>
            <a:r>
              <a:rPr lang="ko-KR" alt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쟤가</a:t>
            </a: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족보 달래잖아.</a:t>
            </a:r>
            <a:endParaRPr lang="en-US" sz="28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8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종태</a:t>
            </a:r>
            <a:r>
              <a:rPr lang="en-US" sz="28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(선호의 노트북을 슬쩍 보며) 저 옆에 f값만 수정</a:t>
            </a:r>
            <a:endParaRPr lang="en-US" sz="28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ko-KR" alt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	</a:t>
            </a: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하면 되겠</a:t>
            </a:r>
            <a:r>
              <a:rPr lang="ko-KR" alt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구먼요</a:t>
            </a:r>
            <a:r>
              <a:rPr lang="en-US" altLang="ko-KR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.</a:t>
            </a:r>
            <a:endParaRPr lang="en-US" altLang="ko-KR" sz="28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8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선호</a:t>
            </a:r>
            <a:r>
              <a:rPr lang="en-US" sz="28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ko-KR" alt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아</a:t>
            </a:r>
            <a:r>
              <a:rPr lang="en-US" altLang="ko-KR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..</a:t>
            </a: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? 넌 </a:t>
            </a:r>
            <a:r>
              <a:rPr lang="ko-KR" alt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그 머리</a:t>
            </a: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로</a:t>
            </a:r>
            <a:r>
              <a:rPr lang="ko-KR" alt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왜 </a:t>
            </a: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공부를 안 하냐.</a:t>
            </a:r>
            <a:endParaRPr lang="en-US" sz="28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8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종태</a:t>
            </a:r>
            <a:r>
              <a:rPr lang="en-US" sz="28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짱돌이 멈췄습니다요</a:t>
            </a:r>
            <a:r>
              <a:rPr lang="en-US" altLang="ko-KR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!</a:t>
            </a: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담타</a:t>
            </a:r>
            <a:r>
              <a:rPr lang="ko-KR" alt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고</a:t>
            </a: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?</a:t>
            </a:r>
            <a:endParaRPr lang="en-US" sz="28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8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선호</a:t>
            </a:r>
            <a:r>
              <a:rPr lang="en-US" sz="28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지금은 좀 애매하긴 해</a:t>
            </a:r>
            <a:endParaRPr lang="en-US" sz="28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8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종태</a:t>
            </a:r>
            <a:r>
              <a:rPr lang="en-US" sz="28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10, 9, 8, 7,....</a:t>
            </a:r>
            <a:endParaRPr lang="en-US" sz="28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8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선호</a:t>
            </a:r>
            <a:r>
              <a:rPr lang="en-US" sz="28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altLang="ko-KR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(</a:t>
            </a:r>
            <a:r>
              <a:rPr lang="ko-KR" alt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계속 타자를 치다</a:t>
            </a:r>
            <a:r>
              <a:rPr lang="en-US" altLang="ko-KR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)</a:t>
            </a:r>
            <a:r>
              <a:rPr lang="ko-KR" alt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</a:t>
            </a: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고</a:t>
            </a:r>
            <a:endParaRPr lang="en-US" sz="28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3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33">
    <p:bg>
      <p:bgPr shadeToTitle="0"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r="10965"/>
          <a:stretch>
            <a:fillRect/>
          </a:stretch>
        </p:blipFill>
        <p:spPr>
          <a:xfrm>
            <a:off x="-9525" y="-9525"/>
            <a:ext cx="9232287" cy="5184648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-323850" y="-124779"/>
            <a:ext cx="9528811" cy="5393058"/>
          </a:xfrm>
          <a:prstGeom prst="rect">
            <a:avLst/>
          </a:prstGeom>
          <a:gradFill flip="xy" rotWithShape="1">
            <a:gsLst>
              <a:gs pos="0">
                <a:schemeClr val="dk1">
                  <a:alpha val="100000"/>
                </a:schemeClr>
              </a:gs>
              <a:gs pos="100000">
                <a:schemeClr val="dk1">
                  <a:alpha val="0"/>
                </a:schemeClr>
              </a:gs>
              <a:gs pos="40000">
                <a:schemeClr val="dk1">
                  <a:alpha val="80000"/>
                </a:schemeClr>
              </a:gs>
              <a:gs pos="60000">
                <a:schemeClr val="dk1">
                  <a:alpha val="70000"/>
                </a:schemeClr>
              </a:gs>
              <a:gs pos="80000">
                <a:schemeClr val="dk1">
                  <a:alpha val="60000"/>
                </a:schemeClr>
              </a:gs>
              <a:gs pos="20000">
                <a:schemeClr val="dk1">
                  <a:alpha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ko-KR" altLang="en-US"/>
          </a:p>
        </p:txBody>
      </p:sp>
      <p:sp>
        <p:nvSpPr>
          <p:cNvPr id="2" name="Text 0"/>
          <p:cNvSpPr/>
          <p:nvPr/>
        </p:nvSpPr>
        <p:spPr>
          <a:xfrm>
            <a:off x="365760" y="1964055"/>
            <a:ext cx="8412480" cy="1186815"/>
          </a:xfrm>
          <a:prstGeom prst="rect">
            <a:avLst/>
          </a:prstGeom>
          <a:noFill/>
          <a:ln/>
        </p:spPr>
        <p:txBody>
          <a:bodyPr wrap="square" anchor="ctr">
            <a:spAutoFit/>
          </a:bodyPr>
          <a:lstStyle/>
          <a:p>
            <a:pPr marL="0" lvl="0" indent="0">
              <a:buNone/>
              <a:defRPr/>
            </a:pPr>
            <a:r>
              <a:rPr lang="en-US" sz="36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두 사람은 일어나서 흡연장으로 향한다.</a:t>
            </a:r>
            <a:endParaRPr lang="en-US" sz="36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36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얼빠져 있는 민준도 쫄래쫄래 따라간다.</a:t>
            </a:r>
            <a:endParaRPr lang="en-US" sz="3600">
              <a:latin typeface="한컴 윤고딕 760"/>
              <a:ea typeface="한컴 윤고딕 76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3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1" y="0"/>
            <a:ext cx="9181148" cy="51846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5117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t="21377" b="3102"/>
          <a:stretch>
            <a:fillRect/>
          </a:stretch>
        </p:blipFill>
        <p:spPr>
          <a:xfrm>
            <a:off x="-9525" y="-193743"/>
            <a:ext cx="9444315" cy="5346768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0" y="-193743"/>
            <a:ext cx="9434790" cy="5250089"/>
          </a:xfrm>
          <a:prstGeom prst="rect">
            <a:avLst/>
          </a:prstGeom>
          <a:gradFill flip="xy" rotWithShape="1">
            <a:gsLst>
              <a:gs pos="0">
                <a:schemeClr val="dk1">
                  <a:alpha val="100000"/>
                </a:schemeClr>
              </a:gs>
              <a:gs pos="100000">
                <a:schemeClr val="dk1">
                  <a:alpha val="0"/>
                </a:schemeClr>
              </a:gs>
              <a:gs pos="25000">
                <a:schemeClr val="dk1">
                  <a:alpha val="80000"/>
                </a:schemeClr>
              </a:gs>
              <a:gs pos="50000">
                <a:schemeClr val="dk1">
                  <a:alpha val="70000"/>
                </a:schemeClr>
              </a:gs>
              <a:gs pos="75000">
                <a:schemeClr val="dk1">
                  <a:alpha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711358" y="609566"/>
            <a:ext cx="3721283" cy="374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24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34">
    <p:bg>
      <p:bgPr shadeToTitle="0"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rcRect t="14906" b="15103"/>
          <a:stretch>
            <a:fillRect/>
          </a:stretch>
        </p:blipFill>
        <p:spPr>
          <a:xfrm>
            <a:off x="-28575" y="-9525"/>
            <a:ext cx="9253156" cy="5189224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0" y="0"/>
            <a:ext cx="9171623" cy="108630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>
              <a:defRPr/>
            </a:pPr>
            <a:r>
              <a:rPr lang="ko-KR" altLang="en-US" sz="5100" b="1">
                <a:latin typeface="한컴 윤고딕 760"/>
                <a:ea typeface="한컴 윤고딕 760"/>
              </a:rPr>
              <a:t>   </a:t>
            </a:r>
            <a:r>
              <a:rPr lang="en-US" altLang="ko-KR" sz="5100" b="1">
                <a:latin typeface="한컴 윤고딕 760"/>
                <a:ea typeface="한컴 윤고딕 760"/>
              </a:rPr>
              <a:t>S#7.</a:t>
            </a:r>
            <a:r>
              <a:rPr lang="ko-KR" altLang="en-US" sz="5100" b="1">
                <a:latin typeface="한컴 윤고딕 760"/>
                <a:ea typeface="한컴 윤고딕 760"/>
              </a:rPr>
              <a:t> 도서관 흡연장</a:t>
            </a:r>
            <a:r>
              <a:rPr lang="en-US" altLang="ko-KR" sz="5100" b="1">
                <a:latin typeface="한컴 윤고딕 760"/>
                <a:ea typeface="한컴 윤고딕 760"/>
              </a:rPr>
              <a:t>.</a:t>
            </a:r>
            <a:r>
              <a:rPr lang="ko-KR" altLang="en-US" sz="5100" b="1">
                <a:latin typeface="한컴 윤고딕 760"/>
                <a:ea typeface="한컴 윤고딕 760"/>
              </a:rPr>
              <a:t> 실외</a:t>
            </a:r>
            <a:r>
              <a:rPr lang="en-US" altLang="ko-KR" sz="5100" b="1">
                <a:latin typeface="한컴 윤고딕 760"/>
                <a:ea typeface="한컴 윤고딕 760"/>
              </a:rPr>
              <a:t>.</a:t>
            </a:r>
            <a:r>
              <a:rPr lang="ko-KR" altLang="en-US" sz="5100" b="1">
                <a:latin typeface="한컴 윤고딕 760"/>
                <a:ea typeface="한컴 윤고딕 760"/>
              </a:rPr>
              <a:t> 낮</a:t>
            </a:r>
            <a:endParaRPr lang="ko-KR" altLang="en-US" sz="5100" b="1">
              <a:latin typeface="한컴 윤고딕 760"/>
              <a:ea typeface="한컴 윤고딕 76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4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35">
    <p:bg>
      <p:bgPr shadeToTitle="0"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rcRect t="14906" b="15103"/>
          <a:stretch>
            <a:fillRect/>
          </a:stretch>
        </p:blipFill>
        <p:spPr>
          <a:xfrm>
            <a:off x="-28575" y="-9525"/>
            <a:ext cx="9253156" cy="5189224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-323850" y="-124779"/>
            <a:ext cx="9528811" cy="5393058"/>
          </a:xfrm>
          <a:prstGeom prst="rect">
            <a:avLst/>
          </a:prstGeom>
          <a:gradFill flip="xy" rotWithShape="1">
            <a:gsLst>
              <a:gs pos="0">
                <a:schemeClr val="dk1">
                  <a:alpha val="100000"/>
                </a:schemeClr>
              </a:gs>
              <a:gs pos="100000">
                <a:schemeClr val="dk1">
                  <a:alpha val="0"/>
                </a:schemeClr>
              </a:gs>
              <a:gs pos="40000">
                <a:schemeClr val="dk1">
                  <a:alpha val="80000"/>
                </a:schemeClr>
              </a:gs>
              <a:gs pos="60000">
                <a:schemeClr val="dk1">
                  <a:alpha val="70000"/>
                </a:schemeClr>
              </a:gs>
              <a:gs pos="80000">
                <a:schemeClr val="dk1">
                  <a:alpha val="60000"/>
                </a:schemeClr>
              </a:gs>
              <a:gs pos="20000">
                <a:schemeClr val="dk1">
                  <a:alpha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ko-KR" altLang="en-US"/>
          </a:p>
        </p:txBody>
      </p:sp>
      <p:sp>
        <p:nvSpPr>
          <p:cNvPr id="2" name="Text 0"/>
          <p:cNvSpPr/>
          <p:nvPr/>
        </p:nvSpPr>
        <p:spPr>
          <a:xfrm>
            <a:off x="365760" y="592455"/>
            <a:ext cx="8412480" cy="3930015"/>
          </a:xfrm>
          <a:prstGeom prst="rect">
            <a:avLst/>
          </a:prstGeom>
          <a:noFill/>
          <a:ln/>
        </p:spPr>
        <p:txBody>
          <a:bodyPr wrap="square" anchor="ctr">
            <a:spAutoFit/>
          </a:bodyPr>
          <a:lstStyle/>
          <a:p>
            <a:pPr marL="0" lvl="0" indent="0">
              <a:buNone/>
              <a:defRPr/>
            </a:pP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선호와 종태는 담배를 피고 있고,</a:t>
            </a:r>
            <a:endParaRPr lang="en-US" sz="2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민준은 그 옆에서 </a:t>
            </a:r>
            <a:r>
              <a:rPr lang="ko-KR" alt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찐따처럼 </a:t>
            </a: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두 손을 모으고 있다.</a:t>
            </a:r>
            <a:endParaRPr lang="en-US" sz="2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1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</a:t>
            </a:r>
            <a:endParaRPr lang="en-US" sz="1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4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선호</a:t>
            </a:r>
            <a:r>
              <a:rPr lang="en-US" sz="24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유체역학2 족보 필요하다고?</a:t>
            </a:r>
            <a:endParaRPr lang="en-US" sz="2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4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민준</a:t>
            </a:r>
            <a:r>
              <a:rPr lang="en-US" sz="24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네.</a:t>
            </a:r>
            <a:endParaRPr lang="en-US" sz="2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4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종태</a:t>
            </a:r>
            <a:r>
              <a:rPr lang="en-US" sz="24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유체역학2면 2학년?</a:t>
            </a:r>
            <a:endParaRPr lang="en-US" sz="2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4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민준</a:t>
            </a:r>
            <a:r>
              <a:rPr lang="en-US" sz="24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네.</a:t>
            </a:r>
            <a:endParaRPr lang="en-US" sz="2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4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선호</a:t>
            </a:r>
            <a:r>
              <a:rPr lang="en-US" sz="24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왜?</a:t>
            </a:r>
            <a:endParaRPr lang="en-US" sz="2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4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민준</a:t>
            </a:r>
            <a:r>
              <a:rPr lang="en-US" sz="24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네?</a:t>
            </a:r>
            <a:endParaRPr lang="en-US" sz="2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4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선호</a:t>
            </a:r>
            <a:r>
              <a:rPr lang="en-US" sz="24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족보가 왜 필요하냐고</a:t>
            </a:r>
            <a:endParaRPr lang="en-US" sz="2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4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민준</a:t>
            </a:r>
            <a:r>
              <a:rPr lang="en-US" sz="24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아...! 저 이것만 잘 보면 전액 장학금입니다.</a:t>
            </a:r>
            <a:endParaRPr lang="en-US" sz="2400">
              <a:latin typeface="한컴 윤고딕 760"/>
              <a:ea typeface="한컴 윤고딕 76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4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36">
    <p:bg>
      <p:bgPr shadeToTitle="0"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t="14906" b="15103"/>
          <a:stretch>
            <a:fillRect/>
          </a:stretch>
        </p:blipFill>
        <p:spPr>
          <a:xfrm>
            <a:off x="-28575" y="-9525"/>
            <a:ext cx="9253156" cy="5189224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-323850" y="-124779"/>
            <a:ext cx="9528811" cy="5393058"/>
          </a:xfrm>
          <a:prstGeom prst="rect">
            <a:avLst/>
          </a:prstGeom>
          <a:gradFill flip="xy" rotWithShape="1">
            <a:gsLst>
              <a:gs pos="0">
                <a:schemeClr val="dk1">
                  <a:alpha val="100000"/>
                </a:schemeClr>
              </a:gs>
              <a:gs pos="100000">
                <a:schemeClr val="dk1">
                  <a:alpha val="0"/>
                </a:schemeClr>
              </a:gs>
              <a:gs pos="40000">
                <a:schemeClr val="dk1">
                  <a:alpha val="80000"/>
                </a:schemeClr>
              </a:gs>
              <a:gs pos="60000">
                <a:schemeClr val="dk1">
                  <a:alpha val="70000"/>
                </a:schemeClr>
              </a:gs>
              <a:gs pos="80000">
                <a:schemeClr val="dk1">
                  <a:alpha val="60000"/>
                </a:schemeClr>
              </a:gs>
              <a:gs pos="20000">
                <a:schemeClr val="dk1">
                  <a:alpha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ko-KR" altLang="en-US"/>
          </a:p>
        </p:txBody>
      </p:sp>
      <p:sp>
        <p:nvSpPr>
          <p:cNvPr id="2" name="Text 0"/>
          <p:cNvSpPr/>
          <p:nvPr/>
        </p:nvSpPr>
        <p:spPr>
          <a:xfrm>
            <a:off x="365760" y="316230"/>
            <a:ext cx="8412480" cy="4482465"/>
          </a:xfrm>
          <a:prstGeom prst="rect">
            <a:avLst/>
          </a:prstGeom>
          <a:noFill/>
          <a:ln/>
        </p:spPr>
        <p:txBody>
          <a:bodyPr wrap="square" anchor="ctr">
            <a:spAutoFit/>
          </a:bodyPr>
          <a:lstStyle/>
          <a:p>
            <a:pPr marL="0" lvl="0" indent="0">
              <a:buNone/>
              <a:defRPr/>
            </a:pPr>
            <a:r>
              <a:rPr lang="en-US" sz="24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선호</a:t>
            </a:r>
            <a:r>
              <a:rPr lang="en-US" sz="24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오 공부 잘하나</a:t>
            </a:r>
            <a:r>
              <a:rPr lang="ko-KR" alt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본데</a:t>
            </a: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?</a:t>
            </a:r>
            <a:endParaRPr lang="en-US" sz="2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4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종태</a:t>
            </a:r>
            <a:r>
              <a:rPr lang="en-US" sz="24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altLang="ko-KR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(</a:t>
            </a:r>
            <a:r>
              <a:rPr lang="ko-KR" alt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옆에서 갑자기</a:t>
            </a:r>
            <a:r>
              <a:rPr lang="en-US" altLang="ko-KR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)</a:t>
            </a:r>
            <a:r>
              <a:rPr lang="ko-KR" altLang="en-US" sz="24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</a:t>
            </a: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에이 유체역학2 좟봡이잖아요</a:t>
            </a:r>
            <a:endParaRPr lang="en-US" sz="2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4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선호</a:t>
            </a:r>
            <a:r>
              <a:rPr lang="en-US" sz="24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넌 학점 잘받았냐?</a:t>
            </a:r>
            <a:endParaRPr lang="en-US" sz="2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4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종태</a:t>
            </a:r>
            <a:r>
              <a:rPr lang="en-US" sz="24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아뇨</a:t>
            </a:r>
            <a:endParaRPr lang="en-US" sz="2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4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선호</a:t>
            </a:r>
            <a:r>
              <a:rPr lang="en-US" sz="24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짜져 그럼</a:t>
            </a:r>
            <a:r>
              <a:rPr lang="ko-KR" alt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아휴</a:t>
            </a:r>
            <a:endParaRPr lang="ko-KR" altLang="en-US" sz="2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4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종태</a:t>
            </a:r>
            <a:r>
              <a:rPr lang="en-US" sz="24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저는 달달합니다만.</a:t>
            </a:r>
            <a:endParaRPr lang="en-US" sz="2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4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민준</a:t>
            </a:r>
            <a:r>
              <a:rPr lang="en-US" sz="24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부탁드립니다 정말로.</a:t>
            </a:r>
            <a:endParaRPr lang="en-US" sz="2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4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선호</a:t>
            </a:r>
            <a:r>
              <a:rPr lang="en-US" sz="24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(담배 연기를 뿜으며) 주면, 댓가는?</a:t>
            </a:r>
            <a:endParaRPr lang="en-US" sz="2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4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민준</a:t>
            </a:r>
            <a:r>
              <a:rPr lang="en-US" sz="24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뭐... 뭐든 하겠습니다! 돈도 드릴 수 있습니다! </a:t>
            </a:r>
            <a:endParaRPr lang="en-US" sz="2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ko-KR" alt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       </a:t>
            </a: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장학금 받으면.</a:t>
            </a:r>
            <a:endParaRPr lang="en-US" sz="2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ko-KR" altLang="en-US" sz="2400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선호</a:t>
            </a:r>
            <a:r>
              <a:rPr lang="ko-KR" alt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아 후불</a:t>
            </a:r>
            <a:r>
              <a:rPr lang="en-US" altLang="ko-KR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?</a:t>
            </a:r>
            <a:r>
              <a:rPr lang="ko-KR" alt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선결제만 받습니다</a:t>
            </a:r>
            <a:r>
              <a:rPr lang="en-US" altLang="ko-KR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.</a:t>
            </a:r>
            <a:r>
              <a:rPr lang="ko-KR" alt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호갱님</a:t>
            </a:r>
            <a:r>
              <a:rPr lang="en-US" altLang="ko-KR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.</a:t>
            </a:r>
            <a:endParaRPr lang="en-US" altLang="ko-KR" sz="2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ko-KR" altLang="en-US" sz="2400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민준</a:t>
            </a:r>
            <a:r>
              <a:rPr lang="ko-KR" alt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아</a:t>
            </a:r>
            <a:r>
              <a:rPr lang="en-US" altLang="ko-KR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....</a:t>
            </a:r>
            <a:endParaRPr lang="en-US" altLang="ko-KR" sz="2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4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37">
    <p:bg>
      <p:bgPr shadeToTitle="0"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t="14906" b="15103"/>
          <a:stretch>
            <a:fillRect/>
          </a:stretch>
        </p:blipFill>
        <p:spPr>
          <a:xfrm>
            <a:off x="-28575" y="-9525"/>
            <a:ext cx="9253156" cy="5189224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-323850" y="-124779"/>
            <a:ext cx="9528811" cy="5393058"/>
          </a:xfrm>
          <a:prstGeom prst="rect">
            <a:avLst/>
          </a:prstGeom>
          <a:gradFill flip="xy" rotWithShape="1">
            <a:gsLst>
              <a:gs pos="0">
                <a:schemeClr val="dk1">
                  <a:alpha val="100000"/>
                </a:schemeClr>
              </a:gs>
              <a:gs pos="100000">
                <a:schemeClr val="dk1">
                  <a:alpha val="0"/>
                </a:schemeClr>
              </a:gs>
              <a:gs pos="40000">
                <a:schemeClr val="dk1">
                  <a:alpha val="80000"/>
                </a:schemeClr>
              </a:gs>
              <a:gs pos="60000">
                <a:schemeClr val="dk1">
                  <a:alpha val="70000"/>
                </a:schemeClr>
              </a:gs>
              <a:gs pos="80000">
                <a:schemeClr val="dk1">
                  <a:alpha val="60000"/>
                </a:schemeClr>
              </a:gs>
              <a:gs pos="20000">
                <a:schemeClr val="dk1">
                  <a:alpha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ko-KR" altLang="en-US"/>
          </a:p>
        </p:txBody>
      </p:sp>
      <p:sp>
        <p:nvSpPr>
          <p:cNvPr id="2" name="Text 0"/>
          <p:cNvSpPr/>
          <p:nvPr/>
        </p:nvSpPr>
        <p:spPr>
          <a:xfrm>
            <a:off x="365760" y="373380"/>
            <a:ext cx="8412480" cy="4358640"/>
          </a:xfrm>
          <a:prstGeom prst="rect">
            <a:avLst/>
          </a:prstGeom>
          <a:noFill/>
          <a:ln/>
        </p:spPr>
        <p:txBody>
          <a:bodyPr wrap="square" anchor="ctr">
            <a:spAutoFit/>
          </a:bodyPr>
          <a:lstStyle/>
          <a:p>
            <a:pPr marL="0" lvl="0" indent="0">
              <a:buNone/>
              <a:defRPr/>
            </a:pPr>
            <a:r>
              <a:rPr lang="en-US" sz="28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선호</a:t>
            </a:r>
            <a:r>
              <a:rPr lang="en-US" sz="28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됐</a:t>
            </a:r>
            <a:r>
              <a:rPr lang="ko-KR" alt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고</a:t>
            </a:r>
            <a:r>
              <a:rPr lang="en-US" altLang="ko-KR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,</a:t>
            </a: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시험이 언젠데?</a:t>
            </a:r>
            <a:endParaRPr lang="en-US" sz="28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8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민준</a:t>
            </a:r>
            <a:r>
              <a:rPr lang="en-US" sz="28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이번 주 금요일입니다,,!</a:t>
            </a:r>
            <a:endParaRPr lang="en-US" sz="28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8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선호</a:t>
            </a:r>
            <a:r>
              <a:rPr lang="en-US" sz="28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공부 안 했냐?</a:t>
            </a:r>
            <a:endParaRPr lang="en-US" sz="28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8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민준</a:t>
            </a:r>
            <a:r>
              <a:rPr lang="en-US" sz="28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그게.</a:t>
            </a:r>
            <a:endParaRPr lang="en-US" sz="28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8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선호</a:t>
            </a:r>
            <a:r>
              <a:rPr lang="en-US" sz="28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노트북 있지? 들어가서 파일 줄 테니까 요점정리</a:t>
            </a:r>
            <a:endParaRPr lang="en-US" sz="28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ko-KR" alt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	</a:t>
            </a: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부터 실습 계획까지, 한 파트당 A4 용지 한 장</a:t>
            </a:r>
            <a:r>
              <a:rPr lang="en-US" altLang="ko-KR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.</a:t>
            </a: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</a:t>
            </a:r>
            <a:endParaRPr lang="en-US" sz="28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ko-KR" alt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	</a:t>
            </a: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문과 빡대가리들도 이해</a:t>
            </a:r>
            <a:r>
              <a:rPr lang="ko-KR" alt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할 수 있게</a:t>
            </a: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요약해와.</a:t>
            </a:r>
            <a:endParaRPr lang="en-US" sz="28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8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민준</a:t>
            </a:r>
            <a:r>
              <a:rPr lang="en-US" sz="28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(당황)</a:t>
            </a:r>
            <a:r>
              <a:rPr lang="ko-KR" alt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</a:t>
            </a:r>
            <a:r>
              <a:rPr lang="en-US" altLang="ko-KR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???!?!?!?!?</a:t>
            </a:r>
            <a:endParaRPr lang="en-US" altLang="ko-KR" sz="28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8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선호</a:t>
            </a:r>
            <a:r>
              <a:rPr lang="en-US" sz="28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쫄기는. 싫음 가라.</a:t>
            </a:r>
            <a:endParaRPr lang="en-US" sz="28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8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민준</a:t>
            </a:r>
            <a:r>
              <a:rPr lang="en-US" sz="28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아! 아닙니다 선배님! 기필코 해오겠습니다!</a:t>
            </a:r>
            <a:endParaRPr lang="en-US" sz="2800">
              <a:latin typeface="한컴 윤고딕 760"/>
              <a:ea typeface="한컴 윤고딕 76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4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1" y="0"/>
            <a:ext cx="9181148" cy="51846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3271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4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38">
    <p:bg>
      <p:bgPr shadeToTitle="0"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t="20603" b="35339"/>
          <a:stretch>
            <a:fillRect/>
          </a:stretch>
        </p:blipFill>
        <p:spPr>
          <a:xfrm>
            <a:off x="-9525" y="0"/>
            <a:ext cx="9181148" cy="5389332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0" y="0"/>
            <a:ext cx="9171623" cy="108630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>
              <a:defRPr/>
            </a:pPr>
            <a:r>
              <a:rPr lang="ko-KR" altLang="en-US" sz="5100" b="1">
                <a:latin typeface="한컴 윤고딕 760"/>
                <a:ea typeface="한컴 윤고딕 760"/>
              </a:rPr>
              <a:t>   </a:t>
            </a:r>
            <a:r>
              <a:rPr lang="en-US" altLang="ko-KR" sz="5100" b="1">
                <a:latin typeface="한컴 윤고딕 760"/>
                <a:ea typeface="한컴 윤고딕 760"/>
              </a:rPr>
              <a:t>S#8.</a:t>
            </a:r>
            <a:r>
              <a:rPr lang="ko-KR" altLang="en-US" sz="5100" b="1">
                <a:latin typeface="한컴 윤고딕 760"/>
                <a:ea typeface="한컴 윤고딕 760"/>
              </a:rPr>
              <a:t> 과방 앞 복도</a:t>
            </a:r>
            <a:r>
              <a:rPr lang="en-US" altLang="ko-KR" sz="5100" b="1">
                <a:latin typeface="한컴 윤고딕 760"/>
                <a:ea typeface="한컴 윤고딕 760"/>
              </a:rPr>
              <a:t>.</a:t>
            </a:r>
            <a:r>
              <a:rPr lang="ko-KR" altLang="en-US" sz="5100" b="1">
                <a:latin typeface="한컴 윤고딕 760"/>
                <a:ea typeface="한컴 윤고딕 760"/>
              </a:rPr>
              <a:t> 낮</a:t>
            </a:r>
            <a:r>
              <a:rPr lang="en-US" altLang="ko-KR" sz="5100" b="1">
                <a:latin typeface="한컴 윤고딕 760"/>
                <a:ea typeface="한컴 윤고딕 760"/>
              </a:rPr>
              <a:t>.</a:t>
            </a:r>
            <a:r>
              <a:rPr lang="ko-KR" altLang="en-US" sz="5100" b="1">
                <a:latin typeface="한컴 윤고딕 760"/>
                <a:ea typeface="한컴 윤고딕 760"/>
              </a:rPr>
              <a:t> 실내</a:t>
            </a:r>
            <a:endParaRPr lang="ko-KR" altLang="en-US" sz="5100" b="1">
              <a:latin typeface="한컴 윤고딕 760"/>
              <a:ea typeface="한컴 윤고딕 76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4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39">
    <p:bg>
      <p:bgPr shadeToTitle="0"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t="20603" b="35339"/>
          <a:stretch>
            <a:fillRect/>
          </a:stretch>
        </p:blipFill>
        <p:spPr>
          <a:xfrm>
            <a:off x="-9525" y="0"/>
            <a:ext cx="9181148" cy="5389332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-323850" y="-124779"/>
            <a:ext cx="9528811" cy="5393058"/>
          </a:xfrm>
          <a:prstGeom prst="rect">
            <a:avLst/>
          </a:prstGeom>
          <a:gradFill flip="xy" rotWithShape="1">
            <a:gsLst>
              <a:gs pos="0">
                <a:schemeClr val="dk1">
                  <a:alpha val="100000"/>
                </a:schemeClr>
              </a:gs>
              <a:gs pos="100000">
                <a:schemeClr val="dk1">
                  <a:alpha val="0"/>
                </a:schemeClr>
              </a:gs>
              <a:gs pos="40000">
                <a:schemeClr val="dk1">
                  <a:alpha val="80000"/>
                </a:schemeClr>
              </a:gs>
              <a:gs pos="60000">
                <a:schemeClr val="dk1">
                  <a:alpha val="70000"/>
                </a:schemeClr>
              </a:gs>
              <a:gs pos="80000">
                <a:schemeClr val="dk1">
                  <a:alpha val="60000"/>
                </a:schemeClr>
              </a:gs>
              <a:gs pos="20000">
                <a:schemeClr val="dk1">
                  <a:alpha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ko-KR" altLang="en-US"/>
          </a:p>
        </p:txBody>
      </p:sp>
      <p:sp>
        <p:nvSpPr>
          <p:cNvPr id="2" name="Text 0"/>
          <p:cNvSpPr/>
          <p:nvPr/>
        </p:nvSpPr>
        <p:spPr>
          <a:xfrm>
            <a:off x="365760" y="916304"/>
            <a:ext cx="8412480" cy="3263264"/>
          </a:xfrm>
          <a:prstGeom prst="rect">
            <a:avLst/>
          </a:prstGeom>
          <a:noFill/>
          <a:ln/>
        </p:spPr>
        <p:txBody>
          <a:bodyPr wrap="square" anchor="ctr">
            <a:spAutoFit/>
          </a:bodyPr>
          <a:lstStyle/>
          <a:p>
            <a:pPr marL="0" lvl="0" indent="0">
              <a:buNone/>
              <a:defRPr/>
            </a:pP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과제를 하려고 들어가는 민준.</a:t>
            </a:r>
            <a:endParaRPr lang="en-US" sz="3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갑자기 아름이 과방 문을 열고 나온다. 짜증이 난 모습이다.</a:t>
            </a:r>
            <a:r>
              <a:rPr lang="ko-KR" alt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</a:t>
            </a: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문틈 사이로 보이는 박영식 교수.</a:t>
            </a:r>
            <a:endParaRPr lang="en-US" sz="3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민준은 이해하지 못하고 아름</a:t>
            </a:r>
            <a:r>
              <a:rPr lang="ko-KR" alt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의 뒷모습을 쳐다본다</a:t>
            </a:r>
            <a:r>
              <a:rPr lang="en-US" altLang="ko-KR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.</a:t>
            </a:r>
            <a:endParaRPr lang="en-US" altLang="ko-KR" sz="3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16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</a:t>
            </a:r>
            <a:endParaRPr lang="en-US" sz="16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32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민준(V.O.)</a:t>
            </a:r>
            <a:r>
              <a:rPr lang="en-US" sz="32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지금이다. 커피로 말을 걸어보자.</a:t>
            </a:r>
            <a:endParaRPr lang="en-US" sz="3200">
              <a:latin typeface="한컴 윤고딕 760"/>
              <a:ea typeface="한컴 윤고딕 76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4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1" y="0"/>
            <a:ext cx="9181148" cy="51846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8839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4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40">
    <p:bg>
      <p:bgPr shadeToTitle="0"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rcRect t="21729"/>
          <a:stretch>
            <a:fillRect/>
          </a:stretch>
        </p:blipFill>
        <p:spPr>
          <a:xfrm>
            <a:off x="-9525" y="-125510"/>
            <a:ext cx="9181148" cy="5384106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0" y="0"/>
            <a:ext cx="9171623" cy="108630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>
              <a:defRPr/>
            </a:pPr>
            <a:r>
              <a:rPr lang="ko-KR" altLang="en-US" sz="5100" b="1">
                <a:latin typeface="한컴 윤고딕 760"/>
                <a:ea typeface="한컴 윤고딕 760"/>
              </a:rPr>
              <a:t>   </a:t>
            </a:r>
            <a:r>
              <a:rPr lang="en-US" altLang="ko-KR" sz="5100" b="1">
                <a:latin typeface="한컴 윤고딕 760"/>
                <a:ea typeface="한컴 윤고딕 760"/>
              </a:rPr>
              <a:t>S#9.</a:t>
            </a:r>
            <a:r>
              <a:rPr lang="ko-KR" altLang="en-US" sz="5100" b="1">
                <a:latin typeface="한컴 윤고딕 760"/>
                <a:ea typeface="한컴 윤고딕 760"/>
              </a:rPr>
              <a:t> 과방 건물 앞</a:t>
            </a:r>
            <a:r>
              <a:rPr lang="en-US" altLang="ko-KR" sz="5100" b="1">
                <a:latin typeface="한컴 윤고딕 760"/>
                <a:ea typeface="한컴 윤고딕 760"/>
              </a:rPr>
              <a:t>.</a:t>
            </a:r>
            <a:r>
              <a:rPr lang="ko-KR" altLang="en-US" sz="5100" b="1">
                <a:latin typeface="한컴 윤고딕 760"/>
                <a:ea typeface="한컴 윤고딕 760"/>
              </a:rPr>
              <a:t> 낮</a:t>
            </a:r>
            <a:r>
              <a:rPr lang="en-US" altLang="ko-KR" sz="5100" b="1">
                <a:latin typeface="한컴 윤고딕 760"/>
                <a:ea typeface="한컴 윤고딕 760"/>
              </a:rPr>
              <a:t>.</a:t>
            </a:r>
            <a:r>
              <a:rPr lang="ko-KR" altLang="en-US" sz="5100" b="1">
                <a:latin typeface="한컴 윤고딕 760"/>
                <a:ea typeface="한컴 윤고딕 760"/>
              </a:rPr>
              <a:t> 실내</a:t>
            </a:r>
            <a:endParaRPr lang="ko-KR" altLang="en-US" sz="5100" b="1">
              <a:latin typeface="한컴 윤고딕 760"/>
              <a:ea typeface="한컴 윤고딕 76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4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41">
    <p:bg>
      <p:bgPr shadeToTitle="0"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t="21729"/>
          <a:stretch>
            <a:fillRect/>
          </a:stretch>
        </p:blipFill>
        <p:spPr>
          <a:xfrm>
            <a:off x="-9525" y="-125510"/>
            <a:ext cx="9181148" cy="5384106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-323850" y="-124779"/>
            <a:ext cx="9528811" cy="5393058"/>
          </a:xfrm>
          <a:prstGeom prst="rect">
            <a:avLst/>
          </a:prstGeom>
          <a:gradFill flip="xy" rotWithShape="1">
            <a:gsLst>
              <a:gs pos="0">
                <a:schemeClr val="dk1">
                  <a:alpha val="100000"/>
                </a:schemeClr>
              </a:gs>
              <a:gs pos="100000">
                <a:schemeClr val="dk1">
                  <a:alpha val="0"/>
                </a:schemeClr>
              </a:gs>
              <a:gs pos="40000">
                <a:schemeClr val="dk1">
                  <a:alpha val="80000"/>
                </a:schemeClr>
              </a:gs>
              <a:gs pos="60000">
                <a:schemeClr val="dk1">
                  <a:alpha val="70000"/>
                </a:schemeClr>
              </a:gs>
              <a:gs pos="80000">
                <a:schemeClr val="dk1">
                  <a:alpha val="60000"/>
                </a:schemeClr>
              </a:gs>
              <a:gs pos="20000">
                <a:schemeClr val="dk1">
                  <a:alpha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ko-KR" altLang="en-US"/>
          </a:p>
        </p:txBody>
      </p:sp>
      <p:sp>
        <p:nvSpPr>
          <p:cNvPr id="2" name="Text 0"/>
          <p:cNvSpPr/>
          <p:nvPr/>
        </p:nvSpPr>
        <p:spPr>
          <a:xfrm>
            <a:off x="365760" y="59055"/>
            <a:ext cx="8412480" cy="4996815"/>
          </a:xfrm>
          <a:prstGeom prst="rect">
            <a:avLst/>
          </a:prstGeom>
          <a:noFill/>
          <a:ln/>
        </p:spPr>
        <p:txBody>
          <a:bodyPr wrap="square" anchor="ctr">
            <a:spAutoFit/>
          </a:bodyPr>
          <a:lstStyle/>
          <a:p>
            <a:pPr marL="0" lvl="0" indent="0">
              <a:buNone/>
              <a:defRPr/>
            </a:pP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앞서가는 아름이를 쫓아가 말을 거는 민준.</a:t>
            </a:r>
            <a:endParaRPr lang="en-US" sz="28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1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</a:t>
            </a:r>
            <a:endParaRPr lang="en-US" sz="1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8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민준</a:t>
            </a:r>
            <a:r>
              <a:rPr lang="en-US" sz="28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저.. 저기 아름아!</a:t>
            </a:r>
            <a:endParaRPr lang="en-US" sz="28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8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아름</a:t>
            </a:r>
            <a:r>
              <a:rPr lang="en-US" sz="28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(뒤돌아보며) 어? 아까 너 아까 걔.</a:t>
            </a:r>
            <a:endParaRPr lang="en-US" sz="28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8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민준</a:t>
            </a:r>
            <a:r>
              <a:rPr lang="en-US" sz="28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아! 하하 내 이름 모르겠구나. 나는 김민준이라고 </a:t>
            </a:r>
            <a:r>
              <a:rPr lang="ko-KR" alt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	</a:t>
            </a: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해! 너랑 같이 수업 듣는.</a:t>
            </a:r>
            <a:endParaRPr lang="en-US" sz="28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8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아름</a:t>
            </a:r>
            <a:r>
              <a:rPr lang="en-US" sz="28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아 그렇구나. 못 알아봐서 미안.</a:t>
            </a:r>
            <a:endParaRPr lang="en-US" sz="28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8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민준</a:t>
            </a:r>
            <a:r>
              <a:rPr lang="en-US" sz="28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아냐! 그럴 수도 있지! 혹시 시간이 있다면 </a:t>
            </a:r>
            <a:endParaRPr lang="en-US" sz="28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ko-KR" alt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	</a:t>
            </a: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아까 말한 커피.</a:t>
            </a:r>
            <a:endParaRPr lang="en-US" sz="28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8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아름</a:t>
            </a:r>
            <a:r>
              <a:rPr lang="en-US" sz="28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커피 좋지! 안 그래도 기분 별론데 아아로 </a:t>
            </a:r>
            <a:endParaRPr lang="en-US" sz="28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ko-KR" alt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	</a:t>
            </a: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수혈이나 해야지.</a:t>
            </a:r>
            <a:endParaRPr lang="en-US" sz="28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8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민준</a:t>
            </a:r>
            <a:r>
              <a:rPr lang="en-US" sz="28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그..그래 가자!</a:t>
            </a:r>
            <a:endParaRPr lang="en-US" sz="2800">
              <a:latin typeface="한컴 윤고딕 760"/>
              <a:ea typeface="한컴 윤고딕 76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4">
    <p:bg>
      <p:bgPr shadeToTitle="0"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rcRect t="21377" b="3102"/>
          <a:stretch>
            <a:fillRect/>
          </a:stretch>
        </p:blipFill>
        <p:spPr>
          <a:xfrm>
            <a:off x="-9525" y="-193743"/>
            <a:ext cx="9444315" cy="5346768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-184218"/>
            <a:ext cx="9434790" cy="5250089"/>
          </a:xfrm>
          <a:prstGeom prst="rect">
            <a:avLst/>
          </a:prstGeom>
          <a:gradFill flip="xy" rotWithShape="1">
            <a:gsLst>
              <a:gs pos="0">
                <a:schemeClr val="dk1">
                  <a:alpha val="100000"/>
                </a:schemeClr>
              </a:gs>
              <a:gs pos="100000">
                <a:schemeClr val="dk1">
                  <a:alpha val="0"/>
                </a:schemeClr>
              </a:gs>
              <a:gs pos="25000">
                <a:schemeClr val="dk1">
                  <a:alpha val="80000"/>
                </a:schemeClr>
              </a:gs>
              <a:gs pos="50000">
                <a:schemeClr val="dk1">
                  <a:alpha val="80000"/>
                </a:schemeClr>
              </a:gs>
              <a:gs pos="75000">
                <a:schemeClr val="dk1">
                  <a:alpha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  <p:sp>
        <p:nvSpPr>
          <p:cNvPr id="2" name="Text 0"/>
          <p:cNvSpPr/>
          <p:nvPr/>
        </p:nvSpPr>
        <p:spPr>
          <a:xfrm>
            <a:off x="365760" y="554355"/>
            <a:ext cx="8412480" cy="3996690"/>
          </a:xfrm>
          <a:prstGeom prst="rect">
            <a:avLst/>
          </a:prstGeom>
          <a:noFill/>
          <a:ln/>
        </p:spPr>
        <p:txBody>
          <a:bodyPr wrap="square" anchor="ctr">
            <a:spAutoFit/>
          </a:bodyPr>
          <a:lstStyle/>
          <a:p>
            <a:pPr marL="0" lvl="0" indent="0">
              <a:buNone/>
              <a:defRPr/>
            </a:pPr>
            <a:r>
              <a:rPr lang="en-US" sz="3200" b="1">
                <a:solidFill>
                  <a:schemeClr val="lt1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민준</a:t>
            </a:r>
            <a:r>
              <a:rPr lang="en-US" sz="32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짜잔~!</a:t>
            </a:r>
            <a:endParaRPr lang="en-US" sz="3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32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아름</a:t>
            </a:r>
            <a:r>
              <a:rPr lang="en-US" sz="32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우와!! 이게 뭐야? 신기하다. </a:t>
            </a:r>
            <a:endParaRPr lang="en-US" sz="3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ko-KR" alt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	 </a:t>
            </a: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어떻게 한거야?</a:t>
            </a:r>
            <a:endParaRPr lang="en-US" sz="3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32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민준</a:t>
            </a:r>
            <a:r>
              <a:rPr lang="en-US" sz="32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이거. 내가 널 생각하는 마음이야</a:t>
            </a:r>
            <a:endParaRPr lang="en-US" sz="3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32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아름</a:t>
            </a:r>
            <a:r>
              <a:rPr lang="en-US" sz="32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뭐야~~ 감동이야.</a:t>
            </a:r>
            <a:endParaRPr lang="en-US" sz="3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32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민준</a:t>
            </a:r>
            <a:r>
              <a:rPr lang="en-US" sz="32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이건 뭐 별건 아니구 무리함수의 성질을 </a:t>
            </a:r>
            <a:endParaRPr lang="en-US" sz="3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ko-KR" alt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	 </a:t>
            </a: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이용하면.</a:t>
            </a:r>
            <a:r>
              <a:rPr lang="en-US" altLang="ko-KR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.</a:t>
            </a:r>
            <a:endParaRPr lang="en-US" altLang="ko-KR" sz="3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32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아름</a:t>
            </a:r>
            <a:r>
              <a:rPr lang="en-US" sz="32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쉿! 감동만 받고 있을게</a:t>
            </a:r>
            <a:endParaRPr lang="en-US" sz="3200">
              <a:latin typeface="한컴 윤고딕 760"/>
              <a:ea typeface="한컴 윤고딕 76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5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42">
    <p:bg>
      <p:bgPr shadeToTitle="0"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rcRect t="21729"/>
          <a:stretch>
            <a:fillRect/>
          </a:stretch>
        </p:blipFill>
        <p:spPr>
          <a:xfrm>
            <a:off x="-9525" y="-125510"/>
            <a:ext cx="9181148" cy="5384106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-171450" y="27621"/>
            <a:ext cx="9528811" cy="5393058"/>
          </a:xfrm>
          <a:prstGeom prst="rect">
            <a:avLst/>
          </a:prstGeom>
          <a:gradFill flip="xy" rotWithShape="1">
            <a:gsLst>
              <a:gs pos="0">
                <a:schemeClr val="dk1">
                  <a:alpha val="100000"/>
                </a:schemeClr>
              </a:gs>
              <a:gs pos="100000">
                <a:schemeClr val="dk1">
                  <a:alpha val="0"/>
                </a:schemeClr>
              </a:gs>
              <a:gs pos="40000">
                <a:schemeClr val="dk1">
                  <a:alpha val="80000"/>
                </a:schemeClr>
              </a:gs>
              <a:gs pos="60000">
                <a:schemeClr val="dk1">
                  <a:alpha val="70000"/>
                </a:schemeClr>
              </a:gs>
              <a:gs pos="80000">
                <a:schemeClr val="dk1">
                  <a:alpha val="60000"/>
                </a:schemeClr>
              </a:gs>
              <a:gs pos="20000">
                <a:schemeClr val="dk1">
                  <a:alpha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-323850" y="-124779"/>
            <a:ext cx="9528811" cy="5393058"/>
          </a:xfrm>
          <a:prstGeom prst="rect">
            <a:avLst/>
          </a:prstGeom>
          <a:gradFill flip="xy" rotWithShape="1">
            <a:gsLst>
              <a:gs pos="0">
                <a:schemeClr val="dk1">
                  <a:alpha val="100000"/>
                </a:schemeClr>
              </a:gs>
              <a:gs pos="100000">
                <a:schemeClr val="dk1">
                  <a:alpha val="0"/>
                </a:schemeClr>
              </a:gs>
              <a:gs pos="40000">
                <a:schemeClr val="dk1">
                  <a:alpha val="80000"/>
                </a:schemeClr>
              </a:gs>
              <a:gs pos="60000">
                <a:schemeClr val="dk1">
                  <a:alpha val="70000"/>
                </a:schemeClr>
              </a:gs>
              <a:gs pos="80000">
                <a:schemeClr val="dk1">
                  <a:alpha val="60000"/>
                </a:schemeClr>
              </a:gs>
              <a:gs pos="20000">
                <a:schemeClr val="dk1">
                  <a:alpha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ko-KR" altLang="en-US"/>
          </a:p>
        </p:txBody>
      </p:sp>
      <p:sp>
        <p:nvSpPr>
          <p:cNvPr id="2" name="Text 0"/>
          <p:cNvSpPr/>
          <p:nvPr/>
        </p:nvSpPr>
        <p:spPr>
          <a:xfrm>
            <a:off x="365760" y="1964055"/>
            <a:ext cx="8412480" cy="1186815"/>
          </a:xfrm>
          <a:prstGeom prst="rect">
            <a:avLst/>
          </a:prstGeom>
          <a:noFill/>
          <a:ln/>
        </p:spPr>
        <p:txBody>
          <a:bodyPr wrap="square" anchor="ctr">
            <a:spAutoFit/>
          </a:bodyPr>
          <a:lstStyle/>
          <a:p>
            <a:pPr marL="0" lvl="0" indent="0">
              <a:buNone/>
              <a:defRPr/>
            </a:pPr>
            <a:r>
              <a:rPr lang="en-US" sz="36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나란히 카페로 걸어가는 둘.</a:t>
            </a:r>
            <a:endParaRPr lang="en-US" sz="36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ko-KR" altLang="en-US" sz="36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처량해 보이는 민준</a:t>
            </a:r>
            <a:r>
              <a:rPr lang="en-US" sz="36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.</a:t>
            </a:r>
            <a:endParaRPr lang="en-US" sz="36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5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1" y="0"/>
            <a:ext cx="9181148" cy="51846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4852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5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43">
    <p:bg>
      <p:bgPr shadeToTitle="0"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rcRect b="22250"/>
          <a:stretch>
            <a:fillRect/>
          </a:stretch>
        </p:blipFill>
        <p:spPr>
          <a:xfrm>
            <a:off x="-19050" y="-19050"/>
            <a:ext cx="9181148" cy="5351173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0" y="0"/>
            <a:ext cx="9171623" cy="108630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>
              <a:defRPr/>
            </a:pPr>
            <a:r>
              <a:rPr lang="ko-KR" altLang="en-US" sz="5100" b="1">
                <a:latin typeface="한컴 윤고딕 760"/>
                <a:ea typeface="한컴 윤고딕 760"/>
              </a:rPr>
              <a:t>   </a:t>
            </a:r>
            <a:r>
              <a:rPr lang="en-US" altLang="ko-KR" sz="5100" b="1">
                <a:latin typeface="한컴 윤고딕 760"/>
                <a:ea typeface="한컴 윤고딕 760"/>
              </a:rPr>
              <a:t>S#10.</a:t>
            </a:r>
            <a:r>
              <a:rPr lang="ko-KR" altLang="en-US" sz="5100" b="1">
                <a:latin typeface="한컴 윤고딕 760"/>
                <a:ea typeface="한컴 윤고딕 760"/>
              </a:rPr>
              <a:t> 카페테리아</a:t>
            </a:r>
            <a:r>
              <a:rPr lang="en-US" altLang="ko-KR" sz="5100" b="1">
                <a:latin typeface="한컴 윤고딕 760"/>
                <a:ea typeface="한컴 윤고딕 760"/>
              </a:rPr>
              <a:t>.</a:t>
            </a:r>
            <a:r>
              <a:rPr lang="ko-KR" altLang="en-US" sz="5100" b="1">
                <a:latin typeface="한컴 윤고딕 760"/>
                <a:ea typeface="한컴 윤고딕 760"/>
              </a:rPr>
              <a:t> 낮</a:t>
            </a:r>
            <a:r>
              <a:rPr lang="en-US" altLang="ko-KR" sz="5100" b="1">
                <a:latin typeface="한컴 윤고딕 760"/>
                <a:ea typeface="한컴 윤고딕 760"/>
              </a:rPr>
              <a:t>.</a:t>
            </a:r>
            <a:r>
              <a:rPr lang="ko-KR" altLang="en-US" sz="5100" b="1">
                <a:latin typeface="한컴 윤고딕 760"/>
                <a:ea typeface="한컴 윤고딕 760"/>
              </a:rPr>
              <a:t> 실외</a:t>
            </a:r>
            <a:endParaRPr lang="ko-KR" altLang="en-US" sz="5100" b="1">
              <a:latin typeface="한컴 윤고딕 760"/>
              <a:ea typeface="한컴 윤고딕 76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5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44">
    <p:bg>
      <p:bgPr shadeToTitle="0"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b="22250"/>
          <a:stretch>
            <a:fillRect/>
          </a:stretch>
        </p:blipFill>
        <p:spPr>
          <a:xfrm>
            <a:off x="-19050" y="-19050"/>
            <a:ext cx="9181148" cy="5351173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-323850" y="-124779"/>
            <a:ext cx="9528811" cy="5393058"/>
          </a:xfrm>
          <a:prstGeom prst="rect">
            <a:avLst/>
          </a:prstGeom>
          <a:gradFill flip="xy" rotWithShape="1">
            <a:gsLst>
              <a:gs pos="0">
                <a:schemeClr val="dk1">
                  <a:alpha val="100000"/>
                </a:schemeClr>
              </a:gs>
              <a:gs pos="100000">
                <a:schemeClr val="dk1">
                  <a:alpha val="0"/>
                </a:schemeClr>
              </a:gs>
              <a:gs pos="40000">
                <a:schemeClr val="dk1">
                  <a:alpha val="80000"/>
                </a:schemeClr>
              </a:gs>
              <a:gs pos="60000">
                <a:schemeClr val="dk1">
                  <a:alpha val="70000"/>
                </a:schemeClr>
              </a:gs>
              <a:gs pos="80000">
                <a:schemeClr val="dk1">
                  <a:alpha val="60000"/>
                </a:schemeClr>
              </a:gs>
              <a:gs pos="20000">
                <a:schemeClr val="dk1">
                  <a:alpha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ko-KR" altLang="en-US"/>
          </a:p>
        </p:txBody>
      </p:sp>
      <p:sp>
        <p:nvSpPr>
          <p:cNvPr id="2" name="Text 0"/>
          <p:cNvSpPr/>
          <p:nvPr/>
        </p:nvSpPr>
        <p:spPr>
          <a:xfrm>
            <a:off x="365760" y="401955"/>
            <a:ext cx="8412480" cy="4301490"/>
          </a:xfrm>
          <a:prstGeom prst="rect">
            <a:avLst/>
          </a:prstGeom>
          <a:noFill/>
          <a:ln/>
        </p:spPr>
        <p:txBody>
          <a:bodyPr wrap="square" anchor="ctr">
            <a:spAutoFit/>
          </a:bodyPr>
          <a:lstStyle/>
          <a:p>
            <a:pPr marL="0" lvl="0" indent="0">
              <a:buNone/>
              <a:defRPr/>
            </a:pP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여유롭게 앉아 있는 아름.</a:t>
            </a:r>
            <a:endParaRPr lang="en-US" sz="2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반면에 주춤거리는 민준. 어쩔 줄 몰라한다.</a:t>
            </a:r>
            <a:endParaRPr lang="en-US" sz="2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1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</a:t>
            </a:r>
            <a:endParaRPr lang="en-US" sz="1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4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아름</a:t>
            </a:r>
            <a:r>
              <a:rPr lang="en-US" sz="24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아 생각났다! 너 항상 3명에서 다니지?</a:t>
            </a:r>
            <a:endParaRPr lang="en-US" sz="2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4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민준</a:t>
            </a:r>
            <a:r>
              <a:rPr lang="en-US" sz="24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어? 알고 있었어?</a:t>
            </a:r>
            <a:endParaRPr lang="en-US" sz="2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4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아름</a:t>
            </a:r>
            <a:r>
              <a:rPr lang="en-US" sz="24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응 항상 공학적으로 말하는 애랑 걔랑 싸우는 애랑 너랑.</a:t>
            </a:r>
            <a:endParaRPr lang="en-US" sz="2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4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민준</a:t>
            </a:r>
            <a:r>
              <a:rPr lang="en-US" sz="24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아...하하 맞아 맞아.</a:t>
            </a:r>
            <a:endParaRPr lang="en-US" sz="2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4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아름</a:t>
            </a:r>
            <a:r>
              <a:rPr lang="en-US" sz="24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그럼 너도 공부 잘해?</a:t>
            </a:r>
            <a:endParaRPr lang="en-US" sz="2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4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민준</a:t>
            </a:r>
            <a:r>
              <a:rPr lang="en-US" sz="24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어? 아... 잘은 못하고...</a:t>
            </a:r>
            <a:endParaRPr lang="en-US" sz="2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4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아름</a:t>
            </a:r>
            <a:r>
              <a:rPr lang="en-US" sz="24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기초전산설계는?</a:t>
            </a:r>
            <a:endParaRPr lang="en-US" sz="2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4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민준</a:t>
            </a:r>
            <a:r>
              <a:rPr lang="en-US" sz="24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그건 좀 쳐!</a:t>
            </a:r>
            <a:endParaRPr lang="en-US" sz="2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4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아름</a:t>
            </a:r>
            <a:r>
              <a:rPr lang="en-US" sz="24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야 잘됐다. 그럼 나 좀 가르쳐줘라!</a:t>
            </a:r>
            <a:endParaRPr lang="en-US" sz="2400">
              <a:latin typeface="한컴 윤고딕 760"/>
              <a:ea typeface="한컴 윤고딕 76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5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45">
    <p:bg>
      <p:bgPr shadeToTitle="0"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b="22250"/>
          <a:stretch>
            <a:fillRect/>
          </a:stretch>
        </p:blipFill>
        <p:spPr>
          <a:xfrm>
            <a:off x="-19050" y="-19050"/>
            <a:ext cx="9181148" cy="5351173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-323850" y="-124779"/>
            <a:ext cx="9528811" cy="5393058"/>
          </a:xfrm>
          <a:prstGeom prst="rect">
            <a:avLst/>
          </a:prstGeom>
          <a:gradFill flip="xy" rotWithShape="1">
            <a:gsLst>
              <a:gs pos="0">
                <a:schemeClr val="dk1">
                  <a:alpha val="100000"/>
                </a:schemeClr>
              </a:gs>
              <a:gs pos="100000">
                <a:schemeClr val="dk1">
                  <a:alpha val="0"/>
                </a:schemeClr>
              </a:gs>
              <a:gs pos="40000">
                <a:schemeClr val="dk1">
                  <a:alpha val="80000"/>
                </a:schemeClr>
              </a:gs>
              <a:gs pos="60000">
                <a:schemeClr val="dk1">
                  <a:alpha val="70000"/>
                </a:schemeClr>
              </a:gs>
              <a:gs pos="80000">
                <a:schemeClr val="dk1">
                  <a:alpha val="60000"/>
                </a:schemeClr>
              </a:gs>
              <a:gs pos="20000">
                <a:schemeClr val="dk1">
                  <a:alpha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ko-KR" altLang="en-US"/>
          </a:p>
        </p:txBody>
      </p:sp>
      <p:sp>
        <p:nvSpPr>
          <p:cNvPr id="2" name="Text 0"/>
          <p:cNvSpPr/>
          <p:nvPr/>
        </p:nvSpPr>
        <p:spPr>
          <a:xfrm>
            <a:off x="365760" y="163830"/>
            <a:ext cx="8412480" cy="4787265"/>
          </a:xfrm>
          <a:prstGeom prst="rect">
            <a:avLst/>
          </a:prstGeom>
          <a:noFill/>
          <a:ln/>
        </p:spPr>
        <p:txBody>
          <a:bodyPr wrap="square" anchor="ctr">
            <a:spAutoFit/>
          </a:bodyPr>
          <a:lstStyle/>
          <a:p>
            <a:pPr marL="0" lvl="0" indent="0">
              <a:buNone/>
              <a:defRPr/>
            </a:pPr>
            <a:r>
              <a:rPr lang="en-US" sz="28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민준</a:t>
            </a:r>
            <a:r>
              <a:rPr lang="en-US" sz="28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지.</a:t>
            </a:r>
            <a:r>
              <a:rPr lang="ko-KR" alt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</a:t>
            </a: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지금?</a:t>
            </a:r>
            <a:endParaRPr lang="en-US" sz="28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8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아름  </a:t>
            </a: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어. 씨 아빠한테 물어봤더니 이런 것도 공부 </a:t>
            </a:r>
            <a:endParaRPr lang="en-US" sz="28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ko-KR" alt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	</a:t>
            </a: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안 했냐고 뭐라 해서.</a:t>
            </a:r>
            <a:endParaRPr lang="en-US" sz="28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8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민준</a:t>
            </a:r>
            <a:r>
              <a:rPr lang="en-US" sz="28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그래서 아까 과방에서 확 나갔구나?</a:t>
            </a:r>
            <a:endParaRPr lang="en-US" sz="28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8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아름</a:t>
            </a:r>
            <a:r>
              <a:rPr lang="en-US" sz="28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아 그 앞에서 있던 게 너였어?</a:t>
            </a:r>
            <a:endParaRPr lang="en-US" sz="28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8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민준</a:t>
            </a:r>
            <a:r>
              <a:rPr lang="en-US" sz="28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응.</a:t>
            </a:r>
            <a:endParaRPr lang="en-US" sz="28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8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아름</a:t>
            </a:r>
            <a:r>
              <a:rPr lang="en-US" sz="28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ko-KR" alt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그렇구나</a:t>
            </a: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ㅎㅎ </a:t>
            </a:r>
            <a:r>
              <a:rPr lang="ko-KR" alt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내가</a:t>
            </a: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짜증나면 눈에 뵈는 게 없어</a:t>
            </a:r>
            <a:endParaRPr lang="en-US" sz="28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8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민준</a:t>
            </a:r>
            <a:r>
              <a:rPr lang="en-US" sz="28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아? 짜증이 나는 원인은 스트레스 누적</a:t>
            </a:r>
            <a:r>
              <a:rPr lang="ko-KR" alt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이나</a:t>
            </a: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</a:t>
            </a:r>
            <a:endParaRPr lang="en-US" sz="28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ko-KR" alt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	</a:t>
            </a: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수면 부족</a:t>
            </a:r>
            <a:r>
              <a:rPr lang="ko-KR" alt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으로</a:t>
            </a: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나타나는 증상으로...</a:t>
            </a:r>
            <a:endParaRPr lang="en-US" sz="28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8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아름</a:t>
            </a:r>
            <a:r>
              <a:rPr lang="en-US" sz="28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ko-KR" altLang="en-US" sz="28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뭐래는 거야</a:t>
            </a:r>
            <a:r>
              <a:rPr lang="en-US" altLang="ko-KR" sz="28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,</a:t>
            </a:r>
            <a:r>
              <a:rPr lang="ko-KR" altLang="en-US" sz="28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</a:t>
            </a: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야. 책이나 펴</a:t>
            </a:r>
            <a:endParaRPr lang="en-US" sz="28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8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민준</a:t>
            </a:r>
            <a:r>
              <a:rPr lang="en-US" sz="28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아 응.</a:t>
            </a:r>
            <a:endParaRPr lang="en-US" sz="2800">
              <a:latin typeface="한컴 윤고딕 760"/>
              <a:ea typeface="한컴 윤고딕 76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5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46">
    <p:bg>
      <p:bgPr shadeToTitle="0"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b="22250"/>
          <a:stretch>
            <a:fillRect/>
          </a:stretch>
        </p:blipFill>
        <p:spPr>
          <a:xfrm>
            <a:off x="-19050" y="-19050"/>
            <a:ext cx="9181148" cy="5351173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-323850" y="-124779"/>
            <a:ext cx="9528811" cy="5393058"/>
          </a:xfrm>
          <a:prstGeom prst="rect">
            <a:avLst/>
          </a:prstGeom>
          <a:gradFill flip="xy" rotWithShape="1">
            <a:gsLst>
              <a:gs pos="0">
                <a:schemeClr val="dk1">
                  <a:alpha val="100000"/>
                </a:schemeClr>
              </a:gs>
              <a:gs pos="100000">
                <a:schemeClr val="dk1">
                  <a:alpha val="0"/>
                </a:schemeClr>
              </a:gs>
              <a:gs pos="40000">
                <a:schemeClr val="dk1">
                  <a:alpha val="80000"/>
                </a:schemeClr>
              </a:gs>
              <a:gs pos="60000">
                <a:schemeClr val="dk1">
                  <a:alpha val="70000"/>
                </a:schemeClr>
              </a:gs>
              <a:gs pos="80000">
                <a:schemeClr val="dk1">
                  <a:alpha val="60000"/>
                </a:schemeClr>
              </a:gs>
              <a:gs pos="20000">
                <a:schemeClr val="dk1">
                  <a:alpha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ko-KR" altLang="en-US"/>
          </a:p>
        </p:txBody>
      </p:sp>
      <p:sp>
        <p:nvSpPr>
          <p:cNvPr id="2" name="Text 0"/>
          <p:cNvSpPr/>
          <p:nvPr/>
        </p:nvSpPr>
        <p:spPr>
          <a:xfrm>
            <a:off x="365760" y="1678305"/>
            <a:ext cx="8412480" cy="1739265"/>
          </a:xfrm>
          <a:prstGeom prst="rect">
            <a:avLst/>
          </a:prstGeom>
          <a:noFill/>
          <a:ln/>
        </p:spPr>
        <p:txBody>
          <a:bodyPr wrap="square" anchor="ctr">
            <a:spAutoFit/>
          </a:bodyPr>
          <a:lstStyle/>
          <a:p>
            <a:pPr marL="0" lvl="0" indent="0">
              <a:buNone/>
              <a:defRPr/>
            </a:pPr>
            <a:r>
              <a:rPr lang="en-US" sz="36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자신의 책을 펼쳐 아름이에게 열정적으로 가르쳐주는 민준.</a:t>
            </a:r>
            <a:endParaRPr lang="en-US" sz="36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36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이해 못하고 얼타고 있는 아름.</a:t>
            </a:r>
            <a:endParaRPr lang="en-US" sz="3600">
              <a:latin typeface="한컴 윤고딕 760"/>
              <a:ea typeface="한컴 윤고딕 76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5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1" y="0"/>
            <a:ext cx="9181148" cy="51846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27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5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47">
    <p:bg>
      <p:bgPr shadeToTitle="0"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rcRect b="22250"/>
          <a:stretch>
            <a:fillRect/>
          </a:stretch>
        </p:blipFill>
        <p:spPr>
          <a:xfrm>
            <a:off x="-19050" y="-19050"/>
            <a:ext cx="9181148" cy="5351173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0" y="0"/>
            <a:ext cx="9171623" cy="108630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>
              <a:defRPr/>
            </a:pPr>
            <a:r>
              <a:rPr lang="ko-KR" altLang="en-US" sz="5100" b="1">
                <a:latin typeface="한컴 윤고딕 760"/>
                <a:ea typeface="한컴 윤고딕 760"/>
              </a:rPr>
              <a:t>   </a:t>
            </a:r>
            <a:r>
              <a:rPr lang="en-US" altLang="ko-KR" sz="5100" b="1">
                <a:latin typeface="한컴 윤고딕 760"/>
                <a:ea typeface="한컴 윤고딕 760"/>
              </a:rPr>
              <a:t>S#11.</a:t>
            </a:r>
            <a:r>
              <a:rPr lang="ko-KR" altLang="en-US" sz="5100" b="1">
                <a:latin typeface="한컴 윤고딕 760"/>
                <a:ea typeface="한컴 윤고딕 760"/>
              </a:rPr>
              <a:t> 카페테리아</a:t>
            </a:r>
            <a:r>
              <a:rPr lang="en-US" altLang="ko-KR" sz="5100" b="1">
                <a:latin typeface="한컴 윤고딕 760"/>
                <a:ea typeface="한컴 윤고딕 760"/>
              </a:rPr>
              <a:t>.</a:t>
            </a:r>
            <a:r>
              <a:rPr lang="ko-KR" altLang="en-US" sz="5100" b="1">
                <a:latin typeface="한컴 윤고딕 760"/>
                <a:ea typeface="한컴 윤고딕 760"/>
              </a:rPr>
              <a:t> 저녁</a:t>
            </a:r>
            <a:r>
              <a:rPr lang="en-US" altLang="ko-KR" sz="5100" b="1">
                <a:latin typeface="한컴 윤고딕 760"/>
                <a:ea typeface="한컴 윤고딕 760"/>
              </a:rPr>
              <a:t>.</a:t>
            </a:r>
            <a:r>
              <a:rPr lang="ko-KR" altLang="en-US" sz="5100" b="1">
                <a:latin typeface="한컴 윤고딕 760"/>
                <a:ea typeface="한컴 윤고딕 760"/>
              </a:rPr>
              <a:t> 실외</a:t>
            </a:r>
            <a:endParaRPr lang="ko-KR" altLang="en-US" sz="5100" b="1">
              <a:latin typeface="한컴 윤고딕 760"/>
              <a:ea typeface="한컴 윤고딕 76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5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48">
    <p:bg>
      <p:bgPr shadeToTitle="0"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b="22250"/>
          <a:stretch>
            <a:fillRect/>
          </a:stretch>
        </p:blipFill>
        <p:spPr>
          <a:xfrm>
            <a:off x="-19050" y="-19050"/>
            <a:ext cx="9181148" cy="5351173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-323850" y="-124779"/>
            <a:ext cx="9528811" cy="5393058"/>
          </a:xfrm>
          <a:prstGeom prst="rect">
            <a:avLst/>
          </a:prstGeom>
          <a:gradFill flip="xy" rotWithShape="1">
            <a:gsLst>
              <a:gs pos="0">
                <a:schemeClr val="dk1">
                  <a:alpha val="100000"/>
                </a:schemeClr>
              </a:gs>
              <a:gs pos="100000">
                <a:schemeClr val="dk1">
                  <a:alpha val="0"/>
                </a:schemeClr>
              </a:gs>
              <a:gs pos="40000">
                <a:schemeClr val="dk1">
                  <a:alpha val="80000"/>
                </a:schemeClr>
              </a:gs>
              <a:gs pos="60000">
                <a:schemeClr val="dk1">
                  <a:alpha val="70000"/>
                </a:schemeClr>
              </a:gs>
              <a:gs pos="80000">
                <a:schemeClr val="dk1">
                  <a:alpha val="60000"/>
                </a:schemeClr>
              </a:gs>
              <a:gs pos="20000">
                <a:schemeClr val="dk1">
                  <a:alpha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ko-KR" altLang="en-US"/>
          </a:p>
        </p:txBody>
      </p:sp>
      <p:sp>
        <p:nvSpPr>
          <p:cNvPr id="2" name="Text 0"/>
          <p:cNvSpPr/>
          <p:nvPr/>
        </p:nvSpPr>
        <p:spPr>
          <a:xfrm>
            <a:off x="365760" y="401955"/>
            <a:ext cx="8412480" cy="4301490"/>
          </a:xfrm>
          <a:prstGeom prst="rect">
            <a:avLst/>
          </a:prstGeom>
          <a:noFill/>
          <a:ln/>
        </p:spPr>
        <p:txBody>
          <a:bodyPr wrap="square" anchor="ctr">
            <a:spAutoFit/>
          </a:bodyPr>
          <a:lstStyle/>
          <a:p>
            <a:pPr marL="0" lvl="0" indent="0">
              <a:buNone/>
              <a:defRPr/>
            </a:pP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시간 경과.</a:t>
            </a:r>
            <a:endParaRPr lang="en-US" sz="2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아름이는 이제서야 조금 이해했다는 밝은 표정으로 대답한다.</a:t>
            </a:r>
            <a:endParaRPr lang="en-US" sz="2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1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</a:t>
            </a:r>
            <a:endParaRPr lang="en-US" sz="1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4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아름</a:t>
            </a:r>
            <a:r>
              <a:rPr lang="en-US" sz="24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아!!! 이게 그러니까 이게 이렇게 된다는 거지?</a:t>
            </a:r>
            <a:endParaRPr lang="en-US" sz="2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4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민준</a:t>
            </a:r>
            <a:r>
              <a:rPr lang="en-US" sz="24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맞아!! 자 이제 다음 문제!</a:t>
            </a:r>
            <a:endParaRPr lang="en-US" sz="2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4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아름</a:t>
            </a:r>
            <a:r>
              <a:rPr lang="en-US" sz="24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아냐 아냐 충분한 것 같아. 벌써 해가 졌네.</a:t>
            </a:r>
            <a:endParaRPr lang="en-US" sz="2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  고마워 나중에 밥 살게</a:t>
            </a:r>
            <a:endParaRPr lang="en-US" sz="2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  나 약속 있어서 먼저 간다!</a:t>
            </a:r>
            <a:endParaRPr lang="en-US" sz="2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4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민준</a:t>
            </a:r>
            <a:r>
              <a:rPr lang="en-US" sz="24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어? 어... 아름아 번호 좀 줄래,?!?!</a:t>
            </a:r>
            <a:endParaRPr lang="en-US" sz="2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4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아름</a:t>
            </a:r>
            <a:r>
              <a:rPr lang="en-US" sz="24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어? 그래 뭐. 모르는 거 있으면 물어볼겡. 진짜 간다</a:t>
            </a:r>
            <a:endParaRPr lang="en-US" sz="2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4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민준</a:t>
            </a:r>
            <a:r>
              <a:rPr lang="en-US" sz="24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(멀어져가는 아름에게) 혹시 해가 지는 이유가 궁금하면 연락해!!</a:t>
            </a:r>
            <a:endParaRPr lang="en-US" sz="2400">
              <a:latin typeface="한컴 윤고딕 760"/>
              <a:ea typeface="한컴 윤고딕 76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5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49">
    <p:bg>
      <p:bgPr shadeToTitle="0"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b="22250"/>
          <a:stretch>
            <a:fillRect/>
          </a:stretch>
        </p:blipFill>
        <p:spPr>
          <a:xfrm>
            <a:off x="-19050" y="-19050"/>
            <a:ext cx="9181148" cy="5351173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-323850" y="-124779"/>
            <a:ext cx="9528811" cy="5393058"/>
          </a:xfrm>
          <a:prstGeom prst="rect">
            <a:avLst/>
          </a:prstGeom>
          <a:gradFill flip="xy" rotWithShape="1">
            <a:gsLst>
              <a:gs pos="0">
                <a:schemeClr val="dk1">
                  <a:alpha val="100000"/>
                </a:schemeClr>
              </a:gs>
              <a:gs pos="100000">
                <a:schemeClr val="dk1">
                  <a:alpha val="0"/>
                </a:schemeClr>
              </a:gs>
              <a:gs pos="40000">
                <a:schemeClr val="dk1">
                  <a:alpha val="80000"/>
                </a:schemeClr>
              </a:gs>
              <a:gs pos="60000">
                <a:schemeClr val="dk1">
                  <a:alpha val="70000"/>
                </a:schemeClr>
              </a:gs>
              <a:gs pos="80000">
                <a:schemeClr val="dk1">
                  <a:alpha val="60000"/>
                </a:schemeClr>
              </a:gs>
              <a:gs pos="20000">
                <a:schemeClr val="dk1">
                  <a:alpha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ko-KR" altLang="en-US"/>
          </a:p>
        </p:txBody>
      </p:sp>
      <p:sp>
        <p:nvSpPr>
          <p:cNvPr id="2" name="Text 0"/>
          <p:cNvSpPr/>
          <p:nvPr/>
        </p:nvSpPr>
        <p:spPr>
          <a:xfrm>
            <a:off x="365760" y="906780"/>
            <a:ext cx="8412480" cy="3291840"/>
          </a:xfrm>
          <a:prstGeom prst="rect">
            <a:avLst/>
          </a:prstGeom>
          <a:noFill/>
          <a:ln/>
        </p:spPr>
        <p:txBody>
          <a:bodyPr wrap="square" anchor="ctr">
            <a:spAutoFit/>
          </a:bodyPr>
          <a:lstStyle/>
          <a:p>
            <a:pPr marL="0" lvl="0" indent="0">
              <a:buNone/>
              <a:defRPr/>
            </a:pPr>
            <a:r>
              <a:rPr lang="ko-KR" altLang="en-US" sz="2800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민준</a:t>
            </a:r>
            <a:r>
              <a:rPr lang="ko-KR" alt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altLang="ko-KR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...</a:t>
            </a: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밥 산다고,,,,,,?</a:t>
            </a:r>
            <a:endParaRPr lang="en-US" sz="28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내가 저 얘랑? 밥을? 데이트 하자는 건가 쿄쿄쿄쿄</a:t>
            </a:r>
            <a:endParaRPr lang="en-US" sz="28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1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</a:t>
            </a:r>
            <a:endParaRPr lang="en-US" sz="1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잠시 후. 민준의 머릿속에 이선호 선배가 시킨 과제가 생각난다.</a:t>
            </a:r>
            <a:endParaRPr lang="en-US" sz="28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1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</a:t>
            </a:r>
            <a:endParaRPr lang="en-US" sz="1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8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민준</a:t>
            </a:r>
            <a:r>
              <a:rPr lang="en-US" sz="28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아....!!!!!! 맞다.!!!!!!</a:t>
            </a:r>
            <a:endParaRPr lang="en-US" sz="28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1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</a:t>
            </a:r>
            <a:endParaRPr lang="en-US" sz="1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서둘러 짐을 챙겨 과방으로 향하는 민준.</a:t>
            </a:r>
            <a:endParaRPr lang="en-US" sz="2800">
              <a:latin typeface="한컴 윤고딕 760"/>
              <a:ea typeface="한컴 윤고딕 76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5">
    <p:bg>
      <p:bgPr shadeToTitle="0"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t="21377" b="3102"/>
          <a:stretch>
            <a:fillRect/>
          </a:stretch>
        </p:blipFill>
        <p:spPr>
          <a:xfrm>
            <a:off x="-9525" y="-193743"/>
            <a:ext cx="9444315" cy="5346768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0" y="-193743"/>
            <a:ext cx="9434790" cy="5250089"/>
          </a:xfrm>
          <a:prstGeom prst="rect">
            <a:avLst/>
          </a:prstGeom>
          <a:gradFill flip="xy" rotWithShape="1">
            <a:gsLst>
              <a:gs pos="0">
                <a:schemeClr val="dk1">
                  <a:alpha val="100000"/>
                </a:schemeClr>
              </a:gs>
              <a:gs pos="100000">
                <a:schemeClr val="dk1">
                  <a:alpha val="0"/>
                </a:schemeClr>
              </a:gs>
              <a:gs pos="25000">
                <a:schemeClr val="dk1">
                  <a:alpha val="80000"/>
                </a:schemeClr>
              </a:gs>
              <a:gs pos="50000">
                <a:schemeClr val="dk1">
                  <a:alpha val="70000"/>
                </a:schemeClr>
              </a:gs>
              <a:gs pos="75000">
                <a:schemeClr val="dk1">
                  <a:alpha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  <p:sp>
        <p:nvSpPr>
          <p:cNvPr id="2" name="Text 0"/>
          <p:cNvSpPr/>
          <p:nvPr/>
        </p:nvSpPr>
        <p:spPr>
          <a:xfrm>
            <a:off x="365760" y="687704"/>
            <a:ext cx="8412480" cy="3749040"/>
          </a:xfrm>
          <a:prstGeom prst="rect">
            <a:avLst/>
          </a:prstGeom>
          <a:noFill/>
          <a:ln/>
        </p:spPr>
        <p:txBody>
          <a:bodyPr wrap="square" anchor="ctr">
            <a:spAutoFit/>
          </a:bodyPr>
          <a:lstStyle/>
          <a:p>
            <a:pPr marL="0" lvl="0" indent="0">
              <a:buNone/>
              <a:defRPr/>
            </a:pP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행복해 보이는 둘.</a:t>
            </a:r>
            <a:endParaRPr lang="en-US" sz="3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하지만 이내 아름이 고개를 갸웃거리며</a:t>
            </a:r>
            <a:endParaRPr lang="en-US" sz="3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16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</a:t>
            </a:r>
            <a:endParaRPr lang="en-US" sz="16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32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아름</a:t>
            </a:r>
            <a:r>
              <a:rPr lang="en-US" sz="32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근데... 너 시</a:t>
            </a:r>
            <a:r>
              <a:rPr lang="en-US" altLang="ko-KR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..</a:t>
            </a:r>
            <a:r>
              <a:rPr lang="ko-KR" alt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부</a:t>
            </a:r>
            <a:r>
              <a:rPr lang="en-US" altLang="ko-KR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..</a:t>
            </a:r>
            <a:r>
              <a:rPr lang="ko-KR" alt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은 </a:t>
            </a: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해?</a:t>
            </a:r>
            <a:endParaRPr lang="en-US" sz="3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ko-KR" altLang="en-US" sz="32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민준</a:t>
            </a:r>
            <a:r>
              <a:rPr lang="ko-KR" alt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응</a:t>
            </a:r>
            <a:r>
              <a:rPr lang="en-US" altLang="ko-KR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?</a:t>
            </a:r>
            <a:r>
              <a:rPr lang="ko-KR" alt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뭐라고</a:t>
            </a:r>
            <a:r>
              <a:rPr lang="en-US" altLang="ko-KR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?</a:t>
            </a:r>
            <a:endParaRPr lang="en-US" altLang="ko-KR" sz="3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ko-KR" altLang="en-US" sz="32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아름</a:t>
            </a:r>
            <a:r>
              <a:rPr lang="ko-KR" alt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시험 공부 안해</a:t>
            </a:r>
            <a:r>
              <a:rPr lang="en-US" altLang="ko-KR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?</a:t>
            </a:r>
            <a:endParaRPr lang="en-US" altLang="ko-KR" sz="3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32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민준</a:t>
            </a:r>
            <a:r>
              <a:rPr lang="en-US" sz="32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우리 시험봐?</a:t>
            </a:r>
            <a:endParaRPr lang="en-US" sz="3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32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아름</a:t>
            </a:r>
            <a:r>
              <a:rPr lang="en-US" sz="32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유체역학2 시험!!!</a:t>
            </a:r>
            <a:endParaRPr lang="en-US" sz="3200">
              <a:latin typeface="한컴 윤고딕 760"/>
              <a:ea typeface="한컴 윤고딕 76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6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1" y="0"/>
            <a:ext cx="9181148" cy="51846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0317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6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50">
    <p:bg>
      <p:bgPr shadeToTitle="0"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>
            <a:lum bright="-30000"/>
            <a:extLst>
              <a:ext uri="783A4284-B454-46f5-B8C8-42B5039CE256">
                <hp:hncPhoto xmlns:hp="http://schemas.haansoft.com/office/presentation/8.0">
                  <hd:imgLayer xmlns:hd="http://schemas.haansoft.com/office/drawingml/8.0" r:embed="rId4">
                    <hd:imgEffect xmlns:hd="http://schemas.haansoft.com/office/drawingml/8.0">
                      <hd:artEffectSharpenSoften/>
                    </hd:imgEffect>
                  </hd:imgLayer>
                </hp:hncPhoto>
              </a:ext>
            </a:extLst>
          </a:blip>
          <a:srcRect b="24903"/>
          <a:stretch>
            <a:fillRect/>
          </a:stretch>
        </p:blipFill>
        <p:spPr>
          <a:xfrm>
            <a:off x="-9525" y="-9525"/>
            <a:ext cx="9153525" cy="5153025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0" y="0"/>
            <a:ext cx="9171623" cy="108630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>
              <a:defRPr/>
            </a:pPr>
            <a:r>
              <a:rPr lang="ko-KR" altLang="en-US" sz="5100" b="1">
                <a:latin typeface="한컴 윤고딕 760"/>
                <a:ea typeface="한컴 윤고딕 760"/>
              </a:rPr>
              <a:t>   </a:t>
            </a:r>
            <a:r>
              <a:rPr lang="en-US" altLang="ko-KR" sz="5100" b="1">
                <a:latin typeface="한컴 윤고딕 760"/>
                <a:ea typeface="한컴 윤고딕 760"/>
              </a:rPr>
              <a:t>S#12.</a:t>
            </a:r>
            <a:r>
              <a:rPr lang="ko-KR" altLang="en-US" sz="5100" b="1">
                <a:latin typeface="한컴 윤고딕 760"/>
                <a:ea typeface="한컴 윤고딕 760"/>
              </a:rPr>
              <a:t> 과방</a:t>
            </a:r>
            <a:r>
              <a:rPr lang="en-US" altLang="ko-KR" sz="5100" b="1">
                <a:latin typeface="한컴 윤고딕 760"/>
                <a:ea typeface="한컴 윤고딕 760"/>
              </a:rPr>
              <a:t>.</a:t>
            </a:r>
            <a:r>
              <a:rPr lang="ko-KR" altLang="en-US" sz="5100" b="1">
                <a:latin typeface="한컴 윤고딕 760"/>
                <a:ea typeface="한컴 윤고딕 760"/>
              </a:rPr>
              <a:t> 밤</a:t>
            </a:r>
            <a:r>
              <a:rPr lang="en-US" altLang="ko-KR" sz="5100" b="1">
                <a:latin typeface="한컴 윤고딕 760"/>
                <a:ea typeface="한컴 윤고딕 760"/>
              </a:rPr>
              <a:t>.</a:t>
            </a:r>
            <a:r>
              <a:rPr lang="ko-KR" altLang="en-US" sz="5100" b="1">
                <a:latin typeface="한컴 윤고딕 760"/>
                <a:ea typeface="한컴 윤고딕 760"/>
              </a:rPr>
              <a:t> 실내</a:t>
            </a:r>
            <a:endParaRPr lang="ko-KR" altLang="en-US" sz="5100" b="1">
              <a:latin typeface="한컴 윤고딕 760"/>
              <a:ea typeface="한컴 윤고딕 76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6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51">
    <p:bg>
      <p:bgPr shadeToTitle="0"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>
            <a:lum bright="-20000"/>
          </a:blip>
          <a:srcRect b="24903"/>
          <a:stretch>
            <a:fillRect/>
          </a:stretch>
        </p:blipFill>
        <p:spPr>
          <a:xfrm>
            <a:off x="-9525" y="-9525"/>
            <a:ext cx="9153525" cy="5153025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-323850" y="95029"/>
            <a:ext cx="9528811" cy="5393058"/>
          </a:xfrm>
          <a:prstGeom prst="rect">
            <a:avLst/>
          </a:prstGeom>
          <a:gradFill flip="xy" rotWithShape="1">
            <a:gsLst>
              <a:gs pos="0">
                <a:schemeClr val="dk1">
                  <a:alpha val="100000"/>
                </a:schemeClr>
              </a:gs>
              <a:gs pos="100000">
                <a:schemeClr val="dk1">
                  <a:alpha val="0"/>
                </a:schemeClr>
              </a:gs>
              <a:gs pos="40000">
                <a:schemeClr val="dk1">
                  <a:alpha val="80000"/>
                </a:schemeClr>
              </a:gs>
              <a:gs pos="60000">
                <a:schemeClr val="dk1">
                  <a:alpha val="70000"/>
                </a:schemeClr>
              </a:gs>
              <a:gs pos="80000">
                <a:schemeClr val="dk1">
                  <a:alpha val="60000"/>
                </a:schemeClr>
              </a:gs>
              <a:gs pos="20000">
                <a:schemeClr val="dk1">
                  <a:alpha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ko-KR" altLang="en-US"/>
          </a:p>
        </p:txBody>
      </p:sp>
      <p:sp>
        <p:nvSpPr>
          <p:cNvPr id="2" name="Text 0"/>
          <p:cNvSpPr/>
          <p:nvPr/>
        </p:nvSpPr>
        <p:spPr>
          <a:xfrm>
            <a:off x="365760" y="773430"/>
            <a:ext cx="8412480" cy="3568065"/>
          </a:xfrm>
          <a:prstGeom prst="rect">
            <a:avLst/>
          </a:prstGeom>
          <a:noFill/>
          <a:ln/>
        </p:spPr>
        <p:txBody>
          <a:bodyPr wrap="square" anchor="ctr">
            <a:spAutoFit/>
          </a:bodyPr>
          <a:lstStyle/>
          <a:p>
            <a:pPr marL="0" lvl="0" indent="0">
              <a:buNone/>
              <a:defRPr/>
            </a:pP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민준이 서둘러 과방으로 들어온다. 아무도 없다.</a:t>
            </a:r>
            <a:endParaRPr lang="en-US" sz="2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민준, 노트북을 펼쳐 선호가 시킨 과제를 하기 시작한다.</a:t>
            </a:r>
            <a:endParaRPr lang="en-US" sz="2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종태가 과방으로 들어온다.</a:t>
            </a:r>
            <a:endParaRPr lang="en-US" sz="2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1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</a:t>
            </a:r>
            <a:endParaRPr lang="en-US" sz="1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4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종태</a:t>
            </a:r>
            <a:r>
              <a:rPr lang="en-US" sz="24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어? 너 아까 걔네.</a:t>
            </a:r>
            <a:endParaRPr lang="en-US" sz="2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4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민준</a:t>
            </a:r>
            <a:r>
              <a:rPr lang="en-US" sz="24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아! 네 선배님 안녕하세요!</a:t>
            </a:r>
            <a:endParaRPr lang="en-US" sz="2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4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종태</a:t>
            </a:r>
            <a:r>
              <a:rPr lang="en-US" sz="24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뭐 하냐?</a:t>
            </a:r>
            <a:endParaRPr lang="en-US" sz="2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4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민준</a:t>
            </a:r>
            <a:r>
              <a:rPr lang="en-US" sz="24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아까 선호 선배님한테 받은 과제 진행 중입니다!</a:t>
            </a:r>
            <a:endParaRPr lang="en-US" sz="2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4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종태</a:t>
            </a:r>
            <a:r>
              <a:rPr lang="en-US" sz="24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그래 뺑이 쳐라</a:t>
            </a:r>
            <a:endParaRPr lang="en-US" sz="2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4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민준</a:t>
            </a:r>
            <a:r>
              <a:rPr lang="en-US" sz="24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네엡,!!</a:t>
            </a:r>
            <a:endParaRPr lang="en-US" sz="2400">
              <a:latin typeface="한컴 윤고딕 760"/>
              <a:ea typeface="한컴 윤고딕 76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6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52">
    <p:bg>
      <p:bgPr shadeToTitle="0"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>
            <a:lum bright="-20000"/>
          </a:blip>
          <a:srcRect b="24903"/>
          <a:stretch>
            <a:fillRect/>
          </a:stretch>
        </p:blipFill>
        <p:spPr>
          <a:xfrm>
            <a:off x="-9525" y="-9525"/>
            <a:ext cx="9153525" cy="5153025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-323850" y="95029"/>
            <a:ext cx="9528811" cy="5393058"/>
          </a:xfrm>
          <a:prstGeom prst="rect">
            <a:avLst/>
          </a:prstGeom>
          <a:gradFill flip="xy" rotWithShape="1">
            <a:gsLst>
              <a:gs pos="0">
                <a:schemeClr val="dk1">
                  <a:alpha val="100000"/>
                </a:schemeClr>
              </a:gs>
              <a:gs pos="100000">
                <a:schemeClr val="dk1">
                  <a:alpha val="0"/>
                </a:schemeClr>
              </a:gs>
              <a:gs pos="40000">
                <a:schemeClr val="dk1">
                  <a:alpha val="80000"/>
                </a:schemeClr>
              </a:gs>
              <a:gs pos="60000">
                <a:schemeClr val="dk1">
                  <a:alpha val="70000"/>
                </a:schemeClr>
              </a:gs>
              <a:gs pos="80000">
                <a:schemeClr val="dk1">
                  <a:alpha val="60000"/>
                </a:schemeClr>
              </a:gs>
              <a:gs pos="20000">
                <a:schemeClr val="dk1">
                  <a:alpha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ko-KR" altLang="en-US"/>
          </a:p>
        </p:txBody>
      </p:sp>
      <p:sp>
        <p:nvSpPr>
          <p:cNvPr id="2" name="Text 0"/>
          <p:cNvSpPr/>
          <p:nvPr/>
        </p:nvSpPr>
        <p:spPr>
          <a:xfrm>
            <a:off x="365760" y="1002030"/>
            <a:ext cx="8412480" cy="3082290"/>
          </a:xfrm>
          <a:prstGeom prst="rect">
            <a:avLst/>
          </a:prstGeom>
          <a:noFill/>
          <a:ln/>
        </p:spPr>
        <p:txBody>
          <a:bodyPr wrap="square" anchor="ctr">
            <a:spAutoFit/>
          </a:bodyPr>
          <a:lstStyle/>
          <a:p>
            <a:pPr marL="0" lvl="0" indent="0">
              <a:buNone/>
              <a:defRPr/>
            </a:pPr>
            <a:r>
              <a:rPr lang="en-US" sz="28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종태</a:t>
            </a:r>
            <a:r>
              <a:rPr lang="en-US" sz="28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야.</a:t>
            </a:r>
            <a:endParaRPr lang="en-US" sz="28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8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민준</a:t>
            </a:r>
            <a:r>
              <a:rPr lang="en-US" sz="28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(화들짝) 네??</a:t>
            </a:r>
            <a:endParaRPr lang="en-US" sz="28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8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종태</a:t>
            </a:r>
            <a:r>
              <a:rPr lang="en-US" sz="28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너 2학년이랬지.</a:t>
            </a:r>
            <a:endParaRPr lang="en-US" sz="28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8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민준</a:t>
            </a:r>
            <a:r>
              <a:rPr lang="en-US" sz="28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네</a:t>
            </a:r>
            <a:endParaRPr lang="en-US" sz="28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8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종태</a:t>
            </a:r>
            <a:r>
              <a:rPr lang="en-US" sz="28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잘 됐네. 지금부터 내가 하는 말, 특히 선호 형. </a:t>
            </a:r>
            <a:endParaRPr lang="en-US" sz="28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ko-KR" alt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	</a:t>
            </a: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외부로 새면 절대 안된다. 새면 알아서 해.</a:t>
            </a:r>
            <a:endParaRPr lang="en-US" sz="28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8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민준</a:t>
            </a:r>
            <a:r>
              <a:rPr lang="en-US" sz="28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? .아. 네.!</a:t>
            </a:r>
            <a:endParaRPr lang="en-US" sz="2800">
              <a:latin typeface="한컴 윤고딕 760"/>
              <a:ea typeface="한컴 윤고딕 76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6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53">
    <p:bg>
      <p:bgPr shadeToTitle="0"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>
            <a:lum bright="-20000"/>
          </a:blip>
          <a:srcRect b="24903"/>
          <a:stretch>
            <a:fillRect/>
          </a:stretch>
        </p:blipFill>
        <p:spPr>
          <a:xfrm>
            <a:off x="-9525" y="-9525"/>
            <a:ext cx="9153525" cy="5153025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-323850" y="95029"/>
            <a:ext cx="9528811" cy="5393058"/>
          </a:xfrm>
          <a:prstGeom prst="rect">
            <a:avLst/>
          </a:prstGeom>
          <a:gradFill flip="xy" rotWithShape="1">
            <a:gsLst>
              <a:gs pos="0">
                <a:schemeClr val="dk1">
                  <a:alpha val="100000"/>
                </a:schemeClr>
              </a:gs>
              <a:gs pos="100000">
                <a:schemeClr val="dk1">
                  <a:alpha val="0"/>
                </a:schemeClr>
              </a:gs>
              <a:gs pos="40000">
                <a:schemeClr val="dk1">
                  <a:alpha val="80000"/>
                </a:schemeClr>
              </a:gs>
              <a:gs pos="60000">
                <a:schemeClr val="dk1">
                  <a:alpha val="70000"/>
                </a:schemeClr>
              </a:gs>
              <a:gs pos="80000">
                <a:schemeClr val="dk1">
                  <a:alpha val="60000"/>
                </a:schemeClr>
              </a:gs>
              <a:gs pos="20000">
                <a:schemeClr val="dk1">
                  <a:alpha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ko-KR" altLang="en-US"/>
          </a:p>
        </p:txBody>
      </p:sp>
      <p:sp>
        <p:nvSpPr>
          <p:cNvPr id="2" name="Text 0"/>
          <p:cNvSpPr/>
          <p:nvPr/>
        </p:nvSpPr>
        <p:spPr>
          <a:xfrm>
            <a:off x="365760" y="230505"/>
            <a:ext cx="8412480" cy="4663440"/>
          </a:xfrm>
          <a:prstGeom prst="rect">
            <a:avLst/>
          </a:prstGeom>
          <a:noFill/>
          <a:ln/>
        </p:spPr>
        <p:txBody>
          <a:bodyPr wrap="square" anchor="ctr">
            <a:spAutoFit/>
          </a:bodyPr>
          <a:lstStyle/>
          <a:p>
            <a:pPr marL="0" lvl="0" indent="0">
              <a:buNone/>
              <a:defRPr/>
            </a:pPr>
            <a:r>
              <a:rPr lang="en-US" sz="30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종태</a:t>
            </a:r>
            <a:r>
              <a:rPr lang="en-US" sz="30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30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2학년에 내 여친이 있거든?</a:t>
            </a:r>
            <a:endParaRPr lang="en-US" sz="30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30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민준</a:t>
            </a:r>
            <a:r>
              <a:rPr lang="en-US" sz="30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30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형이요?</a:t>
            </a:r>
            <a:endParaRPr lang="en-US" sz="30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30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종태</a:t>
            </a:r>
            <a:r>
              <a:rPr lang="en-US" sz="30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30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말뽄새 봐라?</a:t>
            </a:r>
            <a:endParaRPr lang="en-US" sz="30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30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민준</a:t>
            </a:r>
            <a:r>
              <a:rPr lang="en-US" sz="30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30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아 죄송합니다...</a:t>
            </a:r>
            <a:endParaRPr lang="en-US" sz="30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30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종태</a:t>
            </a:r>
            <a:r>
              <a:rPr lang="en-US" sz="30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30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하.. 쨋든 어제 동기들이랑 술 마셨다는데 </a:t>
            </a:r>
            <a:endParaRPr lang="en-US" sz="30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ko-KR" altLang="en-US" sz="30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	</a:t>
            </a:r>
            <a:r>
              <a:rPr lang="en-US" sz="30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그 뒤로 잘 들어갔냐고 보내니까 연락이 </a:t>
            </a:r>
            <a:endParaRPr lang="en-US" sz="30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ko-KR" altLang="en-US" sz="30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	</a:t>
            </a:r>
            <a:r>
              <a:rPr lang="en-US" sz="30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없는 거야. 아니 술을 먹고 연락이 안 되는 게 </a:t>
            </a:r>
            <a:endParaRPr lang="en-US" sz="30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ko-KR" altLang="en-US" sz="30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	</a:t>
            </a:r>
            <a:r>
              <a:rPr lang="en-US" sz="30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말이 돼? 심지어 남자들도 있던 술자리에서?</a:t>
            </a:r>
            <a:endParaRPr lang="en-US" sz="30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30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민준</a:t>
            </a:r>
            <a:r>
              <a:rPr lang="en-US" sz="30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30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잘 들어가고 난 뒤에 몸에 독소들이 가득 묻</a:t>
            </a:r>
            <a:endParaRPr lang="en-US" sz="30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ko-KR" altLang="en-US" sz="30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	</a:t>
            </a:r>
            <a:r>
              <a:rPr lang="en-US" sz="30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었으니까 바로 씻고 잔 게 아닐까요,,?</a:t>
            </a:r>
            <a:endParaRPr lang="en-US" sz="30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6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54">
    <p:bg>
      <p:bgPr shadeToTitle="0"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>
            <a:lum bright="-20000"/>
          </a:blip>
          <a:srcRect b="24903"/>
          <a:stretch>
            <a:fillRect/>
          </a:stretch>
        </p:blipFill>
        <p:spPr>
          <a:xfrm>
            <a:off x="-9525" y="-9525"/>
            <a:ext cx="9153525" cy="5153025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-323850" y="95029"/>
            <a:ext cx="9528811" cy="5393058"/>
          </a:xfrm>
          <a:prstGeom prst="rect">
            <a:avLst/>
          </a:prstGeom>
          <a:gradFill flip="xy" rotWithShape="1">
            <a:gsLst>
              <a:gs pos="0">
                <a:schemeClr val="dk1">
                  <a:alpha val="100000"/>
                </a:schemeClr>
              </a:gs>
              <a:gs pos="100000">
                <a:schemeClr val="dk1">
                  <a:alpha val="0"/>
                </a:schemeClr>
              </a:gs>
              <a:gs pos="40000">
                <a:schemeClr val="dk1">
                  <a:alpha val="80000"/>
                </a:schemeClr>
              </a:gs>
              <a:gs pos="60000">
                <a:schemeClr val="dk1">
                  <a:alpha val="70000"/>
                </a:schemeClr>
              </a:gs>
              <a:gs pos="80000">
                <a:schemeClr val="dk1">
                  <a:alpha val="60000"/>
                </a:schemeClr>
              </a:gs>
              <a:gs pos="20000">
                <a:schemeClr val="dk1">
                  <a:alpha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ko-KR" altLang="en-US"/>
          </a:p>
        </p:txBody>
      </p:sp>
      <p:sp>
        <p:nvSpPr>
          <p:cNvPr id="2" name="Text 0"/>
          <p:cNvSpPr/>
          <p:nvPr/>
        </p:nvSpPr>
        <p:spPr>
          <a:xfrm>
            <a:off x="365760" y="163830"/>
            <a:ext cx="8412480" cy="4787265"/>
          </a:xfrm>
          <a:prstGeom prst="rect">
            <a:avLst/>
          </a:prstGeom>
          <a:noFill/>
          <a:ln/>
        </p:spPr>
        <p:txBody>
          <a:bodyPr wrap="square" anchor="ctr">
            <a:spAutoFit/>
          </a:bodyPr>
          <a:lstStyle/>
          <a:p>
            <a:pPr marL="0" lvl="0" indent="0">
              <a:buNone/>
              <a:defRPr/>
            </a:pPr>
            <a:r>
              <a:rPr lang="en-US" sz="28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종태</a:t>
            </a:r>
            <a:r>
              <a:rPr lang="en-US" sz="28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얘가 원래 안 이런단 말이지. 그 전까지만 해도 </a:t>
            </a:r>
            <a:endParaRPr lang="en-US" sz="28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ko-KR" alt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	</a:t>
            </a: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항상 집 들어가면 전화도 하고 카톡도 꼬박꼬박</a:t>
            </a:r>
            <a:endParaRPr lang="en-US" sz="28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ko-KR" alt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	</a:t>
            </a: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했단 말이야. 근데 오늘 오전에 그거 가지고 </a:t>
            </a:r>
            <a:endParaRPr lang="en-US" sz="28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ko-KR" alt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	</a:t>
            </a: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얘기 좀 했더니 아직까지도 연락이 없어.</a:t>
            </a:r>
            <a:endParaRPr lang="en-US" sz="28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1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</a:t>
            </a:r>
            <a:endParaRPr lang="en-US" sz="1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민준의 머릿속에 </a:t>
            </a:r>
            <a:r>
              <a:rPr lang="ko-KR" alt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갑자기 스치는 </a:t>
            </a: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아름이의 말.</a:t>
            </a:r>
            <a:endParaRPr lang="en-US" sz="28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'안 그래도 기분 별론데'</a:t>
            </a:r>
            <a:endParaRPr lang="en-US" sz="28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1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</a:t>
            </a:r>
            <a:endParaRPr lang="en-US" sz="1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8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민준(V.O.)</a:t>
            </a:r>
            <a:r>
              <a:rPr lang="en-US" sz="28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아. 혹시... 2학년이면 최아름?! 형님.</a:t>
            </a:r>
            <a:endParaRPr lang="en-US" sz="28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8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종태</a:t>
            </a:r>
            <a:r>
              <a:rPr lang="en-US" sz="28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어?</a:t>
            </a:r>
            <a:endParaRPr lang="en-US" sz="28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8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민준</a:t>
            </a:r>
            <a:r>
              <a:rPr lang="en-US" sz="28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그냥 이판사판입니다. 연락하지 마십쇼.</a:t>
            </a:r>
            <a:endParaRPr lang="en-US" sz="28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8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종태</a:t>
            </a:r>
            <a:r>
              <a:rPr lang="en-US" sz="28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그게 지금 할 말이냐?</a:t>
            </a:r>
            <a:endParaRPr lang="en-US" sz="2800">
              <a:latin typeface="한컴 윤고딕 760"/>
              <a:ea typeface="한컴 윤고딕 76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6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55">
    <p:bg>
      <p:bgPr shadeToTitle="0"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>
            <a:lum bright="-20000"/>
          </a:blip>
          <a:srcRect b="24903"/>
          <a:stretch>
            <a:fillRect/>
          </a:stretch>
        </p:blipFill>
        <p:spPr>
          <a:xfrm>
            <a:off x="-9525" y="-9525"/>
            <a:ext cx="9153525" cy="5153025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-323850" y="95029"/>
            <a:ext cx="9528811" cy="5393058"/>
          </a:xfrm>
          <a:prstGeom prst="rect">
            <a:avLst/>
          </a:prstGeom>
          <a:gradFill flip="xy" rotWithShape="1">
            <a:gsLst>
              <a:gs pos="0">
                <a:schemeClr val="dk1">
                  <a:alpha val="100000"/>
                </a:schemeClr>
              </a:gs>
              <a:gs pos="100000">
                <a:schemeClr val="dk1">
                  <a:alpha val="0"/>
                </a:schemeClr>
              </a:gs>
              <a:gs pos="40000">
                <a:schemeClr val="dk1">
                  <a:alpha val="80000"/>
                </a:schemeClr>
              </a:gs>
              <a:gs pos="60000">
                <a:schemeClr val="dk1">
                  <a:alpha val="70000"/>
                </a:schemeClr>
              </a:gs>
              <a:gs pos="80000">
                <a:schemeClr val="dk1">
                  <a:alpha val="60000"/>
                </a:schemeClr>
              </a:gs>
              <a:gs pos="20000">
                <a:schemeClr val="dk1">
                  <a:alpha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ko-KR" altLang="en-US"/>
          </a:p>
        </p:txBody>
      </p:sp>
      <p:sp>
        <p:nvSpPr>
          <p:cNvPr id="2" name="Text 0"/>
          <p:cNvSpPr/>
          <p:nvPr/>
        </p:nvSpPr>
        <p:spPr>
          <a:xfrm>
            <a:off x="365760" y="316230"/>
            <a:ext cx="8412480" cy="4482465"/>
          </a:xfrm>
          <a:prstGeom prst="rect">
            <a:avLst/>
          </a:prstGeom>
          <a:noFill/>
          <a:ln/>
        </p:spPr>
        <p:txBody>
          <a:bodyPr wrap="square" anchor="ctr">
            <a:spAutoFit/>
          </a:bodyPr>
          <a:lstStyle/>
          <a:p>
            <a:pPr marL="0" lvl="0" indent="0">
              <a:buNone/>
              <a:defRPr/>
            </a:pPr>
            <a:r>
              <a:rPr lang="en-US" sz="32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민준</a:t>
            </a:r>
            <a:r>
              <a:rPr lang="en-US" sz="32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(심각하게) 여자라는 동물은 말입니다. </a:t>
            </a:r>
            <a:endParaRPr lang="en-US" sz="3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ko-KR" alt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	 </a:t>
            </a: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남자인 저희가 꼼짝 못하게 만들어야 </a:t>
            </a:r>
            <a:endParaRPr lang="en-US" sz="3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ko-KR" alt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	 </a:t>
            </a: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말을 잘 듣습니다. 잘해주면 잘해줄수록 </a:t>
            </a:r>
            <a:endParaRPr lang="en-US" sz="3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ko-KR" alt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	 </a:t>
            </a: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자기가 위인 줄 알고 더 난리 칩니다.</a:t>
            </a:r>
            <a:endParaRPr lang="en-US" sz="3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32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종태</a:t>
            </a:r>
            <a:r>
              <a:rPr lang="en-US" sz="32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오.. 새키 연애 좀 해봤나보네.</a:t>
            </a:r>
            <a:endParaRPr lang="en-US" sz="3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32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민준</a:t>
            </a:r>
            <a:r>
              <a:rPr lang="en-US" sz="32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하하 저로 말할 것 같으면 모태적으로 쏠.</a:t>
            </a:r>
            <a:endParaRPr lang="en-US" sz="3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32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종태</a:t>
            </a:r>
            <a:r>
              <a:rPr lang="en-US" sz="32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그래! 샤갈 누가 이기나 한번 해보자! </a:t>
            </a:r>
            <a:endParaRPr lang="en-US" sz="3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ko-KR" alt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	 </a:t>
            </a: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난 롤 하러 간다!</a:t>
            </a:r>
            <a:endParaRPr lang="en-US" sz="3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32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민준</a:t>
            </a:r>
            <a:r>
              <a:rPr lang="en-US" sz="32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옙! 들어가십쇼!</a:t>
            </a:r>
            <a:endParaRPr lang="en-US" sz="3200">
              <a:latin typeface="한컴 윤고딕 760"/>
              <a:ea typeface="한컴 윤고딕 76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6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56">
    <p:bg>
      <p:bgPr shadeToTitle="0"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>
            <a:lum bright="-20000"/>
          </a:blip>
          <a:srcRect b="24903"/>
          <a:stretch>
            <a:fillRect/>
          </a:stretch>
        </p:blipFill>
        <p:spPr>
          <a:xfrm>
            <a:off x="-9525" y="-9525"/>
            <a:ext cx="9153525" cy="5153025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-323850" y="95029"/>
            <a:ext cx="9528811" cy="5393058"/>
          </a:xfrm>
          <a:prstGeom prst="rect">
            <a:avLst/>
          </a:prstGeom>
          <a:gradFill flip="xy" rotWithShape="1">
            <a:gsLst>
              <a:gs pos="0">
                <a:schemeClr val="dk1">
                  <a:alpha val="100000"/>
                </a:schemeClr>
              </a:gs>
              <a:gs pos="100000">
                <a:schemeClr val="dk1">
                  <a:alpha val="0"/>
                </a:schemeClr>
              </a:gs>
              <a:gs pos="40000">
                <a:schemeClr val="dk1">
                  <a:alpha val="80000"/>
                </a:schemeClr>
              </a:gs>
              <a:gs pos="60000">
                <a:schemeClr val="dk1">
                  <a:alpha val="70000"/>
                </a:schemeClr>
              </a:gs>
              <a:gs pos="80000">
                <a:schemeClr val="dk1">
                  <a:alpha val="60000"/>
                </a:schemeClr>
              </a:gs>
              <a:gs pos="20000">
                <a:schemeClr val="dk1">
                  <a:alpha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ko-KR" altLang="en-US"/>
          </a:p>
        </p:txBody>
      </p:sp>
      <p:sp>
        <p:nvSpPr>
          <p:cNvPr id="2" name="Text 0"/>
          <p:cNvSpPr/>
          <p:nvPr/>
        </p:nvSpPr>
        <p:spPr>
          <a:xfrm>
            <a:off x="365760" y="1544955"/>
            <a:ext cx="8412480" cy="2015490"/>
          </a:xfrm>
          <a:prstGeom prst="rect">
            <a:avLst/>
          </a:prstGeom>
          <a:noFill/>
          <a:ln/>
        </p:spPr>
        <p:txBody>
          <a:bodyPr wrap="square" anchor="ctr">
            <a:spAutoFit/>
          </a:bodyPr>
          <a:lstStyle/>
          <a:p>
            <a:pPr marL="0" lvl="0" indent="0">
              <a:buNone/>
              <a:defRPr/>
            </a:pPr>
            <a:r>
              <a:rPr lang="en-US" sz="36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(종태 퇴장)</a:t>
            </a:r>
            <a:endParaRPr lang="en-US" sz="36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1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</a:t>
            </a:r>
            <a:endParaRPr lang="en-US" sz="18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36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민준</a:t>
            </a:r>
            <a:r>
              <a:rPr lang="en-US" sz="36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36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종태 형 미안해요. 아름이가 너무 아까워.</a:t>
            </a:r>
            <a:endParaRPr lang="en-US" altLang="ko-KR" sz="36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6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1" y="0"/>
            <a:ext cx="9181148" cy="51846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6575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6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57">
    <p:bg>
      <p:bgPr shadeToTitle="0"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>
            <a:lum/>
          </a:blip>
          <a:srcRect b="24903"/>
          <a:stretch>
            <a:fillRect/>
          </a:stretch>
        </p:blipFill>
        <p:spPr>
          <a:xfrm>
            <a:off x="-9525" y="-9525"/>
            <a:ext cx="9153525" cy="5153025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0" y="0"/>
            <a:ext cx="9171623" cy="108630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>
              <a:defRPr/>
            </a:pPr>
            <a:r>
              <a:rPr lang="ko-KR" altLang="en-US" sz="5100" b="1">
                <a:latin typeface="한컴 윤고딕 760"/>
                <a:ea typeface="한컴 윤고딕 760"/>
              </a:rPr>
              <a:t>   </a:t>
            </a:r>
            <a:r>
              <a:rPr lang="en-US" altLang="ko-KR" sz="5100" b="1">
                <a:latin typeface="한컴 윤고딕 760"/>
                <a:ea typeface="한컴 윤고딕 760"/>
              </a:rPr>
              <a:t>S#13.</a:t>
            </a:r>
            <a:r>
              <a:rPr lang="ko-KR" altLang="en-US" sz="5100" b="1">
                <a:latin typeface="한컴 윤고딕 760"/>
                <a:ea typeface="한컴 윤고딕 760"/>
              </a:rPr>
              <a:t> 과방</a:t>
            </a:r>
            <a:r>
              <a:rPr lang="en-US" altLang="ko-KR" sz="5100" b="1">
                <a:latin typeface="한컴 윤고딕 760"/>
                <a:ea typeface="한컴 윤고딕 760"/>
              </a:rPr>
              <a:t>.</a:t>
            </a:r>
            <a:r>
              <a:rPr lang="ko-KR" altLang="en-US" sz="5100" b="1">
                <a:latin typeface="한컴 윤고딕 760"/>
                <a:ea typeface="한컴 윤고딕 760"/>
              </a:rPr>
              <a:t> 새벽</a:t>
            </a:r>
            <a:r>
              <a:rPr lang="en-US" altLang="ko-KR" sz="5100" b="1">
                <a:latin typeface="한컴 윤고딕 760"/>
                <a:ea typeface="한컴 윤고딕 760"/>
              </a:rPr>
              <a:t>.</a:t>
            </a:r>
            <a:r>
              <a:rPr lang="ko-KR" altLang="en-US" sz="5100" b="1">
                <a:latin typeface="한컴 윤고딕 760"/>
                <a:ea typeface="한컴 윤고딕 760"/>
              </a:rPr>
              <a:t> 실내</a:t>
            </a:r>
            <a:endParaRPr lang="ko-KR" altLang="en-US" sz="5100" b="1">
              <a:latin typeface="한컴 윤고딕 760"/>
              <a:ea typeface="한컴 윤고딕 76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1" y="0"/>
            <a:ext cx="9181148" cy="51846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6692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7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58">
    <p:bg>
      <p:bgPr shadeToTitle="0"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b="24903"/>
          <a:stretch>
            <a:fillRect/>
          </a:stretch>
        </p:blipFill>
        <p:spPr>
          <a:xfrm>
            <a:off x="-9525" y="-9525"/>
            <a:ext cx="9153525" cy="5153025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-323850" y="95029"/>
            <a:ext cx="9528811" cy="5393058"/>
          </a:xfrm>
          <a:prstGeom prst="rect">
            <a:avLst/>
          </a:prstGeom>
          <a:gradFill flip="xy" rotWithShape="1">
            <a:gsLst>
              <a:gs pos="0">
                <a:schemeClr val="dk1">
                  <a:alpha val="100000"/>
                </a:schemeClr>
              </a:gs>
              <a:gs pos="100000">
                <a:schemeClr val="dk1">
                  <a:alpha val="0"/>
                </a:schemeClr>
              </a:gs>
              <a:gs pos="40000">
                <a:schemeClr val="dk1">
                  <a:alpha val="80000"/>
                </a:schemeClr>
              </a:gs>
              <a:gs pos="60000">
                <a:schemeClr val="dk1">
                  <a:alpha val="70000"/>
                </a:schemeClr>
              </a:gs>
              <a:gs pos="80000">
                <a:schemeClr val="dk1">
                  <a:alpha val="60000"/>
                </a:schemeClr>
              </a:gs>
              <a:gs pos="20000">
                <a:schemeClr val="dk1">
                  <a:alpha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ko-KR" altLang="en-US"/>
          </a:p>
        </p:txBody>
      </p:sp>
      <p:sp>
        <p:nvSpPr>
          <p:cNvPr id="2" name="Text 0"/>
          <p:cNvSpPr/>
          <p:nvPr/>
        </p:nvSpPr>
        <p:spPr>
          <a:xfrm>
            <a:off x="365760" y="1040130"/>
            <a:ext cx="8412480" cy="3015614"/>
          </a:xfrm>
          <a:prstGeom prst="rect">
            <a:avLst/>
          </a:prstGeom>
          <a:noFill/>
          <a:ln/>
        </p:spPr>
        <p:txBody>
          <a:bodyPr wrap="square" anchor="ctr">
            <a:spAutoFit/>
          </a:bodyPr>
          <a:lstStyle/>
          <a:p>
            <a:pPr marL="0" lvl="0" indent="0">
              <a:buNone/>
              <a:defRPr/>
            </a:pP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새벽 5시 48분. 동트는 새벽.</a:t>
            </a:r>
            <a:endParaRPr lang="en-US" sz="2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기지개를 펴며 민준은 만족해 한다.</a:t>
            </a:r>
            <a:endParaRPr lang="en-US" sz="2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1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</a:t>
            </a:r>
            <a:endParaRPr lang="en-US" sz="1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4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민준</a:t>
            </a:r>
            <a:r>
              <a:rPr lang="en-US" sz="24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흐아... 겨우 다했네.</a:t>
            </a:r>
            <a:endParaRPr lang="en-US" sz="2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1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</a:t>
            </a:r>
            <a:endParaRPr lang="en-US" sz="1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손을 잠깐 멈추고 멍.</a:t>
            </a:r>
            <a:r>
              <a:rPr lang="ko-KR" alt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</a:t>
            </a: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파일을 저장한다.</a:t>
            </a:r>
            <a:endParaRPr lang="en-US" sz="2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1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</a:t>
            </a:r>
            <a:endParaRPr lang="en-US" sz="1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파일명:  '실습계획서_찐막 최종.pdf'</a:t>
            </a:r>
            <a:endParaRPr lang="en-US" sz="2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1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</a:t>
            </a:r>
            <a:endParaRPr lang="en-US" sz="1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그리고 엎드려 잠든다.</a:t>
            </a:r>
            <a:endParaRPr lang="en-US" sz="2400">
              <a:latin typeface="한컴 윤고딕 760"/>
              <a:ea typeface="한컴 윤고딕 76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7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1" y="0"/>
            <a:ext cx="9181148" cy="51846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9199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7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59">
    <p:bg>
      <p:bgPr shadeToTitle="0"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rcRect t="14906" b="15103"/>
          <a:stretch>
            <a:fillRect/>
          </a:stretch>
        </p:blipFill>
        <p:spPr>
          <a:xfrm>
            <a:off x="-28575" y="-9525"/>
            <a:ext cx="9253156" cy="5189224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0" y="0"/>
            <a:ext cx="9171623" cy="108630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>
              <a:defRPr/>
            </a:pPr>
            <a:r>
              <a:rPr lang="ko-KR" altLang="en-US" sz="5100" b="1">
                <a:latin typeface="한컴 윤고딕 760"/>
                <a:ea typeface="한컴 윤고딕 760"/>
              </a:rPr>
              <a:t>   </a:t>
            </a:r>
            <a:r>
              <a:rPr lang="en-US" altLang="ko-KR" sz="5100" b="1">
                <a:latin typeface="한컴 윤고딕 760"/>
                <a:ea typeface="한컴 윤고딕 760"/>
              </a:rPr>
              <a:t>S#14.</a:t>
            </a:r>
            <a:r>
              <a:rPr lang="ko-KR" altLang="en-US" sz="5100" b="1">
                <a:latin typeface="한컴 윤고딕 760"/>
                <a:ea typeface="한컴 윤고딕 760"/>
              </a:rPr>
              <a:t> 도서관 흡연장</a:t>
            </a:r>
            <a:r>
              <a:rPr lang="en-US" altLang="ko-KR" sz="5100" b="1">
                <a:latin typeface="한컴 윤고딕 760"/>
                <a:ea typeface="한컴 윤고딕 760"/>
              </a:rPr>
              <a:t>.</a:t>
            </a:r>
            <a:r>
              <a:rPr lang="ko-KR" altLang="en-US" sz="5100" b="1">
                <a:latin typeface="한컴 윤고딕 760"/>
                <a:ea typeface="한컴 윤고딕 760"/>
              </a:rPr>
              <a:t> 낮</a:t>
            </a:r>
            <a:r>
              <a:rPr lang="en-US" altLang="ko-KR" sz="5100" b="1">
                <a:latin typeface="한컴 윤고딕 760"/>
                <a:ea typeface="한컴 윤고딕 760"/>
              </a:rPr>
              <a:t>.</a:t>
            </a:r>
            <a:r>
              <a:rPr lang="ko-KR" altLang="en-US" sz="5100" b="1">
                <a:latin typeface="한컴 윤고딕 760"/>
                <a:ea typeface="한컴 윤고딕 760"/>
              </a:rPr>
              <a:t> 실외</a:t>
            </a:r>
            <a:endParaRPr lang="ko-KR" altLang="en-US" sz="5100" b="1">
              <a:latin typeface="한컴 윤고딕 760"/>
              <a:ea typeface="한컴 윤고딕 76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7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60">
    <p:bg>
      <p:bgPr shadeToTitle="0"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t="14906" b="15103"/>
          <a:stretch>
            <a:fillRect/>
          </a:stretch>
        </p:blipFill>
        <p:spPr>
          <a:xfrm>
            <a:off x="-28575" y="-9525"/>
            <a:ext cx="9253156" cy="5189224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-323850" y="0"/>
            <a:ext cx="9528811" cy="5488087"/>
          </a:xfrm>
          <a:prstGeom prst="rect">
            <a:avLst/>
          </a:prstGeom>
          <a:gradFill flip="xy" rotWithShape="1">
            <a:gsLst>
              <a:gs pos="0">
                <a:schemeClr val="dk1">
                  <a:alpha val="100000"/>
                </a:schemeClr>
              </a:gs>
              <a:gs pos="100000">
                <a:schemeClr val="dk1">
                  <a:alpha val="0"/>
                </a:schemeClr>
              </a:gs>
              <a:gs pos="40000">
                <a:schemeClr val="dk1">
                  <a:alpha val="80000"/>
                </a:schemeClr>
              </a:gs>
              <a:gs pos="60000">
                <a:schemeClr val="dk1">
                  <a:alpha val="70000"/>
                </a:schemeClr>
              </a:gs>
              <a:gs pos="80000">
                <a:schemeClr val="dk1">
                  <a:alpha val="60000"/>
                </a:schemeClr>
              </a:gs>
              <a:gs pos="20000">
                <a:schemeClr val="dk1">
                  <a:alpha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ko-KR" altLang="en-US"/>
          </a:p>
        </p:txBody>
      </p:sp>
      <p:sp>
        <p:nvSpPr>
          <p:cNvPr id="2" name="Text 0"/>
          <p:cNvSpPr/>
          <p:nvPr/>
        </p:nvSpPr>
        <p:spPr>
          <a:xfrm>
            <a:off x="365760" y="773430"/>
            <a:ext cx="8412480" cy="3568065"/>
          </a:xfrm>
          <a:prstGeom prst="rect">
            <a:avLst/>
          </a:prstGeom>
          <a:noFill/>
          <a:ln/>
        </p:spPr>
        <p:txBody>
          <a:bodyPr wrap="square" anchor="ctr">
            <a:spAutoFit/>
          </a:bodyPr>
          <a:lstStyle/>
          <a:p>
            <a:pPr marL="0" lvl="0" indent="0">
              <a:buNone/>
              <a:defRPr/>
            </a:pP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도서관에서 공부하다 홀로 담배를 피러 나온 선호.</a:t>
            </a:r>
            <a:endParaRPr lang="en-US" sz="2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급히 선호를 찾아온 민준은 흡연장에서 선호를 마주친다.</a:t>
            </a:r>
            <a:endParaRPr lang="en-US" sz="2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1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</a:t>
            </a:r>
            <a:endParaRPr lang="en-US" sz="1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4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민준</a:t>
            </a:r>
            <a:r>
              <a:rPr lang="en-US" sz="24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어! 선배님 저 다했습니다! (프린트를 건넨다)</a:t>
            </a:r>
            <a:endParaRPr lang="en-US" sz="2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1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</a:t>
            </a:r>
            <a:endParaRPr lang="en-US" sz="1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프린트물을 살펴보는 선호.</a:t>
            </a:r>
            <a:endParaRPr lang="en-US" sz="2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1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</a:t>
            </a:r>
            <a:endParaRPr lang="en-US" sz="1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4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선호</a:t>
            </a:r>
            <a:r>
              <a:rPr lang="en-US" sz="24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올 좀 하는데? 오케이. 조건 하나 더.</a:t>
            </a:r>
            <a:endParaRPr lang="en-US" sz="2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4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민준</a:t>
            </a:r>
            <a:r>
              <a:rPr lang="en-US" sz="24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예,?</a:t>
            </a:r>
            <a:endParaRPr lang="en-US" sz="2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4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선호</a:t>
            </a:r>
            <a:r>
              <a:rPr lang="en-US" sz="24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싫음 말고.</a:t>
            </a:r>
            <a:endParaRPr lang="en-US" sz="2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4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민준</a:t>
            </a:r>
            <a:r>
              <a:rPr lang="en-US" sz="24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아닙니다! 시켜주십쇼!!</a:t>
            </a:r>
            <a:endParaRPr lang="en-US" sz="2400">
              <a:latin typeface="한컴 윤고딕 760"/>
              <a:ea typeface="한컴 윤고딕 76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7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61">
    <p:bg>
      <p:bgPr shadeToTitle="0"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rcRect t="14906" b="15103"/>
          <a:stretch>
            <a:fillRect/>
          </a:stretch>
        </p:blipFill>
        <p:spPr>
          <a:xfrm>
            <a:off x="-28575" y="-9525"/>
            <a:ext cx="9253156" cy="5189224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-323850" y="0"/>
            <a:ext cx="9528811" cy="5488087"/>
          </a:xfrm>
          <a:prstGeom prst="rect">
            <a:avLst/>
          </a:prstGeom>
          <a:gradFill flip="xy" rotWithShape="1">
            <a:gsLst>
              <a:gs pos="0">
                <a:schemeClr val="dk1">
                  <a:alpha val="100000"/>
                </a:schemeClr>
              </a:gs>
              <a:gs pos="100000">
                <a:schemeClr val="dk1">
                  <a:alpha val="0"/>
                </a:schemeClr>
              </a:gs>
              <a:gs pos="40000">
                <a:schemeClr val="dk1">
                  <a:alpha val="80000"/>
                </a:schemeClr>
              </a:gs>
              <a:gs pos="60000">
                <a:schemeClr val="dk1">
                  <a:alpha val="70000"/>
                </a:schemeClr>
              </a:gs>
              <a:gs pos="80000">
                <a:schemeClr val="dk1">
                  <a:alpha val="60000"/>
                </a:schemeClr>
              </a:gs>
              <a:gs pos="20000">
                <a:schemeClr val="dk1">
                  <a:alpha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ko-KR" altLang="en-US"/>
          </a:p>
        </p:txBody>
      </p:sp>
      <p:sp>
        <p:nvSpPr>
          <p:cNvPr id="2" name="Text 0"/>
          <p:cNvSpPr/>
          <p:nvPr/>
        </p:nvSpPr>
        <p:spPr>
          <a:xfrm>
            <a:off x="365760" y="678179"/>
            <a:ext cx="8412480" cy="3749040"/>
          </a:xfrm>
          <a:prstGeom prst="rect">
            <a:avLst/>
          </a:prstGeom>
          <a:noFill/>
          <a:ln/>
        </p:spPr>
        <p:txBody>
          <a:bodyPr wrap="square" anchor="ctr">
            <a:spAutoFit/>
          </a:bodyPr>
          <a:lstStyle/>
          <a:p>
            <a:pPr marL="0" lvl="0" indent="0">
              <a:buNone/>
              <a:defRPr/>
            </a:pPr>
            <a:r>
              <a:rPr lang="en-US" sz="30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선호</a:t>
            </a:r>
            <a:r>
              <a:rPr lang="en-US" sz="30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30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너랑 같은 2학년에 내 사촌동생이 있어. </a:t>
            </a:r>
            <a:endParaRPr lang="en-US" sz="30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ko-KR" altLang="en-US" sz="30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	</a:t>
            </a:r>
            <a:r>
              <a:rPr lang="en-US" sz="30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최아름이라고.</a:t>
            </a:r>
            <a:endParaRPr lang="en-US" sz="30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30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민준</a:t>
            </a:r>
            <a:r>
              <a:rPr lang="en-US" sz="30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30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최아름이라면. 허!</a:t>
            </a:r>
            <a:endParaRPr lang="en-US" sz="30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30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선호</a:t>
            </a:r>
            <a:r>
              <a:rPr lang="en-US" sz="30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30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걔 옆에서 니가 </a:t>
            </a:r>
            <a:r>
              <a:rPr lang="ko-KR" altLang="en-US" sz="30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좀 </a:t>
            </a:r>
            <a:r>
              <a:rPr lang="en-US" sz="30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돌봐줘라. 얘기 </a:t>
            </a:r>
            <a:endParaRPr lang="en-US" sz="30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ko-KR" altLang="en-US" sz="30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	</a:t>
            </a:r>
            <a:r>
              <a:rPr lang="en-US" sz="30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들어보니까 애가 공부도 안 하고 놀</a:t>
            </a:r>
            <a:r>
              <a:rPr lang="ko-KR" altLang="en-US" sz="30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기만 놀고</a:t>
            </a:r>
            <a:r>
              <a:rPr lang="en-US" sz="30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</a:t>
            </a:r>
            <a:endParaRPr lang="en-US" sz="30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ko-KR" altLang="en-US" sz="30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	술만 먹는다더라</a:t>
            </a:r>
            <a:r>
              <a:rPr lang="en-US" sz="30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. 내가 뭐라 하면 꼰대 </a:t>
            </a:r>
            <a:endParaRPr lang="en-US" sz="30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ko-KR" altLang="en-US" sz="30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      </a:t>
            </a:r>
            <a:r>
              <a:rPr lang="en-US" sz="30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되니까 너가 옆에서 공부 좀 도와줘.</a:t>
            </a:r>
            <a:endParaRPr lang="en-US" sz="30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30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민준</a:t>
            </a:r>
            <a:r>
              <a:rPr lang="en-US" sz="30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30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제,,,제가요,,,?!</a:t>
            </a:r>
            <a:endParaRPr lang="en-US" sz="30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7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62">
    <p:bg>
      <p:bgPr shadeToTitle="0"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t="14906" b="15103"/>
          <a:stretch>
            <a:fillRect/>
          </a:stretch>
        </p:blipFill>
        <p:spPr>
          <a:xfrm>
            <a:off x="-28575" y="-9525"/>
            <a:ext cx="9253156" cy="5189224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-323850" y="0"/>
            <a:ext cx="9528811" cy="5488087"/>
          </a:xfrm>
          <a:prstGeom prst="rect">
            <a:avLst/>
          </a:prstGeom>
          <a:gradFill flip="xy" rotWithShape="1">
            <a:gsLst>
              <a:gs pos="0">
                <a:schemeClr val="dk1">
                  <a:alpha val="100000"/>
                </a:schemeClr>
              </a:gs>
              <a:gs pos="100000">
                <a:schemeClr val="dk1">
                  <a:alpha val="0"/>
                </a:schemeClr>
              </a:gs>
              <a:gs pos="40000">
                <a:schemeClr val="dk1">
                  <a:alpha val="80000"/>
                </a:schemeClr>
              </a:gs>
              <a:gs pos="60000">
                <a:schemeClr val="dk1">
                  <a:alpha val="70000"/>
                </a:schemeClr>
              </a:gs>
              <a:gs pos="80000">
                <a:schemeClr val="dk1">
                  <a:alpha val="60000"/>
                </a:schemeClr>
              </a:gs>
              <a:gs pos="20000">
                <a:schemeClr val="dk1">
                  <a:alpha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ko-KR" altLang="en-US"/>
          </a:p>
        </p:txBody>
      </p:sp>
      <p:sp>
        <p:nvSpPr>
          <p:cNvPr id="2" name="Text 0"/>
          <p:cNvSpPr/>
          <p:nvPr/>
        </p:nvSpPr>
        <p:spPr>
          <a:xfrm>
            <a:off x="365760" y="478155"/>
            <a:ext cx="8412480" cy="4149090"/>
          </a:xfrm>
          <a:prstGeom prst="rect">
            <a:avLst/>
          </a:prstGeom>
          <a:noFill/>
          <a:ln/>
        </p:spPr>
        <p:txBody>
          <a:bodyPr wrap="square" anchor="ctr">
            <a:spAutoFit/>
          </a:bodyPr>
          <a:lstStyle/>
          <a:p>
            <a:pPr marL="0" lvl="0" indent="0">
              <a:buNone/>
              <a:defRPr/>
            </a:pPr>
            <a:r>
              <a:rPr lang="en-US" sz="28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선호</a:t>
            </a:r>
            <a:r>
              <a:rPr lang="en-US" sz="28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왜</a:t>
            </a:r>
            <a:r>
              <a:rPr lang="en-US" altLang="ko-KR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,</a:t>
            </a: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싫어?</a:t>
            </a:r>
            <a:endParaRPr lang="en-US" sz="28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8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민준</a:t>
            </a:r>
            <a:r>
              <a:rPr lang="en-US" sz="28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아.. 아닙니다 선배님!! 최선을 다해서 </a:t>
            </a:r>
            <a:endParaRPr lang="en-US" sz="28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ko-KR" alt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	</a:t>
            </a: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지키겠습니다!!!</a:t>
            </a:r>
            <a:endParaRPr lang="en-US" sz="2800" b="1">
              <a:solidFill>
                <a:srgbClr val="ffffff"/>
              </a:solidFill>
              <a:highlight>
                <a:schemeClr val="dk1"/>
              </a:highlight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8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선호</a:t>
            </a:r>
            <a:r>
              <a:rPr lang="en-US" sz="28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지키긴 지랄. 공부</a:t>
            </a:r>
            <a:r>
              <a:rPr lang="ko-KR" altLang="en-US" sz="2800">
                <a:solidFill>
                  <a:srgbClr val="ffffff"/>
                </a:solidFill>
                <a:latin typeface="한컴 윤고딕 760"/>
                <a:ea typeface="한컴 윤고딕 760"/>
              </a:rPr>
              <a:t>만</a:t>
            </a: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좀 시켜. 대신 다른 마음 먹으면 죽는다. </a:t>
            </a:r>
            <a:r>
              <a:rPr lang="ko-KR" alt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내가 너 같은 얘들 한 두번 본줄 알아</a:t>
            </a:r>
            <a:r>
              <a:rPr lang="en-US" altLang="ko-KR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?</a:t>
            </a:r>
            <a:endParaRPr lang="en-US" altLang="ko-KR" sz="28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8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민준</a:t>
            </a:r>
            <a:r>
              <a:rPr lang="en-US" sz="28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아...! 확인했습니다</a:t>
            </a:r>
            <a:r>
              <a:rPr lang="en-US" altLang="ko-KR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.</a:t>
            </a: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감사합니다!! 저 근데 </a:t>
            </a:r>
            <a:endParaRPr lang="en-US" sz="28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ko-KR" alt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	</a:t>
            </a: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선배님</a:t>
            </a:r>
            <a:r>
              <a:rPr lang="en-US" altLang="ko-KR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,</a:t>
            </a:r>
            <a:r>
              <a:rPr lang="ko-KR" alt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</a:t>
            </a: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드릴 말씀이</a:t>
            </a:r>
            <a:r>
              <a:rPr lang="en-US" altLang="ko-KR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..</a:t>
            </a:r>
            <a:endParaRPr lang="en-US" altLang="ko-KR" sz="28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8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선호</a:t>
            </a:r>
            <a:r>
              <a:rPr lang="en-US" sz="28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뭔데?</a:t>
            </a:r>
            <a:endParaRPr lang="en-US" sz="28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1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</a:t>
            </a:r>
            <a:endParaRPr lang="en-US" sz="1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민준, 선호에게 다가가 귓속말로 말한다.</a:t>
            </a:r>
            <a:endParaRPr lang="en-US" sz="2800">
              <a:latin typeface="한컴 윤고딕 760"/>
              <a:ea typeface="한컴 윤고딕 76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7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63">
    <p:bg>
      <p:bgPr shadeToTitle="0"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t="14906" b="15103"/>
          <a:stretch>
            <a:fillRect/>
          </a:stretch>
        </p:blipFill>
        <p:spPr>
          <a:xfrm>
            <a:off x="-28575" y="-9525"/>
            <a:ext cx="9253156" cy="5189224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-323850" y="0"/>
            <a:ext cx="9528811" cy="5488087"/>
          </a:xfrm>
          <a:prstGeom prst="rect">
            <a:avLst/>
          </a:prstGeom>
          <a:gradFill flip="xy" rotWithShape="1">
            <a:gsLst>
              <a:gs pos="0">
                <a:schemeClr val="dk1">
                  <a:alpha val="100000"/>
                </a:schemeClr>
              </a:gs>
              <a:gs pos="100000">
                <a:schemeClr val="dk1">
                  <a:alpha val="0"/>
                </a:schemeClr>
              </a:gs>
              <a:gs pos="40000">
                <a:schemeClr val="dk1">
                  <a:alpha val="80000"/>
                </a:schemeClr>
              </a:gs>
              <a:gs pos="60000">
                <a:schemeClr val="dk1">
                  <a:alpha val="70000"/>
                </a:schemeClr>
              </a:gs>
              <a:gs pos="80000">
                <a:schemeClr val="dk1">
                  <a:alpha val="60000"/>
                </a:schemeClr>
              </a:gs>
              <a:gs pos="20000">
                <a:schemeClr val="dk1">
                  <a:alpha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ko-KR" altLang="en-US"/>
          </a:p>
        </p:txBody>
      </p:sp>
      <p:sp>
        <p:nvSpPr>
          <p:cNvPr id="2" name="Text 0"/>
          <p:cNvSpPr/>
          <p:nvPr/>
        </p:nvSpPr>
        <p:spPr>
          <a:xfrm>
            <a:off x="365760" y="325755"/>
            <a:ext cx="8412480" cy="4482465"/>
          </a:xfrm>
          <a:prstGeom prst="rect">
            <a:avLst/>
          </a:prstGeom>
          <a:noFill/>
          <a:ln/>
        </p:spPr>
        <p:txBody>
          <a:bodyPr wrap="square" anchor="ctr">
            <a:spAutoFit/>
          </a:bodyPr>
          <a:lstStyle/>
          <a:p>
            <a:pPr marL="0" lvl="0" indent="0">
              <a:buNone/>
              <a:defRPr/>
            </a:pPr>
            <a:r>
              <a:rPr lang="en-US" sz="36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선호</a:t>
            </a:r>
            <a:r>
              <a:rPr lang="en-US" sz="36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36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?!... 알겠다. 고맙다 일단. </a:t>
            </a:r>
            <a:endParaRPr lang="en-US" sz="36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ko-KR" altLang="en-US" sz="36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	  </a:t>
            </a:r>
            <a:r>
              <a:rPr lang="en-US" sz="36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심증이라는 거지?</a:t>
            </a:r>
            <a:endParaRPr lang="en-US" sz="36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36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민준</a:t>
            </a:r>
            <a:r>
              <a:rPr lang="en-US" sz="36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36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확실치는 않습니다만 맞는 것 </a:t>
            </a:r>
            <a:endParaRPr lang="en-US" sz="36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ko-KR" altLang="en-US" sz="36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	  </a:t>
            </a:r>
            <a:r>
              <a:rPr lang="en-US" sz="36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같습니다.</a:t>
            </a:r>
            <a:endParaRPr lang="en-US" sz="36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36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선호</a:t>
            </a:r>
            <a:r>
              <a:rPr lang="en-US" sz="36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36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그래. </a:t>
            </a:r>
            <a:r>
              <a:rPr lang="ko-KR" altLang="en-US" sz="36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간다</a:t>
            </a:r>
            <a:r>
              <a:rPr lang="en-US" sz="36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.</a:t>
            </a:r>
            <a:endParaRPr lang="en-US" sz="36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endParaRPr lang="en-US" sz="36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36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담배를 끄고 민준 앞을 지나가는 선호.</a:t>
            </a:r>
            <a:endParaRPr lang="en-US" sz="36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36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민준도 수업 있는 건물을 향해 걸어간다.</a:t>
            </a:r>
            <a:endParaRPr lang="en-US" sz="3600">
              <a:latin typeface="한컴 윤고딕 760"/>
              <a:ea typeface="한컴 윤고딕 76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7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1" y="0"/>
            <a:ext cx="9181148" cy="51846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264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7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64">
    <p:bg>
      <p:bgPr shadeToTitle="0"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rcRect b="13748"/>
          <a:stretch>
            <a:fillRect/>
          </a:stretch>
        </p:blipFill>
        <p:spPr>
          <a:xfrm>
            <a:off x="-9525" y="-9525"/>
            <a:ext cx="9181148" cy="5258748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0" y="0"/>
            <a:ext cx="9171623" cy="108630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>
              <a:defRPr/>
            </a:pPr>
            <a:r>
              <a:rPr lang="ko-KR" altLang="en-US" sz="5100" b="1">
                <a:latin typeface="한컴 윤고딕 760"/>
                <a:ea typeface="한컴 윤고딕 760"/>
              </a:rPr>
              <a:t>   </a:t>
            </a:r>
            <a:r>
              <a:rPr lang="en-US" altLang="ko-KR" sz="5100" b="1">
                <a:latin typeface="한컴 윤고딕 760"/>
                <a:ea typeface="한컴 윤고딕 760"/>
              </a:rPr>
              <a:t>S#15.</a:t>
            </a:r>
            <a:r>
              <a:rPr lang="ko-KR" altLang="en-US" sz="5100" b="1">
                <a:latin typeface="한컴 윤고딕 760"/>
                <a:ea typeface="한컴 윤고딕 760"/>
              </a:rPr>
              <a:t> 캠퍼스 일대</a:t>
            </a:r>
            <a:r>
              <a:rPr lang="en-US" altLang="ko-KR" sz="5100" b="1">
                <a:latin typeface="한컴 윤고딕 760"/>
                <a:ea typeface="한컴 윤고딕 760"/>
              </a:rPr>
              <a:t>.</a:t>
            </a:r>
            <a:r>
              <a:rPr lang="ko-KR" altLang="en-US" sz="5100" b="1">
                <a:latin typeface="한컴 윤고딕 760"/>
                <a:ea typeface="한컴 윤고딕 760"/>
              </a:rPr>
              <a:t> 낮</a:t>
            </a:r>
            <a:r>
              <a:rPr lang="en-US" altLang="ko-KR" sz="5100" b="1">
                <a:latin typeface="한컴 윤고딕 760"/>
                <a:ea typeface="한컴 윤고딕 760"/>
              </a:rPr>
              <a:t>.</a:t>
            </a:r>
            <a:r>
              <a:rPr lang="ko-KR" altLang="en-US" sz="5100" b="1">
                <a:latin typeface="한컴 윤고딕 760"/>
                <a:ea typeface="한컴 윤고딕 760"/>
              </a:rPr>
              <a:t> 실외</a:t>
            </a:r>
            <a:endParaRPr lang="ko-KR" altLang="en-US" sz="5100" b="1">
              <a:latin typeface="한컴 윤고딕 760"/>
              <a:ea typeface="한컴 윤고딕 76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7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65">
    <p:bg>
      <p:bgPr shadeToTitle="0"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b="13748"/>
          <a:stretch>
            <a:fillRect/>
          </a:stretch>
        </p:blipFill>
        <p:spPr>
          <a:xfrm>
            <a:off x="-9525" y="-9525"/>
            <a:ext cx="9181148" cy="5258748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-323850" y="-174693"/>
            <a:ext cx="9453840" cy="5250089"/>
          </a:xfrm>
          <a:prstGeom prst="rect">
            <a:avLst/>
          </a:prstGeom>
          <a:gradFill flip="xy" rotWithShape="1">
            <a:gsLst>
              <a:gs pos="0">
                <a:schemeClr val="dk1">
                  <a:alpha val="100000"/>
                </a:schemeClr>
              </a:gs>
              <a:gs pos="100000">
                <a:schemeClr val="dk1">
                  <a:alpha val="0"/>
                </a:schemeClr>
              </a:gs>
              <a:gs pos="40000">
                <a:schemeClr val="dk1">
                  <a:alpha val="80000"/>
                </a:schemeClr>
              </a:gs>
              <a:gs pos="60000">
                <a:schemeClr val="dk1">
                  <a:alpha val="70000"/>
                </a:schemeClr>
              </a:gs>
              <a:gs pos="80000">
                <a:schemeClr val="dk1">
                  <a:alpha val="60000"/>
                </a:schemeClr>
              </a:gs>
              <a:gs pos="20000">
                <a:schemeClr val="dk1">
                  <a:alpha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ko-KR" altLang="en-US"/>
          </a:p>
        </p:txBody>
      </p:sp>
      <p:sp>
        <p:nvSpPr>
          <p:cNvPr id="2" name="Text 0"/>
          <p:cNvSpPr/>
          <p:nvPr/>
        </p:nvSpPr>
        <p:spPr>
          <a:xfrm>
            <a:off x="365760" y="678180"/>
            <a:ext cx="8412480" cy="3749040"/>
          </a:xfrm>
          <a:prstGeom prst="rect">
            <a:avLst/>
          </a:prstGeom>
          <a:noFill/>
          <a:ln/>
        </p:spPr>
        <p:txBody>
          <a:bodyPr wrap="square" anchor="ctr">
            <a:spAutoFit/>
          </a:bodyPr>
          <a:lstStyle/>
          <a:p>
            <a:pPr marL="0" lvl="0" indent="0">
              <a:buNone/>
              <a:defRPr/>
            </a:pP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홀로 걸어가고 있는 민준. 생각이 많다.</a:t>
            </a:r>
            <a:endParaRPr lang="en-US" sz="3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16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</a:t>
            </a:r>
            <a:endParaRPr lang="en-US" sz="16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32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민준</a:t>
            </a:r>
            <a:r>
              <a:rPr lang="en-US" sz="32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그럼 아름이 아빠가 박영식이고, 그의 </a:t>
            </a:r>
            <a:endParaRPr lang="en-US" sz="3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ko-KR" alt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	 </a:t>
            </a: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조카가 이선호.</a:t>
            </a:r>
            <a:r>
              <a:rPr lang="ko-KR" alt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</a:t>
            </a: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그리고 확률적이긴 </a:t>
            </a:r>
            <a:endParaRPr lang="en-US" sz="3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ko-KR" alt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	 </a:t>
            </a: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하지만 80% 확률로 아름이 남자친구가 </a:t>
            </a:r>
            <a:r>
              <a:rPr lang="ko-KR" alt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	 </a:t>
            </a: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박종태.</a:t>
            </a:r>
            <a:r>
              <a:rPr lang="ko-KR" alt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</a:t>
            </a: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내 생에 이렇게 얽히고 설킨 </a:t>
            </a:r>
            <a:endParaRPr lang="en-US" sz="3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ko-KR" alt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	 </a:t>
            </a: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관계적 알고리즘은 처음이다....</a:t>
            </a:r>
            <a:endParaRPr lang="en-US" sz="3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  </a:t>
            </a:r>
            <a:r>
              <a:rPr lang="ko-KR" alt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	 </a:t>
            </a: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어떻게 풀어나가지,?</a:t>
            </a:r>
            <a:endParaRPr lang="en-US" sz="3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6">
    <p:bg>
      <p:bgPr shadeToTitle="0"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rcRect b="14822"/>
          <a:stretch>
            <a:fillRect/>
          </a:stretch>
        </p:blipFill>
        <p:spPr>
          <a:xfrm>
            <a:off x="0" y="0"/>
            <a:ext cx="9144000" cy="5838652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9050" y="-193743"/>
            <a:ext cx="9434790" cy="5250089"/>
          </a:xfrm>
          <a:prstGeom prst="rect">
            <a:avLst/>
          </a:prstGeom>
          <a:gradFill flip="xy" rotWithShape="1">
            <a:gsLst>
              <a:gs pos="0">
                <a:schemeClr val="dk1">
                  <a:alpha val="100000"/>
                </a:schemeClr>
              </a:gs>
              <a:gs pos="100000">
                <a:schemeClr val="dk1">
                  <a:alpha val="0"/>
                </a:schemeClr>
              </a:gs>
              <a:gs pos="25000">
                <a:schemeClr val="dk1">
                  <a:alpha val="80000"/>
                </a:schemeClr>
              </a:gs>
              <a:gs pos="50000">
                <a:schemeClr val="dk1">
                  <a:alpha val="70000"/>
                </a:schemeClr>
              </a:gs>
              <a:gs pos="75000">
                <a:schemeClr val="dk1">
                  <a:alpha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  <p:sp>
        <p:nvSpPr>
          <p:cNvPr id="2" name="Text 0"/>
          <p:cNvSpPr/>
          <p:nvPr/>
        </p:nvSpPr>
        <p:spPr>
          <a:xfrm>
            <a:off x="365760" y="1287780"/>
            <a:ext cx="8412480" cy="2529840"/>
          </a:xfrm>
          <a:prstGeom prst="rect">
            <a:avLst/>
          </a:prstGeom>
          <a:noFill/>
          <a:ln/>
        </p:spPr>
        <p:txBody>
          <a:bodyPr wrap="square" anchor="ctr">
            <a:spAutoFit/>
          </a:bodyPr>
          <a:lstStyle/>
          <a:p>
            <a:pPr marL="0" lvl="0" indent="0">
              <a:buNone/>
              <a:defRPr/>
            </a:pP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민준, 깜짝 놀라 잠에서 깨 일어난다.</a:t>
            </a:r>
            <a:endParaRPr lang="en-US" sz="3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곧바로 울리는 알람.</a:t>
            </a:r>
            <a:endParaRPr lang="en-US" sz="3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16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</a:t>
            </a:r>
            <a:endParaRPr lang="en-US" sz="16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32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민준</a:t>
            </a:r>
            <a:r>
              <a:rPr lang="en-US" sz="32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... 뭐야 이 개꾸우우(하품)</a:t>
            </a:r>
            <a:endParaRPr lang="en-US" sz="3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16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</a:t>
            </a:r>
            <a:endParaRPr lang="en-US" sz="16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TITLE — 족보</a:t>
            </a:r>
            <a:endParaRPr lang="en-US" sz="3200">
              <a:latin typeface="한컴 윤고딕 760"/>
              <a:ea typeface="한컴 윤고딕 76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8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1" y="0"/>
            <a:ext cx="9181148" cy="51846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1717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8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66">
    <p:bg>
      <p:bgPr shadeToTitle="0"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rcRect b="2500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0" y="0"/>
            <a:ext cx="9171623" cy="108630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>
              <a:defRPr/>
            </a:pPr>
            <a:r>
              <a:rPr lang="ko-KR" altLang="en-US" sz="5100" b="1">
                <a:latin typeface="한컴 윤고딕 760"/>
                <a:ea typeface="한컴 윤고딕 760"/>
              </a:rPr>
              <a:t>   </a:t>
            </a:r>
            <a:r>
              <a:rPr lang="en-US" altLang="ko-KR" sz="5100" b="1">
                <a:latin typeface="한컴 윤고딕 760"/>
                <a:ea typeface="한컴 윤고딕 760"/>
              </a:rPr>
              <a:t>S#16.</a:t>
            </a:r>
            <a:r>
              <a:rPr lang="ko-KR" altLang="en-US" sz="5100" b="1">
                <a:latin typeface="한컴 윤고딕 760"/>
                <a:ea typeface="한컴 윤고딕 760"/>
              </a:rPr>
              <a:t> 강의실</a:t>
            </a:r>
            <a:r>
              <a:rPr lang="en-US" altLang="ko-KR" sz="5100" b="1">
                <a:latin typeface="한컴 윤고딕 760"/>
                <a:ea typeface="한컴 윤고딕 760"/>
              </a:rPr>
              <a:t>.</a:t>
            </a:r>
            <a:r>
              <a:rPr lang="ko-KR" altLang="en-US" sz="5100" b="1">
                <a:latin typeface="한컴 윤고딕 760"/>
                <a:ea typeface="한컴 윤고딕 760"/>
              </a:rPr>
              <a:t> 낮</a:t>
            </a:r>
            <a:r>
              <a:rPr lang="en-US" altLang="ko-KR" sz="5100" b="1">
                <a:latin typeface="한컴 윤고딕 760"/>
                <a:ea typeface="한컴 윤고딕 760"/>
              </a:rPr>
              <a:t>.</a:t>
            </a:r>
            <a:r>
              <a:rPr lang="ko-KR" altLang="en-US" sz="5100" b="1">
                <a:latin typeface="한컴 윤고딕 760"/>
                <a:ea typeface="한컴 윤고딕 760"/>
              </a:rPr>
              <a:t> 실내</a:t>
            </a:r>
            <a:endParaRPr lang="ko-KR" altLang="en-US" sz="5100" b="1">
              <a:latin typeface="한컴 윤고딕 760"/>
              <a:ea typeface="한컴 윤고딕 76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8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67">
    <p:bg>
      <p:bgPr shadeToTitle="0"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b="2500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-323850" y="-174693"/>
            <a:ext cx="9453840" cy="5250089"/>
          </a:xfrm>
          <a:prstGeom prst="rect">
            <a:avLst/>
          </a:prstGeom>
          <a:gradFill flip="xy" rotWithShape="1">
            <a:gsLst>
              <a:gs pos="0">
                <a:schemeClr val="dk1">
                  <a:alpha val="100000"/>
                </a:schemeClr>
              </a:gs>
              <a:gs pos="100000">
                <a:schemeClr val="dk1">
                  <a:alpha val="0"/>
                </a:schemeClr>
              </a:gs>
              <a:gs pos="40000">
                <a:schemeClr val="dk1">
                  <a:alpha val="80000"/>
                </a:schemeClr>
              </a:gs>
              <a:gs pos="60000">
                <a:schemeClr val="dk1">
                  <a:alpha val="70000"/>
                </a:schemeClr>
              </a:gs>
              <a:gs pos="80000">
                <a:schemeClr val="dk1">
                  <a:alpha val="60000"/>
                </a:schemeClr>
              </a:gs>
              <a:gs pos="20000">
                <a:schemeClr val="dk1">
                  <a:alpha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ko-KR" altLang="en-US"/>
          </a:p>
        </p:txBody>
      </p:sp>
      <p:sp>
        <p:nvSpPr>
          <p:cNvPr id="2" name="Text 0"/>
          <p:cNvSpPr/>
          <p:nvPr/>
        </p:nvSpPr>
        <p:spPr>
          <a:xfrm>
            <a:off x="365760" y="678180"/>
            <a:ext cx="8412480" cy="3749040"/>
          </a:xfrm>
          <a:prstGeom prst="rect">
            <a:avLst/>
          </a:prstGeom>
          <a:noFill/>
          <a:ln/>
        </p:spPr>
        <p:txBody>
          <a:bodyPr wrap="square" anchor="ctr">
            <a:spAutoFit/>
          </a:bodyPr>
          <a:lstStyle/>
          <a:p>
            <a:pPr marL="0" lvl="0" indent="0">
              <a:buNone/>
              <a:defRPr/>
            </a:pP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강의실 안으로 들어오는 민준.</a:t>
            </a:r>
            <a:endParaRPr lang="en-US" sz="3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동기들만 와있고 아름이는 보이지 않는다.</a:t>
            </a:r>
            <a:endParaRPr lang="en-US" sz="3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실망하는 민준.</a:t>
            </a:r>
            <a:endParaRPr lang="en-US" sz="3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16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</a:t>
            </a:r>
            <a:endParaRPr lang="en-US" sz="16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32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범수</a:t>
            </a:r>
            <a:r>
              <a:rPr lang="en-US" sz="32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야 너 어제 찾는 사람은 찾았냐?</a:t>
            </a:r>
            <a:endParaRPr lang="en-US" sz="3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32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민준</a:t>
            </a:r>
            <a:r>
              <a:rPr lang="en-US" sz="32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어. 그리고 </a:t>
            </a:r>
            <a:r>
              <a:rPr lang="ko-KR" alt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내가 </a:t>
            </a: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빅뱅이론을 능가할 만큼</a:t>
            </a:r>
            <a:r>
              <a:rPr lang="ko-KR" alt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	 </a:t>
            </a: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의 사건을 하나 가져왔어.</a:t>
            </a:r>
            <a:endParaRPr lang="en-US" sz="3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32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범수</a:t>
            </a:r>
            <a:r>
              <a:rPr lang="en-US" sz="32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ko-KR" alt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뭐라고</a:t>
            </a:r>
            <a:r>
              <a:rPr lang="en-US" altLang="ko-KR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?!</a:t>
            </a:r>
            <a:r>
              <a:rPr lang="ko-KR" alt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그게</a:t>
            </a: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뭔데!</a:t>
            </a:r>
            <a:endParaRPr lang="en-US" sz="3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8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68">
    <p:bg>
      <p:bgPr shadeToTitle="0"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b="25000"/>
          <a:stretch>
            <a:fillRect/>
          </a:stretch>
        </p:blipFill>
        <p:spPr>
          <a:xfrm>
            <a:off x="14010" y="0"/>
            <a:ext cx="9144000" cy="51435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-309839" y="-174693"/>
            <a:ext cx="9453840" cy="5250089"/>
          </a:xfrm>
          <a:prstGeom prst="rect">
            <a:avLst/>
          </a:prstGeom>
          <a:gradFill flip="xy" rotWithShape="1">
            <a:gsLst>
              <a:gs pos="0">
                <a:schemeClr val="dk1">
                  <a:alpha val="100000"/>
                </a:schemeClr>
              </a:gs>
              <a:gs pos="100000">
                <a:schemeClr val="dk1">
                  <a:alpha val="0"/>
                </a:schemeClr>
              </a:gs>
              <a:gs pos="40000">
                <a:schemeClr val="dk1">
                  <a:alpha val="80000"/>
                </a:schemeClr>
              </a:gs>
              <a:gs pos="60000">
                <a:schemeClr val="dk1">
                  <a:alpha val="70000"/>
                </a:schemeClr>
              </a:gs>
              <a:gs pos="80000">
                <a:schemeClr val="dk1">
                  <a:alpha val="60000"/>
                </a:schemeClr>
              </a:gs>
              <a:gs pos="20000">
                <a:schemeClr val="dk1">
                  <a:alpha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ko-KR" altLang="en-US"/>
          </a:p>
        </p:txBody>
      </p:sp>
      <p:sp>
        <p:nvSpPr>
          <p:cNvPr id="2" name="Text 0"/>
          <p:cNvSpPr/>
          <p:nvPr/>
        </p:nvSpPr>
        <p:spPr>
          <a:xfrm>
            <a:off x="365760" y="916305"/>
            <a:ext cx="8412480" cy="3263264"/>
          </a:xfrm>
          <a:prstGeom prst="rect">
            <a:avLst/>
          </a:prstGeom>
          <a:noFill/>
          <a:ln/>
        </p:spPr>
        <p:txBody>
          <a:bodyPr wrap="square" anchor="ctr">
            <a:spAutoFit/>
          </a:bodyPr>
          <a:lstStyle/>
          <a:p>
            <a:pPr marL="0" lvl="0" indent="0">
              <a:buNone/>
              <a:defRPr/>
            </a:pP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민준은 동기들을 모은 뒤 어제 있었던 일들을 다 풀어낸다.</a:t>
            </a:r>
            <a:endParaRPr lang="en-US" sz="3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16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</a:t>
            </a:r>
            <a:endParaRPr lang="en-US" sz="16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32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범수</a:t>
            </a:r>
            <a:r>
              <a:rPr lang="en-US" sz="32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와... 그래서 니가 아름이 곁에서 공부를 시켜야 된다고? 개부러운 새끼.</a:t>
            </a:r>
            <a:endParaRPr lang="en-US" sz="3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32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상욱</a:t>
            </a:r>
            <a:r>
              <a:rPr lang="en-US" sz="32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나의 체취를 풍겼음에도 먹히지 않았ㅠㅠ</a:t>
            </a:r>
            <a:endParaRPr lang="en-US" sz="3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32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범수</a:t>
            </a:r>
            <a:r>
              <a:rPr lang="en-US" sz="32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좀 씻어라 븅아.</a:t>
            </a:r>
            <a:endParaRPr lang="en-US" sz="3200">
              <a:latin typeface="한컴 윤고딕 760"/>
              <a:ea typeface="한컴 윤고딕 76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8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69">
    <p:bg>
      <p:bgPr shadeToTitle="0"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b="2500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-323850" y="-174693"/>
            <a:ext cx="9453840" cy="5250089"/>
          </a:xfrm>
          <a:prstGeom prst="rect">
            <a:avLst/>
          </a:prstGeom>
          <a:gradFill flip="xy" rotWithShape="1">
            <a:gsLst>
              <a:gs pos="0">
                <a:schemeClr val="dk1">
                  <a:alpha val="100000"/>
                </a:schemeClr>
              </a:gs>
              <a:gs pos="100000">
                <a:schemeClr val="dk1">
                  <a:alpha val="0"/>
                </a:schemeClr>
              </a:gs>
              <a:gs pos="40000">
                <a:schemeClr val="dk1">
                  <a:alpha val="80000"/>
                </a:schemeClr>
              </a:gs>
              <a:gs pos="60000">
                <a:schemeClr val="dk1">
                  <a:alpha val="70000"/>
                </a:schemeClr>
              </a:gs>
              <a:gs pos="80000">
                <a:schemeClr val="dk1">
                  <a:alpha val="60000"/>
                </a:schemeClr>
              </a:gs>
              <a:gs pos="20000">
                <a:schemeClr val="dk1">
                  <a:alpha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ko-KR" altLang="en-US"/>
          </a:p>
        </p:txBody>
      </p:sp>
      <p:sp>
        <p:nvSpPr>
          <p:cNvPr id="2" name="Text 0"/>
          <p:cNvSpPr/>
          <p:nvPr/>
        </p:nvSpPr>
        <p:spPr>
          <a:xfrm>
            <a:off x="365760" y="678180"/>
            <a:ext cx="8412480" cy="3749040"/>
          </a:xfrm>
          <a:prstGeom prst="rect">
            <a:avLst/>
          </a:prstGeom>
          <a:noFill/>
          <a:ln/>
        </p:spPr>
        <p:txBody>
          <a:bodyPr wrap="square" anchor="ctr">
            <a:spAutoFit/>
          </a:bodyPr>
          <a:lstStyle/>
          <a:p>
            <a:pPr marL="0" lvl="0" indent="0">
              <a:buNone/>
              <a:defRPr/>
            </a:pP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그때 민준의 폰에 아름이의 카톡이 울린다.</a:t>
            </a:r>
            <a:endParaRPr lang="en-US" sz="2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1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</a:t>
            </a:r>
            <a:endParaRPr lang="en-US" sz="1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'어디야? 밥 먹자. 나 질문 생겼어.'</a:t>
            </a:r>
            <a:endParaRPr lang="en-US" sz="2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1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</a:t>
            </a:r>
            <a:endParaRPr lang="en-US" sz="1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4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민준</a:t>
            </a:r>
            <a:r>
              <a:rPr lang="en-US" sz="24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(폰을 보며) 헐.</a:t>
            </a:r>
            <a:endParaRPr lang="en-US" sz="2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4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범수</a:t>
            </a:r>
            <a:r>
              <a:rPr lang="en-US" sz="24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왜왜왜</a:t>
            </a:r>
            <a:endParaRPr lang="en-US" sz="2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4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민준</a:t>
            </a:r>
            <a:r>
              <a:rPr lang="en-US" sz="24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아름이야... 나 나갔다 올게.</a:t>
            </a:r>
            <a:endParaRPr lang="en-US" sz="2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4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범수</a:t>
            </a:r>
            <a:r>
              <a:rPr lang="en-US" sz="24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야 곧 수업인데 또 어딜 가냐</a:t>
            </a:r>
            <a:endParaRPr lang="en-US" sz="2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4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민준</a:t>
            </a:r>
            <a:r>
              <a:rPr lang="en-US" sz="24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아름이 공부 시키러!</a:t>
            </a:r>
            <a:endParaRPr lang="en-US" sz="2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4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상욱</a:t>
            </a:r>
            <a:r>
              <a:rPr lang="en-US" sz="24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나의 향기를 좀 전해다오!</a:t>
            </a:r>
            <a:endParaRPr lang="en-US" sz="2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4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민준</a:t>
            </a:r>
            <a:r>
              <a:rPr lang="en-US" sz="24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(강의실을 나가며) 응 </a:t>
            </a:r>
            <a:r>
              <a:rPr lang="ko-KR" alt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아니야</a:t>
            </a:r>
            <a:endParaRPr lang="ko-KR" altLang="en-US" sz="2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8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1" y="0"/>
            <a:ext cx="9181148" cy="51846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5169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8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70">
    <p:bg>
      <p:bgPr shadeToTitle="0"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rcRect b="15557"/>
          <a:stretch>
            <a:fillRect/>
          </a:stretch>
        </p:blipFill>
        <p:spPr>
          <a:xfrm>
            <a:off x="-9525" y="-9525"/>
            <a:ext cx="9153525" cy="5153025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0" y="0"/>
            <a:ext cx="9171623" cy="108630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>
              <a:defRPr/>
            </a:pPr>
            <a:r>
              <a:rPr lang="ko-KR" altLang="en-US" sz="5100" b="1">
                <a:latin typeface="한컴 윤고딕 760"/>
                <a:ea typeface="한컴 윤고딕 760"/>
              </a:rPr>
              <a:t>   </a:t>
            </a:r>
            <a:r>
              <a:rPr lang="en-US" altLang="ko-KR" sz="5100" b="1">
                <a:latin typeface="한컴 윤고딕 760"/>
                <a:ea typeface="한컴 윤고딕 760"/>
              </a:rPr>
              <a:t>S#17.</a:t>
            </a:r>
            <a:r>
              <a:rPr lang="ko-KR" altLang="en-US" sz="5100" b="1">
                <a:latin typeface="한컴 윤고딕 760"/>
                <a:ea typeface="한컴 윤고딕 760"/>
              </a:rPr>
              <a:t> 학식당</a:t>
            </a:r>
            <a:r>
              <a:rPr lang="en-US" altLang="ko-KR" sz="5100" b="1">
                <a:latin typeface="한컴 윤고딕 760"/>
                <a:ea typeface="한컴 윤고딕 760"/>
              </a:rPr>
              <a:t>.</a:t>
            </a:r>
            <a:r>
              <a:rPr lang="ko-KR" altLang="en-US" sz="5100" b="1">
                <a:latin typeface="한컴 윤고딕 760"/>
                <a:ea typeface="한컴 윤고딕 760"/>
              </a:rPr>
              <a:t> 낮</a:t>
            </a:r>
            <a:r>
              <a:rPr lang="en-US" altLang="ko-KR" sz="5100" b="1">
                <a:latin typeface="한컴 윤고딕 760"/>
                <a:ea typeface="한컴 윤고딕 760"/>
              </a:rPr>
              <a:t>.</a:t>
            </a:r>
            <a:r>
              <a:rPr lang="ko-KR" altLang="en-US" sz="5100" b="1">
                <a:latin typeface="한컴 윤고딕 760"/>
                <a:ea typeface="한컴 윤고딕 760"/>
              </a:rPr>
              <a:t> 실내</a:t>
            </a:r>
            <a:endParaRPr lang="ko-KR" altLang="en-US" sz="5100" b="1">
              <a:latin typeface="한컴 윤고딕 760"/>
              <a:ea typeface="한컴 윤고딕 76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8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71">
    <p:bg>
      <p:bgPr shadeToTitle="0"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b="15557"/>
          <a:stretch>
            <a:fillRect/>
          </a:stretch>
        </p:blipFill>
        <p:spPr>
          <a:xfrm>
            <a:off x="-9525" y="-9525"/>
            <a:ext cx="9153525" cy="5153025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-323850" y="-174693"/>
            <a:ext cx="9453840" cy="5250089"/>
          </a:xfrm>
          <a:prstGeom prst="rect">
            <a:avLst/>
          </a:prstGeom>
          <a:gradFill flip="xy" rotWithShape="1">
            <a:gsLst>
              <a:gs pos="0">
                <a:schemeClr val="dk1">
                  <a:alpha val="100000"/>
                </a:schemeClr>
              </a:gs>
              <a:gs pos="100000">
                <a:schemeClr val="dk1">
                  <a:alpha val="0"/>
                </a:schemeClr>
              </a:gs>
              <a:gs pos="40000">
                <a:schemeClr val="dk1">
                  <a:alpha val="80000"/>
                </a:schemeClr>
              </a:gs>
              <a:gs pos="60000">
                <a:schemeClr val="dk1">
                  <a:alpha val="70000"/>
                </a:schemeClr>
              </a:gs>
              <a:gs pos="80000">
                <a:schemeClr val="dk1">
                  <a:alpha val="60000"/>
                </a:schemeClr>
              </a:gs>
              <a:gs pos="20000">
                <a:schemeClr val="dk1">
                  <a:alpha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ko-KR" altLang="en-US"/>
          </a:p>
        </p:txBody>
      </p:sp>
      <p:sp>
        <p:nvSpPr>
          <p:cNvPr id="2" name="Text 0"/>
          <p:cNvSpPr/>
          <p:nvPr/>
        </p:nvSpPr>
        <p:spPr>
          <a:xfrm>
            <a:off x="365760" y="440055"/>
            <a:ext cx="8412480" cy="4234815"/>
          </a:xfrm>
          <a:prstGeom prst="rect">
            <a:avLst/>
          </a:prstGeom>
          <a:noFill/>
          <a:ln/>
        </p:spPr>
        <p:txBody>
          <a:bodyPr wrap="square" anchor="ctr">
            <a:spAutoFit/>
          </a:bodyPr>
          <a:lstStyle/>
          <a:p>
            <a:pPr marL="0" lvl="0" indent="0">
              <a:buNone/>
              <a:defRPr/>
            </a:pP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민준과 아름이는 마주 앉아 밥을 먹고 있다.</a:t>
            </a:r>
            <a:endParaRPr lang="en-US" sz="3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아름이는 아무렇지 않고 민준은 이 상황이 믿기지 않는다.</a:t>
            </a:r>
            <a:r>
              <a:rPr lang="ko-KR" alt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</a:t>
            </a: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주</a:t>
            </a:r>
            <a:r>
              <a:rPr lang="ko-KR" alt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위를</a:t>
            </a: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신경 쓰는 민준. 심장이 뛴다.</a:t>
            </a:r>
            <a:endParaRPr lang="en-US" sz="3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16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</a:t>
            </a:r>
            <a:endParaRPr lang="en-US" sz="16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32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아름</a:t>
            </a:r>
            <a:r>
              <a:rPr lang="en-US" sz="32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왜 이리 주변을 </a:t>
            </a:r>
            <a:r>
              <a:rPr lang="ko-KR" alt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봐</a:t>
            </a: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? </a:t>
            </a:r>
            <a:r>
              <a:rPr lang="ko-KR" alt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뭐</a:t>
            </a: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라도 있어?</a:t>
            </a:r>
            <a:endParaRPr lang="en-US" sz="3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32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민준</a:t>
            </a:r>
            <a:r>
              <a:rPr lang="en-US" sz="32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아니.. 넌.... 우리 과 공식 여신이잖아...</a:t>
            </a:r>
            <a:endParaRPr lang="en-US" sz="3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ko-KR" alt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	 </a:t>
            </a: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미흡한 xy염색체</a:t>
            </a:r>
            <a:r>
              <a:rPr lang="ko-KR" alt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와</a:t>
            </a: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완벽한 xx염색체가 </a:t>
            </a:r>
            <a:endParaRPr lang="en-US" sz="3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ko-KR" alt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	 </a:t>
            </a: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마주 앉아 있으면 이상하게 볼까봐....</a:t>
            </a:r>
            <a:endParaRPr lang="en-US" sz="3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32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아름</a:t>
            </a:r>
            <a:r>
              <a:rPr lang="en-US" sz="32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아 ㅋㅋ 신경 쓰지 마 너가 뭐가 어때서</a:t>
            </a:r>
            <a:endParaRPr lang="en-US" sz="3200">
              <a:latin typeface="한컴 윤고딕 760"/>
              <a:ea typeface="한컴 윤고딕 76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8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72">
    <p:bg>
      <p:bgPr shadeToTitle="0"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b="15557"/>
          <a:stretch>
            <a:fillRect/>
          </a:stretch>
        </p:blipFill>
        <p:spPr>
          <a:xfrm>
            <a:off x="-9525" y="-9525"/>
            <a:ext cx="9153525" cy="5153025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-323850" y="-174693"/>
            <a:ext cx="9453840" cy="5250089"/>
          </a:xfrm>
          <a:prstGeom prst="rect">
            <a:avLst/>
          </a:prstGeom>
          <a:gradFill flip="xy" rotWithShape="1">
            <a:gsLst>
              <a:gs pos="0">
                <a:schemeClr val="dk1">
                  <a:alpha val="100000"/>
                </a:schemeClr>
              </a:gs>
              <a:gs pos="100000">
                <a:schemeClr val="dk1">
                  <a:alpha val="0"/>
                </a:schemeClr>
              </a:gs>
              <a:gs pos="40000">
                <a:schemeClr val="dk1">
                  <a:alpha val="80000"/>
                </a:schemeClr>
              </a:gs>
              <a:gs pos="60000">
                <a:schemeClr val="dk1">
                  <a:alpha val="70000"/>
                </a:schemeClr>
              </a:gs>
              <a:gs pos="80000">
                <a:schemeClr val="dk1">
                  <a:alpha val="60000"/>
                </a:schemeClr>
              </a:gs>
              <a:gs pos="20000">
                <a:schemeClr val="dk1">
                  <a:alpha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ko-KR" altLang="en-US"/>
          </a:p>
        </p:txBody>
      </p:sp>
      <p:sp>
        <p:nvSpPr>
          <p:cNvPr id="2" name="Text 0"/>
          <p:cNvSpPr/>
          <p:nvPr/>
        </p:nvSpPr>
        <p:spPr>
          <a:xfrm>
            <a:off x="365760" y="944880"/>
            <a:ext cx="8412480" cy="3196590"/>
          </a:xfrm>
          <a:prstGeom prst="rect">
            <a:avLst/>
          </a:prstGeom>
          <a:noFill/>
          <a:ln/>
        </p:spPr>
        <p:txBody>
          <a:bodyPr wrap="square" anchor="ctr">
            <a:spAutoFit/>
          </a:bodyPr>
          <a:lstStyle/>
          <a:p>
            <a:pPr marL="0" lvl="0" indent="0">
              <a:buNone/>
              <a:defRPr/>
            </a:pPr>
            <a:r>
              <a:rPr lang="en-US" sz="24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민준</a:t>
            </a:r>
            <a:r>
              <a:rPr lang="en-US" sz="24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고.</a:t>
            </a:r>
            <a:r>
              <a:rPr lang="ko-KR" alt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</a:t>
            </a: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고마워.</a:t>
            </a:r>
            <a:endParaRPr lang="en-US" sz="2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4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아름</a:t>
            </a:r>
            <a:r>
              <a:rPr lang="en-US" sz="24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천천히 먹자</a:t>
            </a:r>
            <a:endParaRPr lang="en-US" sz="2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4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민준</a:t>
            </a:r>
            <a:r>
              <a:rPr lang="en-US" sz="24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근데... 질문할 게 뭐야?</a:t>
            </a:r>
            <a:endParaRPr lang="en-US" sz="2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4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아름</a:t>
            </a:r>
            <a:r>
              <a:rPr lang="en-US" sz="24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아..별건 아니고</a:t>
            </a:r>
            <a:r>
              <a:rPr lang="en-US" altLang="ko-KR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..</a:t>
            </a: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너는 여자친구가 </a:t>
            </a:r>
            <a:r>
              <a:rPr lang="ko-KR" alt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연락안하고 </a:t>
            </a:r>
            <a:endParaRPr lang="ko-KR" altLang="en-US" sz="2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ko-KR" alt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      동기들이랑 술 마시면 </a:t>
            </a: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어떨 거 같아?</a:t>
            </a:r>
            <a:endParaRPr lang="en-US" sz="2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1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</a:t>
            </a:r>
            <a:endParaRPr lang="en-US" sz="1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민준은 아름의 얘기를 듣는다.</a:t>
            </a:r>
            <a:endParaRPr lang="en-US" sz="2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어제 박종태 얘기랑 똑같은 얘기다.</a:t>
            </a:r>
            <a:endParaRPr lang="en-US" sz="2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아름이가 박종태의 여자친구. 확정.</a:t>
            </a:r>
            <a:endParaRPr lang="en-US" sz="2400">
              <a:latin typeface="한컴 윤고딕 760"/>
              <a:ea typeface="한컴 윤고딕 76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8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73">
    <p:bg>
      <p:bgPr shadeToTitle="0"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b="15557"/>
          <a:stretch>
            <a:fillRect/>
          </a:stretch>
        </p:blipFill>
        <p:spPr>
          <a:xfrm>
            <a:off x="-9525" y="-9525"/>
            <a:ext cx="9153525" cy="5153025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-323850" y="-174693"/>
            <a:ext cx="9453840" cy="5250089"/>
          </a:xfrm>
          <a:prstGeom prst="rect">
            <a:avLst/>
          </a:prstGeom>
          <a:gradFill flip="xy" rotWithShape="1">
            <a:gsLst>
              <a:gs pos="0">
                <a:schemeClr val="dk1">
                  <a:alpha val="100000"/>
                </a:schemeClr>
              </a:gs>
              <a:gs pos="100000">
                <a:schemeClr val="dk1">
                  <a:alpha val="0"/>
                </a:schemeClr>
              </a:gs>
              <a:gs pos="40000">
                <a:schemeClr val="dk1">
                  <a:alpha val="80000"/>
                </a:schemeClr>
              </a:gs>
              <a:gs pos="60000">
                <a:schemeClr val="dk1">
                  <a:alpha val="70000"/>
                </a:schemeClr>
              </a:gs>
              <a:gs pos="80000">
                <a:schemeClr val="dk1">
                  <a:alpha val="60000"/>
                </a:schemeClr>
              </a:gs>
              <a:gs pos="20000">
                <a:schemeClr val="dk1">
                  <a:alpha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ko-KR" altLang="en-US"/>
          </a:p>
        </p:txBody>
      </p:sp>
      <p:sp>
        <p:nvSpPr>
          <p:cNvPr id="2" name="Text 0"/>
          <p:cNvSpPr/>
          <p:nvPr/>
        </p:nvSpPr>
        <p:spPr>
          <a:xfrm>
            <a:off x="365760" y="401955"/>
            <a:ext cx="8412480" cy="4301490"/>
          </a:xfrm>
          <a:prstGeom prst="rect">
            <a:avLst/>
          </a:prstGeom>
          <a:noFill/>
          <a:ln/>
        </p:spPr>
        <p:txBody>
          <a:bodyPr wrap="square" anchor="ctr">
            <a:spAutoFit/>
          </a:bodyPr>
          <a:lstStyle/>
          <a:p>
            <a:pPr marL="0" lvl="0" indent="0">
              <a:buNone/>
              <a:defRPr/>
            </a:pPr>
            <a:r>
              <a:rPr lang="en-US" sz="24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민준</a:t>
            </a:r>
            <a:r>
              <a:rPr lang="en-US" sz="24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남자가 잘못했네! 헤어져 헤어져. 그 놈은 안 될 놈이야.</a:t>
            </a:r>
            <a:endParaRPr lang="en-US" sz="2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4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아름</a:t>
            </a:r>
            <a:r>
              <a:rPr lang="en-US" sz="24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그치? 안 그래도 맘에 안 들었는데 잘 됐다.</a:t>
            </a:r>
            <a:endParaRPr lang="en-US" sz="2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4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민준(V.O.)</a:t>
            </a:r>
            <a:r>
              <a:rPr lang="en-US" sz="24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미친... 이게 먹힌다고...?</a:t>
            </a:r>
            <a:endParaRPr lang="en-US" sz="2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4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아름</a:t>
            </a:r>
            <a:r>
              <a:rPr lang="en-US" sz="24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? 무슨 생각 해?</a:t>
            </a:r>
            <a:endParaRPr lang="en-US" sz="2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4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민준</a:t>
            </a:r>
            <a:r>
              <a:rPr lang="en-US" sz="24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어? 아냐 아냐.</a:t>
            </a:r>
            <a:endParaRPr lang="en-US" sz="2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1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</a:t>
            </a:r>
            <a:endParaRPr lang="en-US" sz="1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4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아름</a:t>
            </a:r>
            <a:r>
              <a:rPr lang="en-US" sz="24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어디로 갈까?</a:t>
            </a:r>
            <a:endParaRPr lang="en-US" sz="2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4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민준</a:t>
            </a:r>
            <a:r>
              <a:rPr lang="en-US" sz="24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응? 수업은?</a:t>
            </a:r>
            <a:endParaRPr lang="en-US" sz="2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4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아름</a:t>
            </a:r>
            <a:r>
              <a:rPr lang="en-US" sz="24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안 가 재미없어.</a:t>
            </a:r>
            <a:endParaRPr lang="en-US" sz="2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4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민준</a:t>
            </a:r>
            <a:r>
              <a:rPr lang="en-US" sz="24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그럼 내가 어제 가르쳐준 기초전산설계 더 가르쳐줄게!</a:t>
            </a:r>
            <a:endParaRPr lang="en-US" sz="2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4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아름</a:t>
            </a:r>
            <a:r>
              <a:rPr lang="en-US" sz="24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아...이따가 하자. 밥 먹었으니 좀 놀고!</a:t>
            </a:r>
            <a:endParaRPr lang="en-US" sz="2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4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민준</a:t>
            </a:r>
            <a:r>
              <a:rPr lang="en-US" sz="24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그.</a:t>
            </a:r>
            <a:r>
              <a:rPr lang="ko-KR" alt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</a:t>
            </a: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그래!!!</a:t>
            </a:r>
            <a:endParaRPr lang="en-US" sz="2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1" y="0"/>
            <a:ext cx="9181148" cy="51846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1822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9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74">
    <p:bg>
      <p:bgPr shadeToTitle="0"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b="15557"/>
          <a:stretch>
            <a:fillRect/>
          </a:stretch>
        </p:blipFill>
        <p:spPr>
          <a:xfrm>
            <a:off x="-9525" y="-9525"/>
            <a:ext cx="9153525" cy="5153025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-323850" y="-174693"/>
            <a:ext cx="9453840" cy="5250089"/>
          </a:xfrm>
          <a:prstGeom prst="rect">
            <a:avLst/>
          </a:prstGeom>
          <a:gradFill flip="xy" rotWithShape="1">
            <a:gsLst>
              <a:gs pos="0">
                <a:schemeClr val="dk1">
                  <a:alpha val="100000"/>
                </a:schemeClr>
              </a:gs>
              <a:gs pos="100000">
                <a:schemeClr val="dk1">
                  <a:alpha val="0"/>
                </a:schemeClr>
              </a:gs>
              <a:gs pos="40000">
                <a:schemeClr val="dk1">
                  <a:alpha val="80000"/>
                </a:schemeClr>
              </a:gs>
              <a:gs pos="60000">
                <a:schemeClr val="dk1">
                  <a:alpha val="70000"/>
                </a:schemeClr>
              </a:gs>
              <a:gs pos="80000">
                <a:schemeClr val="dk1">
                  <a:alpha val="60000"/>
                </a:schemeClr>
              </a:gs>
              <a:gs pos="20000">
                <a:schemeClr val="dk1">
                  <a:alpha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ko-KR" altLang="en-US"/>
          </a:p>
        </p:txBody>
      </p:sp>
      <p:sp>
        <p:nvSpPr>
          <p:cNvPr id="2" name="Text 0"/>
          <p:cNvSpPr/>
          <p:nvPr/>
        </p:nvSpPr>
        <p:spPr>
          <a:xfrm>
            <a:off x="365760" y="1516380"/>
            <a:ext cx="8412480" cy="2044065"/>
          </a:xfrm>
          <a:prstGeom prst="rect">
            <a:avLst/>
          </a:prstGeom>
          <a:noFill/>
          <a:ln/>
        </p:spPr>
        <p:txBody>
          <a:bodyPr wrap="square" anchor="ctr">
            <a:spAutoFit/>
          </a:bodyPr>
          <a:lstStyle/>
          <a:p>
            <a:pPr marL="0" lvl="0" indent="0">
              <a:buNone/>
              <a:defRPr/>
            </a:pP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민준은 휴대폰을 꺼내들고 카톡을 보낸다. </a:t>
            </a:r>
            <a:endParaRPr lang="en-US" sz="3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선호다.</a:t>
            </a:r>
            <a:r>
              <a:rPr lang="ko-KR" alt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</a:t>
            </a: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'형님 심증인 것이 확정으로 </a:t>
            </a:r>
            <a:endParaRPr lang="en-US" sz="3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바뀌었습니다. 100%입니다.'</a:t>
            </a:r>
            <a:endParaRPr lang="en-US" sz="3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3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선호의 답장  'ㅇㅋ'</a:t>
            </a:r>
            <a:endParaRPr lang="en-US" sz="3200">
              <a:latin typeface="한컴 윤고딕 760"/>
              <a:ea typeface="한컴 윤고딕 76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9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1" y="0"/>
            <a:ext cx="9181148" cy="51846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1548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9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75">
    <p:bg>
      <p:bgPr shadeToTitle="0"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rcRect t="7700" b="17290"/>
          <a:stretch>
            <a:fillRect/>
          </a:stretch>
        </p:blipFill>
        <p:spPr>
          <a:xfrm>
            <a:off x="-19050" y="-19050"/>
            <a:ext cx="9181148" cy="516255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0" y="0"/>
            <a:ext cx="9171623" cy="108630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>
              <a:defRPr/>
            </a:pPr>
            <a:r>
              <a:rPr lang="ko-KR" altLang="en-US" sz="5100" b="1">
                <a:latin typeface="한컴 윤고딕 760"/>
                <a:ea typeface="한컴 윤고딕 760"/>
              </a:rPr>
              <a:t>   </a:t>
            </a:r>
            <a:r>
              <a:rPr lang="en-US" altLang="ko-KR" sz="5100" b="1">
                <a:latin typeface="한컴 윤고딕 760"/>
                <a:ea typeface="한컴 윤고딕 760"/>
              </a:rPr>
              <a:t>S#18.</a:t>
            </a:r>
            <a:r>
              <a:rPr lang="ko-KR" altLang="en-US" sz="5100" b="1">
                <a:latin typeface="한컴 윤고딕 760"/>
                <a:ea typeface="한컴 윤고딕 760"/>
              </a:rPr>
              <a:t> 민준의 집</a:t>
            </a:r>
            <a:r>
              <a:rPr lang="en-US" altLang="ko-KR" sz="5100" b="1">
                <a:latin typeface="한컴 윤고딕 760"/>
                <a:ea typeface="한컴 윤고딕 760"/>
              </a:rPr>
              <a:t>.</a:t>
            </a:r>
            <a:r>
              <a:rPr lang="ko-KR" altLang="en-US" sz="5100" b="1">
                <a:latin typeface="한컴 윤고딕 760"/>
                <a:ea typeface="한컴 윤고딕 760"/>
              </a:rPr>
              <a:t> 실내</a:t>
            </a:r>
            <a:r>
              <a:rPr lang="en-US" altLang="ko-KR" sz="5100" b="1">
                <a:latin typeface="한컴 윤고딕 760"/>
                <a:ea typeface="한컴 윤고딕 760"/>
              </a:rPr>
              <a:t>.</a:t>
            </a:r>
            <a:r>
              <a:rPr lang="ko-KR" altLang="en-US" sz="5100" b="1">
                <a:latin typeface="한컴 윤고딕 760"/>
                <a:ea typeface="한컴 윤고딕 760"/>
              </a:rPr>
              <a:t> 저녁</a:t>
            </a:r>
            <a:endParaRPr lang="ko-KR" altLang="en-US" sz="5100" b="1">
              <a:latin typeface="한컴 윤고딕 760"/>
              <a:ea typeface="한컴 윤고딕 76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9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76">
    <p:bg>
      <p:bgPr shadeToTitle="0"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t="7700" b="17290"/>
          <a:stretch>
            <a:fillRect/>
          </a:stretch>
        </p:blipFill>
        <p:spPr>
          <a:xfrm>
            <a:off x="-19050" y="-19050"/>
            <a:ext cx="9181148" cy="516255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-323850" y="-174693"/>
            <a:ext cx="9453840" cy="5250089"/>
          </a:xfrm>
          <a:prstGeom prst="rect">
            <a:avLst/>
          </a:prstGeom>
          <a:gradFill flip="xy" rotWithShape="1">
            <a:gsLst>
              <a:gs pos="0">
                <a:schemeClr val="dk1">
                  <a:alpha val="100000"/>
                </a:schemeClr>
              </a:gs>
              <a:gs pos="100000">
                <a:schemeClr val="dk1">
                  <a:alpha val="0"/>
                </a:schemeClr>
              </a:gs>
              <a:gs pos="40000">
                <a:schemeClr val="dk1">
                  <a:alpha val="80000"/>
                </a:schemeClr>
              </a:gs>
              <a:gs pos="60000">
                <a:schemeClr val="dk1">
                  <a:alpha val="70000"/>
                </a:schemeClr>
              </a:gs>
              <a:gs pos="80000">
                <a:schemeClr val="dk1">
                  <a:alpha val="60000"/>
                </a:schemeClr>
              </a:gs>
              <a:gs pos="20000">
                <a:schemeClr val="dk1">
                  <a:alpha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ko-KR" altLang="en-US"/>
          </a:p>
        </p:txBody>
      </p:sp>
      <p:sp>
        <p:nvSpPr>
          <p:cNvPr id="2" name="Text 0"/>
          <p:cNvSpPr/>
          <p:nvPr/>
        </p:nvSpPr>
        <p:spPr>
          <a:xfrm>
            <a:off x="365760" y="1221105"/>
            <a:ext cx="8412480" cy="2653665"/>
          </a:xfrm>
          <a:prstGeom prst="rect">
            <a:avLst/>
          </a:prstGeom>
          <a:noFill/>
          <a:ln/>
        </p:spPr>
        <p:txBody>
          <a:bodyPr wrap="square" anchor="ctr">
            <a:spAutoFit/>
          </a:bodyPr>
          <a:lstStyle/>
          <a:p>
            <a:pPr marL="0" lvl="0" indent="0">
              <a:buNone/>
              <a:defRPr/>
            </a:pP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민준의 카톡으로 선호에게 파일이 하나 온다.</a:t>
            </a:r>
            <a:endParaRPr lang="en-US" sz="28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1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</a:t>
            </a:r>
            <a:endParaRPr lang="en-US" sz="1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파일명 박영식교수 유체역학2 족보</a:t>
            </a:r>
            <a:r>
              <a:rPr lang="en-US" altLang="ko-KR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.</a:t>
            </a:r>
            <a:r>
              <a:rPr lang="en-US" sz="1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</a:t>
            </a:r>
            <a:endParaRPr lang="en-US" sz="1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파일을 연다. 근데 맨 앞 페이지에 메모 하나가 있다.</a:t>
            </a:r>
            <a:endParaRPr lang="en-US" sz="28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선호</a:t>
            </a:r>
            <a:r>
              <a:rPr lang="ko-KR" alt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글씨체</a:t>
            </a: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.</a:t>
            </a:r>
            <a:endParaRPr lang="en-US" sz="28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1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</a:t>
            </a:r>
            <a:endParaRPr lang="en-US" sz="1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8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'이거 아름이가 정리한 거다. 잘 써라.'</a:t>
            </a:r>
            <a:endParaRPr lang="en-US" sz="2800">
              <a:latin typeface="한컴 윤고딕 760"/>
              <a:ea typeface="한컴 윤고딕 76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9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77">
    <p:bg>
      <p:bgPr shadeToTitle="0"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rcRect t="7700" b="17290"/>
          <a:stretch>
            <a:fillRect/>
          </a:stretch>
        </p:blipFill>
        <p:spPr>
          <a:xfrm>
            <a:off x="-19050" y="-19050"/>
            <a:ext cx="9181148" cy="516255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-323850" y="-174693"/>
            <a:ext cx="9453840" cy="5250089"/>
          </a:xfrm>
          <a:prstGeom prst="rect">
            <a:avLst/>
          </a:prstGeom>
          <a:gradFill flip="xy" rotWithShape="1">
            <a:gsLst>
              <a:gs pos="0">
                <a:schemeClr val="dk1">
                  <a:alpha val="100000"/>
                </a:schemeClr>
              </a:gs>
              <a:gs pos="100000">
                <a:schemeClr val="dk1">
                  <a:alpha val="0"/>
                </a:schemeClr>
              </a:gs>
              <a:gs pos="40000">
                <a:schemeClr val="dk1">
                  <a:alpha val="80000"/>
                </a:schemeClr>
              </a:gs>
              <a:gs pos="60000">
                <a:schemeClr val="dk1">
                  <a:alpha val="70000"/>
                </a:schemeClr>
              </a:gs>
              <a:gs pos="80000">
                <a:schemeClr val="dk1">
                  <a:alpha val="60000"/>
                </a:schemeClr>
              </a:gs>
              <a:gs pos="20000">
                <a:schemeClr val="dk1">
                  <a:alpha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ko-KR" altLang="en-US"/>
          </a:p>
        </p:txBody>
      </p:sp>
      <p:sp>
        <p:nvSpPr>
          <p:cNvPr id="2" name="Text 0"/>
          <p:cNvSpPr/>
          <p:nvPr/>
        </p:nvSpPr>
        <p:spPr>
          <a:xfrm>
            <a:off x="365760" y="1040130"/>
            <a:ext cx="8412480" cy="3015615"/>
          </a:xfrm>
          <a:prstGeom prst="rect">
            <a:avLst/>
          </a:prstGeom>
          <a:noFill/>
          <a:ln/>
        </p:spPr>
        <p:txBody>
          <a:bodyPr wrap="square" anchor="ctr">
            <a:spAutoFit/>
          </a:bodyPr>
          <a:lstStyle/>
          <a:p>
            <a:pPr marL="0" lvl="0" indent="0">
              <a:buNone/>
              <a:defRPr/>
            </a:pP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민준, 굳는다.</a:t>
            </a:r>
            <a:endParaRPr lang="en-US" sz="2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1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</a:t>
            </a:r>
            <a:endParaRPr lang="en-US" sz="1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문제마다 빼곡하게 달린 메모.</a:t>
            </a:r>
            <a:r>
              <a:rPr lang="ko-KR" alt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</a:t>
            </a: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아름이의 필체로 보이는 설명.</a:t>
            </a:r>
            <a:endParaRPr lang="en-US" sz="2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민준이 카페테리아에서 가르쳐준 내용</a:t>
            </a:r>
            <a:r>
              <a:rPr lang="ko-KR" alt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과</a:t>
            </a: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겹치는 부분도 있다.</a:t>
            </a:r>
            <a:endParaRPr lang="en-US" sz="2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1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</a:t>
            </a:r>
            <a:endParaRPr lang="en-US" sz="1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화면을 멍하니 쳐다본다. 스크롤을 내린다.</a:t>
            </a:r>
            <a:endParaRPr lang="en-US" sz="2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1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</a:t>
            </a:r>
            <a:endParaRPr lang="en-US" sz="1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4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민준</a:t>
            </a:r>
            <a:r>
              <a:rPr lang="en-US" sz="24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...이게 뭐야.</a:t>
            </a:r>
            <a:endParaRPr lang="en-US" sz="24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1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</a:t>
            </a:r>
            <a:endParaRPr lang="en-US" sz="1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4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피식 웃음이 나온다.</a:t>
            </a:r>
            <a:endParaRPr lang="en-US" sz="2400">
              <a:latin typeface="한컴 윤고딕 760"/>
              <a:ea typeface="한컴 윤고딕 76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9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78">
    <p:bg>
      <p:bgPr shadeToTitle="0"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t="7700" b="17290"/>
          <a:stretch>
            <a:fillRect/>
          </a:stretch>
        </p:blipFill>
        <p:spPr>
          <a:xfrm>
            <a:off x="-19050" y="-19050"/>
            <a:ext cx="9181148" cy="516255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-323850" y="-174693"/>
            <a:ext cx="9453840" cy="5250089"/>
          </a:xfrm>
          <a:prstGeom prst="rect">
            <a:avLst/>
          </a:prstGeom>
          <a:gradFill flip="xy" rotWithShape="1">
            <a:gsLst>
              <a:gs pos="0">
                <a:schemeClr val="dk1">
                  <a:alpha val="100000"/>
                </a:schemeClr>
              </a:gs>
              <a:gs pos="100000">
                <a:schemeClr val="dk1">
                  <a:alpha val="0"/>
                </a:schemeClr>
              </a:gs>
              <a:gs pos="40000">
                <a:schemeClr val="dk1">
                  <a:alpha val="80000"/>
                </a:schemeClr>
              </a:gs>
              <a:gs pos="60000">
                <a:schemeClr val="dk1">
                  <a:alpha val="70000"/>
                </a:schemeClr>
              </a:gs>
              <a:gs pos="80000">
                <a:schemeClr val="dk1">
                  <a:alpha val="60000"/>
                </a:schemeClr>
              </a:gs>
              <a:gs pos="20000">
                <a:schemeClr val="dk1">
                  <a:alpha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ko-KR" altLang="en-US"/>
          </a:p>
        </p:txBody>
      </p:sp>
      <p:sp>
        <p:nvSpPr>
          <p:cNvPr id="2" name="Text 0"/>
          <p:cNvSpPr/>
          <p:nvPr/>
        </p:nvSpPr>
        <p:spPr>
          <a:xfrm>
            <a:off x="365760" y="1687830"/>
            <a:ext cx="8412480" cy="1739265"/>
          </a:xfrm>
          <a:prstGeom prst="rect">
            <a:avLst/>
          </a:prstGeom>
          <a:noFill/>
          <a:ln/>
        </p:spPr>
        <p:txBody>
          <a:bodyPr wrap="square" anchor="ctr">
            <a:spAutoFit/>
          </a:bodyPr>
          <a:lstStyle/>
          <a:p>
            <a:pPr marL="0" lvl="0" indent="0">
              <a:buNone/>
              <a:defRPr/>
            </a:pPr>
            <a:r>
              <a:rPr lang="en-US" sz="36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노트북을 닫는다.</a:t>
            </a:r>
            <a:endParaRPr lang="en-US" sz="36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36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교재를 꺼낸다.</a:t>
            </a:r>
            <a:endParaRPr lang="en-US" sz="36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36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직접 펼친다.</a:t>
            </a:r>
            <a:endParaRPr lang="en-US" sz="3600">
              <a:latin typeface="한컴 윤고딕 760"/>
              <a:ea typeface="한컴 윤고딕 76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9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1" y="0"/>
            <a:ext cx="9181148" cy="51846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7454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9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79">
    <p:bg>
      <p:bgPr shadeToTitle="0"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rcRect b="2500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0" y="0"/>
            <a:ext cx="9171623" cy="108630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>
              <a:defRPr/>
            </a:pPr>
            <a:r>
              <a:rPr lang="ko-KR" altLang="en-US" sz="5100" b="1">
                <a:latin typeface="한컴 윤고딕 760"/>
                <a:ea typeface="한컴 윤고딕 760"/>
              </a:rPr>
              <a:t>   </a:t>
            </a:r>
            <a:r>
              <a:rPr lang="en-US" altLang="ko-KR" sz="5100" b="1">
                <a:latin typeface="한컴 윤고딕 760"/>
                <a:ea typeface="한컴 윤고딕 760"/>
              </a:rPr>
              <a:t>S#19.</a:t>
            </a:r>
            <a:r>
              <a:rPr lang="ko-KR" altLang="en-US" sz="5100" b="1">
                <a:latin typeface="한컴 윤고딕 760"/>
                <a:ea typeface="한컴 윤고딕 760"/>
              </a:rPr>
              <a:t> 강의실</a:t>
            </a:r>
            <a:r>
              <a:rPr lang="en-US" altLang="ko-KR" sz="5100" b="1">
                <a:latin typeface="한컴 윤고딕 760"/>
                <a:ea typeface="한컴 윤고딕 760"/>
              </a:rPr>
              <a:t>.</a:t>
            </a:r>
            <a:r>
              <a:rPr lang="ko-KR" altLang="en-US" sz="5100" b="1">
                <a:latin typeface="한컴 윤고딕 760"/>
                <a:ea typeface="한컴 윤고딕 760"/>
              </a:rPr>
              <a:t> 실내</a:t>
            </a:r>
            <a:r>
              <a:rPr lang="en-US" altLang="ko-KR" sz="5100" b="1">
                <a:latin typeface="한컴 윤고딕 760"/>
                <a:ea typeface="한컴 윤고딕 760"/>
              </a:rPr>
              <a:t>.</a:t>
            </a:r>
            <a:r>
              <a:rPr lang="ko-KR" altLang="en-US" sz="5100" b="1">
                <a:latin typeface="한컴 윤고딕 760"/>
                <a:ea typeface="한컴 윤고딕 760"/>
              </a:rPr>
              <a:t> 낮</a:t>
            </a:r>
            <a:endParaRPr lang="ko-KR" altLang="en-US" sz="5100" b="1">
              <a:latin typeface="한컴 윤고딕 760"/>
              <a:ea typeface="한컴 윤고딕 76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9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81">
    <p:bg>
      <p:bgPr shadeToTitle="0"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b="2500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9050" y="-193743"/>
            <a:ext cx="9434790" cy="5250089"/>
          </a:xfrm>
          <a:prstGeom prst="rect">
            <a:avLst/>
          </a:prstGeom>
          <a:gradFill flip="xy" rotWithShape="1">
            <a:gsLst>
              <a:gs pos="0">
                <a:schemeClr val="dk1">
                  <a:alpha val="100000"/>
                </a:schemeClr>
              </a:gs>
              <a:gs pos="100000">
                <a:schemeClr val="dk1">
                  <a:alpha val="0"/>
                </a:schemeClr>
              </a:gs>
              <a:gs pos="25000">
                <a:schemeClr val="dk1">
                  <a:alpha val="80000"/>
                </a:schemeClr>
              </a:gs>
              <a:gs pos="50000">
                <a:schemeClr val="dk1">
                  <a:alpha val="70000"/>
                </a:schemeClr>
              </a:gs>
              <a:gs pos="75000">
                <a:schemeClr val="dk1">
                  <a:alpha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  <p:sp>
        <p:nvSpPr>
          <p:cNvPr id="2" name="Text 0"/>
          <p:cNvSpPr/>
          <p:nvPr/>
        </p:nvSpPr>
        <p:spPr>
          <a:xfrm>
            <a:off x="365760" y="944880"/>
            <a:ext cx="8412480" cy="3139440"/>
          </a:xfrm>
          <a:prstGeom prst="rect">
            <a:avLst/>
          </a:prstGeom>
          <a:noFill/>
          <a:ln/>
        </p:spPr>
        <p:txBody>
          <a:bodyPr wrap="square" anchor="ctr">
            <a:spAutoFit/>
          </a:bodyPr>
          <a:lstStyle/>
          <a:p>
            <a:pPr marL="0" lvl="0" indent="0">
              <a:buNone/>
              <a:defRPr/>
            </a:pPr>
            <a:r>
              <a:rPr lang="ko-KR" altLang="en-US" sz="25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시험 당일. 민준이 강의실 한가운데에 앉아 노트를 보고 있다.</a:t>
            </a:r>
            <a:endParaRPr lang="ko-KR" altLang="en-US" sz="25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ko-KR" altLang="en-US" sz="25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아름이 강의실 문을 열고 들어와 민준의 옆자리에 앉는다</a:t>
            </a:r>
            <a:r>
              <a:rPr lang="en-US" altLang="ko-KR" sz="25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.</a:t>
            </a:r>
            <a:endParaRPr lang="en-US" altLang="ko-KR" sz="25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endParaRPr lang="ko-KR" altLang="en-US" sz="25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ko-KR" altLang="en-US" sz="2500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아름</a:t>
            </a:r>
            <a:r>
              <a:rPr lang="ko-KR" altLang="en-US" sz="25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나 헤어졌어.</a:t>
            </a:r>
            <a:endParaRPr lang="ko-KR" altLang="en-US" sz="25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ko-KR" altLang="en-US" sz="2500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민준</a:t>
            </a:r>
            <a:r>
              <a:rPr lang="ko-KR" altLang="en-US" sz="25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뭐????</a:t>
            </a:r>
            <a:endParaRPr lang="ko-KR" altLang="en-US" sz="25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ko-KR" altLang="en-US" sz="2500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아름</a:t>
            </a:r>
            <a:r>
              <a:rPr lang="ko-KR" altLang="en-US" sz="25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너가 그냥 헤어지라며.그래서 바로 헤어지자고 말했어.</a:t>
            </a:r>
            <a:endParaRPr lang="ko-KR" altLang="en-US" sz="25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ko-KR" altLang="en-US" sz="25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      고마웠다ㅎㅎ</a:t>
            </a:r>
            <a:endParaRPr lang="ko-KR" altLang="en-US" sz="25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ko-KR" altLang="en-US" sz="2500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민준</a:t>
            </a:r>
            <a:r>
              <a:rPr lang="ko-KR" altLang="en-US" sz="25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어...! 별거 아니야... 잘됐네</a:t>
            </a:r>
            <a:endParaRPr lang="en-US" altLang="ko-KR" sz="25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9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81">
    <p:bg>
      <p:bgPr shadeToTitle="0"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b="2500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9050" y="-193743"/>
            <a:ext cx="9434790" cy="5250089"/>
          </a:xfrm>
          <a:prstGeom prst="rect">
            <a:avLst/>
          </a:prstGeom>
          <a:gradFill flip="xy" rotWithShape="1">
            <a:gsLst>
              <a:gs pos="0">
                <a:schemeClr val="dk1">
                  <a:alpha val="100000"/>
                </a:schemeClr>
              </a:gs>
              <a:gs pos="100000">
                <a:schemeClr val="dk1">
                  <a:alpha val="0"/>
                </a:schemeClr>
              </a:gs>
              <a:gs pos="25000">
                <a:schemeClr val="dk1">
                  <a:alpha val="80000"/>
                </a:schemeClr>
              </a:gs>
              <a:gs pos="50000">
                <a:schemeClr val="dk1">
                  <a:alpha val="70000"/>
                </a:schemeClr>
              </a:gs>
              <a:gs pos="75000">
                <a:schemeClr val="dk1">
                  <a:alpha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  <p:sp>
        <p:nvSpPr>
          <p:cNvPr id="2" name="Text 0"/>
          <p:cNvSpPr/>
          <p:nvPr/>
        </p:nvSpPr>
        <p:spPr>
          <a:xfrm>
            <a:off x="365760" y="821055"/>
            <a:ext cx="8412480" cy="3444240"/>
          </a:xfrm>
          <a:prstGeom prst="rect">
            <a:avLst/>
          </a:prstGeom>
          <a:noFill/>
          <a:ln/>
        </p:spPr>
        <p:txBody>
          <a:bodyPr wrap="square" anchor="ctr">
            <a:spAutoFit/>
          </a:bodyPr>
          <a:lstStyle/>
          <a:p>
            <a:pPr marL="0" lvl="0" indent="0">
              <a:buNone/>
              <a:defRPr/>
            </a:pPr>
            <a:r>
              <a:rPr lang="en-US" sz="2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아름, 웃는다.</a:t>
            </a:r>
            <a:r>
              <a:rPr lang="ko-KR" altLang="en-US" sz="2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</a:t>
            </a:r>
            <a:r>
              <a:rPr lang="en-US" sz="2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교수가 문을 열고 들어오고,</a:t>
            </a:r>
            <a:endParaRPr lang="en-US" sz="2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아름은 건너편 자리로 옮겨 앉는다.</a:t>
            </a:r>
            <a:endParaRPr lang="en-US" sz="2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11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</a:t>
            </a:r>
            <a:endParaRPr lang="en-US" sz="11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시험 시작. 민준의 긴장한 표정.</a:t>
            </a:r>
            <a:endParaRPr lang="en-US" sz="2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주변을 한번 둘러보다, 옆자리를 본다.</a:t>
            </a:r>
            <a:endParaRPr lang="en-US" sz="2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아름이 싱긋 웃는다. 민준, 시선을 앞으로 돌린다. 귀가 빨개진다.</a:t>
            </a:r>
            <a:endParaRPr lang="en-US" sz="2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11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</a:t>
            </a:r>
            <a:endParaRPr lang="en-US" sz="11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시험지가 배부된다. 민준, 시험지를 펼친다.</a:t>
            </a:r>
            <a:endParaRPr lang="en-US" sz="2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11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</a:t>
            </a:r>
            <a:endParaRPr lang="en-US" sz="11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2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민준(V.O.)</a:t>
            </a:r>
            <a:r>
              <a:rPr lang="en-US" sz="22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뭐지. 글자가 둥둥 떠다닌다.</a:t>
            </a:r>
            <a:endParaRPr lang="en-US" sz="22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11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</a:t>
            </a:r>
            <a:endParaRPr lang="en-US" sz="1100">
              <a:solidFill>
                <a:srgbClr val="ffffff"/>
              </a:solidFill>
              <a:latin typeface="한컴 윤고딕 760"/>
              <a:ea typeface="한컴 윤고딕 760"/>
              <a:cs typeface="맑은 고딕"/>
            </a:endParaRPr>
          </a:p>
          <a:p>
            <a:pPr marL="0" lvl="0" indent="0">
              <a:buNone/>
              <a:defRPr/>
            </a:pPr>
            <a:r>
              <a:rPr lang="en-US" sz="2200" b="1">
                <a:solidFill>
                  <a:srgbClr val="ffffff"/>
                </a:solidFill>
                <a:highlight>
                  <a:schemeClr val="dk1"/>
                </a:highlight>
                <a:latin typeface="한컴 윤고딕 760"/>
                <a:ea typeface="한컴 윤고딕 760"/>
                <a:cs typeface="맑은 고딕"/>
              </a:rPr>
              <a:t>교수</a:t>
            </a:r>
            <a:r>
              <a:rPr lang="en-US" sz="2200" b="1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  </a:t>
            </a:r>
            <a:r>
              <a:rPr lang="en-US" sz="2200">
                <a:solidFill>
                  <a:srgbClr val="ffffff"/>
                </a:solidFill>
                <a:latin typeface="한컴 윤고딕 760"/>
                <a:ea typeface="한컴 윤고딕 760"/>
                <a:cs typeface="맑은 고딕"/>
              </a:rPr>
              <a:t>시작하세요.</a:t>
            </a:r>
            <a:endParaRPr lang="en-US" sz="2200">
              <a:latin typeface="한컴 윤고딕 760"/>
              <a:ea typeface="한컴 윤고딕 760"/>
            </a:endParaRPr>
          </a:p>
        </p:txBody>
      </p:sp>
    </p:spTree>
    <p:extLst>
      <p:ext uri="{BB962C8B-B14F-4D97-AF65-F5344CB8AC3E}">
        <p14:creationId xmlns:p14="http://schemas.microsoft.com/office/powerpoint/2010/main" val="3863178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700">
        <p:fade/>
      </p:transition>
    </mc:Choice>
    <mc:Fallback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>PptxGenJS</ep:Company>
  <ep:Words>2189</ep:Words>
  <ep:PresentationFormat>On-screen Show (16:9)</ep:PresentationFormat>
  <ep:Paragraphs>596</ep:Paragraphs>
  <ep:Slides>103</ep:Slides>
  <ep:Notes>82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103</vt:i4>
      </vt:variant>
    </vt:vector>
  </ep:HeadingPairs>
  <ep:TitlesOfParts>
    <vt:vector size="104" baseType="lpstr">
      <vt:lpstr>Office Theme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  <vt:lpstr>슬라이드 40</vt:lpstr>
      <vt:lpstr>슬라이드 41</vt:lpstr>
      <vt:lpstr>슬라이드 42</vt:lpstr>
      <vt:lpstr>슬라이드 43</vt:lpstr>
      <vt:lpstr>슬라이드 44</vt:lpstr>
      <vt:lpstr>슬라이드 45</vt:lpstr>
      <vt:lpstr>슬라이드 46</vt:lpstr>
      <vt:lpstr>슬라이드 47</vt:lpstr>
      <vt:lpstr>슬라이드 48</vt:lpstr>
      <vt:lpstr>슬라이드 49</vt:lpstr>
      <vt:lpstr>슬라이드 50</vt:lpstr>
      <vt:lpstr>슬라이드 51</vt:lpstr>
      <vt:lpstr>슬라이드 52</vt:lpstr>
      <vt:lpstr>슬라이드 53</vt:lpstr>
      <vt:lpstr>슬라이드 54</vt:lpstr>
      <vt:lpstr>슬라이드 55</vt:lpstr>
      <vt:lpstr>슬라이드 56</vt:lpstr>
      <vt:lpstr>슬라이드 57</vt:lpstr>
      <vt:lpstr>슬라이드 58</vt:lpstr>
      <vt:lpstr>슬라이드 59</vt:lpstr>
      <vt:lpstr>슬라이드 60</vt:lpstr>
      <vt:lpstr>슬라이드 61</vt:lpstr>
      <vt:lpstr>슬라이드 62</vt:lpstr>
      <vt:lpstr>슬라이드 63</vt:lpstr>
      <vt:lpstr>슬라이드 64</vt:lpstr>
      <vt:lpstr>슬라이드 65</vt:lpstr>
      <vt:lpstr>슬라이드 66</vt:lpstr>
      <vt:lpstr>슬라이드 67</vt:lpstr>
      <vt:lpstr>슬라이드 68</vt:lpstr>
      <vt:lpstr>슬라이드 69</vt:lpstr>
      <vt:lpstr>슬라이드 70</vt:lpstr>
      <vt:lpstr>슬라이드 71</vt:lpstr>
      <vt:lpstr>슬라이드 72</vt:lpstr>
      <vt:lpstr>슬라이드 73</vt:lpstr>
      <vt:lpstr>슬라이드 74</vt:lpstr>
      <vt:lpstr>슬라이드 75</vt:lpstr>
      <vt:lpstr>슬라이드 76</vt:lpstr>
      <vt:lpstr>슬라이드 77</vt:lpstr>
      <vt:lpstr>슬라이드 78</vt:lpstr>
      <vt:lpstr>슬라이드 79</vt:lpstr>
      <vt:lpstr>슬라이드 80</vt:lpstr>
      <vt:lpstr>슬라이드 81</vt:lpstr>
      <vt:lpstr>슬라이드 82</vt:lpstr>
      <vt:lpstr>슬라이드 83</vt:lpstr>
      <vt:lpstr>슬라이드 84</vt:lpstr>
      <vt:lpstr>슬라이드 85</vt:lpstr>
      <vt:lpstr>슬라이드 86</vt:lpstr>
      <vt:lpstr>슬라이드 87</vt:lpstr>
      <vt:lpstr>슬라이드 88</vt:lpstr>
      <vt:lpstr>슬라이드 89</vt:lpstr>
      <vt:lpstr>슬라이드 90</vt:lpstr>
      <vt:lpstr>슬라이드 91</vt:lpstr>
      <vt:lpstr>슬라이드 92</vt:lpstr>
      <vt:lpstr>슬라이드 93</vt:lpstr>
      <vt:lpstr>슬라이드 94</vt:lpstr>
      <vt:lpstr>슬라이드 95</vt:lpstr>
      <vt:lpstr>슬라이드 96</vt:lpstr>
      <vt:lpstr>슬라이드 97</vt:lpstr>
      <vt:lpstr>슬라이드 98</vt:lpstr>
      <vt:lpstr>슬라이드 99</vt:lpstr>
      <vt:lpstr>슬라이드 100</vt:lpstr>
      <vt:lpstr>슬라이드 101</vt:lpstr>
      <vt:lpstr>슬라이드 102</vt:lpstr>
      <vt:lpstr>슬라이드 103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2026-06-02T18:12:59.000</dcterms:created>
  <dc:creator>PptxGenJS</dc:creator>
  <cp:lastModifiedBy>pando</cp:lastModifiedBy>
  <dcterms:modified xsi:type="dcterms:W3CDTF">2026-06-16T08:02:05.467</dcterms:modified>
  <cp:revision>118</cp:revision>
  <dc:subject>PptxGenJS Presentation</dc:subject>
  <dc:title>PptxGenJS Presentation</dc:title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