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24384000" cy="13716000"/>
  <p:notesSz cx="6858000" cy="9144000"/>
  <p:embeddedFontLst>
    <p:embeddedFont>
      <p:font typeface="AndongKaturiOTF" panose="020B0600000101010101" charset="-127"/>
      <p:regular r:id="rId17"/>
    </p:embeddedFont>
    <p:embeddedFont>
      <p:font typeface="Geologica Roman Bold" panose="020B0600000101010101" charset="0"/>
      <p:bold r:id="rId18"/>
    </p:embeddedFont>
    <p:embeddedFont>
      <p:font typeface="Geologica Roman ExtraLight" panose="020B0600000101010101" charset="0"/>
      <p:regular r:id="rId19"/>
    </p:embeddedFont>
    <p:embeddedFont>
      <p:font typeface="Geologica Roman Regular" panose="020B0600000101010101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28" d="100"/>
          <a:sy n="28" d="100"/>
        </p:scale>
        <p:origin x="48" y="49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1.png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1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1.png"/><Relationship Id="rId7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1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1.png"/><Relationship Id="rId7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1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1.png"/><Relationship Id="rId7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3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56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2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4.png"/><Relationship Id="rId10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7.pn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22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C4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990600"/>
            <a:ext cx="22529800" cy="11861800"/>
          </a:xfrm>
          <a:prstGeom prst="rect">
            <a:avLst/>
          </a:prstGeom>
          <a:effectLst>
            <a:outerShdw dist="91245" dir="2700000">
              <a:srgbClr val="000000">
                <a:alpha val="100000"/>
              </a:srgbClr>
            </a:outerShdw>
          </a:effectLst>
        </p:spPr>
      </p:pic>
      <p:sp>
        <p:nvSpPr>
          <p:cNvPr id="3" name="TextBox 3"/>
          <p:cNvSpPr txBox="1"/>
          <p:nvPr/>
        </p:nvSpPr>
        <p:spPr>
          <a:xfrm>
            <a:off x="4241800" y="2705100"/>
            <a:ext cx="15887700" cy="3429000"/>
          </a:xfrm>
          <a:prstGeom prst="rect">
            <a:avLst/>
          </a:prstGeom>
        </p:spPr>
        <p:txBody>
          <a:bodyPr lIns="0" tIns="612150" rIns="0" bIns="0" rtlCol="0" anchor="t"/>
          <a:lstStyle/>
          <a:p>
            <a:pPr lvl="0" algn="ctr">
              <a:lnSpc>
                <a:spcPct val="74700"/>
              </a:lnSpc>
            </a:pPr>
            <a:r>
              <a:rPr lang="en-US" sz="19280" b="0" i="0" u="none" strike="noStrike" spc="-800">
                <a:solidFill>
                  <a:srgbClr val="000000"/>
                </a:solidFill>
                <a:latin typeface="AndongKaturiOTF"/>
                <a:ea typeface="AndongKaturiOTF"/>
                <a:cs typeface="AndongKaturiOTF"/>
              </a:rPr>
              <a:t>It's the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927600" y="5257800"/>
            <a:ext cx="14541500" cy="2679700"/>
          </a:xfrm>
          <a:prstGeom prst="rect">
            <a:avLst/>
          </a:prstGeom>
        </p:spPr>
        <p:txBody>
          <a:bodyPr lIns="0" tIns="478552" rIns="0" bIns="0" rtlCol="0" anchor="t"/>
          <a:lstStyle/>
          <a:p>
            <a:pPr lvl="0" algn="ctr">
              <a:lnSpc>
                <a:spcPct val="74700"/>
              </a:lnSpc>
            </a:pPr>
            <a:r>
              <a:rPr lang="en-US" sz="15072" b="0" i="0" u="none" strike="noStrike" spc="-500">
                <a:solidFill>
                  <a:srgbClr val="568A35"/>
                </a:solidFill>
                <a:latin typeface="AndongKaturiOTF"/>
                <a:ea typeface="AndongKaturiOTF"/>
                <a:cs typeface="AndongKaturiOTF"/>
              </a:rPr>
              <a:t>World Cup Time!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473700" y="7759700"/>
            <a:ext cx="12636500" cy="850900"/>
          </a:xfrm>
          <a:prstGeom prst="rect">
            <a:avLst/>
          </a:prstGeom>
        </p:spPr>
        <p:txBody>
          <a:bodyPr lIns="0" tIns="122255" rIns="0" bIns="0" rtlCol="0" anchor="t"/>
          <a:lstStyle/>
          <a:p>
            <a:pPr lvl="0" algn="ctr">
              <a:lnSpc>
                <a:spcPct val="83000"/>
              </a:lnSpc>
            </a:pPr>
            <a:r>
              <a:rPr lang="en-US" sz="4813" b="0" i="0" u="none" strike="noStrike">
                <a:solidFill>
                  <a:srgbClr val="333433"/>
                </a:solidFill>
                <a:latin typeface="Geologica Roman Regular"/>
                <a:ea typeface="Geologica Roman Regular"/>
                <a:cs typeface="Geologica Roman Regular"/>
              </a:rPr>
              <a:t>Let's prepare for the class!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800" y="9690100"/>
            <a:ext cx="5740400" cy="10668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708900" y="11061700"/>
            <a:ext cx="3162300" cy="571500"/>
          </a:xfrm>
          <a:prstGeom prst="rect">
            <a:avLst/>
          </a:prstGeom>
        </p:spPr>
        <p:txBody>
          <a:bodyPr lIns="0" tIns="80980" rIns="0" bIns="0" rtlCol="0" anchor="t"/>
          <a:lstStyle/>
          <a:p>
            <a:pPr lvl="0" algn="l">
              <a:lnSpc>
                <a:spcPct val="83000"/>
              </a:lnSpc>
            </a:pPr>
            <a:r>
              <a:rPr lang="en-US" sz="3188" b="0" i="0" u="none" strike="noStrike">
                <a:solidFill>
                  <a:srgbClr val="333433"/>
                </a:solidFill>
                <a:latin typeface="Geologica Roman Regular"/>
                <a:ea typeface="Geologica Roman Regular"/>
                <a:cs typeface="Geologica Roman Regular"/>
              </a:rPr>
              <a:t>Park Sang Rok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04000" y="9779000"/>
            <a:ext cx="4064000" cy="927100"/>
          </a:xfrm>
          <a:prstGeom prst="rect">
            <a:avLst/>
          </a:prstGeom>
        </p:spPr>
        <p:txBody>
          <a:bodyPr lIns="0" tIns="132080" rIns="0" bIns="0" rtlCol="0" anchor="t"/>
          <a:lstStyle/>
          <a:p>
            <a:pPr lvl="0" algn="ctr">
              <a:lnSpc>
                <a:spcPct val="83000"/>
              </a:lnSpc>
            </a:pPr>
            <a:r>
              <a:rPr lang="en-US" sz="5200" b="0" i="0" u="none" strike="noStrike">
                <a:solidFill>
                  <a:srgbClr val="333433"/>
                </a:solidFill>
                <a:latin typeface="AndongKaturiOTF"/>
                <a:ea typeface="AndongKaturiOTF"/>
                <a:cs typeface="AndongKaturiOTF"/>
              </a:rPr>
              <a:t>Teacher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0100" y="11214100"/>
            <a:ext cx="330200" cy="3302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17400" y="9690100"/>
            <a:ext cx="5791200" cy="10668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3119100" y="11061700"/>
            <a:ext cx="5257800" cy="571500"/>
          </a:xfrm>
          <a:prstGeom prst="rect">
            <a:avLst/>
          </a:prstGeom>
        </p:spPr>
        <p:txBody>
          <a:bodyPr lIns="0" tIns="80980" rIns="0" bIns="0" rtlCol="0" anchor="t"/>
          <a:lstStyle/>
          <a:p>
            <a:pPr lvl="0" algn="l">
              <a:lnSpc>
                <a:spcPct val="83000"/>
              </a:lnSpc>
            </a:pPr>
            <a:r>
              <a:rPr lang="en-US" sz="3188" b="0" i="0" u="none" strike="noStrike">
                <a:solidFill>
                  <a:srgbClr val="333433"/>
                </a:solidFill>
                <a:latin typeface="Geologica Roman Regular"/>
                <a:ea typeface="Geologica Roman Regular"/>
                <a:cs typeface="Geologica Roman Regular"/>
              </a:rPr>
              <a:t>High School Grade 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296900" y="9779000"/>
            <a:ext cx="3594100" cy="927100"/>
          </a:xfrm>
          <a:prstGeom prst="rect">
            <a:avLst/>
          </a:prstGeom>
        </p:spPr>
        <p:txBody>
          <a:bodyPr lIns="0" tIns="132080" rIns="0" bIns="0" rtlCol="0" anchor="t"/>
          <a:lstStyle/>
          <a:p>
            <a:pPr lvl="0" algn="ctr">
              <a:lnSpc>
                <a:spcPct val="83000"/>
              </a:lnSpc>
            </a:pPr>
            <a:r>
              <a:rPr lang="en-US" sz="5200" b="0" i="0" u="none" strike="noStrike">
                <a:solidFill>
                  <a:srgbClr val="333433"/>
                </a:solidFill>
                <a:latin typeface="AndongKaturiOTF"/>
                <a:ea typeface="AndongKaturiOTF"/>
                <a:cs typeface="AndongKaturiOTF"/>
              </a:rPr>
              <a:t>Student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7600" y="11214100"/>
            <a:ext cx="330200" cy="3302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500" y="723900"/>
            <a:ext cx="6896100" cy="11938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0160000" y="1041400"/>
            <a:ext cx="4394200" cy="596900"/>
          </a:xfrm>
          <a:prstGeom prst="rect">
            <a:avLst/>
          </a:prstGeom>
        </p:spPr>
        <p:txBody>
          <a:bodyPr lIns="0" tIns="85555" rIns="0" bIns="0" rtlCol="0" anchor="t"/>
          <a:lstStyle/>
          <a:p>
            <a:pPr lvl="0" algn="ctr">
              <a:lnSpc>
                <a:spcPct val="83000"/>
              </a:lnSpc>
            </a:pPr>
            <a:r>
              <a:rPr lang="en-US" sz="3368" b="0" i="0" u="none" strike="noStrike" cap="all">
                <a:solidFill>
                  <a:srgbClr val="333433"/>
                </a:solidFill>
                <a:latin typeface="Geologica Roman Bold"/>
                <a:ea typeface="Geologica Roman Bold"/>
                <a:cs typeface="Geologica Roman Bold"/>
              </a:rPr>
              <a:t>Lesson 1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5800" y="990600"/>
            <a:ext cx="647700" cy="6477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340000">
            <a:off x="2946400" y="2578100"/>
            <a:ext cx="1219200" cy="12319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21000000">
            <a:off x="1028700" y="5702300"/>
            <a:ext cx="1714500" cy="27051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-20280000">
            <a:off x="266700" y="4013200"/>
            <a:ext cx="1701800" cy="26035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19080000">
            <a:off x="2527300" y="317500"/>
            <a:ext cx="1701800" cy="27432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960000">
            <a:off x="1536700" y="2705100"/>
            <a:ext cx="1714500" cy="25527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70100" y="4838700"/>
            <a:ext cx="1308100" cy="13081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189700" y="5194300"/>
            <a:ext cx="4711700" cy="8255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C4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990600"/>
            <a:ext cx="22529800" cy="11861800"/>
          </a:xfrm>
          <a:prstGeom prst="rect">
            <a:avLst/>
          </a:prstGeom>
          <a:effectLst>
            <a:outerShdw dist="91245" dir="2700000">
              <a:srgbClr val="000000">
                <a:alpha val="100000"/>
              </a:srgbClr>
            </a:outerShdw>
          </a:effec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300" y="2197100"/>
            <a:ext cx="20243800" cy="214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820000">
            <a:off x="2235200" y="1955800"/>
            <a:ext cx="596900" cy="21209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543300" y="2374900"/>
            <a:ext cx="17538700" cy="1778000"/>
          </a:xfrm>
          <a:prstGeom prst="rect">
            <a:avLst/>
          </a:prstGeom>
        </p:spPr>
        <p:txBody>
          <a:bodyPr lIns="0" tIns="317500" rIns="0" bIns="0" rtlCol="0" anchor="t"/>
          <a:lstStyle/>
          <a:p>
            <a:pPr lvl="0" algn="l">
              <a:lnSpc>
                <a:spcPct val="74700"/>
              </a:lnSpc>
            </a:pPr>
            <a:r>
              <a:rPr lang="en-US" sz="10000" b="0" i="0" u="none" strike="noStrike" spc="-300">
                <a:solidFill>
                  <a:srgbClr val="333433"/>
                </a:solidFill>
                <a:latin typeface="AndongKaturiOTF"/>
                <a:ea typeface="AndongKaturiOTF"/>
                <a:cs typeface="AndongKaturiOTF"/>
              </a:rPr>
              <a:t>Gesture Game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0" y="762000"/>
            <a:ext cx="5054600" cy="9906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913600" y="1041400"/>
            <a:ext cx="3454400" cy="469900"/>
          </a:xfrm>
          <a:prstGeom prst="rect">
            <a:avLst/>
          </a:prstGeom>
        </p:spPr>
        <p:txBody>
          <a:bodyPr lIns="0" tIns="67020" rIns="0" bIns="0" rtlCol="0" anchor="t"/>
          <a:lstStyle/>
          <a:p>
            <a:pPr lvl="0" algn="l">
              <a:lnSpc>
                <a:spcPct val="83000"/>
              </a:lnSpc>
            </a:pPr>
            <a:r>
              <a:rPr lang="en-US" sz="2638" b="0" i="0" u="none" strike="noStrike" cap="all">
                <a:solidFill>
                  <a:srgbClr val="333433"/>
                </a:solidFill>
                <a:latin typeface="Geologica Roman Bold"/>
                <a:ea typeface="Geologica Roman Bold"/>
                <a:cs typeface="Geologica Roman Bold"/>
              </a:rPr>
              <a:t>aFTER YOU READ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8900" y="939800"/>
            <a:ext cx="647700" cy="6477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1800" y="5003800"/>
            <a:ext cx="10807700" cy="70612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1800" y="4965700"/>
            <a:ext cx="10896600" cy="7112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C4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990600"/>
            <a:ext cx="22529800" cy="11861800"/>
          </a:xfrm>
          <a:prstGeom prst="rect">
            <a:avLst/>
          </a:prstGeom>
          <a:effectLst>
            <a:outerShdw dist="91245" dir="2700000">
              <a:srgbClr val="000000">
                <a:alpha val="100000"/>
              </a:srgbClr>
            </a:outerShdw>
          </a:effec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300" y="2197100"/>
            <a:ext cx="20243800" cy="214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820000">
            <a:off x="2235200" y="1955800"/>
            <a:ext cx="596900" cy="21209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543300" y="2374900"/>
            <a:ext cx="17538700" cy="1778000"/>
          </a:xfrm>
          <a:prstGeom prst="rect">
            <a:avLst/>
          </a:prstGeom>
        </p:spPr>
        <p:txBody>
          <a:bodyPr lIns="0" tIns="317500" rIns="0" bIns="0" rtlCol="0" anchor="t"/>
          <a:lstStyle/>
          <a:p>
            <a:pPr lvl="0" algn="l">
              <a:lnSpc>
                <a:spcPct val="74700"/>
              </a:lnSpc>
            </a:pPr>
            <a:r>
              <a:rPr lang="en-US" sz="10000" b="0" i="0" u="none" strike="noStrike" spc="-300">
                <a:solidFill>
                  <a:srgbClr val="333433"/>
                </a:solidFill>
                <a:latin typeface="AndongKaturiOTF"/>
                <a:ea typeface="AndongKaturiOTF"/>
                <a:cs typeface="AndongKaturiOTF"/>
              </a:rPr>
              <a:t>Gesture Game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0" y="762000"/>
            <a:ext cx="5054600" cy="9906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913600" y="1041400"/>
            <a:ext cx="3454400" cy="469900"/>
          </a:xfrm>
          <a:prstGeom prst="rect">
            <a:avLst/>
          </a:prstGeom>
        </p:spPr>
        <p:txBody>
          <a:bodyPr lIns="0" tIns="67020" rIns="0" bIns="0" rtlCol="0" anchor="t"/>
          <a:lstStyle/>
          <a:p>
            <a:pPr lvl="0" algn="l">
              <a:lnSpc>
                <a:spcPct val="83000"/>
              </a:lnSpc>
            </a:pPr>
            <a:r>
              <a:rPr lang="en-US" sz="2638" b="0" i="0" u="none" strike="noStrike" cap="all">
                <a:solidFill>
                  <a:srgbClr val="333433"/>
                </a:solidFill>
                <a:latin typeface="Geologica Roman Bold"/>
                <a:ea typeface="Geologica Roman Bold"/>
                <a:cs typeface="Geologica Roman Bold"/>
              </a:rPr>
              <a:t>aFTER YOU READ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8900" y="939800"/>
            <a:ext cx="647700" cy="6477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1800" y="5003800"/>
            <a:ext cx="10807700" cy="70612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1800" y="5003800"/>
            <a:ext cx="10820400" cy="7061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C4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990600"/>
            <a:ext cx="22529800" cy="11861800"/>
          </a:xfrm>
          <a:prstGeom prst="rect">
            <a:avLst/>
          </a:prstGeom>
          <a:effectLst>
            <a:outerShdw dist="91245" dir="2700000">
              <a:srgbClr val="000000">
                <a:alpha val="100000"/>
              </a:srgbClr>
            </a:outerShdw>
          </a:effec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300" y="2197100"/>
            <a:ext cx="20243800" cy="214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820000">
            <a:off x="2235200" y="1955800"/>
            <a:ext cx="596900" cy="21209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543300" y="2374900"/>
            <a:ext cx="17538700" cy="1778000"/>
          </a:xfrm>
          <a:prstGeom prst="rect">
            <a:avLst/>
          </a:prstGeom>
        </p:spPr>
        <p:txBody>
          <a:bodyPr lIns="0" tIns="317500" rIns="0" bIns="0" rtlCol="0" anchor="t"/>
          <a:lstStyle/>
          <a:p>
            <a:pPr lvl="0" algn="l">
              <a:lnSpc>
                <a:spcPct val="74700"/>
              </a:lnSpc>
            </a:pPr>
            <a:r>
              <a:rPr lang="en-US" sz="10000" b="0" i="0" u="none" strike="noStrike" spc="-300">
                <a:solidFill>
                  <a:srgbClr val="333433"/>
                </a:solidFill>
                <a:latin typeface="AndongKaturiOTF"/>
                <a:ea typeface="AndongKaturiOTF"/>
                <a:cs typeface="AndongKaturiOTF"/>
              </a:rPr>
              <a:t>Gesture Game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0" y="762000"/>
            <a:ext cx="5054600" cy="9906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913600" y="1041400"/>
            <a:ext cx="3454400" cy="469900"/>
          </a:xfrm>
          <a:prstGeom prst="rect">
            <a:avLst/>
          </a:prstGeom>
        </p:spPr>
        <p:txBody>
          <a:bodyPr lIns="0" tIns="67020" rIns="0" bIns="0" rtlCol="0" anchor="t"/>
          <a:lstStyle/>
          <a:p>
            <a:pPr lvl="0" algn="l">
              <a:lnSpc>
                <a:spcPct val="83000"/>
              </a:lnSpc>
            </a:pPr>
            <a:r>
              <a:rPr lang="en-US" sz="2638" b="0" i="0" u="none" strike="noStrike" cap="all">
                <a:solidFill>
                  <a:srgbClr val="333433"/>
                </a:solidFill>
                <a:latin typeface="Geologica Roman Bold"/>
                <a:ea typeface="Geologica Roman Bold"/>
                <a:cs typeface="Geologica Roman Bold"/>
              </a:rPr>
              <a:t>aFTER YOU READ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8900" y="939800"/>
            <a:ext cx="647700" cy="6477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1800" y="5003800"/>
            <a:ext cx="10807700" cy="7061200"/>
          </a:xfrm>
          <a:prstGeom prst="rect">
            <a:avLst/>
          </a:prstGeom>
        </p:spPr>
      </p:pic>
      <p:pic>
        <p:nvPicPr>
          <p:cNvPr id="10" name="Picture 10">
            <a:hlinkClick r:id="" action="ppaction://noaction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1800" y="5003800"/>
            <a:ext cx="10807700" cy="7061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C4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990600"/>
            <a:ext cx="22529800" cy="11861800"/>
          </a:xfrm>
          <a:prstGeom prst="rect">
            <a:avLst/>
          </a:prstGeom>
          <a:effectLst>
            <a:outerShdw dist="91245" dir="2700000">
              <a:srgbClr val="000000">
                <a:alpha val="100000"/>
              </a:srgbClr>
            </a:outerShdw>
          </a:effec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300" y="2197100"/>
            <a:ext cx="20243800" cy="214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820000">
            <a:off x="2235200" y="1955800"/>
            <a:ext cx="596900" cy="21209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543300" y="2374900"/>
            <a:ext cx="17538700" cy="1778000"/>
          </a:xfrm>
          <a:prstGeom prst="rect">
            <a:avLst/>
          </a:prstGeom>
        </p:spPr>
        <p:txBody>
          <a:bodyPr lIns="0" tIns="317500" rIns="0" bIns="0" rtlCol="0" anchor="t"/>
          <a:lstStyle/>
          <a:p>
            <a:pPr lvl="0" algn="l">
              <a:lnSpc>
                <a:spcPct val="74700"/>
              </a:lnSpc>
            </a:pPr>
            <a:r>
              <a:rPr lang="en-US" sz="10000" b="0" i="0" u="none" strike="noStrike" spc="-300">
                <a:solidFill>
                  <a:srgbClr val="333433"/>
                </a:solidFill>
                <a:latin typeface="AndongKaturiOTF"/>
                <a:ea typeface="AndongKaturiOTF"/>
                <a:cs typeface="AndongKaturiOTF"/>
              </a:rPr>
              <a:t>Gesture Game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0" y="762000"/>
            <a:ext cx="5054600" cy="9906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913600" y="1041400"/>
            <a:ext cx="3454400" cy="469900"/>
          </a:xfrm>
          <a:prstGeom prst="rect">
            <a:avLst/>
          </a:prstGeom>
        </p:spPr>
        <p:txBody>
          <a:bodyPr lIns="0" tIns="67020" rIns="0" bIns="0" rtlCol="0" anchor="t"/>
          <a:lstStyle/>
          <a:p>
            <a:pPr lvl="0" algn="l">
              <a:lnSpc>
                <a:spcPct val="83000"/>
              </a:lnSpc>
            </a:pPr>
            <a:r>
              <a:rPr lang="en-US" sz="2638" b="0" i="0" u="none" strike="noStrike" cap="all">
                <a:solidFill>
                  <a:srgbClr val="333433"/>
                </a:solidFill>
                <a:latin typeface="Geologica Roman Bold"/>
                <a:ea typeface="Geologica Roman Bold"/>
                <a:cs typeface="Geologica Roman Bold"/>
              </a:rPr>
              <a:t>aFTER YOU READ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8900" y="939800"/>
            <a:ext cx="647700" cy="6477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1800" y="5003800"/>
            <a:ext cx="10807700" cy="7061200"/>
          </a:xfrm>
          <a:prstGeom prst="rect">
            <a:avLst/>
          </a:prstGeom>
        </p:spPr>
      </p:pic>
      <p:pic>
        <p:nvPicPr>
          <p:cNvPr id="10" name="Picture 10">
            <a:hlinkClick r:id="" action="ppaction://noaction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1800" y="5003800"/>
            <a:ext cx="10807700" cy="70612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C4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990600"/>
            <a:ext cx="22529800" cy="11861800"/>
          </a:xfrm>
          <a:prstGeom prst="rect">
            <a:avLst/>
          </a:prstGeom>
          <a:effectLst>
            <a:outerShdw dist="91245" dir="2700000">
              <a:srgbClr val="000000">
                <a:alpha val="100000"/>
              </a:srgbClr>
            </a:outerShdw>
          </a:effec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300" y="2197100"/>
            <a:ext cx="20243800" cy="214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820000">
            <a:off x="2235200" y="1955800"/>
            <a:ext cx="596900" cy="21209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826000" y="5740400"/>
            <a:ext cx="14719300" cy="5588000"/>
          </a:xfrm>
          <a:prstGeom prst="rect">
            <a:avLst/>
          </a:prstGeom>
        </p:spPr>
        <p:txBody>
          <a:bodyPr lIns="0" tIns="254000" rIns="0" bIns="0" rtlCol="0" anchor="t"/>
          <a:lstStyle/>
          <a:p>
            <a:pPr lvl="0" algn="ctr">
              <a:lnSpc>
                <a:spcPct val="83000"/>
              </a:lnSpc>
            </a:pPr>
            <a:r>
              <a:rPr lang="en-US" sz="10000" b="0" i="0" u="none" strike="noStrike">
                <a:solidFill>
                  <a:srgbClr val="333433"/>
                </a:solidFill>
                <a:latin typeface="AndongKaturiOTF"/>
                <a:ea typeface="AndongKaturiOTF"/>
                <a:cs typeface="AndongKaturiOTF"/>
              </a:rPr>
              <a:t>I think~</a:t>
            </a:r>
          </a:p>
          <a:p>
            <a:pPr lvl="0" algn="ctr">
              <a:lnSpc>
                <a:spcPct val="83000"/>
              </a:lnSpc>
            </a:pPr>
            <a:r>
              <a:rPr lang="en-US" sz="10000" b="0" i="0" u="none" strike="noStrike">
                <a:solidFill>
                  <a:srgbClr val="333433"/>
                </a:solidFill>
                <a:latin typeface="AndongKaturiOTF"/>
                <a:ea typeface="AndongKaturiOTF"/>
                <a:cs typeface="AndongKaturiOTF"/>
              </a:rPr>
              <a:t> I guess~</a:t>
            </a:r>
          </a:p>
          <a:p>
            <a:pPr lvl="0" algn="ctr">
              <a:lnSpc>
                <a:spcPct val="83000"/>
              </a:lnSpc>
            </a:pPr>
            <a:r>
              <a:rPr lang="en-US" sz="10000" b="0" i="0" u="none" strike="noStrike">
                <a:solidFill>
                  <a:srgbClr val="333433"/>
                </a:solidFill>
                <a:latin typeface="AndongKaturiOTF"/>
                <a:ea typeface="AndongKaturiOTF"/>
                <a:cs typeface="AndongKaturiOTF"/>
              </a:rPr>
              <a:t> We will~</a:t>
            </a:r>
          </a:p>
          <a:p>
            <a:pPr lvl="0" algn="ctr">
              <a:lnSpc>
                <a:spcPct val="83000"/>
              </a:lnSpc>
            </a:pPr>
            <a:r>
              <a:rPr lang="en-US" sz="10000" b="0" i="0" u="none" strike="noStrike">
                <a:solidFill>
                  <a:srgbClr val="333433"/>
                </a:solidFill>
                <a:latin typeface="AndongKaturiOTF"/>
                <a:ea typeface="AndongKaturiOTF"/>
                <a:cs typeface="AndongKaturiOTF"/>
              </a:rPr>
              <a:t>They wish~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543300" y="2374900"/>
            <a:ext cx="17538700" cy="1778000"/>
          </a:xfrm>
          <a:prstGeom prst="rect">
            <a:avLst/>
          </a:prstGeom>
        </p:spPr>
        <p:txBody>
          <a:bodyPr lIns="0" tIns="317500" rIns="0" bIns="0" rtlCol="0" anchor="t"/>
          <a:lstStyle/>
          <a:p>
            <a:pPr lvl="0" algn="l">
              <a:lnSpc>
                <a:spcPct val="74700"/>
              </a:lnSpc>
            </a:pPr>
            <a:r>
              <a:rPr lang="en-US" sz="10000" b="0" i="0" u="none" strike="noStrike" spc="-300">
                <a:solidFill>
                  <a:srgbClr val="333433"/>
                </a:solidFill>
                <a:latin typeface="AndongKaturiOTF"/>
                <a:ea typeface="AndongKaturiOTF"/>
                <a:cs typeface="AndongKaturiOTF"/>
              </a:rPr>
              <a:t>What we learned today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0" y="762000"/>
            <a:ext cx="5054600" cy="9906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9913600" y="1041400"/>
            <a:ext cx="3454400" cy="469900"/>
          </a:xfrm>
          <a:prstGeom prst="rect">
            <a:avLst/>
          </a:prstGeom>
        </p:spPr>
        <p:txBody>
          <a:bodyPr lIns="0" tIns="67020" rIns="0" bIns="0" rtlCol="0" anchor="t"/>
          <a:lstStyle/>
          <a:p>
            <a:pPr lvl="0" algn="l">
              <a:lnSpc>
                <a:spcPct val="83000"/>
              </a:lnSpc>
            </a:pPr>
            <a:r>
              <a:rPr lang="en-US" sz="2638" b="0" i="0" u="none" strike="noStrike" cap="all">
                <a:solidFill>
                  <a:srgbClr val="333433"/>
                </a:solidFill>
                <a:latin typeface="Geologica Roman Bold"/>
                <a:ea typeface="Geologica Roman Bold"/>
                <a:cs typeface="Geologica Roman Bold"/>
              </a:rPr>
              <a:t>Wrap-up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8900" y="939800"/>
            <a:ext cx="647700" cy="6477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C4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990600"/>
            <a:ext cx="22529800" cy="11861800"/>
          </a:xfrm>
          <a:prstGeom prst="rect">
            <a:avLst/>
          </a:prstGeom>
          <a:effectLst>
            <a:outerShdw dist="91245" dir="2700000">
              <a:srgbClr val="000000">
                <a:alpha val="100000"/>
              </a:srgbClr>
            </a:outerShdw>
          </a:effectLst>
        </p:spPr>
      </p:pic>
      <p:sp>
        <p:nvSpPr>
          <p:cNvPr id="3" name="TextBox 3"/>
          <p:cNvSpPr txBox="1"/>
          <p:nvPr/>
        </p:nvSpPr>
        <p:spPr>
          <a:xfrm>
            <a:off x="4826000" y="5397500"/>
            <a:ext cx="14719300" cy="3048000"/>
          </a:xfrm>
          <a:prstGeom prst="rect">
            <a:avLst/>
          </a:prstGeom>
        </p:spPr>
        <p:txBody>
          <a:bodyPr lIns="0" tIns="254000" rIns="0" bIns="0" rtlCol="0" anchor="t"/>
          <a:lstStyle/>
          <a:p>
            <a:pPr lvl="0" algn="ctr">
              <a:lnSpc>
                <a:spcPct val="83000"/>
              </a:lnSpc>
            </a:pPr>
            <a:r>
              <a:rPr lang="en-US" sz="10000" b="0" i="0" u="none" strike="noStrike">
                <a:solidFill>
                  <a:srgbClr val="333433"/>
                </a:solidFill>
                <a:latin typeface="AndongKaturiOTF"/>
                <a:ea typeface="AndongKaturiOTF"/>
                <a:cs typeface="AndongKaturiOTF"/>
              </a:rPr>
              <a:t>See You</a:t>
            </a:r>
          </a:p>
          <a:p>
            <a:pPr lvl="0" algn="ctr">
              <a:lnSpc>
                <a:spcPct val="83000"/>
              </a:lnSpc>
            </a:pPr>
            <a:r>
              <a:rPr lang="en-US" sz="10000" b="0" i="0" u="none" strike="noStrike">
                <a:solidFill>
                  <a:srgbClr val="333433"/>
                </a:solidFill>
                <a:latin typeface="AndongKaturiOTF"/>
                <a:ea typeface="AndongKaturiOTF"/>
                <a:cs typeface="AndongKaturiOTF"/>
              </a:rPr>
              <a:t>Next Class!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00" y="762000"/>
            <a:ext cx="5054600" cy="9906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9913600" y="1041400"/>
            <a:ext cx="3454400" cy="469900"/>
          </a:xfrm>
          <a:prstGeom prst="rect">
            <a:avLst/>
          </a:prstGeom>
        </p:spPr>
        <p:txBody>
          <a:bodyPr lIns="0" tIns="67020" rIns="0" bIns="0" rtlCol="0" anchor="t"/>
          <a:lstStyle/>
          <a:p>
            <a:pPr lvl="0" algn="l">
              <a:lnSpc>
                <a:spcPct val="83000"/>
              </a:lnSpc>
            </a:pPr>
            <a:r>
              <a:rPr lang="en-US" sz="2638" b="0" i="0" u="none" strike="noStrike" cap="all">
                <a:solidFill>
                  <a:srgbClr val="333433"/>
                </a:solidFill>
                <a:latin typeface="Geologica Roman Bold"/>
                <a:ea typeface="Geologica Roman Bold"/>
                <a:cs typeface="Geologica Roman Bold"/>
              </a:rPr>
              <a:t>wrap-up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8900" y="939800"/>
            <a:ext cx="647700" cy="6477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C4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990600"/>
            <a:ext cx="22529800" cy="11861800"/>
          </a:xfrm>
          <a:prstGeom prst="rect">
            <a:avLst/>
          </a:prstGeom>
          <a:effectLst>
            <a:outerShdw dist="91245" dir="2700000">
              <a:srgbClr val="000000">
                <a:alpha val="100000"/>
              </a:srgbClr>
            </a:outerShdw>
          </a:effec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6057900" y="6921500"/>
            <a:ext cx="9639300" cy="177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600000">
            <a:off x="3543300" y="6985000"/>
            <a:ext cx="4673600" cy="45466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108200" y="2565400"/>
            <a:ext cx="8343900" cy="2654300"/>
          </a:xfrm>
          <a:prstGeom prst="rect">
            <a:avLst/>
          </a:prstGeom>
        </p:spPr>
        <p:txBody>
          <a:bodyPr lIns="0" tIns="474154" rIns="0" bIns="0" rtlCol="0" anchor="t"/>
          <a:lstStyle/>
          <a:p>
            <a:pPr lvl="0" algn="l">
              <a:lnSpc>
                <a:spcPct val="74700"/>
              </a:lnSpc>
            </a:pPr>
            <a:r>
              <a:rPr lang="en-US" sz="14934" b="0" i="0" u="none" strike="noStrike" spc="-600">
                <a:solidFill>
                  <a:srgbClr val="14AD3D"/>
                </a:solidFill>
                <a:latin typeface="AndongKaturiOTF"/>
                <a:ea typeface="AndongKaturiOTF"/>
                <a:cs typeface="AndongKaturiOTF"/>
              </a:rPr>
              <a:t>Contents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86000" y="4902200"/>
            <a:ext cx="7861300" cy="863600"/>
          </a:xfrm>
          <a:prstGeom prst="rect">
            <a:avLst/>
          </a:prstGeom>
        </p:spPr>
        <p:txBody>
          <a:bodyPr lIns="0" tIns="123317" rIns="0" bIns="0" rtlCol="0" anchor="t"/>
          <a:lstStyle/>
          <a:p>
            <a:pPr lvl="0" algn="l">
              <a:lnSpc>
                <a:spcPct val="83000"/>
              </a:lnSpc>
            </a:pPr>
            <a:r>
              <a:rPr lang="en-US" sz="4855" b="0" i="0" u="none" strike="noStrike">
                <a:solidFill>
                  <a:srgbClr val="333433"/>
                </a:solidFill>
                <a:latin typeface="Geologica Roman Regular"/>
                <a:ea typeface="Geologica Roman Regular"/>
                <a:cs typeface="Geologica Roman Regular"/>
              </a:rPr>
              <a:t>Educational Presentation 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1700" y="4851400"/>
            <a:ext cx="774700" cy="8001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2382500" y="4978400"/>
            <a:ext cx="698500" cy="596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53550"/>
              </a:lnSpc>
            </a:pPr>
            <a:r>
              <a:rPr lang="en-US" sz="3338" b="1" i="0" u="none" strike="noStrike" spc="-100">
                <a:solidFill>
                  <a:srgbClr val="333433"/>
                </a:solidFill>
                <a:latin typeface="AndongKaturiOTF"/>
                <a:ea typeface="AndongKaturiOTF"/>
                <a:cs typeface="AndongKaturiOTF"/>
              </a:rPr>
              <a:t>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436600" y="4775200"/>
            <a:ext cx="9131300" cy="939800"/>
          </a:xfrm>
          <a:prstGeom prst="rect">
            <a:avLst/>
          </a:prstGeom>
        </p:spPr>
        <p:txBody>
          <a:bodyPr lIns="0" tIns="134658" rIns="0" bIns="0" rtlCol="0" anchor="t"/>
          <a:lstStyle/>
          <a:p>
            <a:pPr lvl="0" algn="l">
              <a:lnSpc>
                <a:spcPct val="83000"/>
              </a:lnSpc>
            </a:pPr>
            <a:r>
              <a:rPr lang="en-US" sz="5301" b="0" i="0" u="none" strike="noStrike">
                <a:solidFill>
                  <a:srgbClr val="333433"/>
                </a:solidFill>
                <a:latin typeface="Geologica Roman Regular"/>
                <a:ea typeface="Geologica Roman Regular"/>
                <a:cs typeface="Geologica Roman Regular"/>
              </a:rPr>
              <a:t>Before You Read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1700" y="6527800"/>
            <a:ext cx="774700" cy="8001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2382500" y="6654800"/>
            <a:ext cx="698500" cy="596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53550"/>
              </a:lnSpc>
            </a:pPr>
            <a:r>
              <a:rPr lang="en-US" sz="3338" b="1" i="0" u="none" strike="noStrike" spc="-100">
                <a:solidFill>
                  <a:srgbClr val="333433"/>
                </a:solidFill>
                <a:latin typeface="AndongKaturiOTF"/>
                <a:ea typeface="AndongKaturiOTF"/>
                <a:cs typeface="AndongKaturiOTF"/>
              </a:rPr>
              <a:t>2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1700" y="6527800"/>
            <a:ext cx="774700" cy="8001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3436600" y="6502400"/>
            <a:ext cx="7569200" cy="939800"/>
          </a:xfrm>
          <a:prstGeom prst="rect">
            <a:avLst/>
          </a:prstGeom>
        </p:spPr>
        <p:txBody>
          <a:bodyPr lIns="0" tIns="134658" rIns="0" bIns="0" rtlCol="0" anchor="t"/>
          <a:lstStyle/>
          <a:p>
            <a:pPr lvl="0" algn="l">
              <a:lnSpc>
                <a:spcPct val="83000"/>
              </a:lnSpc>
            </a:pPr>
            <a:r>
              <a:rPr lang="en-US" sz="5301" b="0" i="0" u="none" strike="noStrike">
                <a:solidFill>
                  <a:srgbClr val="333433"/>
                </a:solidFill>
                <a:latin typeface="Geologica Roman Regular"/>
                <a:ea typeface="Geologica Roman Regular"/>
                <a:cs typeface="Geologica Roman Regular"/>
              </a:rPr>
              <a:t>Let's Read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31700" y="8305800"/>
            <a:ext cx="774700" cy="8001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2382500" y="8432800"/>
            <a:ext cx="698500" cy="596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53550"/>
              </a:lnSpc>
            </a:pPr>
            <a:r>
              <a:rPr lang="en-US" sz="3338" b="1" i="0" u="none" strike="noStrike" spc="-100">
                <a:solidFill>
                  <a:srgbClr val="333433"/>
                </a:solidFill>
                <a:latin typeface="AndongKaturiOTF"/>
                <a:ea typeface="AndongKaturiOTF"/>
                <a:cs typeface="AndongKaturiOTF"/>
              </a:rPr>
              <a:t>3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436600" y="8229600"/>
            <a:ext cx="7569200" cy="939800"/>
          </a:xfrm>
          <a:prstGeom prst="rect">
            <a:avLst/>
          </a:prstGeom>
        </p:spPr>
        <p:txBody>
          <a:bodyPr lIns="0" tIns="134658" rIns="0" bIns="0" rtlCol="0" anchor="t"/>
          <a:lstStyle/>
          <a:p>
            <a:pPr lvl="0" algn="l">
              <a:lnSpc>
                <a:spcPct val="83000"/>
              </a:lnSpc>
            </a:pPr>
            <a:r>
              <a:rPr lang="en-US" sz="5301" b="0" i="0" u="none" strike="noStrike">
                <a:solidFill>
                  <a:srgbClr val="333433"/>
                </a:solidFill>
                <a:latin typeface="Geologica Roman Regular"/>
                <a:ea typeface="Geologica Roman Regular"/>
                <a:cs typeface="Geologica Roman Regular"/>
              </a:rPr>
              <a:t>After You Read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900" y="762000"/>
            <a:ext cx="5054600" cy="99060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968500" y="1016000"/>
            <a:ext cx="3467100" cy="469900"/>
          </a:xfrm>
          <a:prstGeom prst="rect">
            <a:avLst/>
          </a:prstGeom>
        </p:spPr>
        <p:txBody>
          <a:bodyPr lIns="0" tIns="67020" rIns="0" bIns="0" rtlCol="0" anchor="t"/>
          <a:lstStyle/>
          <a:p>
            <a:pPr lvl="0" algn="l">
              <a:lnSpc>
                <a:spcPct val="83000"/>
              </a:lnSpc>
            </a:pPr>
            <a:r>
              <a:rPr lang="en-US" sz="2638" b="0" i="0" u="none" strike="noStrike" cap="all">
                <a:solidFill>
                  <a:srgbClr val="333433"/>
                </a:solidFill>
                <a:latin typeface="Geologica Roman Bold"/>
                <a:ea typeface="Geologica Roman Bold"/>
                <a:cs typeface="Geologica Roman Bold"/>
              </a:rPr>
              <a:t>Your Logo Here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6500" y="927100"/>
            <a:ext cx="647700" cy="6477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C4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990600"/>
            <a:ext cx="22529800" cy="11861800"/>
          </a:xfrm>
          <a:prstGeom prst="rect">
            <a:avLst/>
          </a:prstGeom>
          <a:effectLst>
            <a:outerShdw dist="91245" dir="2700000">
              <a:srgbClr val="000000">
                <a:alpha val="100000"/>
              </a:srgbClr>
            </a:outerShdw>
          </a:effec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300" y="2197100"/>
            <a:ext cx="20243800" cy="214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820000">
            <a:off x="2235200" y="1955800"/>
            <a:ext cx="596900" cy="21209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543300" y="2374900"/>
            <a:ext cx="17538700" cy="1778000"/>
          </a:xfrm>
          <a:prstGeom prst="rect">
            <a:avLst/>
          </a:prstGeom>
        </p:spPr>
        <p:txBody>
          <a:bodyPr lIns="0" tIns="317500" rIns="0" bIns="0" rtlCol="0" anchor="t"/>
          <a:lstStyle/>
          <a:p>
            <a:pPr lvl="0" algn="l">
              <a:lnSpc>
                <a:spcPct val="74700"/>
              </a:lnSpc>
            </a:pPr>
            <a:r>
              <a:rPr lang="en-US" sz="10000" b="0" i="0" u="none" strike="noStrike" spc="-300">
                <a:solidFill>
                  <a:srgbClr val="333433"/>
                </a:solidFill>
                <a:latin typeface="AndongKaturiOTF"/>
                <a:ea typeface="AndongKaturiOTF"/>
                <a:cs typeface="AndongKaturiOTF"/>
              </a:rPr>
              <a:t>Get ready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0" y="762000"/>
            <a:ext cx="5054600" cy="9906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913600" y="1041400"/>
            <a:ext cx="3454400" cy="469900"/>
          </a:xfrm>
          <a:prstGeom prst="rect">
            <a:avLst/>
          </a:prstGeom>
        </p:spPr>
        <p:txBody>
          <a:bodyPr lIns="0" tIns="67020" rIns="0" bIns="0" rtlCol="0" anchor="t"/>
          <a:lstStyle/>
          <a:p>
            <a:pPr lvl="0" algn="l">
              <a:lnSpc>
                <a:spcPct val="83000"/>
              </a:lnSpc>
            </a:pPr>
            <a:r>
              <a:rPr lang="en-US" sz="2638" b="0" i="0" u="none" strike="noStrike" cap="all">
                <a:solidFill>
                  <a:srgbClr val="333433"/>
                </a:solidFill>
                <a:latin typeface="Geologica Roman Bold"/>
                <a:ea typeface="Geologica Roman Bold"/>
                <a:cs typeface="Geologica Roman Bold"/>
              </a:rPr>
              <a:t>before you read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8900" y="939800"/>
            <a:ext cx="647700" cy="6477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400" y="5600700"/>
            <a:ext cx="5486400" cy="68072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946400" y="11226800"/>
            <a:ext cx="5092700" cy="1943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24499"/>
              </a:lnSpc>
            </a:pPr>
            <a:r>
              <a:rPr lang="en-US" sz="2586" b="1" i="0" u="none" strike="noStrike">
                <a:solidFill>
                  <a:srgbClr val="333433"/>
                </a:solidFill>
                <a:latin typeface="Geologica Roman ExtraLight"/>
                <a:ea typeface="Geologica Roman ExtraLight"/>
                <a:cs typeface="Geologica Roman ExtraLight"/>
              </a:rPr>
              <a:t>I ____ Portugal  ____ win the World Cup!</a:t>
            </a:r>
          </a:p>
          <a:p>
            <a:pPr lvl="0" algn="ctr">
              <a:lnSpc>
                <a:spcPct val="124499"/>
              </a:lnSpc>
            </a:pPr>
            <a:endParaRPr lang="en-US" sz="2586" b="1" i="0" u="none" strike="noStrike">
              <a:solidFill>
                <a:srgbClr val="333433"/>
              </a:solidFill>
              <a:latin typeface="Geologica Roman ExtraLight"/>
              <a:ea typeface="Geologica Roman ExtraLight"/>
              <a:cs typeface="Geologica Roman ExtraLight"/>
            </a:endParaRPr>
          </a:p>
          <a:p>
            <a:pPr lvl="0" algn="ctr">
              <a:lnSpc>
                <a:spcPct val="124499"/>
              </a:lnSpc>
            </a:pPr>
            <a:endParaRPr lang="en-US" sz="2586" b="1" i="0" u="none" strike="noStrike">
              <a:solidFill>
                <a:srgbClr val="333433"/>
              </a:solidFill>
              <a:latin typeface="Geologica Roman ExtraLight"/>
              <a:ea typeface="Geologica Roman ExtraLight"/>
              <a:cs typeface="Geologica Roman ExtraLight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9600" y="5854700"/>
            <a:ext cx="4838700" cy="4851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7200" y="5600700"/>
            <a:ext cx="5486400" cy="68072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26600" y="5880100"/>
            <a:ext cx="4787900" cy="47879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9499600" y="11163300"/>
            <a:ext cx="5435600" cy="469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24499"/>
              </a:lnSpc>
            </a:pPr>
            <a:r>
              <a:rPr lang="en-US" sz="2666" b="1" i="0" u="none" strike="noStrike">
                <a:solidFill>
                  <a:srgbClr val="333433"/>
                </a:solidFill>
                <a:latin typeface="Geologica Roman ExtraLight"/>
                <a:ea typeface="Geologica Roman ExtraLight"/>
                <a:cs typeface="Geologica Roman ExtraLight"/>
              </a:rPr>
              <a:t>I ____ she is injured.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149600" y="4737100"/>
            <a:ext cx="16217900" cy="558800"/>
          </a:xfrm>
          <a:prstGeom prst="rect">
            <a:avLst/>
          </a:prstGeom>
        </p:spPr>
        <p:txBody>
          <a:bodyPr lIns="0" tIns="80536" rIns="0" bIns="0" rtlCol="0" anchor="t"/>
          <a:lstStyle/>
          <a:p>
            <a:pPr lvl="0" algn="l">
              <a:lnSpc>
                <a:spcPct val="83000"/>
              </a:lnSpc>
            </a:pPr>
            <a:r>
              <a:rPr lang="en-US" sz="3170" b="0" i="0" u="none" strike="noStrike">
                <a:solidFill>
                  <a:srgbClr val="333433"/>
                </a:solidFill>
                <a:latin typeface="Geologica Roman Regular"/>
                <a:ea typeface="Geologica Roman Regular"/>
                <a:cs typeface="Geologica Roman Regular"/>
              </a:rPr>
              <a:t>Fill in the blanks with the words in the box. Make sentences as many as possible.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78100" y="4864100"/>
            <a:ext cx="292100" cy="2921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87700" y="7277100"/>
            <a:ext cx="5486400" cy="199390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6002000" y="7785100"/>
            <a:ext cx="5435600" cy="977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24499"/>
              </a:lnSpc>
            </a:pPr>
            <a:r>
              <a:rPr lang="en-US" sz="2666" b="1" i="0" u="none" strike="noStrike">
                <a:solidFill>
                  <a:srgbClr val="333433"/>
                </a:solidFill>
                <a:latin typeface="Geologica Roman ExtraLight"/>
                <a:ea typeface="Geologica Roman ExtraLight"/>
                <a:cs typeface="Geologica Roman ExtraLight"/>
              </a:rPr>
              <a:t>think/guess/wish</a:t>
            </a:r>
          </a:p>
          <a:p>
            <a:pPr lvl="0" algn="ctr">
              <a:lnSpc>
                <a:spcPct val="124499"/>
              </a:lnSpc>
            </a:pPr>
            <a:r>
              <a:rPr lang="en-US" sz="2666" b="1" i="0" u="none" strike="noStrike">
                <a:solidFill>
                  <a:srgbClr val="333433"/>
                </a:solidFill>
                <a:latin typeface="Geologica Roman ExtraLight"/>
                <a:ea typeface="Geologica Roman ExtraLight"/>
                <a:cs typeface="Geologica Roman ExtraLight"/>
              </a:rPr>
              <a:t>will/should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C4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990600"/>
            <a:ext cx="22529800" cy="11861800"/>
          </a:xfrm>
          <a:prstGeom prst="rect">
            <a:avLst/>
          </a:prstGeom>
          <a:effectLst>
            <a:outerShdw dist="91245" dir="2700000">
              <a:srgbClr val="000000">
                <a:alpha val="100000"/>
              </a:srgbClr>
            </a:outerShdw>
          </a:effec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300" y="2197100"/>
            <a:ext cx="20243800" cy="214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820000">
            <a:off x="2235200" y="1955800"/>
            <a:ext cx="596900" cy="21209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7000" y="4724400"/>
            <a:ext cx="6337300" cy="9271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676900" y="825500"/>
            <a:ext cx="13030200" cy="8712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8953500" y="4864100"/>
            <a:ext cx="6451600" cy="635000"/>
          </a:xfrm>
          <a:prstGeom prst="rect">
            <a:avLst/>
          </a:prstGeom>
        </p:spPr>
        <p:txBody>
          <a:bodyPr lIns="0" tIns="90996" rIns="0" bIns="0" rtlCol="0" anchor="t"/>
          <a:lstStyle/>
          <a:p>
            <a:pPr lvl="0" algn="ctr">
              <a:lnSpc>
                <a:spcPct val="83000"/>
              </a:lnSpc>
            </a:pPr>
            <a:r>
              <a:rPr lang="en-US" sz="3582" b="0" i="0" u="none" strike="noStrike">
                <a:solidFill>
                  <a:srgbClr val="333433"/>
                </a:solidFill>
                <a:latin typeface="AndongKaturiOTF"/>
                <a:ea typeface="AndongKaturiOTF"/>
                <a:cs typeface="AndongKaturiOTF"/>
              </a:rPr>
              <a:t>Passions Around the Globe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0000" y="6223000"/>
            <a:ext cx="9893300" cy="57785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997200" y="6908800"/>
            <a:ext cx="9080500" cy="3517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4499"/>
              </a:lnSpc>
            </a:pPr>
            <a:r>
              <a:rPr lang="en-US" sz="2666" b="1" i="0" u="none" strike="noStrike">
                <a:solidFill>
                  <a:srgbClr val="333433"/>
                </a:solidFill>
                <a:latin typeface="Geologica Roman ExtraLight"/>
                <a:ea typeface="Geologica Roman ExtraLight"/>
                <a:cs typeface="Geologica Roman ExtraLight"/>
              </a:rPr>
              <a:t>By Reporter Henry</a:t>
            </a:r>
          </a:p>
          <a:p>
            <a:pPr lvl="0" algn="l">
              <a:lnSpc>
                <a:spcPct val="124499"/>
              </a:lnSpc>
            </a:pPr>
            <a:endParaRPr lang="en-US" sz="2666" b="1" i="0" u="none" strike="noStrike">
              <a:solidFill>
                <a:srgbClr val="333433"/>
              </a:solidFill>
              <a:latin typeface="Geologica Roman ExtraLight"/>
              <a:ea typeface="Geologica Roman ExtraLight"/>
              <a:cs typeface="Geologica Roman ExtraLight"/>
            </a:endParaRPr>
          </a:p>
          <a:p>
            <a:pPr lvl="0" algn="l">
              <a:lnSpc>
                <a:spcPct val="124499"/>
              </a:lnSpc>
            </a:pPr>
            <a:r>
              <a:rPr lang="en-US" sz="2666" b="1" i="0" u="none" strike="noStrike">
                <a:solidFill>
                  <a:srgbClr val="333433"/>
                </a:solidFill>
                <a:latin typeface="Geologica Roman ExtraLight"/>
                <a:ea typeface="Geologica Roman ExtraLight"/>
                <a:cs typeface="Geologica Roman ExtraLight"/>
              </a:rPr>
              <a:t>Welcome to the Fifa World Cup 2026, a special time when football fans from all over the world showcase their unique traditions. Today, we are visiting three different fan zones to see how they cheer for their teams!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43300" y="2374900"/>
            <a:ext cx="17538700" cy="1778000"/>
          </a:xfrm>
          <a:prstGeom prst="rect">
            <a:avLst/>
          </a:prstGeom>
        </p:spPr>
        <p:txBody>
          <a:bodyPr lIns="0" tIns="317500" rIns="0" bIns="0" rtlCol="0" anchor="t"/>
          <a:lstStyle/>
          <a:p>
            <a:pPr lvl="0" algn="l">
              <a:lnSpc>
                <a:spcPct val="74700"/>
              </a:lnSpc>
            </a:pPr>
            <a:r>
              <a:rPr lang="en-US" sz="10000" b="0" i="0" u="none" strike="noStrike" spc="-300">
                <a:solidFill>
                  <a:srgbClr val="333433"/>
                </a:solidFill>
                <a:latin typeface="AndongKaturiOTF"/>
                <a:ea typeface="AndongKaturiOTF"/>
                <a:cs typeface="AndongKaturiOTF"/>
              </a:rPr>
              <a:t>Live from the World Cup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69000" y="762000"/>
            <a:ext cx="5054600" cy="9906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9913600" y="1041400"/>
            <a:ext cx="3454400" cy="469900"/>
          </a:xfrm>
          <a:prstGeom prst="rect">
            <a:avLst/>
          </a:prstGeom>
        </p:spPr>
        <p:txBody>
          <a:bodyPr lIns="0" tIns="67020" rIns="0" bIns="0" rtlCol="0" anchor="t"/>
          <a:lstStyle/>
          <a:p>
            <a:pPr lvl="0" algn="l">
              <a:lnSpc>
                <a:spcPct val="83000"/>
              </a:lnSpc>
            </a:pPr>
            <a:r>
              <a:rPr lang="en-US" sz="2638" b="0" i="0" u="none" strike="noStrike" cap="all">
                <a:solidFill>
                  <a:srgbClr val="333433"/>
                </a:solidFill>
                <a:latin typeface="Geologica Roman Bold"/>
                <a:ea typeface="Geologica Roman Bold"/>
                <a:cs typeface="Geologica Roman Bold"/>
              </a:rPr>
              <a:t>Let's read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38900" y="939800"/>
            <a:ext cx="647700" cy="6477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58800" y="6223000"/>
            <a:ext cx="8483600" cy="5664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C4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990600"/>
            <a:ext cx="22529800" cy="11861800"/>
          </a:xfrm>
          <a:prstGeom prst="rect">
            <a:avLst/>
          </a:prstGeom>
          <a:effectLst>
            <a:outerShdw dist="91245" dir="2700000">
              <a:srgbClr val="000000">
                <a:alpha val="100000"/>
              </a:srgbClr>
            </a:outerShdw>
          </a:effec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300" y="2197100"/>
            <a:ext cx="20243800" cy="214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820000">
            <a:off x="2235200" y="1955800"/>
            <a:ext cx="596900" cy="21209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7000" y="4724400"/>
            <a:ext cx="6337300" cy="9271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676900" y="825500"/>
            <a:ext cx="13030200" cy="8712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8953500" y="4864100"/>
            <a:ext cx="6451600" cy="635000"/>
          </a:xfrm>
          <a:prstGeom prst="rect">
            <a:avLst/>
          </a:prstGeom>
        </p:spPr>
        <p:txBody>
          <a:bodyPr lIns="0" tIns="90996" rIns="0" bIns="0" rtlCol="0" anchor="t"/>
          <a:lstStyle/>
          <a:p>
            <a:pPr lvl="0" algn="ctr">
              <a:lnSpc>
                <a:spcPct val="83000"/>
              </a:lnSpc>
            </a:pPr>
            <a:r>
              <a:rPr lang="en-US" sz="3582" b="0" i="0" u="none" strike="noStrike">
                <a:solidFill>
                  <a:srgbClr val="333433"/>
                </a:solidFill>
                <a:latin typeface="AndongKaturiOTF"/>
                <a:ea typeface="AndongKaturiOTF"/>
                <a:cs typeface="AndongKaturiOTF"/>
              </a:rPr>
              <a:t>Scene 1: Brazil Fan Zone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0000" y="6223000"/>
            <a:ext cx="9893300" cy="57785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997200" y="6578600"/>
            <a:ext cx="9080500" cy="5041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4499"/>
              </a:lnSpc>
            </a:pPr>
            <a:r>
              <a:rPr lang="en-US" sz="2666" b="1" i="0" u="none" strike="noStrike">
                <a:solidFill>
                  <a:srgbClr val="333433"/>
                </a:solidFill>
                <a:latin typeface="Geologica Roman ExtraLight"/>
                <a:ea typeface="Geologica Roman ExtraLight"/>
                <a:cs typeface="Geologica Roman ExtraLight"/>
              </a:rPr>
              <a:t>Reporter Henry: I am standing in the middle of a crowded street where hundreds of Brazilian fans are dancing. The energy is unbelievable! Excuse me, sir, can you tell us about your cheering culture?</a:t>
            </a:r>
          </a:p>
          <a:p>
            <a:pPr lvl="0" algn="l">
              <a:lnSpc>
                <a:spcPct val="124499"/>
              </a:lnSpc>
            </a:pPr>
            <a:r>
              <a:rPr lang="en-US" sz="2666" b="1" i="0" u="none" strike="noStrike">
                <a:solidFill>
                  <a:srgbClr val="333433"/>
                </a:solidFill>
                <a:latin typeface="Geologica Roman ExtraLight"/>
                <a:ea typeface="Geologica Roman ExtraLight"/>
                <a:cs typeface="Geologica Roman ExtraLight"/>
              </a:rPr>
              <a:t>
Lucas (Brazil Fan): Haha, welcome! In Brazil, we always play energetic samba music while watching the match. Dancing to the rhythm keeps our spirits high. I predict that Brazil will win the trophy this year because our team's rhythm is unstoppable!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43300" y="2374900"/>
            <a:ext cx="17538700" cy="1778000"/>
          </a:xfrm>
          <a:prstGeom prst="rect">
            <a:avLst/>
          </a:prstGeom>
        </p:spPr>
        <p:txBody>
          <a:bodyPr lIns="0" tIns="317500" rIns="0" bIns="0" rtlCol="0" anchor="t"/>
          <a:lstStyle/>
          <a:p>
            <a:pPr lvl="0" algn="l">
              <a:lnSpc>
                <a:spcPct val="74700"/>
              </a:lnSpc>
            </a:pPr>
            <a:r>
              <a:rPr lang="en-US" sz="10000" b="0" i="0" u="none" strike="noStrike" spc="-300">
                <a:solidFill>
                  <a:srgbClr val="333433"/>
                </a:solidFill>
                <a:latin typeface="AndongKaturiOTF"/>
                <a:ea typeface="AndongKaturiOTF"/>
                <a:cs typeface="AndongKaturiOTF"/>
              </a:rPr>
              <a:t>Live from the World Cup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69000" y="762000"/>
            <a:ext cx="5054600" cy="9906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9913600" y="1041400"/>
            <a:ext cx="3454400" cy="469900"/>
          </a:xfrm>
          <a:prstGeom prst="rect">
            <a:avLst/>
          </a:prstGeom>
        </p:spPr>
        <p:txBody>
          <a:bodyPr lIns="0" tIns="67020" rIns="0" bIns="0" rtlCol="0" anchor="t"/>
          <a:lstStyle/>
          <a:p>
            <a:pPr lvl="0" algn="l">
              <a:lnSpc>
                <a:spcPct val="83000"/>
              </a:lnSpc>
            </a:pPr>
            <a:r>
              <a:rPr lang="en-US" sz="2638" b="0" i="0" u="none" strike="noStrike" cap="all">
                <a:solidFill>
                  <a:srgbClr val="333433"/>
                </a:solidFill>
                <a:latin typeface="Geologica Roman Bold"/>
                <a:ea typeface="Geologica Roman Bold"/>
                <a:cs typeface="Geologica Roman Bold"/>
              </a:rPr>
              <a:t>Let's read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38900" y="939800"/>
            <a:ext cx="647700" cy="6477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58800" y="6223000"/>
            <a:ext cx="8483600" cy="5664200"/>
          </a:xfrm>
          <a:prstGeom prst="rect">
            <a:avLst/>
          </a:prstGeom>
        </p:spPr>
      </p:pic>
      <p:pic>
        <p:nvPicPr>
          <p:cNvPr id="15" name="Picture 15">
            <a:hlinkClick r:id="" action="ppaction://noaction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58800" y="6223000"/>
            <a:ext cx="8483600" cy="5664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C4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990600"/>
            <a:ext cx="22529800" cy="11861800"/>
          </a:xfrm>
          <a:prstGeom prst="rect">
            <a:avLst/>
          </a:prstGeom>
          <a:effectLst>
            <a:outerShdw dist="91245" dir="2700000">
              <a:srgbClr val="000000">
                <a:alpha val="100000"/>
              </a:srgbClr>
            </a:outerShdw>
          </a:effec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300" y="2197100"/>
            <a:ext cx="20243800" cy="214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820000">
            <a:off x="2235200" y="1955800"/>
            <a:ext cx="596900" cy="21209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7000" y="4724400"/>
            <a:ext cx="6337300" cy="9271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676900" y="825500"/>
            <a:ext cx="13030200" cy="8712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8991600" y="4902200"/>
            <a:ext cx="6438900" cy="571500"/>
          </a:xfrm>
          <a:prstGeom prst="rect">
            <a:avLst/>
          </a:prstGeom>
        </p:spPr>
        <p:txBody>
          <a:bodyPr lIns="0" tIns="80836" rIns="0" bIns="0" rtlCol="0" anchor="t"/>
          <a:lstStyle/>
          <a:p>
            <a:pPr lvl="0" algn="ctr">
              <a:lnSpc>
                <a:spcPct val="83000"/>
              </a:lnSpc>
            </a:pPr>
            <a:r>
              <a:rPr lang="en-US" sz="3182" b="0" i="0" u="none" strike="noStrike">
                <a:solidFill>
                  <a:srgbClr val="333433"/>
                </a:solidFill>
                <a:latin typeface="AndongKaturiOTF"/>
                <a:ea typeface="AndongKaturiOTF"/>
                <a:cs typeface="AndongKaturiOTF"/>
              </a:rPr>
              <a:t>Scene 2: South Korea Fan Zone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0000" y="6223000"/>
            <a:ext cx="9893300" cy="57785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933700" y="6908800"/>
            <a:ext cx="9220200" cy="4533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4499"/>
              </a:lnSpc>
            </a:pPr>
            <a:r>
              <a:rPr lang="en-US" sz="2666" b="1" i="0" u="none" strike="noStrike">
                <a:solidFill>
                  <a:srgbClr val="333433"/>
                </a:solidFill>
                <a:latin typeface="Geologica Roman ExtraLight"/>
                <a:ea typeface="Geologica Roman ExtraLight"/>
                <a:cs typeface="Geologica Roman ExtraLight"/>
              </a:rPr>
              <a:t>Reporter Alex: Now, I have moved to a huge public square where a sea of red is chanting in perfect unison. Let's talk to one of the fans. Hello!</a:t>
            </a:r>
          </a:p>
          <a:p>
            <a:pPr lvl="0" algn="l">
              <a:lnSpc>
                <a:spcPct val="124499"/>
              </a:lnSpc>
            </a:pPr>
            <a:r>
              <a:rPr lang="en-US" sz="2666" b="1" i="0" u="none" strike="noStrike">
                <a:solidFill>
                  <a:srgbClr val="333433"/>
                </a:solidFill>
                <a:latin typeface="Geologica Roman ExtraLight"/>
                <a:ea typeface="Geologica Roman ExtraLight"/>
                <a:cs typeface="Geologica Roman ExtraLight"/>
              </a:rPr>
              <a:t>
Minho (Korean Fan): Hello! We are the Red Devils, the passionate supporters of South Korea. We beat traditional drums and shout "Dae-han-min-guk!" like this. We shout with a deep wish. I sincerely hope that our voices reach the players and lead them to victory today!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43300" y="2374900"/>
            <a:ext cx="17538700" cy="1778000"/>
          </a:xfrm>
          <a:prstGeom prst="rect">
            <a:avLst/>
          </a:prstGeom>
        </p:spPr>
        <p:txBody>
          <a:bodyPr lIns="0" tIns="317500" rIns="0" bIns="0" rtlCol="0" anchor="t"/>
          <a:lstStyle/>
          <a:p>
            <a:pPr lvl="0" algn="l">
              <a:lnSpc>
                <a:spcPct val="74700"/>
              </a:lnSpc>
            </a:pPr>
            <a:r>
              <a:rPr lang="en-US" sz="10000" b="0" i="0" u="none" strike="noStrike" spc="-300">
                <a:solidFill>
                  <a:srgbClr val="333433"/>
                </a:solidFill>
                <a:latin typeface="AndongKaturiOTF"/>
                <a:ea typeface="AndongKaturiOTF"/>
                <a:cs typeface="AndongKaturiOTF"/>
              </a:rPr>
              <a:t>Live from the World Cup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69000" y="762000"/>
            <a:ext cx="5054600" cy="9906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9913600" y="1041400"/>
            <a:ext cx="3454400" cy="469900"/>
          </a:xfrm>
          <a:prstGeom prst="rect">
            <a:avLst/>
          </a:prstGeom>
        </p:spPr>
        <p:txBody>
          <a:bodyPr lIns="0" tIns="67020" rIns="0" bIns="0" rtlCol="0" anchor="t"/>
          <a:lstStyle/>
          <a:p>
            <a:pPr lvl="0" algn="l">
              <a:lnSpc>
                <a:spcPct val="83000"/>
              </a:lnSpc>
            </a:pPr>
            <a:r>
              <a:rPr lang="en-US" sz="2638" b="0" i="0" u="none" strike="noStrike" cap="all">
                <a:solidFill>
                  <a:srgbClr val="333433"/>
                </a:solidFill>
                <a:latin typeface="Geologica Roman Bold"/>
                <a:ea typeface="Geologica Roman Bold"/>
                <a:cs typeface="Geologica Roman Bold"/>
              </a:rPr>
              <a:t>Let's read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38900" y="939800"/>
            <a:ext cx="647700" cy="6477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58800" y="6223000"/>
            <a:ext cx="8483600" cy="5664200"/>
          </a:xfrm>
          <a:prstGeom prst="rect">
            <a:avLst/>
          </a:prstGeom>
        </p:spPr>
      </p:pic>
      <p:pic>
        <p:nvPicPr>
          <p:cNvPr id="15" name="Picture 15">
            <a:hlinkClick r:id="" action="ppaction://noaction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58800" y="6223000"/>
            <a:ext cx="8483600" cy="5651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C4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990600"/>
            <a:ext cx="22529800" cy="11861800"/>
          </a:xfrm>
          <a:prstGeom prst="rect">
            <a:avLst/>
          </a:prstGeom>
          <a:effectLst>
            <a:outerShdw dist="91245" dir="2700000">
              <a:srgbClr val="000000">
                <a:alpha val="100000"/>
              </a:srgbClr>
            </a:outerShdw>
          </a:effec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300" y="2197100"/>
            <a:ext cx="20243800" cy="214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820000">
            <a:off x="2235200" y="1955800"/>
            <a:ext cx="596900" cy="21209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7000" y="4724400"/>
            <a:ext cx="6337300" cy="9271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676900" y="825500"/>
            <a:ext cx="13030200" cy="8712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8953500" y="4864100"/>
            <a:ext cx="6451600" cy="635000"/>
          </a:xfrm>
          <a:prstGeom prst="rect">
            <a:avLst/>
          </a:prstGeom>
        </p:spPr>
        <p:txBody>
          <a:bodyPr lIns="0" tIns="90996" rIns="0" bIns="0" rtlCol="0" anchor="t"/>
          <a:lstStyle/>
          <a:p>
            <a:pPr lvl="0" algn="ctr">
              <a:lnSpc>
                <a:spcPct val="83000"/>
              </a:lnSpc>
            </a:pPr>
            <a:r>
              <a:rPr lang="en-US" sz="3582" b="0" i="0" u="none" strike="noStrike">
                <a:solidFill>
                  <a:srgbClr val="333433"/>
                </a:solidFill>
                <a:latin typeface="AndongKaturiOTF"/>
                <a:ea typeface="AndongKaturiOTF"/>
                <a:cs typeface="AndongKaturiOTF"/>
              </a:rPr>
              <a:t>Scene 3: Norway Fan Zone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0000" y="6223000"/>
            <a:ext cx="9893300" cy="57785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997200" y="6667500"/>
            <a:ext cx="9080500" cy="5549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4499"/>
              </a:lnSpc>
            </a:pPr>
            <a:r>
              <a:rPr lang="en-US" sz="2666" b="1" i="0" u="none" strike="noStrike">
                <a:solidFill>
                  <a:srgbClr val="333433"/>
                </a:solidFill>
                <a:latin typeface="Geologica Roman ExtraLight"/>
                <a:ea typeface="Geologica Roman ExtraLight"/>
                <a:cs typeface="Geologica Roman ExtraLight"/>
              </a:rPr>
              <a:t>Reporter Alex: Finally, I am inside the stadium with Norwegian fans. Strangely, everyone is sitting down on the floor right now. What is happening here?</a:t>
            </a:r>
          </a:p>
          <a:p>
            <a:pPr lvl="0" algn="l">
              <a:lnSpc>
                <a:spcPct val="124499"/>
              </a:lnSpc>
            </a:pPr>
            <a:r>
              <a:rPr lang="en-US" sz="2666" b="1" i="0" u="none" strike="noStrike">
                <a:solidFill>
                  <a:srgbClr val="333433"/>
                </a:solidFill>
                <a:latin typeface="Geologica Roman ExtraLight"/>
                <a:ea typeface="Geologica Roman ExtraLight"/>
                <a:cs typeface="Geologica Roman ExtraLight"/>
              </a:rPr>
              <a:t>
Astrid (Norway Fan): Watch this! When our team needs energy, thousands of fans mimic rowing a Viking ship together, shouting "Ro! Ro!" (Row! Row!). My expectation is that this rowing spirit will push our team forward. I wish for our players to fight like real Vikings on the pitch!
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43300" y="2374900"/>
            <a:ext cx="17538700" cy="1778000"/>
          </a:xfrm>
          <a:prstGeom prst="rect">
            <a:avLst/>
          </a:prstGeom>
        </p:spPr>
        <p:txBody>
          <a:bodyPr lIns="0" tIns="317500" rIns="0" bIns="0" rtlCol="0" anchor="t"/>
          <a:lstStyle/>
          <a:p>
            <a:pPr lvl="0" algn="l">
              <a:lnSpc>
                <a:spcPct val="74700"/>
              </a:lnSpc>
            </a:pPr>
            <a:r>
              <a:rPr lang="en-US" sz="10000" b="0" i="0" u="none" strike="noStrike" spc="-300">
                <a:solidFill>
                  <a:srgbClr val="333433"/>
                </a:solidFill>
                <a:latin typeface="AndongKaturiOTF"/>
                <a:ea typeface="AndongKaturiOTF"/>
                <a:cs typeface="AndongKaturiOTF"/>
              </a:rPr>
              <a:t>Live from the World Cup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69000" y="762000"/>
            <a:ext cx="5054600" cy="9906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9913600" y="1041400"/>
            <a:ext cx="3454400" cy="469900"/>
          </a:xfrm>
          <a:prstGeom prst="rect">
            <a:avLst/>
          </a:prstGeom>
        </p:spPr>
        <p:txBody>
          <a:bodyPr lIns="0" tIns="67020" rIns="0" bIns="0" rtlCol="0" anchor="t"/>
          <a:lstStyle/>
          <a:p>
            <a:pPr lvl="0" algn="l">
              <a:lnSpc>
                <a:spcPct val="83000"/>
              </a:lnSpc>
            </a:pPr>
            <a:r>
              <a:rPr lang="en-US" sz="2638" b="0" i="0" u="none" strike="noStrike" cap="all">
                <a:solidFill>
                  <a:srgbClr val="333433"/>
                </a:solidFill>
                <a:latin typeface="Geologica Roman Bold"/>
                <a:ea typeface="Geologica Roman Bold"/>
                <a:cs typeface="Geologica Roman Bold"/>
              </a:rPr>
              <a:t>Let's read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38900" y="939800"/>
            <a:ext cx="647700" cy="6477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58800" y="6223000"/>
            <a:ext cx="8483600" cy="5664200"/>
          </a:xfrm>
          <a:prstGeom prst="rect">
            <a:avLst/>
          </a:prstGeom>
        </p:spPr>
      </p:pic>
      <p:pic>
        <p:nvPicPr>
          <p:cNvPr id="15" name="Picture 15">
            <a:hlinkClick r:id="" action="ppaction://noaction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58800" y="6223000"/>
            <a:ext cx="8483600" cy="5664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C4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990600"/>
            <a:ext cx="22529800" cy="11861800"/>
          </a:xfrm>
          <a:prstGeom prst="rect">
            <a:avLst/>
          </a:prstGeom>
          <a:effectLst>
            <a:outerShdw dist="91245" dir="2700000">
              <a:srgbClr val="000000">
                <a:alpha val="100000"/>
              </a:srgbClr>
            </a:outerShdw>
          </a:effec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300" y="2197100"/>
            <a:ext cx="20243800" cy="214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820000">
            <a:off x="2235200" y="1955800"/>
            <a:ext cx="596900" cy="21209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826000" y="6616700"/>
            <a:ext cx="14719300" cy="3048000"/>
          </a:xfrm>
          <a:prstGeom prst="rect">
            <a:avLst/>
          </a:prstGeom>
        </p:spPr>
        <p:txBody>
          <a:bodyPr lIns="0" tIns="254000" rIns="0" bIns="0" rtlCol="0" anchor="t"/>
          <a:lstStyle/>
          <a:p>
            <a:pPr lvl="0" algn="ctr">
              <a:lnSpc>
                <a:spcPct val="83000"/>
              </a:lnSpc>
            </a:pPr>
            <a:r>
              <a:rPr lang="en-US" sz="10000" b="0" i="0" u="none" strike="noStrike">
                <a:solidFill>
                  <a:srgbClr val="333433"/>
                </a:solidFill>
                <a:latin typeface="AndongKaturiOTF"/>
                <a:ea typeface="AndongKaturiOTF"/>
                <a:cs typeface="AndongKaturiOTF"/>
              </a:rPr>
              <a:t>Guess what country's football culture it is!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543300" y="2374900"/>
            <a:ext cx="17538700" cy="1778000"/>
          </a:xfrm>
          <a:prstGeom prst="rect">
            <a:avLst/>
          </a:prstGeom>
        </p:spPr>
        <p:txBody>
          <a:bodyPr lIns="0" tIns="317500" rIns="0" bIns="0" rtlCol="0" anchor="t"/>
          <a:lstStyle/>
          <a:p>
            <a:pPr lvl="0" algn="l">
              <a:lnSpc>
                <a:spcPct val="74700"/>
              </a:lnSpc>
            </a:pPr>
            <a:r>
              <a:rPr lang="en-US" sz="10000" b="0" i="0" u="none" strike="noStrike" spc="-300">
                <a:solidFill>
                  <a:srgbClr val="333433"/>
                </a:solidFill>
                <a:latin typeface="AndongKaturiOTF"/>
                <a:ea typeface="AndongKaturiOTF"/>
                <a:cs typeface="AndongKaturiOTF"/>
              </a:rPr>
              <a:t>Gesture Game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0" y="762000"/>
            <a:ext cx="5054600" cy="9906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9913600" y="1041400"/>
            <a:ext cx="3454400" cy="469900"/>
          </a:xfrm>
          <a:prstGeom prst="rect">
            <a:avLst/>
          </a:prstGeom>
        </p:spPr>
        <p:txBody>
          <a:bodyPr lIns="0" tIns="67020" rIns="0" bIns="0" rtlCol="0" anchor="t"/>
          <a:lstStyle/>
          <a:p>
            <a:pPr lvl="0" algn="l">
              <a:lnSpc>
                <a:spcPct val="83000"/>
              </a:lnSpc>
            </a:pPr>
            <a:r>
              <a:rPr lang="en-US" sz="2638" b="0" i="0" u="none" strike="noStrike" cap="all">
                <a:solidFill>
                  <a:srgbClr val="333433"/>
                </a:solidFill>
                <a:latin typeface="Geologica Roman Bold"/>
                <a:ea typeface="Geologica Roman Bold"/>
                <a:cs typeface="Geologica Roman Bold"/>
              </a:rPr>
              <a:t>aFTER YOU READ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8900" y="939800"/>
            <a:ext cx="647700" cy="6477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C4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990600"/>
            <a:ext cx="22529800" cy="11861800"/>
          </a:xfrm>
          <a:prstGeom prst="rect">
            <a:avLst/>
          </a:prstGeom>
          <a:effectLst>
            <a:outerShdw dist="91245" dir="2700000">
              <a:srgbClr val="000000">
                <a:alpha val="100000"/>
              </a:srgbClr>
            </a:outerShdw>
          </a:effec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300" y="2197100"/>
            <a:ext cx="20243800" cy="214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820000">
            <a:off x="2235200" y="1955800"/>
            <a:ext cx="596900" cy="21209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543300" y="2374900"/>
            <a:ext cx="17538700" cy="1778000"/>
          </a:xfrm>
          <a:prstGeom prst="rect">
            <a:avLst/>
          </a:prstGeom>
        </p:spPr>
        <p:txBody>
          <a:bodyPr lIns="0" tIns="317500" rIns="0" bIns="0" rtlCol="0" anchor="t"/>
          <a:lstStyle/>
          <a:p>
            <a:pPr lvl="0" algn="l">
              <a:lnSpc>
                <a:spcPct val="74700"/>
              </a:lnSpc>
            </a:pPr>
            <a:r>
              <a:rPr lang="en-US" sz="10000" b="0" i="0" u="none" strike="noStrike" spc="-300">
                <a:solidFill>
                  <a:srgbClr val="333433"/>
                </a:solidFill>
                <a:latin typeface="AndongKaturiOTF"/>
                <a:ea typeface="AndongKaturiOTF"/>
                <a:cs typeface="AndongKaturiOTF"/>
              </a:rPr>
              <a:t>Gesture Game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0" y="762000"/>
            <a:ext cx="5054600" cy="9906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913600" y="1041400"/>
            <a:ext cx="3454400" cy="469900"/>
          </a:xfrm>
          <a:prstGeom prst="rect">
            <a:avLst/>
          </a:prstGeom>
        </p:spPr>
        <p:txBody>
          <a:bodyPr lIns="0" tIns="67020" rIns="0" bIns="0" rtlCol="0" anchor="t"/>
          <a:lstStyle/>
          <a:p>
            <a:pPr lvl="0" algn="l">
              <a:lnSpc>
                <a:spcPct val="83000"/>
              </a:lnSpc>
            </a:pPr>
            <a:r>
              <a:rPr lang="en-US" sz="2638" b="0" i="0" u="none" strike="noStrike" cap="all">
                <a:solidFill>
                  <a:srgbClr val="333433"/>
                </a:solidFill>
                <a:latin typeface="Geologica Roman Bold"/>
                <a:ea typeface="Geologica Roman Bold"/>
                <a:cs typeface="Geologica Roman Bold"/>
              </a:rPr>
              <a:t>aFTER YOU READ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8900" y="939800"/>
            <a:ext cx="647700" cy="6477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1800" y="5003800"/>
            <a:ext cx="10807700" cy="7061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520</Words>
  <Application>Microsoft Office PowerPoint</Application>
  <PresentationFormat>사용자 지정</PresentationFormat>
  <Paragraphs>67</Paragraphs>
  <Slides>15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22" baseType="lpstr">
      <vt:lpstr>AndongKaturiOTF</vt:lpstr>
      <vt:lpstr>Geologica Roman ExtraLight</vt:lpstr>
      <vt:lpstr>Geologica Roman Regular</vt:lpstr>
      <vt:lpstr>Arial</vt:lpstr>
      <vt:lpstr>Geologica Roman Bold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박상록</dc:creator>
  <cp:lastModifiedBy>박상록</cp:lastModifiedBy>
  <cp:revision>1</cp:revision>
  <dcterms:created xsi:type="dcterms:W3CDTF">2006-08-16T00:00:00Z</dcterms:created>
  <dcterms:modified xsi:type="dcterms:W3CDTF">2026-06-22T08:42:44Z</dcterms:modified>
</cp:coreProperties>
</file>