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9" r:id="rId2"/>
    <p:sldId id="263" r:id="rId3"/>
    <p:sldId id="268" r:id="rId4"/>
    <p:sldId id="269" r:id="rId5"/>
  </p:sldIdLst>
  <p:sldSz cx="7126288" cy="79200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1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472" y="1296173"/>
            <a:ext cx="6057345" cy="2757347"/>
          </a:xfrm>
        </p:spPr>
        <p:txBody>
          <a:bodyPr anchor="b"/>
          <a:lstStyle>
            <a:lvl1pPr algn="ctr">
              <a:defRPr sz="4676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786" y="4159854"/>
            <a:ext cx="5344716" cy="1912175"/>
          </a:xfrm>
        </p:spPr>
        <p:txBody>
          <a:bodyPr/>
          <a:lstStyle>
            <a:lvl1pPr marL="0" indent="0" algn="ctr">
              <a:buNone/>
              <a:defRPr sz="1870"/>
            </a:lvl1pPr>
            <a:lvl2pPr marL="356296" indent="0" algn="ctr">
              <a:buNone/>
              <a:defRPr sz="1559"/>
            </a:lvl2pPr>
            <a:lvl3pPr marL="712592" indent="0" algn="ctr">
              <a:buNone/>
              <a:defRPr sz="1403"/>
            </a:lvl3pPr>
            <a:lvl4pPr marL="1068888" indent="0" algn="ctr">
              <a:buNone/>
              <a:defRPr sz="1247"/>
            </a:lvl4pPr>
            <a:lvl5pPr marL="1425184" indent="0" algn="ctr">
              <a:buNone/>
              <a:defRPr sz="1247"/>
            </a:lvl5pPr>
            <a:lvl6pPr marL="1781480" indent="0" algn="ctr">
              <a:buNone/>
              <a:defRPr sz="1247"/>
            </a:lvl6pPr>
            <a:lvl7pPr marL="2137776" indent="0" algn="ctr">
              <a:buNone/>
              <a:defRPr sz="1247"/>
            </a:lvl7pPr>
            <a:lvl8pPr marL="2494072" indent="0" algn="ctr">
              <a:buNone/>
              <a:defRPr sz="1247"/>
            </a:lvl8pPr>
            <a:lvl9pPr marL="2850368" indent="0" algn="ctr">
              <a:buNone/>
              <a:defRPr sz="1247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9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172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99750" y="421669"/>
            <a:ext cx="1536606" cy="6711866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933" y="421669"/>
            <a:ext cx="4520739" cy="6711866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341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393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21" y="1974512"/>
            <a:ext cx="6146423" cy="3294515"/>
          </a:xfrm>
        </p:spPr>
        <p:txBody>
          <a:bodyPr anchor="b"/>
          <a:lstStyle>
            <a:lvl1pPr>
              <a:defRPr sz="4676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221" y="5300194"/>
            <a:ext cx="6146423" cy="1732508"/>
          </a:xfrm>
        </p:spPr>
        <p:txBody>
          <a:bodyPr/>
          <a:lstStyle>
            <a:lvl1pPr marL="0" indent="0">
              <a:buNone/>
              <a:defRPr sz="1870">
                <a:solidFill>
                  <a:schemeClr val="tx1">
                    <a:tint val="82000"/>
                  </a:schemeClr>
                </a:solidFill>
              </a:defRPr>
            </a:lvl1pPr>
            <a:lvl2pPr marL="356296" indent="0">
              <a:buNone/>
              <a:defRPr sz="1559">
                <a:solidFill>
                  <a:schemeClr val="tx1">
                    <a:tint val="82000"/>
                  </a:schemeClr>
                </a:solidFill>
              </a:defRPr>
            </a:lvl2pPr>
            <a:lvl3pPr marL="712592" indent="0">
              <a:buNone/>
              <a:defRPr sz="1403">
                <a:solidFill>
                  <a:schemeClr val="tx1">
                    <a:tint val="82000"/>
                  </a:schemeClr>
                </a:solidFill>
              </a:defRPr>
            </a:lvl3pPr>
            <a:lvl4pPr marL="1068888" indent="0">
              <a:buNone/>
              <a:defRPr sz="1247">
                <a:solidFill>
                  <a:schemeClr val="tx1">
                    <a:tint val="82000"/>
                  </a:schemeClr>
                </a:solidFill>
              </a:defRPr>
            </a:lvl4pPr>
            <a:lvl5pPr marL="1425184" indent="0">
              <a:buNone/>
              <a:defRPr sz="1247">
                <a:solidFill>
                  <a:schemeClr val="tx1">
                    <a:tint val="82000"/>
                  </a:schemeClr>
                </a:solidFill>
              </a:defRPr>
            </a:lvl5pPr>
            <a:lvl6pPr marL="1781480" indent="0">
              <a:buNone/>
              <a:defRPr sz="1247">
                <a:solidFill>
                  <a:schemeClr val="tx1">
                    <a:tint val="82000"/>
                  </a:schemeClr>
                </a:solidFill>
              </a:defRPr>
            </a:lvl6pPr>
            <a:lvl7pPr marL="2137776" indent="0">
              <a:buNone/>
              <a:defRPr sz="1247">
                <a:solidFill>
                  <a:schemeClr val="tx1">
                    <a:tint val="82000"/>
                  </a:schemeClr>
                </a:solidFill>
              </a:defRPr>
            </a:lvl7pPr>
            <a:lvl8pPr marL="2494072" indent="0">
              <a:buNone/>
              <a:defRPr sz="1247">
                <a:solidFill>
                  <a:schemeClr val="tx1">
                    <a:tint val="82000"/>
                  </a:schemeClr>
                </a:solidFill>
              </a:defRPr>
            </a:lvl8pPr>
            <a:lvl9pPr marL="2850368" indent="0">
              <a:buNone/>
              <a:defRPr sz="124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932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9933" y="2108344"/>
            <a:ext cx="3028672" cy="502519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7684" y="2108344"/>
            <a:ext cx="3028672" cy="502519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3501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61" y="421671"/>
            <a:ext cx="6146423" cy="1530841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61" y="1941510"/>
            <a:ext cx="3014753" cy="951504"/>
          </a:xfrm>
        </p:spPr>
        <p:txBody>
          <a:bodyPr anchor="b"/>
          <a:lstStyle>
            <a:lvl1pPr marL="0" indent="0">
              <a:buNone/>
              <a:defRPr sz="1870" b="1"/>
            </a:lvl1pPr>
            <a:lvl2pPr marL="356296" indent="0">
              <a:buNone/>
              <a:defRPr sz="1559" b="1"/>
            </a:lvl2pPr>
            <a:lvl3pPr marL="712592" indent="0">
              <a:buNone/>
              <a:defRPr sz="1403" b="1"/>
            </a:lvl3pPr>
            <a:lvl4pPr marL="1068888" indent="0">
              <a:buNone/>
              <a:defRPr sz="1247" b="1"/>
            </a:lvl4pPr>
            <a:lvl5pPr marL="1425184" indent="0">
              <a:buNone/>
              <a:defRPr sz="1247" b="1"/>
            </a:lvl5pPr>
            <a:lvl6pPr marL="1781480" indent="0">
              <a:buNone/>
              <a:defRPr sz="1247" b="1"/>
            </a:lvl6pPr>
            <a:lvl7pPr marL="2137776" indent="0">
              <a:buNone/>
              <a:defRPr sz="1247" b="1"/>
            </a:lvl7pPr>
            <a:lvl8pPr marL="2494072" indent="0">
              <a:buNone/>
              <a:defRPr sz="1247" b="1"/>
            </a:lvl8pPr>
            <a:lvl9pPr marL="2850368" indent="0">
              <a:buNone/>
              <a:defRPr sz="1247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861" y="2893014"/>
            <a:ext cx="3014753" cy="42551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07683" y="1941510"/>
            <a:ext cx="3029601" cy="951504"/>
          </a:xfrm>
        </p:spPr>
        <p:txBody>
          <a:bodyPr anchor="b"/>
          <a:lstStyle>
            <a:lvl1pPr marL="0" indent="0">
              <a:buNone/>
              <a:defRPr sz="1870" b="1"/>
            </a:lvl1pPr>
            <a:lvl2pPr marL="356296" indent="0">
              <a:buNone/>
              <a:defRPr sz="1559" b="1"/>
            </a:lvl2pPr>
            <a:lvl3pPr marL="712592" indent="0">
              <a:buNone/>
              <a:defRPr sz="1403" b="1"/>
            </a:lvl3pPr>
            <a:lvl4pPr marL="1068888" indent="0">
              <a:buNone/>
              <a:defRPr sz="1247" b="1"/>
            </a:lvl4pPr>
            <a:lvl5pPr marL="1425184" indent="0">
              <a:buNone/>
              <a:defRPr sz="1247" b="1"/>
            </a:lvl5pPr>
            <a:lvl6pPr marL="1781480" indent="0">
              <a:buNone/>
              <a:defRPr sz="1247" b="1"/>
            </a:lvl6pPr>
            <a:lvl7pPr marL="2137776" indent="0">
              <a:buNone/>
              <a:defRPr sz="1247" b="1"/>
            </a:lvl7pPr>
            <a:lvl8pPr marL="2494072" indent="0">
              <a:buNone/>
              <a:defRPr sz="1247" b="1"/>
            </a:lvl8pPr>
            <a:lvl9pPr marL="2850368" indent="0">
              <a:buNone/>
              <a:defRPr sz="1247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07683" y="2893014"/>
            <a:ext cx="3029601" cy="42551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355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5901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61" y="528002"/>
            <a:ext cx="2298413" cy="1848009"/>
          </a:xfrm>
        </p:spPr>
        <p:txBody>
          <a:bodyPr anchor="b"/>
          <a:lstStyle>
            <a:lvl1pPr>
              <a:defRPr sz="249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9601" y="1140341"/>
            <a:ext cx="3607683" cy="5628360"/>
          </a:xfrm>
        </p:spPr>
        <p:txBody>
          <a:bodyPr/>
          <a:lstStyle>
            <a:lvl1pPr>
              <a:defRPr sz="2494"/>
            </a:lvl1pPr>
            <a:lvl2pPr>
              <a:defRPr sz="2182"/>
            </a:lvl2pPr>
            <a:lvl3pPr>
              <a:defRPr sz="1870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861" y="2376011"/>
            <a:ext cx="2298413" cy="4401855"/>
          </a:xfrm>
        </p:spPr>
        <p:txBody>
          <a:bodyPr/>
          <a:lstStyle>
            <a:lvl1pPr marL="0" indent="0">
              <a:buNone/>
              <a:defRPr sz="1247"/>
            </a:lvl1pPr>
            <a:lvl2pPr marL="356296" indent="0">
              <a:buNone/>
              <a:defRPr sz="1091"/>
            </a:lvl2pPr>
            <a:lvl3pPr marL="712592" indent="0">
              <a:buNone/>
              <a:defRPr sz="935"/>
            </a:lvl3pPr>
            <a:lvl4pPr marL="1068888" indent="0">
              <a:buNone/>
              <a:defRPr sz="779"/>
            </a:lvl4pPr>
            <a:lvl5pPr marL="1425184" indent="0">
              <a:buNone/>
              <a:defRPr sz="779"/>
            </a:lvl5pPr>
            <a:lvl6pPr marL="1781480" indent="0">
              <a:buNone/>
              <a:defRPr sz="779"/>
            </a:lvl6pPr>
            <a:lvl7pPr marL="2137776" indent="0">
              <a:buNone/>
              <a:defRPr sz="779"/>
            </a:lvl7pPr>
            <a:lvl8pPr marL="2494072" indent="0">
              <a:buNone/>
              <a:defRPr sz="779"/>
            </a:lvl8pPr>
            <a:lvl9pPr marL="2850368" indent="0">
              <a:buNone/>
              <a:defRPr sz="779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349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61" y="528002"/>
            <a:ext cx="2298413" cy="1848009"/>
          </a:xfrm>
        </p:spPr>
        <p:txBody>
          <a:bodyPr anchor="b"/>
          <a:lstStyle>
            <a:lvl1pPr>
              <a:defRPr sz="249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29601" y="1140341"/>
            <a:ext cx="3607683" cy="5628360"/>
          </a:xfrm>
        </p:spPr>
        <p:txBody>
          <a:bodyPr anchor="t"/>
          <a:lstStyle>
            <a:lvl1pPr marL="0" indent="0">
              <a:buNone/>
              <a:defRPr sz="2494"/>
            </a:lvl1pPr>
            <a:lvl2pPr marL="356296" indent="0">
              <a:buNone/>
              <a:defRPr sz="2182"/>
            </a:lvl2pPr>
            <a:lvl3pPr marL="712592" indent="0">
              <a:buNone/>
              <a:defRPr sz="1870"/>
            </a:lvl3pPr>
            <a:lvl4pPr marL="1068888" indent="0">
              <a:buNone/>
              <a:defRPr sz="1559"/>
            </a:lvl4pPr>
            <a:lvl5pPr marL="1425184" indent="0">
              <a:buNone/>
              <a:defRPr sz="1559"/>
            </a:lvl5pPr>
            <a:lvl6pPr marL="1781480" indent="0">
              <a:buNone/>
              <a:defRPr sz="1559"/>
            </a:lvl6pPr>
            <a:lvl7pPr marL="2137776" indent="0">
              <a:buNone/>
              <a:defRPr sz="1559"/>
            </a:lvl7pPr>
            <a:lvl8pPr marL="2494072" indent="0">
              <a:buNone/>
              <a:defRPr sz="1559"/>
            </a:lvl8pPr>
            <a:lvl9pPr marL="2850368" indent="0">
              <a:buNone/>
              <a:defRPr sz="1559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861" y="2376011"/>
            <a:ext cx="2298413" cy="4401855"/>
          </a:xfrm>
        </p:spPr>
        <p:txBody>
          <a:bodyPr/>
          <a:lstStyle>
            <a:lvl1pPr marL="0" indent="0">
              <a:buNone/>
              <a:defRPr sz="1247"/>
            </a:lvl1pPr>
            <a:lvl2pPr marL="356296" indent="0">
              <a:buNone/>
              <a:defRPr sz="1091"/>
            </a:lvl2pPr>
            <a:lvl3pPr marL="712592" indent="0">
              <a:buNone/>
              <a:defRPr sz="935"/>
            </a:lvl3pPr>
            <a:lvl4pPr marL="1068888" indent="0">
              <a:buNone/>
              <a:defRPr sz="779"/>
            </a:lvl4pPr>
            <a:lvl5pPr marL="1425184" indent="0">
              <a:buNone/>
              <a:defRPr sz="779"/>
            </a:lvl5pPr>
            <a:lvl6pPr marL="1781480" indent="0">
              <a:buNone/>
              <a:defRPr sz="779"/>
            </a:lvl6pPr>
            <a:lvl7pPr marL="2137776" indent="0">
              <a:buNone/>
              <a:defRPr sz="779"/>
            </a:lvl7pPr>
            <a:lvl8pPr marL="2494072" indent="0">
              <a:buNone/>
              <a:defRPr sz="779"/>
            </a:lvl8pPr>
            <a:lvl9pPr marL="2850368" indent="0">
              <a:buNone/>
              <a:defRPr sz="779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340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933" y="421671"/>
            <a:ext cx="6146423" cy="1530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933" y="2108344"/>
            <a:ext cx="6146423" cy="5025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9932" y="7340703"/>
            <a:ext cx="1603415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919DC7-87CB-4561-8723-EBEDF2684AEA}" type="datetimeFigureOut">
              <a:rPr lang="ko-KR" altLang="en-US" smtClean="0"/>
              <a:t>2026-06-12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0583" y="7340703"/>
            <a:ext cx="2405122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32941" y="7340703"/>
            <a:ext cx="1603415" cy="4216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A104F-2439-42DB-80E2-0F67D46C815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323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712592" rtl="0" eaLnBrk="1" latinLnBrk="1" hangingPunct="1">
        <a:lnSpc>
          <a:spcPct val="90000"/>
        </a:lnSpc>
        <a:spcBef>
          <a:spcPct val="0"/>
        </a:spcBef>
        <a:buNone/>
        <a:defRPr sz="34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148" indent="-178148" algn="l" defTabSz="712592" rtl="0" eaLnBrk="1" latinLnBrk="1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sz="2182" kern="1200">
          <a:solidFill>
            <a:schemeClr val="tx1"/>
          </a:solidFill>
          <a:latin typeface="+mn-lt"/>
          <a:ea typeface="+mn-ea"/>
          <a:cs typeface="+mn-cs"/>
        </a:defRPr>
      </a:lvl1pPr>
      <a:lvl2pPr marL="534444" indent="-178148" algn="l" defTabSz="712592" rtl="0" eaLnBrk="1" latinLnBrk="1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870" kern="1200">
          <a:solidFill>
            <a:schemeClr val="tx1"/>
          </a:solidFill>
          <a:latin typeface="+mn-lt"/>
          <a:ea typeface="+mn-ea"/>
          <a:cs typeface="+mn-cs"/>
        </a:defRPr>
      </a:lvl2pPr>
      <a:lvl3pPr marL="890740" indent="-178148" algn="l" defTabSz="712592" rtl="0" eaLnBrk="1" latinLnBrk="1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3pPr>
      <a:lvl4pPr marL="1247036" indent="-178148" algn="l" defTabSz="712592" rtl="0" eaLnBrk="1" latinLnBrk="1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603332" indent="-178148" algn="l" defTabSz="712592" rtl="0" eaLnBrk="1" latinLnBrk="1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959628" indent="-178148" algn="l" defTabSz="712592" rtl="0" eaLnBrk="1" latinLnBrk="1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315924" indent="-178148" algn="l" defTabSz="712592" rtl="0" eaLnBrk="1" latinLnBrk="1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672220" indent="-178148" algn="l" defTabSz="712592" rtl="0" eaLnBrk="1" latinLnBrk="1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3028516" indent="-178148" algn="l" defTabSz="712592" rtl="0" eaLnBrk="1" latinLnBrk="1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592" rtl="0" eaLnBrk="1" latinLnBrk="1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1pPr>
      <a:lvl2pPr marL="356296" algn="l" defTabSz="712592" rtl="0" eaLnBrk="1" latinLnBrk="1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712592" algn="l" defTabSz="712592" rtl="0" eaLnBrk="1" latinLnBrk="1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3pPr>
      <a:lvl4pPr marL="1068888" algn="l" defTabSz="712592" rtl="0" eaLnBrk="1" latinLnBrk="1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425184" algn="l" defTabSz="712592" rtl="0" eaLnBrk="1" latinLnBrk="1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781480" algn="l" defTabSz="712592" rtl="0" eaLnBrk="1" latinLnBrk="1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137776" algn="l" defTabSz="712592" rtl="0" eaLnBrk="1" latinLnBrk="1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494072" algn="l" defTabSz="712592" rtl="0" eaLnBrk="1" latinLnBrk="1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2850368" algn="l" defTabSz="712592" rtl="0" eaLnBrk="1" latinLnBrk="1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A98E323-0081-3127-F0DA-69E60AA9E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" y="0"/>
            <a:ext cx="7120419" cy="792003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7DAC569-45C3-D3DA-9BF9-015348149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1" y="5116516"/>
            <a:ext cx="1220114" cy="1337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07FB78-B585-DAB7-5171-5C0241EA7174}"/>
              </a:ext>
            </a:extLst>
          </p:cNvPr>
          <p:cNvSpPr txBox="1"/>
          <p:nvPr/>
        </p:nvSpPr>
        <p:spPr>
          <a:xfrm>
            <a:off x="2191664" y="5231168"/>
            <a:ext cx="2447011" cy="110799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ko-KR" altLang="en-US" sz="20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수원교구 제 </a:t>
            </a:r>
            <a:r>
              <a:rPr lang="en-US" altLang="ko-KR" sz="20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2</a:t>
            </a:r>
            <a:r>
              <a:rPr lang="ko-KR" altLang="en-US" sz="2000" dirty="0" err="1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대리구</a:t>
            </a:r>
            <a:endParaRPr lang="en-US" altLang="ko-KR" sz="2000" dirty="0">
              <a:solidFill>
                <a:prstClr val="black"/>
              </a:solidFill>
              <a:latin typeface="천주교수원교구B" panose="02020803020101020101" pitchFamily="18" charset="-127"/>
              <a:ea typeface="천주교수원교구B" panose="02020803020101020101" pitchFamily="18" charset="-127"/>
            </a:endParaRPr>
          </a:p>
          <a:p>
            <a:pPr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ko-KR" altLang="en-US" sz="20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     성경봉사자회 </a:t>
            </a:r>
            <a:endParaRPr lang="en-US" altLang="ko-KR" sz="2000" dirty="0">
              <a:solidFill>
                <a:prstClr val="black"/>
              </a:solidFill>
              <a:latin typeface="천주교수원교구B" panose="02020803020101020101" pitchFamily="18" charset="-127"/>
              <a:ea typeface="천주교수원교구B" panose="02020803020101020101" pitchFamily="18" charset="-127"/>
            </a:endParaRPr>
          </a:p>
          <a:p>
            <a:pPr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ko-KR" altLang="en-US" sz="5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   </a:t>
            </a:r>
            <a:endParaRPr lang="en-US" altLang="ko-KR" sz="500" dirty="0">
              <a:solidFill>
                <a:prstClr val="black"/>
              </a:solidFill>
              <a:latin typeface="천주교수원교구B" panose="02020803020101020101" pitchFamily="18" charset="-127"/>
              <a:ea typeface="천주교수원교구B" panose="02020803020101020101" pitchFamily="18" charset="-127"/>
            </a:endParaRPr>
          </a:p>
          <a:p>
            <a:pPr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  </a:t>
            </a: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</a:rPr>
              <a:t>2026</a:t>
            </a:r>
            <a:r>
              <a:rPr lang="ko-KR" altLang="en-US" b="1" dirty="0">
                <a:solidFill>
                  <a:prstClr val="black"/>
                </a:solidFill>
                <a:latin typeface="맑은 고딕" panose="020B0503020000020004" pitchFamily="50" charset="-127"/>
              </a:rPr>
              <a:t>년 </a:t>
            </a: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</a:rPr>
              <a:t>6</a:t>
            </a:r>
            <a:r>
              <a:rPr lang="ko-KR" altLang="en-US" b="1" dirty="0">
                <a:solidFill>
                  <a:prstClr val="black"/>
                </a:solidFill>
                <a:latin typeface="맑은 고딕" panose="020B0503020000020004" pitchFamily="50" charset="-127"/>
              </a:rPr>
              <a:t>월 </a:t>
            </a: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</a:rPr>
              <a:t>19</a:t>
            </a:r>
            <a:r>
              <a:rPr lang="ko-KR" altLang="en-US" b="1" dirty="0">
                <a:solidFill>
                  <a:prstClr val="black"/>
                </a:solidFill>
                <a:latin typeface="맑은 고딕" panose="020B0503020000020004" pitchFamily="50" charset="-127"/>
              </a:rPr>
              <a:t>일</a:t>
            </a:r>
            <a:endParaRPr lang="en-US" altLang="ko-KR" sz="20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C94E8-445E-023E-4C99-D1CE52CA464B}"/>
              </a:ext>
            </a:extLst>
          </p:cNvPr>
          <p:cNvSpPr txBox="1"/>
          <p:nvPr/>
        </p:nvSpPr>
        <p:spPr>
          <a:xfrm>
            <a:off x="1695908" y="2588465"/>
            <a:ext cx="34861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Nanum Pen" panose="03040600000000000000" pitchFamily="66" charset="-127"/>
                <a:ea typeface="Nanum Pen" panose="03040600000000000000" pitchFamily="66" charset="-127"/>
              </a:rPr>
              <a:t>한 학기 수고에</a:t>
            </a:r>
            <a:endParaRPr lang="en-US" altLang="ko-KR" sz="6600" b="1" dirty="0">
              <a:latin typeface="Nanum Pen" panose="03040600000000000000" pitchFamily="66" charset="-127"/>
              <a:ea typeface="Nanum Pen" panose="03040600000000000000" pitchFamily="66" charset="-127"/>
            </a:endParaRPr>
          </a:p>
          <a:p>
            <a:pPr algn="ctr"/>
            <a:r>
              <a:rPr lang="ko-KR" altLang="en-US" sz="6600" b="1" dirty="0">
                <a:latin typeface="Nanum Pen" panose="03040600000000000000" pitchFamily="66" charset="-127"/>
                <a:ea typeface="Nanum Pen" panose="03040600000000000000" pitchFamily="66" charset="-127"/>
              </a:rPr>
              <a:t>감사드립니다</a:t>
            </a:r>
            <a:endParaRPr lang="ko-KR" altLang="en-US" sz="2000" b="1" dirty="0">
              <a:latin typeface="Nanum Pen" panose="03040600000000000000" pitchFamily="66" charset="-127"/>
              <a:ea typeface="Nanum Pen" panose="03040600000000000000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5851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C575C-3D02-ADDA-1D57-FB5172660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7CC14F9-107E-ACD3-ECCF-28E2DFDE3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" y="0"/>
            <a:ext cx="7120419" cy="7920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4E661-6ABB-B3B7-D668-628EF3BE5C17}"/>
              </a:ext>
            </a:extLst>
          </p:cNvPr>
          <p:cNvSpPr txBox="1"/>
          <p:nvPr/>
        </p:nvSpPr>
        <p:spPr>
          <a:xfrm>
            <a:off x="1686383" y="2359865"/>
            <a:ext cx="3486150" cy="1846659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algn="ctr"/>
            <a:r>
              <a:rPr lang="ko-KR" altLang="en-US" sz="6000" b="1" dirty="0">
                <a:latin typeface="Nanum Brush Script" panose="03060600000000000000" pitchFamily="66" charset="-127"/>
                <a:ea typeface="Nanum Brush Script" panose="03060600000000000000" pitchFamily="66" charset="-127"/>
              </a:rPr>
              <a:t>한 학기 수고에</a:t>
            </a:r>
            <a:endParaRPr lang="en-US" altLang="ko-KR" sz="6000" b="1" dirty="0">
              <a:latin typeface="Nanum Brush Script" panose="03060600000000000000" pitchFamily="66" charset="-127"/>
              <a:ea typeface="Nanum Brush Script" panose="03060600000000000000" pitchFamily="66" charset="-127"/>
            </a:endParaRPr>
          </a:p>
          <a:p>
            <a:pPr algn="ctr"/>
            <a:r>
              <a:rPr lang="ko-KR" altLang="en-US" sz="6000" b="1" dirty="0">
                <a:latin typeface="Nanum Brush Script" panose="03060600000000000000" pitchFamily="66" charset="-127"/>
                <a:ea typeface="Nanum Brush Script" panose="03060600000000000000" pitchFamily="66" charset="-127"/>
              </a:rPr>
              <a:t>감사드립니다</a:t>
            </a:r>
            <a:endParaRPr lang="ko-KR" altLang="en-US" b="1" dirty="0">
              <a:latin typeface="Nanum Brush Script" panose="03060600000000000000" pitchFamily="66" charset="-127"/>
              <a:ea typeface="Nanum Brush Script" panose="03060600000000000000" pitchFamily="66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0E8BB9E-5894-ADCE-B196-12ED25FE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5139599"/>
            <a:ext cx="1220114" cy="1337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E3CB72-1FD7-0CFD-7061-F90821BAE834}"/>
              </a:ext>
            </a:extLst>
          </p:cNvPr>
          <p:cNvSpPr txBox="1"/>
          <p:nvPr/>
        </p:nvSpPr>
        <p:spPr>
          <a:xfrm>
            <a:off x="2544089" y="5231168"/>
            <a:ext cx="2742286" cy="115416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ko-KR" altLang="en-US" sz="22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수원교구 제 </a:t>
            </a:r>
            <a:r>
              <a:rPr lang="en-US" altLang="ko-KR" sz="22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2</a:t>
            </a:r>
            <a:r>
              <a:rPr lang="ko-KR" altLang="en-US" sz="2200" dirty="0" err="1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대리구</a:t>
            </a:r>
            <a:endParaRPr lang="en-US" altLang="ko-KR" sz="2200" dirty="0">
              <a:solidFill>
                <a:prstClr val="black"/>
              </a:solidFill>
              <a:latin typeface="천주교수원교구B" panose="02020803020101020101" pitchFamily="18" charset="-127"/>
              <a:ea typeface="천주교수원교구B" panose="02020803020101020101" pitchFamily="18" charset="-127"/>
            </a:endParaRPr>
          </a:p>
          <a:p>
            <a:pPr algn="ctr"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ko-KR" altLang="en-US" sz="22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     성경봉사자회 </a:t>
            </a:r>
            <a:endParaRPr lang="en-US" altLang="ko-KR" sz="2200" dirty="0">
              <a:solidFill>
                <a:prstClr val="black"/>
              </a:solidFill>
              <a:latin typeface="천주교수원교구B" panose="02020803020101020101" pitchFamily="18" charset="-127"/>
              <a:ea typeface="천주교수원교구B" panose="02020803020101020101" pitchFamily="18" charset="-127"/>
            </a:endParaRPr>
          </a:p>
          <a:p>
            <a:pPr algn="ctr"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ko-KR" altLang="en-US" sz="5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   </a:t>
            </a:r>
            <a:endParaRPr lang="en-US" altLang="ko-KR" sz="500" dirty="0">
              <a:solidFill>
                <a:prstClr val="black"/>
              </a:solidFill>
              <a:latin typeface="천주교수원교구B" panose="02020803020101020101" pitchFamily="18" charset="-127"/>
              <a:ea typeface="천주교수원교구B" panose="02020803020101020101" pitchFamily="18" charset="-127"/>
            </a:endParaRPr>
          </a:p>
          <a:p>
            <a:pPr algn="ctr"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  </a:t>
            </a: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</a:rPr>
              <a:t>2026</a:t>
            </a:r>
            <a:r>
              <a:rPr lang="ko-KR" altLang="en-US" b="1" dirty="0">
                <a:solidFill>
                  <a:prstClr val="black"/>
                </a:solidFill>
                <a:latin typeface="맑은 고딕" panose="020B0503020000020004" pitchFamily="50" charset="-127"/>
              </a:rPr>
              <a:t>년 </a:t>
            </a: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</a:rPr>
              <a:t>6</a:t>
            </a:r>
            <a:r>
              <a:rPr lang="ko-KR" altLang="en-US" b="1" dirty="0">
                <a:solidFill>
                  <a:prstClr val="black"/>
                </a:solidFill>
                <a:latin typeface="맑은 고딕" panose="020B0503020000020004" pitchFamily="50" charset="-127"/>
              </a:rPr>
              <a:t>월 </a:t>
            </a: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</a:rPr>
              <a:t>19</a:t>
            </a:r>
            <a:r>
              <a:rPr lang="ko-KR" altLang="en-US" b="1" dirty="0">
                <a:solidFill>
                  <a:prstClr val="black"/>
                </a:solidFill>
                <a:latin typeface="맑은 고딕" panose="020B0503020000020004" pitchFamily="50" charset="-127"/>
              </a:rPr>
              <a:t>일</a:t>
            </a:r>
            <a:endParaRPr lang="en-US" altLang="ko-KR" sz="20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0283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B892B-29C7-7C54-0992-5420BD086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08CCB76-A2C2-4F9C-6D21-2C0979A339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69" b="10040"/>
          <a:stretch>
            <a:fillRect/>
          </a:stretch>
        </p:blipFill>
        <p:spPr>
          <a:xfrm>
            <a:off x="39213" y="530608"/>
            <a:ext cx="7047861" cy="685882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91968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6C19AE4-E84D-4BC0-E201-5148A18CE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" y="0"/>
            <a:ext cx="7120419" cy="792003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23209EB-8A55-77DA-5946-BCD1DD294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5139599"/>
            <a:ext cx="1220114" cy="1337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209F76-4EAB-6D9F-DB26-94AC1EFED9CB}"/>
              </a:ext>
            </a:extLst>
          </p:cNvPr>
          <p:cNvSpPr txBox="1"/>
          <p:nvPr/>
        </p:nvSpPr>
        <p:spPr>
          <a:xfrm>
            <a:off x="2741639" y="5231168"/>
            <a:ext cx="2742286" cy="115416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ko-KR" altLang="en-US" sz="22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수원교구 제 </a:t>
            </a:r>
            <a:r>
              <a:rPr lang="en-US" altLang="ko-KR" sz="22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2</a:t>
            </a:r>
            <a:r>
              <a:rPr lang="ko-KR" altLang="en-US" sz="2200" dirty="0" err="1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대리구</a:t>
            </a:r>
            <a:endParaRPr lang="en-US" altLang="ko-KR" sz="2200" dirty="0">
              <a:solidFill>
                <a:prstClr val="black"/>
              </a:solidFill>
              <a:latin typeface="천주교수원교구B" panose="02020803020101020101" pitchFamily="18" charset="-127"/>
              <a:ea typeface="천주교수원교구B" panose="02020803020101020101" pitchFamily="18" charset="-127"/>
            </a:endParaRPr>
          </a:p>
          <a:p>
            <a:pPr algn="ctr"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ko-KR" altLang="en-US" sz="22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     성경봉사자회 </a:t>
            </a:r>
            <a:endParaRPr lang="en-US" altLang="ko-KR" sz="2200" dirty="0">
              <a:solidFill>
                <a:prstClr val="black"/>
              </a:solidFill>
              <a:latin typeface="천주교수원교구B" panose="02020803020101020101" pitchFamily="18" charset="-127"/>
              <a:ea typeface="천주교수원교구B" panose="02020803020101020101" pitchFamily="18" charset="-127"/>
            </a:endParaRPr>
          </a:p>
          <a:p>
            <a:pPr algn="ctr"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ko-KR" altLang="en-US" sz="500" dirty="0">
                <a:solidFill>
                  <a:prstClr val="black"/>
                </a:solidFill>
                <a:latin typeface="천주교수원교구B" panose="02020803020101020101" pitchFamily="18" charset="-127"/>
                <a:ea typeface="천주교수원교구B" panose="02020803020101020101" pitchFamily="18" charset="-127"/>
              </a:rPr>
              <a:t>   </a:t>
            </a:r>
            <a:endParaRPr lang="en-US" altLang="ko-KR" sz="500" dirty="0">
              <a:solidFill>
                <a:prstClr val="black"/>
              </a:solidFill>
              <a:latin typeface="천주교수원교구B" panose="02020803020101020101" pitchFamily="18" charset="-127"/>
              <a:ea typeface="천주교수원교구B" panose="02020803020101020101" pitchFamily="18" charset="-127"/>
            </a:endParaRPr>
          </a:p>
          <a:p>
            <a:pPr algn="ctr" defTabSz="651257">
              <a:buClr>
                <a:prstClr val="black">
                  <a:lumMod val="85000"/>
                  <a:lumOff val="15000"/>
                </a:prstClr>
              </a:buClr>
            </a:pPr>
            <a:r>
              <a:rPr lang="en-US" altLang="ko-KR" sz="20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  </a:t>
            </a: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</a:rPr>
              <a:t>2026</a:t>
            </a:r>
            <a:r>
              <a:rPr lang="ko-KR" altLang="en-US" b="1" dirty="0">
                <a:solidFill>
                  <a:prstClr val="black"/>
                </a:solidFill>
                <a:latin typeface="맑은 고딕" panose="020B0503020000020004" pitchFamily="50" charset="-127"/>
              </a:rPr>
              <a:t>년 </a:t>
            </a: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</a:rPr>
              <a:t>6</a:t>
            </a:r>
            <a:r>
              <a:rPr lang="ko-KR" altLang="en-US" b="1" dirty="0">
                <a:solidFill>
                  <a:prstClr val="black"/>
                </a:solidFill>
                <a:latin typeface="맑은 고딕" panose="020B0503020000020004" pitchFamily="50" charset="-127"/>
              </a:rPr>
              <a:t>월 </a:t>
            </a: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</a:rPr>
              <a:t>19</a:t>
            </a:r>
            <a:r>
              <a:rPr lang="ko-KR" altLang="en-US" b="1" dirty="0">
                <a:solidFill>
                  <a:prstClr val="black"/>
                </a:solidFill>
                <a:latin typeface="맑은 고딕" panose="020B0503020000020004" pitchFamily="50" charset="-127"/>
              </a:rPr>
              <a:t>일</a:t>
            </a:r>
            <a:endParaRPr lang="en-US" altLang="ko-KR" sz="20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6986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</TotalTime>
  <Words>50</Words>
  <Application>Microsoft Office PowerPoint</Application>
  <PresentationFormat>사용자 지정</PresentationFormat>
  <Paragraphs>16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12" baseType="lpstr">
      <vt:lpstr>Nanum Brush Script</vt:lpstr>
      <vt:lpstr>Nanum Pen</vt:lpstr>
      <vt:lpstr>맑은 고딕</vt:lpstr>
      <vt:lpstr>천주교수원교구B</vt:lpstr>
      <vt:lpstr>Aptos</vt:lpstr>
      <vt:lpstr>Aptos Display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2634</dc:creator>
  <cp:lastModifiedBy>2634</cp:lastModifiedBy>
  <cp:revision>9</cp:revision>
  <dcterms:created xsi:type="dcterms:W3CDTF">2026-06-11T13:42:35Z</dcterms:created>
  <dcterms:modified xsi:type="dcterms:W3CDTF">2026-06-11T23:46:21Z</dcterms:modified>
</cp:coreProperties>
</file>