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068778-6D5F-6138-39A0-1AFB81A14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8FA110F-92B0-4CE9-21BD-73DE424BA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28B096-E75D-D343-869B-FAEFBF4E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2A0274-C1FC-92C7-2D8D-87E0DAFF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26C2FC-F122-D368-C01E-0A6DCD10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62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C71F05-7A56-78C2-64EC-0B943FDB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1A52AF-5842-0F52-C6E2-9BA4332E9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61C3CA-1BF6-D665-FC4D-F4DE1B39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5F0CB7-3AF5-0F35-8E02-8F67972A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29FF2C-EC39-49B2-2992-A5251D64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77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7777921-8319-77AE-0298-CE6054820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2D90E5-0CEB-EBCB-92BB-213334B56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260885-8D24-1DF3-1E26-C4D28039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7AE333-6083-080E-488F-403D174B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A76BB3-4CA5-53DF-2FF1-2FED6B0E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46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B1E59F-8F62-DAEE-38C2-E6492C1E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92E1C8-388C-2398-45A4-FB3BB94E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FB901F-F84D-98A9-EC4A-B28993A2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EC07F5-4F53-0834-C735-D7D7BBDB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4C5F8F-3C6D-60EA-936D-27E60A2D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5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4F78D-F2C7-72D0-FD19-49AE404D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17BE9E5-0000-85D6-7F8D-3B3960DF2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228966-ADB7-65FF-C127-810ED265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A863ED-60A3-E5DE-E416-F45055E5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74B219-46C8-E3D6-D144-9F24E6FC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70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8EB036-8AF0-49A8-872B-1EF43F4D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B13B56-7137-CCEF-49A0-18C1D5958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2BEDBE-FC22-092B-0D4D-22D6CF204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9D8E83-83E7-9C9C-7484-4A21A891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877911-6E9E-B5F1-F11A-C46BE414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A84E1D-A97A-16DF-B755-7F4CE179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61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18D7A9-8BF6-7CE6-FA82-0C83D465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152A76-C9E7-2C91-E2DC-474E7DA2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3CA9DC-95CB-F7CB-9E41-29039C406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63897F3-DB1D-F0E7-A14B-506B1378C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0509BB-6A03-763E-A3DE-15630D216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4F7F9D5-03F2-E8B3-D477-26AEB041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4882240-0BF6-87C7-5AAF-61F53DF1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E418B04-C9CA-0F05-13CF-BF6DE5E4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70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4C20FC-4D07-C708-839D-9945B707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69386C4-51A2-DE57-461E-2051685E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548B772-FD83-FE1F-ACDA-9543A7C5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0B66451-DA7C-0756-1B33-2B480FCA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70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05DDD43-805A-81DF-AA08-EF2373EF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7DEE5C6-F46A-2E55-39F5-4AF2E843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C4E2FA-36E3-B75E-77E3-A381610F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49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90AAC1-6B36-96F8-0D35-C13BFE34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38716C-0473-1661-F107-ACC9ADEC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2BACA4E-A07D-2411-E313-4C27D1BAC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0DBB07-6D3D-17E4-1A77-0D83850F0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9DC713-7316-23A5-453B-B56CE2B48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BA835C-8A77-7DE7-2195-D6422B1D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813B7A-CE49-585A-62F8-78BCA9E2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66AC4C-AB29-269A-BB6B-A8557E551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ABD8D9E-0305-0C53-E84F-DEC853BA7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AA4524-E693-F012-4F54-FA37ED9D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2C588B-2158-EA24-A97C-9D118149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A82CAF-CEF7-0A27-B54F-88C7A986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70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E4E9C7A-8FB9-FC99-335A-7A96E363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E51ABC-DDAE-9301-3275-FA6BE1B92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CEB485-987F-71A3-6B3F-F960E95EC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545CA7-DA1E-412A-A967-631551C2383D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04A061-CFDB-D99E-302C-6435CD114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022BBA-EB51-6253-D702-AD868244D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71609B-48F5-4E7C-973F-93AC3A678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96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6522CCF-D1EC-72EE-E2D6-69E2FE69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66" b="6079"/>
          <a:stretch>
            <a:fillRect/>
          </a:stretch>
        </p:blipFill>
        <p:spPr>
          <a:xfrm>
            <a:off x="-528" y="182879"/>
            <a:ext cx="12192528" cy="62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9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602B18C-F93E-3F30-FABA-5216253A9C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37" b="6597"/>
          <a:stretch>
            <a:fillRect/>
          </a:stretch>
        </p:blipFill>
        <p:spPr>
          <a:xfrm>
            <a:off x="0" y="363656"/>
            <a:ext cx="12197209" cy="61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1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D38BF-7970-7E73-0D13-49AA4531E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3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4DC82-F9D7-BCEA-8898-AACDACF5B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56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2634</dc:creator>
  <cp:lastModifiedBy>2634</cp:lastModifiedBy>
  <cp:revision>3</cp:revision>
  <dcterms:created xsi:type="dcterms:W3CDTF">2026-05-27T12:53:45Z</dcterms:created>
  <dcterms:modified xsi:type="dcterms:W3CDTF">2026-05-27T12:56:56Z</dcterms:modified>
</cp:coreProperties>
</file>