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1" r:id="rId10"/>
    <p:sldId id="260" r:id="rId11"/>
    <p:sldId id="259" r:id="rId12"/>
    <p:sldId id="258" r:id="rId13"/>
    <p:sldId id="257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38EB0B-793E-EE1C-FB7A-9381ADAEC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FA7C6FF-BB28-D02A-858A-F0939ABE9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2C9C645-F738-FEB5-9A9B-7DF2D16E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335-4090-4B8C-A933-5044F182B968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3197C7-75AA-1B52-FF5D-5D0C3CF9D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D04F18-3144-C0D2-3931-F26424FA3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84BF-4E47-49B8-A367-872675F836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3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103545-2DB7-CFD9-83FC-CEBBE6E1E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E520DF4-A693-229C-7EDE-6DF215002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8C7CC4-C92D-9891-1056-83B7F536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335-4090-4B8C-A933-5044F182B968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ECBA23-EDE5-12A3-A4BC-C50CE4ECB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D9E812A-66DA-D7B1-BD07-21DF4D82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84BF-4E47-49B8-A367-872675F836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668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EA45A42-0C0B-A8E5-2C31-0F2E01D2E6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0193BE4-2763-A34F-0AF1-305CE0BA7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EF6B0E3-7F52-1026-6045-CAA9647EE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335-4090-4B8C-A933-5044F182B968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3A8907-1639-2391-A336-E3500C496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83871A-AAF1-9028-D5E1-7C2916914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84BF-4E47-49B8-A367-872675F836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56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75C6599-C65A-9019-EF29-E82348F1D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D39D41-5C66-5365-7964-1BFB192EB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E2FC70-7A1C-72A3-ACAE-EEA25557F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335-4090-4B8C-A933-5044F182B968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78E225-8AD8-8D45-B7ED-4864E9EF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844D67-B983-AC04-032C-2C449049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84BF-4E47-49B8-A367-872675F836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83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4F68C3-9C48-1A16-8B95-2B072B9F7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508D43-399E-EB0F-8C55-967CE6890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A7E337-9BD6-B2E6-0CDF-CB6E861D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335-4090-4B8C-A933-5044F182B968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0DA0210-58EE-2395-8917-8307BEB3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A699AA-B7AA-390E-C883-5FBFD528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84BF-4E47-49B8-A367-872675F836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202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227BD5-F284-2EF6-2D30-AB2D18C5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17B8526-917B-3210-BBC7-77472C4FE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AE5DCF9-4AA3-3BA4-2D3A-B06C7480E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3C3699A-264A-F1DC-1C84-BED9BAA35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335-4090-4B8C-A933-5044F182B968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F40969-6A55-C55F-9411-C1AA5A53C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5476014-3317-DA87-85EE-C10ED7BD1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84BF-4E47-49B8-A367-872675F836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058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BD0E05-38B6-5240-EF55-ABBECF2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D53850-61D7-ED30-53CD-EE82B601E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40AF3CD-CC58-162D-B225-E5B298A26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31DE2A8-D0B1-9749-DFB9-E251EC2832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D3A904B-6924-D678-9F79-6624C7454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3A173C1-70B1-42AB-57E0-BB278B9D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335-4090-4B8C-A933-5044F182B968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C8BEC90E-E811-1B1E-A41F-A1003CB0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B4260E6-4937-A3F8-6FFC-5A96706B9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84BF-4E47-49B8-A367-872675F836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05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6D6DF2-82D1-5E45-FAC4-34929717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3DD852D-BDD1-35FD-6BF8-2949542D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335-4090-4B8C-A933-5044F182B968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635EE7B-CAEC-A8F9-3B3B-2E030F8B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A79B740-2D2B-C88B-9625-25977BBCB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84BF-4E47-49B8-A367-872675F836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40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373E684-476B-8817-6D8D-BB8525E4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335-4090-4B8C-A933-5044F182B968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1A8573C0-2ADD-F696-FC91-BD97A002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7CB96B5-6CAC-236F-ED9F-314B7EFD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84BF-4E47-49B8-A367-872675F836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539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9BB77-5EA3-1C09-5A6A-E8F3F2D8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122083B-1D31-EA89-3686-B6648DDD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D7A7C04-25B7-C4EA-F57E-AE7115EFB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D6DE0A1-84E5-871F-7902-62B2A7CA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335-4090-4B8C-A933-5044F182B968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218AE0-1B5E-D1F3-FB4C-4EB2E1A4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9C3170-F107-D89C-A872-C507ABB1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84BF-4E47-49B8-A367-872675F836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723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B1F22D-88B1-8B51-5930-11143E220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94ABC0F-59C6-F159-B556-7090EDBDC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9467129-50ED-5EFA-3A82-DB3969493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35555B6-CB9C-F0D1-7BEA-457F76B1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C335-4090-4B8C-A933-5044F182B968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37AD8CF-C276-C34F-91E6-A8EB2D59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FFC12A-3CF3-3833-DD33-0CFBE0E18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B84BF-4E47-49B8-A367-872675F836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639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0C52088-607E-B69D-59F5-F98DB982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AF97862-F442-999E-CE12-6BCB88D25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762DBB-9A86-7A9A-4F37-666E0CF96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EC335-4090-4B8C-A933-5044F182B968}" type="datetimeFigureOut">
              <a:rPr lang="ko-KR" altLang="en-US" smtClean="0"/>
              <a:t>2026-05-27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E21316-FF97-E39A-F91B-0F84ACF4F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9C23607-C715-0ADA-98F8-3B2DECC15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1B84BF-4E47-49B8-A367-872675F836E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94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FCDD23B-75C8-427B-BD08-53C8156CD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AE23CCD-7A10-B7C5-C59E-15E743EC1E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44" r="6238" b="-2"/>
          <a:stretch>
            <a:fillRect/>
          </a:stretch>
        </p:blipFill>
        <p:spPr>
          <a:xfrm>
            <a:off x="-1" y="190"/>
            <a:ext cx="8128855" cy="52911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64" y="5282206"/>
            <a:ext cx="12192264" cy="1163844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11000"/>
                </a:schemeClr>
              </a:gs>
              <a:gs pos="100000">
                <a:srgbClr val="000000">
                  <a:alpha val="77000"/>
                </a:srgb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5282206"/>
            <a:ext cx="12191998" cy="158648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5FDB21-0CD4-F19C-2B6B-300FD3FA6751}"/>
              </a:ext>
            </a:extLst>
          </p:cNvPr>
          <p:cNvSpPr txBox="1"/>
          <p:nvPr/>
        </p:nvSpPr>
        <p:spPr>
          <a:xfrm>
            <a:off x="699715" y="5635366"/>
            <a:ext cx="7091299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4000" b="1" kern="12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사이버성경학교 수강권</a:t>
            </a:r>
            <a:endParaRPr lang="en-US" altLang="ko-KR" sz="4000" b="1" kern="120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5282206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6F9A86F-B43E-E83B-5F0F-E6D690DA3E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836" b="-1"/>
          <a:stretch>
            <a:fillRect/>
          </a:stretch>
        </p:blipFill>
        <p:spPr>
          <a:xfrm>
            <a:off x="8128856" y="1"/>
            <a:ext cx="4063143" cy="52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2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65C144-1D28-B77C-AD63-3C957FE91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76A5EEB-7B97-B917-AE1F-BFBFBE76B6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463" t="-14388" r="-887" b="-1080"/>
          <a:stretch>
            <a:fillRect/>
          </a:stretch>
        </p:blipFill>
        <p:spPr>
          <a:xfrm>
            <a:off x="4820134" y="-758756"/>
            <a:ext cx="7222709" cy="60895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23AD7C-3A07-0DB1-8A45-FEC6D953E51C}"/>
              </a:ext>
            </a:extLst>
          </p:cNvPr>
          <p:cNvSpPr txBox="1"/>
          <p:nvPr/>
        </p:nvSpPr>
        <p:spPr>
          <a:xfrm>
            <a:off x="0" y="1102108"/>
            <a:ext cx="4820134" cy="14951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5000" b="1" kern="1200" dirty="0">
                <a:solidFill>
                  <a:srgbClr val="0E2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사이버성경학교</a:t>
            </a:r>
            <a:endParaRPr lang="en-US" altLang="ko-KR" sz="5000" b="1" kern="1200" dirty="0">
              <a:solidFill>
                <a:srgbClr val="0E2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altLang="ko-KR" sz="2200" b="1" kern="1200" dirty="0">
              <a:solidFill>
                <a:srgbClr val="0E2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4800" b="1" kern="1200" dirty="0">
                <a:solidFill>
                  <a:srgbClr val="0E2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ko-KR" altLang="en-US" sz="5000" b="1" kern="1200" dirty="0" err="1">
                <a:solidFill>
                  <a:srgbClr val="0E294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수강권</a:t>
            </a:r>
            <a:endParaRPr lang="en-US" altLang="ko-KR" sz="5000" b="1" kern="1200" dirty="0">
              <a:solidFill>
                <a:srgbClr val="0E294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DF9562-B775-0A9E-B3D6-16022CA61E17}"/>
              </a:ext>
            </a:extLst>
          </p:cNvPr>
          <p:cNvSpPr txBox="1"/>
          <p:nvPr/>
        </p:nvSpPr>
        <p:spPr>
          <a:xfrm>
            <a:off x="2410067" y="5123439"/>
            <a:ext cx="5770895" cy="954107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defTabSz="651257">
              <a:buClr>
                <a:prstClr val="black">
                  <a:lumMod val="85000"/>
                  <a:lumOff val="15000"/>
                </a:prstClr>
              </a:buClr>
            </a:pPr>
            <a:r>
              <a:rPr lang="ko-KR" altLang="en-US" sz="2800" dirty="0">
                <a:solidFill>
                  <a:prstClr val="black"/>
                </a:solidFill>
                <a:latin typeface="천주교수원교구B" panose="02020803020101020101" pitchFamily="18" charset="-127"/>
                <a:ea typeface="천주교수원교구B" panose="02020803020101020101" pitchFamily="18" charset="-127"/>
              </a:rPr>
              <a:t>수원교구 제 </a:t>
            </a:r>
            <a:r>
              <a:rPr lang="en-US" altLang="ko-KR" sz="2800" dirty="0">
                <a:solidFill>
                  <a:prstClr val="black"/>
                </a:solidFill>
                <a:latin typeface="천주교수원교구B" panose="02020803020101020101" pitchFamily="18" charset="-127"/>
                <a:ea typeface="천주교수원교구B" panose="02020803020101020101" pitchFamily="18" charset="-127"/>
              </a:rPr>
              <a:t>2</a:t>
            </a:r>
            <a:r>
              <a:rPr lang="ko-KR" altLang="en-US" sz="2800" dirty="0" err="1">
                <a:solidFill>
                  <a:prstClr val="black"/>
                </a:solidFill>
                <a:latin typeface="천주교수원교구B" panose="02020803020101020101" pitchFamily="18" charset="-127"/>
                <a:ea typeface="천주교수원교구B" panose="02020803020101020101" pitchFamily="18" charset="-127"/>
              </a:rPr>
              <a:t>대리구</a:t>
            </a:r>
            <a:endParaRPr lang="en-US" altLang="ko-KR" sz="2800" dirty="0">
              <a:solidFill>
                <a:prstClr val="black"/>
              </a:solidFill>
              <a:latin typeface="천주교수원교구B" panose="02020803020101020101" pitchFamily="18" charset="-127"/>
              <a:ea typeface="천주교수원교구B" panose="02020803020101020101" pitchFamily="18" charset="-127"/>
            </a:endParaRPr>
          </a:p>
          <a:p>
            <a:pPr defTabSz="651257">
              <a:buClr>
                <a:prstClr val="black">
                  <a:lumMod val="85000"/>
                  <a:lumOff val="15000"/>
                </a:prstClr>
              </a:buClr>
            </a:pPr>
            <a:r>
              <a:rPr lang="ko-KR" altLang="en-US" sz="2800" dirty="0">
                <a:solidFill>
                  <a:prstClr val="black"/>
                </a:solidFill>
                <a:latin typeface="천주교수원교구B" panose="02020803020101020101" pitchFamily="18" charset="-127"/>
                <a:ea typeface="천주교수원교구B" panose="02020803020101020101" pitchFamily="18" charset="-127"/>
              </a:rPr>
              <a:t>     성경봉사자회      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2026</a:t>
            </a: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년 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6</a:t>
            </a: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월 </a:t>
            </a:r>
            <a:r>
              <a:rPr lang="en-US" altLang="ko-KR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19</a:t>
            </a:r>
            <a:r>
              <a:rPr lang="ko-KR" altLang="en-US" sz="24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일</a:t>
            </a:r>
            <a:endParaRPr lang="en-US" altLang="ko-KR" sz="2400" b="1" dirty="0">
              <a:solidFill>
                <a:prstClr val="black"/>
              </a:solidFill>
              <a:latin typeface="맑은 고딕" panose="020B0503020000020004" pitchFamily="50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76BDCE0-AA35-2663-EA13-3AD59197E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7021"/>
            <a:ext cx="3518171" cy="38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7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FCF71-97DD-B6B2-3C0F-C986FDD32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265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E6100-186C-111D-925E-CD2F50E4B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10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CF5DB-C2A5-DC39-B8F2-5CE479529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37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8BC51F-D368-AC1D-C46D-20AF6DC83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BAE9F-06B7-2B79-616E-41A45189AE9A}"/>
              </a:ext>
            </a:extLst>
          </p:cNvPr>
          <p:cNvSpPr txBox="1"/>
          <p:nvPr/>
        </p:nvSpPr>
        <p:spPr>
          <a:xfrm>
            <a:off x="699714" y="353160"/>
            <a:ext cx="7091300" cy="898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4000"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사이버성경학교 수강권</a:t>
            </a:r>
            <a:endParaRPr lang="en-US" altLang="ko-KR" sz="4000" b="1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AF2557F-ADA2-D9EC-2F53-7CD20BB331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344" r="6238" b="-2"/>
          <a:stretch>
            <a:fillRect/>
          </a:stretch>
        </p:blipFill>
        <p:spPr>
          <a:xfrm>
            <a:off x="715748" y="2510284"/>
            <a:ext cx="5131088" cy="333992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B39E7F5-66DA-0BB0-7DCE-81FEFFD9B7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836" b="-1"/>
          <a:stretch>
            <a:fillRect/>
          </a:stretch>
        </p:blipFill>
        <p:spPr>
          <a:xfrm>
            <a:off x="6345165" y="2217815"/>
            <a:ext cx="3069854" cy="39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5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62D349-30A0-478D-53F1-BE67C85D5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B70CB0-3710-6239-7B39-63ADDBC0BA0C}"/>
              </a:ext>
            </a:extLst>
          </p:cNvPr>
          <p:cNvSpPr txBox="1"/>
          <p:nvPr/>
        </p:nvSpPr>
        <p:spPr>
          <a:xfrm>
            <a:off x="638881" y="457200"/>
            <a:ext cx="1090964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66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사이버성경학교 수강권</a:t>
            </a:r>
            <a:endParaRPr lang="en-US" altLang="ko-KR" sz="66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1850683"/>
            <a:ext cx="3291840" cy="18288"/>
          </a:xfrm>
          <a:custGeom>
            <a:avLst/>
            <a:gdLst>
              <a:gd name="csX0" fmla="*/ 0 w 3291840"/>
              <a:gd name="csY0" fmla="*/ 0 h 18288"/>
              <a:gd name="csX1" fmla="*/ 658368 w 3291840"/>
              <a:gd name="csY1" fmla="*/ 0 h 18288"/>
              <a:gd name="csX2" fmla="*/ 1283818 w 3291840"/>
              <a:gd name="csY2" fmla="*/ 0 h 18288"/>
              <a:gd name="csX3" fmla="*/ 1909267 w 3291840"/>
              <a:gd name="csY3" fmla="*/ 0 h 18288"/>
              <a:gd name="csX4" fmla="*/ 2633472 w 3291840"/>
              <a:gd name="csY4" fmla="*/ 0 h 18288"/>
              <a:gd name="csX5" fmla="*/ 3291840 w 3291840"/>
              <a:gd name="csY5" fmla="*/ 0 h 18288"/>
              <a:gd name="csX6" fmla="*/ 3291840 w 3291840"/>
              <a:gd name="csY6" fmla="*/ 18288 h 18288"/>
              <a:gd name="csX7" fmla="*/ 2633472 w 3291840"/>
              <a:gd name="csY7" fmla="*/ 18288 h 18288"/>
              <a:gd name="csX8" fmla="*/ 2073859 w 3291840"/>
              <a:gd name="csY8" fmla="*/ 18288 h 18288"/>
              <a:gd name="csX9" fmla="*/ 1448410 w 3291840"/>
              <a:gd name="csY9" fmla="*/ 18288 h 18288"/>
              <a:gd name="csX10" fmla="*/ 822960 w 3291840"/>
              <a:gd name="csY10" fmla="*/ 18288 h 18288"/>
              <a:gd name="csX11" fmla="*/ 0 w 3291840"/>
              <a:gd name="csY11" fmla="*/ 18288 h 18288"/>
              <a:gd name="csX12" fmla="*/ 0 w 329184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DF8B051-FCF2-6B3E-1B14-D67237C246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836" b="-1"/>
          <a:stretch>
            <a:fillRect/>
          </a:stretch>
        </p:blipFill>
        <p:spPr>
          <a:xfrm>
            <a:off x="1742843" y="2642616"/>
            <a:ext cx="2768809" cy="360578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B7C34C0-F236-4D4A-3418-F61966A613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344" r="6238" b="-2"/>
          <a:stretch>
            <a:fillRect/>
          </a:stretch>
        </p:blipFill>
        <p:spPr>
          <a:xfrm>
            <a:off x="6291939" y="2642616"/>
            <a:ext cx="5539529" cy="360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3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FCAE26-95D1-30FB-D78C-B572BFEF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F0EA7DC5-349C-4FAE-92E4-ED9C92FB5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38B951-7EFC-40A2-B198-E73D39DFB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2E4506E-6A0E-49A0-BC31-8CADBFF3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EED4D51-65BF-4AEE-B596-7CB61A70B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CBB67D0-8435-43D8-AA3D-9F7820F238C5}"/>
              </a:ext>
            </a:extLst>
          </p:cNvPr>
          <p:cNvSpPr txBox="1"/>
          <p:nvPr/>
        </p:nvSpPr>
        <p:spPr>
          <a:xfrm>
            <a:off x="550863" y="366639"/>
            <a:ext cx="11090274" cy="675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42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사이버성경학교 수강권</a:t>
            </a:r>
            <a:endParaRPr lang="en-US" altLang="ko-KR" sz="4200" b="1" kern="120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A525AFA-9CCD-8F50-D677-CFB9CCA66C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1871"/>
          <a:stretch>
            <a:fillRect/>
          </a:stretch>
        </p:blipFill>
        <p:spPr>
          <a:xfrm>
            <a:off x="550859" y="2133597"/>
            <a:ext cx="7561262" cy="41736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04DDAA7-FD7D-5D18-015A-DB12F3BC7C0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1763" b="-2"/>
          <a:stretch>
            <a:fillRect/>
          </a:stretch>
        </p:blipFill>
        <p:spPr>
          <a:xfrm>
            <a:off x="8292128" y="2133604"/>
            <a:ext cx="3359899" cy="4173599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44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EC4B12-F27A-4940-9F92-DC6A3D72C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6252552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2CC4EA-4D62-9E05-D81D-D3819C969697}"/>
              </a:ext>
            </a:extLst>
          </p:cNvPr>
          <p:cNvSpPr txBox="1"/>
          <p:nvPr/>
        </p:nvSpPr>
        <p:spPr>
          <a:xfrm>
            <a:off x="643467" y="795509"/>
            <a:ext cx="5271106" cy="27986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6000" b="1" kern="1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사이버성경학교 </a:t>
            </a:r>
            <a:r>
              <a:rPr lang="ko-KR" altLang="en-US" sz="6000" b="1" kern="1200" dirty="0" err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수강권</a:t>
            </a:r>
            <a:endParaRPr lang="en-US" altLang="ko-KR" sz="6000" b="1" kern="120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A5EE30B-CC20-9EA2-DFFD-2D4FF1FD4F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2" r="850" b="1"/>
          <a:stretch>
            <a:fillRect/>
          </a:stretch>
        </p:blipFill>
        <p:spPr>
          <a:xfrm>
            <a:off x="6509916" y="143441"/>
            <a:ext cx="5431801" cy="3143436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9D0E51B-35E1-DD49-B86A-DC76A3B6FF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39" b="42626"/>
          <a:stretch>
            <a:fillRect/>
          </a:stretch>
        </p:blipFill>
        <p:spPr>
          <a:xfrm>
            <a:off x="6509916" y="3527386"/>
            <a:ext cx="5431801" cy="3187173"/>
          </a:xfrm>
          <a:custGeom>
            <a:avLst/>
            <a:gdLst/>
            <a:ahLst/>
            <a:cxnLst/>
            <a:rect l="l" t="t" r="r" b="b"/>
            <a:pathLst>
              <a:path w="5096871" h="3187173">
                <a:moveTo>
                  <a:pt x="76652" y="0"/>
                </a:moveTo>
                <a:lnTo>
                  <a:pt x="5020219" y="0"/>
                </a:lnTo>
                <a:cubicBezTo>
                  <a:pt x="5062553" y="0"/>
                  <a:pt x="5096871" y="34318"/>
                  <a:pt x="5096871" y="76652"/>
                </a:cubicBezTo>
                <a:lnTo>
                  <a:pt x="5096871" y="3110521"/>
                </a:lnTo>
                <a:cubicBezTo>
                  <a:pt x="5096871" y="3152855"/>
                  <a:pt x="5062553" y="3187173"/>
                  <a:pt x="5020219" y="3187173"/>
                </a:cubicBezTo>
                <a:lnTo>
                  <a:pt x="76652" y="3187173"/>
                </a:lnTo>
                <a:cubicBezTo>
                  <a:pt x="34318" y="3187173"/>
                  <a:pt x="0" y="3152855"/>
                  <a:pt x="0" y="3110521"/>
                </a:cubicBezTo>
                <a:lnTo>
                  <a:pt x="0" y="76652"/>
                </a:lnTo>
                <a:cubicBezTo>
                  <a:pt x="0" y="34318"/>
                  <a:pt x="34318" y="0"/>
                  <a:pt x="766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72504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BC7802-F5D7-1B77-8A15-E4EECC31E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51F6560-D61C-400F-B71A-3FDEBF451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938B951-7EFC-40A2-B198-E73D39DFB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2E4506E-6A0E-49A0-BC31-8CADBFF3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EED4D51-65BF-4AEE-B596-7CB61A70B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0831C0A-65BC-8474-392E-FE3F8B6C2E19}"/>
              </a:ext>
            </a:extLst>
          </p:cNvPr>
          <p:cNvSpPr txBox="1"/>
          <p:nvPr/>
        </p:nvSpPr>
        <p:spPr>
          <a:xfrm>
            <a:off x="550863" y="366639"/>
            <a:ext cx="11090274" cy="67544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42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사이버성경학교 수강권</a:t>
            </a:r>
            <a:endParaRPr lang="en-US" altLang="ko-KR" sz="4200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2C9FC40-8455-1881-8B90-3A5224DF41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52" r="850" b="1"/>
          <a:stretch>
            <a:fillRect/>
          </a:stretch>
        </p:blipFill>
        <p:spPr>
          <a:xfrm>
            <a:off x="550862" y="2133600"/>
            <a:ext cx="7211906" cy="41736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019BF6F-D7AA-4381-D243-9ECB4EF4A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839" b="42626"/>
          <a:stretch>
            <a:fillRect/>
          </a:stretch>
        </p:blipFill>
        <p:spPr>
          <a:xfrm>
            <a:off x="8292125" y="4335719"/>
            <a:ext cx="3359899" cy="197148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908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00C5B8-3A16-CECB-7EF3-30A47AF4A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D2D6AC-10A1-F212-268F-4C6F184D8715}"/>
              </a:ext>
            </a:extLst>
          </p:cNvPr>
          <p:cNvSpPr txBox="1"/>
          <p:nvPr/>
        </p:nvSpPr>
        <p:spPr>
          <a:xfrm>
            <a:off x="6585882" y="4433530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4000" b="1" kern="12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사이버성경학교 수강권</a:t>
            </a:r>
            <a:endParaRPr lang="en-US" altLang="ko-KR" sz="4000" b="1" kern="120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A69C691-8F26-534B-8FA5-A30528ED06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22"/>
          <a:stretch>
            <a:fillRect/>
          </a:stretch>
        </p:blipFill>
        <p:spPr>
          <a:xfrm>
            <a:off x="300" y="1130513"/>
            <a:ext cx="5004928" cy="5727482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87" name="Freeform: Shape 86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068FD50E-A5C9-0711-C84E-23B9218A08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1334" r="10231" b="1"/>
          <a:stretch>
            <a:fillRect/>
          </a:stretch>
        </p:blipFill>
        <p:spPr>
          <a:xfrm>
            <a:off x="5970866" y="4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93" name="Freeform: Shape 92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079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AF0B73-18CB-3920-8BAE-04C62E3D0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327137F6-40B9-BFD0-6BEA-AA144E552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E12598C-A0F0-41C9-AE6A-1DC579B32C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22"/>
          <a:stretch>
            <a:fillRect/>
          </a:stretch>
        </p:blipFill>
        <p:spPr>
          <a:xfrm>
            <a:off x="748405" y="3253109"/>
            <a:ext cx="2460798" cy="2816060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DF51CEA4-16FD-A686-DFA5-B9F13E5DF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FABD82-23F3-2D79-673A-A1EF6AEA5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C6DCC3B-3C2F-FCF3-EF34-23E80F53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718A2F-8C7F-EA14-E481-A062B3DCB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87" name="Freeform: Shape 86">
              <a:extLst>
                <a:ext uri="{FF2B5EF4-FFF2-40B4-BE49-F238E27FC236}">
                  <a16:creationId xmlns:a16="http://schemas.microsoft.com/office/drawing/2014/main" id="{0D22B964-40AA-970F-86D0-40C481C8A0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AB141D53-6639-FCBD-BE8D-1A65436482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l="11334" r="10231" b="1"/>
          <a:stretch>
            <a:fillRect/>
          </a:stretch>
        </p:blipFill>
        <p:spPr>
          <a:xfrm>
            <a:off x="3940677" y="3"/>
            <a:ext cx="7502917" cy="5398847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6B79BB3E-5AE7-A82F-B668-64E3EA39E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C7B98D4-011E-E834-B086-D01B08608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5C4D93F-BC17-048B-5A70-9C173E564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E689D6-F932-6115-C4A9-4A6713C8B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93" name="Freeform: Shape 92">
              <a:extLst>
                <a:ext uri="{FF2B5EF4-FFF2-40B4-BE49-F238E27FC236}">
                  <a16:creationId xmlns:a16="http://schemas.microsoft.com/office/drawing/2014/main" id="{C7EA667B-80A0-A1D3-BF32-A544F23185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3BA41AC-E2B0-C61C-B620-1FBEDE654259}"/>
              </a:ext>
            </a:extLst>
          </p:cNvPr>
          <p:cNvSpPr txBox="1"/>
          <p:nvPr/>
        </p:nvSpPr>
        <p:spPr>
          <a:xfrm>
            <a:off x="1121660" y="1141018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4000" b="1" kern="1200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사이버성경학교 </a:t>
            </a:r>
            <a:r>
              <a:rPr lang="ko-KR" altLang="en-US" sz="4000" b="1" kern="1200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수강권</a:t>
            </a:r>
            <a:endParaRPr lang="en-US" altLang="ko-KR" sz="4000" b="1" kern="1200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9321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511A0A-E84B-42E0-FF80-BA2E1D669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4F67C6-E8AE-AB8E-A15B-1EA90427F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7687E4D2-9F99-2CC1-C1B2-87F707BE7D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E04AC6B-8DD5-23E8-7479-4748A41EB9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16" r="413"/>
          <a:stretch>
            <a:fillRect/>
          </a:stretch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86843E-49C7-8E5A-6A57-BE3DDD4674D8}"/>
              </a:ext>
            </a:extLst>
          </p:cNvPr>
          <p:cNvSpPr txBox="1"/>
          <p:nvPr/>
        </p:nvSpPr>
        <p:spPr>
          <a:xfrm>
            <a:off x="860742" y="754840"/>
            <a:ext cx="4001034" cy="2757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ko-KR" altLang="en-US" sz="6000" b="1" kern="120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사이버성경학교 수강권</a:t>
            </a:r>
            <a:endParaRPr lang="en-US" altLang="ko-KR" sz="6000" b="1" kern="120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2A86414-1607-DD08-2351-E5686A5E15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" b="3979"/>
          <a:stretch>
            <a:fillRect/>
          </a:stretch>
        </p:blipFill>
        <p:spPr>
          <a:xfrm>
            <a:off x="9771320" y="10"/>
            <a:ext cx="2420679" cy="2547611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45741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33</Words>
  <Application>Microsoft Office PowerPoint</Application>
  <PresentationFormat>와이드스크린</PresentationFormat>
  <Paragraphs>14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맑은 고딕</vt:lpstr>
      <vt:lpstr>천주교수원교구B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2634</dc:creator>
  <cp:lastModifiedBy>2634</cp:lastModifiedBy>
  <cp:revision>5</cp:revision>
  <dcterms:created xsi:type="dcterms:W3CDTF">2026-05-27T12:16:27Z</dcterms:created>
  <dcterms:modified xsi:type="dcterms:W3CDTF">2026-05-27T12:55:37Z</dcterms:modified>
</cp:coreProperties>
</file>