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6" r:id="rId3"/>
    <p:sldId id="258" r:id="rId4"/>
    <p:sldId id="277" r:id="rId5"/>
    <p:sldId id="297" r:id="rId6"/>
    <p:sldId id="298" r:id="rId7"/>
    <p:sldId id="299" r:id="rId8"/>
    <p:sldId id="300" r:id="rId9"/>
    <p:sldId id="281" r:id="rId10"/>
    <p:sldId id="301" r:id="rId11"/>
    <p:sldId id="303" r:id="rId12"/>
    <p:sldId id="290" r:id="rId13"/>
    <p:sldId id="292" r:id="rId14"/>
    <p:sldId id="293" r:id="rId15"/>
    <p:sldId id="308" r:id="rId16"/>
    <p:sldId id="309" r:id="rId17"/>
    <p:sldId id="310" r:id="rId18"/>
    <p:sldId id="295" r:id="rId19"/>
    <p:sldId id="311" r:id="rId20"/>
    <p:sldId id="276" r:id="rId21"/>
    <p:sldId id="312" r:id="rId22"/>
    <p:sldId id="313" r:id="rId23"/>
    <p:sldId id="314" r:id="rId24"/>
    <p:sldId id="315" r:id="rId25"/>
    <p:sldId id="317" r:id="rId26"/>
    <p:sldId id="318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nt777777@gmail.com" initials="s" lastIdx="1" clrIdx="0">
    <p:extLst>
      <p:ext uri="{19B8F6BF-5375-455C-9EA6-DF929625EA0E}">
        <p15:presenceInfo xmlns:p15="http://schemas.microsoft.com/office/powerpoint/2012/main" userId="0e73cef2b421817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FF"/>
    <a:srgbClr val="00FF00"/>
    <a:srgbClr val="663300"/>
    <a:srgbClr val="9900FF"/>
    <a:srgbClr val="1A28B2"/>
    <a:srgbClr val="6600CC"/>
    <a:srgbClr val="CC00FF"/>
    <a:srgbClr val="6666FF"/>
    <a:srgbClr val="80E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6326" autoAdjust="0"/>
  </p:normalViewPr>
  <p:slideViewPr>
    <p:cSldViewPr snapToGrid="0">
      <p:cViewPr varScale="1">
        <p:scale>
          <a:sx n="108" d="100"/>
          <a:sy n="108" d="100"/>
        </p:scale>
        <p:origin x="888" y="9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240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CBD0B43-7AD4-49F5-8179-632187FE09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ko-KR" altLang="en-US"/>
              <a:t>사명</a:t>
            </a:r>
            <a:r>
              <a:rPr lang="en-US" altLang="ko-KR"/>
              <a:t>(</a:t>
            </a:r>
            <a:r>
              <a:rPr lang="ko-KR" altLang="en-US"/>
              <a:t>使命</a:t>
            </a:r>
            <a:r>
              <a:rPr lang="en-US" altLang="ko-KR"/>
              <a:t>)</a:t>
            </a:r>
            <a:r>
              <a:rPr lang="ko-KR" altLang="en-US"/>
              <a:t>을 잘 감당하는 새해가 되자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A6DEB9A-4891-49E1-910A-732884AF6B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72506-4476-4DB2-9961-E02A82A65216}" type="datetimeFigureOut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17A371B-4FDE-444B-9B95-78BFADE765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DB957C8-1072-443B-8597-07DADB4E6C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6FBBD-78FF-46A2-87A2-CEEB729700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99958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ko-KR" altLang="en-US"/>
              <a:t>사명</a:t>
            </a:r>
            <a:r>
              <a:rPr lang="en-US" altLang="ko-KR"/>
              <a:t>(</a:t>
            </a:r>
            <a:r>
              <a:rPr lang="ko-KR" altLang="en-US"/>
              <a:t>使命</a:t>
            </a:r>
            <a:r>
              <a:rPr lang="en-US" altLang="ko-KR"/>
              <a:t>)</a:t>
            </a:r>
            <a:r>
              <a:rPr lang="ko-KR" altLang="en-US"/>
              <a:t>을 잘 감당하는 새해가 되자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B4B69-66A9-4171-99D6-2592F57D4C32}" type="datetimeFigureOut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1A18E-4B9B-4329-B6B0-E0EED49C766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9774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4175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864690D-84CF-4E0B-A479-F0B067FCF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401A323-B185-496B-8B43-05F62E462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A88472-003C-40E5-9F41-8A9BCCB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1A59D5F-0FB6-4E1D-839F-B10FAE350669}" type="datetime1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25E74B2-DABB-4F87-A189-000C1E3B6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28EE793-9AAB-468E-AAC8-9655D4315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578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7AB72D-0379-4082-98D1-F84F62EA6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E45D121-20E8-4E4D-988D-19D3908D1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507E1EB-AA65-460E-9701-B067E8907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8F7258-31A4-4457-A61E-5770E5A4754D}" type="datetime1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BC44F6-E256-45B4-9875-59150134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504F85-F3AC-4BA6-91B9-DE0F38610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945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21E9559-45A1-461B-9238-D6E952C6A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AE97ABA-63D2-4228-A4F7-9EF5DB3AF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9D3BE6-747F-4542-9334-2F6316B73A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CEF3D5-D807-4F1B-B346-7344AD05862C}" type="datetime1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0744A6-160B-473B-87E1-7EA282E0F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5238E00-AB47-4162-8FF2-8ED4B5BAE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15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8717AB-347A-4B18-ACF1-E5FD7F23C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B9BDD1A-96FA-4164-908B-B62533A80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B7F3B71-FC55-4081-8B09-01281A4D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8AA608-D041-47A4-976B-518BCD9EFF34}" type="datetime1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0ECDBD2-6512-4CDD-8752-EA653CE5D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DF318AC-DBA3-48FA-8855-60AA258C0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620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1E440DB-537C-4794-A567-5577C7F04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E80B88B-7915-462C-9018-2FCDA36F6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B66356-812E-4BBD-83D2-7AD81251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3FF2FE-88F0-4D6C-8196-D4BCC591EE86}" type="datetime1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FF5B08-5B11-4E7F-9F8C-A6BC3A71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C6742AC-AEC5-4187-B32E-81EEFF5A9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92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2E4C75-FC58-4EB3-B8DA-A2E459085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5EF72DA-45A9-4513-BE8F-81C5AA9E4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BFA3DB5-4449-4528-A705-63A7909AB5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CC1E82D-AB2A-4CD2-8A36-FC215D57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2C8530-8C98-4F8B-A439-3FD79EC574CC}" type="datetime1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1ACE918-8466-4FE6-9DDD-E58D1FE42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898068E-A3D8-480E-B242-F818AF465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076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863B74-876E-432F-8512-ADFA4E4D5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B2D798D-4CC7-4EA6-BCF1-7ED2CAD8F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38155D5-3338-4C2A-8CA2-257B10F6D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3E4F81A-73C1-47FD-A76C-CAFDE35ED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9BA8498-BA62-45BF-AD3F-1727299225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50EAE6A-F5C8-4FDE-83F1-C3D360EA2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F4A6E0-287F-4A31-A0F8-B12FD888B8CC}" type="datetime1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FDDFC61-18C5-4C46-89ED-6F155BDA3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B869E14E-B013-4C35-A085-98382D97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774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AF238B-2DE9-41EF-97FF-3EE7D3D09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9557896-ADEB-4408-83A8-A4E799F6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56206-B680-4AE0-BA16-3EB6C4AA5A21}" type="datetime1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4EABA1F-6A9A-4F33-B4E7-9661BE48F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A31F0F3C-C2DF-4F99-BC42-2867D727D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95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170E53C-958D-4494-991B-9400DDFA6D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208739-436D-468E-B603-06EAF3A4BBAB}" type="datetime1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B3D0666-FB0A-4917-8570-A76594F75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D2F5018-0541-4453-8CDF-35AD177B6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811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C1463-15E4-45FD-8460-C1AB282F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6FCCD8-7D84-449E-8912-30A612BAC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9F78FE0-2D6C-4EE6-8BDC-E1C36BAA8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9F61421-A94E-4C74-B461-6B0DF3A3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1CE3FA-2FD0-44FD-ACFE-75A50F46A53C}" type="datetime1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E407439-5514-43DE-BA68-27383B325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6D7063-C5A9-4654-B6CF-0A5DFE72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67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9E55F69-FB60-4A14-8BDF-80C669E8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C17BC3D-B964-467D-992E-DBF656EFD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F0E1B01-37F1-475E-87F6-0A437C780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B6D476C-F91F-44CD-ADCE-14F848F1D4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6B3DA1-AB2A-4675-BA2A-8E8B8C895BD0}" type="datetime1">
              <a:rPr lang="ko-KR" altLang="en-US" smtClean="0"/>
              <a:t>2026-01-23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4ED2D25-4FCA-4185-AE67-4ED90FBB9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767F304-4B6B-4394-B5C5-4430D79D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685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5540604-9F04-43D8-82B6-8F93938B7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57BB2-1A79-47BD-B500-9B71C53CA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F3C002-9C65-45E8-A9FA-6BA4796A3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65B3B-14BA-4A0E-A126-4C52DA01D76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618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0C7BF5A-0EB6-499D-9ECD-758CCEB90E58}"/>
              </a:ext>
            </a:extLst>
          </p:cNvPr>
          <p:cNvSpPr txBox="1"/>
          <p:nvPr/>
        </p:nvSpPr>
        <p:spPr>
          <a:xfrm>
            <a:off x="161802" y="797484"/>
            <a:ext cx="121247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54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</a:rPr>
              <a:t>사명</a:t>
            </a:r>
            <a:r>
              <a:rPr lang="en-US" altLang="ko-KR" sz="54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</a:rPr>
              <a:t>(</a:t>
            </a:r>
            <a:r>
              <a:rPr lang="ko-KR" altLang="en-US" sz="54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</a:rPr>
              <a:t>使命</a:t>
            </a:r>
            <a:r>
              <a:rPr lang="en-US" altLang="ko-KR" sz="54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</a:rPr>
              <a:t>)</a:t>
            </a:r>
            <a:r>
              <a:rPr lang="ko-KR" altLang="en-US" sz="54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</a:rPr>
              <a:t>을 잘 감당하는 새해가 되자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94E280-423B-43B6-9B49-F87F8440D0F8}"/>
              </a:ext>
            </a:extLst>
          </p:cNvPr>
          <p:cNvSpPr txBox="1"/>
          <p:nvPr/>
        </p:nvSpPr>
        <p:spPr>
          <a:xfrm>
            <a:off x="3605051" y="4978045"/>
            <a:ext cx="5148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통일선교회 </a:t>
            </a:r>
            <a:r>
              <a:rPr lang="ko-KR" alt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임명락</a:t>
            </a:r>
            <a:r>
              <a:rPr lang="ko-KR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목각파임B" panose="02030600000101010101" pitchFamily="18" charset="-127"/>
                <a:ea typeface="HY목각파임B" panose="02030600000101010101" pitchFamily="18" charset="-127"/>
              </a:rPr>
              <a:t> 목사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1FEFF1-067A-464F-B711-674C999DEC55}"/>
              </a:ext>
            </a:extLst>
          </p:cNvPr>
          <p:cNvSpPr txBox="1"/>
          <p:nvPr/>
        </p:nvSpPr>
        <p:spPr>
          <a:xfrm>
            <a:off x="5038373" y="6169785"/>
            <a:ext cx="2847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01024602267</a:t>
            </a:r>
            <a:endParaRPr lang="ko-KR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3C77BA1B-59E3-4E9F-B2C1-F47E22D4E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750" y="5137187"/>
            <a:ext cx="1157332" cy="1340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61845F-E5CB-446B-A467-4E00081EDBEE}"/>
              </a:ext>
            </a:extLst>
          </p:cNvPr>
          <p:cNvSpPr txBox="1"/>
          <p:nvPr/>
        </p:nvSpPr>
        <p:spPr>
          <a:xfrm>
            <a:off x="3881041" y="5599165"/>
            <a:ext cx="487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truss6200</a:t>
            </a:r>
            <a:r>
              <a:rPr lang="en-US" altLang="ko-KR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@hanmail.net</a:t>
            </a:r>
            <a:endParaRPr lang="ko-KR" alt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43133F-69ED-45F5-AD7B-D681A459720B}"/>
              </a:ext>
            </a:extLst>
          </p:cNvPr>
          <p:cNvSpPr txBox="1"/>
          <p:nvPr/>
        </p:nvSpPr>
        <p:spPr>
          <a:xfrm>
            <a:off x="4404674" y="232392"/>
            <a:ext cx="36389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본문 </a:t>
            </a:r>
            <a:r>
              <a:rPr lang="en-US" altLang="ko-K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</a:t>
            </a:r>
            <a:r>
              <a:rPr lang="ko-KR" alt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눅</a:t>
            </a:r>
            <a:r>
              <a:rPr lang="en-US" altLang="ko-K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5:1-11</a:t>
            </a:r>
            <a:r>
              <a:rPr lang="ko-KR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</a:t>
            </a:r>
            <a:r>
              <a:rPr lang="en-US" altLang="ko-KR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ko-KR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1915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08CBAAF-E683-443D-9BE9-DAD3B51DF0E1}"/>
              </a:ext>
            </a:extLst>
          </p:cNvPr>
          <p:cNvSpPr txBox="1"/>
          <p:nvPr/>
        </p:nvSpPr>
        <p:spPr>
          <a:xfrm>
            <a:off x="390896" y="-691493"/>
            <a:ext cx="11410208" cy="148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latinLnBrk="0">
              <a:spcAft>
                <a:spcPts val="800"/>
              </a:spcAft>
            </a:pPr>
            <a:endParaRPr lang="ko-KR" altLang="en-US" sz="5400" dirty="0"/>
          </a:p>
          <a:p>
            <a:pPr lvl="1" latinLnBrk="0">
              <a:spcAft>
                <a:spcPts val="800"/>
              </a:spcAft>
            </a:pPr>
            <a:endParaRPr lang="en-US" altLang="ko-KR" sz="3000" b="1" kern="1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01666-2DCC-4C78-8733-46643EF112FB}"/>
              </a:ext>
            </a:extLst>
          </p:cNvPr>
          <p:cNvSpPr txBox="1"/>
          <p:nvPr/>
        </p:nvSpPr>
        <p:spPr>
          <a:xfrm>
            <a:off x="0" y="7261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사명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(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使命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을 잘 감당하는 새해가 되자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BFBCC-981B-46B9-8C67-10E5DBD3CC05}"/>
              </a:ext>
            </a:extLst>
          </p:cNvPr>
          <p:cNvSpPr txBox="1"/>
          <p:nvPr/>
        </p:nvSpPr>
        <p:spPr>
          <a:xfrm>
            <a:off x="8491848" y="642379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통일은 준비하며 기다리는 것이다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3935B9-1B8F-44AA-A8C4-214F596E195F}"/>
              </a:ext>
            </a:extLst>
          </p:cNvPr>
          <p:cNvSpPr txBox="1"/>
          <p:nvPr/>
        </p:nvSpPr>
        <p:spPr>
          <a:xfrm>
            <a:off x="576943" y="828956"/>
            <a:ext cx="4955176" cy="5434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☞</a:t>
            </a:r>
            <a:r>
              <a:rPr lang="en-US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</a:t>
            </a:r>
            <a:r>
              <a:rPr lang="ko-KR" altLang="ko-KR" sz="3200" b="1" u="sng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사명</a:t>
            </a:r>
            <a:r>
              <a:rPr lang="en-US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/</a:t>
            </a:r>
            <a:r>
              <a:rPr lang="ko-KR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사도행전</a:t>
            </a:r>
            <a:r>
              <a:rPr lang="en-US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20</a:t>
            </a:r>
            <a:r>
              <a:rPr lang="ko-KR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장 </a:t>
            </a:r>
            <a:r>
              <a:rPr lang="en-US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24</a:t>
            </a:r>
            <a:r>
              <a:rPr lang="ko-KR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절</a:t>
            </a:r>
            <a:endParaRPr lang="en-US" altLang="ko-KR" sz="2000" b="1" kern="100" dirty="0"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50000"/>
              </a:lnSpc>
              <a:spcAft>
                <a:spcPts val="800"/>
              </a:spcAft>
            </a:pPr>
            <a:r>
              <a:rPr lang="en-US" altLang="ko-KR" sz="2000" kern="100" dirty="0"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24. </a:t>
            </a:r>
            <a:r>
              <a:rPr lang="ko-KR" altLang="ko-KR" sz="2000" kern="100" dirty="0"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그러나 나는 내가 달려갈 길과 주 예수께서 내게 주신 </a:t>
            </a:r>
            <a:r>
              <a:rPr lang="ko-KR" altLang="ko-KR" sz="2000" u="sng" kern="100" dirty="0"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사명</a:t>
            </a:r>
            <a:r>
              <a:rPr lang="en-US" altLang="ko-KR" sz="2000" kern="100" dirty="0"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000" kern="100" dirty="0"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곧 하나님 은혜의 </a:t>
            </a:r>
            <a:r>
              <a:rPr lang="ko-KR" altLang="ko-KR" sz="2000" u="sng" kern="100" dirty="0"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복음</a:t>
            </a:r>
            <a:r>
              <a:rPr lang="ko-KR" altLang="ko-KR" sz="2000" kern="100" dirty="0"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을 증언하는 </a:t>
            </a:r>
            <a:r>
              <a:rPr lang="ko-KR" altLang="ko-KR" sz="2000" u="sng" kern="1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사명</a:t>
            </a:r>
            <a:r>
              <a:rPr lang="ko-KR" altLang="ko-KR" sz="2000" kern="100" dirty="0"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을 다 완성하기 위해서라면 내 생명을 조금도 귀한 것으로 여기지 않습니다</a:t>
            </a:r>
            <a:r>
              <a:rPr lang="en-US" altLang="ko-KR" sz="2000" kern="100" dirty="0"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000" kern="100" dirty="0"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50000"/>
              </a:lnSpc>
              <a:spcAft>
                <a:spcPts val="800"/>
              </a:spcAft>
            </a:pPr>
            <a:r>
              <a:rPr lang="en-US" altLang="ko-KR" sz="2000" i="1" kern="100" dirty="0">
                <a:solidFill>
                  <a:schemeClr val="bg1">
                    <a:lumMod val="9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"</a:t>
            </a:r>
            <a:r>
              <a:rPr lang="ko-KR" altLang="ko-KR" sz="2000" i="1" kern="100" dirty="0">
                <a:solidFill>
                  <a:schemeClr val="bg1">
                    <a:lumMod val="9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내가 달려갈 길과 주 예수께 받은 </a:t>
            </a:r>
            <a:r>
              <a:rPr lang="ko-KR" altLang="ko-KR" sz="2000" i="1" kern="1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사명</a:t>
            </a:r>
            <a:r>
              <a:rPr lang="ko-KR" altLang="ko-KR" sz="2000" i="1" kern="100" dirty="0">
                <a:solidFill>
                  <a:schemeClr val="bg1">
                    <a:lumMod val="9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곧 하나님 은혜의 복음을 증언하는 일을 마치려 함에는 나의 생명조차 조금도 귀한 것으로 여기지 </a:t>
            </a:r>
            <a:r>
              <a:rPr lang="ko-KR" altLang="ko-KR" sz="2000" i="1" kern="100" dirty="0" err="1">
                <a:solidFill>
                  <a:schemeClr val="bg1">
                    <a:lumMod val="9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아니하노라</a:t>
            </a:r>
            <a:r>
              <a:rPr lang="en-US" altLang="ko-KR" sz="2000" i="1" kern="100" dirty="0">
                <a:solidFill>
                  <a:schemeClr val="bg1">
                    <a:lumMod val="9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"</a:t>
            </a:r>
            <a:endParaRPr lang="ko-KR" altLang="ko-KR" sz="2000" i="1" kern="100" dirty="0">
              <a:solidFill>
                <a:schemeClr val="bg1">
                  <a:lumMod val="9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240FB25-183B-4A0D-9B29-2CC9EB04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246903-8199-4E7D-9307-D3CE8983621D}"/>
              </a:ext>
            </a:extLst>
          </p:cNvPr>
          <p:cNvSpPr txBox="1"/>
          <p:nvPr/>
        </p:nvSpPr>
        <p:spPr>
          <a:xfrm>
            <a:off x="6302609" y="873011"/>
            <a:ext cx="5155007" cy="4877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☞</a:t>
            </a:r>
            <a:r>
              <a:rPr lang="en-US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</a:t>
            </a:r>
            <a:r>
              <a:rPr lang="ko-KR" altLang="ko-KR" sz="3200" b="1" u="sng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사명</a:t>
            </a:r>
            <a:r>
              <a:rPr lang="en-US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/</a:t>
            </a:r>
            <a:r>
              <a:rPr lang="ko-KR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여호수아</a:t>
            </a:r>
            <a:r>
              <a:rPr lang="en-US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22:3</a:t>
            </a:r>
            <a:r>
              <a:rPr lang="ko-KR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절</a:t>
            </a:r>
            <a:endParaRPr lang="en-US" altLang="ko-KR" sz="2000" b="1" kern="1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ctr" latinLnBrk="0">
              <a:lnSpc>
                <a:spcPct val="107000"/>
              </a:lnSpc>
              <a:spcAft>
                <a:spcPts val="800"/>
              </a:spcAft>
            </a:pPr>
            <a:endParaRPr lang="en-US" altLang="ko-KR" sz="2000" kern="100" dirty="0"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50000"/>
              </a:lnSpc>
              <a:spcAft>
                <a:spcPts val="800"/>
              </a:spcAft>
            </a:pPr>
            <a:r>
              <a:rPr lang="en-US" altLang="ko-KR" sz="20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3. </a:t>
            </a:r>
            <a:r>
              <a:rPr lang="ko-KR" altLang="ko-KR" sz="20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너희가 이날 이때까지 오랫동안 너희 형제들을 버리지 않고 너희 하나님 여호와께서 너희에게 준 </a:t>
            </a:r>
            <a:r>
              <a:rPr lang="ko-KR" altLang="ko-KR" sz="2000" u="sng" kern="100" dirty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사명</a:t>
            </a:r>
            <a:r>
              <a:rPr lang="ko-KR" altLang="ko-KR" sz="20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을 잘 감당했다</a:t>
            </a:r>
            <a:r>
              <a:rPr lang="en-US" altLang="ko-KR" sz="20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000" kern="100" dirty="0"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50000"/>
              </a:lnSpc>
              <a:spcAft>
                <a:spcPts val="800"/>
              </a:spcAft>
            </a:pPr>
            <a:r>
              <a:rPr lang="en-US" altLang="ko-KR" sz="2000" i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"</a:t>
            </a:r>
            <a:r>
              <a:rPr lang="ko-KR" altLang="ko-KR" sz="2000" i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오늘까지 날이 오래도록 너희가 너희 형제를 떠나지 아니하고 오직 너희의 하나님 여호와께서 </a:t>
            </a:r>
            <a:r>
              <a:rPr lang="ko-KR" altLang="ko-KR" sz="2000" i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명령</a:t>
            </a:r>
            <a:r>
              <a:rPr lang="ko-KR" altLang="ko-KR" sz="2000" i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하신 그 책임을 </a:t>
            </a:r>
            <a:r>
              <a:rPr lang="ko-KR" altLang="ko-KR" sz="2000" i="1" kern="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지키도다</a:t>
            </a:r>
            <a:r>
              <a:rPr lang="en-US" altLang="ko-KR" sz="2000" i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"</a:t>
            </a:r>
            <a:endParaRPr lang="ko-KR" altLang="ko-KR" sz="2000" i="1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52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08CBAAF-E683-443D-9BE9-DAD3B51DF0E1}"/>
              </a:ext>
            </a:extLst>
          </p:cNvPr>
          <p:cNvSpPr txBox="1"/>
          <p:nvPr/>
        </p:nvSpPr>
        <p:spPr>
          <a:xfrm>
            <a:off x="390896" y="-691493"/>
            <a:ext cx="11410208" cy="148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latinLnBrk="0">
              <a:spcAft>
                <a:spcPts val="800"/>
              </a:spcAft>
            </a:pPr>
            <a:endParaRPr lang="ko-KR" altLang="en-US" sz="5400" dirty="0"/>
          </a:p>
          <a:p>
            <a:pPr lvl="1" latinLnBrk="0">
              <a:spcAft>
                <a:spcPts val="800"/>
              </a:spcAft>
            </a:pPr>
            <a:endParaRPr lang="en-US" altLang="ko-KR" sz="3000" b="1" kern="1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01666-2DCC-4C78-8733-46643EF112FB}"/>
              </a:ext>
            </a:extLst>
          </p:cNvPr>
          <p:cNvSpPr txBox="1"/>
          <p:nvPr/>
        </p:nvSpPr>
        <p:spPr>
          <a:xfrm>
            <a:off x="0" y="7261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사명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(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使命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을 잘 감당하는 새해가 되자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BFBCC-981B-46B9-8C67-10E5DBD3CC05}"/>
              </a:ext>
            </a:extLst>
          </p:cNvPr>
          <p:cNvSpPr txBox="1"/>
          <p:nvPr/>
        </p:nvSpPr>
        <p:spPr>
          <a:xfrm>
            <a:off x="8491848" y="642379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통일은 준비하며 기다리는 것이다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115EFB-4691-40C4-A035-5920C8A8D915}"/>
              </a:ext>
            </a:extLst>
          </p:cNvPr>
          <p:cNvSpPr txBox="1"/>
          <p:nvPr/>
        </p:nvSpPr>
        <p:spPr>
          <a:xfrm>
            <a:off x="445629" y="609732"/>
            <a:ext cx="5108278" cy="4907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☞</a:t>
            </a:r>
            <a:r>
              <a:rPr lang="en-US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</a:t>
            </a:r>
            <a:r>
              <a:rPr lang="ko-KR" altLang="ko-KR" sz="3200" b="1" u="sng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사명</a:t>
            </a:r>
            <a:r>
              <a:rPr lang="en-US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/</a:t>
            </a:r>
            <a:r>
              <a:rPr lang="ko-KR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이사야</a:t>
            </a:r>
            <a:r>
              <a:rPr lang="en-US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53</a:t>
            </a:r>
            <a:r>
              <a:rPr lang="ko-KR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장 </a:t>
            </a:r>
            <a:r>
              <a:rPr lang="en-US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11</a:t>
            </a:r>
            <a:r>
              <a:rPr lang="ko-KR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절</a:t>
            </a:r>
            <a:endParaRPr lang="ko-KR" altLang="ko-KR" sz="3200" b="1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50000"/>
              </a:lnSpc>
              <a:spcAft>
                <a:spcPts val="800"/>
              </a:spcAft>
            </a:pPr>
            <a:r>
              <a:rPr lang="en-US" altLang="ko-KR" sz="20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11. </a:t>
            </a:r>
            <a:r>
              <a:rPr lang="ko-KR" altLang="ko-KR" sz="20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그는 고통에서 벗어나서 그가 알고 있었던 자신의 </a:t>
            </a:r>
            <a:r>
              <a:rPr lang="ko-KR" altLang="ko-KR" sz="2000" u="sng" kern="100" dirty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사명</a:t>
            </a:r>
            <a:r>
              <a:rPr lang="ko-KR" altLang="ko-KR" sz="20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을 제대로 </a:t>
            </a:r>
            <a:r>
              <a:rPr lang="ko-KR" altLang="ko-KR" sz="2000" kern="100" dirty="0" err="1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이뤄냈음을</a:t>
            </a:r>
            <a:r>
              <a:rPr lang="ko-KR" altLang="ko-KR" sz="20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보고 만족할 것이다</a:t>
            </a:r>
            <a:r>
              <a:rPr lang="en-US" altLang="ko-KR" sz="20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 </a:t>
            </a:r>
            <a:r>
              <a:rPr lang="ko-KR" altLang="ko-KR" sz="20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내 종이 많은 사람들을 의롭게 할 것이다</a:t>
            </a:r>
            <a:r>
              <a:rPr lang="en-US" altLang="ko-KR" sz="20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 </a:t>
            </a:r>
            <a:r>
              <a:rPr lang="ko-KR" altLang="ko-KR" sz="20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그는 많은 사람의 죄악을 스스로 짊어질 것이다</a:t>
            </a:r>
            <a:r>
              <a:rPr lang="en-US" altLang="ko-KR" sz="20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000" kern="100" dirty="0"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2000" i="1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"</a:t>
            </a:r>
            <a:r>
              <a:rPr lang="ko-KR" altLang="ko-KR" sz="2000" i="1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그가 자기 영혼의 수고한 것을 보고 만족하게 여길 것이라 나의 의로운 종이 자기 지식으로 많은 사람을 의롭게 하며 또 그들의 죄악을 친히 </a:t>
            </a:r>
            <a:r>
              <a:rPr lang="ko-KR" altLang="ko-KR" sz="2000" i="1" dirty="0" err="1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담당하리로다</a:t>
            </a:r>
            <a:r>
              <a:rPr lang="en-US" altLang="ko-KR" sz="2000" i="1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."</a:t>
            </a:r>
            <a:endParaRPr lang="ko-KR" altLang="ko-KR" sz="2000" i="1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C8B9A09-CBF9-4CF9-8E00-5E8BE77C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1E94A-A6E5-4910-B617-DCA93B668DF3}"/>
              </a:ext>
            </a:extLst>
          </p:cNvPr>
          <p:cNvSpPr txBox="1"/>
          <p:nvPr/>
        </p:nvSpPr>
        <p:spPr>
          <a:xfrm>
            <a:off x="5912213" y="614164"/>
            <a:ext cx="5834158" cy="5137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☞</a:t>
            </a:r>
            <a:r>
              <a:rPr lang="en-US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</a:t>
            </a:r>
            <a:r>
              <a:rPr lang="ko-KR" altLang="ko-KR" sz="3200" b="1" u="sng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복음</a:t>
            </a:r>
            <a:r>
              <a:rPr lang="en-US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/ </a:t>
            </a:r>
            <a:r>
              <a:rPr lang="ko-KR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마가복음</a:t>
            </a:r>
            <a:r>
              <a:rPr lang="en-US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16</a:t>
            </a:r>
            <a:r>
              <a:rPr lang="ko-KR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장 </a:t>
            </a:r>
            <a:r>
              <a:rPr lang="en-US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15~16</a:t>
            </a:r>
            <a:r>
              <a:rPr lang="ko-KR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절</a:t>
            </a:r>
            <a:endParaRPr lang="en-US" altLang="ko-KR" sz="3200" b="1" kern="1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페이퍼로지 9 Black" pitchFamily="2" charset="-127"/>
              <a:ea typeface="페이퍼로지 9 Black" pitchFamily="2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endParaRPr lang="ko-KR" altLang="ko-KR" sz="400" b="1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0">
              <a:spcAft>
                <a:spcPts val="800"/>
              </a:spcAft>
            </a:pPr>
            <a:r>
              <a:rPr lang="en-US" altLang="ko-KR" sz="20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15. </a:t>
            </a:r>
            <a:r>
              <a:rPr lang="ko-KR" altLang="ko-KR" sz="20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예수께서 제자들에게 말씀하셨습니다</a:t>
            </a:r>
            <a:r>
              <a:rPr lang="en-US" altLang="ko-KR" sz="20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 </a:t>
            </a:r>
          </a:p>
          <a:p>
            <a:pPr algn="just" latinLnBrk="0">
              <a:spcAft>
                <a:spcPts val="800"/>
              </a:spcAft>
            </a:pPr>
            <a:r>
              <a:rPr lang="en-US" altLang="ko-KR" sz="2000" i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“</a:t>
            </a:r>
            <a:r>
              <a:rPr lang="ko-KR" altLang="ko-KR" sz="2000" i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너희는 온 세상에 나가서 모든 사람에게 </a:t>
            </a:r>
            <a:r>
              <a:rPr lang="ko-KR" altLang="ko-KR" sz="2000" i="1" u="sng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복음</a:t>
            </a:r>
            <a:r>
              <a:rPr lang="ko-KR" altLang="ko-KR" sz="2000" i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을 전파하라</a:t>
            </a:r>
            <a:r>
              <a:rPr lang="en-US" altLang="ko-KR" sz="2000" i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.”</a:t>
            </a:r>
            <a:endParaRPr lang="ko-KR" altLang="ko-KR" sz="2000" i="1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spcAft>
                <a:spcPts val="800"/>
              </a:spcAft>
            </a:pPr>
            <a:r>
              <a:rPr lang="en-US" altLang="ko-KR" sz="2000" i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"</a:t>
            </a:r>
            <a:r>
              <a:rPr lang="ko-KR" altLang="ko-KR" sz="2000" i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또 </a:t>
            </a:r>
            <a:r>
              <a:rPr lang="ko-KR" altLang="ko-KR" sz="2000" i="1" kern="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이르시되</a:t>
            </a:r>
            <a:r>
              <a:rPr lang="ko-KR" altLang="ko-KR" sz="2000" i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너희는 온 천하에 다니며 만민에게 </a:t>
            </a:r>
            <a:r>
              <a:rPr lang="ko-KR" altLang="ko-KR" sz="2000" i="1" u="sng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복음</a:t>
            </a:r>
            <a:r>
              <a:rPr lang="ko-KR" altLang="ko-KR" sz="2000" i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을 전파하라</a:t>
            </a:r>
            <a:r>
              <a:rPr lang="en-US" altLang="ko-KR" sz="2000" i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.“</a:t>
            </a:r>
          </a:p>
          <a:p>
            <a:pPr algn="just" latinLnBrk="0">
              <a:spcAft>
                <a:spcPts val="800"/>
              </a:spcAft>
            </a:pPr>
            <a:endParaRPr lang="en-US" altLang="ko-KR" sz="2000" i="1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spcAft>
                <a:spcPts val="800"/>
              </a:spcAft>
            </a:pPr>
            <a:r>
              <a:rPr lang="en-US" altLang="ko-KR" sz="20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16. </a:t>
            </a:r>
            <a:r>
              <a:rPr lang="ko-KR" altLang="ko-KR" sz="20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누구든지 믿고 </a:t>
            </a:r>
            <a:r>
              <a:rPr lang="ko-KR" altLang="ko-KR" sz="2000" kern="100" dirty="0" err="1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세례받는</a:t>
            </a:r>
            <a:r>
              <a:rPr lang="ko-KR" altLang="ko-KR" sz="20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사람은 </a:t>
            </a:r>
            <a:r>
              <a:rPr lang="ko-KR" altLang="ko-KR" sz="2000" kern="100" dirty="0">
                <a:solidFill>
                  <a:schemeClr val="accent4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구원</a:t>
            </a:r>
            <a:r>
              <a:rPr lang="ko-KR" altLang="ko-KR" sz="20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받을 것이요</a:t>
            </a:r>
            <a:r>
              <a:rPr lang="en-US" altLang="ko-KR" sz="20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ko-KR" sz="20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누구든지 믿지 않는 사람은 </a:t>
            </a:r>
            <a:r>
              <a:rPr lang="ko-KR" altLang="ko-KR" sz="2000" kern="100" dirty="0" err="1">
                <a:solidFill>
                  <a:srgbClr val="FFFF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심판</a:t>
            </a:r>
            <a:r>
              <a:rPr lang="ko-KR" altLang="ko-KR" sz="2000" kern="100" dirty="0" err="1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받을</a:t>
            </a:r>
            <a:r>
              <a:rPr lang="ko-KR" altLang="ko-KR" sz="20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것이다</a:t>
            </a:r>
            <a:r>
              <a:rPr lang="en-US" altLang="ko-KR" sz="20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000" kern="100" dirty="0"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spcAft>
                <a:spcPts val="800"/>
              </a:spcAft>
            </a:pPr>
            <a:r>
              <a:rPr lang="en-US" altLang="ko-KR" sz="2000" i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"</a:t>
            </a:r>
            <a:r>
              <a:rPr lang="ko-KR" altLang="ko-KR" sz="2000" i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믿고 </a:t>
            </a:r>
            <a:r>
              <a:rPr lang="ko-KR" altLang="ko-KR" sz="2000" i="1" kern="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세례받는</a:t>
            </a:r>
            <a:r>
              <a:rPr lang="ko-KR" altLang="ko-KR" sz="2000" i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사람은 구원을 얻을 것이요 믿지 않는 사람은 정죄를 받으리라</a:t>
            </a:r>
            <a:r>
              <a:rPr lang="en-US" altLang="ko-KR" sz="2000" i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"</a:t>
            </a:r>
            <a:endParaRPr lang="ko-KR" altLang="ko-KR" sz="2000" i="1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spcAft>
                <a:spcPts val="800"/>
              </a:spcAft>
            </a:pPr>
            <a:endParaRPr lang="ko-KR" altLang="ko-KR" sz="1600" i="1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58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08CBAAF-E683-443D-9BE9-DAD3B51DF0E1}"/>
              </a:ext>
            </a:extLst>
          </p:cNvPr>
          <p:cNvSpPr txBox="1"/>
          <p:nvPr/>
        </p:nvSpPr>
        <p:spPr>
          <a:xfrm>
            <a:off x="390896" y="-691493"/>
            <a:ext cx="11410208" cy="148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latinLnBrk="0">
              <a:spcAft>
                <a:spcPts val="800"/>
              </a:spcAft>
            </a:pPr>
            <a:endParaRPr lang="ko-KR" altLang="en-US" sz="5400" dirty="0"/>
          </a:p>
          <a:p>
            <a:pPr lvl="1" latinLnBrk="0">
              <a:spcAft>
                <a:spcPts val="800"/>
              </a:spcAft>
            </a:pPr>
            <a:endParaRPr lang="en-US" altLang="ko-KR" sz="3000" b="1" kern="1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01666-2DCC-4C78-8733-46643EF112FB}"/>
              </a:ext>
            </a:extLst>
          </p:cNvPr>
          <p:cNvSpPr txBox="1"/>
          <p:nvPr/>
        </p:nvSpPr>
        <p:spPr>
          <a:xfrm>
            <a:off x="0" y="7261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사명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(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使命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을 잘 감당하는 새해가 되자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BFBCC-981B-46B9-8C67-10E5DBD3CC05}"/>
              </a:ext>
            </a:extLst>
          </p:cNvPr>
          <p:cNvSpPr txBox="1"/>
          <p:nvPr/>
        </p:nvSpPr>
        <p:spPr>
          <a:xfrm>
            <a:off x="8491848" y="642379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통일은 준비하며 기다리는 것이다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DBED3-D270-4D7D-B2F9-5C52DF904673}"/>
              </a:ext>
            </a:extLst>
          </p:cNvPr>
          <p:cNvSpPr txBox="1"/>
          <p:nvPr/>
        </p:nvSpPr>
        <p:spPr>
          <a:xfrm>
            <a:off x="145474" y="660068"/>
            <a:ext cx="5255582" cy="4657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lnSpc>
                <a:spcPct val="150000"/>
              </a:lnSpc>
              <a:spcAft>
                <a:spcPts val="800"/>
              </a:spcAft>
            </a:pPr>
            <a:r>
              <a:rPr lang="ko-KR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☞</a:t>
            </a:r>
            <a:r>
              <a:rPr lang="en-US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</a:t>
            </a:r>
            <a:r>
              <a:rPr lang="ko-KR" altLang="ko-KR" sz="3200" b="1" u="sng" kern="1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전도</a:t>
            </a:r>
            <a:r>
              <a:rPr lang="en-US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/</a:t>
            </a:r>
            <a:r>
              <a:rPr lang="ko-KR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골로새서</a:t>
            </a:r>
            <a:r>
              <a:rPr lang="en-US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4</a:t>
            </a:r>
            <a:r>
              <a:rPr lang="ko-KR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장 </a:t>
            </a:r>
            <a:r>
              <a:rPr lang="en-US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3</a:t>
            </a:r>
            <a:r>
              <a:rPr lang="ko-KR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절</a:t>
            </a:r>
            <a:endParaRPr lang="en-US" altLang="ko-KR" sz="3200" b="1" kern="100" dirty="0">
              <a:effectLst/>
              <a:latin typeface="페이퍼로지 9 Black" pitchFamily="2" charset="-127"/>
              <a:ea typeface="페이퍼로지 9 Black" pitchFamily="2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50000"/>
              </a:lnSpc>
              <a:spcAft>
                <a:spcPts val="800"/>
              </a:spcAft>
            </a:pPr>
            <a:r>
              <a:rPr lang="en-US" altLang="ko-KR" sz="2000" b="1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3. </a:t>
            </a:r>
            <a:r>
              <a:rPr lang="ko-KR" altLang="ko-KR" sz="2000" b="1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또 하나님께서 우리에게 </a:t>
            </a:r>
            <a:r>
              <a:rPr lang="ko-KR" altLang="ko-KR" sz="2000" b="1" u="sng" kern="100" dirty="0">
                <a:solidFill>
                  <a:srgbClr val="00B05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전도</a:t>
            </a:r>
            <a:r>
              <a:rPr lang="ko-KR" altLang="ko-KR" sz="2000" b="1" kern="100" dirty="0">
                <a:solidFill>
                  <a:srgbClr val="00B05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의</a:t>
            </a:r>
            <a:r>
              <a:rPr lang="ko-KR" altLang="ko-KR" sz="2000" b="1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문을 열어 주셔서 그리스도의 비밀을 말할 수 있도록 우리를 위해서도 기도해 주십시오</a:t>
            </a:r>
            <a:r>
              <a:rPr lang="en-US" altLang="ko-KR" sz="2000" b="1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 </a:t>
            </a:r>
            <a:r>
              <a:rPr lang="ko-KR" altLang="ko-KR" sz="2000" b="1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나는 이 일 때문에 매여 있습니다</a:t>
            </a:r>
            <a:r>
              <a:rPr lang="en-US" altLang="ko-KR" sz="2000" b="1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000" b="1" kern="100" dirty="0"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50000"/>
              </a:lnSpc>
              <a:spcAft>
                <a:spcPts val="800"/>
              </a:spcAft>
            </a:pPr>
            <a:r>
              <a:rPr lang="en-US" altLang="ko-KR" sz="2000" b="1" i="1" kern="1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"</a:t>
            </a:r>
            <a:r>
              <a:rPr lang="ko-KR" altLang="ko-KR" sz="2000" b="1" i="1" kern="1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또한 우리를 위하여 기도하되 하나님이 </a:t>
            </a:r>
            <a:r>
              <a:rPr lang="ko-KR" altLang="ko-KR" sz="2000" b="1" i="1" u="sng" kern="100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전도</a:t>
            </a:r>
            <a:r>
              <a:rPr lang="ko-KR" altLang="ko-KR" sz="2000" b="1" i="1" kern="100" dirty="0">
                <a:solidFill>
                  <a:srgbClr val="00B05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할</a:t>
            </a:r>
            <a:r>
              <a:rPr lang="ko-KR" altLang="ko-KR" sz="2000" b="1" i="1" kern="1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문을 우리에게 열어 주사 그리스도의 비밀을 말하게 하시기를 구하라 내가 이 일 때문에 매임을 </a:t>
            </a:r>
            <a:r>
              <a:rPr lang="ko-KR" altLang="ko-KR" sz="2000" b="1" i="1" kern="100" dirty="0" err="1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당하였노라</a:t>
            </a:r>
            <a:r>
              <a:rPr lang="en-US" altLang="ko-KR" sz="2000" b="1" i="1" kern="1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."</a:t>
            </a:r>
            <a:endParaRPr lang="ko-KR" altLang="ko-KR" sz="2000" b="1" i="1" kern="1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2D00AE8-CC01-453F-BEF2-A850C70E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AFAFED-ADDF-4A22-9DE7-6CB5CED2A695}"/>
              </a:ext>
            </a:extLst>
          </p:cNvPr>
          <p:cNvSpPr txBox="1"/>
          <p:nvPr/>
        </p:nvSpPr>
        <p:spPr>
          <a:xfrm>
            <a:off x="5554684" y="847503"/>
            <a:ext cx="6246420" cy="4968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3200" b="1" kern="100" dirty="0">
                <a:solidFill>
                  <a:srgbClr val="0000FF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★</a:t>
            </a:r>
            <a:r>
              <a:rPr lang="en-US" altLang="ko-KR" sz="3200" b="1" kern="100" dirty="0">
                <a:solidFill>
                  <a:srgbClr val="0000FF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</a:t>
            </a:r>
            <a:r>
              <a:rPr lang="ko-KR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목숨 걸고 복음 전하는 것이 </a:t>
            </a:r>
            <a:r>
              <a:rPr lang="ko-KR" altLang="ko-KR" sz="4800" b="1" u="sng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사명</a:t>
            </a:r>
            <a:r>
              <a:rPr lang="ko-KR" altLang="en-US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입니</a:t>
            </a:r>
            <a:r>
              <a:rPr lang="ko-KR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다</a:t>
            </a:r>
            <a:r>
              <a:rPr lang="en-US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.</a:t>
            </a:r>
            <a:endParaRPr lang="ko-KR" altLang="ko-KR" sz="3200" b="1" kern="1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페이퍼로지 9 Black" pitchFamily="2" charset="-127"/>
              <a:ea typeface="페이퍼로지 9 Black" pitchFamily="2" charset="-127"/>
              <a:cs typeface="Times New Roman" panose="02020603050405020304" pitchFamily="18" charset="0"/>
            </a:endParaRPr>
          </a:p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고린도전서 </a:t>
            </a:r>
            <a:r>
              <a:rPr lang="en-US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9</a:t>
            </a:r>
            <a:r>
              <a:rPr lang="ko-KR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장</a:t>
            </a:r>
            <a:r>
              <a:rPr lang="en-US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16~17</a:t>
            </a:r>
            <a:r>
              <a:rPr lang="ko-KR" altLang="ko-KR" sz="3200" b="1" kern="1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절 </a:t>
            </a:r>
            <a:r>
              <a:rPr lang="ko-KR" altLang="ko-KR" sz="2800" b="1" kern="100" dirty="0">
                <a:solidFill>
                  <a:srgbClr val="0000FF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보십시오</a:t>
            </a:r>
          </a:p>
          <a:p>
            <a:pPr algn="ctr" latinLnBrk="0">
              <a:lnSpc>
                <a:spcPct val="107000"/>
              </a:lnSpc>
              <a:spcAft>
                <a:spcPts val="800"/>
              </a:spcAft>
            </a:pPr>
            <a:endParaRPr lang="en-US" altLang="ko-KR" sz="900" b="1" kern="100" dirty="0">
              <a:effectLst/>
              <a:latin typeface="페이퍼로지 9 Black" pitchFamily="2" charset="-127"/>
              <a:ea typeface="페이퍼로지 9 Black" pitchFamily="2" charset="-127"/>
              <a:cs typeface="Times New Roman" panose="02020603050405020304" pitchFamily="18" charset="0"/>
            </a:endParaRPr>
          </a:p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b="1" kern="100" dirty="0">
                <a:solidFill>
                  <a:srgbClr val="FF0000"/>
                </a:solidFill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'</a:t>
            </a:r>
            <a:r>
              <a:rPr lang="ko-KR" altLang="ko-KR" sz="2800" b="1" kern="100" dirty="0">
                <a:solidFill>
                  <a:srgbClr val="FF0000"/>
                </a:solidFill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사명</a:t>
            </a:r>
            <a:r>
              <a:rPr lang="en-US" altLang="ko-KR" sz="2800" b="1" kern="100" dirty="0">
                <a:solidFill>
                  <a:srgbClr val="FF0000"/>
                </a:solidFill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(</a:t>
            </a:r>
            <a:r>
              <a:rPr lang="ko-KR" altLang="ko-KR" sz="2800" b="1" kern="100" dirty="0">
                <a:solidFill>
                  <a:srgbClr val="FF0000"/>
                </a:solidFill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使命</a:t>
            </a:r>
            <a:r>
              <a:rPr lang="en-US" altLang="ko-KR" sz="2800" b="1" kern="100" dirty="0">
                <a:solidFill>
                  <a:srgbClr val="FF0000"/>
                </a:solidFill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)'</a:t>
            </a:r>
            <a:r>
              <a:rPr lang="ko-KR" altLang="ko-KR" sz="2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이라는 말은</a:t>
            </a:r>
            <a:r>
              <a:rPr lang="en-US" altLang="ko-KR" sz="2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</a:t>
            </a:r>
            <a:endParaRPr lang="ko-KR" altLang="ko-KR" sz="2800" b="1" kern="100" dirty="0">
              <a:solidFill>
                <a:schemeClr val="accent6">
                  <a:lumMod val="50000"/>
                </a:schemeClr>
              </a:solidFill>
              <a:effectLst/>
              <a:latin typeface="페이퍼로지 9 Black" pitchFamily="2" charset="-127"/>
              <a:ea typeface="페이퍼로지 9 Black" pitchFamily="2" charset="-127"/>
              <a:cs typeface="Times New Roman" panose="02020603050405020304" pitchFamily="18" charset="0"/>
            </a:endParaRPr>
          </a:p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'</a:t>
            </a:r>
            <a:r>
              <a:rPr lang="ko-KR" altLang="ko-KR" sz="2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심부름 사</a:t>
            </a:r>
            <a:r>
              <a:rPr lang="en-US" altLang="ko-KR" sz="2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(</a:t>
            </a:r>
            <a:r>
              <a:rPr lang="ko-KR" altLang="ko-KR" sz="2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使</a:t>
            </a:r>
            <a:r>
              <a:rPr lang="en-US" altLang="ko-KR" sz="2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) </a:t>
            </a:r>
            <a:r>
              <a:rPr lang="ko-KR" altLang="ko-KR" sz="2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목숨 명</a:t>
            </a:r>
            <a:r>
              <a:rPr lang="en-US" altLang="ko-KR" sz="2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(</a:t>
            </a:r>
            <a:r>
              <a:rPr lang="ko-KR" altLang="ko-KR" sz="2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命</a:t>
            </a:r>
            <a:r>
              <a:rPr lang="en-US" altLang="ko-KR" sz="2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)</a:t>
            </a:r>
            <a:r>
              <a:rPr lang="ko-KR" altLang="ko-KR" sz="2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자</a:t>
            </a:r>
            <a:r>
              <a:rPr lang="en-US" altLang="ko-KR" sz="2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'</a:t>
            </a:r>
            <a:r>
              <a:rPr lang="ko-KR" altLang="ko-KR" sz="2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를 씁니다</a:t>
            </a:r>
            <a:r>
              <a:rPr lang="en-US" altLang="ko-KR" sz="2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.</a:t>
            </a:r>
            <a:endParaRPr lang="ko-KR" altLang="ko-KR" sz="2800" b="1" kern="100" dirty="0">
              <a:solidFill>
                <a:schemeClr val="accent6">
                  <a:lumMod val="50000"/>
                </a:schemeClr>
              </a:solidFill>
              <a:effectLst/>
              <a:latin typeface="페이퍼로지 9 Black" pitchFamily="2" charset="-127"/>
              <a:ea typeface="페이퍼로지 9 Black" pitchFamily="2" charset="-127"/>
              <a:cs typeface="Times New Roman" panose="02020603050405020304" pitchFamily="18" charset="0"/>
            </a:endParaRPr>
          </a:p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목숨을 걸고 심부름을 감당하는 것을</a:t>
            </a:r>
            <a:r>
              <a:rPr lang="en-US" altLang="ko-KR" sz="2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</a:t>
            </a:r>
          </a:p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b="1" kern="100" dirty="0">
                <a:solidFill>
                  <a:srgbClr val="FF0000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'</a:t>
            </a:r>
            <a:r>
              <a:rPr lang="ko-KR" altLang="ko-KR" sz="2800" b="1" kern="100" dirty="0">
                <a:solidFill>
                  <a:srgbClr val="FF0000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사명</a:t>
            </a:r>
            <a:r>
              <a:rPr lang="en-US" altLang="ko-KR" sz="2800" b="1" kern="100" dirty="0">
                <a:solidFill>
                  <a:srgbClr val="FF0000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(</a:t>
            </a:r>
            <a:r>
              <a:rPr lang="ko-KR" altLang="ko-KR" sz="2800" b="1" kern="100" dirty="0">
                <a:solidFill>
                  <a:srgbClr val="FF0000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使命</a:t>
            </a:r>
            <a:r>
              <a:rPr lang="en-US" altLang="ko-KR" sz="2800" b="1" kern="100" dirty="0">
                <a:solidFill>
                  <a:srgbClr val="FF0000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)'</a:t>
            </a:r>
            <a:r>
              <a:rPr lang="ko-KR" altLang="ko-KR" sz="2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이라고 합니다</a:t>
            </a:r>
            <a:r>
              <a:rPr lang="en-US" altLang="ko-KR" sz="28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.</a:t>
            </a:r>
            <a:endParaRPr lang="ko-KR" altLang="ko-KR" sz="1600" b="1" kern="100" dirty="0">
              <a:solidFill>
                <a:schemeClr val="accent6">
                  <a:lumMod val="50000"/>
                </a:schemeClr>
              </a:solidFill>
              <a:effectLst/>
              <a:latin typeface="페이퍼로지 9 Black" pitchFamily="2" charset="-127"/>
              <a:ea typeface="페이퍼로지 9 Black" pitchFamily="2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933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08CBAAF-E683-443D-9BE9-DAD3B51DF0E1}"/>
              </a:ext>
            </a:extLst>
          </p:cNvPr>
          <p:cNvSpPr txBox="1"/>
          <p:nvPr/>
        </p:nvSpPr>
        <p:spPr>
          <a:xfrm>
            <a:off x="390896" y="-691493"/>
            <a:ext cx="11410208" cy="148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latinLnBrk="0">
              <a:spcAft>
                <a:spcPts val="800"/>
              </a:spcAft>
            </a:pPr>
            <a:endParaRPr lang="ko-KR" altLang="en-US" sz="5400" dirty="0"/>
          </a:p>
          <a:p>
            <a:pPr lvl="1" latinLnBrk="0">
              <a:spcAft>
                <a:spcPts val="800"/>
              </a:spcAft>
            </a:pPr>
            <a:endParaRPr lang="en-US" altLang="ko-KR" sz="3000" b="1" kern="1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01666-2DCC-4C78-8733-46643EF112FB}"/>
              </a:ext>
            </a:extLst>
          </p:cNvPr>
          <p:cNvSpPr txBox="1"/>
          <p:nvPr/>
        </p:nvSpPr>
        <p:spPr>
          <a:xfrm>
            <a:off x="0" y="7261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사명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(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使命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을 잘 감당하는 새해가 되자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BFBCC-981B-46B9-8C67-10E5DBD3CC05}"/>
              </a:ext>
            </a:extLst>
          </p:cNvPr>
          <p:cNvSpPr txBox="1"/>
          <p:nvPr/>
        </p:nvSpPr>
        <p:spPr>
          <a:xfrm>
            <a:off x="8491848" y="642379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통일은 준비하며 기다리는 것이다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670DF0-5F9C-4544-87A7-08E48CB4C49F}"/>
              </a:ext>
            </a:extLst>
          </p:cNvPr>
          <p:cNvSpPr txBox="1"/>
          <p:nvPr/>
        </p:nvSpPr>
        <p:spPr>
          <a:xfrm>
            <a:off x="297365" y="787314"/>
            <a:ext cx="11394374" cy="552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 latinLnBrk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u"/>
            </a:pPr>
            <a:r>
              <a:rPr lang="ko-KR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바울은 </a:t>
            </a:r>
            <a:r>
              <a:rPr lang="ko-KR" altLang="ko-KR" sz="2400" b="1" kern="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복음</a:t>
            </a:r>
            <a:r>
              <a:rPr lang="ko-KR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을 선포해도 그것이 자기에게</a:t>
            </a:r>
            <a:r>
              <a:rPr lang="en-US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'</a:t>
            </a:r>
            <a:r>
              <a:rPr lang="ko-KR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자랑거리가 되지는 못한다</a:t>
            </a:r>
            <a:r>
              <a:rPr lang="en-US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’</a:t>
            </a: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b="1" kern="100" dirty="0">
                <a:solidFill>
                  <a:srgbClr val="00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 </a:t>
            </a:r>
            <a:r>
              <a:rPr lang="ko-KR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라고 말하고 있습니다</a:t>
            </a:r>
            <a:r>
              <a:rPr lang="en-US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endParaRPr lang="ko-KR" altLang="ko-KR" sz="2400" b="1" kern="100" dirty="0">
              <a:solidFill>
                <a:srgbClr val="00FF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b="1" i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</a:t>
            </a:r>
            <a:r>
              <a:rPr lang="ko-KR" altLang="ko-KR" sz="2400" b="1" i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“내가 </a:t>
            </a:r>
            <a:r>
              <a:rPr lang="ko-KR" altLang="ko-KR" sz="2400" b="1" i="1" kern="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복음</a:t>
            </a:r>
            <a:r>
              <a:rPr lang="ko-KR" altLang="ko-KR" sz="2400" b="1" i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을 전할지라도 자랑할 것이 없음은 내가 부득불 할 일임이라</a:t>
            </a:r>
            <a:r>
              <a:rPr lang="en-US" altLang="ko-KR" sz="2400" b="1" i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” </a:t>
            </a:r>
            <a:endParaRPr lang="ko-KR" altLang="ko-KR" sz="2400" b="1" i="1" kern="100" dirty="0">
              <a:solidFill>
                <a:srgbClr val="00FF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'</a:t>
            </a:r>
            <a:r>
              <a:rPr lang="ko-KR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부득불 할 일</a:t>
            </a:r>
            <a:r>
              <a:rPr lang="en-US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'</a:t>
            </a:r>
            <a:r>
              <a:rPr lang="ko-KR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은 반드시 해야만 하는 일</a:t>
            </a:r>
            <a:r>
              <a:rPr lang="en-US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하지 않으면 안 되는 일</a:t>
            </a:r>
            <a:r>
              <a:rPr lang="en-US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b="1" kern="100" dirty="0">
                <a:solidFill>
                  <a:srgbClr val="00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</a:t>
            </a:r>
            <a:r>
              <a:rPr lang="ko-KR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억지로라도 해야 하는 일을 의미합니다</a:t>
            </a:r>
            <a:r>
              <a:rPr lang="en-US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2400" b="1" kern="100" dirty="0">
              <a:solidFill>
                <a:srgbClr val="00FF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</a:t>
            </a:r>
            <a:r>
              <a:rPr lang="ko-KR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그는 </a:t>
            </a:r>
            <a:r>
              <a:rPr lang="ko-KR" altLang="ko-KR" sz="2400" b="1" kern="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복음</a:t>
            </a:r>
            <a:r>
              <a:rPr lang="ko-KR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을 전하는 직책은 자신이 선택한 것이 아니라 하나님께서 </a:t>
            </a:r>
            <a:endParaRPr lang="en-US" altLang="ko-KR" sz="2400" b="1" kern="100" dirty="0">
              <a:solidFill>
                <a:srgbClr val="00FF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b="1" kern="100" dirty="0">
                <a:solidFill>
                  <a:srgbClr val="00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</a:t>
            </a:r>
            <a:r>
              <a:rPr lang="ko-KR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자기에게 </a:t>
            </a:r>
            <a:r>
              <a:rPr lang="en-US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지워</a:t>
            </a:r>
            <a:r>
              <a:rPr lang="en-US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주신</a:t>
            </a:r>
            <a:r>
              <a:rPr lang="en-US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‘</a:t>
            </a:r>
            <a:r>
              <a:rPr lang="ko-KR" altLang="ko-KR" sz="2400" b="1" kern="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숙명</a:t>
            </a:r>
            <a:r>
              <a:rPr lang="en-US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lang="ko-KR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宿命</a:t>
            </a:r>
            <a:r>
              <a:rPr lang="en-US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)’</a:t>
            </a:r>
            <a:r>
              <a:rPr lang="ko-KR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이라고 말합니다</a:t>
            </a:r>
            <a:r>
              <a:rPr lang="en-US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r>
              <a:rPr lang="en-US" altLang="ko-KR" sz="2400" b="1" kern="100" dirty="0">
                <a:solidFill>
                  <a:srgbClr val="00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그러면서 바울은</a:t>
            </a:r>
            <a:r>
              <a:rPr lang="en-US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b="1" i="1" kern="100" dirty="0">
                <a:solidFill>
                  <a:srgbClr val="00FF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 </a:t>
            </a:r>
            <a:r>
              <a:rPr lang="en-US" altLang="ko-KR" sz="2600" b="1" i="1" kern="100" dirty="0">
                <a:solidFill>
                  <a:srgbClr val="00FF00"/>
                </a:solidFill>
                <a:effectLst/>
                <a:latin typeface="Tw Cen MT Condensed" panose="020B0606020104020203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“</a:t>
            </a:r>
            <a:r>
              <a:rPr lang="ko-KR" altLang="ko-KR" sz="2400" b="1" i="1" kern="100" dirty="0">
                <a:solidFill>
                  <a:srgbClr val="00FF00"/>
                </a:solidFill>
                <a:effectLst/>
                <a:latin typeface="Tw Cen MT Condensed" panose="020B0606020104020203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만일 </a:t>
            </a:r>
            <a:r>
              <a:rPr lang="ko-KR" altLang="ko-KR" sz="2400" b="1" i="1" kern="100" dirty="0">
                <a:solidFill>
                  <a:srgbClr val="FF0000"/>
                </a:solidFill>
                <a:effectLst/>
                <a:latin typeface="Tw Cen MT Condensed" panose="020B0606020104020203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복음</a:t>
            </a:r>
            <a:r>
              <a:rPr lang="ko-KR" altLang="ko-KR" sz="2400" b="1" i="1" kern="100" dirty="0">
                <a:solidFill>
                  <a:srgbClr val="00FF00"/>
                </a:solidFill>
                <a:effectLst/>
                <a:latin typeface="Tw Cen MT Condensed" panose="020B0606020104020203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을 전하지 아니하면 내게 화가 있을</a:t>
            </a:r>
            <a:r>
              <a:rPr lang="en-US" altLang="ko-KR" sz="2400" b="1" i="1" kern="100" dirty="0">
                <a:solidFill>
                  <a:srgbClr val="00FF00"/>
                </a:solidFill>
                <a:effectLst/>
                <a:latin typeface="Tw Cen MT Condensed" panose="020B0606020104020203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400" b="1" i="1" kern="100" dirty="0">
                <a:solidFill>
                  <a:srgbClr val="00FF00"/>
                </a:solidFill>
                <a:effectLst/>
                <a:latin typeface="Tw Cen MT Condensed" panose="020B0606020104020203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것이</a:t>
            </a:r>
            <a:r>
              <a:rPr lang="en-US" altLang="ko-KR" sz="2400" b="1" i="1" kern="100" dirty="0">
                <a:solidFill>
                  <a:srgbClr val="00FF00"/>
                </a:solidFill>
                <a:effectLst/>
                <a:latin typeface="Tw Cen MT Condensed" panose="020B0606020104020203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400" b="1" i="1" kern="100" dirty="0">
                <a:solidFill>
                  <a:srgbClr val="00FF00"/>
                </a:solidFill>
                <a:effectLst/>
                <a:latin typeface="Tw Cen MT Condensed" panose="020B0606020104020203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로다</a:t>
            </a:r>
            <a:r>
              <a:rPr lang="en-US" altLang="ko-KR" sz="2400" b="1" i="1" kern="100" dirty="0">
                <a:solidFill>
                  <a:srgbClr val="00FF00"/>
                </a:solidFill>
                <a:effectLst/>
                <a:latin typeface="Tw Cen MT Condensed" panose="020B0606020104020203" pitchFamily="34" charset="0"/>
                <a:ea typeface="맑은 고딕" panose="020B0503020000020004" pitchFamily="50" charset="-127"/>
                <a:cs typeface="Times New Roman" panose="02020603050405020304" pitchFamily="18" charset="0"/>
              </a:rPr>
              <a:t>” </a:t>
            </a:r>
            <a:r>
              <a:rPr lang="ko-KR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라고 말합니다</a:t>
            </a:r>
            <a:r>
              <a:rPr lang="en-US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endParaRPr lang="ko-KR" altLang="ko-KR" sz="1000" b="1" kern="100" dirty="0">
              <a:solidFill>
                <a:srgbClr val="00FF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marL="342900" indent="-342900" algn="just" latinLnBrk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u"/>
            </a:pPr>
            <a:r>
              <a:rPr lang="ko-KR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바울은 하나님께서 자신에게 </a:t>
            </a:r>
            <a:r>
              <a:rPr lang="ko-KR" altLang="ko-KR" sz="2400" b="1" kern="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복음</a:t>
            </a:r>
            <a:r>
              <a:rPr lang="ko-KR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을 전할 책임을 </a:t>
            </a:r>
            <a:r>
              <a:rPr lang="ko-KR" altLang="ko-KR" sz="2400" b="1" kern="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숙명</a:t>
            </a:r>
            <a:r>
              <a:rPr lang="ko-KR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적으로 지워</a:t>
            </a:r>
            <a:r>
              <a:rPr lang="en-US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주셨기 때문에</a:t>
            </a:r>
            <a:r>
              <a:rPr lang="en-US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자신이 그 일을 하지 않고 하나님의 뜻을 거스르면 재앙을 받아 파멸에 이를 것이라고 말하고 있습니다</a:t>
            </a:r>
            <a:r>
              <a:rPr lang="en-US" altLang="ko-KR" sz="2400" b="1" kern="100" dirty="0">
                <a:solidFill>
                  <a:srgbClr val="00FF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2400" b="1" kern="100" dirty="0">
              <a:solidFill>
                <a:srgbClr val="00FF0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8A62765F-286C-477F-A0F7-397E1482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3009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alpha val="68000"/>
                <a:lumMod val="53000"/>
                <a:lumOff val="4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08CBAAF-E683-443D-9BE9-DAD3B51DF0E1}"/>
              </a:ext>
            </a:extLst>
          </p:cNvPr>
          <p:cNvSpPr txBox="1"/>
          <p:nvPr/>
        </p:nvSpPr>
        <p:spPr>
          <a:xfrm>
            <a:off x="390896" y="-691493"/>
            <a:ext cx="11410208" cy="148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latinLnBrk="0">
              <a:spcAft>
                <a:spcPts val="800"/>
              </a:spcAft>
            </a:pPr>
            <a:endParaRPr lang="ko-KR" altLang="en-US" sz="5400" dirty="0"/>
          </a:p>
          <a:p>
            <a:pPr lvl="1" latinLnBrk="0">
              <a:spcAft>
                <a:spcPts val="800"/>
              </a:spcAft>
            </a:pPr>
            <a:endParaRPr lang="en-US" altLang="ko-KR" sz="3000" b="1" kern="1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01666-2DCC-4C78-8733-46643EF112FB}"/>
              </a:ext>
            </a:extLst>
          </p:cNvPr>
          <p:cNvSpPr txBox="1"/>
          <p:nvPr/>
        </p:nvSpPr>
        <p:spPr>
          <a:xfrm>
            <a:off x="0" y="7261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사명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(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使命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을 잘 감당하는 새해가 되자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BFBCC-981B-46B9-8C67-10E5DBD3CC05}"/>
              </a:ext>
            </a:extLst>
          </p:cNvPr>
          <p:cNvSpPr txBox="1"/>
          <p:nvPr/>
        </p:nvSpPr>
        <p:spPr>
          <a:xfrm>
            <a:off x="8491848" y="642379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통일은 준비하며 기다리는 것이다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433B79-F0DD-46CE-8EFC-A9FB749E4F45}"/>
              </a:ext>
            </a:extLst>
          </p:cNvPr>
          <p:cNvSpPr txBox="1"/>
          <p:nvPr/>
        </p:nvSpPr>
        <p:spPr>
          <a:xfrm>
            <a:off x="3538783" y="2061735"/>
            <a:ext cx="11394374" cy="3913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6600" b="1" kern="100" dirty="0">
                <a:ln>
                  <a:solidFill>
                    <a:srgbClr val="CC00FF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복음</a:t>
            </a:r>
            <a:r>
              <a:rPr lang="en-US" altLang="ko-KR" sz="6600" b="1" kern="100" dirty="0">
                <a:ln>
                  <a:solidFill>
                    <a:srgbClr val="CC00FF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(</a:t>
            </a:r>
            <a:r>
              <a:rPr lang="ko-KR" altLang="ko-KR" sz="6600" b="1" kern="100" dirty="0">
                <a:ln>
                  <a:solidFill>
                    <a:srgbClr val="CC00FF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福音</a:t>
            </a:r>
            <a:r>
              <a:rPr lang="en-US" altLang="ko-KR" sz="6600" b="1" kern="100" dirty="0">
                <a:ln>
                  <a:solidFill>
                    <a:srgbClr val="CC00FF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)</a:t>
            </a:r>
            <a:r>
              <a:rPr lang="ko-KR" altLang="ko-KR" sz="4400" b="1" kern="100" dirty="0">
                <a:solidFill>
                  <a:srgbClr val="002060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이란</a:t>
            </a:r>
            <a:r>
              <a:rPr lang="en-US" altLang="ko-KR" sz="4400" b="1" kern="100" dirty="0">
                <a:solidFill>
                  <a:srgbClr val="002060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</a:t>
            </a:r>
          </a:p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3600" b="1" kern="100" dirty="0" err="1">
                <a:solidFill>
                  <a:srgbClr val="002060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좋은소식</a:t>
            </a:r>
            <a:r>
              <a:rPr lang="en-US" altLang="ko-KR" sz="3600" b="1" kern="100" dirty="0">
                <a:solidFill>
                  <a:srgbClr val="002060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</a:t>
            </a:r>
            <a:r>
              <a:rPr lang="ko-KR" altLang="en-US" sz="3600" b="1" kern="100" dirty="0">
                <a:solidFill>
                  <a:srgbClr val="002060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또는</a:t>
            </a:r>
            <a:r>
              <a:rPr lang="ko-KR" altLang="ko-KR" sz="3600" b="1" kern="100" dirty="0">
                <a:solidFill>
                  <a:srgbClr val="002060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</a:t>
            </a:r>
            <a:r>
              <a:rPr lang="ko-KR" altLang="ko-KR" sz="3600" b="1" kern="100" dirty="0" err="1">
                <a:solidFill>
                  <a:srgbClr val="002060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기쁜소식</a:t>
            </a:r>
            <a:endParaRPr lang="ko-KR" altLang="ko-KR" sz="3600" b="1" kern="100" dirty="0">
              <a:solidFill>
                <a:srgbClr val="002060"/>
              </a:solidFill>
              <a:effectLst/>
              <a:latin typeface="페이퍼로지 9 Black" pitchFamily="2" charset="-127"/>
              <a:ea typeface="페이퍼로지 9 Black" pitchFamily="2" charset="-127"/>
              <a:cs typeface="Times New Roman" panose="02020603050405020304" pitchFamily="18" charset="0"/>
            </a:endParaRPr>
          </a:p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3600" b="1" kern="100" dirty="0">
                <a:solidFill>
                  <a:srgbClr val="FF0000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“</a:t>
            </a:r>
            <a:r>
              <a:rPr lang="ko-KR" altLang="ko-KR" sz="3600" b="1" kern="100" dirty="0">
                <a:solidFill>
                  <a:srgbClr val="FF0000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복음</a:t>
            </a:r>
            <a:r>
              <a:rPr lang="en-US" altLang="ko-KR" sz="3600" b="1" kern="100" dirty="0">
                <a:solidFill>
                  <a:srgbClr val="FF0000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”</a:t>
            </a:r>
            <a:r>
              <a:rPr lang="ko-KR" altLang="ko-KR" sz="3600" b="1" kern="100" dirty="0">
                <a:solidFill>
                  <a:srgbClr val="002060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속에</a:t>
            </a:r>
            <a:r>
              <a:rPr lang="ko-KR" altLang="en-US" sz="3600" b="1" kern="100" dirty="0">
                <a:solidFill>
                  <a:srgbClr val="002060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는</a:t>
            </a:r>
            <a:r>
              <a:rPr lang="ko-KR" altLang="ko-KR" sz="3600" b="1" kern="100" dirty="0">
                <a:solidFill>
                  <a:srgbClr val="002060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</a:t>
            </a:r>
            <a:endParaRPr lang="en-US" altLang="ko-KR" sz="3600" b="1" kern="100" dirty="0">
              <a:solidFill>
                <a:srgbClr val="002060"/>
              </a:solidFill>
              <a:effectLst/>
              <a:latin typeface="페이퍼로지 9 Black" pitchFamily="2" charset="-127"/>
              <a:ea typeface="페이퍼로지 9 Black" pitchFamily="2" charset="-127"/>
              <a:cs typeface="Times New Roman" panose="02020603050405020304" pitchFamily="18" charset="0"/>
            </a:endParaRPr>
          </a:p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3600" b="1" kern="100" dirty="0">
                <a:solidFill>
                  <a:srgbClr val="FF0000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핵심</a:t>
            </a:r>
            <a:r>
              <a:rPr lang="en-US" altLang="ko-KR" sz="3600" b="1" kern="100" dirty="0">
                <a:solidFill>
                  <a:srgbClr val="002060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3</a:t>
            </a:r>
            <a:r>
              <a:rPr lang="ko-KR" altLang="ko-KR" sz="3600" b="1" kern="100" dirty="0">
                <a:solidFill>
                  <a:srgbClr val="002060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가지가 있</a:t>
            </a:r>
            <a:r>
              <a:rPr lang="ko-KR" altLang="en-US" sz="3600" b="1" kern="100" dirty="0">
                <a:solidFill>
                  <a:srgbClr val="002060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습니다</a:t>
            </a:r>
            <a:r>
              <a:rPr lang="en-US" altLang="ko-KR" sz="3600" b="1" kern="100" dirty="0">
                <a:solidFill>
                  <a:srgbClr val="002060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.</a:t>
            </a:r>
          </a:p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3600" b="1" kern="100" dirty="0">
                <a:solidFill>
                  <a:srgbClr val="002060"/>
                </a:solidFill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1.</a:t>
            </a:r>
            <a:r>
              <a:rPr lang="ko-KR" altLang="en-US" sz="3600" b="1" u="sng" kern="100" dirty="0">
                <a:solidFill>
                  <a:srgbClr val="002060"/>
                </a:solidFill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작정</a:t>
            </a:r>
            <a:r>
              <a:rPr lang="ko-KR" altLang="en-US" sz="3600" b="1" kern="100" dirty="0">
                <a:solidFill>
                  <a:srgbClr val="002060"/>
                </a:solidFill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3600" b="1" kern="100" dirty="0">
                <a:solidFill>
                  <a:srgbClr val="002060"/>
                </a:solidFill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2.</a:t>
            </a:r>
            <a:r>
              <a:rPr lang="ko-KR" altLang="en-US" sz="3600" b="1" u="sng" kern="100" dirty="0">
                <a:solidFill>
                  <a:srgbClr val="002060"/>
                </a:solidFill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언약</a:t>
            </a:r>
            <a:r>
              <a:rPr lang="ko-KR" altLang="en-US" sz="3600" b="1" kern="100" dirty="0">
                <a:solidFill>
                  <a:srgbClr val="002060"/>
                </a:solidFill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</a:t>
            </a:r>
            <a:r>
              <a:rPr lang="en-US" altLang="ko-KR" sz="3600" b="1" kern="100" dirty="0">
                <a:solidFill>
                  <a:srgbClr val="002060"/>
                </a:solidFill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3.</a:t>
            </a:r>
            <a:r>
              <a:rPr lang="ko-KR" altLang="en-US" sz="3600" b="1" u="sng" kern="100" dirty="0">
                <a:solidFill>
                  <a:srgbClr val="002060"/>
                </a:solidFill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성취</a:t>
            </a:r>
            <a:endParaRPr lang="ko-KR" altLang="ko-KR" sz="3600" b="1" u="sng" kern="100" dirty="0">
              <a:solidFill>
                <a:srgbClr val="002060"/>
              </a:solidFill>
              <a:effectLst/>
              <a:latin typeface="페이퍼로지 9 Black" pitchFamily="2" charset="-127"/>
              <a:ea typeface="페이퍼로지 9 Black" pitchFamily="2" charset="-127"/>
              <a:cs typeface="Times New Roman" panose="02020603050405020304" pitchFamily="18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C8B457E-E7AA-489D-A6E1-45BD105D2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29" y="3435763"/>
            <a:ext cx="3357797" cy="2971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42E2AC32-0BD3-4D10-B02C-D9B985EFE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06" y="648424"/>
            <a:ext cx="6557030" cy="2971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A3D7BF48-9512-4236-B76C-9C2AFAD5CC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5" t="514" r="-3237" b="-514"/>
          <a:stretch/>
        </p:blipFill>
        <p:spPr>
          <a:xfrm>
            <a:off x="255920" y="3429000"/>
            <a:ext cx="3357797" cy="2971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61CB9A0-A635-4157-B30A-7C178DC8E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3500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alpha val="68000"/>
                <a:lumMod val="53000"/>
                <a:lumOff val="4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5C11F3F-A2EC-40F5-AA0E-3A82BC516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66" y="2356473"/>
            <a:ext cx="10049933" cy="3971671"/>
          </a:xfrm>
          <a:prstGeom prst="rect">
            <a:avLst/>
          </a:prstGeom>
          <a:solidFill>
            <a:srgbClr val="002060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8CBAAF-E683-443D-9BE9-DAD3B51DF0E1}"/>
              </a:ext>
            </a:extLst>
          </p:cNvPr>
          <p:cNvSpPr txBox="1"/>
          <p:nvPr/>
        </p:nvSpPr>
        <p:spPr>
          <a:xfrm>
            <a:off x="285965" y="-1036532"/>
            <a:ext cx="11410208" cy="148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latinLnBrk="0">
              <a:spcAft>
                <a:spcPts val="800"/>
              </a:spcAft>
            </a:pPr>
            <a:endParaRPr lang="ko-KR" altLang="en-US" sz="5400" dirty="0"/>
          </a:p>
          <a:p>
            <a:pPr lvl="1" latinLnBrk="0">
              <a:spcAft>
                <a:spcPts val="800"/>
              </a:spcAft>
            </a:pPr>
            <a:endParaRPr lang="en-US" altLang="ko-KR" sz="3000" b="1" kern="1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01666-2DCC-4C78-8733-46643EF112FB}"/>
              </a:ext>
            </a:extLst>
          </p:cNvPr>
          <p:cNvSpPr txBox="1"/>
          <p:nvPr/>
        </p:nvSpPr>
        <p:spPr>
          <a:xfrm>
            <a:off x="0" y="7261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사명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(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使命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을 잘 감당하는 새해가 되자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BFBCC-981B-46B9-8C67-10E5DBD3CC05}"/>
              </a:ext>
            </a:extLst>
          </p:cNvPr>
          <p:cNvSpPr txBox="1"/>
          <p:nvPr/>
        </p:nvSpPr>
        <p:spPr>
          <a:xfrm>
            <a:off x="8491848" y="642379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통일은 준비하며 기다리는 것이다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49DEE-37AA-49FE-BB47-B5C9DE409B82}"/>
              </a:ext>
            </a:extLst>
          </p:cNvPr>
          <p:cNvSpPr txBox="1"/>
          <p:nvPr/>
        </p:nvSpPr>
        <p:spPr>
          <a:xfrm>
            <a:off x="1056075" y="682052"/>
            <a:ext cx="10380688" cy="1606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3200" b="1" kern="100" dirty="0">
                <a:solidFill>
                  <a:srgbClr val="00206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1.</a:t>
            </a:r>
            <a:r>
              <a:rPr lang="ko-KR" altLang="ko-KR" sz="3200" b="1" kern="100" dirty="0">
                <a:solidFill>
                  <a:srgbClr val="00206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하나님의 </a:t>
            </a:r>
            <a:r>
              <a:rPr lang="en-US" altLang="ko-KR" sz="3200" b="1" kern="100" dirty="0">
                <a:solidFill>
                  <a:srgbClr val="00206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3200" b="1" u="sng" kern="100" dirty="0">
                <a:solidFill>
                  <a:srgbClr val="00206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작정</a:t>
            </a:r>
            <a:r>
              <a:rPr lang="en-US" altLang="ko-KR" sz="3200" b="1" kern="100" dirty="0">
                <a:solidFill>
                  <a:srgbClr val="00206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3200" b="1" kern="100" dirty="0">
                <a:solidFill>
                  <a:srgbClr val="00206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섭리입니다</a:t>
            </a:r>
            <a:r>
              <a:rPr lang="en-US" altLang="ko-KR" sz="3200" b="1" kern="100" dirty="0">
                <a:solidFill>
                  <a:srgbClr val="00206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3200" b="1" kern="100" dirty="0">
              <a:solidFill>
                <a:srgbClr val="00206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b="1" kern="100" dirty="0">
                <a:solidFill>
                  <a:srgbClr val="00206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하나님께서 천지와 만물을 창조하시기 전에 영원 안에서 창조하시고 보존하시고 섭리하실 모든 것을 </a:t>
            </a:r>
            <a:r>
              <a:rPr lang="ko-KR" altLang="ko-KR" sz="2800" b="1" kern="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작정</a:t>
            </a:r>
            <a:r>
              <a:rPr lang="ko-KR" altLang="ko-KR" sz="2800" b="1" kern="100" dirty="0">
                <a:solidFill>
                  <a:srgbClr val="00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하셨습니다</a:t>
            </a:r>
            <a:r>
              <a:rPr lang="en-US" altLang="ko-KR" sz="2800" b="1" kern="100" dirty="0">
                <a:solidFill>
                  <a:srgbClr val="00206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en-US" altLang="ko-KR" sz="2800" b="1" kern="1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F7B112E-DE8D-4DD4-97E8-A9008A2DE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0060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alpha val="68000"/>
                <a:lumMod val="53000"/>
                <a:lumOff val="4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08CBAAF-E683-443D-9BE9-DAD3B51DF0E1}"/>
              </a:ext>
            </a:extLst>
          </p:cNvPr>
          <p:cNvSpPr txBox="1"/>
          <p:nvPr/>
        </p:nvSpPr>
        <p:spPr>
          <a:xfrm>
            <a:off x="285965" y="-1036532"/>
            <a:ext cx="11410208" cy="148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latinLnBrk="0">
              <a:spcAft>
                <a:spcPts val="800"/>
              </a:spcAft>
            </a:pPr>
            <a:endParaRPr lang="ko-KR" altLang="en-US" sz="5400" dirty="0"/>
          </a:p>
          <a:p>
            <a:pPr lvl="1" latinLnBrk="0">
              <a:spcAft>
                <a:spcPts val="800"/>
              </a:spcAft>
            </a:pPr>
            <a:endParaRPr lang="en-US" altLang="ko-KR" sz="3000" b="1" kern="1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01666-2DCC-4C78-8733-46643EF112FB}"/>
              </a:ext>
            </a:extLst>
          </p:cNvPr>
          <p:cNvSpPr txBox="1"/>
          <p:nvPr/>
        </p:nvSpPr>
        <p:spPr>
          <a:xfrm>
            <a:off x="0" y="7261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사명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(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使命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을 잘 감당하는 새해가 되자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BFBCC-981B-46B9-8C67-10E5DBD3CC05}"/>
              </a:ext>
            </a:extLst>
          </p:cNvPr>
          <p:cNvSpPr txBox="1"/>
          <p:nvPr/>
        </p:nvSpPr>
        <p:spPr>
          <a:xfrm>
            <a:off x="8491848" y="642379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통일은 준비하며 기다리는 것이다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49DEE-37AA-49FE-BB47-B5C9DE409B82}"/>
              </a:ext>
            </a:extLst>
          </p:cNvPr>
          <p:cNvSpPr txBox="1"/>
          <p:nvPr/>
        </p:nvSpPr>
        <p:spPr>
          <a:xfrm>
            <a:off x="4409870" y="1368973"/>
            <a:ext cx="7393998" cy="4886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3200" b="1" kern="100" dirty="0">
                <a:solidFill>
                  <a:srgbClr val="00206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2.</a:t>
            </a:r>
            <a:r>
              <a:rPr lang="ko-KR" altLang="ko-KR" sz="3200" b="1" kern="100" dirty="0">
                <a:solidFill>
                  <a:srgbClr val="00206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하나님의 </a:t>
            </a:r>
            <a:r>
              <a:rPr lang="en-US" altLang="ko-KR" sz="3200" b="1" kern="100" dirty="0">
                <a:solidFill>
                  <a:srgbClr val="00206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3200" b="1" u="sng" kern="100" dirty="0">
                <a:solidFill>
                  <a:srgbClr val="00206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언약</a:t>
            </a:r>
            <a:r>
              <a:rPr lang="en-US" altLang="ko-KR" sz="3200" b="1" kern="100" dirty="0">
                <a:solidFill>
                  <a:srgbClr val="00206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3200" b="1" kern="100" dirty="0">
                <a:solidFill>
                  <a:srgbClr val="00206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섭리입니다</a:t>
            </a:r>
            <a:r>
              <a:rPr lang="en-US" altLang="ko-KR" sz="3200" b="1" kern="100" dirty="0">
                <a:solidFill>
                  <a:srgbClr val="00206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3200" b="1" kern="100" dirty="0">
              <a:solidFill>
                <a:srgbClr val="00206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b="1" kern="100" dirty="0">
                <a:solidFill>
                  <a:srgbClr val="00206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하나님께서 천지를 창조하시고 아담과 하와를 만들어 놓으신 후</a:t>
            </a:r>
            <a:r>
              <a:rPr lang="en-US" altLang="ko-KR" sz="2800" b="1" kern="100" dirty="0">
                <a:solidFill>
                  <a:srgbClr val="00206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</a:p>
          <a:p>
            <a:pPr marL="514350" indent="-514350" algn="just" latinLnBrk="0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ko-KR" altLang="ko-KR" sz="2800" b="1" u="sng" kern="100" dirty="0">
                <a:solidFill>
                  <a:srgbClr val="00206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생육 번성</a:t>
            </a:r>
            <a:r>
              <a:rPr lang="en-US" altLang="ko-KR" sz="2800" b="1" u="sng" kern="100" dirty="0">
                <a:solidFill>
                  <a:srgbClr val="00206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b="1" kern="100" dirty="0">
                <a:solidFill>
                  <a:srgbClr val="00206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2) </a:t>
            </a:r>
            <a:r>
              <a:rPr lang="ko-KR" altLang="ko-KR" sz="2800" b="1" u="sng" kern="100" dirty="0">
                <a:solidFill>
                  <a:srgbClr val="00206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땅 정복</a:t>
            </a:r>
            <a:r>
              <a:rPr lang="en-US" altLang="ko-KR" sz="2800" b="1" u="sng" kern="100" dirty="0">
                <a:solidFill>
                  <a:srgbClr val="00206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b="1" kern="100" dirty="0">
                <a:solidFill>
                  <a:srgbClr val="00206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3) </a:t>
            </a:r>
            <a:r>
              <a:rPr lang="ko-KR" altLang="ko-KR" sz="2800" b="1" u="sng" kern="100" dirty="0">
                <a:solidFill>
                  <a:srgbClr val="00206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만물 통치의</a:t>
            </a:r>
            <a:r>
              <a:rPr lang="en-US" altLang="ko-KR" sz="2800" b="1" u="sng" kern="100" dirty="0">
                <a:solidFill>
                  <a:srgbClr val="00206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2800" b="1" kern="100" dirty="0">
                <a:solidFill>
                  <a:srgbClr val="99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3</a:t>
            </a:r>
            <a:r>
              <a:rPr lang="ko-KR" altLang="ko-KR" sz="2800" b="1" kern="100" dirty="0">
                <a:solidFill>
                  <a:srgbClr val="99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대 </a:t>
            </a:r>
            <a:r>
              <a:rPr lang="ko-KR" altLang="ko-KR" sz="2800" b="1" kern="100" dirty="0" err="1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언약</a:t>
            </a:r>
            <a:r>
              <a:rPr lang="ko-KR" altLang="ko-KR" sz="2800" b="1" kern="100" dirty="0" err="1">
                <a:solidFill>
                  <a:srgbClr val="99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으로서의</a:t>
            </a:r>
            <a:r>
              <a:rPr lang="ko-KR" altLang="ko-KR" sz="2800" b="1" kern="100" dirty="0">
                <a:solidFill>
                  <a:srgbClr val="9900FF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800" b="1" kern="100" dirty="0">
                <a:solidFill>
                  <a:schemeClr val="accent1">
                    <a:lumMod val="5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복을 </a:t>
            </a:r>
            <a:r>
              <a:rPr lang="ko-KR" altLang="ko-KR" sz="2800" b="1" kern="100" dirty="0">
                <a:solidFill>
                  <a:srgbClr val="00206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그들에게 처음으로 </a:t>
            </a:r>
            <a:r>
              <a:rPr lang="ko-KR" altLang="ko-KR" sz="2800" b="1" kern="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언약</a:t>
            </a:r>
            <a:r>
              <a:rPr lang="ko-KR" altLang="ko-KR" sz="2800" b="1" kern="100" dirty="0">
                <a:solidFill>
                  <a:srgbClr val="00206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하셨습니다</a:t>
            </a:r>
            <a:r>
              <a:rPr lang="en-US" altLang="ko-KR" sz="2800" b="1" kern="100" dirty="0">
                <a:solidFill>
                  <a:srgbClr val="00206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en-US" altLang="ko-KR" sz="2800" b="1" kern="1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ctr" latinLnBrk="0">
              <a:lnSpc>
                <a:spcPct val="107000"/>
              </a:lnSpc>
              <a:spcAft>
                <a:spcPts val="800"/>
              </a:spcAft>
            </a:pPr>
            <a:endParaRPr lang="en-US" altLang="ko-KR" sz="2800" b="1" kern="1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A2459B3-DE1F-43A7-A60E-EFCED65F17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60"/>
          <a:stretch/>
        </p:blipFill>
        <p:spPr>
          <a:xfrm>
            <a:off x="285965" y="593335"/>
            <a:ext cx="3771685" cy="6118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49CD86D-3E21-45B3-8CBF-8D1CB30BC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9225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alpha val="68000"/>
                <a:lumMod val="53000"/>
                <a:lumOff val="4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08CBAAF-E683-443D-9BE9-DAD3B51DF0E1}"/>
              </a:ext>
            </a:extLst>
          </p:cNvPr>
          <p:cNvSpPr txBox="1"/>
          <p:nvPr/>
        </p:nvSpPr>
        <p:spPr>
          <a:xfrm>
            <a:off x="285965" y="-1036532"/>
            <a:ext cx="11410208" cy="148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latinLnBrk="0">
              <a:spcAft>
                <a:spcPts val="800"/>
              </a:spcAft>
            </a:pPr>
            <a:endParaRPr lang="ko-KR" altLang="en-US" sz="5400" dirty="0"/>
          </a:p>
          <a:p>
            <a:pPr lvl="1" latinLnBrk="0">
              <a:spcAft>
                <a:spcPts val="800"/>
              </a:spcAft>
            </a:pPr>
            <a:endParaRPr lang="en-US" altLang="ko-KR" sz="3000" b="1" kern="1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01666-2DCC-4C78-8733-46643EF112FB}"/>
              </a:ext>
            </a:extLst>
          </p:cNvPr>
          <p:cNvSpPr txBox="1"/>
          <p:nvPr/>
        </p:nvSpPr>
        <p:spPr>
          <a:xfrm>
            <a:off x="0" y="7261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사명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(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使命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을 잘 감당하는 새해가 되자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BFBCC-981B-46B9-8C67-10E5DBD3CC05}"/>
              </a:ext>
            </a:extLst>
          </p:cNvPr>
          <p:cNvSpPr txBox="1"/>
          <p:nvPr/>
        </p:nvSpPr>
        <p:spPr>
          <a:xfrm>
            <a:off x="8491848" y="642379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통일은 준비하며 기다리는 것이다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623CCC-7ECA-469C-AF58-463A9CF74B3B}"/>
              </a:ext>
            </a:extLst>
          </p:cNvPr>
          <p:cNvSpPr txBox="1"/>
          <p:nvPr/>
        </p:nvSpPr>
        <p:spPr>
          <a:xfrm>
            <a:off x="2294070" y="738363"/>
            <a:ext cx="7393998" cy="2631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3200" b="1" kern="100" dirty="0">
                <a:solidFill>
                  <a:srgbClr val="00206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3.</a:t>
            </a:r>
            <a:r>
              <a:rPr lang="ko-KR" altLang="ko-KR" sz="3200" b="1" kern="100" dirty="0">
                <a:solidFill>
                  <a:srgbClr val="00206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하나님의 </a:t>
            </a:r>
            <a:r>
              <a:rPr lang="en-US" altLang="ko-KR" sz="3200" b="1" kern="100" dirty="0">
                <a:solidFill>
                  <a:srgbClr val="00206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3200" b="1" u="sng" kern="100" dirty="0">
                <a:solidFill>
                  <a:srgbClr val="00206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성취</a:t>
            </a:r>
            <a:r>
              <a:rPr lang="en-US" altLang="ko-KR" sz="3200" b="1" kern="100" dirty="0">
                <a:solidFill>
                  <a:srgbClr val="00206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3200" b="1" kern="100" dirty="0">
                <a:solidFill>
                  <a:srgbClr val="00206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섭리입니다</a:t>
            </a:r>
            <a:r>
              <a:rPr lang="en-US" altLang="ko-KR" sz="3200" b="1" kern="100" dirty="0">
                <a:solidFill>
                  <a:srgbClr val="00206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3200" b="1" kern="100" dirty="0">
              <a:solidFill>
                <a:srgbClr val="002060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b="1" kern="100" dirty="0">
                <a:solidFill>
                  <a:srgbClr val="00206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예수님께서 인간의 몸을 입고 세상에 오셔서 하나님의 뜻을 이루시는 </a:t>
            </a:r>
            <a:r>
              <a:rPr lang="ko-KR" altLang="en-US" sz="2800" b="1" kern="100" dirty="0">
                <a:solidFill>
                  <a:srgbClr val="FF000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성취</a:t>
            </a:r>
            <a:r>
              <a:rPr lang="ko-KR" altLang="en-US" sz="2800" b="1" kern="100" dirty="0">
                <a:solidFill>
                  <a:srgbClr val="00206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2800" b="1" kern="100" dirty="0">
                <a:solidFill>
                  <a:srgbClr val="00206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섭리는 하나님의 언약을 근거로 한 사역입니다</a:t>
            </a:r>
            <a:r>
              <a:rPr lang="en-US" altLang="ko-KR" sz="2800" b="1" kern="100" dirty="0">
                <a:solidFill>
                  <a:srgbClr val="002060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2800" b="1" kern="100" dirty="0">
              <a:solidFill>
                <a:srgbClr val="002060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ctr" latinLnBrk="0">
              <a:lnSpc>
                <a:spcPct val="107000"/>
              </a:lnSpc>
              <a:spcAft>
                <a:spcPts val="800"/>
              </a:spcAft>
            </a:pPr>
            <a:endParaRPr lang="en-US" altLang="ko-KR" sz="2800" b="1" kern="1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79DDC38-2737-4692-B233-FDC237BB68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7" b="33087"/>
          <a:stretch/>
        </p:blipFill>
        <p:spPr>
          <a:xfrm>
            <a:off x="2645821" y="2999236"/>
            <a:ext cx="3742488" cy="345000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12DA5B68-7852-4EBC-96B7-0E245D04C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87"/>
          <a:stretch/>
        </p:blipFill>
        <p:spPr>
          <a:xfrm>
            <a:off x="6686352" y="2999236"/>
            <a:ext cx="2788380" cy="3433685"/>
          </a:xfrm>
          <a:prstGeom prst="rect">
            <a:avLst/>
          </a:prstGeom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3D696C51-AFBC-4727-85B9-24433CA7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8896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08CBAAF-E683-443D-9BE9-DAD3B51DF0E1}"/>
              </a:ext>
            </a:extLst>
          </p:cNvPr>
          <p:cNvSpPr txBox="1"/>
          <p:nvPr/>
        </p:nvSpPr>
        <p:spPr>
          <a:xfrm>
            <a:off x="390896" y="-691493"/>
            <a:ext cx="11410208" cy="148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latinLnBrk="0">
              <a:spcAft>
                <a:spcPts val="800"/>
              </a:spcAft>
            </a:pPr>
            <a:endParaRPr lang="ko-KR" altLang="en-US" sz="5400" dirty="0"/>
          </a:p>
          <a:p>
            <a:pPr lvl="1" latinLnBrk="0">
              <a:spcAft>
                <a:spcPts val="800"/>
              </a:spcAft>
            </a:pPr>
            <a:endParaRPr lang="en-US" altLang="ko-KR" sz="3000" b="1" kern="1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01666-2DCC-4C78-8733-46643EF112FB}"/>
              </a:ext>
            </a:extLst>
          </p:cNvPr>
          <p:cNvSpPr txBox="1"/>
          <p:nvPr/>
        </p:nvSpPr>
        <p:spPr>
          <a:xfrm>
            <a:off x="0" y="7261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사명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(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使命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을 잘 감당하는 새해가 되자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BFBCC-981B-46B9-8C67-10E5DBD3CC05}"/>
              </a:ext>
            </a:extLst>
          </p:cNvPr>
          <p:cNvSpPr txBox="1"/>
          <p:nvPr/>
        </p:nvSpPr>
        <p:spPr>
          <a:xfrm>
            <a:off x="8491848" y="642379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통일은 준비하며 기다리는 것이다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B93500-4E49-4596-B40A-C594B65F49E1}"/>
              </a:ext>
            </a:extLst>
          </p:cNvPr>
          <p:cNvSpPr txBox="1"/>
          <p:nvPr/>
        </p:nvSpPr>
        <p:spPr>
          <a:xfrm>
            <a:off x="167643" y="585034"/>
            <a:ext cx="11704313" cy="222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3200" b="1" kern="100" dirty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사명</a:t>
            </a:r>
            <a:r>
              <a:rPr lang="en-US" altLang="ko-KR" sz="3200" b="1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3200" b="1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使命</a:t>
            </a:r>
            <a:r>
              <a:rPr lang="en-US" altLang="ko-KR" sz="3200" b="1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3200" b="1" kern="100" dirty="0"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3200" b="1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고린도전서 </a:t>
            </a:r>
            <a:r>
              <a:rPr lang="en-US" altLang="ko-KR" sz="3200" b="1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9</a:t>
            </a:r>
            <a:r>
              <a:rPr lang="ko-KR" altLang="ko-KR" sz="3200" b="1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장 </a:t>
            </a:r>
            <a:r>
              <a:rPr lang="en-US" altLang="ko-KR" sz="3200" b="1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17</a:t>
            </a:r>
            <a:r>
              <a:rPr lang="ko-KR" altLang="ko-KR" sz="3200" b="1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절</a:t>
            </a:r>
            <a:r>
              <a:rPr lang="ko-KR" altLang="ko-KR" sz="24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을 보십시오</a:t>
            </a:r>
            <a:r>
              <a:rPr lang="en-US" altLang="ko-KR" sz="24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</a:t>
            </a:r>
            <a:endParaRPr lang="en-US" altLang="ko-KR" sz="2400" kern="100" dirty="0"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2500" b="1" i="1" kern="100" dirty="0">
                <a:solidFill>
                  <a:srgbClr val="6633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“</a:t>
            </a:r>
            <a:r>
              <a:rPr lang="ko-KR" altLang="ko-KR" sz="2500" b="1" i="1" kern="1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내가 내 스스로 이것을 행하면 상을 </a:t>
            </a:r>
            <a:r>
              <a:rPr lang="ko-KR" altLang="ko-KR" sz="2500" b="1" i="1" kern="1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얻으려니와</a:t>
            </a:r>
            <a:r>
              <a:rPr lang="ko-KR" altLang="ko-KR" sz="2500" b="1" i="1" kern="1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endParaRPr lang="en-US" altLang="ko-KR" sz="2500" b="1" i="1" kern="1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2500" b="1" i="1" kern="1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내가 스스로 아니한다고 할지라도 나는 </a:t>
            </a:r>
            <a:r>
              <a:rPr lang="ko-KR" altLang="ko-KR" sz="2500" b="1" i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사명</a:t>
            </a:r>
            <a:r>
              <a:rPr lang="ko-KR" altLang="ko-KR" sz="2500" b="1" i="1" kern="1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을 </a:t>
            </a:r>
            <a:r>
              <a:rPr lang="ko-KR" altLang="ko-KR" sz="2500" b="1" i="1" kern="100" dirty="0" err="1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받았노라</a:t>
            </a:r>
            <a:r>
              <a:rPr lang="en-US" altLang="ko-KR" sz="2500" b="1" i="1" kern="1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.”</a:t>
            </a:r>
            <a:endParaRPr lang="ko-KR" altLang="ko-KR" sz="2500" b="1" i="1" kern="1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035D5E84-7F8A-440B-B667-9035AA424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33" y="2957003"/>
            <a:ext cx="9254067" cy="3466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A1D3E8F8-B15F-4569-A108-75385A4E3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135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08CBAAF-E683-443D-9BE9-DAD3B51DF0E1}"/>
              </a:ext>
            </a:extLst>
          </p:cNvPr>
          <p:cNvSpPr txBox="1"/>
          <p:nvPr/>
        </p:nvSpPr>
        <p:spPr>
          <a:xfrm>
            <a:off x="390896" y="-691493"/>
            <a:ext cx="11410208" cy="148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latinLnBrk="0">
              <a:spcAft>
                <a:spcPts val="800"/>
              </a:spcAft>
            </a:pPr>
            <a:endParaRPr lang="ko-KR" altLang="en-US" sz="5400" dirty="0"/>
          </a:p>
          <a:p>
            <a:pPr lvl="1" latinLnBrk="0">
              <a:spcAft>
                <a:spcPts val="800"/>
              </a:spcAft>
            </a:pPr>
            <a:endParaRPr lang="en-US" altLang="ko-KR" sz="3000" b="1" kern="1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01666-2DCC-4C78-8733-46643EF112FB}"/>
              </a:ext>
            </a:extLst>
          </p:cNvPr>
          <p:cNvSpPr txBox="1"/>
          <p:nvPr/>
        </p:nvSpPr>
        <p:spPr>
          <a:xfrm>
            <a:off x="0" y="7261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사명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(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使命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을 잘 감당하는 새해가 되자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BFBCC-981B-46B9-8C67-10E5DBD3CC05}"/>
              </a:ext>
            </a:extLst>
          </p:cNvPr>
          <p:cNvSpPr txBox="1"/>
          <p:nvPr/>
        </p:nvSpPr>
        <p:spPr>
          <a:xfrm>
            <a:off x="8491848" y="642379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통일은 준비하며 기다리는 것이다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B93500-4E49-4596-B40A-C594B65F49E1}"/>
              </a:ext>
            </a:extLst>
          </p:cNvPr>
          <p:cNvSpPr txBox="1"/>
          <p:nvPr/>
        </p:nvSpPr>
        <p:spPr>
          <a:xfrm>
            <a:off x="243843" y="700502"/>
            <a:ext cx="11704313" cy="504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3200" b="1" kern="100" dirty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사명</a:t>
            </a:r>
            <a:r>
              <a:rPr lang="en-US" altLang="ko-KR" sz="3200" b="1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3200" b="1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使命</a:t>
            </a:r>
            <a:r>
              <a:rPr lang="en-US" altLang="ko-KR" sz="3200" b="1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)</a:t>
            </a:r>
            <a:endParaRPr lang="ko-KR" altLang="ko-KR" sz="3200" b="1" kern="100" dirty="0"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3200" b="1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고린도전서 </a:t>
            </a:r>
            <a:r>
              <a:rPr lang="en-US" altLang="ko-KR" sz="3200" b="1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9</a:t>
            </a:r>
            <a:r>
              <a:rPr lang="ko-KR" altLang="ko-KR" sz="3200" b="1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장 </a:t>
            </a:r>
            <a:r>
              <a:rPr lang="en-US" altLang="ko-KR" sz="3200" b="1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17</a:t>
            </a:r>
            <a:r>
              <a:rPr lang="ko-KR" altLang="ko-KR" sz="3200" b="1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절</a:t>
            </a:r>
            <a:endParaRPr lang="en-US" altLang="ko-KR" sz="3200" b="1" kern="100" dirty="0"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ctr" latinLnBrk="0">
              <a:lnSpc>
                <a:spcPct val="107000"/>
              </a:lnSpc>
              <a:spcAft>
                <a:spcPts val="800"/>
              </a:spcAft>
            </a:pPr>
            <a:endParaRPr lang="en-US" altLang="ko-KR" sz="1000" kern="100" dirty="0"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marL="342900" indent="-342900" latinLnBrk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u"/>
            </a:pPr>
            <a:r>
              <a:rPr lang="ko-KR" altLang="ko-KR" sz="25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주님은 우리의 모든 죄를 담당하시고 십자가에서 죽으시고 사흘 만에 부활하신 후 제자들과 많은 사람들에게 보이시고</a:t>
            </a:r>
            <a:r>
              <a:rPr lang="en-US" altLang="ko-KR" sz="25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40</a:t>
            </a:r>
            <a:r>
              <a:rPr lang="ko-KR" altLang="ko-KR" sz="25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일 만에 승천하시면서 마지막으로 </a:t>
            </a:r>
            <a:r>
              <a:rPr lang="ko-KR" altLang="ko-KR" sz="2500" kern="100" dirty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명령</a:t>
            </a:r>
            <a:r>
              <a:rPr lang="ko-KR" altLang="ko-KR" sz="25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하신 말씀이 있습니다</a:t>
            </a:r>
            <a:r>
              <a:rPr lang="en-US" altLang="ko-KR" sz="2500" kern="100" dirty="0"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</a:t>
            </a:r>
          </a:p>
          <a:p>
            <a:pPr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2500" b="1" i="1" kern="1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“너희는 온 천하에 다니며 만민에게 </a:t>
            </a:r>
            <a:r>
              <a:rPr lang="ko-KR" altLang="ko-KR" sz="2500" b="1" i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복음</a:t>
            </a:r>
            <a:r>
              <a:rPr lang="ko-KR" altLang="ko-KR" sz="2500" b="1" i="1" kern="1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을 전파하라</a:t>
            </a:r>
            <a:r>
              <a:rPr lang="en-US" altLang="ko-KR" sz="2500" b="1" i="1" kern="1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”(</a:t>
            </a:r>
            <a:r>
              <a:rPr lang="ko-KR" altLang="ko-KR" sz="2500" b="1" i="1" kern="1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마가복음</a:t>
            </a:r>
            <a:r>
              <a:rPr lang="en-US" altLang="ko-KR" sz="2500" b="1" i="1" kern="1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16</a:t>
            </a:r>
            <a:r>
              <a:rPr lang="ko-KR" altLang="ko-KR" sz="2500" b="1" i="1" kern="1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장 </a:t>
            </a:r>
            <a:r>
              <a:rPr lang="en-US" altLang="ko-KR" sz="2500" b="1" i="1" kern="1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1</a:t>
            </a:r>
            <a:r>
              <a:rPr lang="ko-KR" altLang="ko-KR" sz="2500" b="1" i="1" kern="1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절</a:t>
            </a:r>
            <a:r>
              <a:rPr lang="en-US" altLang="ko-KR" sz="2500" b="1" i="1" kern="1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)</a:t>
            </a:r>
          </a:p>
          <a:p>
            <a:pPr latinLnBrk="0">
              <a:lnSpc>
                <a:spcPct val="107000"/>
              </a:lnSpc>
              <a:spcAft>
                <a:spcPts val="800"/>
              </a:spcAft>
            </a:pPr>
            <a:endParaRPr lang="ko-KR" altLang="ko-KR" sz="500" b="1" i="1" kern="1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marL="342900" indent="-342900" latinLnBrk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u"/>
            </a:pPr>
            <a:r>
              <a:rPr lang="ko-KR" altLang="ko-KR" sz="2500" kern="100" dirty="0">
                <a:solidFill>
                  <a:srgbClr val="FF0000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전도</a:t>
            </a:r>
            <a:r>
              <a:rPr lang="en-US" altLang="ko-KR" sz="25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25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傳道</a:t>
            </a:r>
            <a:r>
              <a:rPr lang="en-US" altLang="ko-KR" sz="25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5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는 주님이 주신 지상명령</a:t>
            </a:r>
            <a:r>
              <a:rPr lang="en-US" altLang="ko-KR" sz="25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ko-KR" sz="25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至上命令</a:t>
            </a:r>
            <a:r>
              <a:rPr lang="en-US" altLang="ko-KR" sz="25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)</a:t>
            </a:r>
            <a:r>
              <a:rPr lang="ko-KR" altLang="ko-KR" sz="25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입니다</a:t>
            </a:r>
            <a:r>
              <a:rPr lang="en-US" altLang="ko-KR" sz="25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500" kern="100" dirty="0"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25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  </a:t>
            </a:r>
            <a:r>
              <a:rPr lang="ko-KR" altLang="ko-KR" sz="25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예수님께서는 죄인이 회개하고 하나님께 돌아와 구원받는 것을 </a:t>
            </a:r>
            <a:endParaRPr lang="en-US" altLang="ko-KR" sz="2500" kern="100" dirty="0"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2500" kern="100" dirty="0"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  </a:t>
            </a:r>
            <a:r>
              <a:rPr lang="ko-KR" altLang="ko-KR" sz="25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가장</a:t>
            </a:r>
            <a:r>
              <a:rPr lang="en-US" altLang="ko-KR" sz="25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5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기뻐하십니다</a:t>
            </a:r>
            <a:r>
              <a:rPr lang="en-US" altLang="ko-KR" sz="2500" kern="100" dirty="0"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500" kern="100" dirty="0"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AD489EB-1FB7-4ED6-BFD0-0BB9A481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636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6D75859-5B10-4B8E-BC27-D8D9168BE4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246" y="-222200"/>
            <a:ext cx="12673915" cy="71290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C783DF-A979-4B62-B653-68382C187186}"/>
              </a:ext>
            </a:extLst>
          </p:cNvPr>
          <p:cNvSpPr txBox="1"/>
          <p:nvPr/>
        </p:nvSpPr>
        <p:spPr>
          <a:xfrm>
            <a:off x="205838" y="44367"/>
            <a:ext cx="12112831" cy="5916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Emoji" panose="020B0502040204020203" pitchFamily="34" charset="0"/>
                <a:ea typeface="맑은 고딕" panose="020B0503020000020004" pitchFamily="50" charset="-127"/>
                <a:cs typeface="Segoe UI Emoji" panose="020B0502040204020203" pitchFamily="34" charset="0"/>
              </a:rPr>
              <a:t>📚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기도</a:t>
            </a: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존귀하신 하나님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! 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오늘도 잠자는 영을 깨워 주시</a:t>
            </a:r>
            <a:r>
              <a:rPr lang="ko-KR" altLang="en-US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고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기도하는 자리로 인도하심을 감사드립니다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 </a:t>
            </a:r>
            <a:endParaRPr lang="ko-KR" altLang="ko-KR" sz="1500" b="1" kern="100" dirty="0">
              <a:solidFill>
                <a:schemeClr val="bg1">
                  <a:lumMod val="9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아시아와 </a:t>
            </a:r>
            <a:r>
              <a:rPr lang="ko-KR" altLang="en-US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유럽 일부 그리고 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한국에 큰 위기가 </a:t>
            </a:r>
            <a:r>
              <a:rPr lang="ko-KR" altLang="ko-KR" sz="1500" b="1" kern="100" dirty="0" err="1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찿아온다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하시며 최소의 비용으로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오래오래 견디는 교육과 훈련을 </a:t>
            </a:r>
            <a:endParaRPr lang="en-US" altLang="ko-KR" sz="1500" b="1" kern="100" dirty="0">
              <a:solidFill>
                <a:schemeClr val="bg1">
                  <a:lumMod val="9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한국교회들이 해야 한다고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20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년 전 알려주신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ko-KR" altLang="ko-KR" sz="1500" b="1" kern="100" dirty="0">
              <a:solidFill>
                <a:schemeClr val="bg1">
                  <a:lumMod val="9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고 우경희 장로님 이야기를 한국 교회에 알리며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하나님께 기도하며 준비하게 하심을 감사드립니다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500" b="1" kern="100" dirty="0">
              <a:solidFill>
                <a:schemeClr val="bg1">
                  <a:lumMod val="9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한국교회</a:t>
            </a:r>
            <a:r>
              <a:rPr lang="ko-KR" altLang="en-US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가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민족 복음 통일을 준비하며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통일 미래 시대 교육 준비</a:t>
            </a:r>
            <a:r>
              <a:rPr lang="ko-KR" altLang="en-US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속에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"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기다림의 고통을 통한 </a:t>
            </a:r>
            <a:r>
              <a:rPr lang="ko-KR" altLang="ko-KR" sz="1500" b="1" u="sng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성장을 감사하는 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은혜를 주소서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".</a:t>
            </a:r>
            <a:endParaRPr lang="ko-KR" altLang="ko-KR" sz="1500" b="1" kern="100" dirty="0">
              <a:solidFill>
                <a:schemeClr val="bg1">
                  <a:lumMod val="9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하나님 우리 아버지시여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어리석고 미련하여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500" b="1" u="sng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믿음을 가졌</a:t>
            </a:r>
            <a:r>
              <a:rPr lang="en-US" altLang="ko-KR" sz="1500" b="1" u="sng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500" b="1" u="sng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노라고 하면서도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en-US" altLang="ko-KR" sz="1500" b="1" kern="100" dirty="0">
              <a:solidFill>
                <a:schemeClr val="bg1">
                  <a:lumMod val="9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주님을 원망하며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500" b="1" u="sng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주님만 따른다 하면서도 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세상으로만 향하는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저희를 불쌍히 여겨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주소서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500" b="1" kern="100" dirty="0">
              <a:solidFill>
                <a:schemeClr val="bg1">
                  <a:lumMod val="9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환난을 통하여 우리에게 말씀하시며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환난을 통하여 자신을 계시해 주시며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고난을 통하여 우리를 당신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에게로 인도해 주시며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성장케 하시며 축복해 주시는 은총을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하나님께 감사드립니다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주여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우리로 하여금 고난을 통해 오히려 성장을 도모하게 하시며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환난과 역경까지도 은총으로 받아들일 수 있는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ko-KR" altLang="ko-KR" sz="1500" b="1" kern="100" dirty="0">
              <a:solidFill>
                <a:schemeClr val="bg1">
                  <a:lumMod val="9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풍족한 축복이 우리 민족 위에 넘치게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하소서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500" b="1" kern="100" dirty="0">
              <a:solidFill>
                <a:schemeClr val="bg1">
                  <a:lumMod val="9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"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너희가 세상에서 환난을 겪</a:t>
            </a:r>
            <a:r>
              <a:rPr lang="ko-KR" altLang="en-US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으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나 담대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하라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500" b="1" kern="100" dirty="0">
              <a:solidFill>
                <a:schemeClr val="bg1">
                  <a:lumMod val="9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내가 세상을 이기었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노라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" 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하신 주님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 </a:t>
            </a: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말씀을 좇아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사명을 잘 감당하며 살아갈 수 있게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하소서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500" b="1" kern="100" dirty="0">
              <a:solidFill>
                <a:schemeClr val="bg1">
                  <a:lumMod val="9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"</a:t>
            </a:r>
            <a:r>
              <a:rPr lang="ko-KR" altLang="ko-KR" sz="1500" b="1" u="sng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내게 능력 주시는 자 안에서 내 가 모든 것을 할 수 있느니라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“ 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라는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확신을 가지고 저희가 살아가게 하소서</a:t>
            </a:r>
            <a:r>
              <a:rPr lang="en-US" altLang="ko-KR" sz="1500" b="1" kern="100" dirty="0">
                <a:solidFill>
                  <a:schemeClr val="bg1">
                    <a:lumMod val="9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1500" b="1" kern="100" dirty="0">
              <a:solidFill>
                <a:schemeClr val="bg1">
                  <a:lumMod val="9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r>
              <a:rPr lang="ko-KR" altLang="ko-KR" sz="1500" b="1" dirty="0">
                <a:solidFill>
                  <a:schemeClr val="bg1">
                    <a:lumMod val="95000"/>
                  </a:schemeClr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반드시 다시 오실</a:t>
            </a:r>
            <a:r>
              <a:rPr lang="en-US" altLang="ko-KR" sz="1500" b="1" dirty="0">
                <a:solidFill>
                  <a:schemeClr val="bg1">
                    <a:lumMod val="95000"/>
                  </a:schemeClr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  </a:t>
            </a:r>
            <a:r>
              <a:rPr lang="ko-KR" altLang="ko-KR" sz="1500" b="1" dirty="0">
                <a:solidFill>
                  <a:schemeClr val="bg1">
                    <a:lumMod val="95000"/>
                  </a:schemeClr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예수 그리스도의 이름으로 기도</a:t>
            </a:r>
            <a:r>
              <a:rPr lang="en-US" altLang="ko-KR" sz="1500" b="1" dirty="0">
                <a:solidFill>
                  <a:schemeClr val="bg1">
                    <a:lumMod val="95000"/>
                  </a:schemeClr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500" b="1" dirty="0">
                <a:solidFill>
                  <a:schemeClr val="bg1">
                    <a:lumMod val="95000"/>
                  </a:schemeClr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드립니</a:t>
            </a:r>
            <a:r>
              <a:rPr lang="ko-KR" altLang="ko-KR" sz="1500" b="1" dirty="0">
                <a:solidFill>
                  <a:schemeClr val="bg1">
                    <a:lumMod val="95000"/>
                  </a:schemeClr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다</a:t>
            </a:r>
            <a:r>
              <a:rPr lang="en-US" altLang="ko-KR" sz="1500" b="1" dirty="0">
                <a:solidFill>
                  <a:schemeClr val="bg1">
                    <a:lumMod val="95000"/>
                  </a:schemeClr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. </a:t>
            </a:r>
            <a:r>
              <a:rPr lang="ko-KR" altLang="ko-KR" sz="1500" b="1" dirty="0">
                <a:solidFill>
                  <a:schemeClr val="bg1">
                    <a:lumMod val="95000"/>
                  </a:schemeClr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아멘</a:t>
            </a:r>
            <a:r>
              <a:rPr lang="en-US" altLang="ko-KR" sz="1500" b="1" dirty="0">
                <a:solidFill>
                  <a:schemeClr val="bg1">
                    <a:lumMod val="95000"/>
                  </a:schemeClr>
                </a:solidFill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en-US" sz="15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슬라이드 번호 개체 틀 2">
            <a:extLst>
              <a:ext uri="{FF2B5EF4-FFF2-40B4-BE49-F238E27FC236}">
                <a16:creationId xmlns:a16="http://schemas.microsoft.com/office/drawing/2014/main" id="{C6CBDD28-76C1-4F67-946E-6C84F1DF0AD4}"/>
              </a:ext>
            </a:extLst>
          </p:cNvPr>
          <p:cNvSpPr txBox="1">
            <a:spLocks/>
          </p:cNvSpPr>
          <p:nvPr/>
        </p:nvSpPr>
        <p:spPr>
          <a:xfrm>
            <a:off x="5630540" y="6448508"/>
            <a:ext cx="2729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800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F6BE359-FEDA-40BC-AAA0-C2166C2FD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7098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C28C386A-DA17-4D0A-8F06-7AB3838821CC}"/>
              </a:ext>
            </a:extLst>
          </p:cNvPr>
          <p:cNvSpPr txBox="1"/>
          <p:nvPr/>
        </p:nvSpPr>
        <p:spPr>
          <a:xfrm>
            <a:off x="0" y="0"/>
            <a:ext cx="10122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사명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(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使命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)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</a:rPr>
              <a:t>을 잘 감당하는 새해가 되자</a:t>
            </a:r>
            <a:endParaRPr lang="ko-KR" altLang="en-US" dirty="0">
              <a:highlight>
                <a:srgbClr val="C0C0C0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490D76-4314-4D79-B5F9-53BDCA79C92E}"/>
              </a:ext>
            </a:extLst>
          </p:cNvPr>
          <p:cNvSpPr txBox="1"/>
          <p:nvPr/>
        </p:nvSpPr>
        <p:spPr>
          <a:xfrm>
            <a:off x="83127" y="734728"/>
            <a:ext cx="117791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“</a:t>
            </a:r>
            <a:r>
              <a:rPr lang="ko-KR" altLang="en-US" sz="28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죽음은   시작이다</a:t>
            </a:r>
            <a:r>
              <a:rPr lang="en-US" altLang="ko-KR" sz="28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!. </a:t>
            </a:r>
          </a:p>
          <a:p>
            <a:pPr algn="ctr"/>
            <a:r>
              <a:rPr lang="ko-KR" altLang="en-US" sz="28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 </a:t>
            </a:r>
            <a:r>
              <a:rPr lang="ko-KR" altLang="en-US" sz="2800" b="1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내가죽고</a:t>
            </a:r>
            <a:r>
              <a:rPr lang="ko-KR" altLang="en-US" sz="28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800" b="1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주님살고</a:t>
            </a:r>
            <a:r>
              <a:rPr lang="en-US" altLang="ko-KR" sz="28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”</a:t>
            </a:r>
            <a:endParaRPr lang="en-US" altLang="ko-KR" sz="2800" b="1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28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토마스 선교사의  죽음은  대한민국 선교의 시작이 되었습니다</a:t>
            </a:r>
            <a:r>
              <a:rPr lang="en-US" altLang="ko-KR" sz="28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  <a:p>
            <a:pPr algn="ctr"/>
            <a:r>
              <a:rPr lang="ko-KR" altLang="en-US" sz="28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  <a:r>
              <a:rPr lang="ko-KR" altLang="en-US" sz="2800" b="1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한알의</a:t>
            </a:r>
            <a:r>
              <a:rPr lang="en-US" altLang="ko-KR" sz="28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8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밀알이</a:t>
            </a:r>
            <a:r>
              <a:rPr lang="en-US" altLang="ko-KR" sz="28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8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되는 </a:t>
            </a:r>
            <a:r>
              <a:rPr lang="ko-KR" altLang="en-US" sz="2800" b="1" u="sng" dirty="0">
                <a:solidFill>
                  <a:srgbClr val="FF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사명</a:t>
            </a:r>
            <a:r>
              <a:rPr lang="ko-KR" altLang="en-US" sz="28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자가 </a:t>
            </a:r>
            <a:r>
              <a:rPr lang="ko-KR" altLang="en-US" sz="2800" b="1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되시길</a:t>
            </a:r>
            <a:r>
              <a:rPr lang="en-US" altLang="ko-KR" sz="28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8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주님의</a:t>
            </a:r>
            <a:r>
              <a:rPr lang="en-US" altLang="ko-KR" sz="28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8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이름으로 축원합니다</a:t>
            </a:r>
            <a:r>
              <a:rPr lang="en-US" altLang="ko-KR" sz="28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2800" b="1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DFA3842C-3AFB-4E84-A05A-02622E00A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8832"/>
            <a:ext cx="12192000" cy="236732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7417F5B-A58C-45AC-9FEA-94A105409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6" y="2821556"/>
            <a:ext cx="4154269" cy="2336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1357722-65C1-43AE-9FF5-AC482F61C5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" t="18278" r="1367" b="24429"/>
          <a:stretch/>
        </p:blipFill>
        <p:spPr>
          <a:xfrm>
            <a:off x="3939456" y="2821556"/>
            <a:ext cx="4334593" cy="2376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77AA3F5B-61D1-4C51-9589-58F6770A7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726" y="2821556"/>
            <a:ext cx="4154273" cy="2336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25A1C86-AC49-42BE-9DFB-0B226BFA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492875"/>
            <a:ext cx="2743200" cy="477768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5644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rgbClr val="80E02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A724690-6DF0-4158-9517-FF65DC74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09518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견고딕" panose="02030600000101010101" pitchFamily="18" charset="-127"/>
              </a:rPr>
              <a:t>기도를 부탁드립니다</a:t>
            </a:r>
            <a:r>
              <a:rPr lang="en-US" altLang="ko-KR" sz="32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견고딕" panose="02030600000101010101" pitchFamily="18" charset="-127"/>
              </a:rPr>
              <a:t>. </a:t>
            </a:r>
            <a:endParaRPr lang="ko-KR" altLang="en-US" sz="32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HY견고딕" panose="02030600000101010101" pitchFamily="18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E1AAB27-B3E6-44A3-AC4E-896C38E3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21</a:t>
            </a:fld>
            <a:endParaRPr lang="ko-KR" alt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7B4C308-3239-4812-83E8-8DD6CEAE9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7A721E-EE16-4BBB-9F47-7351281EA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93A0FFF-A014-43FD-A4F7-018DFFB99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F132BA-BD14-4E8E-ABEA-168032F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48469" y="-2181667"/>
            <a:ext cx="60965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2" name="Picture 8" descr="praying hands clipart png #5891534 | Clipart Library">
            <a:extLst>
              <a:ext uri="{FF2B5EF4-FFF2-40B4-BE49-F238E27FC236}">
                <a16:creationId xmlns:a16="http://schemas.microsoft.com/office/drawing/2014/main" id="{CBD9CDA0-613C-4271-883E-BBF73D88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57" y="-48517"/>
            <a:ext cx="1188515" cy="953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79B6B79-6CED-4704-8ED8-8EAB0194C74B}"/>
              </a:ext>
            </a:extLst>
          </p:cNvPr>
          <p:cNvSpPr txBox="1"/>
          <p:nvPr/>
        </p:nvSpPr>
        <p:spPr>
          <a:xfrm>
            <a:off x="438789" y="1175798"/>
            <a:ext cx="6254619" cy="529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en-US" altLang="ko-K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ko-KR" alt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오산리</a:t>
            </a:r>
            <a:r>
              <a:rPr lang="ko-KR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기도원  특별 새벽예배</a:t>
            </a:r>
            <a:r>
              <a:rPr lang="en-US" altLang="ko-K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”</a:t>
            </a:r>
            <a:r>
              <a:rPr lang="ko-KR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기도회가 생방송으로 세상에 나가고 있습니다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성도님과 사명자 분들의  기도가 복음의 빛을 밝힙니다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2."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민족 복음통일을 준비하며 하나님의 때를 기다리는 통일선교회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”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를 위해 기도를 부탁드리며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CTS, CBS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기독교 방송과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북한 선교단체에 기도를 부탁드립니다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3.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지금은 생방송 새벽예배 기도 시간입니다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우리민족과 함께 기도로 새 아침을 여는 은혜의 시간이 북한에도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속히 오길 소망합니다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4.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기도의 위력 속에는 전쟁을 종식시킴과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마귀를 쫓음과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죽음의 사슬을 끊음과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하늘의 문을 활짝 </a:t>
            </a:r>
            <a:r>
              <a:rPr lang="ko-KR" altLang="en-US" sz="16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열음과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질병을 박멸함과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천둥번개를 멈추게 하는 힘이 있다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기도는 무진장한 보고이며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바닥이 없는 광맥이며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구름 없는 하늘이고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폭풍이 불지 않는 대양이다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기도는 뿌리요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기초이며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수천가지 축복의 어머니다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"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오늘 하나님께 기도하는 자가 모두 승리하시길 축복합니다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."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9B1386-1DC8-48B5-AF85-4953D4C19D9A}"/>
              </a:ext>
            </a:extLst>
          </p:cNvPr>
          <p:cNvSpPr txBox="1"/>
          <p:nvPr/>
        </p:nvSpPr>
        <p:spPr>
          <a:xfrm>
            <a:off x="7010400" y="1175798"/>
            <a:ext cx="4343400" cy="3405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*.</a:t>
            </a:r>
            <a:r>
              <a:rPr lang="ko-KR" altLang="en-US" b="1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기도시간 </a:t>
            </a:r>
            <a:r>
              <a:rPr lang="ko-KR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찬송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찬송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314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내 구주 예수를 더욱 사랑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찬송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325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예수가 함께  계시니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찬송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471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주여 나의 병든 몸을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찬송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518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기쁜 소리 들리니 예수 통일하신다</a:t>
            </a: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- 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찬송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546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장 주님 약속하신 말씀 위에서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♡주님 나를 부르셨으니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♡주님여 이 손을 꼭 잡고 가소서</a:t>
            </a:r>
          </a:p>
        </p:txBody>
      </p:sp>
    </p:spTree>
    <p:extLst>
      <p:ext uri="{BB962C8B-B14F-4D97-AF65-F5344CB8AC3E}">
        <p14:creationId xmlns:p14="http://schemas.microsoft.com/office/powerpoint/2010/main" val="957010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D8FE3B-63F7-49F7-ABF0-EE1B12E72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72" y="396164"/>
            <a:ext cx="10515600" cy="456510"/>
          </a:xfrm>
        </p:spPr>
        <p:txBody>
          <a:bodyPr>
            <a:noAutofit/>
          </a:bodyPr>
          <a:lstStyle/>
          <a:p>
            <a:r>
              <a:rPr lang="ko-KR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기도시간입니다</a:t>
            </a: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1600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축복</a:t>
            </a:r>
            <a:r>
              <a:rPr lang="en-US" altLang="ko-KR" sz="1600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sz="1600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신유기도 후 </a:t>
            </a:r>
            <a:r>
              <a:rPr lang="en-US" altLang="ko-KR" sz="1600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sz="1600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축도로 예배를 마치겠습니다</a:t>
            </a:r>
            <a:r>
              <a:rPr lang="en-US" altLang="ko-KR" sz="1600" b="1" dirty="0">
                <a:ln w="22225">
                  <a:solidFill>
                    <a:schemeClr val="accent2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1600" b="1" dirty="0">
              <a:ln w="28575">
                <a:solidFill>
                  <a:srgbClr val="0070C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FF00"/>
              </a:highligh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4483EE0-A8C6-47E9-A356-433A21EC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22</a:t>
            </a:fld>
            <a:endParaRPr lang="ko-KR" altLang="en-US"/>
          </a:p>
        </p:txBody>
      </p:sp>
      <p:pic>
        <p:nvPicPr>
          <p:cNvPr id="7" name="Picture 8" descr="praying hands clipart png #5891534 | Clipart Library">
            <a:extLst>
              <a:ext uri="{FF2B5EF4-FFF2-40B4-BE49-F238E27FC236}">
                <a16:creationId xmlns:a16="http://schemas.microsoft.com/office/drawing/2014/main" id="{55C80681-82EF-42BE-8F1F-B63AB3E9B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957" y="31153"/>
            <a:ext cx="1188515" cy="953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11C02B-7AF4-4820-A164-B3111A786A81}"/>
              </a:ext>
            </a:extLst>
          </p:cNvPr>
          <p:cNvSpPr txBox="1"/>
          <p:nvPr/>
        </p:nvSpPr>
        <p:spPr>
          <a:xfrm>
            <a:off x="638629" y="1217685"/>
            <a:ext cx="10784114" cy="5191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o-KR" altLang="en-US" sz="2400" b="1" i="0" dirty="0">
                <a:solidFill>
                  <a:srgbClr val="1A2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새해 축복</a:t>
            </a:r>
            <a:r>
              <a:rPr lang="en-US" altLang="ko-KR" sz="2400" b="1" i="0" dirty="0">
                <a:solidFill>
                  <a:srgbClr val="1A2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sz="2400" b="1" i="0" dirty="0">
                <a:solidFill>
                  <a:srgbClr val="1A2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신유기도 드립니다</a:t>
            </a:r>
            <a:r>
              <a:rPr lang="en-US" altLang="ko-KR" sz="2400" b="1" i="0" dirty="0">
                <a:solidFill>
                  <a:srgbClr val="1A28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br>
              <a:rPr lang="ko-KR" altLang="en-US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새해에는 삶 속에서 성령의 인도하심을 </a:t>
            </a:r>
            <a:r>
              <a:rPr lang="ko-KR" altLang="en-US" sz="2000" b="0" i="0" u="sng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체험</a:t>
            </a:r>
            <a:r>
              <a:rPr lang="ko-KR" altLang="en-US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하게 하소서</a:t>
            </a:r>
            <a:br>
              <a:rPr lang="ko-KR" altLang="en-US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한국교회와 성도들이 </a:t>
            </a:r>
            <a:r>
              <a:rPr lang="ko-KR" altLang="en-US" sz="2000" b="0" i="0" u="sng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영적</a:t>
            </a:r>
            <a:r>
              <a:rPr lang="ko-KR" altLang="en-US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으로 더욱 </a:t>
            </a:r>
            <a:r>
              <a:rPr lang="ko-KR" altLang="en-US" sz="2000" b="0" i="0" u="sng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성장</a:t>
            </a:r>
            <a:r>
              <a:rPr lang="ko-KR" altLang="en-US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하고 나라를 위해 조금 더 기도하게 하소서</a:t>
            </a:r>
            <a:br>
              <a:rPr lang="ko-KR" altLang="en-US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가정마다 주님의 평강과 기쁨이 가득하게 하소서</a:t>
            </a:r>
            <a:br>
              <a:rPr lang="ko-KR" altLang="en-US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하나님의 사람들에 일터와 사역지에서 주님의 빛과 소금 된 삶으로  사명을 감당케 하소서</a:t>
            </a:r>
            <a:br>
              <a:rPr lang="ko-KR" altLang="en-US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성도들의 질병 중에 목</a:t>
            </a:r>
            <a:r>
              <a:rPr lang="en-US" altLang="ko-KR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어께</a:t>
            </a:r>
            <a:r>
              <a:rPr lang="en-US" altLang="ko-KR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팔</a:t>
            </a:r>
            <a:r>
              <a:rPr lang="en-US" altLang="ko-KR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다리</a:t>
            </a:r>
            <a:r>
              <a:rPr lang="en-US" altLang="ko-KR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관절</a:t>
            </a:r>
            <a:r>
              <a:rPr lang="en-US" altLang="ko-KR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암</a:t>
            </a:r>
            <a:r>
              <a:rPr lang="en-US" altLang="ko-KR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피부</a:t>
            </a:r>
            <a:r>
              <a:rPr lang="en-US" altLang="ko-KR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내과</a:t>
            </a:r>
            <a:r>
              <a:rPr lang="en-US" altLang="ko-KR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정형외과</a:t>
            </a:r>
            <a:r>
              <a:rPr lang="en-US" altLang="ko-KR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허리</a:t>
            </a:r>
            <a:r>
              <a:rPr lang="en-US" altLang="ko-KR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목디스크</a:t>
            </a:r>
            <a:r>
              <a:rPr lang="en-US" altLang="ko-KR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눈병 등</a:t>
            </a:r>
            <a:endParaRPr lang="en-US" altLang="ko-KR" sz="2000" b="0" i="0" dirty="0">
              <a:solidFill>
                <a:srgbClr val="0000FF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 하나님의 </a:t>
            </a:r>
            <a:r>
              <a:rPr lang="ko-KR" altLang="en-US" sz="2000" b="0" i="0" u="sng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광선</a:t>
            </a:r>
            <a:r>
              <a:rPr lang="ko-KR" altLang="en-US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으로 치유해 주소서</a:t>
            </a:r>
            <a:r>
              <a:rPr lang="en-US" altLang="ko-KR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br>
              <a:rPr lang="ko-KR" altLang="en-US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성도들의 </a:t>
            </a:r>
            <a:r>
              <a:rPr lang="ko-KR" altLang="en-US" sz="2000" b="0" i="0" u="sng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아픔</a:t>
            </a:r>
            <a:r>
              <a:rPr lang="ko-KR" altLang="en-US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을 주님께서 싸 메 주시고 치유 시켜 주소서</a:t>
            </a:r>
            <a:br>
              <a:rPr lang="ko-KR" altLang="en-US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• </a:t>
            </a:r>
            <a:r>
              <a:rPr lang="ko-KR" altLang="en-US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성도들을 괴롭히는 모든 </a:t>
            </a:r>
            <a:r>
              <a:rPr lang="ko-KR" altLang="en-US" sz="2000" b="0" i="0" u="sng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질병</a:t>
            </a:r>
            <a:r>
              <a:rPr lang="ko-KR" altLang="en-US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은 나사렛 예수이름으로 명한다</a:t>
            </a:r>
            <a:br>
              <a:rPr lang="ko-KR" altLang="en-US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  파쇄되고 분쇄되어 일곱길로 떠나라</a:t>
            </a:r>
            <a:br>
              <a:rPr lang="ko-KR" altLang="en-US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  떠나가라  떠나 가라</a:t>
            </a:r>
            <a:r>
              <a:rPr lang="en-US" altLang="ko-KR" sz="20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0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3671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C38AF2B-316D-4F03-AD83-0C331DC83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085" y="-28266"/>
            <a:ext cx="10515600" cy="1325563"/>
          </a:xfrm>
        </p:spPr>
        <p:txBody>
          <a:bodyPr/>
          <a:lstStyle/>
          <a:p>
            <a:r>
              <a:rPr lang="ko-KR" altLang="en-US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교회와 나라를 위해 기도합니다</a:t>
            </a:r>
            <a:r>
              <a:rPr lang="en-US" altLang="ko-K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2EAE95-6BE9-48A4-BEA4-5539FF986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5204" y="1264748"/>
            <a:ext cx="6923315" cy="252548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ko-KR" altLang="en-US" sz="2600" b="1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</a:t>
            </a:r>
            <a:r>
              <a:rPr lang="en-US" altLang="ko-KR" sz="2600" b="1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600" b="1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교회와 민족선교를 위해 기도합니다</a:t>
            </a:r>
            <a:b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1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1.</a:t>
            </a:r>
            <a:r>
              <a:rPr lang="ko-KR" altLang="en-US" sz="1800" b="0" i="0" dirty="0">
                <a:solidFill>
                  <a:srgbClr val="11111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한국교회가 하나님의 뜻을 온전히 이루어가는 공동체 되게 하소서</a:t>
            </a:r>
            <a:b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1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2.</a:t>
            </a:r>
            <a:r>
              <a:rPr lang="ko-KR" altLang="en-US" sz="1800" b="0" i="0" dirty="0">
                <a:solidFill>
                  <a:srgbClr val="11111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목회자들에게 성령의 지혜와 능력을 부어 주소서</a:t>
            </a:r>
            <a:b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1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3.</a:t>
            </a:r>
            <a:r>
              <a:rPr lang="ko-KR" altLang="en-US" sz="1800" b="0" i="0" dirty="0">
                <a:solidFill>
                  <a:srgbClr val="11111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선교사들의 사역을 축복하시고 보호하여 주소서</a:t>
            </a:r>
            <a:b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1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4.</a:t>
            </a:r>
            <a:r>
              <a:rPr lang="ko-KR" altLang="en-US" sz="1800" b="0" i="0" dirty="0">
                <a:solidFill>
                  <a:srgbClr val="11111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복음이 북한에 전파되는 역사가 일어나게 하소서</a:t>
            </a:r>
            <a:b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1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5.</a:t>
            </a:r>
            <a:r>
              <a:rPr lang="ko-KR" altLang="en-US" sz="1800" b="0" i="0" dirty="0">
                <a:solidFill>
                  <a:srgbClr val="11111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교회학교가 영적으로 부흥하게 하소서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35A7BA5-CDC5-4761-9D70-6693DDFD7E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8329" y="3653433"/>
            <a:ext cx="7311571" cy="302200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ko-KR" altLang="en-US" sz="2600" b="1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나</a:t>
            </a:r>
            <a:r>
              <a:rPr lang="en-US" altLang="ko-KR" sz="2600" b="1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r>
              <a:rPr lang="ko-KR" altLang="en-US" sz="2600" b="1" i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나라와 민족위해 기도합니다</a:t>
            </a:r>
            <a:b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1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1.</a:t>
            </a:r>
            <a:r>
              <a:rPr lang="ko-KR" altLang="en-US" sz="1800" b="0" i="0" dirty="0">
                <a:solidFill>
                  <a:srgbClr val="11111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대한민국이 하나님을 경외하는 나라 되게 하소서</a:t>
            </a:r>
            <a:b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1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2.</a:t>
            </a:r>
            <a:r>
              <a:rPr lang="ko-KR" altLang="en-US" sz="1800" b="0" i="0" dirty="0">
                <a:solidFill>
                  <a:srgbClr val="11111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나라정치 지도자들에게 하늘의 지혜를 부어 주소서</a:t>
            </a:r>
            <a:b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1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3.</a:t>
            </a:r>
            <a:r>
              <a:rPr lang="ko-KR" altLang="en-US" sz="1800" b="0" i="0" dirty="0">
                <a:solidFill>
                  <a:srgbClr val="11111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생활에 경제적 어려움 속에 있는 이들을 위로하여 주소서</a:t>
            </a:r>
            <a:b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1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4.</a:t>
            </a:r>
            <a:r>
              <a:rPr lang="ko-KR" altLang="en-US" sz="1800" b="0" i="0" dirty="0">
                <a:solidFill>
                  <a:srgbClr val="11111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학생과</a:t>
            </a:r>
            <a:r>
              <a:rPr lang="en-US" altLang="ko-KR" sz="1800" b="0" i="0" dirty="0">
                <a:solidFill>
                  <a:srgbClr val="11111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1800" b="0" i="0" dirty="0">
                <a:solidFill>
                  <a:srgbClr val="11111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청년들에게 희망과 비전을 허락하여 주소서</a:t>
            </a:r>
            <a:b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1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5.</a:t>
            </a:r>
            <a:r>
              <a:rPr lang="ko-KR" altLang="en-US" sz="1800" b="0" i="0" dirty="0">
                <a:solidFill>
                  <a:srgbClr val="11111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남과 북이 주님 안에서 화해하고 복음으로 하나되고 통일되게 하소서</a:t>
            </a:r>
            <a:b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1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6.</a:t>
            </a:r>
            <a:r>
              <a:rPr lang="ko-KR" altLang="en-US" sz="1800" b="0" i="0" dirty="0">
                <a:solidFill>
                  <a:srgbClr val="11111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이 땅에 하나님의 축복이 가득하게 하소서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C47910A6-404D-4964-BB27-4BB9E531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23</a:t>
            </a:fld>
            <a:endParaRPr lang="ko-KR" altLang="en-US"/>
          </a:p>
        </p:txBody>
      </p:sp>
      <p:pic>
        <p:nvPicPr>
          <p:cNvPr id="6" name="Picture 8" descr="praying hands clipart png #5891534 | Clipart Library">
            <a:extLst>
              <a:ext uri="{FF2B5EF4-FFF2-40B4-BE49-F238E27FC236}">
                <a16:creationId xmlns:a16="http://schemas.microsoft.com/office/drawing/2014/main" id="{9DF2EF94-7D7F-4C74-A293-2108AA990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70" y="88278"/>
            <a:ext cx="1188515" cy="953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989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3FC5361-DE55-49E8-B45E-D1133EF7A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24</a:t>
            </a:fld>
            <a:endParaRPr lang="ko-KR" altLang="en-US"/>
          </a:p>
        </p:txBody>
      </p:sp>
      <p:pic>
        <p:nvPicPr>
          <p:cNvPr id="6" name="Picture 8" descr="praying hands clipart png #5891534 | Clipart Library">
            <a:extLst>
              <a:ext uri="{FF2B5EF4-FFF2-40B4-BE49-F238E27FC236}">
                <a16:creationId xmlns:a16="http://schemas.microsoft.com/office/drawing/2014/main" id="{A3A24CF9-A823-436E-B60D-27878A753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12" y="333863"/>
            <a:ext cx="1188515" cy="953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72E0EBA9-AF1B-470C-A31A-60E81F2D1C67}"/>
              </a:ext>
            </a:extLst>
          </p:cNvPr>
          <p:cNvSpPr txBox="1">
            <a:spLocks/>
          </p:cNvSpPr>
          <p:nvPr/>
        </p:nvSpPr>
        <p:spPr>
          <a:xfrm>
            <a:off x="1579235" y="177970"/>
            <a:ext cx="37624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4000" b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개인</a:t>
            </a:r>
            <a:r>
              <a:rPr lang="ko-KR" altLang="en-US" sz="3600" b="1" dirty="0" err="1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</a:t>
            </a:r>
            <a:r>
              <a:rPr lang="ko-KR" altLang="en-US" sz="54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40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가정</a:t>
            </a:r>
            <a:r>
              <a:rPr lang="ko-KR" altLang="en-US" sz="2400" b="1" dirty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기도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856776-28EC-4B78-9B7C-C37C97998CE1}"/>
              </a:ext>
            </a:extLst>
          </p:cNvPr>
          <p:cNvSpPr txBox="1"/>
          <p:nvPr/>
        </p:nvSpPr>
        <p:spPr>
          <a:xfrm>
            <a:off x="488912" y="1600531"/>
            <a:ext cx="549285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ko-KR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1.</a:t>
            </a:r>
            <a:r>
              <a:rPr lang="ko-KR" altLang="en-US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성도들이 말씀과 기도로 깨어 있는</a:t>
            </a:r>
            <a:r>
              <a:rPr lang="en-US" altLang="ko-KR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r>
              <a:rPr lang="ko-KR" altLang="en-US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            </a:t>
            </a:r>
            <a:endParaRPr lang="en-US" altLang="ko-KR" b="0" i="0" dirty="0">
              <a:solidFill>
                <a:srgbClr val="0000FF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신앙생활 하게 하시고 자녀들이 주님을          </a:t>
            </a:r>
            <a:endParaRPr lang="en-US" altLang="ko-KR" b="0" i="0" dirty="0">
              <a:solidFill>
                <a:srgbClr val="0000FF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경외하며 성장하게 하소서</a:t>
            </a:r>
            <a:endParaRPr lang="en-US" altLang="ko-KR" b="0" i="0" dirty="0">
              <a:solidFill>
                <a:srgbClr val="0000FF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                 </a:t>
            </a:r>
            <a:r>
              <a:rPr lang="ko-KR" altLang="en-US" sz="1600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     </a:t>
            </a:r>
            <a:r>
              <a:rPr lang="ko-KR" altLang="en-US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    </a:t>
            </a:r>
            <a:b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2.</a:t>
            </a:r>
            <a:r>
              <a:rPr lang="ko-KR" altLang="en-US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교회와 성도들에 물질의 축복을</a:t>
            </a:r>
            <a:r>
              <a:rPr lang="en-US" altLang="ko-KR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~                </a:t>
            </a:r>
          </a:p>
          <a:p>
            <a:pPr marL="0" indent="0">
              <a:buNone/>
            </a:pPr>
            <a:r>
              <a:rPr lang="ko-KR" altLang="en-US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이웃과 나 누며 섬기는 삶을 살게 하소서</a:t>
            </a:r>
            <a:endParaRPr lang="en-US" altLang="ko-KR" b="0" i="0" dirty="0">
              <a:solidFill>
                <a:srgbClr val="0000FF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b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3.</a:t>
            </a:r>
            <a:r>
              <a:rPr lang="ko-KR" altLang="en-US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건강과 평안으로 새해에 만사 형통하게 하소서  </a:t>
            </a:r>
            <a:endParaRPr lang="en-US" altLang="ko-KR" b="0" i="0" dirty="0">
              <a:solidFill>
                <a:srgbClr val="0000FF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b="0" i="0" dirty="0">
              <a:solidFill>
                <a:srgbClr val="0000FF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en-US" altLang="ko-KR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en-US" altLang="ko-KR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성도들의 모든 일을 통해 하나님의 영광만 드러나게 하소서</a:t>
            </a:r>
            <a:endParaRPr lang="en-US" altLang="ko-KR" b="0" i="0" dirty="0">
              <a:solidFill>
                <a:srgbClr val="0000FF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en-US" altLang="ko-KR" b="0" i="0" dirty="0">
              <a:solidFill>
                <a:srgbClr val="0000FF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기도한 것 응답 주심을 감사드립니다</a:t>
            </a:r>
            <a:r>
              <a:rPr lang="en-US" altLang="ko-KR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b="0" i="0" dirty="0">
                <a:solidFill>
                  <a:srgbClr val="0000FF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b="0" i="0" dirty="0">
              <a:solidFill>
                <a:srgbClr val="0000FF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8" name="내용 개체 틀 3">
            <a:extLst>
              <a:ext uri="{FF2B5EF4-FFF2-40B4-BE49-F238E27FC236}">
                <a16:creationId xmlns:a16="http://schemas.microsoft.com/office/drawing/2014/main" id="{4C02C2D8-D70B-441D-AE62-FC0203A74FFD}"/>
              </a:ext>
            </a:extLst>
          </p:cNvPr>
          <p:cNvSpPr txBox="1">
            <a:spLocks/>
          </p:cNvSpPr>
          <p:nvPr/>
        </p:nvSpPr>
        <p:spPr>
          <a:xfrm>
            <a:off x="6612279" y="1195500"/>
            <a:ext cx="5181600" cy="5895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ko-KR" altLang="en-US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여호와께서 </a:t>
            </a:r>
            <a:r>
              <a:rPr lang="ko-KR" altLang="en-US" sz="1800" dirty="0" err="1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네게</a:t>
            </a:r>
            <a:r>
              <a:rPr lang="ko-KR" altLang="en-US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복을 주시고 너를 지키시며</a:t>
            </a:r>
            <a:r>
              <a:rPr lang="en-US" altLang="ko-KR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b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얼굴을 </a:t>
            </a:r>
            <a:r>
              <a:rPr lang="ko-KR" altLang="en-US" sz="1800" dirty="0" err="1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네게</a:t>
            </a:r>
            <a:r>
              <a:rPr lang="ko-KR" altLang="en-US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비추시고</a:t>
            </a:r>
            <a:b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1800" dirty="0" err="1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네게</a:t>
            </a:r>
            <a:r>
              <a:rPr lang="ko-KR" altLang="en-US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은혜 베푸시기를 원하며</a:t>
            </a:r>
            <a:r>
              <a:rPr lang="en-US" altLang="ko-KR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b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얼굴을 너를 향해 드시고</a:t>
            </a:r>
            <a:b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1800" dirty="0" err="1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네게</a:t>
            </a:r>
            <a:r>
              <a:rPr lang="ko-KR" altLang="en-US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평강을 주시기를 바라며</a:t>
            </a:r>
            <a:r>
              <a:rPr lang="en-US" altLang="ko-KR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b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죽었다가 다시 살아나신 예수께</a:t>
            </a:r>
            <a:b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1800" dirty="0" err="1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머리숙인</a:t>
            </a:r>
            <a:r>
              <a:rPr lang="ko-KR" altLang="en-US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형제와</a:t>
            </a:r>
            <a:r>
              <a:rPr lang="en-US" altLang="ko-KR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br>
              <a:rPr lang="ko-KR" altLang="en-US" sz="180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1800">
                <a:latin typeface="HY견고딕" panose="02030600000101010101" pitchFamily="18" charset="-127"/>
                <a:ea typeface="HY견고딕" panose="02030600000101010101" pitchFamily="18" charset="-127"/>
              </a:rPr>
              <a:t>지역</a:t>
            </a:r>
            <a:r>
              <a:rPr lang="ko-KR" altLang="en-US" sz="180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선교사와</a:t>
            </a:r>
            <a:r>
              <a:rPr lang="en-US" altLang="ko-KR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지역교회 성도와</a:t>
            </a:r>
            <a:r>
              <a:rPr lang="en-US" altLang="ko-KR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b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1800" dirty="0" err="1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오산리</a:t>
            </a:r>
            <a:r>
              <a:rPr lang="ko-KR" altLang="en-US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기도원 성회에 참여한</a:t>
            </a:r>
            <a:b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사명자들에게</a:t>
            </a:r>
            <a:r>
              <a:rPr lang="en-US" altLang="ko-KR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b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b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이제는 예수그리스도의 은혜와</a:t>
            </a:r>
            <a:b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아버지 하나님의 무한하신 사랑과</a:t>
            </a:r>
            <a:b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성령님의 교통충만 역사하심이</a:t>
            </a:r>
            <a:b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2026</a:t>
            </a:r>
            <a:r>
              <a:rPr lang="ko-KR" altLang="en-US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년 새해 사명을 믿음으로 결단하고</a:t>
            </a:r>
            <a:b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출발하는 하나님의 사람들이</a:t>
            </a:r>
            <a:b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이제부터 영원까지 함께하시기를</a:t>
            </a:r>
            <a:br>
              <a:rPr lang="ko-KR" altLang="en-US" sz="1800" dirty="0"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ko-KR" altLang="en-US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간절히 </a:t>
            </a:r>
            <a:r>
              <a:rPr lang="en-US" altLang="ko-KR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"</a:t>
            </a:r>
            <a:r>
              <a:rPr lang="ko-KR" altLang="en-US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축원합니다</a:t>
            </a:r>
            <a:r>
              <a:rPr lang="en-US" altLang="ko-KR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.“ </a:t>
            </a:r>
            <a:r>
              <a:rPr lang="ko-KR" altLang="en-US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1800" dirty="0">
                <a:solidFill>
                  <a:srgbClr val="11111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1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E990E608-DE9D-4A6F-B0AA-E0CBB9E02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5473" y="177969"/>
            <a:ext cx="6146799" cy="1325563"/>
          </a:xfrm>
        </p:spPr>
        <p:txBody>
          <a:bodyPr>
            <a:normAutofit/>
          </a:bodyPr>
          <a:lstStyle/>
          <a:p>
            <a:r>
              <a:rPr lang="ko-KR" altLang="en-US" sz="4000" b="1" i="0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축도 </a:t>
            </a:r>
            <a:r>
              <a:rPr lang="en-US" altLang="ko-KR" sz="1400" b="1" i="0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1400" b="1" i="0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민수기 </a:t>
            </a:r>
            <a:r>
              <a:rPr lang="en-US" altLang="ko-KR" sz="1400" b="1" i="0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1400" b="1" i="0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</a:t>
            </a:r>
            <a:r>
              <a:rPr lang="en-US" altLang="ko-KR" sz="1400" b="1" i="0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24</a:t>
            </a:r>
            <a:r>
              <a:rPr lang="ko-KR" altLang="en-US" sz="1400" b="1" i="0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r>
              <a:rPr lang="en-US" altLang="ko-KR" sz="1400" b="1" i="0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 25</a:t>
            </a:r>
            <a:r>
              <a:rPr lang="ko-KR" altLang="en-US" sz="1400" b="1" i="0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r>
              <a:rPr lang="en-US" altLang="ko-KR" sz="1400" b="1" i="0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 26</a:t>
            </a:r>
            <a:r>
              <a:rPr lang="ko-KR" altLang="en-US" sz="1400" b="1" i="0" dirty="0">
                <a:solidFill>
                  <a:srgbClr val="7030A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 적용</a:t>
            </a:r>
            <a:endParaRPr lang="ko-KR" altLang="en-US" sz="2000" b="1" dirty="0">
              <a:solidFill>
                <a:srgbClr val="7030A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9845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9D95AAF-F115-4F42-A16B-CB38659E4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1101B-7980-4CF9-99F8-4A7A250EE66C}"/>
              </a:ext>
            </a:extLst>
          </p:cNvPr>
          <p:cNvSpPr txBox="1"/>
          <p:nvPr/>
        </p:nvSpPr>
        <p:spPr>
          <a:xfrm>
            <a:off x="273131" y="938784"/>
            <a:ext cx="11565301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5</a:t>
            </a:r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분 간증 아픔을 감사하자</a:t>
            </a:r>
            <a:endParaRPr lang="en-US" altLang="ko-KR" sz="1400" i="0" dirty="0">
              <a:solidFill>
                <a:srgbClr val="111111"/>
              </a:solidFill>
              <a:effectLst/>
              <a:latin typeface="+mj-lt"/>
              <a:ea typeface="HY견고딕" panose="02030600000101010101" pitchFamily="18" charset="-127"/>
            </a:endParaRPr>
          </a:p>
          <a:p>
            <a:r>
              <a:rPr lang="ko-KR" altLang="en-US" sz="1400" dirty="0">
                <a:solidFill>
                  <a:srgbClr val="111111"/>
                </a:solidFill>
                <a:latin typeface="+mj-lt"/>
                <a:ea typeface="HY견고딕" panose="02030600000101010101" pitchFamily="18" charset="-127"/>
              </a:rPr>
              <a:t>아프다는 건 살아있다는 것이다</a:t>
            </a:r>
            <a:r>
              <a:rPr lang="en-US" altLang="ko-KR" sz="1400" dirty="0">
                <a:solidFill>
                  <a:srgbClr val="111111"/>
                </a:solidFill>
                <a:latin typeface="+mj-lt"/>
                <a:ea typeface="HY견고딕" panose="02030600000101010101" pitchFamily="18" charset="-127"/>
              </a:rPr>
              <a:t>/. </a:t>
            </a:r>
            <a:r>
              <a:rPr lang="ko-KR" altLang="en-US" sz="1400" dirty="0">
                <a:solidFill>
                  <a:srgbClr val="111111"/>
                </a:solidFill>
                <a:latin typeface="+mj-lt"/>
                <a:ea typeface="HY견고딕" panose="02030600000101010101" pitchFamily="18" charset="-127"/>
              </a:rPr>
              <a:t>살아있음을 감사하자</a:t>
            </a:r>
            <a:r>
              <a:rPr lang="en-US" altLang="ko-KR" sz="1400" dirty="0">
                <a:solidFill>
                  <a:srgbClr val="111111"/>
                </a:solidFill>
                <a:latin typeface="+mj-lt"/>
                <a:ea typeface="HY견고딕" panose="02030600000101010101" pitchFamily="18" charset="-127"/>
              </a:rPr>
              <a:t>/. </a:t>
            </a:r>
            <a:r>
              <a:rPr lang="ko-KR" altLang="en-US" sz="1400" dirty="0">
                <a:solidFill>
                  <a:srgbClr val="111111"/>
                </a:solidFill>
                <a:latin typeface="+mj-lt"/>
                <a:ea typeface="HY견고딕" panose="02030600000101010101" pitchFamily="18" charset="-127"/>
              </a:rPr>
              <a:t>꼬집어도 감각도</a:t>
            </a:r>
            <a:r>
              <a:rPr lang="en-US" altLang="ko-KR" sz="1400" dirty="0">
                <a:solidFill>
                  <a:srgbClr val="111111"/>
                </a:solidFill>
                <a:latin typeface="+mj-lt"/>
                <a:ea typeface="HY견고딕" panose="02030600000101010101" pitchFamily="18" charset="-127"/>
              </a:rPr>
              <a:t>,</a:t>
            </a:r>
            <a:r>
              <a:rPr lang="ko-KR" altLang="en-US" sz="1400" dirty="0">
                <a:solidFill>
                  <a:srgbClr val="111111"/>
                </a:solidFill>
                <a:latin typeface="+mj-lt"/>
                <a:ea typeface="HY견고딕" panose="02030600000101010101" pitchFamily="18" charset="-127"/>
              </a:rPr>
              <a:t> 아픔도 느끼지 못하는 사람이 있습니다</a:t>
            </a:r>
            <a:r>
              <a:rPr lang="en-US" altLang="ko-KR" sz="1400" dirty="0">
                <a:solidFill>
                  <a:srgbClr val="111111"/>
                </a:solidFill>
                <a:latin typeface="+mj-lt"/>
                <a:ea typeface="HY견고딕" panose="02030600000101010101" pitchFamily="18" charset="-127"/>
              </a:rPr>
              <a:t>.</a:t>
            </a:r>
            <a:endParaRPr lang="en-US" altLang="ko-KR" sz="1400" i="0" dirty="0">
              <a:solidFill>
                <a:srgbClr val="111111"/>
              </a:solidFill>
              <a:effectLst/>
              <a:latin typeface="+mj-lt"/>
              <a:ea typeface="HY견고딕" panose="02030600000101010101" pitchFamily="18" charset="-127"/>
            </a:endParaRPr>
          </a:p>
          <a:p>
            <a:endParaRPr lang="en-US" altLang="ko-KR" sz="1400" dirty="0">
              <a:solidFill>
                <a:srgbClr val="111111"/>
              </a:solidFill>
              <a:latin typeface="+mj-lt"/>
              <a:ea typeface="HY견고딕" panose="02030600000101010101" pitchFamily="18" charset="-127"/>
            </a:endParaRPr>
          </a:p>
          <a:p>
            <a:endParaRPr lang="en-US" altLang="ko-KR" sz="1400" i="0" dirty="0">
              <a:solidFill>
                <a:srgbClr val="111111"/>
              </a:solidFill>
              <a:effectLst/>
              <a:latin typeface="+mj-lt"/>
              <a:ea typeface="HY견고딕" panose="02030600000101010101" pitchFamily="18" charset="-127"/>
            </a:endParaRPr>
          </a:p>
          <a:p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저는 청양 칠갑산 기도원에서 열 일곱살에 방언 은사를 받았습니다</a:t>
            </a:r>
            <a:r>
              <a:rPr lang="en-US" altLang="ko-KR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.</a:t>
            </a:r>
            <a:br>
              <a:rPr lang="ko-KR" altLang="en-US" sz="1400" dirty="0">
                <a:latin typeface="+mj-lt"/>
                <a:ea typeface="HY견고딕" panose="02030600000101010101" pitchFamily="18" charset="-127"/>
              </a:rPr>
            </a:br>
            <a:r>
              <a:rPr lang="en-US" altLang="ko-KR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18</a:t>
            </a:r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세</a:t>
            </a:r>
            <a:r>
              <a:rPr lang="en-US" altLang="ko-KR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~20</a:t>
            </a:r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세에 신유 은사</a:t>
            </a:r>
            <a:r>
              <a:rPr lang="en-US" altLang="ko-KR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, </a:t>
            </a:r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투시 은사 받고 기도의 능력으로</a:t>
            </a:r>
            <a:r>
              <a:rPr lang="en-US" altLang="ko-KR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,</a:t>
            </a:r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 성령으로 귀신을 물리치는 경험을</a:t>
            </a:r>
            <a:br>
              <a:rPr lang="ko-KR" altLang="en-US" sz="1400" dirty="0">
                <a:latin typeface="+mj-lt"/>
                <a:ea typeface="HY견고딕" panose="02030600000101010101" pitchFamily="18" charset="-127"/>
              </a:rPr>
            </a:br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부모님과  동네어른들이 보는 앞에서 체험했습니다</a:t>
            </a:r>
            <a:r>
              <a:rPr lang="en-US" altLang="ko-KR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.</a:t>
            </a:r>
            <a:br>
              <a:rPr lang="ko-KR" altLang="en-US" sz="1400" dirty="0">
                <a:latin typeface="+mj-lt"/>
                <a:ea typeface="HY견고딕" panose="02030600000101010101" pitchFamily="18" charset="-127"/>
              </a:rPr>
            </a:br>
            <a:br>
              <a:rPr lang="ko-KR" altLang="en-US" sz="1400" dirty="0">
                <a:latin typeface="+mj-lt"/>
                <a:ea typeface="HY견고딕" panose="02030600000101010101" pitchFamily="18" charset="-127"/>
              </a:rPr>
            </a:br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방언 은사</a:t>
            </a:r>
            <a:r>
              <a:rPr lang="en-US" altLang="ko-KR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,</a:t>
            </a:r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신유 은사</a:t>
            </a:r>
            <a:r>
              <a:rPr lang="en-US" altLang="ko-KR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,</a:t>
            </a:r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투시 은사를 받고</a:t>
            </a:r>
            <a:br>
              <a:rPr lang="ko-KR" altLang="en-US" sz="1400" dirty="0">
                <a:latin typeface="+mj-lt"/>
                <a:ea typeface="HY견고딕" panose="02030600000101010101" pitchFamily="18" charset="-127"/>
              </a:rPr>
            </a:br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방언통역 은사</a:t>
            </a:r>
            <a:r>
              <a:rPr lang="en-US" altLang="ko-KR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, </a:t>
            </a:r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예언 은사는 시도하다 주변에 목회 사역자 분들과 갈등으로 은사 기도생활을 포기하고 술</a:t>
            </a:r>
            <a:r>
              <a:rPr lang="en-US" altLang="ko-KR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,</a:t>
            </a:r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담배를 했습니다</a:t>
            </a:r>
            <a:r>
              <a:rPr lang="en-US" altLang="ko-KR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.</a:t>
            </a:r>
            <a:br>
              <a:rPr lang="ko-KR" altLang="en-US" sz="1400" dirty="0">
                <a:latin typeface="+mj-lt"/>
                <a:ea typeface="HY견고딕" panose="02030600000101010101" pitchFamily="18" charset="-127"/>
              </a:rPr>
            </a:br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저를 멘토 해  주시는 경험자를 만나지 못했고</a:t>
            </a:r>
            <a:r>
              <a:rPr lang="en-US" altLang="ko-KR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, </a:t>
            </a:r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저 혼자 은사를 감당하지 못했습니다</a:t>
            </a:r>
            <a:r>
              <a:rPr lang="en-US" altLang="ko-KR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.</a:t>
            </a:r>
            <a:br>
              <a:rPr lang="ko-KR" altLang="en-US" sz="1400" dirty="0">
                <a:latin typeface="+mj-lt"/>
                <a:ea typeface="HY견고딕" panose="02030600000101010101" pitchFamily="18" charset="-127"/>
              </a:rPr>
            </a:br>
            <a:r>
              <a:rPr lang="ko-KR" altLang="en-US" sz="1400" dirty="0">
                <a:latin typeface="+mj-lt"/>
                <a:ea typeface="HY견고딕" panose="02030600000101010101" pitchFamily="18" charset="-127"/>
              </a:rPr>
              <a:t>뿌리가 없는 나무처럼 기초가 부족한 상태여서  </a:t>
            </a:r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신학을 하라는 권유를 외면하고 어둠생활로 방황하다가</a:t>
            </a:r>
            <a:br>
              <a:rPr lang="ko-KR" altLang="en-US" sz="1400" dirty="0">
                <a:latin typeface="+mj-lt"/>
                <a:ea typeface="HY견고딕" panose="02030600000101010101" pitchFamily="18" charset="-127"/>
              </a:rPr>
            </a:br>
            <a:br>
              <a:rPr lang="ko-KR" altLang="en-US" sz="1400" dirty="0">
                <a:latin typeface="+mj-lt"/>
                <a:ea typeface="HY견고딕" panose="02030600000101010101" pitchFamily="18" charset="-127"/>
              </a:rPr>
            </a:br>
            <a:br>
              <a:rPr lang="ko-KR" altLang="en-US" sz="1400" dirty="0">
                <a:latin typeface="+mj-lt"/>
                <a:ea typeface="HY견고딕" panose="02030600000101010101" pitchFamily="18" charset="-127"/>
              </a:rPr>
            </a:br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군 생활 중에 </a:t>
            </a:r>
            <a:r>
              <a:rPr lang="en-US" altLang="ko-KR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20</a:t>
            </a:r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대에 결혼하고 </a:t>
            </a:r>
            <a:r>
              <a:rPr lang="en-US" altLang="ko-KR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20</a:t>
            </a:r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대 후반 두 아이 아버지가 되어 큰아이 초등학교 입학식날  안양시 건설현장에서 추락사고로 </a:t>
            </a:r>
            <a:endParaRPr lang="en-US" altLang="ko-KR" sz="1400" i="0" dirty="0">
              <a:solidFill>
                <a:srgbClr val="111111"/>
              </a:solidFill>
              <a:effectLst/>
              <a:latin typeface="+mj-lt"/>
              <a:ea typeface="HY견고딕" panose="02030600000101010101" pitchFamily="18" charset="-127"/>
            </a:endParaRPr>
          </a:p>
          <a:p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두다리가 분쇄골절 되었고</a:t>
            </a:r>
            <a:r>
              <a:rPr lang="en-US" altLang="ko-KR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,</a:t>
            </a:r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 좌측 팔이 부러져 있을 때 저는 그때서야 하나님이 저를 사랑하심을 알았습니다</a:t>
            </a:r>
            <a:r>
              <a:rPr lang="en-US" altLang="ko-KR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.</a:t>
            </a:r>
            <a:br>
              <a:rPr lang="ko-KR" altLang="en-US" sz="1400" dirty="0">
                <a:latin typeface="+mj-lt"/>
                <a:ea typeface="HY견고딕" panose="02030600000101010101" pitchFamily="18" charset="-127"/>
              </a:rPr>
            </a:br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다리가 분쇄골절로 산산조각이 되어 뼈들이 하얗게 살 밖으로 나와있어도 무섭거나 두렵지가  않았습니다</a:t>
            </a:r>
            <a:r>
              <a:rPr lang="en-US" altLang="ko-KR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.</a:t>
            </a:r>
            <a:br>
              <a:rPr lang="ko-KR" altLang="en-US" sz="1400" dirty="0">
                <a:latin typeface="+mj-lt"/>
                <a:ea typeface="HY견고딕" panose="02030600000101010101" pitchFamily="18" charset="-127"/>
              </a:rPr>
            </a:br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제가 하나님께 회개하고</a:t>
            </a:r>
            <a:r>
              <a:rPr lang="en-US" altLang="ko-KR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, </a:t>
            </a:r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기도하면서 다리를 절단하지 않고 고쳐 주실 거라는 믿음이 있었습니다</a:t>
            </a:r>
            <a:r>
              <a:rPr lang="en-US" altLang="ko-KR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. </a:t>
            </a:r>
          </a:p>
          <a:p>
            <a:endParaRPr lang="en-US" altLang="ko-KR" sz="1400" dirty="0">
              <a:solidFill>
                <a:srgbClr val="111111"/>
              </a:solidFill>
              <a:latin typeface="+mj-lt"/>
              <a:ea typeface="HY견고딕" panose="02030600000101010101" pitchFamily="18" charset="-127"/>
            </a:endParaRPr>
          </a:p>
          <a:p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기도중에 응급실에서 의사들은 긴급 회의를 하고 엑스레이 </a:t>
            </a:r>
            <a:r>
              <a:rPr lang="ko-KR" altLang="en-US" sz="1400" dirty="0">
                <a:solidFill>
                  <a:srgbClr val="111111"/>
                </a:solidFill>
                <a:latin typeface="+mj-lt"/>
                <a:ea typeface="HY견고딕" panose="02030600000101010101" pitchFamily="18" charset="-127"/>
              </a:rPr>
              <a:t>필름</a:t>
            </a:r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을 보면서 수술도구를 빨리 준비하라고 지시하고 의사는 빨리 </a:t>
            </a:r>
            <a:endParaRPr lang="en-US" altLang="ko-KR" sz="1400" i="0" dirty="0">
              <a:solidFill>
                <a:srgbClr val="111111"/>
              </a:solidFill>
              <a:effectLst/>
              <a:latin typeface="+mj-lt"/>
              <a:ea typeface="HY견고딕" panose="02030600000101010101" pitchFamily="18" charset="-127"/>
            </a:endParaRPr>
          </a:p>
          <a:p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두다리를 절단하지 않으면 골수염과</a:t>
            </a:r>
            <a:r>
              <a:rPr lang="en-US" altLang="ko-KR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,</a:t>
            </a:r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 골수암이 걸리고 합병증이 예상된다며</a:t>
            </a:r>
            <a:br>
              <a:rPr lang="ko-KR" altLang="en-US" sz="1400" dirty="0">
                <a:latin typeface="+mj-lt"/>
                <a:ea typeface="HY견고딕" panose="02030600000101010101" pitchFamily="18" charset="-127"/>
              </a:rPr>
            </a:br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다리를 절단하는 걸로 결정하고 수술보증금 </a:t>
            </a:r>
            <a:r>
              <a:rPr lang="en-US" altLang="ko-KR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500</a:t>
            </a:r>
            <a:r>
              <a:rPr lang="ko-KR" altLang="en-US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만원을 입금하라 했습니다</a:t>
            </a:r>
            <a:r>
              <a:rPr lang="en-US" altLang="ko-KR" sz="1400" i="0" dirty="0">
                <a:solidFill>
                  <a:srgbClr val="111111"/>
                </a:solidFill>
                <a:effectLst/>
                <a:latin typeface="+mj-lt"/>
                <a:ea typeface="HY견고딕" panose="02030600000101010101" pitchFamily="18" charset="-127"/>
              </a:rPr>
              <a:t>.</a:t>
            </a:r>
            <a:br>
              <a:rPr lang="ko-KR" altLang="en-US" dirty="0">
                <a:latin typeface="+mj-lt"/>
              </a:rPr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8566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0736055-E347-461E-877B-DC6EFE4AA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38A11-60DB-4D54-8DD9-57E5DD74180A}"/>
              </a:ext>
            </a:extLst>
          </p:cNvPr>
          <p:cNvSpPr txBox="1"/>
          <p:nvPr/>
        </p:nvSpPr>
        <p:spPr>
          <a:xfrm>
            <a:off x="570016" y="332509"/>
            <a:ext cx="1111530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마태복음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7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장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7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절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, 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예레미야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33 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장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3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절</a:t>
            </a:r>
            <a:r>
              <a:rPr lang="ko-KR" altLang="en-US" b="1" i="0" dirty="0">
                <a:solidFill>
                  <a:srgbClr val="111111"/>
                </a:solidFill>
                <a:effectLst/>
                <a:latin typeface="Baekmuk Dotum"/>
              </a:rPr>
              <a:t>을 적용해 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저는 회개하며 간절히 기도했습니다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.</a:t>
            </a:r>
            <a:br>
              <a:rPr lang="ko-KR" altLang="en-US" sz="1800" b="1" dirty="0"/>
            </a:b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두 다리 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70%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만 고쳐 주시고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,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  두 아이들</a:t>
            </a:r>
            <a:r>
              <a:rPr lang="ko-KR" altLang="en-US" b="1" i="0" dirty="0">
                <a:solidFill>
                  <a:srgbClr val="111111"/>
                </a:solidFill>
                <a:effectLst/>
                <a:latin typeface="Baekmuk Dotum"/>
              </a:rPr>
              <a:t> 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학교생활 마치는 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60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세 까지만</a:t>
            </a:r>
            <a:br>
              <a:rPr lang="ko-KR" altLang="en-US" sz="1800" b="1" dirty="0"/>
            </a:b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살수 있도록 도와 주시면 장애인 인권운동과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,</a:t>
            </a:r>
            <a:r>
              <a:rPr lang="ko-KR" altLang="en-US" b="1" i="0" dirty="0">
                <a:solidFill>
                  <a:srgbClr val="111111"/>
                </a:solidFill>
                <a:effectLst/>
                <a:latin typeface="Baekmuk Dotum"/>
              </a:rPr>
              <a:t> 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사회봉사와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,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 선교사로 일하겠습니다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.</a:t>
            </a:r>
            <a:br>
              <a:rPr lang="ko-KR" altLang="en-US" sz="1800" b="1" dirty="0"/>
            </a:b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이렇게 하나님께 기도했습니다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.</a:t>
            </a:r>
          </a:p>
          <a:p>
            <a:br>
              <a:rPr lang="ko-KR" altLang="en-US" sz="1800" b="1" dirty="0"/>
            </a:b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기도가 끝나자 형님 두 분이 오셔서</a:t>
            </a:r>
            <a:r>
              <a:rPr lang="ko-KR" altLang="en-US" b="1" i="0" dirty="0">
                <a:solidFill>
                  <a:srgbClr val="111111"/>
                </a:solidFill>
                <a:effectLst/>
                <a:latin typeface="Baekmuk Dotum"/>
              </a:rPr>
              <a:t> 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의사들의 이야기를 듣고는 형님은 대학병원 응급실에서 저를 </a:t>
            </a:r>
            <a:endParaRPr lang="en-US" altLang="ko-KR" sz="1800" b="1" i="0" dirty="0">
              <a:solidFill>
                <a:srgbClr val="111111"/>
              </a:solidFill>
              <a:effectLst/>
              <a:latin typeface="Baekmuk Dotum"/>
            </a:endParaRPr>
          </a:p>
          <a:p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서울에 아주 작은 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5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층 규모 병원으로 이동시켜</a:t>
            </a:r>
            <a:r>
              <a:rPr lang="ko-KR" altLang="en-US" b="1" i="0" dirty="0">
                <a:solidFill>
                  <a:srgbClr val="111111"/>
                </a:solidFill>
                <a:effectLst/>
                <a:latin typeface="Baekmuk Dotum"/>
              </a:rPr>
              <a:t> 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다시 또 검사를 시작했습니다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.</a:t>
            </a:r>
            <a:br>
              <a:rPr lang="ko-KR" altLang="en-US" sz="1800" b="1" dirty="0"/>
            </a:br>
            <a:r>
              <a:rPr lang="ko-KR" altLang="en-US" sz="1800" b="1" dirty="0"/>
              <a:t>도영병원 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김 도영 원장은 형님에게 검사 결과를 이야기했습니다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.</a:t>
            </a:r>
            <a:br>
              <a:rPr lang="ko-KR" altLang="en-US" sz="1800" b="1" dirty="0"/>
            </a:br>
            <a:r>
              <a:rPr lang="en-US" altLang="ko-KR" sz="1800" b="1" dirty="0"/>
              <a:t>“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두다리는 절단하지 않아도 됩니다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”.</a:t>
            </a:r>
            <a:r>
              <a:rPr lang="ko-KR" altLang="en-US" b="1" i="0" dirty="0">
                <a:solidFill>
                  <a:srgbClr val="111111"/>
                </a:solidFill>
                <a:effectLst/>
                <a:latin typeface="Baekmuk Dotum"/>
              </a:rPr>
              <a:t> 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하지만 체중부하 장애 후유증으로 목발을 평생</a:t>
            </a:r>
            <a:br>
              <a:rPr lang="ko-KR" altLang="en-US" sz="1800" b="1" dirty="0"/>
            </a:b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의지해야 할 수도 있습니다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.</a:t>
            </a:r>
            <a:br>
              <a:rPr lang="ko-KR" altLang="en-US" sz="1800" b="1" dirty="0"/>
            </a:br>
            <a:br>
              <a:rPr lang="ko-KR" altLang="en-US" sz="1800" b="1" dirty="0"/>
            </a:b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김 원장 이야기가 끝나자 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“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저는 감사 기도를 했고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”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 형님 두분들은 저에게 다리 절단은 하지 않아도</a:t>
            </a:r>
            <a:br>
              <a:rPr lang="ko-KR" altLang="en-US" sz="1800" b="1" dirty="0"/>
            </a:b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된다고 저에게 말해 주었습니다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.</a:t>
            </a:r>
            <a:br>
              <a:rPr lang="ko-KR" altLang="en-US" sz="1800" b="1" dirty="0"/>
            </a:br>
            <a:br>
              <a:rPr lang="ko-KR" altLang="en-US" sz="1800" b="1" dirty="0"/>
            </a:b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우 축 다리 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4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번 수술</a:t>
            </a:r>
            <a:r>
              <a:rPr lang="ko-KR" altLang="en-US" b="1" i="0" dirty="0">
                <a:solidFill>
                  <a:srgbClr val="111111"/>
                </a:solidFill>
                <a:effectLst/>
                <a:latin typeface="Baekmuk Dotum"/>
              </a:rPr>
              <a:t> </a:t>
            </a:r>
            <a:r>
              <a:rPr lang="en-US" altLang="ko-KR" b="1" i="0" dirty="0">
                <a:solidFill>
                  <a:srgbClr val="111111"/>
                </a:solidFill>
                <a:effectLst/>
                <a:latin typeface="Baekmuk Dotum"/>
              </a:rPr>
              <a:t>, 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좌측다리 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3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번 수술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,</a:t>
            </a:r>
            <a:r>
              <a:rPr lang="ko-KR" altLang="en-US" b="1" i="0" dirty="0">
                <a:solidFill>
                  <a:srgbClr val="111111"/>
                </a:solidFill>
                <a:effectLst/>
                <a:latin typeface="Baekmuk Dotum"/>
              </a:rPr>
              <a:t> 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방광뼈를 잘라내서 다리뼈에 </a:t>
            </a:r>
            <a:r>
              <a:rPr lang="ko-KR" altLang="en-US" sz="1800" b="1" i="0" dirty="0" err="1">
                <a:solidFill>
                  <a:srgbClr val="111111"/>
                </a:solidFill>
                <a:effectLst/>
                <a:latin typeface="Baekmuk Dotum"/>
              </a:rPr>
              <a:t>두번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 넣고</a:t>
            </a:r>
            <a:br>
              <a:rPr lang="ko-KR" altLang="en-US" sz="1800" b="1" dirty="0"/>
            </a:b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허벅지 피부를  다리에 피부 이식수술까지</a:t>
            </a:r>
            <a:r>
              <a:rPr lang="ko-KR" altLang="en-US" b="1" i="0" dirty="0">
                <a:solidFill>
                  <a:srgbClr val="111111"/>
                </a:solidFill>
                <a:effectLst/>
                <a:latin typeface="Baekmuk Dotum"/>
              </a:rPr>
              <a:t> 하며 </a:t>
            </a:r>
            <a:r>
              <a:rPr lang="en-US" altLang="ko-KR" b="1" i="0" dirty="0">
                <a:solidFill>
                  <a:srgbClr val="111111"/>
                </a:solidFill>
                <a:effectLst/>
                <a:latin typeface="Baekmuk Dotum"/>
              </a:rPr>
              <a:t>, 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라 사 못 핀 제거 수술까지</a:t>
            </a:r>
            <a:br>
              <a:rPr lang="ko-KR" altLang="en-US" sz="1800" b="1" dirty="0"/>
            </a:b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병원생활 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3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년 동안 총 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7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번 대수술 후</a:t>
            </a:r>
            <a:r>
              <a:rPr lang="ko-KR" altLang="en-US" b="1" i="0" dirty="0">
                <a:solidFill>
                  <a:srgbClr val="111111"/>
                </a:solidFill>
                <a:effectLst/>
                <a:latin typeface="Baekmuk Dotum"/>
              </a:rPr>
              <a:t> </a:t>
            </a:r>
            <a:r>
              <a:rPr lang="ko-KR" altLang="en-US" b="1" dirty="0">
                <a:solidFill>
                  <a:srgbClr val="111111"/>
                </a:solidFill>
                <a:latin typeface="Baekmuk Dotum"/>
              </a:rPr>
              <a:t>휠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체어 타다가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, 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목발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, 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지팡이 생활 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2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년 만에</a:t>
            </a:r>
            <a:br>
              <a:rPr lang="ko-KR" altLang="en-US" sz="1800" b="1" dirty="0"/>
            </a:b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하나님의 은혜로 걸어 다니고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,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 회사에도 다니고 있고요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~</a:t>
            </a:r>
            <a:br>
              <a:rPr lang="ko-KR" altLang="en-US" sz="1800" b="1" dirty="0"/>
            </a:b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선교사로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, 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전도사로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, 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강도사로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,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회사원으로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, 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신문기자로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, 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인권운동가로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, 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통일선교회 목사로</a:t>
            </a:r>
            <a:br>
              <a:rPr lang="ko-KR" altLang="en-US" sz="1800" b="1" dirty="0"/>
            </a:b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민족 복음통일을 준비하며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, 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통일시대 미래교육을</a:t>
            </a:r>
            <a:r>
              <a:rPr lang="ko-KR" altLang="en-US" b="1" i="0" dirty="0">
                <a:solidFill>
                  <a:srgbClr val="111111"/>
                </a:solidFill>
                <a:effectLst/>
                <a:latin typeface="Baekmuk Dotum"/>
              </a:rPr>
              <a:t> 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준비하는 활동 중에 있습니다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.</a:t>
            </a:r>
            <a:br>
              <a:rPr lang="ko-KR" altLang="en-US" sz="1800" b="1" dirty="0"/>
            </a:b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또 요즘은  호헌신학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.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대학원 총장님과 부총장님 지시로 신학교 교수로 강의중에</a:t>
            </a:r>
            <a:r>
              <a:rPr lang="ko-KR" altLang="en-US" b="1" i="0" dirty="0">
                <a:solidFill>
                  <a:srgbClr val="111111"/>
                </a:solidFill>
                <a:effectLst/>
                <a:latin typeface="Baekmuk Dotum"/>
              </a:rPr>
              <a:t> 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있습니다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.</a:t>
            </a:r>
            <a:br>
              <a:rPr lang="ko-KR" altLang="en-US" sz="1800" b="1" dirty="0"/>
            </a:b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이 모든 주님의 도구로 쓰임 받는 감사와 모든 영광을 하나님께</a:t>
            </a:r>
            <a:r>
              <a:rPr lang="ko-KR" altLang="en-US" b="1" i="0" dirty="0">
                <a:solidFill>
                  <a:srgbClr val="111111"/>
                </a:solidFill>
                <a:effectLst/>
                <a:latin typeface="Baekmuk Dotum"/>
              </a:rPr>
              <a:t> 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올려드립니다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. </a:t>
            </a:r>
            <a:r>
              <a:rPr lang="ko-KR" altLang="en-US" sz="1800" b="1" i="0" dirty="0">
                <a:solidFill>
                  <a:srgbClr val="111111"/>
                </a:solidFill>
                <a:effectLst/>
                <a:latin typeface="Baekmuk Dotum"/>
              </a:rPr>
              <a:t>아멘</a:t>
            </a:r>
            <a:r>
              <a:rPr lang="en-US" altLang="ko-KR" sz="1800" b="1" i="0" dirty="0">
                <a:solidFill>
                  <a:srgbClr val="111111"/>
                </a:solidFill>
                <a:effectLst/>
                <a:latin typeface="Baekmuk Dotum"/>
              </a:rPr>
              <a:t>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98301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307448C-9024-40A4-B3C3-8D2F11254682}"/>
              </a:ext>
            </a:extLst>
          </p:cNvPr>
          <p:cNvSpPr txBox="1"/>
          <p:nvPr/>
        </p:nvSpPr>
        <p:spPr>
          <a:xfrm>
            <a:off x="312981" y="266991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사명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(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使命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을 잘 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감당하는 새해가 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되자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25EAA0-45ED-41B5-B13D-4573B2F6DD90}"/>
              </a:ext>
            </a:extLst>
          </p:cNvPr>
          <p:cNvSpPr txBox="1"/>
          <p:nvPr/>
        </p:nvSpPr>
        <p:spPr>
          <a:xfrm>
            <a:off x="8491848" y="642379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통일은 준비하며 기다리는 것이다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FDDEFB4-7BBD-42D5-94CE-49701F52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38D2936B-7E73-4270-B695-DF5CD441D8DC}"/>
              </a:ext>
            </a:extLst>
          </p:cNvPr>
          <p:cNvSpPr/>
          <p:nvPr/>
        </p:nvSpPr>
        <p:spPr>
          <a:xfrm>
            <a:off x="5983550" y="705406"/>
            <a:ext cx="6054570" cy="57183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b="1" dirty="0">
                <a:solidFill>
                  <a:schemeClr val="bg1"/>
                </a:solidFill>
                <a:latin typeface="Baekmuk Dotum"/>
              </a:rPr>
              <a:t>AI </a:t>
            </a:r>
            <a:r>
              <a:rPr lang="ko-KR" altLang="en-US" b="1" dirty="0">
                <a:solidFill>
                  <a:schemeClr val="bg1"/>
                </a:solidFill>
                <a:latin typeface="Baekmuk Dotum"/>
              </a:rPr>
              <a:t>로 </a:t>
            </a:r>
            <a:r>
              <a:rPr lang="ko-KR" altLang="en-US" b="1" i="0" dirty="0">
                <a:solidFill>
                  <a:schemeClr val="bg1"/>
                </a:solidFill>
                <a:effectLst/>
                <a:latin typeface="Baekmuk Dotum"/>
              </a:rPr>
              <a:t>효과적인 설교준비 와 선교</a:t>
            </a:r>
            <a:endParaRPr lang="en-US" altLang="ko-KR" b="1" i="0" dirty="0">
              <a:solidFill>
                <a:schemeClr val="bg1"/>
              </a:solidFill>
              <a:effectLst/>
              <a:latin typeface="Baekmuk Dotum"/>
            </a:endParaRPr>
          </a:p>
          <a:p>
            <a:r>
              <a:rPr lang="en-US" altLang="ko-KR" sz="1600" b="0" i="0" dirty="0">
                <a:solidFill>
                  <a:schemeClr val="bg1"/>
                </a:solidFill>
                <a:effectLst/>
                <a:latin typeface="Baekmuk Dotum"/>
              </a:rPr>
              <a:t>AI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Baekmuk Dotum"/>
              </a:rPr>
              <a:t>가 할 수 없는 것들이 있습니다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Baekmuk Dotum"/>
              </a:rPr>
              <a:t>.</a:t>
            </a:r>
            <a:br>
              <a:rPr lang="ko-KR" altLang="en-US" sz="1600" dirty="0">
                <a:solidFill>
                  <a:schemeClr val="bg1"/>
                </a:solidFill>
              </a:rPr>
            </a:br>
            <a:r>
              <a:rPr lang="ko-KR" altLang="en-US" sz="1600" b="0" i="0" dirty="0">
                <a:solidFill>
                  <a:schemeClr val="bg1"/>
                </a:solidFill>
                <a:effectLst/>
                <a:latin typeface="Baekmuk Dotum"/>
              </a:rPr>
              <a:t>회심의 역사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Baekmuk Dotum"/>
              </a:rPr>
              <a:t>,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Baekmuk Dotum"/>
              </a:rPr>
              <a:t> 성령의 감동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Baekmuk Dotum"/>
              </a:rPr>
              <a:t>,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Baekmuk Dotum"/>
              </a:rPr>
              <a:t> 삶 에서 영적 분별</a:t>
            </a:r>
            <a:br>
              <a:rPr lang="ko-KR" altLang="en-US" sz="1600" dirty="0">
                <a:solidFill>
                  <a:schemeClr val="bg1"/>
                </a:solidFill>
              </a:rPr>
            </a:br>
            <a:br>
              <a:rPr lang="ko-KR" altLang="en-US" sz="1600" dirty="0">
                <a:solidFill>
                  <a:schemeClr val="bg1"/>
                </a:solidFill>
              </a:rPr>
            </a:br>
            <a:r>
              <a:rPr lang="en-US" altLang="ko-KR" sz="1600" b="0" i="0" dirty="0">
                <a:solidFill>
                  <a:schemeClr val="bg1"/>
                </a:solidFill>
                <a:effectLst/>
                <a:latin typeface="Baekmuk Dotum"/>
              </a:rPr>
              <a:t>AI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Baekmuk Dotum"/>
              </a:rPr>
              <a:t>는 무엇을 잘하는가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Baekmuk Dotum"/>
              </a:rPr>
              <a:t>?</a:t>
            </a:r>
            <a:br>
              <a:rPr lang="ko-KR" altLang="en-US" sz="1600" dirty="0">
                <a:solidFill>
                  <a:schemeClr val="bg1"/>
                </a:solidFill>
              </a:rPr>
            </a:br>
            <a:r>
              <a:rPr lang="ko-KR" altLang="en-US" sz="1600" b="0" i="0" dirty="0">
                <a:solidFill>
                  <a:schemeClr val="bg1"/>
                </a:solidFill>
                <a:effectLst/>
                <a:latin typeface="Baekmuk Dotum"/>
              </a:rPr>
              <a:t>방대한 정보 요약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Baekmuk Dotum"/>
              </a:rPr>
              <a:t>,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Baekmuk Dotum"/>
              </a:rPr>
              <a:t> 포인트 정리 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Baekmuk Dotum"/>
              </a:rPr>
              <a:t>,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Baekmuk Dotum"/>
              </a:rPr>
              <a:t>비교와 대조표 정리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Baekmuk Dotum"/>
              </a:rPr>
              <a:t>,</a:t>
            </a:r>
            <a:br>
              <a:rPr lang="ko-KR" altLang="en-US" sz="1600" dirty="0">
                <a:solidFill>
                  <a:schemeClr val="bg1"/>
                </a:solidFill>
              </a:rPr>
            </a:br>
            <a:r>
              <a:rPr lang="ko-KR" altLang="en-US" sz="1600" b="0" i="0" dirty="0">
                <a:solidFill>
                  <a:schemeClr val="bg1"/>
                </a:solidFill>
                <a:effectLst/>
                <a:latin typeface="Baekmuk Dotum"/>
              </a:rPr>
              <a:t>문장 다듬기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Baekmuk Dotum"/>
              </a:rPr>
              <a:t>,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Baekmuk Dotum"/>
              </a:rPr>
              <a:t> 표현 다양화 등</a:t>
            </a:r>
            <a:br>
              <a:rPr lang="ko-KR" altLang="en-US" sz="1600" dirty="0">
                <a:solidFill>
                  <a:schemeClr val="bg1"/>
                </a:solidFill>
              </a:rPr>
            </a:br>
            <a:br>
              <a:rPr lang="ko-KR" altLang="en-US" sz="1600" dirty="0">
                <a:solidFill>
                  <a:schemeClr val="bg1"/>
                </a:solidFill>
              </a:rPr>
            </a:br>
            <a:r>
              <a:rPr lang="en-US" altLang="ko-KR" sz="1600" b="0" i="0" dirty="0">
                <a:solidFill>
                  <a:schemeClr val="bg1"/>
                </a:solidFill>
                <a:effectLst/>
                <a:latin typeface="Baekmuk Dotum"/>
              </a:rPr>
              <a:t>AI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Baekmuk Dotum"/>
              </a:rPr>
              <a:t>는 설교의 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Baekmuk Dotum"/>
              </a:rPr>
              <a:t>'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Baekmuk Dotum"/>
              </a:rPr>
              <a:t>내용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Baekmuk Dotum"/>
              </a:rPr>
              <a:t>'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Baekmuk Dotum"/>
              </a:rPr>
              <a:t>을 작성하는 것이 아니라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Baekmuk Dotum"/>
              </a:rPr>
              <a:t>.</a:t>
            </a:r>
            <a:br>
              <a:rPr lang="ko-KR" altLang="en-US" sz="1600" dirty="0">
                <a:solidFill>
                  <a:schemeClr val="bg1"/>
                </a:solidFill>
              </a:rPr>
            </a:br>
            <a:r>
              <a:rPr lang="ko-KR" altLang="en-US" sz="1600" b="0" i="0" dirty="0">
                <a:solidFill>
                  <a:schemeClr val="bg1"/>
                </a:solidFill>
                <a:effectLst/>
                <a:latin typeface="Baekmuk Dotum"/>
              </a:rPr>
              <a:t>목회자의 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Baekmuk Dotum"/>
              </a:rPr>
              <a:t>'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Baekmuk Dotum"/>
              </a:rPr>
              <a:t>준비와 정리 과정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Baekmuk Dotum"/>
              </a:rPr>
              <a:t>'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Baekmuk Dotum"/>
              </a:rPr>
              <a:t>을 돕는 도구에서</a:t>
            </a:r>
            <a:br>
              <a:rPr lang="ko-KR" altLang="en-US" sz="1600" dirty="0">
                <a:solidFill>
                  <a:schemeClr val="bg1"/>
                </a:solidFill>
              </a:rPr>
            </a:br>
            <a:r>
              <a:rPr lang="ko-KR" altLang="en-US" sz="1600" b="0" i="0" dirty="0">
                <a:solidFill>
                  <a:schemeClr val="bg1"/>
                </a:solidFill>
                <a:effectLst/>
                <a:latin typeface="Baekmuk Dotum"/>
              </a:rPr>
              <a:t>효과적입니다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Baekmuk Dotum"/>
              </a:rPr>
              <a:t>.</a:t>
            </a:r>
            <a:br>
              <a:rPr lang="ko-KR" altLang="en-US" sz="1600" dirty="0">
                <a:solidFill>
                  <a:schemeClr val="bg1"/>
                </a:solidFill>
              </a:rPr>
            </a:br>
            <a:br>
              <a:rPr lang="ko-KR" altLang="en-US" sz="1600" dirty="0">
                <a:solidFill>
                  <a:schemeClr val="bg1"/>
                </a:solidFill>
              </a:rPr>
            </a:br>
            <a:r>
              <a:rPr lang="en-US" altLang="ko-KR" sz="1600" b="0" i="0" dirty="0">
                <a:solidFill>
                  <a:schemeClr val="bg1"/>
                </a:solidFill>
                <a:effectLst/>
                <a:latin typeface="Baekmuk Dotum"/>
              </a:rPr>
              <a:t>AI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Baekmuk Dotum"/>
              </a:rPr>
              <a:t>는 도구일 뿐 주인은 아니다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Baekmuk Dotum"/>
              </a:rPr>
              <a:t>.</a:t>
            </a:r>
            <a:br>
              <a:rPr lang="ko-KR" altLang="en-US" sz="1600" dirty="0">
                <a:solidFill>
                  <a:schemeClr val="bg1"/>
                </a:solidFill>
              </a:rPr>
            </a:br>
            <a:r>
              <a:rPr lang="ko-KR" altLang="en-US" sz="1600" b="0" i="0" dirty="0">
                <a:solidFill>
                  <a:schemeClr val="bg1"/>
                </a:solidFill>
                <a:effectLst/>
                <a:latin typeface="Baekmuk Dotum"/>
              </a:rPr>
              <a:t>기도 없는 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Baekmuk Dotum"/>
              </a:rPr>
              <a:t>AI </a:t>
            </a:r>
            <a:r>
              <a:rPr lang="ko-KR" altLang="en-US" sz="1600" b="0" i="0" dirty="0">
                <a:solidFill>
                  <a:schemeClr val="bg1"/>
                </a:solidFill>
                <a:effectLst/>
                <a:latin typeface="Baekmuk Dotum"/>
              </a:rPr>
              <a:t>사용은 공허함이 있습니다</a:t>
            </a:r>
            <a:r>
              <a:rPr lang="en-US" altLang="ko-KR" sz="1600" b="0" i="0" dirty="0">
                <a:solidFill>
                  <a:schemeClr val="bg1"/>
                </a:solidFill>
                <a:effectLst/>
                <a:latin typeface="Baekmuk Dotum"/>
              </a:rPr>
              <a:t>.</a:t>
            </a:r>
          </a:p>
          <a:p>
            <a:endParaRPr lang="en-US" altLang="ko-KR" sz="1600" dirty="0">
              <a:solidFill>
                <a:srgbClr val="111111"/>
              </a:solidFill>
              <a:latin typeface="Baekmuk Dotum"/>
            </a:endParaRPr>
          </a:p>
          <a:p>
            <a:r>
              <a:rPr lang="ko-KR" altLang="en-US" sz="1600" dirty="0">
                <a:solidFill>
                  <a:schemeClr val="bg1"/>
                </a:solidFill>
                <a:latin typeface="Baekmuk Dotum"/>
              </a:rPr>
              <a:t>풍요속에 빈곤 </a:t>
            </a:r>
            <a:r>
              <a:rPr lang="en-US" altLang="ko-KR" sz="1600" dirty="0">
                <a:solidFill>
                  <a:schemeClr val="bg1"/>
                </a:solidFill>
                <a:latin typeface="Baekmuk Dotum"/>
              </a:rPr>
              <a:t>: </a:t>
            </a:r>
            <a:r>
              <a:rPr lang="ko-KR" altLang="en-US" sz="1600" dirty="0" err="1">
                <a:solidFill>
                  <a:schemeClr val="bg1"/>
                </a:solidFill>
                <a:latin typeface="Baekmuk Dotum"/>
              </a:rPr>
              <a:t>북향민</a:t>
            </a:r>
            <a:r>
              <a:rPr lang="ko-KR" altLang="en-US" sz="1600" dirty="0">
                <a:solidFill>
                  <a:schemeClr val="bg1"/>
                </a:solidFill>
                <a:latin typeface="Baekmuk Dotum"/>
              </a:rPr>
              <a:t> 자살  한국인</a:t>
            </a:r>
            <a:r>
              <a:rPr lang="en-US" altLang="ko-KR" sz="1600" dirty="0">
                <a:solidFill>
                  <a:schemeClr val="bg1"/>
                </a:solidFill>
                <a:latin typeface="Baekmuk Dotum"/>
              </a:rPr>
              <a:t>10</a:t>
            </a:r>
            <a:r>
              <a:rPr lang="ko-KR" altLang="en-US" sz="1600" dirty="0">
                <a:solidFill>
                  <a:schemeClr val="bg1"/>
                </a:solidFill>
                <a:latin typeface="Baekmuk Dotum"/>
              </a:rPr>
              <a:t>만중</a:t>
            </a:r>
            <a:r>
              <a:rPr lang="en-US" altLang="ko-KR" sz="1600" dirty="0">
                <a:solidFill>
                  <a:schemeClr val="bg1"/>
                </a:solidFill>
                <a:latin typeface="Baekmuk Dotum"/>
              </a:rPr>
              <a:t>26</a:t>
            </a:r>
            <a:r>
              <a:rPr lang="ko-KR" altLang="en-US" sz="1600" dirty="0" err="1">
                <a:solidFill>
                  <a:schemeClr val="bg1"/>
                </a:solidFill>
                <a:latin typeface="Baekmuk Dotum"/>
              </a:rPr>
              <a:t>명자살</a:t>
            </a:r>
            <a:r>
              <a:rPr lang="en-US" altLang="ko-KR" sz="1600" dirty="0">
                <a:solidFill>
                  <a:schemeClr val="bg1"/>
                </a:solidFill>
                <a:latin typeface="Baekmuk Dotum"/>
              </a:rPr>
              <a:t>!</a:t>
            </a:r>
          </a:p>
          <a:p>
            <a:r>
              <a:rPr lang="ko-KR" altLang="en-US" sz="1600" dirty="0" err="1">
                <a:solidFill>
                  <a:schemeClr val="bg1"/>
                </a:solidFill>
                <a:latin typeface="Baekmuk Dotum"/>
              </a:rPr>
              <a:t>북향민</a:t>
            </a:r>
            <a:r>
              <a:rPr lang="ko-KR" altLang="en-US" sz="1600" dirty="0">
                <a:solidFill>
                  <a:schemeClr val="bg1"/>
                </a:solidFill>
                <a:latin typeface="Baekmuk Dotum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Baekmuk Dotum"/>
              </a:rPr>
              <a:t>3</a:t>
            </a:r>
            <a:r>
              <a:rPr lang="ko-KR" altLang="en-US" sz="1600" dirty="0">
                <a:solidFill>
                  <a:schemeClr val="bg1"/>
                </a:solidFill>
                <a:latin typeface="Baekmuk Dotum"/>
              </a:rPr>
              <a:t>만</a:t>
            </a:r>
            <a:r>
              <a:rPr lang="en-US" altLang="ko-KR" sz="1600" dirty="0">
                <a:solidFill>
                  <a:schemeClr val="bg1"/>
                </a:solidFill>
                <a:latin typeface="Baekmuk Dotum"/>
              </a:rPr>
              <a:t>1</a:t>
            </a:r>
            <a:r>
              <a:rPr lang="ko-KR" altLang="en-US" sz="1600" dirty="0" err="1">
                <a:solidFill>
                  <a:schemeClr val="bg1"/>
                </a:solidFill>
                <a:latin typeface="Baekmuk Dotum"/>
              </a:rPr>
              <a:t>천명중</a:t>
            </a:r>
            <a:r>
              <a:rPr lang="ko-KR" altLang="en-US" sz="1600" dirty="0">
                <a:solidFill>
                  <a:schemeClr val="bg1"/>
                </a:solidFill>
                <a:latin typeface="Baekmuk Dotum"/>
              </a:rPr>
              <a:t> </a:t>
            </a:r>
            <a:r>
              <a:rPr lang="en-US" altLang="ko-KR" sz="1600" dirty="0">
                <a:solidFill>
                  <a:schemeClr val="bg1"/>
                </a:solidFill>
                <a:latin typeface="Baekmuk Dotum"/>
              </a:rPr>
              <a:t>52</a:t>
            </a:r>
            <a:r>
              <a:rPr lang="ko-KR" altLang="en-US" sz="1600" dirty="0" err="1">
                <a:solidFill>
                  <a:schemeClr val="bg1"/>
                </a:solidFill>
                <a:latin typeface="Baekmuk Dotum"/>
              </a:rPr>
              <a:t>명</a:t>
            </a:r>
            <a:r>
              <a:rPr lang="ko-KR" altLang="en-US" sz="1600" dirty="0" err="1">
                <a:solidFill>
                  <a:schemeClr val="bg1"/>
                </a:solidFill>
              </a:rPr>
              <a:t>자살</a:t>
            </a:r>
            <a:r>
              <a:rPr lang="en-US" altLang="ko-KR" sz="1600" dirty="0">
                <a:solidFill>
                  <a:schemeClr val="bg1"/>
                </a:solidFill>
              </a:rPr>
              <a:t>!</a:t>
            </a:r>
            <a:r>
              <a:rPr lang="ko-KR" altLang="en-US" sz="1600" dirty="0">
                <a:solidFill>
                  <a:schemeClr val="bg1"/>
                </a:solidFill>
              </a:rPr>
              <a:t> 살기위해 넘어온 북향민들이 한국에서 또다시 고통받는 현실을 아십니까</a:t>
            </a:r>
            <a:r>
              <a:rPr lang="en-US" altLang="ko-KR" sz="1600" dirty="0">
                <a:solidFill>
                  <a:schemeClr val="bg1"/>
                </a:solidFill>
              </a:rPr>
              <a:t>?</a:t>
            </a:r>
          </a:p>
          <a:p>
            <a:r>
              <a:rPr lang="ko-KR" altLang="en-US" sz="1600" dirty="0">
                <a:solidFill>
                  <a:schemeClr val="bg1"/>
                </a:solidFill>
              </a:rPr>
              <a:t>북향민에게 복음도 전하고</a:t>
            </a:r>
            <a:r>
              <a:rPr lang="en-US" altLang="ko-KR" sz="1600" dirty="0">
                <a:solidFill>
                  <a:schemeClr val="bg1"/>
                </a:solidFill>
              </a:rPr>
              <a:t>,</a:t>
            </a:r>
            <a:r>
              <a:rPr lang="ko-KR" altLang="en-US" sz="1600" dirty="0">
                <a:solidFill>
                  <a:schemeClr val="bg1"/>
                </a:solidFill>
              </a:rPr>
              <a:t> 일자리도 연결시켜 주는 일</a:t>
            </a:r>
            <a:endParaRPr lang="en-US" altLang="ko-KR" sz="1600" dirty="0">
              <a:solidFill>
                <a:schemeClr val="bg1"/>
              </a:solidFill>
            </a:endParaRPr>
          </a:p>
          <a:p>
            <a:r>
              <a:rPr lang="ko-KR" altLang="en-US" sz="1600" dirty="0">
                <a:solidFill>
                  <a:schemeClr val="bg1"/>
                </a:solidFill>
              </a:rPr>
              <a:t>한국교회가 관심 가져야 할 부분입니다</a:t>
            </a:r>
            <a:r>
              <a:rPr lang="en-US" altLang="ko-KR" sz="1600" dirty="0">
                <a:solidFill>
                  <a:schemeClr val="bg1"/>
                </a:solidFill>
              </a:rPr>
              <a:t>.</a:t>
            </a:r>
            <a:r>
              <a:rPr lang="ko-KR" altLang="en-US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8D773529-55C2-47E1-BA5B-E02DA32B3178}"/>
              </a:ext>
            </a:extLst>
          </p:cNvPr>
          <p:cNvSpPr/>
          <p:nvPr/>
        </p:nvSpPr>
        <p:spPr>
          <a:xfrm>
            <a:off x="312982" y="705406"/>
            <a:ext cx="5546280" cy="57183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2000" b="1" dirty="0">
              <a:solidFill>
                <a:schemeClr val="accent2"/>
              </a:solidFill>
              <a:latin typeface="Baekmuk Dotum"/>
            </a:endParaRPr>
          </a:p>
          <a:p>
            <a:br>
              <a:rPr lang="ko-KR" altLang="en-US" sz="2000" dirty="0"/>
            </a:br>
            <a:br>
              <a:rPr lang="ko-KR" altLang="en-US" sz="2000" dirty="0"/>
            </a:br>
            <a:endParaRPr lang="en-US" altLang="ko-KR" sz="2000" dirty="0"/>
          </a:p>
          <a:p>
            <a:r>
              <a:rPr lang="ko-KR" altLang="en-US" b="1" i="0" dirty="0">
                <a:solidFill>
                  <a:schemeClr val="bg1"/>
                </a:solidFill>
                <a:effectLst/>
                <a:latin typeface="Baekmuk Dotum"/>
              </a:rPr>
              <a:t>학생</a:t>
            </a:r>
            <a:r>
              <a:rPr lang="en-US" altLang="ko-KR" b="1" i="0" dirty="0">
                <a:solidFill>
                  <a:schemeClr val="bg1"/>
                </a:solidFill>
                <a:effectLst/>
                <a:latin typeface="Baekmuk Dotum"/>
              </a:rPr>
              <a:t>,</a:t>
            </a:r>
            <a:r>
              <a:rPr lang="ko-KR" altLang="en-US" b="1" i="0" dirty="0">
                <a:solidFill>
                  <a:schemeClr val="bg1"/>
                </a:solidFill>
                <a:effectLst/>
                <a:latin typeface="Baekmuk Dotum"/>
              </a:rPr>
              <a:t>청년들 </a:t>
            </a:r>
            <a:r>
              <a:rPr lang="ko-KR" altLang="en-US" b="1" i="0" dirty="0" err="1">
                <a:solidFill>
                  <a:schemeClr val="bg1"/>
                </a:solidFill>
                <a:effectLst/>
                <a:latin typeface="Baekmuk Dotum"/>
              </a:rPr>
              <a:t>드론과</a:t>
            </a:r>
            <a:r>
              <a:rPr lang="en-US" altLang="ko-KR" b="1" i="0" dirty="0">
                <a:solidFill>
                  <a:schemeClr val="bg1"/>
                </a:solidFill>
                <a:effectLst/>
                <a:latin typeface="Baekmuk Dotum"/>
              </a:rPr>
              <a:t>,</a:t>
            </a:r>
            <a:r>
              <a:rPr lang="ko-KR" altLang="en-US" b="1" i="0" dirty="0">
                <a:solidFill>
                  <a:schemeClr val="bg1"/>
                </a:solidFill>
                <a:effectLst/>
                <a:latin typeface="Baekmuk Dotum"/>
              </a:rPr>
              <a:t>  </a:t>
            </a:r>
            <a:r>
              <a:rPr lang="en-US" altLang="ko-KR" b="1" i="0" dirty="0">
                <a:solidFill>
                  <a:schemeClr val="bg1"/>
                </a:solidFill>
                <a:effectLst/>
                <a:latin typeface="Baekmuk Dotum"/>
              </a:rPr>
              <a:t>AI, </a:t>
            </a:r>
            <a:r>
              <a:rPr lang="ko-KR" altLang="en-US" b="1" i="0" dirty="0" err="1">
                <a:solidFill>
                  <a:schemeClr val="bg1"/>
                </a:solidFill>
                <a:effectLst/>
                <a:latin typeface="Baekmuk Dotum"/>
              </a:rPr>
              <a:t>테블릿</a:t>
            </a:r>
            <a:r>
              <a:rPr lang="en-US" altLang="ko-KR" b="1" i="0" dirty="0">
                <a:solidFill>
                  <a:schemeClr val="bg1"/>
                </a:solidFill>
                <a:effectLst/>
                <a:latin typeface="Baekmuk Dotum"/>
              </a:rPr>
              <a:t>PC  </a:t>
            </a:r>
            <a:r>
              <a:rPr lang="ko-KR" altLang="en-US" b="1" i="0" dirty="0">
                <a:solidFill>
                  <a:schemeClr val="bg1"/>
                </a:solidFill>
                <a:effectLst/>
                <a:latin typeface="Baekmuk Dotum"/>
              </a:rPr>
              <a:t>관심 높</a:t>
            </a:r>
            <a:r>
              <a:rPr lang="ko-KR" altLang="en-US" b="1" dirty="0">
                <a:solidFill>
                  <a:schemeClr val="bg1"/>
                </a:solidFill>
                <a:latin typeface="Baekmuk Dotum"/>
              </a:rPr>
              <a:t>아</a:t>
            </a:r>
            <a:r>
              <a:rPr lang="en-US" altLang="ko-KR" b="1" i="0" dirty="0">
                <a:solidFill>
                  <a:schemeClr val="bg1"/>
                </a:solidFill>
                <a:effectLst/>
                <a:latin typeface="Baekmuk Dotum"/>
              </a:rPr>
              <a:t>. </a:t>
            </a:r>
          </a:p>
          <a:p>
            <a:r>
              <a:rPr lang="ko-KR" altLang="en-US" b="0" i="0" dirty="0" err="1">
                <a:solidFill>
                  <a:schemeClr val="bg1"/>
                </a:solidFill>
                <a:effectLst/>
                <a:latin typeface="Baekmuk Dotum"/>
              </a:rPr>
              <a:t>드론과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Baekmuk Dotum"/>
              </a:rPr>
              <a:t>, </a:t>
            </a:r>
            <a:r>
              <a:rPr lang="en-US" altLang="ko-KR" sz="2000" b="0" i="0" dirty="0">
                <a:solidFill>
                  <a:schemeClr val="bg1"/>
                </a:solidFill>
                <a:effectLst/>
                <a:latin typeface="Baekmuk Dotum"/>
              </a:rPr>
              <a:t>AI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Baekmuk Dotum"/>
              </a:rPr>
              <a:t>, </a:t>
            </a:r>
            <a:r>
              <a:rPr lang="ko-KR" altLang="en-US" b="0" i="0" dirty="0" err="1">
                <a:solidFill>
                  <a:schemeClr val="bg1"/>
                </a:solidFill>
                <a:effectLst/>
                <a:latin typeface="Baekmuk Dotum"/>
              </a:rPr>
              <a:t>테블릿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Baekmuk Dotum"/>
              </a:rPr>
              <a:t>PC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Baekmuk Dotum"/>
              </a:rPr>
              <a:t>를 두려움이나 금기가 아닌 </a:t>
            </a:r>
            <a:endParaRPr lang="en-US" altLang="ko-KR" b="0" i="0" dirty="0">
              <a:solidFill>
                <a:schemeClr val="bg1"/>
              </a:solidFill>
              <a:effectLst/>
              <a:latin typeface="Baekmuk Dotum"/>
            </a:endParaRPr>
          </a:p>
          <a:p>
            <a:r>
              <a:rPr lang="ko-KR" altLang="en-US" b="0" i="0" dirty="0">
                <a:solidFill>
                  <a:schemeClr val="bg1"/>
                </a:solidFill>
                <a:effectLst/>
                <a:latin typeface="Baekmuk Dotum"/>
              </a:rPr>
              <a:t>도구로 이해하도록  교육이 필요하다고 통일선교회 미래교육 연구회는 말합니다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Baekmuk Dotum"/>
              </a:rPr>
              <a:t>.</a:t>
            </a:r>
            <a:br>
              <a:rPr lang="ko-KR" altLang="en-US" dirty="0">
                <a:solidFill>
                  <a:schemeClr val="bg1"/>
                </a:solidFill>
              </a:rPr>
            </a:br>
            <a:r>
              <a:rPr lang="en-US" altLang="ko-KR" b="0" i="0" dirty="0">
                <a:solidFill>
                  <a:schemeClr val="bg1"/>
                </a:solidFill>
                <a:effectLst/>
                <a:latin typeface="Baekmuk Dotum"/>
              </a:rPr>
              <a:t>AI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Baekmuk Dotum"/>
              </a:rPr>
              <a:t>는 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Baekmuk Dotum"/>
              </a:rPr>
              <a:t>'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Baekmuk Dotum"/>
              </a:rPr>
              <a:t>설교를 대신하는 존재</a:t>
            </a:r>
            <a:r>
              <a:rPr lang="ko-KR" altLang="en-US" dirty="0">
                <a:solidFill>
                  <a:schemeClr val="bg1"/>
                </a:solidFill>
                <a:latin typeface="Baekmuk Dotum"/>
              </a:rPr>
              <a:t>는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Baekmuk Dotum"/>
              </a:rPr>
              <a:t> 아니나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Baekmuk Dotum"/>
              </a:rPr>
              <a:t>,</a:t>
            </a:r>
            <a:br>
              <a:rPr lang="ko-KR" altLang="en-US" dirty="0">
                <a:solidFill>
                  <a:schemeClr val="bg1"/>
                </a:solidFill>
              </a:rPr>
            </a:br>
            <a:r>
              <a:rPr lang="ko-KR" altLang="en-US" b="0" i="0" dirty="0">
                <a:solidFill>
                  <a:schemeClr val="bg1"/>
                </a:solidFill>
                <a:effectLst/>
                <a:latin typeface="Baekmuk Dotum"/>
              </a:rPr>
              <a:t>설교 준비과정 중 일부를 도와주는 도구입니다</a:t>
            </a:r>
            <a:r>
              <a:rPr lang="en-US" altLang="ko-KR" sz="1100" b="0" i="0" dirty="0">
                <a:solidFill>
                  <a:schemeClr val="bg1"/>
                </a:solidFill>
                <a:effectLst/>
                <a:latin typeface="Baekmuk Dotum"/>
              </a:rPr>
              <a:t>.(</a:t>
            </a:r>
            <a:r>
              <a:rPr lang="ko-KR" altLang="en-US" sz="1100" dirty="0">
                <a:solidFill>
                  <a:schemeClr val="bg1"/>
                </a:solidFill>
                <a:latin typeface="Baekmuk Dotum"/>
              </a:rPr>
              <a:t>교회가 세상과 환경을 리더 해 나가야 합니다</a:t>
            </a:r>
            <a:r>
              <a:rPr lang="en-US" altLang="ko-KR" sz="1100" dirty="0">
                <a:solidFill>
                  <a:schemeClr val="bg1"/>
                </a:solidFill>
                <a:latin typeface="Baekmuk Dotum"/>
              </a:rPr>
              <a:t>)</a:t>
            </a:r>
            <a:br>
              <a:rPr lang="ko-KR" altLang="en-US" dirty="0">
                <a:solidFill>
                  <a:schemeClr val="bg1"/>
                </a:solidFill>
              </a:rPr>
            </a:br>
            <a:br>
              <a:rPr lang="ko-KR" altLang="en-US" dirty="0">
                <a:solidFill>
                  <a:schemeClr val="bg1"/>
                </a:solidFill>
              </a:rPr>
            </a:br>
            <a:r>
              <a:rPr lang="ko-KR" altLang="en-US" b="0" i="0" dirty="0">
                <a:solidFill>
                  <a:schemeClr val="bg1"/>
                </a:solidFill>
                <a:effectLst/>
                <a:latin typeface="Baekmuk Dotum"/>
              </a:rPr>
              <a:t>도구는 시대마다 변화되고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Baekmuk Dotum"/>
              </a:rPr>
              <a:t>,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Baekmuk Dotum"/>
              </a:rPr>
              <a:t>바뀌지만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Baekmuk Dotum"/>
              </a:rPr>
              <a:t>,</a:t>
            </a:r>
            <a:br>
              <a:rPr lang="ko-KR" altLang="en-US" dirty="0">
                <a:solidFill>
                  <a:schemeClr val="bg1"/>
                </a:solidFill>
              </a:rPr>
            </a:br>
            <a:r>
              <a:rPr lang="ko-KR" altLang="en-US" b="0" i="0" dirty="0">
                <a:solidFill>
                  <a:schemeClr val="bg1"/>
                </a:solidFill>
                <a:effectLst/>
                <a:latin typeface="Baekmuk Dotum"/>
              </a:rPr>
              <a:t>설교의 본질은 언제나 동일합니다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Baekmuk Dotum"/>
              </a:rPr>
              <a:t>.</a:t>
            </a:r>
            <a:br>
              <a:rPr lang="ko-KR" altLang="en-US" dirty="0">
                <a:solidFill>
                  <a:schemeClr val="bg1"/>
                </a:solidFill>
              </a:rPr>
            </a:br>
            <a:r>
              <a:rPr lang="en-US" altLang="ko-KR" b="0" i="0" dirty="0">
                <a:solidFill>
                  <a:schemeClr val="bg1"/>
                </a:solidFill>
                <a:effectLst/>
                <a:latin typeface="Baekmuk Dotum"/>
              </a:rPr>
              <a:t>#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Baekmuk Dotum"/>
              </a:rPr>
              <a:t>설교의 본질 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Baekmuk Dotum"/>
              </a:rPr>
              <a:t>(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Baekmuk Dotum"/>
              </a:rPr>
              <a:t>롬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Baekmuk Dotum"/>
              </a:rPr>
              <a:t>10:14-15)</a:t>
            </a:r>
            <a:br>
              <a:rPr lang="ko-KR" altLang="en-US" dirty="0">
                <a:solidFill>
                  <a:schemeClr val="bg1"/>
                </a:solidFill>
              </a:rPr>
            </a:br>
            <a:r>
              <a:rPr lang="ko-KR" altLang="en-US" b="0" i="0" dirty="0">
                <a:solidFill>
                  <a:schemeClr val="bg1"/>
                </a:solidFill>
                <a:effectLst/>
                <a:latin typeface="Baekmuk Dotum"/>
              </a:rPr>
              <a:t>설교는 정보 전달이 아니라 하나님의 말씀을 선포 하는 것이다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Baekmuk Dotum"/>
              </a:rPr>
              <a:t>.</a:t>
            </a:r>
            <a:br>
              <a:rPr lang="ko-KR" altLang="en-US" dirty="0">
                <a:solidFill>
                  <a:schemeClr val="bg1"/>
                </a:solidFill>
              </a:rPr>
            </a:br>
            <a:r>
              <a:rPr lang="en-US" altLang="ko-KR" b="0" i="0" dirty="0">
                <a:solidFill>
                  <a:schemeClr val="bg1"/>
                </a:solidFill>
                <a:effectLst/>
                <a:latin typeface="Baekmuk Dotum"/>
              </a:rPr>
              <a:t>#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Baekmuk Dotum"/>
              </a:rPr>
              <a:t>설교자의 역할 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Baekmuk Dotum"/>
              </a:rPr>
              <a:t>(</a:t>
            </a:r>
            <a:r>
              <a:rPr lang="ko-KR" altLang="en-US" b="0" i="0" dirty="0">
                <a:solidFill>
                  <a:schemeClr val="bg1"/>
                </a:solidFill>
                <a:effectLst/>
                <a:latin typeface="Baekmuk Dotum"/>
              </a:rPr>
              <a:t>야고보서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Baekmuk Dotum"/>
              </a:rPr>
              <a:t>1:22)</a:t>
            </a:r>
            <a:br>
              <a:rPr lang="ko-KR" altLang="en-US" dirty="0">
                <a:solidFill>
                  <a:schemeClr val="bg1"/>
                </a:solidFill>
              </a:rPr>
            </a:br>
            <a:r>
              <a:rPr lang="ko-KR" altLang="en-US" b="0" i="0" dirty="0">
                <a:solidFill>
                  <a:schemeClr val="bg1"/>
                </a:solidFill>
                <a:effectLst/>
                <a:latin typeface="Baekmuk Dotum"/>
              </a:rPr>
              <a:t>말씀 앞에 먼저 순종하며 사명을 감당하는 사람입니다</a:t>
            </a:r>
            <a:r>
              <a:rPr lang="en-US" altLang="ko-KR" b="0" i="0" dirty="0">
                <a:solidFill>
                  <a:schemeClr val="bg1"/>
                </a:solidFill>
                <a:effectLst/>
                <a:latin typeface="Baekmuk Dotum"/>
              </a:rPr>
              <a:t>.</a:t>
            </a:r>
            <a:br>
              <a:rPr lang="ko-KR" altLang="en-US" dirty="0">
                <a:solidFill>
                  <a:schemeClr val="bg1"/>
                </a:solidFill>
              </a:rPr>
            </a:br>
            <a:r>
              <a:rPr lang="ko-KR" altLang="en-US" b="0" i="0" dirty="0">
                <a:solidFill>
                  <a:schemeClr val="bg1"/>
                </a:solidFill>
                <a:effectLst/>
                <a:latin typeface="Baekmuk Dotum"/>
              </a:rPr>
              <a:t>공동체의 상황을 품는 사람</a:t>
            </a:r>
            <a:br>
              <a:rPr lang="ko-KR" altLang="en-US" dirty="0">
                <a:solidFill>
                  <a:schemeClr val="bg1"/>
                </a:solidFill>
              </a:rPr>
            </a:br>
            <a:r>
              <a:rPr lang="ko-KR" altLang="en-US" b="0" i="0" dirty="0">
                <a:solidFill>
                  <a:schemeClr val="bg1"/>
                </a:solidFill>
                <a:effectLst/>
                <a:latin typeface="Baekmuk Dotum"/>
              </a:rPr>
              <a:t>성령의 인도하심에 순종하는 사람이다</a:t>
            </a:r>
            <a:r>
              <a:rPr lang="en-US" altLang="ko-KR" sz="2000" b="0" i="0" dirty="0">
                <a:solidFill>
                  <a:schemeClr val="bg1"/>
                </a:solidFill>
                <a:effectLst/>
                <a:latin typeface="Baekmuk Dotum"/>
              </a:rPr>
              <a:t>.</a:t>
            </a:r>
            <a:br>
              <a:rPr lang="ko-KR" altLang="en-US" sz="2000" dirty="0"/>
            </a:br>
            <a:br>
              <a:rPr lang="ko-KR" altLang="en-US" sz="2000" dirty="0"/>
            </a:br>
            <a:br>
              <a:rPr lang="ko-KR" altLang="en-US" sz="2000" dirty="0"/>
            </a:br>
            <a:endParaRPr lang="en-US" altLang="ko-KR" sz="2000" b="1" dirty="0">
              <a:solidFill>
                <a:schemeClr val="accent2"/>
              </a:solidFill>
              <a:latin typeface="Baekmuk Dotum"/>
            </a:endParaRPr>
          </a:p>
          <a:p>
            <a:endParaRPr lang="en-US" altLang="ko-KR" sz="2000" b="1" dirty="0">
              <a:solidFill>
                <a:schemeClr val="accent2"/>
              </a:solidFill>
              <a:latin typeface="Baekmuk Dotum"/>
            </a:endParaRPr>
          </a:p>
        </p:txBody>
      </p:sp>
    </p:spTree>
    <p:extLst>
      <p:ext uri="{BB962C8B-B14F-4D97-AF65-F5344CB8AC3E}">
        <p14:creationId xmlns:p14="http://schemas.microsoft.com/office/powerpoint/2010/main" val="291266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707CE3"/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307448C-9024-40A4-B3C3-8D2F11254682}"/>
              </a:ext>
            </a:extLst>
          </p:cNvPr>
          <p:cNvSpPr txBox="1"/>
          <p:nvPr/>
        </p:nvSpPr>
        <p:spPr>
          <a:xfrm>
            <a:off x="46109" y="101188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사명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(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使命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을 잘 감당하는 새해가 되자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25EAA0-45ED-41B5-B13D-4573B2F6DD90}"/>
              </a:ext>
            </a:extLst>
          </p:cNvPr>
          <p:cNvSpPr txBox="1"/>
          <p:nvPr/>
        </p:nvSpPr>
        <p:spPr>
          <a:xfrm>
            <a:off x="8491848" y="642379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통일은 준비하며 기다리는 것이다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366869-C721-404E-8E79-E88A9436E084}"/>
              </a:ext>
            </a:extLst>
          </p:cNvPr>
          <p:cNvSpPr txBox="1"/>
          <p:nvPr/>
        </p:nvSpPr>
        <p:spPr>
          <a:xfrm>
            <a:off x="219456" y="816864"/>
            <a:ext cx="11618977" cy="4667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 latinLnBrk="0">
              <a:spcAft>
                <a:spcPts val="800"/>
              </a:spcAft>
            </a:pPr>
            <a:endParaRPr lang="en-US" altLang="ko-KR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 latinLnBrk="0">
              <a:spcAft>
                <a:spcPts val="800"/>
              </a:spcAft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옆사람과 인사하는 시간입니다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algn="ctr" latinLnBrk="0">
              <a:spcAft>
                <a:spcPts val="800"/>
              </a:spcAft>
            </a:pPr>
            <a:r>
              <a:rPr lang="ko-KR" altLang="en-US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강사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영원히 살 것처럼  큰 꿈을 꾸고    </a:t>
            </a:r>
            <a:r>
              <a:rPr lang="ko-KR" altLang="en-US" sz="20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성도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사명을 잘 감당하는 새해가 되자</a:t>
            </a: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lvl="1" algn="ctr" latinLnBrk="0">
              <a:spcAft>
                <a:spcPts val="800"/>
              </a:spcAft>
            </a:pPr>
            <a:r>
              <a:rPr lang="ko-KR" alt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눅</a:t>
            </a:r>
            <a:r>
              <a:rPr lang="en-US" altLang="ko-K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5:1-11</a:t>
            </a:r>
            <a:r>
              <a:rPr lang="ko-KR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 본문에서</a:t>
            </a: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6600" b="1" kern="100" dirty="0">
                <a:ln>
                  <a:solidFill>
                    <a:srgbClr val="0000FF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endParaRPr lang="en-US" altLang="ko-K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ctr" latinLnBrk="0">
              <a:spcAft>
                <a:spcPts val="800"/>
              </a:spcAft>
            </a:pPr>
            <a:r>
              <a:rPr lang="en-US" altLang="ko-KR" sz="8000" b="1" kern="100" dirty="0">
                <a:ln>
                  <a:solidFill>
                    <a:srgbClr val="0000FF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3</a:t>
            </a:r>
            <a:r>
              <a:rPr lang="ko-KR" altLang="ko-KR" sz="8000" b="1" kern="100" dirty="0">
                <a:ln>
                  <a:solidFill>
                    <a:srgbClr val="0000FF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가지 중요 말씀</a:t>
            </a:r>
            <a:endParaRPr lang="en-US" altLang="ko-KR" sz="8000" b="1" kern="100" dirty="0">
              <a:ln>
                <a:solidFill>
                  <a:srgbClr val="0000FF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lvl="1" algn="ctr" latinLnBrk="0">
              <a:spcAft>
                <a:spcPts val="800"/>
              </a:spcAft>
            </a:pPr>
            <a:r>
              <a:rPr lang="en-US" altLang="ko-KR" sz="3600" b="1" kern="100" dirty="0">
                <a:ln>
                  <a:solidFill>
                    <a:srgbClr val="0000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(1.</a:t>
            </a:r>
            <a:r>
              <a:rPr lang="ko-KR" altLang="en-US" sz="3600" b="1" kern="100" dirty="0">
                <a:ln>
                  <a:solidFill>
                    <a:srgbClr val="0000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명령</a:t>
            </a:r>
            <a:r>
              <a:rPr lang="en-US" altLang="ko-KR" sz="3600" b="1" kern="100" dirty="0">
                <a:ln>
                  <a:solidFill>
                    <a:srgbClr val="0000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,2.</a:t>
            </a:r>
            <a:r>
              <a:rPr lang="ko-KR" altLang="en-US" sz="3600" b="1" kern="100" dirty="0">
                <a:ln>
                  <a:solidFill>
                    <a:srgbClr val="0000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신앙</a:t>
            </a:r>
            <a:r>
              <a:rPr lang="en-US" altLang="ko-KR" sz="3600" b="1" kern="100" dirty="0">
                <a:ln>
                  <a:solidFill>
                    <a:srgbClr val="0000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,3.</a:t>
            </a:r>
            <a:r>
              <a:rPr lang="ko-KR" altLang="en-US" sz="3600" b="1" kern="100" dirty="0">
                <a:ln>
                  <a:solidFill>
                    <a:srgbClr val="0000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충실</a:t>
            </a:r>
            <a:r>
              <a:rPr lang="en-US" altLang="ko-KR" sz="3600" b="1" kern="100" dirty="0">
                <a:ln>
                  <a:solidFill>
                    <a:srgbClr val="0000FF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</a:t>
            </a:r>
            <a:endParaRPr lang="ko-KR" altLang="ko-KR" sz="3600" b="1" kern="100" dirty="0">
              <a:ln>
                <a:solidFill>
                  <a:srgbClr val="0000FF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EF00880-FD0D-4E36-8481-301D5937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7864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707CE3"/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307448C-9024-40A4-B3C3-8D2F11254682}"/>
              </a:ext>
            </a:extLst>
          </p:cNvPr>
          <p:cNvSpPr txBox="1"/>
          <p:nvPr/>
        </p:nvSpPr>
        <p:spPr>
          <a:xfrm>
            <a:off x="0" y="119599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사명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(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使命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을 잘 감당하는 새해가 되자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25EAA0-45ED-41B5-B13D-4573B2F6DD90}"/>
              </a:ext>
            </a:extLst>
          </p:cNvPr>
          <p:cNvSpPr txBox="1"/>
          <p:nvPr/>
        </p:nvSpPr>
        <p:spPr>
          <a:xfrm>
            <a:off x="8491848" y="642379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통일은 준비하며 기다리는 것이다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367F0-5C44-4279-A62B-84CDFC40A272}"/>
              </a:ext>
            </a:extLst>
          </p:cNvPr>
          <p:cNvSpPr txBox="1"/>
          <p:nvPr/>
        </p:nvSpPr>
        <p:spPr>
          <a:xfrm>
            <a:off x="390896" y="-691493"/>
            <a:ext cx="11410208" cy="6914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latinLnBrk="0">
              <a:spcAft>
                <a:spcPts val="800"/>
              </a:spcAft>
            </a:pPr>
            <a:endParaRPr lang="ko-KR" altLang="en-US" sz="5400" dirty="0"/>
          </a:p>
          <a:p>
            <a:pPr algn="ctr" latinLnBrk="0">
              <a:spcAft>
                <a:spcPts val="800"/>
              </a:spcAft>
            </a:pPr>
            <a:r>
              <a:rPr lang="ko-KR" altLang="ko-KR" sz="40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첫 번째는</a:t>
            </a:r>
          </a:p>
          <a:p>
            <a:pPr algn="ctr" latinLnBrk="0">
              <a:spcAft>
                <a:spcPts val="800"/>
              </a:spcAft>
            </a:pPr>
            <a:r>
              <a:rPr lang="ko-KR" altLang="ko-KR" sz="40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고기를 잡으라는 </a:t>
            </a:r>
            <a:r>
              <a:rPr lang="en-US" altLang="ko-KR" sz="40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(</a:t>
            </a:r>
            <a:r>
              <a:rPr lang="ko-KR" altLang="ko-KR" sz="40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명령</a:t>
            </a:r>
            <a:r>
              <a:rPr lang="en-US" altLang="ko-KR" sz="40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)</a:t>
            </a:r>
            <a:r>
              <a:rPr lang="ko-KR" altLang="ko-KR" sz="24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이 있었습니다</a:t>
            </a:r>
            <a:r>
              <a:rPr lang="en-US" altLang="ko-KR" sz="24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2400" b="1" kern="1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0">
              <a:spcAft>
                <a:spcPts val="800"/>
              </a:spcAft>
            </a:pPr>
            <a:endParaRPr lang="en-US" altLang="ko-KR" sz="1000" b="1" kern="100" dirty="0">
              <a:ln>
                <a:solidFill>
                  <a:schemeClr val="tx2">
                    <a:lumMod val="50000"/>
                  </a:schemeClr>
                </a:solidFill>
              </a:ln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0">
              <a:spcAft>
                <a:spcPts val="800"/>
              </a:spcAft>
            </a:pPr>
            <a:r>
              <a:rPr lang="ko-KR" altLang="ko-KR" sz="27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예수님의 수제자가 되었던 사도 베드로는 예전에는 </a:t>
            </a:r>
            <a:endParaRPr lang="en-US" altLang="ko-KR" sz="2700" b="1" kern="1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spcAft>
                <a:spcPts val="800"/>
              </a:spcAft>
            </a:pPr>
            <a:r>
              <a:rPr lang="ko-KR" altLang="ko-KR" sz="27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헛되고 무의미한 삶을 살았습니다</a:t>
            </a:r>
            <a:r>
              <a:rPr lang="en-US" altLang="ko-KR" sz="27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700" b="1" kern="1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spcAft>
                <a:spcPts val="800"/>
              </a:spcAft>
            </a:pPr>
            <a:r>
              <a:rPr lang="ko-KR" altLang="ko-KR" sz="27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자신이 해야 할 사명이 무엇인지조차 알지 못하고 그저 그런 나날을 </a:t>
            </a:r>
            <a:endParaRPr lang="en-US" altLang="ko-KR" sz="2700" b="1" kern="1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spcAft>
                <a:spcPts val="800"/>
              </a:spcAft>
            </a:pPr>
            <a:r>
              <a:rPr lang="ko-KR" altLang="ko-KR" sz="27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무위</a:t>
            </a:r>
            <a:r>
              <a:rPr lang="en-US" altLang="ko-KR" sz="27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7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도식하며 보냈습니다</a:t>
            </a:r>
            <a:r>
              <a:rPr lang="en-US" altLang="ko-KR" sz="27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700" b="1" kern="1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spcAft>
                <a:spcPts val="800"/>
              </a:spcAft>
            </a:pPr>
            <a:endParaRPr lang="ko-KR" altLang="ko-KR" sz="1000" b="1" kern="1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spcAft>
                <a:spcPts val="800"/>
              </a:spcAft>
            </a:pPr>
            <a:r>
              <a:rPr lang="ko-KR" altLang="ko-KR" sz="27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그러던 어느 날 예수님을 만나고 예수님께 새로운 사명을 받고 나서야</a:t>
            </a:r>
            <a:endParaRPr lang="en-US" altLang="ko-KR" sz="2700" b="1" kern="1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spcAft>
                <a:spcPts val="800"/>
              </a:spcAft>
            </a:pPr>
            <a:r>
              <a:rPr lang="ko-KR" altLang="ko-KR" sz="27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보람되고 가치 있는 삶을 살게 된 것입니다</a:t>
            </a:r>
            <a:r>
              <a:rPr lang="en-US" altLang="ko-KR" sz="27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700" b="1" kern="1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spcAft>
                <a:spcPts val="800"/>
              </a:spcAft>
            </a:pPr>
            <a:r>
              <a:rPr lang="ko-KR" altLang="ko-KR" sz="27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예수님은 베드로에게</a:t>
            </a:r>
            <a:r>
              <a:rPr lang="en-US" altLang="ko-KR" sz="27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700" b="1" i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"</a:t>
            </a:r>
            <a:r>
              <a:rPr lang="ko-KR" altLang="ko-KR" sz="2700" b="1" i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깊은 데로 가서 그물을 내려 고기를 잡아라</a:t>
            </a:r>
            <a:r>
              <a:rPr lang="en-US" altLang="ko-KR" sz="2700" b="1" i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" </a:t>
            </a:r>
            <a:r>
              <a:rPr lang="ko-KR" altLang="ko-KR" sz="27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라고 </a:t>
            </a:r>
            <a:r>
              <a:rPr lang="ko-KR" altLang="ko-KR" sz="27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명령</a:t>
            </a:r>
            <a:r>
              <a:rPr lang="ko-KR" altLang="ko-KR" sz="27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하셨습니다</a:t>
            </a:r>
            <a:r>
              <a:rPr lang="en-US" altLang="ko-KR" sz="27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sz="2700" b="1" kern="1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DF7BBD38-6605-4E69-B775-82C864F86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942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707CE3"/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307448C-9024-40A4-B3C3-8D2F11254682}"/>
              </a:ext>
            </a:extLst>
          </p:cNvPr>
          <p:cNvSpPr txBox="1"/>
          <p:nvPr/>
        </p:nvSpPr>
        <p:spPr>
          <a:xfrm>
            <a:off x="46109" y="101188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사명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(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使命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을 잘 감당하는 새해가 되자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25EAA0-45ED-41B5-B13D-4573B2F6DD90}"/>
              </a:ext>
            </a:extLst>
          </p:cNvPr>
          <p:cNvSpPr txBox="1"/>
          <p:nvPr/>
        </p:nvSpPr>
        <p:spPr>
          <a:xfrm>
            <a:off x="8491848" y="642379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통일은 준비하며 기다리는 것이다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9BE462-062E-41D3-BB1D-E678C40F2793}"/>
              </a:ext>
            </a:extLst>
          </p:cNvPr>
          <p:cNvSpPr txBox="1"/>
          <p:nvPr/>
        </p:nvSpPr>
        <p:spPr>
          <a:xfrm>
            <a:off x="390895" y="402016"/>
            <a:ext cx="11410208" cy="6021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40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두 번째는</a:t>
            </a:r>
          </a:p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40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말씀에 의지하는 </a:t>
            </a:r>
            <a:r>
              <a:rPr lang="en-US" altLang="ko-KR" sz="40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(</a:t>
            </a:r>
            <a:r>
              <a:rPr lang="ko-KR" altLang="ko-KR" sz="40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신앙</a:t>
            </a:r>
            <a:r>
              <a:rPr lang="en-US" altLang="ko-KR" sz="40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)</a:t>
            </a:r>
            <a:r>
              <a:rPr lang="ko-KR" altLang="ko-KR" sz="40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입니다</a:t>
            </a:r>
            <a:r>
              <a:rPr lang="en-US" altLang="ko-KR" sz="40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endParaRPr lang="ko-KR" altLang="ko-KR" sz="2800" b="1" kern="100" dirty="0">
              <a:ln>
                <a:solidFill>
                  <a:schemeClr val="tx2">
                    <a:lumMod val="50000"/>
                  </a:schemeClr>
                </a:solidFill>
              </a:ln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예수님께서 말씀하시고 명령하셨을 때 베드로는 </a:t>
            </a:r>
            <a:endParaRPr lang="en-US" altLang="ko-KR" sz="2800" b="1" kern="1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즉각적인 순종을 하였습니다</a:t>
            </a:r>
            <a:r>
              <a:rPr lang="en-US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800" b="1" kern="1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왜냐하면 그는 말씀에 의지하는 순수한 </a:t>
            </a:r>
            <a:r>
              <a:rPr lang="ko-KR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신앙</a:t>
            </a:r>
            <a:r>
              <a:rPr lang="ko-KR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을 가졌기 때문입니다</a:t>
            </a:r>
            <a:r>
              <a:rPr lang="en-US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800" b="1" kern="1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저희도</a:t>
            </a:r>
            <a:r>
              <a:rPr lang="en-US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2026</a:t>
            </a:r>
            <a:r>
              <a:rPr lang="ko-KR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년 올 한 해를 순수하게 말씀대로 사는 사명자가 </a:t>
            </a:r>
            <a:endParaRPr lang="en-US" altLang="ko-KR" sz="2800" b="1" kern="1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되어야 하겠습니다</a:t>
            </a:r>
            <a:r>
              <a:rPr lang="en-US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800" b="1" kern="1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그럴 때 예수님을 따른 베드로의 </a:t>
            </a:r>
            <a:r>
              <a:rPr lang="ko-KR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신앙</a:t>
            </a:r>
            <a:r>
              <a:rPr lang="ko-KR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이 될 수 있기 때문입니다</a:t>
            </a:r>
            <a:r>
              <a:rPr lang="en-US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800" b="1" kern="1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lvl="1" latinLnBrk="0">
              <a:spcAft>
                <a:spcPts val="800"/>
              </a:spcAft>
            </a:pPr>
            <a:endParaRPr lang="en-US" altLang="ko-KR" sz="3000" b="1" kern="1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44EB05B-FB53-46B6-92B8-AF7A5DE16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467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707CE3"/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307448C-9024-40A4-B3C3-8D2F11254682}"/>
              </a:ext>
            </a:extLst>
          </p:cNvPr>
          <p:cNvSpPr txBox="1"/>
          <p:nvPr/>
        </p:nvSpPr>
        <p:spPr>
          <a:xfrm>
            <a:off x="46109" y="101188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사명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(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使命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을 잘 감당하는 새해가 되자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25EAA0-45ED-41B5-B13D-4573B2F6DD90}"/>
              </a:ext>
            </a:extLst>
          </p:cNvPr>
          <p:cNvSpPr txBox="1"/>
          <p:nvPr/>
        </p:nvSpPr>
        <p:spPr>
          <a:xfrm>
            <a:off x="8491848" y="642379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통일은 준비하며 기다리는 것이다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C5669B-4620-49D7-8062-4CA786BCEED0}"/>
              </a:ext>
            </a:extLst>
          </p:cNvPr>
          <p:cNvSpPr txBox="1"/>
          <p:nvPr/>
        </p:nvSpPr>
        <p:spPr>
          <a:xfrm>
            <a:off x="390896" y="363654"/>
            <a:ext cx="11410208" cy="5941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40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세 번째는</a:t>
            </a:r>
          </a:p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40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새로운 사명감에 </a:t>
            </a:r>
            <a:r>
              <a:rPr lang="en-US" altLang="ko-KR" sz="40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(</a:t>
            </a:r>
            <a:r>
              <a:rPr lang="ko-KR" altLang="ko-KR" sz="40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충실</a:t>
            </a:r>
            <a:r>
              <a:rPr lang="en-US" altLang="ko-KR" sz="40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)</a:t>
            </a:r>
            <a:r>
              <a:rPr lang="ko-KR" altLang="ko-KR" sz="40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하라 </a:t>
            </a:r>
            <a:r>
              <a:rPr lang="ko-KR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하십니다</a:t>
            </a:r>
            <a:r>
              <a:rPr lang="en-US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  <a:endParaRPr lang="ko-KR" altLang="ko-KR" sz="2800" b="1" kern="1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예수께서 베드로에게</a:t>
            </a:r>
            <a:r>
              <a:rPr lang="en-US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i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"</a:t>
            </a:r>
            <a:r>
              <a:rPr lang="ko-KR" altLang="ko-KR" sz="2800" b="1" i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고기를 잡아라</a:t>
            </a:r>
            <a:r>
              <a:rPr lang="en-US" altLang="ko-KR" sz="2800" b="1" i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"</a:t>
            </a:r>
            <a:r>
              <a:rPr lang="ko-KR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라고 말씀하신 것은 </a:t>
            </a:r>
            <a:endParaRPr lang="en-US" altLang="ko-KR" sz="2800" b="1" kern="1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보다 의미심장한 뜻이 있습니다</a:t>
            </a:r>
            <a:r>
              <a:rPr lang="en-US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800" b="1" kern="1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spcAft>
                <a:spcPts val="800"/>
              </a:spcAft>
            </a:pPr>
            <a:endParaRPr lang="ko-KR" altLang="ko-KR" sz="500" b="1" kern="1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그것은</a:t>
            </a:r>
            <a:r>
              <a:rPr lang="en-US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"</a:t>
            </a:r>
            <a:r>
              <a:rPr lang="ko-KR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FF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죄악의 바다에 죽어가고 있는 인생들을 건져내어 구원시키는 사역을 의미합니다</a:t>
            </a:r>
            <a:r>
              <a:rPr lang="en-US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".</a:t>
            </a:r>
            <a:r>
              <a:rPr lang="en-US" altLang="ko-KR" sz="14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(</a:t>
            </a:r>
            <a:r>
              <a:rPr lang="ko-KR" altLang="en-US" sz="14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바다는</a:t>
            </a:r>
            <a:r>
              <a:rPr lang="en-US" altLang="ko-KR" sz="14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=</a:t>
            </a:r>
            <a:r>
              <a:rPr lang="ko-KR" altLang="en-US" sz="14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물</a:t>
            </a:r>
            <a:r>
              <a:rPr lang="en-US" altLang="ko-KR" sz="14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,</a:t>
            </a:r>
            <a:r>
              <a:rPr lang="ko-KR" altLang="en-US" sz="14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물은</a:t>
            </a:r>
            <a:r>
              <a:rPr lang="en-US" altLang="ko-KR" sz="14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=</a:t>
            </a:r>
            <a:r>
              <a:rPr lang="ko-KR" altLang="en-US" sz="14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세상</a:t>
            </a:r>
            <a:r>
              <a:rPr lang="en-US" altLang="ko-KR" sz="14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) </a:t>
            </a:r>
            <a:r>
              <a:rPr lang="ko-KR" altLang="en-US" sz="14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영적인 말씀</a:t>
            </a:r>
            <a:r>
              <a:rPr lang="en-US" altLang="ko-KR" sz="14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 </a:t>
            </a:r>
            <a:r>
              <a:rPr lang="ko-KR" altLang="en-US" sz="14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깊은 데로 가서</a:t>
            </a:r>
            <a:r>
              <a:rPr lang="en-US" altLang="ko-KR" sz="14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en-US" sz="14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그물을 내려 고기 잡으라</a:t>
            </a:r>
            <a:r>
              <a:rPr lang="en-US" altLang="ko-KR" sz="14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) </a:t>
            </a:r>
            <a:r>
              <a:rPr lang="ko-KR" altLang="en-US" sz="14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신앙 명령 충실</a:t>
            </a:r>
            <a:endParaRPr lang="ko-KR" altLang="ko-KR" sz="1400" b="1" kern="100" dirty="0">
              <a:ln>
                <a:solidFill>
                  <a:schemeClr val="tx2">
                    <a:lumMod val="50000"/>
                  </a:schemeClr>
                </a:solidFill>
              </a:ln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또한 하나님의 말씀에 얼마나 순종하는가 하는 시험이라고도 </a:t>
            </a:r>
            <a:endParaRPr lang="en-US" altLang="ko-KR" sz="2800" b="1" kern="1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볼 수 있습니다</a:t>
            </a:r>
            <a:r>
              <a:rPr lang="en-US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 </a:t>
            </a:r>
            <a:endParaRPr lang="ko-KR" altLang="ko-KR" b="1" kern="1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우리들도 늘 주께서 주시는 </a:t>
            </a:r>
            <a:r>
              <a:rPr lang="ko-KR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사명</a:t>
            </a:r>
            <a:r>
              <a:rPr lang="ko-KR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으로 </a:t>
            </a:r>
            <a:r>
              <a:rPr lang="ko-KR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충성</a:t>
            </a:r>
            <a:r>
              <a:rPr lang="ko-KR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을 다하는 </a:t>
            </a:r>
            <a:r>
              <a:rPr lang="ko-KR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4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사명</a:t>
            </a:r>
            <a:r>
              <a:rPr lang="ko-KR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자가 </a:t>
            </a:r>
            <a:r>
              <a:rPr lang="ko-KR" altLang="ko-KR" sz="2800" b="1" kern="100" dirty="0" err="1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되시길</a:t>
            </a:r>
            <a:r>
              <a:rPr lang="en-US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 </a:t>
            </a:r>
            <a:r>
              <a:rPr lang="ko-KR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축원합니다</a:t>
            </a:r>
            <a:r>
              <a:rPr lang="en-US" altLang="ko-KR" sz="2800" b="1" kern="1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800" b="1" kern="1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7928C31-0E3B-48AB-BBA7-90484311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278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707CE3"/>
            </a:gs>
            <a:gs pos="100000">
              <a:schemeClr val="accent5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2307448C-9024-40A4-B3C3-8D2F11254682}"/>
              </a:ext>
            </a:extLst>
          </p:cNvPr>
          <p:cNvSpPr txBox="1"/>
          <p:nvPr/>
        </p:nvSpPr>
        <p:spPr>
          <a:xfrm>
            <a:off x="46109" y="101188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사명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(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使命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을 잘 감당하는 새해가 되자</a:t>
            </a:r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25EAA0-45ED-41B5-B13D-4573B2F6DD90}"/>
              </a:ext>
            </a:extLst>
          </p:cNvPr>
          <p:cNvSpPr txBox="1"/>
          <p:nvPr/>
        </p:nvSpPr>
        <p:spPr>
          <a:xfrm>
            <a:off x="8491848" y="642379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통일은 준비하며 기다리는 것이다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2EEF4C-8094-40EB-AD74-FA774CF83FF0}"/>
              </a:ext>
            </a:extLst>
          </p:cNvPr>
          <p:cNvSpPr txBox="1"/>
          <p:nvPr/>
        </p:nvSpPr>
        <p:spPr>
          <a:xfrm>
            <a:off x="445628" y="609732"/>
            <a:ext cx="11355779" cy="5760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spcAft>
                <a:spcPts val="800"/>
              </a:spcAft>
            </a:pPr>
            <a:r>
              <a:rPr lang="ko-KR" altLang="ko-KR" sz="2800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☆말씀을 정리합니다</a:t>
            </a:r>
            <a:endParaRPr lang="en-US" altLang="ko-KR" sz="2800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spcAft>
                <a:spcPts val="800"/>
              </a:spcAft>
            </a:pPr>
            <a:endParaRPr lang="ko-KR" altLang="ko-KR" sz="1000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marL="457200" indent="-457200" algn="just" latinLnBrk="0">
              <a:spcAft>
                <a:spcPts val="800"/>
              </a:spcAft>
              <a:buFont typeface="Wingdings" panose="05000000000000000000" pitchFamily="2" charset="2"/>
              <a:buChar char="u"/>
            </a:pPr>
            <a:r>
              <a:rPr lang="ko-KR" altLang="ko-KR" sz="2800" kern="10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고전</a:t>
            </a:r>
            <a:r>
              <a:rPr lang="en-US" altLang="ko-KR" sz="2800" kern="10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4: 1-2</a:t>
            </a:r>
            <a:r>
              <a:rPr lang="ko-KR" altLang="ko-KR" sz="2800" kern="10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절에</a:t>
            </a:r>
            <a:r>
              <a:rPr lang="en-US" altLang="ko-KR" sz="2800" kern="10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en-US" altLang="ko-KR" sz="2800" i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"</a:t>
            </a:r>
            <a:r>
              <a:rPr lang="ko-KR" altLang="ko-KR" sz="2800" i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사람이 마땅히 우리를 그리스도의 일군이요</a:t>
            </a:r>
            <a:r>
              <a:rPr lang="en-US" altLang="ko-KR" sz="2800" i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endParaRPr lang="ko-KR" altLang="ko-KR" sz="2800" i="1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spcAft>
                <a:spcPts val="800"/>
              </a:spcAft>
            </a:pPr>
            <a:r>
              <a:rPr lang="en-US" altLang="ko-KR" sz="2800" i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 </a:t>
            </a:r>
            <a:r>
              <a:rPr lang="ko-KR" altLang="ko-KR" sz="2800" i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하나님의 비밀을 맡은 자로 여길 </a:t>
            </a:r>
            <a:r>
              <a:rPr lang="ko-KR" altLang="ko-KR" sz="2800" i="1" kern="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찌어다</a:t>
            </a:r>
            <a:endParaRPr lang="en-US" altLang="ko-KR" sz="2800" i="1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spcAft>
                <a:spcPts val="800"/>
              </a:spcAft>
            </a:pPr>
            <a:r>
              <a:rPr lang="en-US" altLang="ko-KR" sz="2800" i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 </a:t>
            </a:r>
            <a:r>
              <a:rPr lang="ko-KR" altLang="ko-KR" sz="2800" i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그리고 맡은 자들에게 구할 것은 </a:t>
            </a:r>
            <a:r>
              <a:rPr lang="ko-KR" altLang="ko-KR" sz="2800" i="1" kern="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충성</a:t>
            </a:r>
            <a:r>
              <a:rPr lang="ko-KR" altLang="ko-KR" sz="2800" i="1" kern="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이니라</a:t>
            </a:r>
            <a:r>
              <a:rPr lang="en-US" altLang="ko-KR" sz="2800" i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“ </a:t>
            </a:r>
            <a:r>
              <a:rPr lang="ko-KR" altLang="ko-KR" sz="2800" kern="10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라고 말씀하셨습니다</a:t>
            </a:r>
            <a:r>
              <a:rPr lang="en-US" altLang="ko-KR" sz="2800" kern="10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800" kern="100" dirty="0">
              <a:solidFill>
                <a:schemeClr val="bg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spcAft>
                <a:spcPts val="800"/>
              </a:spcAft>
            </a:pPr>
            <a:endParaRPr lang="en-US" altLang="ko-KR" sz="500" kern="100" dirty="0">
              <a:solidFill>
                <a:schemeClr val="bg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marL="457200" indent="-457200" algn="just" latinLnBrk="0">
              <a:spcAft>
                <a:spcPts val="800"/>
              </a:spcAft>
              <a:buFont typeface="Wingdings" panose="05000000000000000000" pitchFamily="2" charset="2"/>
              <a:buChar char="u"/>
            </a:pPr>
            <a:r>
              <a:rPr lang="ko-KR" altLang="ko-KR" sz="2800" kern="10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저와 여러분은 그리스도의 비밀을 맡은 자로서</a:t>
            </a:r>
          </a:p>
          <a:p>
            <a:pPr algn="just" latinLnBrk="0">
              <a:spcAft>
                <a:spcPts val="800"/>
              </a:spcAft>
            </a:pPr>
            <a:r>
              <a:rPr lang="en-US" altLang="ko-KR" sz="28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  </a:t>
            </a:r>
            <a:r>
              <a:rPr lang="ko-KR" altLang="ko-KR" sz="28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맡은 바 </a:t>
            </a:r>
            <a:r>
              <a:rPr lang="ko-KR" altLang="ko-KR" sz="2800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사명</a:t>
            </a:r>
            <a:r>
              <a:rPr lang="ko-KR" altLang="ko-KR" sz="28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에 대해 분명한 확신을 갖고</a:t>
            </a:r>
            <a:r>
              <a:rPr lang="en-US" altLang="ko-KR" sz="28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</a:p>
          <a:p>
            <a:pPr algn="just" latinLnBrk="0">
              <a:spcAft>
                <a:spcPts val="800"/>
              </a:spcAft>
            </a:pPr>
            <a:r>
              <a:rPr lang="en-US" altLang="ko-KR" sz="28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  </a:t>
            </a:r>
            <a:r>
              <a:rPr lang="ko-KR" altLang="ko-KR" sz="28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믿음으로 행함으로</a:t>
            </a:r>
            <a:r>
              <a:rPr lang="en-US" altLang="ko-KR" sz="28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2026</a:t>
            </a:r>
            <a:r>
              <a:rPr lang="ko-KR" altLang="ko-KR" sz="28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년을 구체적으로</a:t>
            </a:r>
            <a:r>
              <a:rPr lang="en-US" altLang="ko-KR" sz="28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, </a:t>
            </a:r>
            <a:r>
              <a:rPr lang="ko-KR" altLang="en-US" sz="28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선제적으로</a:t>
            </a:r>
            <a:endParaRPr lang="en-US" altLang="ko-KR" sz="28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spcAft>
                <a:spcPts val="800"/>
              </a:spcAft>
            </a:pPr>
            <a:r>
              <a:rPr lang="en-US" altLang="ko-KR" sz="28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  </a:t>
            </a:r>
            <a:r>
              <a:rPr lang="ko-KR" altLang="ko-KR" sz="28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넉넉히 승리하여</a:t>
            </a:r>
            <a:r>
              <a:rPr lang="en-US" altLang="ko-KR" sz="28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ko-KR" altLang="ko-KR" sz="28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하나님의 이름을 </a:t>
            </a:r>
            <a:r>
              <a:rPr lang="ko-KR" altLang="en-US" sz="28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영화롭게 하는</a:t>
            </a:r>
            <a:endParaRPr lang="en-US" altLang="ko-KR" sz="28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  <a:p>
            <a:pPr algn="just" latinLnBrk="0">
              <a:spcAft>
                <a:spcPts val="800"/>
              </a:spcAft>
            </a:pPr>
            <a:r>
              <a:rPr lang="en-US" altLang="ko-KR" sz="28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  </a:t>
            </a:r>
            <a:r>
              <a:rPr lang="ko-KR" altLang="ko-KR" sz="28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한 해가 되시기를 주님의 이름으로 축원</a:t>
            </a:r>
            <a:r>
              <a:rPr lang="ko-KR" altLang="ko-KR" sz="2800" kern="10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합니다</a:t>
            </a:r>
            <a:r>
              <a:rPr lang="en-US" altLang="ko-KR" sz="2800" kern="10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 </a:t>
            </a:r>
          </a:p>
          <a:p>
            <a:pPr algn="just" latinLnBrk="0">
              <a:spcAft>
                <a:spcPts val="800"/>
              </a:spcAft>
            </a:pPr>
            <a:r>
              <a:rPr lang="en-US" altLang="ko-KR" sz="2800" kern="10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   </a:t>
            </a:r>
            <a:r>
              <a:rPr lang="ko-KR" altLang="ko-KR" sz="2800" kern="10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아멘</a:t>
            </a:r>
            <a:r>
              <a:rPr lang="en-US" altLang="ko-KR" sz="2800" kern="100" dirty="0">
                <a:solidFill>
                  <a:schemeClr val="bg1"/>
                </a:solidFill>
                <a:effectLst/>
                <a:latin typeface="HY견고딕" panose="02030600000101010101" pitchFamily="18" charset="-127"/>
                <a:ea typeface="HY견고딕" panose="02030600000101010101" pitchFamily="18" charset="-127"/>
                <a:cs typeface="Times New Roman" panose="02020603050405020304" pitchFamily="18" charset="0"/>
              </a:rPr>
              <a:t>.</a:t>
            </a:r>
            <a:endParaRPr lang="ko-KR" altLang="ko-KR" sz="2800" kern="100" dirty="0">
              <a:solidFill>
                <a:schemeClr val="bg1"/>
              </a:solidFill>
              <a:effectLst/>
              <a:latin typeface="HY견고딕" panose="02030600000101010101" pitchFamily="18" charset="-127"/>
              <a:ea typeface="HY견고딕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C8F7419A-600D-44A9-8A2C-2D4D8738D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3521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6871F4C1-5ED1-49B0-8629-4E05600AE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27" y="867701"/>
            <a:ext cx="2144134" cy="122617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8CBAAF-E683-443D-9BE9-DAD3B51DF0E1}"/>
              </a:ext>
            </a:extLst>
          </p:cNvPr>
          <p:cNvSpPr txBox="1"/>
          <p:nvPr/>
        </p:nvSpPr>
        <p:spPr>
          <a:xfrm>
            <a:off x="125226" y="-686491"/>
            <a:ext cx="11410208" cy="148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latinLnBrk="0">
              <a:spcAft>
                <a:spcPts val="800"/>
              </a:spcAft>
            </a:pPr>
            <a:endParaRPr lang="ko-KR" altLang="en-US" sz="5400" dirty="0"/>
          </a:p>
          <a:p>
            <a:pPr lvl="1" latinLnBrk="0">
              <a:spcAft>
                <a:spcPts val="800"/>
              </a:spcAft>
            </a:pPr>
            <a:endParaRPr lang="en-US" altLang="ko-KR" sz="3000" b="1" kern="100" dirty="0">
              <a:effectLst/>
              <a:latin typeface="HY헤드라인M" panose="02030600000101010101" pitchFamily="18" charset="-127"/>
              <a:ea typeface="HY헤드라인M" panose="02030600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01666-2DCC-4C78-8733-46643EF112FB}"/>
              </a:ext>
            </a:extLst>
          </p:cNvPr>
          <p:cNvSpPr txBox="1"/>
          <p:nvPr/>
        </p:nvSpPr>
        <p:spPr>
          <a:xfrm>
            <a:off x="0" y="7261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사명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(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使命</a:t>
            </a:r>
            <a:r>
              <a:rPr lang="en-US" altLang="ko-K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)</a:t>
            </a:r>
            <a:r>
              <a:rPr lang="ko-KR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을 잘 감당하는 새해가 되자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BFBCC-981B-46B9-8C67-10E5DBD3CC05}"/>
              </a:ext>
            </a:extLst>
          </p:cNvPr>
          <p:cNvSpPr txBox="1"/>
          <p:nvPr/>
        </p:nvSpPr>
        <p:spPr>
          <a:xfrm>
            <a:off x="8491848" y="6423793"/>
            <a:ext cx="6246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통일은 준비하며 기다리는 것이다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4F72CC-C925-42FF-8E59-F8649F4822FA}"/>
              </a:ext>
            </a:extLst>
          </p:cNvPr>
          <p:cNvSpPr txBox="1"/>
          <p:nvPr/>
        </p:nvSpPr>
        <p:spPr>
          <a:xfrm>
            <a:off x="443903" y="1820641"/>
            <a:ext cx="11930157" cy="410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latinLnBrk="0">
              <a:lnSpc>
                <a:spcPct val="107000"/>
              </a:lnSpc>
              <a:spcAft>
                <a:spcPts val="800"/>
              </a:spcAft>
            </a:pPr>
            <a:r>
              <a:rPr lang="en-US" altLang="ko-KR" sz="24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                     </a:t>
            </a:r>
            <a:endParaRPr lang="ko-KR" altLang="ko-KR" sz="300" b="1" kern="100" dirty="0">
              <a:effectLst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50000"/>
              </a:lnSpc>
              <a:spcAft>
                <a:spcPts val="800"/>
              </a:spcAft>
            </a:pPr>
            <a:r>
              <a:rPr lang="ko-KR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■</a:t>
            </a:r>
            <a:r>
              <a:rPr lang="en-US" altLang="ko-KR" sz="3600" b="1" kern="100" dirty="0"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“</a:t>
            </a:r>
            <a:r>
              <a:rPr lang="ko-KR" altLang="ko-KR" sz="3600" b="1" u="sng" kern="100" dirty="0">
                <a:solidFill>
                  <a:srgbClr val="FF0000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사명</a:t>
            </a:r>
            <a:r>
              <a:rPr lang="en-US" altLang="ko-KR" sz="3600" b="1" kern="100" dirty="0"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”</a:t>
            </a:r>
            <a:r>
              <a:rPr lang="ko-KR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은 성경에서 총</a:t>
            </a:r>
            <a:r>
              <a:rPr lang="en-US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5</a:t>
            </a:r>
            <a:r>
              <a:rPr lang="ko-KR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건</a:t>
            </a:r>
          </a:p>
          <a:p>
            <a:pPr algn="just" latinLnBrk="0">
              <a:lnSpc>
                <a:spcPct val="150000"/>
              </a:lnSpc>
              <a:spcAft>
                <a:spcPts val="800"/>
              </a:spcAft>
            </a:pPr>
            <a:r>
              <a:rPr lang="en-US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  </a:t>
            </a:r>
            <a:r>
              <a:rPr lang="ko-KR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여호수아</a:t>
            </a:r>
            <a:r>
              <a:rPr lang="en-US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(1</a:t>
            </a:r>
            <a:r>
              <a:rPr lang="ko-KR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건</a:t>
            </a:r>
            <a:r>
              <a:rPr lang="en-US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), </a:t>
            </a:r>
            <a:r>
              <a:rPr lang="ko-KR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이사야</a:t>
            </a:r>
            <a:r>
              <a:rPr lang="en-US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(3</a:t>
            </a:r>
            <a:r>
              <a:rPr lang="ko-KR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건</a:t>
            </a:r>
            <a:r>
              <a:rPr lang="en-US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), </a:t>
            </a:r>
            <a:r>
              <a:rPr lang="ko-KR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사도행전</a:t>
            </a:r>
            <a:r>
              <a:rPr lang="en-US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(1</a:t>
            </a:r>
            <a:r>
              <a:rPr lang="ko-KR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건</a:t>
            </a:r>
            <a:r>
              <a:rPr lang="en-US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)</a:t>
            </a:r>
            <a:endParaRPr lang="ko-KR" altLang="ko-KR" sz="3600" b="1" kern="100" dirty="0">
              <a:effectLst/>
              <a:latin typeface="페이퍼로지 9 Black" pitchFamily="2" charset="-127"/>
              <a:ea typeface="페이퍼로지 9 Black" pitchFamily="2" charset="-127"/>
              <a:cs typeface="Times New Roman" panose="02020603050405020304" pitchFamily="18" charset="0"/>
            </a:endParaRPr>
          </a:p>
          <a:p>
            <a:pPr algn="just" latinLnBrk="0">
              <a:lnSpc>
                <a:spcPct val="150000"/>
              </a:lnSpc>
              <a:spcAft>
                <a:spcPts val="800"/>
              </a:spcAft>
            </a:pPr>
            <a:r>
              <a:rPr lang="ko-KR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■</a:t>
            </a:r>
            <a:r>
              <a:rPr lang="en-US" altLang="ko-KR" sz="3600" b="1" kern="100" dirty="0"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“</a:t>
            </a:r>
            <a:r>
              <a:rPr lang="ko-KR" altLang="ko-KR" sz="3600" b="1" u="sng" kern="100" dirty="0">
                <a:solidFill>
                  <a:srgbClr val="FF0000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복음</a:t>
            </a:r>
            <a:r>
              <a:rPr lang="en-US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”</a:t>
            </a:r>
            <a:r>
              <a:rPr lang="ko-KR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은 신약성경에서만</a:t>
            </a:r>
            <a:r>
              <a:rPr lang="en-US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124</a:t>
            </a:r>
            <a:r>
              <a:rPr lang="ko-KR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건</a:t>
            </a:r>
          </a:p>
          <a:p>
            <a:pPr algn="just" latinLnBrk="0">
              <a:lnSpc>
                <a:spcPct val="150000"/>
              </a:lnSpc>
              <a:spcAft>
                <a:spcPts val="800"/>
              </a:spcAft>
            </a:pPr>
            <a:r>
              <a:rPr lang="ko-KR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■</a:t>
            </a:r>
            <a:r>
              <a:rPr lang="en-US" altLang="ko-KR" sz="3600" b="1" kern="100" dirty="0"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“</a:t>
            </a:r>
            <a:r>
              <a:rPr lang="ko-KR" altLang="ko-KR" sz="3600" b="1" u="sng" kern="100" dirty="0">
                <a:solidFill>
                  <a:srgbClr val="FF0000"/>
                </a:solidFill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전도</a:t>
            </a:r>
            <a:r>
              <a:rPr lang="en-US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”</a:t>
            </a:r>
            <a:r>
              <a:rPr lang="ko-KR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는 신약성경에서</a:t>
            </a:r>
            <a:r>
              <a:rPr lang="en-US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 15</a:t>
            </a:r>
            <a:r>
              <a:rPr lang="ko-KR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건 이 있습니다</a:t>
            </a:r>
            <a:r>
              <a:rPr lang="en-US" altLang="ko-KR" sz="3600" b="1" kern="100" dirty="0">
                <a:effectLst/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.</a:t>
            </a:r>
            <a:endParaRPr lang="ko-KR" altLang="ko-KR" sz="3600" b="1" kern="100" dirty="0">
              <a:effectLst/>
              <a:latin typeface="페이퍼로지 9 Black" pitchFamily="2" charset="-127"/>
              <a:ea typeface="페이퍼로지 9 Black" pitchFamily="2" charset="-127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67B5DB-7B54-451C-8305-C5BCA1CA2DB5}"/>
              </a:ext>
            </a:extLst>
          </p:cNvPr>
          <p:cNvSpPr txBox="1"/>
          <p:nvPr/>
        </p:nvSpPr>
        <p:spPr>
          <a:xfrm>
            <a:off x="2608372" y="995290"/>
            <a:ext cx="3265154" cy="990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lnSpc>
                <a:spcPct val="107000"/>
              </a:lnSpc>
              <a:spcAft>
                <a:spcPts val="800"/>
              </a:spcAft>
            </a:pPr>
            <a:r>
              <a:rPr lang="ko-KR" altLang="ko-KR" sz="6000" b="1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페이퍼로지 9 Black" pitchFamily="2" charset="-127"/>
                <a:ea typeface="페이퍼로지 9 Black" pitchFamily="2" charset="-127"/>
                <a:cs typeface="Times New Roman" panose="02020603050405020304" pitchFamily="18" charset="0"/>
              </a:rPr>
              <a:t>성경에는</a:t>
            </a:r>
            <a:endParaRPr lang="en-US" altLang="ko-KR" sz="5400" b="1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페이퍼로지 9 Black" pitchFamily="2" charset="-127"/>
              <a:ea typeface="페이퍼로지 9 Black" pitchFamily="2" charset="-127"/>
              <a:cs typeface="Times New Roman" panose="02020603050405020304" pitchFamily="18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F7B90B5-D749-403E-817A-D6091CAD9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65B3B-14BA-4A0E-A126-4C52DA01D761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8754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2870</Words>
  <Application>Microsoft Office PowerPoint</Application>
  <PresentationFormat>와이드스크린</PresentationFormat>
  <Paragraphs>262</Paragraphs>
  <Slides>26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37" baseType="lpstr">
      <vt:lpstr>Baekmuk Dotum</vt:lpstr>
      <vt:lpstr>HY견고딕</vt:lpstr>
      <vt:lpstr>HY목각파임B</vt:lpstr>
      <vt:lpstr>HY헤드라인M</vt:lpstr>
      <vt:lpstr>맑은 고딕</vt:lpstr>
      <vt:lpstr>페이퍼로지 9 Black</vt:lpstr>
      <vt:lpstr>Arial</vt:lpstr>
      <vt:lpstr>Segoe UI Emoji</vt:lpstr>
      <vt:lpstr>Tw Cen MT Condensed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기도를 부탁드립니다. </vt:lpstr>
      <vt:lpstr>기도시간입니다. 축복.신유기도 후 .축도로 예배를 마치겠습니다.</vt:lpstr>
      <vt:lpstr>교회와 나라를 위해 기도합니다.</vt:lpstr>
      <vt:lpstr>축도 1 민수기 6장24절. 25절. 26절 적용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smint777777@gmail.com</dc:creator>
  <cp:lastModifiedBy>QUEEN</cp:lastModifiedBy>
  <cp:revision>129</cp:revision>
  <dcterms:created xsi:type="dcterms:W3CDTF">2025-12-25T13:09:59Z</dcterms:created>
  <dcterms:modified xsi:type="dcterms:W3CDTF">2026-01-23T02:34:56Z</dcterms:modified>
</cp:coreProperties>
</file>