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49" autoAdjust="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26ED9-F2AE-44A0-95BB-94DEEB1028C0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3534-6867-4D30-803A-5CB8BC499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50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0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51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92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246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67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23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45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84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05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04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7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29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44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48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850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편저자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통일선교회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C3534-6867-4D30-803A-5CB8BC499E8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08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9973EF-E5CA-40C2-A0DF-432944474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021C100-2672-4912-8621-8D647A68D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473E42-FC45-4F72-ACB5-A3EF2BE5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365125"/>
          </a:xfrm>
        </p:spPr>
        <p:txBody>
          <a:bodyPr/>
          <a:lstStyle>
            <a:lvl1pPr algn="ctr">
              <a:defRPr sz="1800">
                <a:solidFill>
                  <a:srgbClr val="002060"/>
                </a:solidFill>
              </a:defRPr>
            </a:lvl1pPr>
          </a:lstStyle>
          <a:p>
            <a:fld id="{E8523D14-8748-4336-BECB-07F6E1A5C8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664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18747-3A36-483B-81BE-DFC6EB70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8ED22C-1EAD-425F-8A0A-DB57EEC4D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4B78C8-0B36-495E-99C7-20D3A853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6862-7E12-4840-BA32-EB0D5F682DC3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648068-4AB3-4E17-874D-2BDFD5C2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692CB-A18B-4C05-98B1-1ABAB049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4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3439E32-5200-4E85-8DC7-9A6C92247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FACABD-6838-4C10-A5A2-16B74B2DF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982690-AE5E-49DA-AFFB-40F0C360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7D1-2779-4C76-9BE9-19ADE2A5C4B5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751774-E933-4678-8D4B-D690A4DC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26FB45-19F5-417C-A695-F8C1661B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01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38008-240C-4172-93C5-D4148E92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BFAFCB-2608-4171-927E-E21B3A5C0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ACABD2-3654-4720-A5BC-E1F58C1C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</p:spPr>
        <p:txBody>
          <a:bodyPr/>
          <a:lstStyle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fld id="{E8523D14-8748-4336-BECB-07F6E1A5C8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920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2B7D3F-6A23-4B7B-8D2B-841A8CF6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50E16A-57E4-465A-B51E-B4F79D8DA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68E7D8-7873-4221-8F08-DC1CE087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7774-28D5-432E-B078-D98BFE981A51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C41B7D-9153-4B1E-8A9D-EFC9E7E3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38CD20-69A3-4F69-A5EF-550ADFE7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39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8B24D5-0B6E-498D-AB38-34194614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B72D99-4BF0-4F5A-A6D8-01B421C9C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8B9FDB-CDB1-45D4-A7C0-4A3FA5CD5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90A35D-2ED8-4127-BCA9-CE53CFA9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3E4C-EC84-4AF9-8855-71BFBB449895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C9132E-5DA5-4588-928B-8B2E9C1D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CC8978-EDE6-4427-89AD-341F31F4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EBDC6-3586-4987-AAF9-97740CEE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748D2B-15CB-433D-9601-84C84AB9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C17F03-9D0B-4003-8F2A-B342F5B89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4DBFD0B-D4AD-49C7-B19A-6FCC344E0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ABE028-0F60-438F-B0F9-E9E6F6C41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C7C8B3C-B4B7-4EE1-B8CE-2EE83998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6E74-9574-4F9A-A62A-79C8D951D848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B7C4F04-AB65-4207-9B28-EAD4B164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165CDE8-EBEF-4631-8D7B-4C8B0533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0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843B60-74DA-4DD6-AB3F-44AB040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42946A-858C-4D32-AEF7-7D62F847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311E-1C18-4304-A7D0-658C2EA5077B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845C16-E042-462B-94F7-85778C27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C2EA7B-C629-4654-948A-5CBA30FB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62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27A536-628C-47BB-AD3E-71FB1E0D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A04F-A51F-4BD5-9D05-E2A82E281A6B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8B62BA-70CB-48EE-B1AE-E6C4758D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2FCC33-2D54-4519-B8AB-2CCF620C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54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ED63ED-B13A-4585-AA36-6EDD116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5D4D2B-4B14-4DDD-B2AA-FAF03938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3E0AC2-6E58-46DB-8C3E-06CD5759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0F6117-0EC7-4F11-8709-00112C76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1744-5070-4210-94CB-0A8E783C74E6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7595D0-DF43-40B9-A630-6B815901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4280E2-F875-4F28-BA73-20F3CE6A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9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0F28BE-8972-42B5-9B36-AE1EB97B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2EE33A-D1D0-43E3-A7EA-A025F63DE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A3F668-06E5-4ED2-8CD3-8B80CF49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6C99E7-22C1-4480-B2B8-165BDA1C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0F54-F71F-4C0D-912E-A7CE587610F0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1C5541-DED8-4EBF-AA8A-6704A91E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76E24D-AC13-45CA-996A-3E0780E0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7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18AC85-EDE3-4CB7-82FD-03DB2682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A56E0E-AD37-4029-A6DB-34277E450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B8DCDC-61A3-4985-8C60-DA35F84C5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EC67-6DA0-4F04-A3A9-64FA93E3E44B}" type="datetime1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36D783-3177-491B-82F8-7AC74A163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F711C7-07B6-43EB-845F-3D3EAE425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3D14-8748-4336-BECB-07F6E1A5C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1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7B94DDC-183A-4728-B1A8-D34080F2B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12451" r="439" b="20736"/>
          <a:stretch/>
        </p:blipFill>
        <p:spPr>
          <a:xfrm>
            <a:off x="-54033" y="8313"/>
            <a:ext cx="12300065" cy="684968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725E757-B410-4058-8888-B36F19C0F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15226"/>
            <a:ext cx="12192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7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출애굽</a:t>
            </a:r>
            <a:r>
              <a:rPr lang="ko-KR" altLang="en-US" sz="7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</a:t>
            </a:r>
            <a:br>
              <a:rPr lang="en-US" altLang="ko-KR" sz="7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7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광야 </a:t>
            </a:r>
            <a:r>
              <a:rPr lang="en-US" altLang="ko-KR" sz="7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7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년을 </a:t>
            </a:r>
            <a:r>
              <a:rPr lang="ko-KR" altLang="en-US" sz="7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이끈 </a:t>
            </a:r>
            <a:r>
              <a:rPr lang="ko-KR" altLang="en-US" sz="7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지도자들</a:t>
            </a:r>
          </a:p>
        </p:txBody>
      </p:sp>
    </p:spTree>
    <p:extLst>
      <p:ext uri="{BB962C8B-B14F-4D97-AF65-F5344CB8AC3E}">
        <p14:creationId xmlns:p14="http://schemas.microsoft.com/office/powerpoint/2010/main" val="401394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62E22D-458C-4FCA-9D45-3B6B5FCF0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5"/>
          <a:stretch/>
        </p:blipFill>
        <p:spPr>
          <a:xfrm>
            <a:off x="-74815" y="0"/>
            <a:ext cx="12394277" cy="6858000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B8BE2B-5EA3-432F-AF6D-F7831F81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05" y="478963"/>
            <a:ext cx="11030990" cy="474110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5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5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갈렙</a:t>
            </a:r>
            <a:endParaRPr lang="ko-KR" altLang="en-US" sz="5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4600" dirty="0" err="1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갈렙은</a:t>
            </a:r>
            <a:r>
              <a:rPr lang="ko-KR" altLang="en-US" sz="46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 여호수아와 함께 가나안 땅에 대해 긍정적인 보고를 한 </a:t>
            </a:r>
            <a:r>
              <a:rPr lang="ko-KR" altLang="en-US" sz="4600" dirty="0">
                <a:ln>
                  <a:solidFill>
                    <a:srgbClr val="002060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정탐꾼 중 하나</a:t>
            </a:r>
            <a:r>
              <a:rPr lang="ko-KR" altLang="en-US" sz="46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였습니다</a:t>
            </a:r>
            <a:r>
              <a:rPr lang="en-US" altLang="ko-KR" sz="46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용기와 믿음 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다수의 부정적인 의견에도 불구하고 하나님의 약속을 믿었습니다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인내 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40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년의 광야 생활 동안 믿음을 지켰고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결국 약속의 땅에 들어갔습니다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highlight>
                <a:srgbClr val="00FFFF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BA285F-6C15-4323-BCD5-CEA77BD9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00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C296F01-CFD1-482D-BB87-744D74AAF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41125"/>
          <a:stretch/>
        </p:blipFill>
        <p:spPr>
          <a:xfrm>
            <a:off x="-141316" y="0"/>
            <a:ext cx="12333316" cy="7007629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1874B6-9EAA-4CBA-A68D-873793D4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29" y="1393794"/>
            <a:ext cx="11587942" cy="49181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44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지도자들의 공통적 특징과 도전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지도자들은 다음과 같은 공통적인 특징과 도전을 가지고 있었습니다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하나님과의 관계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모든 지도자들에게 하나님과의 개인적인 관계가 중요했습니다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이는 그들의 리더십의 근간이 되었습니다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불평하는 </a:t>
            </a:r>
            <a:r>
              <a:rPr lang="ko-KR" altLang="en-US" dirty="0" err="1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백성들과의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갈등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이스라엘 백성들은 자주 불평하고 반역했습니다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지도자들은 이러한 상황에서 인내와 지혜를 발휘해야 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highlight>
                <a:srgbClr val="00FFFF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FDF9D2-8193-42AE-9E80-8FFC9B01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82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D0B9D3A-4498-4701-82E9-EC0F8EFB7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 b="2791"/>
          <a:stretch/>
        </p:blipFill>
        <p:spPr>
          <a:xfrm>
            <a:off x="-109451" y="-124692"/>
            <a:ext cx="12410901" cy="714063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333EC6-9232-4665-9547-43FF0446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723207"/>
            <a:ext cx="10647218" cy="54537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개인적 약점과 실패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모든 지도자들은 각자의 약점과 실패를 경험했습니다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그러나 이를 통해 성장하고 하나님께 더 의지하게 되었습니다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하나님의 비전 전달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지도자들은 하나님의 약속과 비전을 백성들에게 지속적으로 상기시켜야 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훈련의 시간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모든 지도자들은 각자의 방식으로 하나님의 훈련을 받았습니다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이 과정은 그들을 더 강하고 성숙한 지도자로 만들었습니다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highlight>
                <a:srgbClr val="00FFFF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FDFEF5-F307-4F28-86A8-252AD39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052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E6D565F-C07E-4F76-B04A-CC529C788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0"/>
          <a:stretch/>
        </p:blipFill>
        <p:spPr>
          <a:xfrm>
            <a:off x="0" y="0"/>
            <a:ext cx="12369337" cy="704919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49A271-0C46-49DF-B467-EAAF06BC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06018"/>
            <a:ext cx="11049000" cy="469986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광야 </a:t>
            </a:r>
            <a:r>
              <a:rPr lang="en-US" altLang="ko-K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년의 의미와 지도자들의 역할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4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광야에서의 </a:t>
            </a:r>
            <a:r>
              <a:rPr lang="en-US" altLang="ko-KR" sz="4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4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년은 단순한 형벌의 기간이 아니라 이스라엘 </a:t>
            </a:r>
            <a:r>
              <a:rPr lang="ko-KR" altLang="en-US" sz="42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백성과 지도자</a:t>
            </a:r>
            <a:r>
              <a:rPr lang="ko-KR" altLang="en-US" sz="4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들을 위한 하나님의 </a:t>
            </a:r>
            <a:r>
              <a:rPr lang="ko-KR" altLang="en-US" sz="42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</a:t>
            </a:r>
            <a:r>
              <a:rPr lang="ko-KR" altLang="en-US" sz="4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과정이었습니다</a:t>
            </a:r>
            <a:r>
              <a:rPr lang="en-US" altLang="ko-KR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endParaRPr lang="ko-KR" altLang="en-US" sz="4200" dirty="0">
              <a:ln>
                <a:solidFill>
                  <a:schemeClr val="bg1"/>
                </a:solidFill>
              </a:ln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F3689F-FFDF-493A-9FC1-C19ABC69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346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02817EA-AD0A-4F14-83E6-D063DDE76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2" b="-20575"/>
          <a:stretch/>
        </p:blipFill>
        <p:spPr>
          <a:xfrm>
            <a:off x="-42949" y="-124691"/>
            <a:ext cx="12277897" cy="8629222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751A36-6C63-47A6-B62E-EA901951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902911"/>
            <a:ext cx="10763596" cy="494093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신뢰와 순종 학습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백성들은 하나님을 전적으로 신뢰하고 순종하는 법을 배워야 했습니다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새로운 세대 양성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불신앙의 옛 세대가 사라지고 새로운 세대가 자라나는 시간이었습니다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지도자 훈련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모세와 다른 지도자들은 이 기간 동안 더욱 성숙하고 강한 리더십을 갖추게 되었습니다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하나님의 공급하심 경험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만나와 메추라기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반석의 물 등을 통해 하나님의 초자연적인 공급을 경험했습니다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1495CD-3A09-4260-A30A-26B52619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22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33C4E81-E929-4642-ABA6-73F497F577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7577" r="-294" b="12505"/>
          <a:stretch/>
        </p:blipFill>
        <p:spPr>
          <a:xfrm>
            <a:off x="-30480" y="0"/>
            <a:ext cx="12252959" cy="714063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1D3F01-A606-4345-B6F6-AFA9EF6B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48" y="10608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3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 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출애굽과 광야 </a:t>
            </a:r>
            <a:r>
              <a:rPr lang="en-US" altLang="ko-K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년을 이끈 지도자들은 </a:t>
            </a:r>
            <a:r>
              <a:rPr lang="ko-KR" alt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각자 고유한 역할과 특성을 가지고 있었지만</a:t>
            </a:r>
            <a:r>
              <a:rPr lang="en-US" altLang="ko-KR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모두 하나님의 부르심에 응답하여 어려운 상황 속에서도 백성들을 인도했습니다</a:t>
            </a:r>
            <a:r>
              <a:rPr lang="en-US" altLang="ko-KR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그들의 리더십은 하나님과의 관계</a:t>
            </a:r>
            <a:r>
              <a:rPr lang="en-US" altLang="ko-K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인내</a:t>
            </a:r>
            <a:r>
              <a:rPr lang="en-US" altLang="ko-K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용기</a:t>
            </a:r>
            <a:r>
              <a:rPr lang="en-US" altLang="ko-K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그리고 비전을 중심</a:t>
            </a:r>
            <a:r>
              <a:rPr lang="ko-KR" alt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으로 했습니다</a:t>
            </a:r>
            <a:r>
              <a:rPr lang="en-US" altLang="ko-KR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CEB15C-0375-4020-8294-CD5D3568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71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69E3906-70C4-4A78-ADBE-6BC02A5B7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56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112D77-FBC3-413C-AA98-D1E7EB08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522" y="361284"/>
            <a:ext cx="6215022" cy="576964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지도자들을 통해 우리는 하나님이 어떻게 불완전한 인간을 사용하시어 그의 뜻을 </a:t>
            </a:r>
            <a:r>
              <a:rPr lang="ko-KR" altLang="en-US" sz="3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이루시는지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그리고 어려움 속에서도 </a:t>
            </a:r>
            <a:r>
              <a:rPr lang="ko-KR" altLang="en-US" sz="3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믿음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지키는 것의 중요성을 배울 수 있습니다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광야에서의 </a:t>
            </a:r>
            <a:r>
              <a:rPr lang="en-US" altLang="ko-KR" sz="32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년은 이스라엘 민족의 정체성 형성과 </a:t>
            </a:r>
            <a:r>
              <a:rPr lang="ko-KR" altLang="en-US" sz="3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신앙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성숙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중요한 시기였으며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기간 동안의 지도자들의 역할은 이스라엘의 역사와 신앙에 깊은 영향을 미쳤습니다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”.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7AA693-D25B-4AEC-95F7-575D5611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72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4914A32-098D-41D7-9603-15810DE92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036" b="38731"/>
          <a:stretch/>
        </p:blipFill>
        <p:spPr>
          <a:xfrm>
            <a:off x="0" y="-49877"/>
            <a:ext cx="12308607" cy="6957753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167BBE-B1B6-4F30-87A3-697428FC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03" y="628592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모세는 출애굽과 광야 </a:t>
            </a:r>
            <a:r>
              <a:rPr lang="en-US" altLang="ko-KR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년 동안 </a:t>
            </a:r>
            <a:r>
              <a:rPr lang="ko-KR" altLang="en-US" sz="42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이스라엘 백성을 이끈 가장 중요한 지도자</a:t>
            </a: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였습니다</a:t>
            </a:r>
            <a:r>
              <a:rPr lang="en-US" altLang="ko-KR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그의 리더십은 다음과 같은 특징을 가지고 있었습니다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BAA09E-FE9D-46D3-AAE3-A437BC69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042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26042F7-7A13-4F60-B28E-13AFA87C1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0"/>
          <a:stretch/>
        </p:blipFill>
        <p:spPr>
          <a:xfrm>
            <a:off x="-59575" y="-78076"/>
            <a:ext cx="12311149" cy="7393329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CF12C8-61E5-4986-B622-2E1B1A572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623454"/>
            <a:ext cx="11105804" cy="61366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하나님과의 친밀한 관계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모세는 하나님과 직접 대화하며 백성을 인도했습니다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이는 그의 리더십의 근간이 되었습니다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겸손과 온유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광야에서의 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년 훈련을 통해 모세는 겸손과 온유의 사람이 되었습니다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이는 그가 백성들을 효과적으로 이끌 수 있게 한 중요한 자질이었습니다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 err="1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중보자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역할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모세는 하나님과 백성 사이의 </a:t>
            </a:r>
            <a:r>
              <a:rPr lang="ko-KR" altLang="en-US" dirty="0" err="1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중보자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역할을 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특히 백성들이 죄를 지었을 때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모세의 중보 기도는 그들을 멸망에서 구했습니다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인내와 끈기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40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년이라는 긴 시간 동안 불평하고 반역하는 백성들을 이끌어가는 데 큰 인내와 끈기가 필요했습니다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하나님의 말씀 전달자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모세는 십계명을 비롯한 하나님의 율법을 백성들에게 전달하고 가르쳤습니다</a:t>
            </a:r>
            <a:r>
              <a:rPr lang="en-US" altLang="ko-KR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highlight>
                <a:srgbClr val="00FFFF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A928A6-C2FA-4FA9-852D-AC56D4DC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061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53590B1-D213-4153-926E-483000BB2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t="1671" r="-597" b="34410"/>
          <a:stretch/>
        </p:blipFill>
        <p:spPr>
          <a:xfrm>
            <a:off x="0" y="0"/>
            <a:ext cx="12336088" cy="683401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896178-F078-4EE1-89BB-37E7AC90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5" y="6535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아론은 모세의 형제이자 </a:t>
            </a:r>
            <a:r>
              <a:rPr lang="ko-KR" altLang="en-US" sz="4200" dirty="0">
                <a:ln>
                  <a:solidFill>
                    <a:srgbClr val="7030A0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중요한 조력자</a:t>
            </a: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였습니다</a:t>
            </a:r>
            <a:r>
              <a:rPr lang="en-US" altLang="ko-KR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그의 역할과 특징은 다음과 같습니다</a:t>
            </a:r>
            <a:r>
              <a:rPr lang="en-US" altLang="ko-KR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endParaRPr lang="ko-KR" altLang="en-US" sz="4200" dirty="0">
              <a:ln>
                <a:solidFill>
                  <a:schemeClr val="bg1"/>
                </a:solidFill>
              </a:ln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B1996D-0C0A-47C3-94C1-987A231D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220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8968DDF-D497-4CE8-B656-F95FC77D3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0"/>
          <a:stretch/>
        </p:blipFill>
        <p:spPr>
          <a:xfrm>
            <a:off x="0" y="-32948"/>
            <a:ext cx="12191999" cy="696606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2EB42D-13EF-4B4A-81FC-C761C55A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723206"/>
            <a:ext cx="10605655" cy="54537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대변인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처음에 아론은 모세의 대변인 역할을 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말에 능숙하지 못했던 모세를 대신해 백성들과 </a:t>
            </a:r>
            <a:r>
              <a:rPr lang="ko-KR" altLang="en-US" sz="2600" dirty="0" err="1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바로에게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말을 전했습니다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제사장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아론은 이스라엘의 첫 대제사장이 되어 종교적 의식을 주관했습니다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약점과 실수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금송아지 사건에서 볼 수 있듯이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아론은 때때로 백성들의 압력에 굴복하는 약점을 보였습니다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600" dirty="0">
              <a:highlight>
                <a:srgbClr val="00FFFF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344F31-EAFD-4E26-AD83-3A34ACEE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79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C80686D-B88A-4F73-B899-EAE55EE57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699"/>
          <a:stretch/>
        </p:blipFill>
        <p:spPr>
          <a:xfrm>
            <a:off x="-128056" y="1"/>
            <a:ext cx="12738463" cy="6858000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B618C9-D0F1-4249-B4A9-E34D5FAC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520526"/>
            <a:ext cx="11697392" cy="4600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미리암</a:t>
            </a:r>
            <a:endParaRPr lang="ko-KR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4200" dirty="0" err="1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미리암은</a:t>
            </a: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200" dirty="0">
                <a:ln>
                  <a:solidFill>
                    <a:srgbClr val="7030A0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모세의 누이</a:t>
            </a:r>
            <a:r>
              <a:rPr lang="ko-KR" altLang="en-US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이자 </a:t>
            </a:r>
            <a:r>
              <a:rPr lang="ko-KR" altLang="en-US" sz="4200" dirty="0">
                <a:ln>
                  <a:solidFill>
                    <a:srgbClr val="7030A0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이스라엘의 </a:t>
            </a:r>
            <a:r>
              <a:rPr lang="ko-KR" altLang="en-US" sz="4200" dirty="0" err="1">
                <a:ln>
                  <a:solidFill>
                    <a:srgbClr val="7030A0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여선지자</a:t>
            </a:r>
            <a:r>
              <a:rPr lang="ko-KR" altLang="en-US" sz="4200" dirty="0" err="1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였습니다</a:t>
            </a:r>
            <a:r>
              <a:rPr lang="en-US" altLang="ko-KR" sz="4200" dirty="0">
                <a:ln>
                  <a:solidFill>
                    <a:schemeClr val="bg1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endParaRPr lang="ko-KR" altLang="en-US" sz="4200" dirty="0">
              <a:ln>
                <a:solidFill>
                  <a:schemeClr val="bg1"/>
                </a:solidFill>
              </a:ln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F9BDCD-31C1-4DC6-8147-C8BAC642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0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94C561B-33B9-4BA9-95E2-22AF77C58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0" y="-30711"/>
            <a:ext cx="12402588" cy="708244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0C0D0F-C49F-4794-ABBB-372810FB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47" y="630315"/>
            <a:ext cx="10515600" cy="44576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찬양과 예배 인도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홍해를 건넌 후 </a:t>
            </a:r>
            <a:r>
              <a:rPr lang="ko-KR" altLang="en-US" sz="2600" dirty="0" err="1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미리암은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여인들을 이끌어 하나님을 찬양했습니다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영적 지도력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여선지자로서 백성들에게 영적인 영향력을 행사했습니다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도전과 회복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한때 모세의 권위에 도전했다가 문둥병에 걸렸지만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회개하고 회복되었습니다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600" dirty="0">
              <a:highlight>
                <a:srgbClr val="00FFFF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974245-2D27-49E1-A264-868D7DF7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56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AFED906-9A4B-469E-81D3-93A43B52B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" b="38483"/>
          <a:stretch/>
        </p:blipFill>
        <p:spPr>
          <a:xfrm>
            <a:off x="-149629" y="-1"/>
            <a:ext cx="12477404" cy="685800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86EFEE-30E7-4567-B7FB-32F3B6A2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94" y="292963"/>
            <a:ext cx="10515600" cy="44625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여호수아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4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여호수아는 </a:t>
            </a:r>
            <a:r>
              <a:rPr lang="ko-KR" altLang="en-US" sz="4200" dirty="0">
                <a:ln>
                  <a:solidFill>
                    <a:srgbClr val="7030A0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모세의 후계자</a:t>
            </a:r>
            <a:r>
              <a:rPr lang="ko-KR" altLang="en-US" sz="4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로</a:t>
            </a:r>
            <a:r>
              <a:rPr lang="en-US" altLang="ko-KR" sz="4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광야 생활 </a:t>
            </a:r>
            <a:r>
              <a:rPr lang="ko-KR" altLang="en-US" sz="4200" dirty="0">
                <a:ln>
                  <a:solidFill>
                    <a:srgbClr val="7030A0"/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rPr>
              <a:t>후반기와 가나안 정복을 이끈 지도자</a:t>
            </a:r>
            <a:r>
              <a:rPr lang="ko-KR" altLang="en-US" sz="4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였습니다</a:t>
            </a:r>
            <a:r>
              <a:rPr lang="en-US" altLang="ko-KR" sz="4200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endParaRPr lang="ko-KR" altLang="en-US" sz="4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A76AEC-8416-4CB5-8ED0-02C0D7E7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469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5903121-D144-4FCE-926B-4F56FBC4A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b="12247"/>
          <a:stretch/>
        </p:blipFill>
        <p:spPr>
          <a:xfrm>
            <a:off x="-292331" y="-83127"/>
            <a:ext cx="12776661" cy="6941127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2B3B26-69D7-4D18-9CFE-FB98E793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6" y="523783"/>
            <a:ext cx="10515600" cy="44893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군사적 지도자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 err="1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아말렉과의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전투에서 이스라엘 군대를 지휘했습니다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충성과 믿음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12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명의 정탐꾼 중 하나로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가나안 땅에 대한 긍정적인 보고를 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모세의 조력자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광야 생활 동안 모세를 가까이에서 보좌하며 리더십을 배웠습니다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600" dirty="0">
                <a:highlight>
                  <a:srgbClr val="FF00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가나안 정복 지도자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모세 이후 이스라엘을 이끌어 약속의 땅을 정복했습니다</a:t>
            </a:r>
            <a:r>
              <a:rPr lang="en-US" altLang="ko-KR" sz="2600" dirty="0">
                <a:highlight>
                  <a:srgbClr val="00FFFF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600" dirty="0">
              <a:highlight>
                <a:srgbClr val="00FFFF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EC0A3F-2979-4CE9-87AA-51F079FD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3D14-8748-4336-BECB-07F6E1A5C8A0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71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712</Words>
  <Application>Microsoft Office PowerPoint</Application>
  <PresentationFormat>와이드스크린</PresentationFormat>
  <Paragraphs>92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HY견고딕</vt:lpstr>
      <vt:lpstr>맑은 고딕</vt:lpstr>
      <vt:lpstr>Arial</vt:lpstr>
      <vt:lpstr>Office 테마</vt:lpstr>
      <vt:lpstr>출애굽과  광야 40년을 이끈 지도자들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출애굽과  광야 40년을 이끈 지도자들</dc:title>
  <dc:creator>smint777777@gmail.com</dc:creator>
  <cp:lastModifiedBy>QUEEN</cp:lastModifiedBy>
  <cp:revision>13</cp:revision>
  <dcterms:created xsi:type="dcterms:W3CDTF">2026-01-15T18:02:59Z</dcterms:created>
  <dcterms:modified xsi:type="dcterms:W3CDTF">2026-01-16T07:47:13Z</dcterms:modified>
</cp:coreProperties>
</file>