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E034F8-C683-4F81-979B-666939C1F9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C0C81C5-94DA-48AF-B890-6093D6B6CB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0C49FE-9496-47B1-AE7A-D8C9BE000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F63B91-A8D3-42C1-87AB-56C846309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AB28D88-93AA-4436-839A-B1BE2893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505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FE418B-DB0C-4A67-BBB3-2D2C48106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7E9EADD-1801-4C89-BEBF-E9DDF0A9D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8399D6-F6DD-4AF0-9EFB-25620812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CF577C-F63A-4E55-8A0E-E3BDB04A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384D71-4A68-436B-91DE-ECDEFD84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132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838B753-961D-4C27-B3C4-7F9A0D6621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21EB84B-F2F1-47CB-B855-B05D31AAB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58EF9EC-2824-49AF-B2D1-F4D006F08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3153D35-5F15-4742-AB71-22F22DACB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4A24C68-70EF-4D7C-B818-C08E45CA9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816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2">
            <a:extLst>
              <a:ext uri="{FF2B5EF4-FFF2-40B4-BE49-F238E27FC236}">
                <a16:creationId xmlns:a16="http://schemas.microsoft.com/office/drawing/2014/main" id="{F240156C-C24B-42FD-A5AC-5D7B35D422BD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01134" y="981075"/>
            <a:ext cx="1098973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54000" indent="-254000" defTabSz="1050925">
              <a:defRPr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1pPr>
            <a:lvl2pPr marL="742950" indent="-285750" defTabSz="1050925">
              <a:defRPr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2pPr>
            <a:lvl3pPr marL="1143000" indent="-228600" defTabSz="1050925">
              <a:defRPr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3pPr>
            <a:lvl4pPr marL="1600200" indent="-228600" defTabSz="1050925">
              <a:defRPr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4pPr>
            <a:lvl5pPr marL="2057400" indent="-228600" defTabSz="1050925">
              <a:defRPr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5pPr>
            <a:lvl6pPr marL="2514600" indent="-228600" defTabSz="10509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6pPr>
            <a:lvl7pPr marL="2971800" indent="-228600" defTabSz="10509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7pPr>
            <a:lvl8pPr marL="3429000" indent="-228600" defTabSz="10509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8pPr>
            <a:lvl9pPr marL="3886200" indent="-228600" defTabSz="10509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9pPr>
          </a:lstStyle>
          <a:p>
            <a:pPr>
              <a:spcBef>
                <a:spcPct val="20000"/>
              </a:spcBef>
              <a:buFontTx/>
              <a:buBlip>
                <a:blip r:embed="rId2"/>
              </a:buBlip>
              <a:defRPr/>
            </a:pPr>
            <a:endParaRPr kumimoji="0" lang="en-US" altLang="ko-KR" sz="1600" b="1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0"/>
          </p:nvPr>
        </p:nvSpPr>
        <p:spPr>
          <a:xfrm>
            <a:off x="601786" y="981100"/>
            <a:ext cx="10988431" cy="647700"/>
          </a:xfrm>
          <a:prstGeom prst="rect">
            <a:avLst/>
          </a:prstGeom>
        </p:spPr>
        <p:txBody>
          <a:bodyPr/>
          <a:lstStyle>
            <a:lvl1pPr marL="254000" indent="-254000" defTabSz="1050925" eaLnBrk="0" latinLnBrk="0" hangingPunct="0">
              <a:spcBef>
                <a:spcPct val="20000"/>
              </a:spcBef>
              <a:buBlip>
                <a:blip r:embed="rId2"/>
              </a:buBlip>
              <a:defRPr sz="1600" b="1">
                <a:latin typeface="맑은 고딕" pitchFamily="50" charset="-127"/>
                <a:ea typeface="맑은 고딕" pitchFamily="50" charset="-127"/>
              </a:defRPr>
            </a:lvl1pPr>
            <a:lvl2pPr>
              <a:buNone/>
              <a:defRPr sz="1600" b="1">
                <a:latin typeface="맑은 고딕" pitchFamily="50" charset="-127"/>
                <a:ea typeface="맑은 고딕" pitchFamily="50" charset="-127"/>
              </a:defRPr>
            </a:lvl2pPr>
            <a:lvl3pPr>
              <a:defRPr sz="1600" b="1">
                <a:latin typeface="맑은 고딕" pitchFamily="50" charset="-127"/>
                <a:ea typeface="맑은 고딕" pitchFamily="50" charset="-127"/>
              </a:defRPr>
            </a:lvl3pPr>
            <a:lvl4pPr>
              <a:defRPr sz="1600" b="1">
                <a:latin typeface="맑은 고딕" pitchFamily="50" charset="-127"/>
                <a:ea typeface="맑은 고딕" pitchFamily="50" charset="-127"/>
              </a:defRPr>
            </a:lvl4pPr>
            <a:lvl5pPr>
              <a:defRPr sz="1600" b="1">
                <a:latin typeface="맑은 고딕" pitchFamily="50" charset="-127"/>
                <a:ea typeface="맑은 고딕" pitchFamily="50" charset="-127"/>
              </a:defRPr>
            </a:lvl5pPr>
          </a:lstStyle>
          <a:p>
            <a:pPr lvl="0"/>
            <a:endParaRPr lang="ko-KR" altLang="en-US" dirty="0"/>
          </a:p>
        </p:txBody>
      </p:sp>
      <p:sp>
        <p:nvSpPr>
          <p:cNvPr id="13" name="텍스트 개체 틀 12"/>
          <p:cNvSpPr>
            <a:spLocks noGrp="1"/>
          </p:cNvSpPr>
          <p:nvPr>
            <p:ph type="body" sz="quarter" idx="11"/>
          </p:nvPr>
        </p:nvSpPr>
        <p:spPr>
          <a:xfrm>
            <a:off x="601786" y="368300"/>
            <a:ext cx="10988431" cy="432408"/>
          </a:xfrm>
          <a:prstGeom prst="rect">
            <a:avLst/>
          </a:prstGeom>
        </p:spPr>
        <p:txBody>
          <a:bodyPr/>
          <a:lstStyle>
            <a:lvl1pPr>
              <a:buNone/>
              <a:defRPr sz="2400" b="0">
                <a:latin typeface="나눔고딕 ExtraBold" pitchFamily="50" charset="-127"/>
                <a:ea typeface="나눔고딕 ExtraBold" pitchFamily="50" charset="-127"/>
              </a:defRPr>
            </a:lvl1pPr>
            <a:lvl2pPr>
              <a:defRPr sz="2400">
                <a:latin typeface="맑은 고딕" pitchFamily="50" charset="-127"/>
                <a:ea typeface="맑은 고딕" pitchFamily="50" charset="-127"/>
              </a:defRPr>
            </a:lvl2pPr>
            <a:lvl3pPr>
              <a:defRPr sz="2400">
                <a:latin typeface="맑은 고딕" pitchFamily="50" charset="-127"/>
                <a:ea typeface="맑은 고딕" pitchFamily="50" charset="-127"/>
              </a:defRPr>
            </a:lvl3pPr>
            <a:lvl4pPr>
              <a:defRPr sz="2400">
                <a:latin typeface="맑은 고딕" pitchFamily="50" charset="-127"/>
                <a:ea typeface="맑은 고딕" pitchFamily="50" charset="-127"/>
              </a:defRPr>
            </a:lvl4pPr>
            <a:lvl5pPr>
              <a:defRPr sz="2400">
                <a:latin typeface="맑은 고딕" pitchFamily="50" charset="-127"/>
                <a:ea typeface="맑은 고딕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15" name="내용 개체 틀 14"/>
          <p:cNvSpPr>
            <a:spLocks noGrp="1"/>
          </p:cNvSpPr>
          <p:nvPr>
            <p:ph sz="quarter" idx="12"/>
          </p:nvPr>
        </p:nvSpPr>
        <p:spPr>
          <a:xfrm>
            <a:off x="601786" y="1952628"/>
            <a:ext cx="10988431" cy="4537075"/>
          </a:xfrm>
          <a:prstGeom prst="rect">
            <a:avLst/>
          </a:prstGeom>
        </p:spPr>
        <p:txBody>
          <a:bodyPr/>
          <a:lstStyle>
            <a:lvl1pPr marL="179388" indent="-179388">
              <a:defRPr sz="1300">
                <a:latin typeface="맑은 고딕" pitchFamily="50" charset="-127"/>
                <a:ea typeface="맑은 고딕" pitchFamily="50" charset="-127"/>
              </a:defRPr>
            </a:lvl1pPr>
            <a:lvl2pPr marL="360363" indent="-180975">
              <a:buFont typeface="맑은 고딕" pitchFamily="50" charset="-127"/>
              <a:buChar char="-"/>
              <a:defRPr sz="1300">
                <a:latin typeface="맑은 고딕" pitchFamily="50" charset="-127"/>
                <a:ea typeface="맑은 고딕" pitchFamily="50" charset="-127"/>
              </a:defRPr>
            </a:lvl2pPr>
            <a:lvl3pPr marL="623888" indent="-263525">
              <a:buFont typeface="+mj-lt"/>
              <a:buAutoNum type="arabicParenR"/>
              <a:defRPr sz="1200">
                <a:latin typeface="맑은 고딕" pitchFamily="50" charset="-127"/>
                <a:ea typeface="맑은 고딕" pitchFamily="50" charset="-127"/>
              </a:defRPr>
            </a:lvl3pPr>
            <a:lvl4pPr>
              <a:defRPr sz="1200">
                <a:latin typeface="맑은 고딕" pitchFamily="50" charset="-127"/>
                <a:ea typeface="맑은 고딕" pitchFamily="50" charset="-127"/>
              </a:defRPr>
            </a:lvl4pPr>
            <a:lvl5pPr>
              <a:defRPr sz="1200">
                <a:latin typeface="맑은 고딕" pitchFamily="50" charset="-127"/>
                <a:ea typeface="맑은 고딕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55DA68-F045-48EE-BCEC-51D27970D38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167284" y="6484939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A130D-2413-4F72-BE61-DDCCAB80556B}" type="slidenum">
              <a:rPr lang="ko-KR" altLang="en-US"/>
              <a:pPr>
                <a:defRPr/>
              </a:pPr>
              <a:t>‹#›</a:t>
            </a:fld>
            <a:r>
              <a:rPr lang="en-US" altLang="ko-KR"/>
              <a:t>/7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78286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91F104-07F0-4942-8B9F-8CBF074AC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459C555-D929-4F93-ADDA-B37171422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A623DE7-A4CB-475E-9966-7F74E758D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9B0223-4AC5-47A5-BEF1-B7066554E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F64BC0A-03BE-481E-865B-444656EE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022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0F29D6-E261-4AA5-928A-29F06D86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AD7E1F4-62E3-437D-88AC-26E1E5EF8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6429748-26F6-4308-8BE7-6D68E7348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88A5D0-6105-4A3C-B191-588D406E9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E8C405-6685-4053-8010-FDA128E72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900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327C41-351D-48B5-BF15-62838ED9B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92DB3E-2D4D-4508-944E-7BEF606AF2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C865388-48CE-4AB8-A199-5266B605F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AD37ADF-0ADA-4828-BB46-CBEAA3850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81D3C6B-9512-4498-8BC7-2AC24A66C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408C27E-C464-45C0-ACCF-C7AF14F03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060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097FC2-0CA9-43E7-9901-B209FCB0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F681F78-428B-4874-8B47-57460C81B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471F455-C0EE-4E2C-ADED-F4B9DDBC5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2D73085-3AEB-42E0-B629-FC573BDF73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7594947-2267-4FE7-AB8E-86217285D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02D91B8-B10D-49A5-A24A-38F9C4CB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41B4356-379B-4411-B102-B7E3330B3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D02DADD-1111-42EB-9043-8E0D5AF18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970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BB3540-7EB7-4480-8E2C-3587D1BEF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9E8C634-944D-49EE-8A68-BBC4C870D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ECDDD1E-D885-4FD6-A355-6DF02E151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2C69AEF-9499-4C28-9EFB-00374B6DE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8712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36B3B03-4349-4A9E-A536-EEC249A64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54D93F3-96BA-44A9-BF14-2576C9F7D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26B3391-B97E-4CB4-9012-E9FF0BFC0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388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611BE1-CC33-4A5A-87F5-3A76D79BE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69F7E7F-E8A4-427A-8E23-B0626AEE4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F57750D-C89F-478B-9D20-11680FD87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5DAD6D6-6734-4E2F-8607-C3CFEE54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A96D5FF-FAF5-49FC-9148-3D4741885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8722F5F-1812-4D1C-BC89-5481ADECD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246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D8E6DD-F60A-44F9-A125-831CD071A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12A5BD8-2FC6-45E4-99D2-99FE6AD828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AA50D30-D5C8-4855-AC66-BC541A5A8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D83230-B08D-4B72-971A-C39DB777F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07A9514-5425-455B-852A-9F9543B03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8B47803-CACF-42C8-8A3B-1544C7E0C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488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AFD9241-ED8A-4731-B97C-448D28F95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D8FAA8A-C27E-4DF6-85B6-1BFFB5EFE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D9E8E7-45C6-45C2-976F-5D42A5684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570D4-9F57-4386-B284-23A989BC18DD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5C22AC-C2F8-4E14-8FB8-729A65117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8BAD5B-DF74-48CF-9157-A0E714D7F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19093-34D5-43CE-9BA2-4D0810924B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952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C53B4742-9AC4-40CC-9BDD-8B1CE577231D}"/>
              </a:ext>
            </a:extLst>
          </p:cNvPr>
          <p:cNvSpPr/>
          <p:nvPr/>
        </p:nvSpPr>
        <p:spPr>
          <a:xfrm>
            <a:off x="1514470" y="-34039"/>
            <a:ext cx="9144000" cy="652463"/>
          </a:xfrm>
          <a:prstGeom prst="rect">
            <a:avLst/>
          </a:prstGeom>
          <a:solidFill>
            <a:srgbClr val="D4BC2C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 altLang="ko-KR" sz="54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CBF8CAA0-12D8-4EFD-9EDC-25651D96B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4883" y="-11148"/>
            <a:ext cx="55498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latinLnBrk="1" hangingPunct="1">
              <a:defRPr/>
            </a:pPr>
            <a:r>
              <a:rPr lang="en-US" altLang="ko-KR" sz="3200" dirty="0">
                <a:solidFill>
                  <a:srgbClr val="7030A0"/>
                </a:solidFill>
                <a:latin typeface="HY헤드라인M" pitchFamily="18" charset="-127"/>
                <a:ea typeface="HY헤드라인M" pitchFamily="18" charset="-127"/>
              </a:rPr>
              <a:t>Lesson 2. 7</a:t>
            </a:r>
            <a:r>
              <a:rPr lang="ko-KR" altLang="en-US" sz="3200" dirty="0">
                <a:solidFill>
                  <a:srgbClr val="7030A0"/>
                </a:solidFill>
                <a:latin typeface="HY헤드라인M" pitchFamily="18" charset="-127"/>
                <a:ea typeface="HY헤드라인M" pitchFamily="18" charset="-127"/>
              </a:rPr>
              <a:t>형식과 사역동사</a:t>
            </a:r>
            <a:endParaRPr lang="ko-KR" altLang="en-US" sz="3200" b="1" spc="-150" dirty="0">
              <a:solidFill>
                <a:srgbClr val="7030A0"/>
              </a:solidFill>
              <a:ea typeface="굴림" charset="-127"/>
            </a:endParaRPr>
          </a:p>
        </p:txBody>
      </p:sp>
      <p:grpSp>
        <p:nvGrpSpPr>
          <p:cNvPr id="16388" name="그룹 1">
            <a:extLst>
              <a:ext uri="{FF2B5EF4-FFF2-40B4-BE49-F238E27FC236}">
                <a16:creationId xmlns:a16="http://schemas.microsoft.com/office/drawing/2014/main" id="{F8F49611-541B-4A13-BB76-263E94523FC4}"/>
              </a:ext>
            </a:extLst>
          </p:cNvPr>
          <p:cNvGrpSpPr>
            <a:grpSpLocks/>
          </p:cNvGrpSpPr>
          <p:nvPr/>
        </p:nvGrpSpPr>
        <p:grpSpPr bwMode="auto">
          <a:xfrm>
            <a:off x="1487487" y="-200025"/>
            <a:ext cx="9145588" cy="963613"/>
            <a:chOff x="-35784" y="-200260"/>
            <a:chExt cx="9144622" cy="963466"/>
          </a:xfrm>
        </p:grpSpPr>
        <p:pic>
          <p:nvPicPr>
            <p:cNvPr id="16392" name="그림 20">
              <a:extLst>
                <a:ext uri="{FF2B5EF4-FFF2-40B4-BE49-F238E27FC236}">
                  <a16:creationId xmlns:a16="http://schemas.microsoft.com/office/drawing/2014/main" id="{E4FF0F71-D1D0-4465-8634-A7B1B7A739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47" t="91283"/>
            <a:stretch>
              <a:fillRect/>
            </a:stretch>
          </p:blipFill>
          <p:spPr bwMode="auto">
            <a:xfrm>
              <a:off x="-35784" y="-27645"/>
              <a:ext cx="1511440" cy="790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3" name="그림 21">
              <a:extLst>
                <a:ext uri="{FF2B5EF4-FFF2-40B4-BE49-F238E27FC236}">
                  <a16:creationId xmlns:a16="http://schemas.microsoft.com/office/drawing/2014/main" id="{07263333-56A1-4AE9-9C51-B4868D07C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172" t="90593"/>
            <a:stretch>
              <a:fillRect/>
            </a:stretch>
          </p:blipFill>
          <p:spPr bwMode="auto">
            <a:xfrm rot="10800000">
              <a:off x="7797985" y="-200260"/>
              <a:ext cx="1310853" cy="853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389" name="TextBox 28">
            <a:extLst>
              <a:ext uri="{FF2B5EF4-FFF2-40B4-BE49-F238E27FC236}">
                <a16:creationId xmlns:a16="http://schemas.microsoft.com/office/drawing/2014/main" id="{F2871641-CC40-4FA7-BB4D-EF6D5F9BF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6" y="657717"/>
            <a:ext cx="12149127" cy="7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ts val="1000"/>
              </a:spcBef>
              <a:buNone/>
            </a:pPr>
            <a:r>
              <a:rPr lang="en-US" altLang="ko-KR" sz="28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It </a:t>
            </a:r>
            <a:r>
              <a:rPr lang="en-US" altLang="ko-KR" sz="2800" b="1" spc="-150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makes</a:t>
            </a:r>
            <a:r>
              <a:rPr lang="en-US" altLang="ko-KR" sz="28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you </a:t>
            </a:r>
            <a:r>
              <a:rPr lang="en-US" altLang="ko-KR" sz="2800" b="1" spc="-150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feel</a:t>
            </a:r>
            <a:r>
              <a:rPr lang="en-US" altLang="ko-KR" sz="28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good when you </a:t>
            </a:r>
            <a:r>
              <a:rPr lang="en-US" altLang="ko-KR" sz="2800" b="1" spc="-1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are</a:t>
            </a:r>
            <a:r>
              <a:rPr lang="en-US" altLang="ko-KR" sz="28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800" b="1" spc="-150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sad</a:t>
            </a:r>
            <a:r>
              <a:rPr lang="en-US" altLang="ko-KR" sz="28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en-US" altLang="ko-KR" sz="2800" b="1" spc="-150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angry</a:t>
            </a:r>
            <a:r>
              <a:rPr lang="en-US" altLang="ko-KR" sz="28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or </a:t>
            </a:r>
            <a:r>
              <a:rPr lang="en-US" altLang="ko-KR" sz="2800" b="1" spc="-150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stressed out</a:t>
            </a:r>
            <a:r>
              <a:rPr lang="en-US" altLang="ko-KR" sz="28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      </a:t>
            </a:r>
            <a:r>
              <a:rPr lang="ko-KR" altLang="en-US" sz="12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주어      </a:t>
            </a:r>
            <a:r>
              <a:rPr lang="ko-KR" altLang="en-US" sz="1200" b="1" spc="-150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동사</a:t>
            </a:r>
            <a:endParaRPr lang="en-US" altLang="ko-KR" sz="1200" b="1" spc="-150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buNone/>
            </a:pPr>
            <a:r>
              <a:rPr kumimoji="0" lang="en-US" altLang="ko-KR" sz="1200" b="1" spc="-150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kumimoji="0" lang="ko-KR" altLang="en-US" sz="1200" b="1" spc="-15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보어</a:t>
            </a:r>
            <a:endParaRPr kumimoji="0" lang="en-US" altLang="ko-KR" sz="1200" b="1" spc="-150" dirty="0">
              <a:solidFill>
                <a:srgbClr val="3333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390" name="TextBox 13">
            <a:extLst>
              <a:ext uri="{FF2B5EF4-FFF2-40B4-BE49-F238E27FC236}">
                <a16:creationId xmlns:a16="http://schemas.microsoft.com/office/drawing/2014/main" id="{1C9BC51B-E590-489A-BF7E-48535A9C5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795" y="-89463"/>
            <a:ext cx="345728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ko-KR" altLang="en-US" sz="2000" b="1" dirty="0">
                <a:latin typeface="돋움체" panose="020B0609000101010101" pitchFamily="49" charset="-127"/>
                <a:ea typeface="돋움체" panose="020B0609000101010101" pitchFamily="49" charset="-127"/>
              </a:rPr>
              <a:t>교과서</a:t>
            </a:r>
            <a:r>
              <a:rPr lang="ko-KR" altLang="en-US" sz="1400" b="1" dirty="0">
                <a:latin typeface="돋움체" panose="020B0609000101010101" pitchFamily="49" charset="-127"/>
                <a:ea typeface="돋움체" panose="020B0609000101010101" pitchFamily="49" charset="-127"/>
              </a:rPr>
              <a:t> </a:t>
            </a:r>
            <a:r>
              <a:rPr lang="en-US" altLang="ko-KR" sz="4000" b="1">
                <a:latin typeface="돋움체" panose="020B0609000101010101" pitchFamily="49" charset="-127"/>
                <a:ea typeface="돋움체" panose="020B0609000101010101" pitchFamily="49" charset="-127"/>
              </a:rPr>
              <a:t>40</a:t>
            </a:r>
            <a:r>
              <a:rPr lang="ko-KR" altLang="en-US" sz="2000" b="1">
                <a:latin typeface="돋움체" panose="020B0609000101010101" pitchFamily="49" charset="-127"/>
                <a:ea typeface="돋움체" panose="020B0609000101010101" pitchFamily="49" charset="-127"/>
              </a:rPr>
              <a:t>쪽</a:t>
            </a:r>
            <a:endParaRPr lang="ko-KR" altLang="en-US" sz="2000" b="1" dirty="0">
              <a:latin typeface="돋움체" panose="020B0609000101010101" pitchFamily="49" charset="-127"/>
              <a:ea typeface="돋움체" panose="020B0609000101010101" pitchFamily="49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B6FBEDF-EE46-410C-A0EB-9A7FA9C21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8345" y="1041257"/>
            <a:ext cx="108364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그</a:t>
            </a:r>
            <a:r>
              <a:rPr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것은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solidFill>
                  <a:srgbClr val="3366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슬프</a:t>
            </a:r>
            <a:r>
              <a:rPr kumimoji="0"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거나</a:t>
            </a:r>
            <a:r>
              <a:rPr kumimoji="0" lang="ko-KR" altLang="en-US" sz="2400" b="1" dirty="0">
                <a:solidFill>
                  <a:srgbClr val="3366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화가 나</a:t>
            </a:r>
            <a:r>
              <a:rPr kumimoji="0"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거나</a:t>
            </a:r>
            <a:r>
              <a:rPr kumimoji="0" lang="ko-KR" altLang="en-US" sz="2400" b="1" dirty="0">
                <a:solidFill>
                  <a:srgbClr val="3366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스트레스를 </a:t>
            </a:r>
            <a:r>
              <a:rPr kumimoji="0"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받을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때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kumimoji="0" lang="en-US" altLang="ko-KR" sz="2400" b="1" dirty="0"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여러분을 </a:t>
            </a:r>
            <a:r>
              <a:rPr lang="ko-KR" altLang="en-US" sz="2400" b="1" spc="-150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기분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좋게</a:t>
            </a:r>
            <a:r>
              <a:rPr kumimoji="0" lang="ko-KR" altLang="en-US" sz="2400" b="1" dirty="0"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해준다</a:t>
            </a:r>
            <a:r>
              <a:rPr kumimoji="0" lang="en-US" altLang="ko-KR" sz="2400" b="1" dirty="0"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kumimoji="0" lang="ko-KR" altLang="en-US" sz="2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TextBox 28">
            <a:extLst>
              <a:ext uri="{FF2B5EF4-FFF2-40B4-BE49-F238E27FC236}">
                <a16:creationId xmlns:a16="http://schemas.microsoft.com/office/drawing/2014/main" id="{789C742D-311D-4AF6-B254-17019940C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6" y="1666972"/>
            <a:ext cx="12170564" cy="4861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9pPr>
          </a:lstStyle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주어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My apartment 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has 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large rooms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주어는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동사</a:t>
            </a:r>
            <a:r>
              <a:rPr kumimoji="0" lang="ko-KR" altLang="en-US" sz="2400" b="1">
                <a:latin typeface="맑은 고딕" panose="020B0503020000020004" pitchFamily="50" charset="-127"/>
                <a:ea typeface="맑은 고딕" panose="020B0503020000020004" pitchFamily="50" charset="-127"/>
              </a:rPr>
              <a:t>의 </a:t>
            </a:r>
            <a:r>
              <a:rPr lang="ko-KR" altLang="en-US" sz="2400" b="1">
                <a:latin typeface="맑은 고딕" panose="020B0503020000020004" pitchFamily="50" charset="-127"/>
                <a:ea typeface="맑은 고딕" panose="020B0503020000020004" pitchFamily="50" charset="-127"/>
              </a:rPr>
              <a:t>몸</a:t>
            </a:r>
            <a:r>
              <a:rPr kumimoji="0" lang="ko-KR" altLang="en-US" sz="2400" b="1">
                <a:latin typeface="맑은 고딕" panose="020B0503020000020004" pitchFamily="50" charset="-127"/>
                <a:ea typeface="맑은 고딕" panose="020B0503020000020004" pitchFamily="50" charset="-127"/>
              </a:rPr>
              <a:t>이다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동사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 일어나는 곳</a:t>
            </a:r>
            <a:endParaRPr kumimoji="0" lang="en-US" altLang="ko-KR" sz="2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동사하다</a:t>
            </a:r>
            <a:r>
              <a:rPr kumimoji="0" lang="en-US" altLang="ko-KR" sz="2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: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Comfort foods 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differ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around the world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Tastes 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differ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자동사</a:t>
            </a:r>
            <a:endParaRPr kumimoji="0" lang="en-US" altLang="ko-KR" sz="2400" b="1" dirty="0">
              <a:solidFill>
                <a:srgbClr val="3366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1-1. </a:t>
            </a:r>
            <a:r>
              <a:rPr kumimoji="0" lang="ko-KR" altLang="en-US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kumimoji="0" lang="en-US" altLang="ko-KR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spc="-1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동사하다</a:t>
            </a:r>
            <a:r>
              <a:rPr kumimoji="0" lang="en-US" altLang="ko-KR" sz="2400" b="1" spc="-1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spc="-150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부사어</a:t>
            </a:r>
            <a:r>
              <a:rPr kumimoji="0" lang="en-US" altLang="ko-KR" sz="2400" b="1" spc="-150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: </a:t>
            </a:r>
            <a:r>
              <a:rPr kumimoji="0" lang="en-US" altLang="ko-KR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We had to </a:t>
            </a:r>
            <a:r>
              <a:rPr kumimoji="0" lang="en-US" altLang="ko-KR" sz="2400" b="1" spc="-1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stayed</a:t>
            </a:r>
            <a:r>
              <a:rPr kumimoji="0" lang="en-US" altLang="ko-KR" sz="2400" b="1" spc="-150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2400" b="1" spc="-150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at home </a:t>
            </a:r>
            <a:r>
              <a:rPr kumimoji="0" lang="en-US" altLang="ko-KR" sz="2400" b="1" spc="-150" dirty="0"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all day</a:t>
            </a:r>
            <a:r>
              <a:rPr kumimoji="0" lang="en-US" altLang="ko-KR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 (40A)                                 </a:t>
            </a:r>
            <a:endParaRPr kumimoji="0" lang="en-US" altLang="ko-KR" sz="1200" b="1" spc="-15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상태동사하다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보어</a:t>
            </a:r>
            <a:r>
              <a:rPr kumimoji="0" lang="en-US" altLang="ko-KR" sz="2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My comfort food 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is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chicken soup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주어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=</a:t>
            </a:r>
            <a:r>
              <a:rPr kumimoji="0" lang="ko-KR" altLang="en-US" sz="2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보어</a:t>
            </a:r>
            <a:endParaRPr kumimoji="0" lang="en-US" altLang="ko-KR" sz="2400" b="1" dirty="0">
              <a:solidFill>
                <a:srgbClr val="3333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</a:t>
            </a:r>
            <a:r>
              <a:rPr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자동사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自動詞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): intransitive verb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You 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are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sad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 You 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feel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good </a:t>
            </a:r>
            <a:r>
              <a:rPr lang="en-US" altLang="ko-KR" sz="2400" b="1" dirty="0"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about that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kumimoji="0" lang="en-US" altLang="ko-KR" sz="2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동작동사하다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를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en-US" altLang="ko-KR" sz="2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: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I 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love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you</a:t>
            </a:r>
            <a:r>
              <a:rPr kumimoji="0" lang="en-US" altLang="ko-KR" sz="2400" b="1" dirty="0">
                <a:solidFill>
                  <a:schemeClr val="accent6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First, follow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your heart</a:t>
            </a:r>
            <a:r>
              <a:rPr lang="en-US" altLang="ko-KR" sz="2400" b="1" dirty="0">
                <a:solidFill>
                  <a:schemeClr val="accent6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4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주어</a:t>
            </a:r>
            <a:r>
              <a:rPr lang="ko-KR" altLang="en-US" sz="2400" b="1" dirty="0" err="1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≠목적어</a:t>
            </a:r>
            <a:endParaRPr kumimoji="0" lang="en-US" altLang="ko-KR" sz="2400" b="1" dirty="0">
              <a:solidFill>
                <a:srgbClr val="FF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타동사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他動詞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): </a:t>
            </a:r>
            <a:r>
              <a:rPr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주어에게</a:t>
            </a:r>
            <a:r>
              <a:rPr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남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타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他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)]</a:t>
            </a:r>
            <a:r>
              <a:rPr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 것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목적어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r>
              <a:rPr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과 연결되어      </a:t>
            </a:r>
            <a:r>
              <a:rPr lang="ko-KR" altLang="en-US" sz="12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주어</a:t>
            </a:r>
            <a:r>
              <a:rPr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ko-KR" altLang="en-US" sz="12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동사    </a:t>
            </a:r>
            <a:r>
              <a:rPr lang="ko-KR" altLang="en-US" sz="10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목적어</a:t>
            </a:r>
            <a:endParaRPr lang="en-US" altLang="ko-KR" sz="1000" b="1" dirty="0">
              <a:solidFill>
                <a:srgbClr val="FF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</a:t>
            </a:r>
            <a:r>
              <a:rPr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초점 이동이 되는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(transitive)</a:t>
            </a:r>
            <a:r>
              <a:rPr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동사                               </a:t>
            </a:r>
            <a:endParaRPr kumimoji="0" lang="en-US" altLang="ko-KR" sz="12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3-1. </a:t>
            </a:r>
            <a:r>
              <a:rPr kumimoji="0" lang="ko-KR" altLang="en-US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kumimoji="0" lang="en-US" altLang="ko-KR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spc="-15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동작동사하다</a:t>
            </a:r>
            <a:r>
              <a:rPr kumimoji="0" lang="ko-KR" altLang="en-US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spc="-15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spc="-15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spc="-15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를</a:t>
            </a:r>
            <a:r>
              <a:rPr kumimoji="0" lang="en-US" altLang="ko-KR" sz="2400" b="1" spc="-15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kumimoji="0" lang="ko-KR" altLang="en-US" sz="2400" b="1" spc="-150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부사어</a:t>
            </a:r>
            <a:r>
              <a:rPr kumimoji="0" lang="en-US" altLang="ko-KR" sz="2400" b="1" spc="-150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kumimoji="0" lang="ko-KR" altLang="en-US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I </a:t>
            </a:r>
            <a:r>
              <a:rPr kumimoji="0" lang="en-US" altLang="ko-KR" sz="2400" b="1" spc="-1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put</a:t>
            </a:r>
            <a:r>
              <a:rPr kumimoji="0" lang="en-US" altLang="ko-KR" sz="2400" b="1" spc="-15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2400" b="1" spc="-15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the dish on the table.</a:t>
            </a: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4.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수여동사하다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X(</a:t>
            </a:r>
            <a:r>
              <a:rPr kumimoji="0" lang="ko-KR" altLang="en-US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에게</a:t>
            </a:r>
            <a:r>
              <a:rPr kumimoji="0"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Y(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를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en-US" altLang="ko-KR" sz="2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He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told </a:t>
            </a:r>
            <a:r>
              <a:rPr kumimoji="0"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the story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0" lang="en-US" altLang="ko-KR" sz="2400" b="1" dirty="0">
              <a:solidFill>
                <a:srgbClr val="FF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</a:t>
            </a:r>
            <a:r>
              <a:rPr kumimoji="0"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주다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말하다                </a:t>
            </a:r>
            <a:r>
              <a:rPr kumimoji="0"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X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≠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 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My father 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made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a bowl of chicken soup.</a:t>
            </a:r>
            <a:endParaRPr kumimoji="0" lang="en-US" altLang="ko-KR" sz="2400" b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5. </a:t>
            </a:r>
            <a:r>
              <a:rPr kumimoji="0" lang="ko-KR" altLang="en-US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는</a:t>
            </a:r>
            <a:r>
              <a:rPr kumimoji="0" lang="en-US" altLang="ko-KR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감각하다</a:t>
            </a:r>
            <a:r>
              <a:rPr kumimoji="0" lang="en-US" altLang="ko-KR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spc="-300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게 하다</a:t>
            </a:r>
            <a:r>
              <a:rPr kumimoji="0" lang="en-US" altLang="ko-KR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임명하다</a:t>
            </a:r>
            <a:r>
              <a:rPr kumimoji="0" lang="en-US" altLang="ko-KR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생각하다</a:t>
            </a:r>
            <a:r>
              <a:rPr kumimoji="0" lang="en-US" altLang="ko-KR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spc="-300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부르다</a:t>
            </a:r>
            <a:r>
              <a:rPr kumimoji="0" lang="ko-KR" altLang="en-US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kumimoji="0" lang="ko-KR" altLang="en-US" sz="24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kumimoji="0" lang="en-US" altLang="ko-KR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를</a:t>
            </a:r>
            <a:r>
              <a:rPr kumimoji="0" lang="en-US" altLang="ko-KR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16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보어</a:t>
            </a:r>
            <a:r>
              <a:rPr kumimoji="0" lang="en-US" altLang="ko-KR" sz="2400" b="1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하는 것을</a:t>
            </a:r>
            <a:r>
              <a:rPr kumimoji="0" lang="en-US" altLang="ko-KR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u="sng" spc="-300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</a:t>
            </a:r>
            <a:r>
              <a:rPr kumimoji="0" lang="en-US" altLang="ko-KR" sz="2400" b="1" spc="-300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</a:t>
            </a:r>
            <a:r>
              <a:rPr kumimoji="0" lang="en-US" altLang="ko-KR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라고</a:t>
            </a:r>
            <a:r>
              <a:rPr kumimoji="0" lang="en-US" altLang="ko-KR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u="sng" spc="-300" dirty="0">
                <a:solidFill>
                  <a:schemeClr val="accent6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</a:t>
            </a:r>
            <a:r>
              <a:rPr kumimoji="0" lang="en-US" altLang="ko-KR" sz="2400" b="1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en-US" altLang="ko-KR" sz="2400" b="1" spc="-300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endParaRPr kumimoji="0" lang="en-US" altLang="ko-KR" sz="2400" b="1" spc="-300" dirty="0">
              <a:solidFill>
                <a:srgbClr val="3333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Comfort food </a:t>
            </a:r>
            <a:r>
              <a:rPr lang="en-US" altLang="ko-KR" sz="2400" b="1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makes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you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feel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good        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=</a:t>
            </a:r>
            <a:r>
              <a:rPr kumimoji="0" lang="ko-KR" altLang="en-US" sz="2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보어         동사원형    명사</a:t>
            </a:r>
            <a:endParaRPr kumimoji="0" lang="en-US" altLang="ko-KR" sz="2400" b="1" dirty="0">
              <a:solidFill>
                <a:srgbClr val="3333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It can also </a:t>
            </a:r>
            <a:r>
              <a:rPr lang="en-US" altLang="ko-KR" sz="2400" b="1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make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you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think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of happy moments from the past. They </a:t>
            </a:r>
            <a:r>
              <a:rPr lang="en-US" altLang="ko-KR" sz="2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call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chemeClr val="accent6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names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kumimoji="0" lang="en-US" altLang="ko-KR" sz="2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타원 1">
            <a:extLst>
              <a:ext uri="{FF2B5EF4-FFF2-40B4-BE49-F238E27FC236}">
                <a16:creationId xmlns:a16="http://schemas.microsoft.com/office/drawing/2014/main" id="{0AAAD74A-CC79-41AB-B27E-328B5DB64BC3}"/>
              </a:ext>
            </a:extLst>
          </p:cNvPr>
          <p:cNvSpPr/>
          <p:nvPr/>
        </p:nvSpPr>
        <p:spPr>
          <a:xfrm>
            <a:off x="10702856" y="631428"/>
            <a:ext cx="814889" cy="7909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18123609-AF23-4F5D-A3B3-0DA1C0484F37}"/>
              </a:ext>
            </a:extLst>
          </p:cNvPr>
          <p:cNvSpPr/>
          <p:nvPr/>
        </p:nvSpPr>
        <p:spPr>
          <a:xfrm>
            <a:off x="9078246" y="3653258"/>
            <a:ext cx="814889" cy="7909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AF342B3C-F8D5-4F1E-A1D2-A27DBDAB509F}"/>
              </a:ext>
            </a:extLst>
          </p:cNvPr>
          <p:cNvSpPr/>
          <p:nvPr/>
        </p:nvSpPr>
        <p:spPr>
          <a:xfrm>
            <a:off x="10388792" y="3795374"/>
            <a:ext cx="492662" cy="484160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화살표 연결선 3">
            <a:extLst>
              <a:ext uri="{FF2B5EF4-FFF2-40B4-BE49-F238E27FC236}">
                <a16:creationId xmlns:a16="http://schemas.microsoft.com/office/drawing/2014/main" id="{2AD10097-0BB8-4F06-B271-6D4D5234CF06}"/>
              </a:ext>
            </a:extLst>
          </p:cNvPr>
          <p:cNvCxnSpPr>
            <a:cxnSpLocks/>
            <a:stCxn id="14" idx="6"/>
          </p:cNvCxnSpPr>
          <p:nvPr/>
        </p:nvCxnSpPr>
        <p:spPr>
          <a:xfrm>
            <a:off x="9893135" y="4048744"/>
            <a:ext cx="47894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1283054"/>
      </p:ext>
    </p:extLst>
  </p:cSld>
  <p:clrMapOvr>
    <a:masterClrMapping/>
  </p:clrMapOvr>
  <p:transition advTm="3825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3A86A75C-4F4B-4683-9AE1-C65F6400EC91}">
      <p14:laserTraceLst xmlns:p14="http://schemas.microsoft.com/office/powerpoint/2010/main">
        <p14:tracePtLst>
          <p14:tracePt t="3156" x="701675" y="5227638"/>
          <p14:tracePt t="3353" x="708025" y="5227638"/>
          <p14:tracePt t="3359" x="715963" y="5227638"/>
          <p14:tracePt t="3366" x="715963" y="5219700"/>
          <p14:tracePt t="3383" x="739775" y="5203825"/>
          <p14:tracePt t="3399" x="792163" y="5165725"/>
          <p14:tracePt t="3416" x="906463" y="5113338"/>
          <p14:tracePt t="3433" x="974725" y="5067300"/>
          <p14:tracePt t="3450" x="1050925" y="5021263"/>
          <p14:tracePt t="3466" x="1135063" y="4937125"/>
          <p14:tracePt t="3483" x="1219200" y="4838700"/>
          <p14:tracePt t="3499" x="1363663" y="4648200"/>
          <p14:tracePt t="3516" x="1493838" y="4564063"/>
          <p14:tracePt t="3533" x="1546225" y="4503738"/>
          <p14:tracePt t="3549" x="1676400" y="4359275"/>
          <p14:tracePt t="3552" x="1790700" y="4221163"/>
          <p14:tracePt t="3566" x="1874838" y="4098925"/>
          <p14:tracePt t="3583" x="2011363" y="3954463"/>
          <p14:tracePt t="3599" x="2149475" y="3771900"/>
          <p14:tracePt t="3616" x="2239963" y="3665538"/>
          <p14:tracePt t="3633" x="2354263" y="3497263"/>
          <p14:tracePt t="3650" x="2408238" y="3413125"/>
          <p14:tracePt t="3666" x="2536825" y="3292475"/>
          <p14:tracePt t="3683" x="2644775" y="3146425"/>
          <p14:tracePt t="3700" x="2751138" y="2987675"/>
          <p14:tracePt t="3716" x="2865438" y="2865438"/>
          <p14:tracePt t="3733" x="2917825" y="2811463"/>
          <p14:tracePt t="3750" x="3001963" y="2697163"/>
          <p14:tracePt t="3766" x="3086100" y="2544763"/>
          <p14:tracePt t="3783" x="3132138" y="2454275"/>
          <p14:tracePt t="3799" x="3170238" y="2384425"/>
          <p14:tracePt t="3816" x="3216275" y="2316163"/>
          <p14:tracePt t="3833" x="3268663" y="2263775"/>
          <p14:tracePt t="3849" x="3322638" y="2187575"/>
          <p14:tracePt t="3866" x="3352800" y="2133600"/>
          <p14:tracePt t="3883" x="3382963" y="2095500"/>
          <p14:tracePt t="3899" x="3413125" y="2035175"/>
          <p14:tracePt t="3916" x="3436938" y="2003425"/>
          <p14:tracePt t="3933" x="3444875" y="1981200"/>
          <p14:tracePt t="3950" x="3475038" y="1935163"/>
          <p14:tracePt t="3966" x="3497263" y="1912938"/>
          <p14:tracePt t="3983" x="3513138" y="1866900"/>
          <p14:tracePt t="4000" x="3551238" y="1844675"/>
          <p14:tracePt t="4016" x="3581400" y="1806575"/>
          <p14:tracePt t="4033" x="3597275" y="1774825"/>
          <p14:tracePt t="4050" x="3619500" y="1744663"/>
          <p14:tracePt t="4051" x="3635375" y="1722438"/>
          <p14:tracePt t="4066" x="3657600" y="1684338"/>
          <p14:tracePt t="4083" x="3733800" y="1592263"/>
          <p14:tracePt t="4100" x="3787775" y="1531938"/>
          <p14:tracePt t="4116" x="3832225" y="1463675"/>
          <p14:tracePt t="4133" x="3886200" y="1401763"/>
          <p14:tracePt t="4149" x="3978275" y="1317625"/>
          <p14:tracePt t="4166" x="4046538" y="1235075"/>
          <p14:tracePt t="4183" x="4137025" y="1143000"/>
          <p14:tracePt t="4200" x="4251325" y="1020763"/>
          <p14:tracePt t="4216" x="4335463" y="930275"/>
          <p14:tracePt t="4233" x="4373563" y="892175"/>
          <p14:tracePt t="4250" x="4419600" y="822325"/>
          <p14:tracePt t="4266" x="4518025" y="723900"/>
          <p14:tracePt t="4283" x="4587875" y="685800"/>
          <p14:tracePt t="4300" x="4610100" y="663575"/>
          <p14:tracePt t="4316" x="4792663" y="579438"/>
          <p14:tracePt t="4333" x="4816475" y="555625"/>
          <p14:tracePt t="4350" x="4854575" y="517525"/>
          <p14:tracePt t="4366" x="4884738" y="473075"/>
          <p14:tracePt t="4383" x="4930775" y="388938"/>
          <p14:tracePt t="4400" x="4945063" y="365125"/>
          <p14:tracePt t="4416" x="4960938" y="350838"/>
          <p14:tracePt t="4433" x="4983163" y="320675"/>
          <p14:tracePt t="4450" x="4991100" y="304800"/>
          <p14:tracePt t="4467" x="5013325" y="282575"/>
          <p14:tracePt t="4483" x="5013325" y="266700"/>
          <p14:tracePt t="4500" x="5021263" y="258763"/>
          <p14:tracePt t="4516" x="5021263" y="250825"/>
          <p14:tracePt t="7262" x="5013325" y="258763"/>
          <p14:tracePt t="7292" x="5013325" y="274638"/>
          <p14:tracePt t="7302" x="5006975" y="274638"/>
          <p14:tracePt t="7342" x="4999038" y="288925"/>
          <p14:tracePt t="7502" x="4999038" y="296863"/>
          <p14:tracePt t="7512" x="4991100" y="296863"/>
          <p14:tracePt t="7528" x="4983163" y="312738"/>
          <p14:tracePt t="7558" x="4975225" y="312738"/>
          <p14:tracePt t="7574" x="4975225" y="320675"/>
          <p14:tracePt t="7667" x="4968875" y="334963"/>
          <p14:tracePt t="7822" x="4968875" y="342900"/>
          <p14:tracePt t="7838" x="4960938" y="350838"/>
          <p14:tracePt t="7848" x="4953000" y="350838"/>
          <p14:tracePt t="7862" x="4953000" y="358775"/>
          <p14:tracePt t="7878" x="4945063" y="358775"/>
          <p14:tracePt t="7916" x="4930775" y="373063"/>
          <p14:tracePt t="7988" x="4922838" y="381000"/>
          <p14:tracePt t="8449" x="4922838" y="388938"/>
          <p14:tracePt t="8463" x="4922838" y="396875"/>
          <p14:tracePt t="8479" x="4922838" y="403225"/>
          <p14:tracePt t="8499" x="4914900" y="403225"/>
          <p14:tracePt t="8514" x="4914900" y="411163"/>
          <p14:tracePt t="8942" x="4906963" y="411163"/>
          <p14:tracePt t="8952" x="4899025" y="411163"/>
          <p14:tracePt t="8966" x="4884738" y="411163"/>
          <p14:tracePt t="8976" x="4868863" y="411163"/>
          <p14:tracePt t="8984" x="4846638" y="411163"/>
          <p14:tracePt t="9001" x="4830763" y="411163"/>
          <p14:tracePt t="9018" x="4778375" y="411163"/>
          <p14:tracePt t="9035" x="4740275" y="411163"/>
          <p14:tracePt t="9051" x="4708525" y="411163"/>
          <p14:tracePt t="9068" x="4656138" y="411163"/>
          <p14:tracePt t="9084" x="4541838" y="411163"/>
          <p14:tracePt t="9101" x="4419600" y="411163"/>
          <p14:tracePt t="9118" x="4283075" y="411163"/>
          <p14:tracePt t="9135" x="4130675" y="411163"/>
          <p14:tracePt t="9151" x="4008438" y="411163"/>
          <p14:tracePt t="9168" x="3825875" y="411163"/>
          <p14:tracePt t="9184" x="3657600" y="411163"/>
          <p14:tracePt t="9201" x="3513138" y="411163"/>
          <p14:tracePt t="9218" x="3246438" y="381000"/>
          <p14:tracePt t="9235" x="2941638" y="358775"/>
          <p14:tracePt t="9251" x="2659063" y="350838"/>
          <p14:tracePt t="9268" x="2454275" y="334963"/>
          <p14:tracePt t="9284" x="2103438" y="304800"/>
          <p14:tracePt t="9301" x="1858963" y="274638"/>
          <p14:tracePt t="9318" x="1577975" y="274638"/>
          <p14:tracePt t="9334" x="1325563" y="274638"/>
          <p14:tracePt t="9693" x="114300" y="342900"/>
          <p14:tracePt t="9722" x="122238" y="350838"/>
          <p14:tracePt t="9732" x="122238" y="358775"/>
          <p14:tracePt t="9742" x="136525" y="365125"/>
          <p14:tracePt t="9751" x="144463" y="365125"/>
          <p14:tracePt t="9768" x="168275" y="396875"/>
          <p14:tracePt t="9785" x="212725" y="434975"/>
          <p14:tracePt t="9801" x="258763" y="479425"/>
          <p14:tracePt t="9818" x="288925" y="517525"/>
          <p14:tracePt t="9835" x="365125" y="593725"/>
          <p14:tracePt t="9852" x="411163" y="655638"/>
          <p14:tracePt t="9868" x="449263" y="701675"/>
          <p14:tracePt t="9885" x="457200" y="754063"/>
          <p14:tracePt t="9902" x="479425" y="792163"/>
          <p14:tracePt t="9918" x="495300" y="822325"/>
          <p14:tracePt t="9935" x="503238" y="838200"/>
          <p14:tracePt t="10272" x="503238" y="846138"/>
          <p14:tracePt t="10293" x="495300" y="854075"/>
          <p14:tracePt t="10304" x="479425" y="860425"/>
          <p14:tracePt t="10316" x="473075" y="860425"/>
          <p14:tracePt t="10323" x="449263" y="860425"/>
          <p14:tracePt t="10335" x="434975" y="876300"/>
          <p14:tracePt t="10352" x="419100" y="884238"/>
          <p14:tracePt t="10369" x="396875" y="914400"/>
          <p14:tracePt t="10385" x="388938" y="944563"/>
          <p14:tracePt t="10402" x="365125" y="990600"/>
          <p14:tracePt t="10418" x="327025" y="1020763"/>
          <p14:tracePt t="10435" x="296863" y="1066800"/>
          <p14:tracePt t="10452" x="274638" y="1112838"/>
          <p14:tracePt t="10468" x="220663" y="1219200"/>
          <p14:tracePt t="10485" x="190500" y="1303338"/>
          <p14:tracePt t="10502" x="144463" y="1371600"/>
          <p14:tracePt t="10518" x="68263" y="1493838"/>
          <p14:tracePt t="10535" x="22225" y="1562100"/>
          <p14:tracePt t="10552" x="0" y="1654175"/>
          <p14:tracePt t="10568" x="0" y="1774825"/>
          <p14:tracePt t="10585" x="0" y="1882775"/>
          <p14:tracePt t="10602" x="0" y="1958975"/>
          <p14:tracePt t="10619" x="0" y="2087563"/>
          <p14:tracePt t="10635" x="0" y="2187575"/>
          <p14:tracePt t="10652" x="0" y="2263775"/>
          <p14:tracePt t="10669" x="0" y="2370138"/>
          <p14:tracePt t="10685" x="0" y="2460625"/>
          <p14:tracePt t="10702" x="0" y="2651125"/>
          <p14:tracePt t="10719" x="0" y="2773363"/>
          <p14:tracePt t="10735" x="0" y="2849563"/>
          <p14:tracePt t="10752" x="0" y="3025775"/>
          <p14:tracePt t="10768" x="0" y="3132138"/>
          <p14:tracePt t="10785" x="0" y="3246438"/>
          <p14:tracePt t="10802" x="0" y="3429000"/>
          <p14:tracePt t="10819" x="0" y="3597275"/>
          <p14:tracePt t="10835" x="0" y="3756025"/>
          <p14:tracePt t="10852" x="0" y="3886200"/>
          <p14:tracePt t="10869" x="0" y="3970338"/>
          <p14:tracePt t="10885" x="0" y="4122738"/>
          <p14:tracePt t="10902" x="0" y="4283075"/>
          <p14:tracePt t="10919" x="0" y="4427538"/>
          <p14:tracePt t="10935" x="0" y="4511675"/>
          <p14:tracePt t="10952" x="0" y="4618038"/>
          <p14:tracePt t="10969" x="0" y="4762500"/>
          <p14:tracePt t="10985" x="0" y="4868863"/>
          <p14:tracePt t="11002" x="0" y="4930775"/>
          <p14:tracePt t="11019" x="0" y="5051425"/>
          <p14:tracePt t="11035" x="0" y="5159375"/>
          <p14:tracePt t="11052" x="0" y="5249863"/>
          <p14:tracePt t="11069" x="0" y="5364163"/>
          <p14:tracePt t="11085" x="0" y="5440363"/>
          <p14:tracePt t="11102" x="0" y="5562600"/>
          <p14:tracePt t="11119" x="0" y="5630863"/>
          <p14:tracePt t="11135" x="7938" y="5692775"/>
          <p14:tracePt t="11152" x="15875" y="5768975"/>
          <p14:tracePt t="11169" x="38100" y="5807075"/>
          <p14:tracePt t="11186" x="46038" y="5875338"/>
          <p14:tracePt t="11202" x="76200" y="5973763"/>
          <p14:tracePt t="11219" x="92075" y="6019800"/>
          <p14:tracePt t="11235" x="114300" y="6073775"/>
          <p14:tracePt t="11252" x="130175" y="6096000"/>
          <p14:tracePt t="11269" x="144463" y="6149975"/>
          <p14:tracePt t="11285" x="160338" y="6172200"/>
          <p14:tracePt t="11302" x="198438" y="6232525"/>
          <p14:tracePt t="11319" x="212725" y="6264275"/>
          <p14:tracePt t="11336" x="220663" y="6294438"/>
          <p14:tracePt t="11352" x="236538" y="6324600"/>
          <p14:tracePt t="11369" x="250825" y="6346825"/>
          <p14:tracePt t="11385" x="282575" y="6378575"/>
          <p14:tracePt t="11402" x="296863" y="6400800"/>
          <p14:tracePt t="11419" x="320675" y="6446838"/>
          <p14:tracePt t="11436" x="342900" y="6469063"/>
          <p14:tracePt t="11452" x="388938" y="6507163"/>
          <p14:tracePt t="11469" x="434975" y="6561138"/>
          <p14:tracePt t="11486" x="457200" y="6583363"/>
          <p14:tracePt t="12886" x="441325" y="6545263"/>
          <p14:tracePt t="12896" x="427038" y="6530975"/>
          <p14:tracePt t="12906" x="419100" y="6507163"/>
          <p14:tracePt t="12919" x="411163" y="6499225"/>
          <p14:tracePt t="12936" x="365125" y="6446838"/>
          <p14:tracePt t="12952" x="334963" y="6392863"/>
          <p14:tracePt t="12969" x="327025" y="6378575"/>
          <p14:tracePt t="12986" x="244475" y="6218238"/>
          <p14:tracePt t="13002" x="198438" y="6134100"/>
          <p14:tracePt t="13019" x="144463" y="6035675"/>
          <p14:tracePt t="13036" x="144463" y="5973763"/>
          <p14:tracePt t="13052" x="114300" y="5799138"/>
          <p14:tracePt t="13069" x="68263" y="5622925"/>
          <p14:tracePt t="13086" x="46038" y="5456238"/>
          <p14:tracePt t="13102" x="22225" y="5265738"/>
          <p14:tracePt t="13119" x="22225" y="5159375"/>
          <p14:tracePt t="13136" x="0" y="4892675"/>
          <p14:tracePt t="13152" x="0" y="4640263"/>
          <p14:tracePt t="13169" x="0" y="4351338"/>
          <p14:tracePt t="13186" x="0" y="3962400"/>
          <p14:tracePt t="13202" x="0" y="3673475"/>
          <p14:tracePt t="13219" x="0" y="3475038"/>
          <p14:tracePt t="13236" x="0" y="3192463"/>
          <p14:tracePt t="13252" x="0" y="2865438"/>
          <p14:tracePt t="13269" x="0" y="2667000"/>
          <p14:tracePt t="13286" x="0" y="2476500"/>
          <p14:tracePt t="13303" x="0" y="2308225"/>
          <p14:tracePt t="13319" x="15875" y="2225675"/>
          <p14:tracePt t="13336" x="30163" y="2111375"/>
          <p14:tracePt t="13353" x="46038" y="2057400"/>
          <p14:tracePt t="13369" x="84138" y="1997075"/>
          <p14:tracePt t="13386" x="98425" y="1965325"/>
          <p14:tracePt t="13403" x="114300" y="1943100"/>
          <p14:tracePt t="13419" x="130175" y="1935163"/>
          <p14:tracePt t="13436" x="136525" y="1912938"/>
          <p14:tracePt t="13540" x="144463" y="1912938"/>
          <p14:tracePt t="13636" x="160338" y="1905000"/>
          <p14:tracePt t="13646" x="168275" y="1905000"/>
          <p14:tracePt t="13656" x="168275" y="1897063"/>
          <p14:tracePt t="13672" x="174625" y="1889125"/>
          <p14:tracePt t="13686" x="182563" y="1882775"/>
          <p14:tracePt t="13703" x="190500" y="1866900"/>
          <p14:tracePt t="13719" x="198438" y="1851025"/>
          <p14:tracePt t="13736" x="206375" y="1828800"/>
          <p14:tracePt t="13753" x="220663" y="1790700"/>
          <p14:tracePt t="13769" x="244475" y="1768475"/>
          <p14:tracePt t="13786" x="258763" y="1760538"/>
          <p14:tracePt t="13803" x="266700" y="1744663"/>
          <p14:tracePt t="13819" x="266700" y="1736725"/>
          <p14:tracePt t="15260" x="266700" y="1730375"/>
          <p14:tracePt t="15300" x="266700" y="1722438"/>
          <p14:tracePt t="15320" x="266700" y="1706563"/>
          <p14:tracePt t="15330" x="266700" y="1698625"/>
          <p14:tracePt t="15352" x="266700" y="1692275"/>
          <p14:tracePt t="15362" x="266700" y="1684338"/>
          <p14:tracePt t="15372" x="266700" y="1676400"/>
          <p14:tracePt t="15387" x="266700" y="1668463"/>
          <p14:tracePt t="15403" x="266700" y="1654175"/>
          <p14:tracePt t="15422" x="266700" y="1646238"/>
          <p14:tracePt t="15472" x="266700" y="1638300"/>
          <p14:tracePt t="15870" x="266700" y="1646238"/>
          <p14:tracePt t="15886" x="266700" y="1654175"/>
          <p14:tracePt t="15896" x="266700" y="1660525"/>
          <p14:tracePt t="15903" x="266700" y="1668463"/>
          <p14:tracePt t="15920" x="266700" y="1706563"/>
          <p14:tracePt t="15937" x="266700" y="1736725"/>
          <p14:tracePt t="15954" x="244475" y="1806575"/>
          <p14:tracePt t="15970" x="244475" y="1844675"/>
          <p14:tracePt t="15987" x="228600" y="1912938"/>
          <p14:tracePt t="16004" x="220663" y="2011363"/>
          <p14:tracePt t="16020" x="212725" y="2125663"/>
          <p14:tracePt t="16037" x="212725" y="2217738"/>
          <p14:tracePt t="16054" x="212725" y="2286000"/>
          <p14:tracePt t="16070" x="198438" y="2384425"/>
          <p14:tracePt t="16087" x="198438" y="2438400"/>
          <p14:tracePt t="16104" x="212725" y="2606675"/>
          <p14:tracePt t="16120" x="220663" y="2667000"/>
          <p14:tracePt t="16137" x="236538" y="2735263"/>
          <p14:tracePt t="16154" x="258763" y="2887663"/>
          <p14:tracePt t="16170" x="288925" y="2971800"/>
          <p14:tracePt t="16187" x="312738" y="3063875"/>
          <p14:tracePt t="16204" x="358775" y="3132138"/>
          <p14:tracePt t="16220" x="358775" y="3222625"/>
          <p14:tracePt t="16237" x="365125" y="3292475"/>
          <p14:tracePt t="16254" x="434975" y="3421063"/>
          <p14:tracePt t="16270" x="465138" y="3497263"/>
          <p14:tracePt t="16287" x="503238" y="3573463"/>
          <p14:tracePt t="16304" x="511175" y="3597275"/>
          <p14:tracePt t="16320" x="579438" y="3725863"/>
          <p14:tracePt t="16337" x="579438" y="3741738"/>
          <p14:tracePt t="16354" x="669925" y="3840163"/>
          <p14:tracePt t="16370" x="708025" y="3902075"/>
          <p14:tracePt t="16387" x="800100" y="3984625"/>
          <p14:tracePt t="16404" x="854075" y="4016375"/>
          <p14:tracePt t="16420" x="944563" y="4076700"/>
          <p14:tracePt t="16437" x="1006475" y="4114800"/>
          <p14:tracePt t="16454" x="1066800" y="4144963"/>
          <p14:tracePt t="16470" x="1112838" y="4175125"/>
          <p14:tracePt t="16487" x="1158875" y="4213225"/>
          <p14:tracePt t="16504" x="1219200" y="4267200"/>
          <p14:tracePt t="16520" x="1287463" y="4313238"/>
          <p14:tracePt t="16537" x="1363663" y="4373563"/>
          <p14:tracePt t="16554" x="1455738" y="4435475"/>
          <p14:tracePt t="16570" x="1570038" y="4511675"/>
          <p14:tracePt t="16587" x="1660525" y="4556125"/>
          <p14:tracePt t="16604" x="1905000" y="4702175"/>
          <p14:tracePt t="16620" x="2003425" y="4746625"/>
          <p14:tracePt t="16637" x="2171700" y="4816475"/>
          <p14:tracePt t="16654" x="2316163" y="4854575"/>
          <p14:tracePt t="16670" x="2392363" y="4868863"/>
          <p14:tracePt t="16687" x="2468563" y="4884738"/>
          <p14:tracePt t="16704" x="2522538" y="4906963"/>
          <p14:tracePt t="16720" x="2560638" y="4906963"/>
          <p14:tracePt t="16737" x="2598738" y="4922838"/>
          <p14:tracePt t="16754" x="2620963" y="4922838"/>
          <p14:tracePt t="16770" x="2636838" y="4922838"/>
          <p14:tracePt t="16787" x="2644775" y="4922838"/>
          <p14:tracePt t="16804" x="2682875" y="4922838"/>
          <p14:tracePt t="16820" x="2713038" y="4922838"/>
          <p14:tracePt t="16837" x="2743200" y="4922838"/>
          <p14:tracePt t="16854" x="2789238" y="4922838"/>
          <p14:tracePt t="16870" x="2925763" y="4945063"/>
          <p14:tracePt t="16887" x="3009900" y="4945063"/>
          <p14:tracePt t="16904" x="3055938" y="4945063"/>
          <p14:tracePt t="16921" x="3124200" y="4945063"/>
          <p14:tracePt t="16937" x="3170238" y="4937125"/>
          <p14:tracePt t="16954" x="3184525" y="4937125"/>
          <p14:tracePt t="16971" x="3200400" y="4914900"/>
          <p14:tracePt t="16987" x="3216275" y="4892675"/>
          <p14:tracePt t="17004" x="3222625" y="4868863"/>
          <p14:tracePt t="17021" x="3222625" y="4854575"/>
          <p14:tracePt t="17037" x="3222625" y="4822825"/>
          <p14:tracePt t="17054" x="3222625" y="4808538"/>
          <p14:tracePt t="17071" x="3208338" y="4770438"/>
          <p14:tracePt t="17087" x="3178175" y="4740275"/>
          <p14:tracePt t="17104" x="3154363" y="4716463"/>
          <p14:tracePt t="17121" x="3108325" y="4670425"/>
          <p14:tracePt t="17137" x="3040063" y="4632325"/>
          <p14:tracePt t="17154" x="2979738" y="4610100"/>
          <p14:tracePt t="17171" x="2949575" y="4587875"/>
          <p14:tracePt t="17187" x="2865438" y="4556125"/>
          <p14:tracePt t="17204" x="2797175" y="4533900"/>
          <p14:tracePt t="17221" x="2727325" y="4518025"/>
          <p14:tracePt t="17237" x="2682875" y="4518025"/>
          <p14:tracePt t="17254" x="2613025" y="4511675"/>
          <p14:tracePt t="17271" x="2574925" y="4511675"/>
          <p14:tracePt t="17287" x="2514600" y="4503738"/>
          <p14:tracePt t="17304" x="2454275" y="4487863"/>
          <p14:tracePt t="17321" x="2430463" y="4487863"/>
          <p14:tracePt t="17337" x="2400300" y="4479925"/>
          <p14:tracePt t="17354" x="2346325" y="4465638"/>
          <p14:tracePt t="17371" x="2308225" y="4465638"/>
          <p14:tracePt t="17387" x="2263775" y="4449763"/>
          <p14:tracePt t="17404" x="2201863" y="4449763"/>
          <p14:tracePt t="17421" x="2149475" y="4449763"/>
          <p14:tracePt t="17437" x="2117725" y="4449763"/>
          <p14:tracePt t="17454" x="2079625" y="4449763"/>
          <p14:tracePt t="17471" x="2065338" y="4449763"/>
          <p14:tracePt t="17487" x="2011363" y="4457700"/>
          <p14:tracePt t="17504" x="1989138" y="4465638"/>
          <p14:tracePt t="17521" x="1935163" y="4503738"/>
          <p14:tracePt t="17537" x="1905000" y="4533900"/>
          <p14:tracePt t="17554" x="1858963" y="4572000"/>
          <p14:tracePt t="17571" x="1820863" y="4618038"/>
          <p14:tracePt t="17587" x="1812925" y="4640263"/>
          <p14:tracePt t="17604" x="1798638" y="4656138"/>
          <p14:tracePt t="17621" x="1798638" y="4670425"/>
          <p14:tracePt t="17637" x="1798638" y="4702175"/>
          <p14:tracePt t="17671" x="1798638" y="4716463"/>
          <p14:tracePt t="17687" x="1798638" y="4724400"/>
          <p14:tracePt t="17740" x="1806575" y="4746625"/>
          <p14:tracePt t="17750" x="1812925" y="4762500"/>
          <p14:tracePt t="17756" x="1812925" y="4770438"/>
          <p14:tracePt t="17771" x="1858963" y="4800600"/>
          <p14:tracePt t="17787" x="1912938" y="4822825"/>
          <p14:tracePt t="17804" x="2003425" y="4860925"/>
          <p14:tracePt t="17821" x="2103438" y="4914900"/>
          <p14:tracePt t="17838" x="2316163" y="4960938"/>
          <p14:tracePt t="17854" x="2416175" y="4975225"/>
          <p14:tracePt t="17871" x="2522538" y="4991100"/>
          <p14:tracePt t="17887" x="2598738" y="4991100"/>
          <p14:tracePt t="17904" x="2644775" y="4991100"/>
          <p14:tracePt t="17921" x="2659063" y="4991100"/>
          <p14:tracePt t="17938" x="2667000" y="4991100"/>
          <p14:tracePt t="19204" x="2674938" y="4991100"/>
          <p14:tracePt t="19220" x="2682875" y="4991100"/>
          <p14:tracePt t="19236" x="2689225" y="4983163"/>
          <p14:tracePt t="19250" x="2697163" y="4975225"/>
          <p14:tracePt t="19256" x="2697163" y="4968875"/>
          <p14:tracePt t="19271" x="2697163" y="4953000"/>
          <p14:tracePt t="19288" x="2697163" y="4930775"/>
          <p14:tracePt t="19305" x="2697163" y="4899025"/>
          <p14:tracePt t="19321" x="2705100" y="4846638"/>
          <p14:tracePt t="19338" x="2705100" y="4792663"/>
          <p14:tracePt t="19355" x="2705100" y="4754563"/>
          <p14:tracePt t="19371" x="2705100" y="4708525"/>
          <p14:tracePt t="19388" x="2727325" y="4618038"/>
          <p14:tracePt t="19405" x="2727325" y="4549775"/>
          <p14:tracePt t="19421" x="2727325" y="4465638"/>
          <p14:tracePt t="19438" x="2743200" y="4403725"/>
          <p14:tracePt t="19455" x="2743200" y="4237038"/>
          <p14:tracePt t="19471" x="2743200" y="4098925"/>
          <p14:tracePt t="19488" x="2743200" y="3992563"/>
          <p14:tracePt t="19505" x="2720975" y="3856038"/>
          <p14:tracePt t="19521" x="2674938" y="3687763"/>
          <p14:tracePt t="19538" x="2613025" y="3551238"/>
          <p14:tracePt t="19555" x="2574925" y="3421063"/>
          <p14:tracePt t="19556" x="2530475" y="3330575"/>
          <p14:tracePt t="19571" x="2468563" y="3216275"/>
          <p14:tracePt t="19588" x="2400300" y="3094038"/>
          <p14:tracePt t="19605" x="2354263" y="3009900"/>
          <p14:tracePt t="19622" x="2270125" y="2887663"/>
          <p14:tracePt t="19638" x="2201863" y="2781300"/>
          <p14:tracePt t="19655" x="2163763" y="2735263"/>
          <p14:tracePt t="19672" x="2149475" y="2705100"/>
          <p14:tracePt t="19688" x="2133600" y="2682875"/>
          <p14:tracePt t="19705" x="2111375" y="2644775"/>
          <p14:tracePt t="19722" x="2095500" y="2613025"/>
          <p14:tracePt t="19738" x="2079625" y="2590800"/>
          <p14:tracePt t="19755" x="2073275" y="2568575"/>
          <p14:tracePt t="19772" x="2065338" y="2560638"/>
          <p14:tracePt t="19788" x="2041525" y="2506663"/>
          <p14:tracePt t="19805" x="2027238" y="2468563"/>
          <p14:tracePt t="19822" x="2019300" y="2430463"/>
          <p14:tracePt t="19838" x="2019300" y="2384425"/>
          <p14:tracePt t="19855" x="1997075" y="2301875"/>
          <p14:tracePt t="19872" x="1989138" y="2255838"/>
          <p14:tracePt t="19888" x="1981200" y="2193925"/>
          <p14:tracePt t="19905" x="1981200" y="2179638"/>
          <p14:tracePt t="19922" x="1981200" y="2141538"/>
          <p14:tracePt t="19938" x="1973263" y="2117725"/>
          <p14:tracePt t="19955" x="1973263" y="2103438"/>
          <p14:tracePt t="20102" x="1973263" y="2095500"/>
          <p14:tracePt t="20112" x="1965325" y="2087563"/>
          <p14:tracePt t="20122" x="1958975" y="2087563"/>
          <p14:tracePt t="20128" x="1935163" y="2073275"/>
          <p14:tracePt t="20138" x="1927225" y="2073275"/>
          <p14:tracePt t="20155" x="1882775" y="2065338"/>
          <p14:tracePt t="20172" x="1844675" y="2065338"/>
          <p14:tracePt t="20188" x="1774825" y="2057400"/>
          <p14:tracePt t="20205" x="1736725" y="2057400"/>
          <p14:tracePt t="20222" x="1654175" y="2057400"/>
          <p14:tracePt t="20238" x="1584325" y="2057400"/>
          <p14:tracePt t="20255" x="1524000" y="2057400"/>
          <p14:tracePt t="20272" x="1439863" y="2057400"/>
          <p14:tracePt t="20288" x="1409700" y="2057400"/>
          <p14:tracePt t="20305" x="1295400" y="2057400"/>
          <p14:tracePt t="20322" x="1249363" y="2057400"/>
          <p14:tracePt t="20338" x="1211263" y="2057400"/>
          <p14:tracePt t="20355" x="1189038" y="2057400"/>
          <p14:tracePt t="20372" x="1165225" y="2057400"/>
          <p14:tracePt t="20405" x="1150938" y="2057400"/>
          <p14:tracePt t="20422" x="1120775" y="2057400"/>
          <p14:tracePt t="20438" x="1058863" y="2057400"/>
          <p14:tracePt t="20455" x="990600" y="2057400"/>
          <p14:tracePt t="20472" x="930275" y="2057400"/>
          <p14:tracePt t="20488" x="838200" y="2057400"/>
          <p14:tracePt t="20505" x="777875" y="2057400"/>
          <p14:tracePt t="20522" x="677863" y="2057400"/>
          <p14:tracePt t="20538" x="647700" y="2057400"/>
          <p14:tracePt t="20555" x="563563" y="2057400"/>
          <p14:tracePt t="20572" x="517525" y="2057400"/>
          <p14:tracePt t="20589" x="511175" y="2057400"/>
          <p14:tracePt t="20605" x="495300" y="2057400"/>
          <p14:tracePt t="20622" x="487363" y="2057400"/>
          <p14:tracePt t="20655" x="473075" y="2057400"/>
          <p14:tracePt t="20672" x="465138" y="2041525"/>
          <p14:tracePt t="20689" x="441325" y="2027238"/>
          <p14:tracePt t="20705" x="427038" y="2003425"/>
          <p14:tracePt t="20722" x="411163" y="1965325"/>
          <p14:tracePt t="20739" x="403225" y="1951038"/>
          <p14:tracePt t="20755" x="396875" y="1920875"/>
          <p14:tracePt t="20772" x="396875" y="1905000"/>
          <p14:tracePt t="20789" x="396875" y="1882775"/>
          <p14:tracePt t="20805" x="396875" y="1866900"/>
          <p14:tracePt t="20822" x="396875" y="1851025"/>
          <p14:tracePt t="20839" x="411163" y="1836738"/>
          <p14:tracePt t="20855" x="419100" y="1828800"/>
          <p14:tracePt t="20872" x="427038" y="1820863"/>
          <p14:tracePt t="20889" x="449263" y="1798638"/>
          <p14:tracePt t="20905" x="473075" y="1782763"/>
          <p14:tracePt t="20922" x="495300" y="1760538"/>
          <p14:tracePt t="20939" x="517525" y="1730375"/>
          <p14:tracePt t="20955" x="549275" y="1722438"/>
          <p14:tracePt t="20972" x="617538" y="1692275"/>
          <p14:tracePt t="20989" x="663575" y="1676400"/>
          <p14:tracePt t="21005" x="731838" y="1660525"/>
          <p14:tracePt t="21022" x="792163" y="1638300"/>
          <p14:tracePt t="21039" x="906463" y="1638300"/>
          <p14:tracePt t="21055" x="960438" y="1638300"/>
          <p14:tracePt t="21056" x="1036638" y="1638300"/>
          <p14:tracePt t="21072" x="1127125" y="1638300"/>
          <p14:tracePt t="21089" x="1227138" y="1638300"/>
          <p14:tracePt t="21105" x="1393825" y="1676400"/>
          <p14:tracePt t="21122" x="1455738" y="1698625"/>
          <p14:tracePt t="21139" x="1539875" y="1736725"/>
          <p14:tracePt t="21155" x="1600200" y="1774825"/>
          <p14:tracePt t="21172" x="1654175" y="1812925"/>
          <p14:tracePt t="21189" x="1730375" y="1866900"/>
          <p14:tracePt t="21205" x="1736725" y="1905000"/>
          <p14:tracePt t="21222" x="1760538" y="1943100"/>
          <p14:tracePt t="21239" x="1774825" y="1973263"/>
          <p14:tracePt t="21255" x="1782763" y="1997075"/>
          <p14:tracePt t="21272" x="1782763" y="2019300"/>
          <p14:tracePt t="21289" x="1782763" y="2041525"/>
          <p14:tracePt t="21322" x="1782763" y="2049463"/>
          <p14:tracePt t="21339" x="1782763" y="2065338"/>
          <p14:tracePt t="21355" x="1782763" y="2073275"/>
          <p14:tracePt t="21372" x="1774825" y="2087563"/>
          <p14:tracePt t="21389" x="1768475" y="2087563"/>
          <p14:tracePt t="21405" x="1768475" y="2103438"/>
          <p14:tracePt t="21458" x="1760538" y="2111375"/>
          <p14:tracePt t="22150" x="1752600" y="2111375"/>
          <p14:tracePt t="22174" x="1768475" y="2111375"/>
          <p14:tracePt t="22186" x="1782763" y="2111375"/>
          <p14:tracePt t="22196" x="1798638" y="2111375"/>
          <p14:tracePt t="22206" x="1820863" y="2111375"/>
          <p14:tracePt t="22222" x="1844675" y="2111375"/>
          <p14:tracePt t="22239" x="1851025" y="2111375"/>
          <p14:tracePt t="22256" x="1874838" y="2111375"/>
          <p14:tracePt t="22273" x="1897063" y="2111375"/>
          <p14:tracePt t="22289" x="1912938" y="2111375"/>
          <p14:tracePt t="22306" x="1927225" y="2117725"/>
          <p14:tracePt t="22323" x="1943100" y="2125663"/>
          <p14:tracePt t="22496" x="1935163" y="2117725"/>
          <p14:tracePt t="22501" x="1927225" y="2117725"/>
          <p14:tracePt t="22509" x="1897063" y="2103438"/>
          <p14:tracePt t="22523" x="1889125" y="2095500"/>
          <p14:tracePt t="22540" x="1858963" y="2073275"/>
          <p14:tracePt t="22556" x="1798638" y="2035175"/>
          <p14:tracePt t="22573" x="1782763" y="2027238"/>
          <p14:tracePt t="22590" x="1760538" y="1997075"/>
          <p14:tracePt t="22606" x="1714500" y="1935163"/>
          <p14:tracePt t="22624" x="1668463" y="1889125"/>
          <p14:tracePt t="22640" x="1660525" y="1851025"/>
          <p14:tracePt t="22656" x="1660525" y="1820863"/>
          <p14:tracePt t="22673" x="1660525" y="1782763"/>
          <p14:tracePt t="22690" x="1660525" y="1744663"/>
          <p14:tracePt t="22707" x="1692275" y="1676400"/>
          <p14:tracePt t="22723" x="1744663" y="1622425"/>
          <p14:tracePt t="22740" x="1782763" y="1584325"/>
          <p14:tracePt t="22757" x="1866900" y="1539875"/>
          <p14:tracePt t="22773" x="1920875" y="1524000"/>
          <p14:tracePt t="22790" x="2049463" y="1516063"/>
          <p14:tracePt t="22806" x="2149475" y="1508125"/>
          <p14:tracePt t="22823" x="2209800" y="1508125"/>
          <p14:tracePt t="22840" x="2239963" y="1508125"/>
          <p14:tracePt t="22856" x="2301875" y="1508125"/>
          <p14:tracePt t="22873" x="2316163" y="1516063"/>
          <p14:tracePt t="22890" x="2346325" y="1539875"/>
          <p14:tracePt t="22906" x="2370138" y="1554163"/>
          <p14:tracePt t="22923" x="2430463" y="1622425"/>
          <p14:tracePt t="22940" x="2498725" y="1684338"/>
          <p14:tracePt t="22957" x="2552700" y="1744663"/>
          <p14:tracePt t="22973" x="2590800" y="1790700"/>
          <p14:tracePt t="22990" x="2613025" y="1828800"/>
          <p14:tracePt t="23006" x="2628900" y="1844675"/>
          <p14:tracePt t="23023" x="2628900" y="1874838"/>
          <p14:tracePt t="23040" x="2636838" y="1882775"/>
          <p14:tracePt t="23057" x="2636838" y="1889125"/>
          <p14:tracePt t="23073" x="2636838" y="1905000"/>
          <p14:tracePt t="23090" x="2636838" y="1912938"/>
          <p14:tracePt t="23129" x="2636838" y="1920875"/>
          <p14:tracePt t="23145" x="2628900" y="1920875"/>
          <p14:tracePt t="23157" x="2628900" y="1927225"/>
          <p14:tracePt t="23175" x="2613025" y="1927225"/>
          <p14:tracePt t="23199" x="2606675" y="1935163"/>
          <p14:tracePt t="23209" x="2598738" y="1935163"/>
          <p14:tracePt t="23265" x="2582863" y="1935163"/>
          <p14:tracePt t="26022" x="2582863" y="1951038"/>
          <p14:tracePt t="26058" x="2574925" y="1958975"/>
          <p14:tracePt t="28645" x="2560638" y="1965325"/>
          <p14:tracePt t="28661" x="2544763" y="1973263"/>
          <p14:tracePt t="28678" x="2514600" y="1989138"/>
          <p14:tracePt t="28682" x="2498725" y="2003425"/>
          <p14:tracePt t="28694" x="2498725" y="2011363"/>
          <p14:tracePt t="28709" x="2476500" y="2027238"/>
          <p14:tracePt t="28742" x="2460625" y="2035175"/>
          <p14:tracePt t="28759" x="2454275" y="2041525"/>
          <p14:tracePt t="28792" x="2446338" y="2049463"/>
          <p14:tracePt t="28809" x="2430463" y="2057400"/>
          <p14:tracePt t="28826" x="2408238" y="2057400"/>
          <p14:tracePt t="28842" x="2332038" y="2057400"/>
          <p14:tracePt t="28859" x="2255838" y="2057400"/>
          <p14:tracePt t="28876" x="2209800" y="2057400"/>
          <p14:tracePt t="28892" x="2133600" y="2057400"/>
          <p14:tracePt t="28909" x="2087563" y="2057400"/>
          <p14:tracePt t="28925" x="2079625" y="2057400"/>
          <p14:tracePt t="28960" x="2073275" y="2057400"/>
          <p14:tracePt t="28975" x="2049463" y="2041525"/>
          <p14:tracePt t="28992" x="2041525" y="2019300"/>
          <p14:tracePt t="29009" x="2035175" y="1989138"/>
          <p14:tracePt t="29025" x="2027238" y="1973263"/>
          <p14:tracePt t="29042" x="2027238" y="1965325"/>
          <p14:tracePt t="29059" x="2027238" y="1958975"/>
          <p14:tracePt t="29061" x="2027238" y="1951038"/>
          <p14:tracePt t="29617" x="2035175" y="1951038"/>
          <p14:tracePt t="29628" x="2041525" y="1951038"/>
          <p14:tracePt t="29638" x="2095500" y="1958975"/>
          <p14:tracePt t="29642" x="2125663" y="1965325"/>
          <p14:tracePt t="29659" x="2171700" y="1965325"/>
          <p14:tracePt t="29676" x="2217738" y="1973263"/>
          <p14:tracePt t="29692" x="2324100" y="1973263"/>
          <p14:tracePt t="29709" x="2378075" y="1973263"/>
          <p14:tracePt t="29726" x="2454275" y="1973263"/>
          <p14:tracePt t="29742" x="2476500" y="1973263"/>
          <p14:tracePt t="29759" x="2522538" y="1981200"/>
          <p14:tracePt t="29776" x="2636838" y="1989138"/>
          <p14:tracePt t="29793" x="2720975" y="2003425"/>
          <p14:tracePt t="29810" x="2849563" y="2035175"/>
          <p14:tracePt t="29826" x="2917825" y="2041525"/>
          <p14:tracePt t="29842" x="3001963" y="2049463"/>
          <p14:tracePt t="29859" x="3009900" y="2049463"/>
          <p14:tracePt t="29876" x="3032125" y="2049463"/>
          <p14:tracePt t="29933" x="3048000" y="2049463"/>
          <p14:tracePt t="29964" x="3055938" y="2049463"/>
          <p14:tracePt t="29993" x="3070225" y="2049463"/>
          <p14:tracePt t="30003" x="3078163" y="2049463"/>
          <p14:tracePt t="30019" x="3086100" y="2049463"/>
          <p14:tracePt t="30055" x="3094038" y="2049463"/>
          <p14:tracePt t="30065" x="3108325" y="2049463"/>
          <p14:tracePt t="30076" x="3116263" y="2049463"/>
          <p14:tracePt t="30082" x="3124200" y="2049463"/>
          <p14:tracePt t="30092" x="3140075" y="2049463"/>
          <p14:tracePt t="30109" x="3146425" y="2049463"/>
          <p14:tracePt t="30142" x="3154363" y="2049463"/>
          <p14:tracePt t="31959" x="3162300" y="2049463"/>
          <p14:tracePt t="31975" x="3178175" y="2049463"/>
          <p14:tracePt t="31980" x="3184525" y="2049463"/>
          <p14:tracePt t="31994" x="3200400" y="2049463"/>
          <p14:tracePt t="32010" x="3222625" y="2049463"/>
          <p14:tracePt t="32027" x="3292475" y="2049463"/>
          <p14:tracePt t="32044" x="3306763" y="2049463"/>
          <p14:tracePt t="32047" x="3368675" y="2049463"/>
          <p14:tracePt t="32060" x="3375025" y="2049463"/>
          <p14:tracePt t="32077" x="3521075" y="2049463"/>
          <p14:tracePt t="32093" x="3611563" y="2049463"/>
          <p14:tracePt t="32110" x="3703638" y="2049463"/>
          <p14:tracePt t="32127" x="3817938" y="2049463"/>
          <p14:tracePt t="32143" x="3886200" y="2049463"/>
          <p14:tracePt t="32160" x="3970338" y="2049463"/>
          <p14:tracePt t="32177" x="4076700" y="2049463"/>
          <p14:tracePt t="32194" x="4114800" y="2049463"/>
          <p14:tracePt t="32210" x="4160838" y="2049463"/>
          <p14:tracePt t="32227" x="4191000" y="2049463"/>
          <p14:tracePt t="32244" x="4213225" y="2049463"/>
          <p14:tracePt t="32260" x="4229100" y="2049463"/>
          <p14:tracePt t="32294" x="4237038" y="2049463"/>
          <p14:tracePt t="34444" x="4229100" y="2049463"/>
          <p14:tracePt t="34451" x="4221163" y="2049463"/>
          <p14:tracePt t="34461" x="4206875" y="2049463"/>
          <p14:tracePt t="34478" x="4198938" y="2049463"/>
          <p14:tracePt t="34494" x="4191000" y="2049463"/>
          <p14:tracePt t="34511" x="4168775" y="2057400"/>
          <p14:tracePt t="34528" x="4137025" y="2057400"/>
          <p14:tracePt t="34544" x="4092575" y="2057400"/>
          <p14:tracePt t="34548" x="4054475" y="2057400"/>
          <p14:tracePt t="34561" x="4008438" y="2057400"/>
          <p14:tracePt t="34578" x="3908425" y="2057400"/>
          <p14:tracePt t="34594" x="3787775" y="2057400"/>
          <p14:tracePt t="34611" x="3657600" y="2057400"/>
          <p14:tracePt t="34628" x="3551238" y="2057400"/>
          <p14:tracePt t="34644" x="3521075" y="2049463"/>
          <p14:tracePt t="34661" x="3505200" y="2041525"/>
          <p14:tracePt t="34767" x="3513138" y="2041525"/>
          <p14:tracePt t="34776" x="3521075" y="2041525"/>
          <p14:tracePt t="34785" x="3527425" y="2041525"/>
          <p14:tracePt t="34797" x="3535363" y="2041525"/>
          <p14:tracePt t="34811" x="3551238" y="2041525"/>
          <p14:tracePt t="34828" x="3559175" y="2041525"/>
          <p14:tracePt t="34844" x="3573463" y="2041525"/>
          <p14:tracePt t="34880" x="3581400" y="2041525"/>
          <p14:tracePt t="34915" x="3597275" y="2041525"/>
          <p14:tracePt t="35007" x="3603625" y="2041525"/>
          <p14:tracePt t="35012" x="3611563" y="2041525"/>
          <p14:tracePt t="35028" x="3619500" y="2049463"/>
          <p14:tracePt t="35053" x="3627438" y="2057400"/>
          <p14:tracePt t="35063" x="3635375" y="2065338"/>
          <p14:tracePt t="35078" x="3641725" y="2073275"/>
          <p14:tracePt t="35094" x="3657600" y="2095500"/>
          <p14:tracePt t="35111" x="3673475" y="2117725"/>
          <p14:tracePt t="35128" x="3673475" y="2125663"/>
          <p14:tracePt t="35145" x="3673475" y="2133600"/>
          <p14:tracePt t="35161" x="3673475" y="2141538"/>
          <p14:tracePt t="35178" x="3679825" y="2193925"/>
          <p14:tracePt t="35194" x="3695700" y="2239963"/>
          <p14:tracePt t="35212" x="3695700" y="2278063"/>
          <p14:tracePt t="35228" x="3703638" y="2384425"/>
          <p14:tracePt t="35244" x="3703638" y="2468563"/>
          <p14:tracePt t="35261" x="3703638" y="2544763"/>
          <p14:tracePt t="35278" x="3703638" y="2574925"/>
          <p14:tracePt t="35294" x="3703638" y="2727325"/>
          <p14:tracePt t="35311" x="3703638" y="2789238"/>
          <p14:tracePt t="35328" x="3703638" y="2849563"/>
          <p14:tracePt t="35344" x="3703638" y="2917825"/>
          <p14:tracePt t="35361" x="3703638" y="2987675"/>
          <p14:tracePt t="35378" x="3703638" y="2994025"/>
          <p14:tracePt t="35394" x="3703638" y="3063875"/>
          <p14:tracePt t="35411" x="3703638" y="3108325"/>
          <p14:tracePt t="35428" x="3703638" y="3124200"/>
          <p14:tracePt t="35444" x="3679825" y="3192463"/>
          <p14:tracePt t="35461" x="3673475" y="3208338"/>
          <p14:tracePt t="35478" x="3665538" y="3230563"/>
          <p14:tracePt t="35511" x="3657600" y="3260725"/>
          <p14:tracePt t="35638" x="3649663" y="3260725"/>
          <p14:tracePt t="35657" x="3641725" y="3254375"/>
          <p14:tracePt t="35662" x="3641725" y="3246438"/>
          <p14:tracePt t="35672" x="3635375" y="3246438"/>
          <p14:tracePt t="35682" x="3635375" y="3238500"/>
          <p14:tracePt t="35694" x="3627438" y="3230563"/>
          <p14:tracePt t="35711" x="3611563" y="3222625"/>
          <p14:tracePt t="35728" x="3597275" y="3208338"/>
          <p14:tracePt t="35744" x="3589338" y="3178175"/>
          <p14:tracePt t="35761" x="3581400" y="3178175"/>
          <p14:tracePt t="35778" x="3573463" y="3162300"/>
          <p14:tracePt t="35794" x="3565525" y="3162300"/>
          <p14:tracePt t="35875" x="3559175" y="3154363"/>
          <p14:tracePt t="35884" x="3551238" y="3146425"/>
          <p14:tracePt t="35894" x="3551238" y="3140075"/>
          <p14:tracePt t="35898" x="3543300" y="3140075"/>
          <p14:tracePt t="35911" x="3535363" y="3140075"/>
          <p14:tracePt t="35928" x="3436938" y="3132138"/>
          <p14:tracePt t="35944" x="3208338" y="3132138"/>
          <p14:tracePt t="35961" x="3055938" y="3132138"/>
          <p14:tracePt t="35978" x="2971800" y="3132138"/>
          <p14:tracePt t="35994" x="2667000" y="3132138"/>
          <p14:tracePt t="36011" x="2590800" y="3132138"/>
          <p14:tracePt t="36028" x="2506663" y="3132138"/>
          <p14:tracePt t="36044" x="2468563" y="3132138"/>
          <p14:tracePt t="36061" x="2430463" y="3132138"/>
          <p14:tracePt t="36078" x="2408238" y="3132138"/>
          <p14:tracePt t="36094" x="2392363" y="3132138"/>
          <p14:tracePt t="36111" x="2370138" y="3116263"/>
          <p14:tracePt t="36128" x="2354263" y="3116263"/>
          <p14:tracePt t="36145" x="2339975" y="3108325"/>
          <p14:tracePt t="36161" x="2332038" y="3108325"/>
          <p14:tracePt t="36178" x="2324100" y="3108325"/>
          <p14:tracePt t="36194" x="2308225" y="3108325"/>
          <p14:tracePt t="36211" x="2301875" y="3101975"/>
          <p14:tracePt t="36228" x="2247900" y="3101975"/>
          <p14:tracePt t="36244" x="2209800" y="3094038"/>
          <p14:tracePt t="36261" x="2187575" y="3094038"/>
          <p14:tracePt t="36278" x="2133600" y="3078163"/>
          <p14:tracePt t="36295" x="2125663" y="3078163"/>
          <p14:tracePt t="36414" x="2117725" y="3070225"/>
          <p14:tracePt t="36434" x="2117725" y="3063875"/>
          <p14:tracePt t="36465" x="2133600" y="3063875"/>
          <p14:tracePt t="36479" x="2149475" y="3063875"/>
          <p14:tracePt t="36489" x="2163763" y="3063875"/>
          <p14:tracePt t="36495" x="2179638" y="3063875"/>
          <p14:tracePt t="36511" x="2193925" y="3063875"/>
          <p14:tracePt t="36528" x="2255838" y="3063875"/>
          <p14:tracePt t="36545" x="2362200" y="3063875"/>
          <p14:tracePt t="36561" x="2422525" y="3063875"/>
          <p14:tracePt t="36578" x="2498725" y="3055938"/>
          <p14:tracePt t="36595" x="2590800" y="3055938"/>
          <p14:tracePt t="36611" x="2667000" y="3055938"/>
          <p14:tracePt t="36628" x="2713038" y="3055938"/>
          <p14:tracePt t="36645" x="2743200" y="3055938"/>
          <p14:tracePt t="36661" x="2759075" y="3055938"/>
          <p14:tracePt t="36845" x="2765425" y="3055938"/>
          <p14:tracePt t="36864" x="2773363" y="3055938"/>
          <p14:tracePt t="36884" x="2781300" y="3048000"/>
          <p14:tracePt t="37177" x="2797175" y="3048000"/>
          <p14:tracePt t="37182" x="2873375" y="3048000"/>
          <p14:tracePt t="37195" x="2911475" y="3055938"/>
          <p14:tracePt t="37212" x="3192463" y="3063875"/>
          <p14:tracePt t="37228" x="3444875" y="3063875"/>
          <p14:tracePt t="37245" x="3649663" y="3063875"/>
          <p14:tracePt t="37262" x="3810000" y="3063875"/>
          <p14:tracePt t="37278" x="3908425" y="3063875"/>
          <p14:tracePt t="37295" x="3962400" y="3063875"/>
          <p14:tracePt t="37744" x="3970338" y="3063875"/>
          <p14:tracePt t="37756" x="4022725" y="3063875"/>
          <p14:tracePt t="37763" x="4076700" y="3063875"/>
          <p14:tracePt t="37778" x="4206875" y="3063875"/>
          <p14:tracePt t="37795" x="4313238" y="3063875"/>
          <p14:tracePt t="37812" x="4351338" y="3063875"/>
          <p14:tracePt t="37828" x="4411663" y="3063875"/>
          <p14:tracePt t="37845" x="4419600" y="3063875"/>
          <p14:tracePt t="38712" x="4427538" y="3063875"/>
          <p14:tracePt t="38728" x="4427538" y="3070225"/>
          <p14:tracePt t="38738" x="4419600" y="3086100"/>
          <p14:tracePt t="38754" x="4373563" y="3124200"/>
          <p14:tracePt t="38762" x="4365625" y="3132138"/>
          <p14:tracePt t="38779" x="4343400" y="3146425"/>
          <p14:tracePt t="38795" x="4144963" y="3268663"/>
          <p14:tracePt t="38812" x="3908425" y="3368675"/>
          <p14:tracePt t="38829" x="3695700" y="3436938"/>
          <p14:tracePt t="38845" x="3314700" y="3597275"/>
          <p14:tracePt t="38862" x="2759075" y="3717925"/>
          <p14:tracePt t="38879" x="2370138" y="3779838"/>
          <p14:tracePt t="38895" x="2155825" y="3817938"/>
          <p14:tracePt t="38912" x="1882775" y="3863975"/>
          <p14:tracePt t="38929" x="1722438" y="3878263"/>
          <p14:tracePt t="38945" x="1592263" y="3902075"/>
          <p14:tracePt t="38962" x="1584325" y="3902075"/>
          <p14:tracePt t="39050" x="1577975" y="3902075"/>
          <p14:tracePt t="39060" x="1570038" y="3902075"/>
          <p14:tracePt t="39142" x="1570038" y="3886200"/>
          <p14:tracePt t="39156" x="1577975" y="3886200"/>
          <p14:tracePt t="39166" x="1592263" y="3886200"/>
          <p14:tracePt t="39172" x="1600200" y="3886200"/>
          <p14:tracePt t="39182" x="1638300" y="3886200"/>
          <p14:tracePt t="39195" x="1646238" y="3886200"/>
          <p14:tracePt t="39212" x="1714500" y="3886200"/>
          <p14:tracePt t="39229" x="1828800" y="3886200"/>
          <p14:tracePt t="39246" x="1927225" y="3886200"/>
          <p14:tracePt t="39263" x="2103438" y="3886200"/>
          <p14:tracePt t="39279" x="2155825" y="3886200"/>
          <p14:tracePt t="39296" x="2239963" y="3886200"/>
          <p14:tracePt t="39312" x="2270125" y="3886200"/>
          <p14:tracePt t="39329" x="2293938" y="3886200"/>
          <p14:tracePt t="39346" x="2316163" y="3886200"/>
          <p14:tracePt t="39362" x="2332038" y="3886200"/>
          <p14:tracePt t="39379" x="2339975" y="3886200"/>
          <p14:tracePt t="39415" x="2346325" y="3886200"/>
          <p14:tracePt t="39429" x="2354263" y="3886200"/>
          <p14:tracePt t="39446" x="2370138" y="3886200"/>
          <p14:tracePt t="39463" x="2392363" y="3886200"/>
          <p14:tracePt t="39479" x="2408238" y="3886200"/>
          <p14:tracePt t="39496" x="2416175" y="3886200"/>
          <p14:tracePt t="39513" x="2438400" y="3886200"/>
          <p14:tracePt t="39529" x="2454275" y="3886200"/>
          <p14:tracePt t="39546" x="2476500" y="3886200"/>
          <p14:tracePt t="39565" x="2492375" y="3886200"/>
          <p14:tracePt t="39585" x="2498725" y="3886200"/>
          <p14:tracePt t="39605" x="2506663" y="3886200"/>
          <p14:tracePt t="40140" x="2514600" y="3886200"/>
          <p14:tracePt t="40220" x="2514600" y="3878263"/>
          <p14:tracePt t="40232" x="2552700" y="3878263"/>
          <p14:tracePt t="40236" x="2574925" y="3878263"/>
          <p14:tracePt t="40246" x="2682875" y="3878263"/>
          <p14:tracePt t="40262" x="2773363" y="3878263"/>
          <p14:tracePt t="40279" x="2925763" y="3878263"/>
          <p14:tracePt t="40296" x="3140075" y="3878263"/>
          <p14:tracePt t="40313" x="3336925" y="3870325"/>
          <p14:tracePt t="40329" x="3459163" y="3870325"/>
          <p14:tracePt t="40346" x="3543300" y="3863975"/>
          <p14:tracePt t="40363" x="3649663" y="3856038"/>
          <p14:tracePt t="40379" x="3749675" y="3840163"/>
          <p14:tracePt t="40396" x="3840163" y="3810000"/>
          <p14:tracePt t="40413" x="3863975" y="3802063"/>
          <p14:tracePt t="40568" x="3870325" y="3802063"/>
          <p14:tracePt t="40572" x="3878263" y="3794125"/>
          <p14:tracePt t="40584" x="3886200" y="3794125"/>
          <p14:tracePt t="40596" x="3924300" y="3779838"/>
          <p14:tracePt t="40613" x="3984625" y="3763963"/>
          <p14:tracePt t="40629" x="4092575" y="3749675"/>
          <p14:tracePt t="40646" x="4175125" y="3749675"/>
          <p14:tracePt t="40663" x="4297363" y="3749675"/>
          <p14:tracePt t="40680" x="4411663" y="3749675"/>
          <p14:tracePt t="40696" x="4441825" y="3749675"/>
          <p14:tracePt t="41184" x="4441825" y="3756025"/>
          <p14:tracePt t="41194" x="4435475" y="3763963"/>
          <p14:tracePt t="41204" x="4419600" y="3779838"/>
          <p14:tracePt t="41213" x="4403725" y="3779838"/>
          <p14:tracePt t="41230" x="4389438" y="3787775"/>
          <p14:tracePt t="41246" x="4335463" y="3832225"/>
          <p14:tracePt t="41263" x="4275138" y="3870325"/>
          <p14:tracePt t="41280" x="4206875" y="3908425"/>
          <p14:tracePt t="41296" x="4092575" y="3978275"/>
          <p14:tracePt t="41313" x="3970338" y="4030663"/>
          <p14:tracePt t="41330" x="3902075" y="4084638"/>
          <p14:tracePt t="41346" x="3810000" y="4122738"/>
          <p14:tracePt t="41363" x="3733800" y="4183063"/>
          <p14:tracePt t="41380" x="3597275" y="4251325"/>
          <p14:tracePt t="41396" x="3436938" y="4335463"/>
          <p14:tracePt t="41413" x="3360738" y="4359275"/>
          <p14:tracePt t="41430" x="3260725" y="4419600"/>
          <p14:tracePt t="41446" x="3086100" y="4518025"/>
          <p14:tracePt t="41463" x="2979738" y="4579938"/>
          <p14:tracePt t="41480" x="2895600" y="4632325"/>
          <p14:tracePt t="41497" x="2819400" y="4648200"/>
          <p14:tracePt t="41513" x="2743200" y="4686300"/>
          <p14:tracePt t="41530" x="2720975" y="4708525"/>
          <p14:tracePt t="41547" x="2659063" y="4746625"/>
          <p14:tracePt t="41548" x="2620963" y="4746625"/>
          <p14:tracePt t="41563" x="2598738" y="4754563"/>
          <p14:tracePt t="41580" x="2522538" y="4778375"/>
          <p14:tracePt t="41596" x="2454275" y="4800600"/>
          <p14:tracePt t="41614" x="2370138" y="4816475"/>
          <p14:tracePt t="41630" x="2332038" y="4822825"/>
          <p14:tracePt t="41646" x="2293938" y="4830763"/>
          <p14:tracePt t="41663" x="2263775" y="4830763"/>
          <p14:tracePt t="41680" x="2187575" y="4830763"/>
          <p14:tracePt t="41696" x="2141538" y="4830763"/>
          <p14:tracePt t="41713" x="2019300" y="4830763"/>
          <p14:tracePt t="41730" x="1965325" y="4830763"/>
          <p14:tracePt t="41747" x="1897063" y="4830763"/>
          <p14:tracePt t="41763" x="1844675" y="4830763"/>
          <p14:tracePt t="41780" x="1806575" y="4830763"/>
          <p14:tracePt t="41796" x="1790700" y="4830763"/>
          <p14:tracePt t="41813" x="1774825" y="4830763"/>
          <p14:tracePt t="41830" x="1768475" y="4830763"/>
          <p14:tracePt t="42209" x="1774825" y="4830763"/>
          <p14:tracePt t="42214" x="1782763" y="4830763"/>
          <p14:tracePt t="42223" x="1806575" y="4830763"/>
          <p14:tracePt t="42230" x="1812925" y="4830763"/>
          <p14:tracePt t="42247" x="1858963" y="4830763"/>
          <p14:tracePt t="42264" x="1905000" y="4830763"/>
          <p14:tracePt t="42281" x="1958975" y="4830763"/>
          <p14:tracePt t="42297" x="2011363" y="4830763"/>
          <p14:tracePt t="42313" x="2079625" y="4830763"/>
          <p14:tracePt t="42330" x="2179638" y="4830763"/>
          <p14:tracePt t="42347" x="2308225" y="4830763"/>
          <p14:tracePt t="42363" x="2400300" y="4830763"/>
          <p14:tracePt t="42380" x="2460625" y="4830763"/>
          <p14:tracePt t="42397" x="2522538" y="4830763"/>
          <p14:tracePt t="42413" x="2590800" y="4830763"/>
          <p14:tracePt t="42430" x="2720975" y="4830763"/>
          <p14:tracePt t="42447" x="2803525" y="4830763"/>
          <p14:tracePt t="42464" x="2835275" y="4830763"/>
          <p14:tracePt t="42480" x="2963863" y="4830763"/>
          <p14:tracePt t="42497" x="3001963" y="4830763"/>
          <p14:tracePt t="42514" x="3017838" y="4830763"/>
          <p14:tracePt t="42530" x="3032125" y="4830763"/>
          <p14:tracePt t="42547" x="3040063" y="4830763"/>
          <p14:tracePt t="42616" x="3048000" y="4830763"/>
          <p14:tracePt t="43252" x="3055938" y="4830763"/>
          <p14:tracePt t="43278" x="3048000" y="4846638"/>
          <p14:tracePt t="43293" x="3040063" y="4860925"/>
          <p14:tracePt t="43302" x="3032125" y="4860925"/>
          <p14:tracePt t="43318" x="3025775" y="4876800"/>
          <p14:tracePt t="43322" x="3025775" y="4892675"/>
          <p14:tracePt t="43332" x="3009900" y="4914900"/>
          <p14:tracePt t="43347" x="2979738" y="4960938"/>
          <p14:tracePt t="43364" x="2955925" y="5006975"/>
          <p14:tracePt t="43381" x="2933700" y="5029200"/>
          <p14:tracePt t="43397" x="2865438" y="5097463"/>
          <p14:tracePt t="43414" x="2835275" y="5121275"/>
          <p14:tracePt t="43430" x="2743200" y="5173663"/>
          <p14:tracePt t="43447" x="2697163" y="5211763"/>
          <p14:tracePt t="43464" x="2659063" y="5235575"/>
          <p14:tracePt t="43481" x="2574925" y="5273675"/>
          <p14:tracePt t="43497" x="2522538" y="5303838"/>
          <p14:tracePt t="43514" x="2492375" y="5311775"/>
          <p14:tracePt t="43530" x="2430463" y="5326063"/>
          <p14:tracePt t="43547" x="2301875" y="5334000"/>
          <p14:tracePt t="43564" x="2201863" y="5341938"/>
          <p14:tracePt t="43581" x="2149475" y="5341938"/>
          <p14:tracePt t="43597" x="2049463" y="5341938"/>
          <p14:tracePt t="43614" x="1920875" y="5341938"/>
          <p14:tracePt t="43614" x="1905000" y="5341938"/>
          <p14:tracePt t="43630" x="1812925" y="5341938"/>
          <p14:tracePt t="43647" x="1768475" y="5341938"/>
          <p14:tracePt t="43664" x="1676400" y="5341938"/>
          <p14:tracePt t="43681" x="1592263" y="5341938"/>
          <p14:tracePt t="43697" x="1577975" y="5341938"/>
          <p14:tracePt t="43714" x="1570038" y="5334000"/>
          <p14:tracePt t="43731" x="1562100" y="5326063"/>
          <p14:tracePt t="43747" x="1546225" y="5303838"/>
          <p14:tracePt t="43764" x="1539875" y="5295900"/>
          <p14:tracePt t="43780" x="1524000" y="5287963"/>
          <p14:tracePt t="43797" x="1508125" y="5257800"/>
          <p14:tracePt t="43814" x="1501775" y="5203825"/>
          <p14:tracePt t="43831" x="1493838" y="5151438"/>
          <p14:tracePt t="43847" x="1493838" y="5089525"/>
          <p14:tracePt t="43864" x="1501775" y="5029200"/>
          <p14:tracePt t="43881" x="1531938" y="4975225"/>
          <p14:tracePt t="43898" x="1608138" y="4922838"/>
          <p14:tracePt t="43914" x="1714500" y="4892675"/>
          <p14:tracePt t="43931" x="1768475" y="4884738"/>
          <p14:tracePt t="43948" x="1920875" y="4884738"/>
          <p14:tracePt t="43964" x="2187575" y="4884738"/>
          <p14:tracePt t="43981" x="2332038" y="4884738"/>
          <p14:tracePt t="43998" x="2476500" y="4884738"/>
          <p14:tracePt t="44014" x="2606675" y="4884738"/>
          <p14:tracePt t="44031" x="2682875" y="4899025"/>
          <p14:tracePt t="44047" x="2720975" y="4914900"/>
          <p14:tracePt t="44064" x="2751138" y="4930775"/>
          <p14:tracePt t="44081" x="2789238" y="4945063"/>
          <p14:tracePt t="44097" x="2803525" y="4960938"/>
          <p14:tracePt t="44114" x="2803525" y="4968875"/>
          <p14:tracePt t="44131" x="2811463" y="4968875"/>
          <p14:tracePt t="44147" x="2819400" y="4968875"/>
          <p14:tracePt t="44618" x="2827338" y="4968875"/>
          <p14:tracePt t="44649" x="2835275" y="4968875"/>
          <p14:tracePt t="44658" x="2841625" y="4968875"/>
          <p14:tracePt t="44668" x="2849563" y="4968875"/>
          <p14:tracePt t="44681" x="2857500" y="4968875"/>
          <p14:tracePt t="44698" x="2865438" y="4968875"/>
          <p14:tracePt t="44714" x="2879725" y="4968875"/>
          <p14:tracePt t="44731" x="2911475" y="4968875"/>
          <p14:tracePt t="44748" x="2933700" y="4968875"/>
          <p14:tracePt t="44764" x="2987675" y="4968875"/>
          <p14:tracePt t="44781" x="3017838" y="4968875"/>
          <p14:tracePt t="44798" x="3086100" y="4960938"/>
          <p14:tracePt t="44814" x="3154363" y="4960938"/>
          <p14:tracePt t="44831" x="3178175" y="4960938"/>
          <p14:tracePt t="44847" x="3230563" y="4960938"/>
          <p14:tracePt t="44864" x="3292475" y="4953000"/>
          <p14:tracePt t="44881" x="3330575" y="4953000"/>
          <p14:tracePt t="44898" x="3352800" y="4945063"/>
          <p14:tracePt t="44931" x="3360738" y="4945063"/>
          <p14:tracePt t="44966" x="3368675" y="4945063"/>
          <p14:tracePt t="44970" x="3375025" y="4945063"/>
          <p14:tracePt t="44982" x="3382963" y="4937125"/>
          <p14:tracePt t="45046" x="3390900" y="4937125"/>
          <p14:tracePt t="45718" x="3398838" y="4937125"/>
          <p14:tracePt t="45894" x="3390900" y="4937125"/>
          <p14:tracePt t="45910" x="3382963" y="4937125"/>
          <p14:tracePt t="46200" x="3375025" y="4937125"/>
          <p14:tracePt t="46206" x="3360738" y="4930775"/>
          <p14:tracePt t="46216" x="3292475" y="4884738"/>
          <p14:tracePt t="46232" x="3230563" y="4860925"/>
          <p14:tracePt t="46248" x="3154363" y="4822825"/>
          <p14:tracePt t="46265" x="3132138" y="4822825"/>
          <p14:tracePt t="46380" x="3132138" y="4816475"/>
          <p14:tracePt t="46390" x="3146425" y="4808538"/>
          <p14:tracePt t="46398" x="3162300" y="4808538"/>
          <p14:tracePt t="46415" x="3170238" y="4792663"/>
          <p14:tracePt t="46431" x="3260725" y="4778375"/>
          <p14:tracePt t="46448" x="3276600" y="4770438"/>
          <p14:tracePt t="46465" x="3322638" y="4770438"/>
          <p14:tracePt t="46482" x="3330575" y="4770438"/>
          <p14:tracePt t="46498" x="3344863" y="4770438"/>
          <p14:tracePt t="46515" x="3368675" y="4770438"/>
          <p14:tracePt t="46532" x="3390900" y="4770438"/>
          <p14:tracePt t="46548" x="3436938" y="4770438"/>
          <p14:tracePt t="46565" x="3467100" y="4792663"/>
          <p14:tracePt t="46582" x="3521075" y="4808538"/>
          <p14:tracePt t="46598" x="3597275" y="4808538"/>
          <p14:tracePt t="46615" x="3619500" y="4816475"/>
          <p14:tracePt t="46632" x="3673475" y="4816475"/>
          <p14:tracePt t="46648" x="3749675" y="4830763"/>
          <p14:tracePt t="46665" x="3810000" y="4830763"/>
          <p14:tracePt t="46682" x="3878263" y="4846638"/>
          <p14:tracePt t="46698" x="3954463" y="4846638"/>
          <p14:tracePt t="46715" x="3992563" y="4846638"/>
          <p14:tracePt t="46732" x="4016375" y="4846638"/>
          <p14:tracePt t="46765" x="4022725" y="4846638"/>
          <p14:tracePt t="46782" x="4030663" y="4846638"/>
          <p14:tracePt t="46809" x="4046538" y="4846638"/>
          <p14:tracePt t="46830" x="4060825" y="4846638"/>
          <p14:tracePt t="46840" x="4068763" y="4846638"/>
          <p14:tracePt t="46850" x="4076700" y="4846638"/>
          <p14:tracePt t="46865" x="4106863" y="4854575"/>
          <p14:tracePt t="46882" x="4130675" y="4854575"/>
          <p14:tracePt t="46898" x="4160838" y="4854575"/>
          <p14:tracePt t="46915" x="4213225" y="4854575"/>
          <p14:tracePt t="46932" x="4251325" y="4854575"/>
          <p14:tracePt t="46949" x="4313238" y="4854575"/>
          <p14:tracePt t="46965" x="4373563" y="4854575"/>
          <p14:tracePt t="46982" x="4441825" y="4854575"/>
          <p14:tracePt t="46998" x="4541838" y="4854575"/>
          <p14:tracePt t="47015" x="4594225" y="4854575"/>
          <p14:tracePt t="47032" x="4724400" y="4854575"/>
          <p14:tracePt t="47048" x="4838700" y="4854575"/>
          <p14:tracePt t="47050" x="4892675" y="4854575"/>
          <p14:tracePt t="47065" x="4999038" y="4854575"/>
          <p14:tracePt t="47082" x="5121275" y="4854575"/>
          <p14:tracePt t="47099" x="5211763" y="4854575"/>
          <p14:tracePt t="47115" x="5341938" y="4854575"/>
          <p14:tracePt t="47132" x="5432425" y="4854575"/>
          <p14:tracePt t="47148" x="5570538" y="4854575"/>
          <p14:tracePt t="47165" x="5622925" y="4854575"/>
          <p14:tracePt t="47182" x="5654675" y="4854575"/>
          <p14:tracePt t="47199" x="5730875" y="4854575"/>
          <p14:tracePt t="47215" x="5775325" y="4854575"/>
          <p14:tracePt t="47232" x="5837238" y="4854575"/>
          <p14:tracePt t="47249" x="5859463" y="4854575"/>
          <p14:tracePt t="47265" x="5875338" y="4854575"/>
          <p14:tracePt t="47298" x="5883275" y="4854575"/>
          <p14:tracePt t="47750" x="5867400" y="4860925"/>
          <p14:tracePt t="47756" x="5851525" y="4860925"/>
          <p14:tracePt t="47765" x="5845175" y="4860925"/>
          <p14:tracePt t="47782" x="5791200" y="4899025"/>
          <p14:tracePt t="47799" x="5638800" y="4937125"/>
          <p14:tracePt t="47815" x="5540375" y="4968875"/>
          <p14:tracePt t="47832" x="5418138" y="5021263"/>
          <p14:tracePt t="47849" x="5211763" y="5075238"/>
          <p14:tracePt t="47866" x="5067300" y="5127625"/>
          <p14:tracePt t="47882" x="4838700" y="5235575"/>
          <p14:tracePt t="47899" x="4708525" y="5295900"/>
          <p14:tracePt t="47915" x="4564063" y="5341938"/>
          <p14:tracePt t="47932" x="4449763" y="5402263"/>
          <p14:tracePt t="47949" x="4221163" y="5486400"/>
          <p14:tracePt t="47966" x="4084638" y="5554663"/>
          <p14:tracePt t="47982" x="3962400" y="5600700"/>
          <p14:tracePt t="47999" x="3817938" y="5661025"/>
          <p14:tracePt t="48015" x="3687763" y="5699125"/>
          <p14:tracePt t="48032" x="3521075" y="5768975"/>
          <p14:tracePt t="48049" x="3421063" y="5813425"/>
          <p14:tracePt t="48050" x="3406775" y="5813425"/>
          <p14:tracePt t="48066" x="3375025" y="5837238"/>
          <p14:tracePt t="48082" x="3306763" y="5859463"/>
          <p14:tracePt t="48099" x="3254375" y="5883275"/>
          <p14:tracePt t="48116" x="3192463" y="5897563"/>
          <p14:tracePt t="48132" x="3178175" y="5913438"/>
          <p14:tracePt t="48149" x="3140075" y="5921375"/>
          <p14:tracePt t="48166" x="3108325" y="5935663"/>
          <p14:tracePt t="48183" x="3078163" y="5935663"/>
          <p14:tracePt t="48199" x="3055938" y="5965825"/>
          <p14:tracePt t="48216" x="3009900" y="5973763"/>
          <p14:tracePt t="48232" x="2949575" y="5989638"/>
          <p14:tracePt t="48249" x="2941638" y="5989638"/>
          <p14:tracePt t="48265" x="2917825" y="6003925"/>
          <p14:tracePt t="48282" x="2903538" y="6019800"/>
          <p14:tracePt t="48299" x="2879725" y="6035675"/>
          <p14:tracePt t="48316" x="2849563" y="6049963"/>
          <p14:tracePt t="48332" x="2819400" y="6065838"/>
          <p14:tracePt t="48349" x="2811463" y="6073775"/>
          <p14:tracePt t="48366" x="2789238" y="6088063"/>
          <p14:tracePt t="48382" x="2735263" y="6126163"/>
          <p14:tracePt t="48399" x="2689225" y="6142038"/>
          <p14:tracePt t="48416" x="2651125" y="6164263"/>
          <p14:tracePt t="48433" x="2582863" y="6180138"/>
          <p14:tracePt t="48450" x="2536825" y="6194425"/>
          <p14:tracePt t="48466" x="2514600" y="6202363"/>
          <p14:tracePt t="48482" x="2476500" y="6226175"/>
          <p14:tracePt t="48499" x="2460625" y="6232525"/>
          <p14:tracePt t="48516" x="2430463" y="6240463"/>
          <p14:tracePt t="48549" x="2422525" y="6248400"/>
          <p14:tracePt t="48570" x="2416175" y="6248400"/>
          <p14:tracePt t="48640" x="2408238" y="6248400"/>
          <p14:tracePt t="48650" x="2400300" y="6248400"/>
          <p14:tracePt t="48676" x="2384425" y="6248400"/>
          <p14:tracePt t="48707" x="2378075" y="6248400"/>
          <p14:tracePt t="48717" x="2370138" y="6248400"/>
          <p14:tracePt t="48740" x="2354263" y="6248400"/>
          <p14:tracePt t="48797" x="2346325" y="6248400"/>
          <p14:tracePt t="48912" x="2332038" y="6248400"/>
          <p14:tracePt t="48928" x="2324100" y="6240463"/>
          <p14:tracePt t="48934" x="2301875" y="6232525"/>
          <p14:tracePt t="48940" x="2301875" y="6226175"/>
          <p14:tracePt t="48950" x="2263775" y="6194425"/>
          <p14:tracePt t="48966" x="2225675" y="6156325"/>
          <p14:tracePt t="48982" x="2187575" y="6134100"/>
          <p14:tracePt t="48999" x="2141538" y="6096000"/>
          <p14:tracePt t="49016" x="2073275" y="6065838"/>
          <p14:tracePt t="49032" x="2019300" y="6027738"/>
          <p14:tracePt t="49049" x="1958975" y="5981700"/>
          <p14:tracePt t="49066" x="1905000" y="5951538"/>
          <p14:tracePt t="49083" x="1889125" y="5951538"/>
          <p14:tracePt t="49099" x="1836738" y="5921375"/>
          <p14:tracePt t="49116" x="1812925" y="5913438"/>
          <p14:tracePt t="49133" x="1798638" y="5905500"/>
          <p14:tracePt t="49149" x="1782763" y="5897563"/>
          <p14:tracePt t="49166" x="1782763" y="5889625"/>
          <p14:tracePt t="49199" x="1768475" y="5883275"/>
          <p14:tracePt t="49216" x="1760538" y="5883275"/>
          <p14:tracePt t="49233" x="1730375" y="5867400"/>
          <p14:tracePt t="49249" x="1684338" y="5851525"/>
          <p14:tracePt t="49266" x="1638300" y="5829300"/>
          <p14:tracePt t="49283" x="1622425" y="5821363"/>
          <p14:tracePt t="49427" x="1622425" y="5813425"/>
          <p14:tracePt t="49433" x="1638300" y="5813425"/>
          <p14:tracePt t="49443" x="1668463" y="5813425"/>
          <p14:tracePt t="49450" x="1676400" y="5813425"/>
          <p14:tracePt t="49466" x="1730375" y="5813425"/>
          <p14:tracePt t="49483" x="1812925" y="5799138"/>
          <p14:tracePt t="49499" x="1844675" y="5783263"/>
          <p14:tracePt t="49516" x="1882775" y="5783263"/>
          <p14:tracePt t="49533" x="1912938" y="5783263"/>
          <p14:tracePt t="49549" x="1958975" y="5783263"/>
          <p14:tracePt t="49566" x="2011363" y="5783263"/>
          <p14:tracePt t="49583" x="2095500" y="5783263"/>
          <p14:tracePt t="49599" x="2125663" y="5783263"/>
          <p14:tracePt t="49616" x="2201863" y="5783263"/>
          <p14:tracePt t="49633" x="2270125" y="5783263"/>
          <p14:tracePt t="49649" x="2384425" y="5783263"/>
          <p14:tracePt t="49666" x="2454275" y="5783263"/>
          <p14:tracePt t="49683" x="2484438" y="5783263"/>
          <p14:tracePt t="49700" x="2574925" y="5783263"/>
          <p14:tracePt t="49716" x="2590800" y="5783263"/>
          <p14:tracePt t="49733" x="2620963" y="5783263"/>
          <p14:tracePt t="49749" x="2628900" y="5783263"/>
          <p14:tracePt t="49766" x="2636838" y="5783263"/>
          <p14:tracePt t="49783" x="2636838" y="5775325"/>
          <p14:tracePt t="49820" x="2644775" y="5775325"/>
          <p14:tracePt t="49833" x="2651125" y="5775325"/>
          <p14:tracePt t="49849" x="2659063" y="5775325"/>
          <p14:tracePt t="49866" x="2667000" y="5775325"/>
          <p14:tracePt t="49883" x="2674938" y="5775325"/>
          <p14:tracePt t="49900" x="2682875" y="5775325"/>
          <p14:tracePt t="49916" x="2705100" y="5775325"/>
          <p14:tracePt t="49933" x="2720975" y="5775325"/>
          <p14:tracePt t="49950" x="2743200" y="5775325"/>
          <p14:tracePt t="49966" x="2751138" y="5775325"/>
          <p14:tracePt t="49983" x="2773363" y="5775325"/>
          <p14:tracePt t="50000" x="2781300" y="5775325"/>
          <p14:tracePt t="50033" x="2789238" y="5775325"/>
          <p14:tracePt t="50055" x="2797175" y="5775325"/>
          <p14:tracePt t="50078" x="2803525" y="5775325"/>
          <p14:tracePt t="50086" x="2811463" y="5775325"/>
          <p14:tracePt t="50099" x="2827338" y="5775325"/>
          <p14:tracePt t="50116" x="2849563" y="5775325"/>
          <p14:tracePt t="50133" x="2865438" y="5775325"/>
          <p14:tracePt t="50150" x="2895600" y="5775325"/>
          <p14:tracePt t="50166" x="2941638" y="5775325"/>
          <p14:tracePt t="50183" x="2963863" y="5775325"/>
          <p14:tracePt t="50200" x="2987675" y="5775325"/>
          <p14:tracePt t="50216" x="3025775" y="5775325"/>
          <p14:tracePt t="50233" x="3063875" y="5775325"/>
          <p14:tracePt t="50250" x="3094038" y="5775325"/>
          <p14:tracePt t="50266" x="3132138" y="5775325"/>
          <p14:tracePt t="50283" x="3184525" y="5775325"/>
          <p14:tracePt t="50300" x="3208338" y="5775325"/>
          <p14:tracePt t="50316" x="3260725" y="5775325"/>
          <p14:tracePt t="50333" x="3292475" y="5775325"/>
          <p14:tracePt t="50350" x="3344863" y="5775325"/>
          <p14:tracePt t="50366" x="3375025" y="5775325"/>
          <p14:tracePt t="50383" x="3429000" y="5775325"/>
          <p14:tracePt t="50400" x="3482975" y="5775325"/>
          <p14:tracePt t="50417" x="3559175" y="5775325"/>
          <p14:tracePt t="50433" x="3603625" y="5775325"/>
          <p14:tracePt t="50450" x="3619500" y="5775325"/>
          <p14:tracePt t="50466" x="3657600" y="5775325"/>
          <p14:tracePt t="50483" x="3665538" y="5775325"/>
          <p14:tracePt t="50517" x="3679825" y="5775325"/>
          <p14:tracePt t="50533" x="3687763" y="5775325"/>
          <p14:tracePt t="50550" x="3703638" y="5775325"/>
          <p14:tracePt t="50566" x="3711575" y="5775325"/>
          <p14:tracePt t="50583" x="3717925" y="5775325"/>
          <p14:tracePt t="50600" x="3733800" y="5775325"/>
          <p14:tracePt t="50616" x="3741738" y="5775325"/>
          <p14:tracePt t="50633" x="3749675" y="5775325"/>
          <p14:tracePt t="50699" x="3756025" y="5775325"/>
          <p14:tracePt t="50708" x="3763963" y="5775325"/>
          <p14:tracePt t="50718" x="3771900" y="5775325"/>
          <p14:tracePt t="50733" x="3779838" y="5775325"/>
          <p14:tracePt t="50750" x="3794125" y="5775325"/>
          <p14:tracePt t="50774" x="3802063" y="5775325"/>
          <p14:tracePt t="50980" x="3810000" y="5775325"/>
          <p14:tracePt t="50990" x="3817938" y="5775325"/>
          <p14:tracePt t="51001" x="3825875" y="5775325"/>
          <p14:tracePt t="51010" x="3832225" y="5775325"/>
          <p14:tracePt t="51030" x="3856038" y="5775325"/>
          <p14:tracePt t="51036" x="3863975" y="5775325"/>
          <p14:tracePt t="51050" x="3870325" y="5775325"/>
          <p14:tracePt t="51067" x="3886200" y="5775325"/>
          <p14:tracePt t="51083" x="3902075" y="5775325"/>
          <p14:tracePt t="51100" x="3908425" y="5775325"/>
          <p14:tracePt t="51117" x="3916363" y="5775325"/>
          <p14:tracePt t="51133" x="3932238" y="5775325"/>
          <p14:tracePt t="51150" x="3946525" y="5775325"/>
          <p14:tracePt t="51167" x="3954463" y="5775325"/>
          <p14:tracePt t="51184" x="3984625" y="5775325"/>
          <p14:tracePt t="51200" x="4022725" y="5775325"/>
          <p14:tracePt t="51217" x="4030663" y="5775325"/>
          <p14:tracePt t="51233" x="4060825" y="5775325"/>
          <p14:tracePt t="51250" x="4092575" y="5775325"/>
          <p14:tracePt t="51267" x="4137025" y="5775325"/>
          <p14:tracePt t="51283" x="4160838" y="5775325"/>
          <p14:tracePt t="51300" x="4191000" y="5775325"/>
          <p14:tracePt t="51317" x="4237038" y="5775325"/>
          <p14:tracePt t="51333" x="4275138" y="5775325"/>
          <p14:tracePt t="51350" x="4313238" y="5775325"/>
          <p14:tracePt t="51367" x="4335463" y="5775325"/>
          <p14:tracePt t="51383" x="4343400" y="5775325"/>
          <p14:tracePt t="51400" x="4359275" y="5775325"/>
          <p14:tracePt t="51417" x="4373563" y="5775325"/>
          <p14:tracePt t="51433" x="4389438" y="5775325"/>
          <p14:tracePt t="51450" x="4397375" y="5775325"/>
          <p14:tracePt t="51467" x="4403725" y="5775325"/>
          <p14:tracePt t="51483" x="4427538" y="5775325"/>
          <p14:tracePt t="51500" x="4435475" y="5775325"/>
          <p14:tracePt t="51533" x="4449763" y="5775325"/>
          <p14:tracePt t="51550" x="4465638" y="5775325"/>
          <p14:tracePt t="51567" x="4473575" y="5775325"/>
          <p14:tracePt t="51583" x="4487863" y="5775325"/>
          <p14:tracePt t="51600" x="4503738" y="5775325"/>
          <p14:tracePt t="51617" x="4533900" y="5775325"/>
          <p14:tracePt t="51634" x="4564063" y="5775325"/>
          <p14:tracePt t="51650" x="4594225" y="5775325"/>
          <p14:tracePt t="51667" x="4610100" y="5775325"/>
          <p14:tracePt t="51700" x="4618038" y="5775325"/>
          <p14:tracePt t="51763" x="4625975" y="5775325"/>
          <p14:tracePt t="51954" x="4632325" y="5775325"/>
          <p14:tracePt t="51974" x="4640263" y="5775325"/>
          <p14:tracePt t="51985" x="4656138" y="5775325"/>
          <p14:tracePt t="51999" x="4664075" y="5775325"/>
          <p14:tracePt t="52014" x="4686300" y="5783263"/>
          <p14:tracePt t="52024" x="4708525" y="5783263"/>
          <p14:tracePt t="52034" x="4724400" y="5783263"/>
          <p14:tracePt t="52050" x="4770438" y="5791200"/>
          <p14:tracePt t="52067" x="4846638" y="5799138"/>
          <p14:tracePt t="52084" x="4884738" y="5799138"/>
          <p14:tracePt t="52100" x="4922838" y="5807075"/>
          <p14:tracePt t="52117" x="4983163" y="5813425"/>
          <p14:tracePt t="52134" x="4991100" y="5813425"/>
          <p14:tracePt t="52150" x="5029200" y="5813425"/>
          <p14:tracePt t="52167" x="5051425" y="5813425"/>
          <p14:tracePt t="52184" x="5075238" y="5821363"/>
          <p14:tracePt t="52200" x="5105400" y="5821363"/>
          <p14:tracePt t="52217" x="5127625" y="5821363"/>
          <p14:tracePt t="52234" x="5143500" y="5821363"/>
          <p14:tracePt t="52250" x="5219700" y="5845175"/>
          <p14:tracePt t="52267" x="5241925" y="5845175"/>
          <p14:tracePt t="52284" x="5265738" y="5845175"/>
          <p14:tracePt t="52301" x="5295900" y="5845175"/>
          <p14:tracePt t="52317" x="5356225" y="5851525"/>
          <p14:tracePt t="52334" x="5387975" y="5851525"/>
          <p14:tracePt t="52351" x="5440363" y="5859463"/>
          <p14:tracePt t="52367" x="5464175" y="5859463"/>
          <p14:tracePt t="52384" x="5524500" y="5859463"/>
          <p14:tracePt t="52400" x="5562600" y="5867400"/>
          <p14:tracePt t="52417" x="5592763" y="5867400"/>
          <p14:tracePt t="52434" x="5646738" y="5875338"/>
          <p14:tracePt t="52450" x="5692775" y="5883275"/>
          <p14:tracePt t="52467" x="5753100" y="5905500"/>
          <p14:tracePt t="52484" x="5813425" y="5913438"/>
          <p14:tracePt t="52500" x="5859463" y="5913438"/>
          <p14:tracePt t="52517" x="5927725" y="5913438"/>
          <p14:tracePt t="52534" x="5965825" y="5921375"/>
          <p14:tracePt t="52551" x="6003925" y="5921375"/>
          <p14:tracePt t="52567" x="6065838" y="5927725"/>
          <p14:tracePt t="52584" x="6111875" y="5927725"/>
          <p14:tracePt t="52600" x="6156325" y="5927725"/>
          <p14:tracePt t="52617" x="6210300" y="5927725"/>
          <p14:tracePt t="52634" x="6302375" y="5935663"/>
          <p14:tracePt t="52650" x="6332538" y="5943600"/>
          <p14:tracePt t="52667" x="6400800" y="5943600"/>
          <p14:tracePt t="52684" x="6469063" y="5959475"/>
          <p14:tracePt t="52700" x="6484938" y="5959475"/>
          <p14:tracePt t="52717" x="6492875" y="5959475"/>
          <p14:tracePt t="53144" x="6492875" y="5951538"/>
          <p14:tracePt t="53160" x="6492875" y="5943600"/>
          <p14:tracePt t="53176" x="6477000" y="5935663"/>
          <p14:tracePt t="53202" x="6461125" y="5927725"/>
          <p14:tracePt t="53212" x="6454775" y="5927725"/>
          <p14:tracePt t="53217" x="6423025" y="5921375"/>
          <p14:tracePt t="53234" x="6392863" y="5913438"/>
          <p14:tracePt t="53251" x="6308725" y="5913438"/>
          <p14:tracePt t="53267" x="6226175" y="5913438"/>
          <p14:tracePt t="53284" x="6057900" y="5913438"/>
          <p14:tracePt t="53301" x="5889625" y="5913438"/>
          <p14:tracePt t="53317" x="5791200" y="5913438"/>
          <p14:tracePt t="53334" x="5654675" y="5913438"/>
          <p14:tracePt t="53351" x="5456238" y="5913438"/>
          <p14:tracePt t="53368" x="5265738" y="5913438"/>
          <p14:tracePt t="53384" x="5059363" y="5927725"/>
          <p14:tracePt t="53401" x="4999038" y="5943600"/>
          <p14:tracePt t="53418" x="4860925" y="5965825"/>
          <p14:tracePt t="53434" x="4694238" y="5989638"/>
          <p14:tracePt t="53451" x="4587875" y="5989638"/>
          <p14:tracePt t="53467" x="4533900" y="5989638"/>
          <p14:tracePt t="53484" x="4359275" y="5989638"/>
          <p14:tracePt t="53501" x="4244975" y="5989638"/>
          <p14:tracePt t="53517" x="4160838" y="5989638"/>
          <p14:tracePt t="53534" x="4030663" y="5989638"/>
          <p14:tracePt t="53551" x="3894138" y="5989638"/>
          <p14:tracePt t="53568" x="3741738" y="5989638"/>
          <p14:tracePt t="53584" x="3635375" y="5989638"/>
          <p14:tracePt t="53601" x="3565525" y="5989638"/>
          <p14:tracePt t="53618" x="3475038" y="5989638"/>
          <p14:tracePt t="53634" x="3390900" y="5989638"/>
          <p14:tracePt t="53651" x="3314700" y="5989638"/>
          <p14:tracePt t="53668" x="3208338" y="5981700"/>
          <p14:tracePt t="53684" x="3094038" y="5973763"/>
          <p14:tracePt t="53701" x="3063875" y="5965825"/>
          <p14:tracePt t="53718" x="2941638" y="5951538"/>
          <p14:tracePt t="53734" x="2789238" y="5935663"/>
          <p14:tracePt t="53751" x="2682875" y="5913438"/>
          <p14:tracePt t="53768" x="2613025" y="5905500"/>
          <p14:tracePt t="53784" x="2560638" y="5883275"/>
          <p14:tracePt t="53801" x="2530475" y="5875338"/>
          <p14:tracePt t="53818" x="2506663" y="5867400"/>
          <p14:tracePt t="53834" x="2476500" y="5851525"/>
          <p14:tracePt t="53851" x="2468563" y="5851525"/>
          <p14:tracePt t="53867" x="2446338" y="5829300"/>
          <p14:tracePt t="53884" x="2438400" y="5821363"/>
          <p14:tracePt t="53901" x="2408238" y="5791200"/>
          <p14:tracePt t="53918" x="2400300" y="5783263"/>
          <p14:tracePt t="53934" x="2384425" y="5768975"/>
          <p14:tracePt t="53951" x="2370138" y="5753100"/>
          <p14:tracePt t="53968" x="2370138" y="5745163"/>
          <p14:tracePt t="54001" x="2362200" y="5737225"/>
          <p14:tracePt t="54026" x="2362200" y="5722938"/>
          <p14:tracePt t="54037" x="2362200" y="5715000"/>
          <p14:tracePt t="54051" x="2362200" y="5707063"/>
          <p14:tracePt t="54068" x="2362200" y="5692775"/>
          <p14:tracePt t="54084" x="2370138" y="5668963"/>
          <p14:tracePt t="54101" x="2392363" y="5646738"/>
          <p14:tracePt t="54118" x="2454275" y="5616575"/>
          <p14:tracePt t="54134" x="2544763" y="5578475"/>
          <p14:tracePt t="54151" x="2582863" y="5562600"/>
          <p14:tracePt t="54168" x="2682875" y="5524500"/>
          <p14:tracePt t="54184" x="2827338" y="5502275"/>
          <p14:tracePt t="54201" x="2949575" y="5486400"/>
          <p14:tracePt t="54218" x="3086100" y="5486400"/>
          <p14:tracePt t="54234" x="3146425" y="5486400"/>
          <p14:tracePt t="54251" x="3429000" y="5486400"/>
          <p14:tracePt t="54268" x="3497263" y="5486400"/>
          <p14:tracePt t="54285" x="3641725" y="5486400"/>
          <p14:tracePt t="54301" x="3763963" y="5494338"/>
          <p14:tracePt t="54318" x="3870325" y="5516563"/>
          <p14:tracePt t="54334" x="3916363" y="5516563"/>
          <p14:tracePt t="54351" x="3962400" y="5532438"/>
          <p14:tracePt t="54368" x="4046538" y="5546725"/>
          <p14:tracePt t="54385" x="4106863" y="5570538"/>
          <p14:tracePt t="54401" x="4160838" y="5584825"/>
          <p14:tracePt t="54418" x="4191000" y="5592763"/>
          <p14:tracePt t="54434" x="4206875" y="5600700"/>
          <p14:tracePt t="54451" x="4213225" y="5608638"/>
          <p14:tracePt t="54468" x="4229100" y="5616575"/>
          <p14:tracePt t="54501" x="4237038" y="5616575"/>
          <p14:tracePt t="54520" x="4244975" y="5616575"/>
          <p14:tracePt t="56716" x="4251325" y="5616575"/>
          <p14:tracePt t="56726" x="4267200" y="5616575"/>
          <p14:tracePt t="56736" x="4289425" y="5616575"/>
          <p14:tracePt t="56742" x="4321175" y="5616575"/>
          <p14:tracePt t="56753" x="4381500" y="5616575"/>
          <p14:tracePt t="56769" x="4479925" y="5616575"/>
          <p14:tracePt t="56785" x="4640263" y="5616575"/>
          <p14:tracePt t="56802" x="4724400" y="5616575"/>
          <p14:tracePt t="56819" x="5051425" y="5638800"/>
          <p14:tracePt t="56835" x="5402263" y="5684838"/>
          <p14:tracePt t="56852" x="5745163" y="5715000"/>
          <p14:tracePt t="56869" x="6057900" y="5730875"/>
          <p14:tracePt t="56885" x="6340475" y="5753100"/>
          <p14:tracePt t="56902" x="6545263" y="5775325"/>
          <p14:tracePt t="56919" x="6896100" y="5807075"/>
          <p14:tracePt t="56935" x="7154863" y="5845175"/>
          <p14:tracePt t="56952" x="7299325" y="5867400"/>
          <p14:tracePt t="56969" x="7391400" y="5883275"/>
          <p14:tracePt t="56985" x="7451725" y="5889625"/>
          <p14:tracePt t="57002" x="7459663" y="5889625"/>
          <p14:tracePt t="57019" x="7475538" y="5889625"/>
          <p14:tracePt t="57036" x="7475538" y="5897563"/>
          <p14:tracePt t="57108" x="7489825" y="5905500"/>
          <p14:tracePt t="57114" x="7505700" y="5913438"/>
          <p14:tracePt t="57124" x="7513638" y="5921375"/>
          <p14:tracePt t="57137" x="7521575" y="5927725"/>
          <p14:tracePt t="57152" x="7521575" y="5935663"/>
          <p14:tracePt t="57169" x="7527925" y="5935663"/>
          <p14:tracePt t="57276" x="7497763" y="5935663"/>
          <p14:tracePt t="57282" x="7483475" y="5935663"/>
          <p14:tracePt t="57293" x="7459663" y="5935663"/>
          <p14:tracePt t="57302" x="7451725" y="5935663"/>
          <p14:tracePt t="57319" x="7369175" y="5935663"/>
          <p14:tracePt t="57336" x="7285038" y="5935663"/>
          <p14:tracePt t="57352" x="7231063" y="5935663"/>
          <p14:tracePt t="57369" x="7170738" y="5935663"/>
          <p14:tracePt t="57386" x="7146925" y="5935663"/>
          <p14:tracePt t="57402" x="7116763" y="5935663"/>
          <p14:tracePt t="57419" x="7116763" y="5927725"/>
          <p14:tracePt t="57436" x="7094538" y="5913438"/>
          <p14:tracePt t="57452" x="7078663" y="5905500"/>
          <p14:tracePt t="57469" x="7064375" y="5889625"/>
          <p14:tracePt t="57486" x="7056438" y="5883275"/>
          <p14:tracePt t="57502" x="7026275" y="5837238"/>
          <p14:tracePt t="57519" x="6994525" y="5799138"/>
          <p14:tracePt t="57536" x="6988175" y="5761038"/>
          <p14:tracePt t="57552" x="6980238" y="5707063"/>
          <p14:tracePt t="57569" x="6972300" y="5676900"/>
          <p14:tracePt t="57586" x="6972300" y="5646738"/>
          <p14:tracePt t="57602" x="6988175" y="5600700"/>
          <p14:tracePt t="57619" x="7018338" y="5578475"/>
          <p14:tracePt t="57636" x="7048500" y="5562600"/>
          <p14:tracePt t="57653" x="7086600" y="5546725"/>
          <p14:tracePt t="57669" x="7124700" y="5540375"/>
          <p14:tracePt t="57686" x="7170738" y="5540375"/>
          <p14:tracePt t="57702" x="7231063" y="5540375"/>
          <p14:tracePt t="57719" x="7261225" y="5540375"/>
          <p14:tracePt t="57736" x="7299325" y="5540375"/>
          <p14:tracePt t="57752" x="7345363" y="5546725"/>
          <p14:tracePt t="57769" x="7375525" y="5562600"/>
          <p14:tracePt t="57786" x="7391400" y="5570538"/>
          <p14:tracePt t="57802" x="7407275" y="5578475"/>
          <p14:tracePt t="57819" x="7421563" y="5592763"/>
          <p14:tracePt t="57836" x="7429500" y="5608638"/>
          <p14:tracePt t="57852" x="7437438" y="5622925"/>
          <p14:tracePt t="57869" x="7451725" y="5654675"/>
          <p14:tracePt t="57886" x="7459663" y="5668963"/>
          <p14:tracePt t="57903" x="7475538" y="5692775"/>
          <p14:tracePt t="57919" x="7483475" y="5699125"/>
          <p14:tracePt t="57936" x="7483475" y="5707063"/>
          <p14:tracePt t="57952" x="7483475" y="5737225"/>
          <p14:tracePt t="57969" x="7483475" y="5753100"/>
          <p14:tracePt t="57986" x="7483475" y="5791200"/>
          <p14:tracePt t="58003" x="7483475" y="5807075"/>
          <p14:tracePt t="58019" x="7483475" y="5813425"/>
          <p14:tracePt t="58036" x="7475538" y="5829300"/>
          <p14:tracePt t="58070" x="7475538" y="5837238"/>
          <p14:tracePt t="58151" x="7467600" y="5837238"/>
          <p14:tracePt t="58903" x="7483475" y="5845175"/>
          <p14:tracePt t="58914" x="7513638" y="5845175"/>
          <p14:tracePt t="58920" x="7527925" y="5851525"/>
          <p14:tracePt t="58936" x="7589838" y="5851525"/>
          <p14:tracePt t="58953" x="7635875" y="5859463"/>
          <p14:tracePt t="58970" x="7696200" y="5883275"/>
          <p14:tracePt t="58986" x="7756525" y="5897563"/>
          <p14:tracePt t="59003" x="7908925" y="5921375"/>
          <p14:tracePt t="59020" x="8001000" y="5927725"/>
          <p14:tracePt t="59036" x="8085138" y="5943600"/>
          <p14:tracePt t="59053" x="8153400" y="5959475"/>
          <p14:tracePt t="59070" x="8191500" y="5959475"/>
          <p14:tracePt t="59086" x="8237538" y="5965825"/>
          <p14:tracePt t="59103" x="8251825" y="5973763"/>
          <p14:tracePt t="59120" x="8275638" y="5973763"/>
          <p14:tracePt t="59153" x="8289925" y="5973763"/>
          <p14:tracePt t="59690" x="8283575" y="5973763"/>
          <p14:tracePt t="59694" x="8267700" y="5973763"/>
          <p14:tracePt t="59704" x="8259763" y="5973763"/>
          <p14:tracePt t="59720" x="8229600" y="5959475"/>
          <p14:tracePt t="59737" x="8131175" y="5913438"/>
          <p14:tracePt t="59753" x="8093075" y="5889625"/>
          <p14:tracePt t="59770" x="8039100" y="5859463"/>
          <p14:tracePt t="59786" x="8001000" y="5791200"/>
          <p14:tracePt t="59803" x="7985125" y="5722938"/>
          <p14:tracePt t="59820" x="7985125" y="5600700"/>
          <p14:tracePt t="59837" x="7985125" y="5508625"/>
          <p14:tracePt t="59853" x="7985125" y="5448300"/>
          <p14:tracePt t="59870" x="8039100" y="5356225"/>
          <p14:tracePt t="59887" x="8069263" y="5311775"/>
          <p14:tracePt t="59904" x="8093075" y="5280025"/>
          <p14:tracePt t="59920" x="8131175" y="5257800"/>
          <p14:tracePt t="59937" x="8175625" y="5257800"/>
          <p14:tracePt t="59954" x="8199438" y="5257800"/>
          <p14:tracePt t="59970" x="8213725" y="5257800"/>
          <p14:tracePt t="59987" x="8267700" y="5257800"/>
          <p14:tracePt t="60003" x="8305800" y="5273675"/>
          <p14:tracePt t="60020" x="8328025" y="5287963"/>
          <p14:tracePt t="60036" x="8359775" y="5311775"/>
          <p14:tracePt t="60053" x="8374063" y="5326063"/>
          <p14:tracePt t="60070" x="8389938" y="5364163"/>
          <p14:tracePt t="60087" x="8404225" y="5380038"/>
          <p14:tracePt t="60103" x="8412163" y="5394325"/>
          <p14:tracePt t="60120" x="8412163" y="5426075"/>
          <p14:tracePt t="60137" x="8420100" y="5464175"/>
          <p14:tracePt t="60153" x="8420100" y="5494338"/>
          <p14:tracePt t="60170" x="8420100" y="5524500"/>
          <p14:tracePt t="60187" x="8420100" y="5554663"/>
          <p14:tracePt t="60203" x="8404225" y="5608638"/>
          <p14:tracePt t="60220" x="8404225" y="5622925"/>
          <p14:tracePt t="60237" x="8397875" y="5661025"/>
          <p14:tracePt t="60254" x="8382000" y="5668963"/>
          <p14:tracePt t="60270" x="8374063" y="5692775"/>
          <p14:tracePt t="60287" x="8359775" y="5707063"/>
          <p14:tracePt t="60303" x="8359775" y="5715000"/>
          <p14:tracePt t="60320" x="8351838" y="5722938"/>
          <p14:tracePt t="60337" x="8343900" y="5730875"/>
          <p14:tracePt t="60353" x="8335963" y="5730875"/>
          <p14:tracePt t="60370" x="8335963" y="5737225"/>
          <p14:tracePt t="60391" x="8328025" y="5745163"/>
          <p14:tracePt t="61197" x="8321675" y="5745163"/>
          <p14:tracePt t="61206" x="8321675" y="5753100"/>
          <p14:tracePt t="61222" x="8313738" y="5761038"/>
          <p14:tracePt t="61238" x="8305800" y="5768975"/>
          <p14:tracePt t="61245" x="8283575" y="5791200"/>
          <p14:tracePt t="61258" x="8267700" y="5807075"/>
          <p14:tracePt t="61271" x="8245475" y="5821363"/>
          <p14:tracePt t="61287" x="8199438" y="5859463"/>
          <p14:tracePt t="61304" x="8145463" y="5921375"/>
          <p14:tracePt t="61321" x="8107363" y="5935663"/>
          <p14:tracePt t="61337" x="8039100" y="5989638"/>
          <p14:tracePt t="61354" x="7985125" y="6027738"/>
          <p14:tracePt t="61371" x="7924800" y="6057900"/>
          <p14:tracePt t="61387" x="7878763" y="6088063"/>
          <p14:tracePt t="61404" x="7840663" y="6111875"/>
          <p14:tracePt t="61421" x="7756525" y="6164263"/>
          <p14:tracePt t="61437" x="7712075" y="6172200"/>
          <p14:tracePt t="61454" x="7673975" y="6188075"/>
          <p14:tracePt t="61470" x="7612063" y="6210300"/>
          <p14:tracePt t="61487" x="7559675" y="6218238"/>
          <p14:tracePt t="61504" x="7459663" y="6248400"/>
          <p14:tracePt t="61521" x="7353300" y="6248400"/>
          <p14:tracePt t="61537" x="7239000" y="6264275"/>
          <p14:tracePt t="61554" x="7146925" y="6286500"/>
          <p14:tracePt t="61571" x="7056438" y="6308725"/>
          <p14:tracePt t="61587" x="6988175" y="6316663"/>
          <p14:tracePt t="61604" x="6880225" y="6324600"/>
          <p14:tracePt t="61621" x="6835775" y="6340475"/>
          <p14:tracePt t="61637" x="6804025" y="6340475"/>
          <p14:tracePt t="61654" x="6765925" y="6340475"/>
          <p14:tracePt t="61671" x="6727825" y="6354763"/>
          <p14:tracePt t="61687" x="6683375" y="6354763"/>
          <p14:tracePt t="61704" x="6667500" y="6354763"/>
          <p14:tracePt t="61720" x="6629400" y="6354763"/>
          <p14:tracePt t="61737" x="6599238" y="6362700"/>
          <p14:tracePt t="61754" x="6561138" y="6362700"/>
          <p14:tracePt t="61771" x="6545263" y="6370638"/>
          <p14:tracePt t="61787" x="6507163" y="6378575"/>
          <p14:tracePt t="61804" x="6484938" y="6378575"/>
          <p14:tracePt t="61820" x="6461125" y="6378575"/>
          <p14:tracePt t="61837" x="6446838" y="6378575"/>
          <p14:tracePt t="61854" x="6423025" y="6384925"/>
          <p14:tracePt t="61871" x="6408738" y="6384925"/>
          <p14:tracePt t="61888" x="6378575" y="6392863"/>
          <p14:tracePt t="61904" x="6370638" y="6392863"/>
          <p14:tracePt t="61920" x="6354763" y="6392863"/>
          <p14:tracePt t="61937" x="6324600" y="6392863"/>
          <p14:tracePt t="61954" x="6316663" y="6392863"/>
          <p14:tracePt t="61970" x="6308725" y="6392863"/>
          <p14:tracePt t="61987" x="6302375" y="6392863"/>
          <p14:tracePt t="62021" x="6278563" y="6392863"/>
          <p14:tracePt t="62037" x="6248400" y="6392863"/>
          <p14:tracePt t="62054" x="6218238" y="6392863"/>
          <p14:tracePt t="62071" x="6194425" y="6392863"/>
          <p14:tracePt t="62087" x="6118225" y="6384925"/>
          <p14:tracePt t="62104" x="6049963" y="6378575"/>
          <p14:tracePt t="62121" x="6003925" y="6362700"/>
          <p14:tracePt t="62138" x="5935663" y="6362700"/>
          <p14:tracePt t="62154" x="5889625" y="6362700"/>
          <p14:tracePt t="62171" x="5845175" y="6354763"/>
          <p14:tracePt t="62187" x="5761038" y="6332538"/>
          <p14:tracePt t="62204" x="5692775" y="6294438"/>
          <p14:tracePt t="62220" x="5630863" y="6270625"/>
          <p14:tracePt t="62238" x="5578475" y="6248400"/>
          <p14:tracePt t="62254" x="5486400" y="6180138"/>
          <p14:tracePt t="62271" x="5432425" y="6126163"/>
          <p14:tracePt t="62287" x="5402263" y="6057900"/>
          <p14:tracePt t="62304" x="5372100" y="6019800"/>
          <p14:tracePt t="62321" x="5349875" y="5943600"/>
          <p14:tracePt t="62338" x="5341938" y="5905500"/>
          <p14:tracePt t="62354" x="5341938" y="5875338"/>
          <p14:tracePt t="62371" x="5341938" y="5837238"/>
          <p14:tracePt t="62387" x="5364163" y="5821363"/>
          <p14:tracePt t="62404" x="5464175" y="5768975"/>
          <p14:tracePt t="62421" x="5532438" y="5737225"/>
          <p14:tracePt t="62438" x="5592763" y="5707063"/>
          <p14:tracePt t="62454" x="5707063" y="5684838"/>
          <p14:tracePt t="62471" x="5775325" y="5661025"/>
          <p14:tracePt t="62487" x="5807075" y="5661025"/>
          <p14:tracePt t="62504" x="5813425" y="5661025"/>
          <p14:tracePt t="62521" x="5837238" y="5661025"/>
          <p14:tracePt t="62537" x="5867400" y="5684838"/>
          <p14:tracePt t="62554" x="5875338" y="5699125"/>
          <p14:tracePt t="62571" x="5921375" y="5737225"/>
          <p14:tracePt t="62588" x="5951538" y="5799138"/>
          <p14:tracePt t="62604" x="5973763" y="5851525"/>
          <p14:tracePt t="62621" x="5997575" y="5921375"/>
          <p14:tracePt t="62638" x="6003925" y="5935663"/>
          <p14:tracePt t="62654" x="6019800" y="5981700"/>
          <p14:tracePt t="62688" x="6019800" y="5997575"/>
          <p14:tracePt t="62820" x="6027738" y="6003925"/>
          <p14:tracePt t="62830" x="6035675" y="6011863"/>
          <p14:tracePt t="62842" x="6049963" y="6019800"/>
          <p14:tracePt t="62854" x="6057900" y="6027738"/>
          <p14:tracePt t="62871" x="6126163" y="6042025"/>
          <p14:tracePt t="62888" x="6164263" y="6057900"/>
          <p14:tracePt t="62904" x="6248400" y="6096000"/>
          <p14:tracePt t="62921" x="6308725" y="6111875"/>
          <p14:tracePt t="62938" x="6400800" y="6142038"/>
          <p14:tracePt t="62954" x="6537325" y="6188075"/>
          <p14:tracePt t="62971" x="6583363" y="6218238"/>
          <p14:tracePt t="62987" x="6621463" y="6240463"/>
          <p14:tracePt t="63004" x="6637338" y="6248400"/>
          <p14:tracePt t="63021" x="6667500" y="6286500"/>
          <p14:tracePt t="63038" x="6689725" y="6302375"/>
          <p14:tracePt t="63146" x="6683375" y="6302375"/>
          <p14:tracePt t="63156" x="6675438" y="6302375"/>
          <p14:tracePt t="63166" x="6667500" y="6302375"/>
          <p14:tracePt t="63180" x="6659563" y="6302375"/>
          <p14:tracePt t="63196" x="6645275" y="6302375"/>
          <p14:tracePt t="63210" x="6637338" y="6302375"/>
          <p14:tracePt t="63221" x="6621463" y="6302375"/>
          <p14:tracePt t="63238" x="6569075" y="6278563"/>
          <p14:tracePt t="63254" x="6523038" y="6232525"/>
          <p14:tracePt t="63271" x="6469063" y="6180138"/>
          <p14:tracePt t="63288" x="6446838" y="6118225"/>
          <p14:tracePt t="63304" x="6400800" y="6027738"/>
          <p14:tracePt t="63321" x="6400800" y="5989638"/>
          <p14:tracePt t="63338" x="6400800" y="5897563"/>
          <p14:tracePt t="63354" x="6408738" y="5867400"/>
          <p14:tracePt t="63371" x="6438900" y="5829300"/>
          <p14:tracePt t="63388" x="6492875" y="5807075"/>
          <p14:tracePt t="63404" x="6591300" y="5807075"/>
          <p14:tracePt t="63421" x="6651625" y="5807075"/>
          <p14:tracePt t="63438" x="6713538" y="5813425"/>
          <p14:tracePt t="63454" x="6811963" y="5859463"/>
          <p14:tracePt t="63471" x="6842125" y="5889625"/>
          <p14:tracePt t="63488" x="6880225" y="5921375"/>
          <p14:tracePt t="63505" x="6888163" y="5935663"/>
          <p14:tracePt t="63521" x="6918325" y="5981700"/>
          <p14:tracePt t="63538" x="6926263" y="6011863"/>
          <p14:tracePt t="63555" x="6926263" y="6035675"/>
          <p14:tracePt t="63571" x="6918325" y="6065838"/>
          <p14:tracePt t="63588" x="6896100" y="6103938"/>
          <p14:tracePt t="63605" x="6888163" y="6118225"/>
          <p14:tracePt t="63621" x="6865938" y="6149975"/>
          <p14:tracePt t="63638" x="6850063" y="6164263"/>
          <p14:tracePt t="63655" x="6842125" y="6164263"/>
          <p14:tracePt t="63671" x="6835775" y="6172200"/>
          <p14:tracePt t="63705" x="6827838" y="6172200"/>
          <p14:tracePt t="66016" x="6819900" y="6172200"/>
          <p14:tracePt t="66132" x="6819900" y="6156325"/>
          <p14:tracePt t="66156" x="6819900" y="6149975"/>
          <p14:tracePt t="66222" x="6819900" y="6142038"/>
          <p14:tracePt t="66278" x="6819900" y="6134100"/>
          <p14:tracePt t="66294" x="6819900" y="6126163"/>
          <p14:tracePt t="66324" x="6819900" y="6118225"/>
          <p14:tracePt t="66421" x="6819900" y="6111875"/>
          <p14:tracePt t="66430" x="6819900" y="6103938"/>
          <p14:tracePt t="66453" x="6811963" y="6096000"/>
          <p14:tracePt t="66456" x="6804025" y="6096000"/>
          <p14:tracePt t="66472" x="6804025" y="6088063"/>
          <p14:tracePt t="66489" x="6797675" y="6065838"/>
          <p14:tracePt t="66505" x="6773863" y="6042025"/>
          <p14:tracePt t="66522" x="6751638" y="5989638"/>
          <p14:tracePt t="66539" x="6721475" y="5943600"/>
          <p14:tracePt t="66556" x="6713538" y="5913438"/>
          <p14:tracePt t="66572" x="6651625" y="5791200"/>
          <p14:tracePt t="66589" x="6599238" y="5730875"/>
          <p14:tracePt t="66606" x="6569075" y="5654675"/>
          <p14:tracePt t="66622" x="6530975" y="5570538"/>
          <p14:tracePt t="66639" x="6446838" y="5440363"/>
          <p14:tracePt t="66656" x="6423025" y="5364163"/>
          <p14:tracePt t="66672" x="6354763" y="5249863"/>
          <p14:tracePt t="66689" x="6294438" y="5143500"/>
          <p14:tracePt t="66706" x="6210300" y="4991100"/>
          <p14:tracePt t="66722" x="6156325" y="4884738"/>
          <p14:tracePt t="66739" x="6134100" y="4830763"/>
          <p14:tracePt t="66756" x="6073775" y="4740275"/>
          <p14:tracePt t="66773" x="6019800" y="4670425"/>
          <p14:tracePt t="66789" x="5913438" y="4556125"/>
          <p14:tracePt t="66806" x="5859463" y="4503738"/>
          <p14:tracePt t="66823" x="5837238" y="4473575"/>
          <p14:tracePt t="66839" x="5722938" y="4359275"/>
          <p14:tracePt t="66856" x="5692775" y="4321175"/>
          <p14:tracePt t="66873" x="5592763" y="4229100"/>
          <p14:tracePt t="66889" x="5502275" y="4152900"/>
          <p14:tracePt t="66906" x="5394325" y="4038600"/>
          <p14:tracePt t="66922" x="5265738" y="3954463"/>
          <p14:tracePt t="66940" x="5203825" y="3916363"/>
          <p14:tracePt t="66956" x="5135563" y="3863975"/>
          <p14:tracePt t="66973" x="5051425" y="3794125"/>
          <p14:tracePt t="66989" x="5006975" y="3756025"/>
          <p14:tracePt t="67006" x="4899025" y="3687763"/>
          <p14:tracePt t="67023" x="4822825" y="3657600"/>
          <p14:tracePt t="67039" x="4740275" y="3597275"/>
          <p14:tracePt t="67056" x="4694238" y="3551238"/>
          <p14:tracePt t="67073" x="4670425" y="3535363"/>
          <p14:tracePt t="67090" x="4625975" y="3482975"/>
          <p14:tracePt t="67106" x="4549775" y="3413125"/>
          <p14:tracePt t="67123" x="4473575" y="3330575"/>
          <p14:tracePt t="67139" x="4419600" y="3260725"/>
          <p14:tracePt t="67156" x="4305300" y="3162300"/>
          <p14:tracePt t="67173" x="4251325" y="3108325"/>
          <p14:tracePt t="67189" x="4206875" y="3070225"/>
          <p14:tracePt t="67206" x="4137025" y="3001963"/>
          <p14:tracePt t="67223" x="4068763" y="2941638"/>
          <p14:tracePt t="67240" x="3970338" y="2841625"/>
          <p14:tracePt t="67256" x="3902075" y="2765425"/>
          <p14:tracePt t="67273" x="3863975" y="2735263"/>
          <p14:tracePt t="67290" x="3810000" y="2682875"/>
          <p14:tracePt t="67306" x="3787775" y="2659063"/>
          <p14:tracePt t="67323" x="3756025" y="2620963"/>
          <p14:tracePt t="67340" x="3741738" y="2598738"/>
          <p14:tracePt t="67411" x="3733800" y="2598738"/>
          <p14:tracePt t="67437" x="3733800" y="2590800"/>
          <p14:tracePt t="67447" x="3725863" y="2582863"/>
          <p14:tracePt t="67461" x="3711575" y="2582863"/>
          <p14:tracePt t="67473" x="3703638" y="2574925"/>
          <p14:tracePt t="67489" x="3687763" y="2568575"/>
          <p14:tracePt t="67523" x="3649663" y="2536825"/>
          <p14:tracePt t="67540" x="3641725" y="2536825"/>
          <p14:tracePt t="67556" x="3619500" y="2522538"/>
          <p14:tracePt t="67559" x="3603625" y="2506663"/>
          <p14:tracePt t="67573" x="3565525" y="2476500"/>
          <p14:tracePt t="67590" x="3521075" y="2416175"/>
          <p14:tracePt t="67606" x="3513138" y="2384425"/>
          <p14:tracePt t="67623" x="3467100" y="2263775"/>
          <p14:tracePt t="67640" x="3451225" y="2217738"/>
          <p14:tracePt t="67656" x="3451225" y="2179638"/>
          <p14:tracePt t="67673" x="3451225" y="2125663"/>
          <p14:tracePt t="67689" x="3482975" y="2073275"/>
          <p14:tracePt t="67706" x="3513138" y="2041525"/>
          <p14:tracePt t="67723" x="3535363" y="2011363"/>
          <p14:tracePt t="67740" x="3619500" y="1958975"/>
          <p14:tracePt t="67756" x="3687763" y="1943100"/>
          <p14:tracePt t="67773" x="3779838" y="1927225"/>
          <p14:tracePt t="67790" x="3832225" y="1927225"/>
          <p14:tracePt t="67806" x="3878263" y="1927225"/>
          <p14:tracePt t="67823" x="3916363" y="1927225"/>
          <p14:tracePt t="67839" x="4008438" y="1951038"/>
          <p14:tracePt t="67856" x="4130675" y="2027238"/>
          <p14:tracePt t="67873" x="4152900" y="2035175"/>
          <p14:tracePt t="67889" x="4206875" y="2087563"/>
          <p14:tracePt t="67906" x="4259263" y="2149475"/>
          <p14:tracePt t="67923" x="4297363" y="2201863"/>
          <p14:tracePt t="67939" x="4313238" y="2239963"/>
          <p14:tracePt t="67956" x="4321175" y="2255838"/>
          <p14:tracePt t="67973" x="4335463" y="2301875"/>
          <p14:tracePt t="67989" x="4335463" y="2316163"/>
          <p14:tracePt t="68006" x="4335463" y="2339975"/>
          <p14:tracePt t="68023" x="4335463" y="2362200"/>
          <p14:tracePt t="68056" x="4321175" y="2362200"/>
          <p14:tracePt t="68073" x="4297363" y="2378075"/>
          <p14:tracePt t="68089" x="4275138" y="2384425"/>
          <p14:tracePt t="68106" x="4251325" y="2400300"/>
          <p14:tracePt t="68123" x="4244975" y="2400300"/>
          <p14:tracePt t="68139" x="4237038" y="2400300"/>
          <p14:tracePt t="68156" x="4221163" y="2400300"/>
          <p14:tracePt t="69654" x="4221163" y="2408238"/>
          <p14:tracePt t="69664" x="4221163" y="2416175"/>
          <p14:tracePt t="69668" x="4229100" y="2422525"/>
          <p14:tracePt t="69688" x="4229100" y="2438400"/>
          <p14:tracePt t="69694" x="4237038" y="2446338"/>
          <p14:tracePt t="69707" x="4244975" y="2446338"/>
          <p14:tracePt t="69724" x="4259263" y="2468563"/>
          <p14:tracePt t="69740" x="4297363" y="2498725"/>
          <p14:tracePt t="69757" x="4351338" y="2544763"/>
          <p14:tracePt t="69773" x="4381500" y="2568575"/>
          <p14:tracePt t="69790" x="4602163" y="2743200"/>
          <p14:tracePt t="69807" x="4686300" y="2803525"/>
          <p14:tracePt t="69824" x="4854575" y="2933700"/>
          <p14:tracePt t="69840" x="5029200" y="3070225"/>
          <p14:tracePt t="69857" x="5197475" y="3222625"/>
          <p14:tracePt t="69873" x="5349875" y="3352800"/>
          <p14:tracePt t="69890" x="5402263" y="3398838"/>
          <p14:tracePt t="69907" x="5516563" y="3482975"/>
          <p14:tracePt t="69924" x="5616575" y="3551238"/>
          <p14:tracePt t="69940" x="5668963" y="3597275"/>
          <p14:tracePt t="69957" x="5692775" y="3611563"/>
          <p14:tracePt t="69973" x="5699125" y="3619500"/>
          <p14:tracePt t="69990" x="5722938" y="3641725"/>
          <p14:tracePt t="70007" x="5745163" y="3657600"/>
          <p14:tracePt t="70024" x="5753100" y="3687763"/>
          <p14:tracePt t="70040" x="5761038" y="3703638"/>
          <p14:tracePt t="70057" x="5768975" y="3703638"/>
          <p14:tracePt t="70074" x="5775325" y="3717925"/>
          <p14:tracePt t="70090" x="5783263" y="3741738"/>
          <p14:tracePt t="70107" x="5791200" y="3749675"/>
          <p14:tracePt t="70124" x="5799138" y="3779838"/>
          <p14:tracePt t="70140" x="5813425" y="3802063"/>
          <p14:tracePt t="70157" x="5821363" y="3832225"/>
          <p14:tracePt t="70174" x="5821363" y="3870325"/>
          <p14:tracePt t="70190" x="5837238" y="3916363"/>
          <p14:tracePt t="70207" x="5837238" y="3962400"/>
          <p14:tracePt t="70224" x="5845175" y="4038600"/>
          <p14:tracePt t="70240" x="5845175" y="4068763"/>
          <p14:tracePt t="70257" x="5845175" y="4076700"/>
          <p14:tracePt t="70274" x="5845175" y="4092575"/>
          <p14:tracePt t="70290" x="5837238" y="4092575"/>
          <p14:tracePt t="70324" x="5821363" y="4092575"/>
          <p14:tracePt t="70340" x="5799138" y="4106863"/>
          <p14:tracePt t="70357" x="5791200" y="4106863"/>
          <p14:tracePt t="70373" x="5768975" y="4122738"/>
          <p14:tracePt t="70390" x="5737225" y="4130675"/>
          <p14:tracePt t="70407" x="5707063" y="4144963"/>
          <p14:tracePt t="70424" x="5676900" y="4152900"/>
          <p14:tracePt t="70440" x="5638800" y="4175125"/>
          <p14:tracePt t="70457" x="5622925" y="4183063"/>
          <p14:tracePt t="70474" x="5584825" y="4183063"/>
          <p14:tracePt t="70490" x="5540375" y="4183063"/>
          <p14:tracePt t="70507" x="5524500" y="4191000"/>
          <p14:tracePt t="70524" x="5502275" y="4191000"/>
          <p14:tracePt t="70540" x="5470525" y="4191000"/>
          <p14:tracePt t="70557" x="5456238" y="4191000"/>
          <p14:tracePt t="70558" x="5410200" y="4168775"/>
          <p14:tracePt t="70574" x="5402263" y="4160838"/>
          <p14:tracePt t="70590" x="5341938" y="4137025"/>
          <p14:tracePt t="70607" x="5287963" y="4098925"/>
          <p14:tracePt t="70624" x="5241925" y="4054475"/>
          <p14:tracePt t="70641" x="5203825" y="4022725"/>
          <p14:tracePt t="70657" x="5181600" y="4000500"/>
          <p14:tracePt t="70674" x="5173663" y="3978275"/>
          <p14:tracePt t="70690" x="5159375" y="3932238"/>
          <p14:tracePt t="70707" x="5159375" y="3902075"/>
          <p14:tracePt t="70724" x="5159375" y="3870325"/>
          <p14:tracePt t="70740" x="5181600" y="3817938"/>
          <p14:tracePt t="70757" x="5211763" y="3779838"/>
          <p14:tracePt t="70774" x="5219700" y="3771900"/>
          <p14:tracePt t="70790" x="5287963" y="3749675"/>
          <p14:tracePt t="70807" x="5356225" y="3725863"/>
          <p14:tracePt t="70824" x="5440363" y="3717925"/>
          <p14:tracePt t="70840" x="5578475" y="3717925"/>
          <p14:tracePt t="70857" x="5622925" y="3717925"/>
          <p14:tracePt t="70874" x="5699125" y="3749675"/>
          <p14:tracePt t="70891" x="5761038" y="3763963"/>
          <p14:tracePt t="70907" x="5821363" y="3817938"/>
          <p14:tracePt t="70924" x="5867400" y="3848100"/>
          <p14:tracePt t="70941" x="5897563" y="3886200"/>
          <p14:tracePt t="70957" x="5927725" y="3924300"/>
          <p14:tracePt t="70974" x="5943600" y="3954463"/>
          <p14:tracePt t="70991" x="5951538" y="3992563"/>
          <p14:tracePt t="71007" x="5951538" y="4016375"/>
          <p14:tracePt t="71024" x="5951538" y="4022725"/>
          <p14:tracePt t="71041" x="5951538" y="4046538"/>
          <p14:tracePt t="71057" x="5951538" y="4054475"/>
          <p14:tracePt t="71074" x="5951538" y="4068763"/>
          <p14:tracePt t="71123" x="5951538" y="4076700"/>
          <p14:tracePt t="74108" x="5951538" y="4084638"/>
          <p14:tracePt t="74132" x="5943600" y="4084638"/>
          <p14:tracePt t="74138" x="5935663" y="4076700"/>
          <p14:tracePt t="74148" x="5927725" y="4054475"/>
          <p14:tracePt t="74158" x="5913438" y="4046538"/>
          <p14:tracePt t="74175" x="5889625" y="4008438"/>
          <p14:tracePt t="74192" x="5859463" y="3978275"/>
          <p14:tracePt t="74208" x="5807075" y="3916363"/>
          <p14:tracePt t="74225" x="5753100" y="3856038"/>
          <p14:tracePt t="74242" x="5692775" y="3749675"/>
          <p14:tracePt t="74259" x="5661025" y="3717925"/>
          <p14:tracePt t="74275" x="5600700" y="3641725"/>
          <p14:tracePt t="74292" x="5494338" y="3505200"/>
          <p14:tracePt t="74308" x="5418138" y="3382963"/>
          <p14:tracePt t="74325" x="5334000" y="3254375"/>
          <p14:tracePt t="74342" x="5203825" y="3048000"/>
          <p14:tracePt t="74358" x="5083175" y="2917825"/>
          <p14:tracePt t="74375" x="4930775" y="2705100"/>
          <p14:tracePt t="74392" x="4884738" y="2620963"/>
          <p14:tracePt t="74408" x="4656138" y="2301875"/>
          <p14:tracePt t="74425" x="4518025" y="2049463"/>
          <p14:tracePt t="74442" x="4479925" y="1973263"/>
          <p14:tracePt t="74458" x="4419600" y="1882775"/>
          <p14:tracePt t="74475" x="4373563" y="1820863"/>
          <p14:tracePt t="74492" x="4343400" y="1768475"/>
          <p14:tracePt t="74508" x="4327525" y="1752600"/>
          <p14:tracePt t="74525" x="4321175" y="1744663"/>
          <p14:tracePt t="74622" x="4313238" y="1730375"/>
          <p14:tracePt t="74643" x="4313238" y="1722438"/>
          <p14:tracePt t="74653" x="4305300" y="1714500"/>
          <p14:tracePt t="74662" x="4297363" y="1698625"/>
          <p14:tracePt t="74678" x="4297363" y="1692275"/>
          <p14:tracePt t="74692" x="4289425" y="1676400"/>
          <p14:tracePt t="74709" x="4283075" y="1654175"/>
          <p14:tracePt t="74725" x="4275138" y="1646238"/>
          <p14:tracePt t="74742" x="4259263" y="1616075"/>
          <p14:tracePt t="74759" x="4259263" y="1592263"/>
          <p14:tracePt t="74775" x="4251325" y="1577975"/>
          <p14:tracePt t="74792" x="4244975" y="1554163"/>
          <p14:tracePt t="74809" x="4237038" y="1539875"/>
          <p14:tracePt t="74825" x="4229100" y="1531938"/>
          <p14:tracePt t="74842" x="4221163" y="1516063"/>
          <p14:tracePt t="74858" x="4213225" y="1508125"/>
          <p14:tracePt t="74875" x="4206875" y="1485900"/>
          <p14:tracePt t="74909" x="4198938" y="1470025"/>
          <p14:tracePt t="74925" x="4198938" y="1463675"/>
          <p14:tracePt t="74942" x="4168775" y="1439863"/>
          <p14:tracePt t="74975" x="4160838" y="1425575"/>
          <p14:tracePt t="75088" x="4160838" y="1417638"/>
          <p14:tracePt t="75102" x="4144963" y="1409700"/>
          <p14:tracePt t="75123" x="4144963" y="1401763"/>
          <p14:tracePt t="75132" x="4137025" y="1393825"/>
          <p14:tracePt t="75142" x="4137025" y="1379538"/>
          <p14:tracePt t="75148" x="4130675" y="1371600"/>
          <p14:tracePt t="75159" x="4130675" y="1363663"/>
          <p14:tracePt t="75175" x="4122738" y="1355725"/>
          <p14:tracePt t="75192" x="4114800" y="1349375"/>
          <p14:tracePt t="75209" x="4114800" y="1341438"/>
          <p14:tracePt t="75931" x="4098925" y="1333500"/>
          <p14:tracePt t="75941" x="4046538" y="1317625"/>
          <p14:tracePt t="75946" x="3992563" y="1311275"/>
          <p14:tracePt t="75959" x="3908425" y="1295400"/>
          <p14:tracePt t="75976" x="3725863" y="1265238"/>
          <p14:tracePt t="75993" x="3597275" y="1265238"/>
          <p14:tracePt t="76010" x="3254375" y="1265238"/>
          <p14:tracePt t="76026" x="3063875" y="1265238"/>
          <p14:tracePt t="76043" x="2841625" y="1265238"/>
          <p14:tracePt t="76059" x="2560638" y="1265238"/>
          <p14:tracePt t="76076" x="2324100" y="1265238"/>
          <p14:tracePt t="76093" x="2065338" y="1257300"/>
          <p14:tracePt t="76110" x="1943100" y="1257300"/>
          <p14:tracePt t="76126" x="1836738" y="1257300"/>
          <p14:tracePt t="76143" x="1752600" y="1257300"/>
          <p14:tracePt t="76159" x="1668463" y="1257300"/>
          <p14:tracePt t="76176" x="1622425" y="1257300"/>
          <p14:tracePt t="76193" x="1592263" y="1265238"/>
          <p14:tracePt t="76209" x="1477963" y="1273175"/>
          <p14:tracePt t="76226" x="1401763" y="1273175"/>
          <p14:tracePt t="76243" x="1295400" y="1273175"/>
          <p14:tracePt t="76259" x="1219200" y="1273175"/>
          <p14:tracePt t="76276" x="1127125" y="1279525"/>
          <p14:tracePt t="76293" x="1058863" y="1311275"/>
          <p14:tracePt t="76310" x="974725" y="1371600"/>
          <p14:tracePt t="76326" x="922338" y="1425575"/>
          <p14:tracePt t="76343" x="868363" y="1470025"/>
          <p14:tracePt t="76359" x="777875" y="1546225"/>
          <p14:tracePt t="76376" x="647700" y="1736725"/>
          <p14:tracePt t="76393" x="479425" y="1958975"/>
          <p14:tracePt t="76409" x="449263" y="2019300"/>
          <p14:tracePt t="76426" x="358775" y="2171700"/>
          <p14:tracePt t="76443" x="236538" y="2362200"/>
          <p14:tracePt t="76459" x="160338" y="2530475"/>
          <p14:tracePt t="76476" x="68263" y="2781300"/>
          <p14:tracePt t="76493" x="30163" y="2911475"/>
          <p14:tracePt t="76509" x="0" y="3086100"/>
          <p14:tracePt t="76526" x="0" y="3284538"/>
          <p14:tracePt t="76543" x="0" y="3436938"/>
          <p14:tracePt t="76548" x="0" y="3521075"/>
          <p14:tracePt t="76560" x="0" y="3687763"/>
          <p14:tracePt t="76576" x="7938" y="3810000"/>
          <p14:tracePt t="76593" x="7938" y="3878263"/>
          <p14:tracePt t="76610" x="30163" y="4054475"/>
          <p14:tracePt t="76626" x="76200" y="4275138"/>
          <p14:tracePt t="76643" x="76200" y="4397375"/>
          <p14:tracePt t="76659" x="98425" y="4533900"/>
          <p14:tracePt t="76676" x="122238" y="4678363"/>
          <p14:tracePt t="76693" x="168275" y="4884738"/>
          <p14:tracePt t="76709" x="190500" y="4968875"/>
          <p14:tracePt t="76726" x="228600" y="5059363"/>
          <p14:tracePt t="76743" x="288925" y="5181600"/>
          <p14:tracePt t="76760" x="334963" y="5295900"/>
          <p14:tracePt t="76776" x="427038" y="5448300"/>
          <p14:tracePt t="76793" x="479425" y="5554663"/>
          <p14:tracePt t="76810" x="495300" y="5600700"/>
          <p14:tracePt t="76826" x="549275" y="5676900"/>
          <p14:tracePt t="76843" x="601663" y="5783263"/>
          <p14:tracePt t="76860" x="655638" y="5829300"/>
          <p14:tracePt t="76876" x="677863" y="5859463"/>
          <p14:tracePt t="76893" x="693738" y="5897563"/>
          <p14:tracePt t="76910" x="708025" y="5921375"/>
          <p14:tracePt t="76926" x="715963" y="5943600"/>
          <p14:tracePt t="76943" x="754063" y="5981700"/>
          <p14:tracePt t="76960" x="777875" y="6003925"/>
          <p14:tracePt t="76976" x="792163" y="6027738"/>
          <p14:tracePt t="76993" x="792163" y="6035675"/>
          <p14:tracePt t="83209" x="792163" y="6027738"/>
          <p14:tracePt t="83233" x="792163" y="6019800"/>
          <p14:tracePt t="83253" x="792163" y="6011863"/>
          <p14:tracePt t="83259" x="792163" y="6003925"/>
          <p14:tracePt t="83263" x="784225" y="5981700"/>
          <p14:tracePt t="83279" x="777875" y="5973763"/>
          <p14:tracePt t="83295" x="777875" y="5959475"/>
          <p14:tracePt t="83312" x="777875" y="5943600"/>
          <p14:tracePt t="83328" x="830263" y="5883275"/>
          <p14:tracePt t="83345" x="838200" y="5845175"/>
          <p14:tracePt t="83362" x="838200" y="5753100"/>
          <p14:tracePt t="83379" x="838200" y="5592763"/>
          <p14:tracePt t="83395" x="846138" y="5562600"/>
          <p14:tracePt t="83412" x="906463" y="5265738"/>
          <p14:tracePt t="83428" x="922338" y="5143500"/>
          <p14:tracePt t="83445" x="930275" y="4991100"/>
          <p14:tracePt t="83462" x="968375" y="4732338"/>
          <p14:tracePt t="83479" x="1044575" y="4411663"/>
          <p14:tracePt t="83496" x="1096963" y="4106863"/>
          <p14:tracePt t="83512" x="1112838" y="3954463"/>
          <p14:tracePt t="83529" x="1173163" y="3711575"/>
          <p14:tracePt t="83545" x="1235075" y="3513138"/>
          <p14:tracePt t="83548" x="1249363" y="3429000"/>
          <p14:tracePt t="83562" x="1317625" y="3298825"/>
          <p14:tracePt t="83579" x="1387475" y="3140075"/>
          <p14:tracePt t="83595" x="1387475" y="3086100"/>
          <p14:tracePt t="83612" x="1409700" y="2979738"/>
          <p14:tracePt t="83629" x="1447800" y="2887663"/>
          <p14:tracePt t="83645" x="1470025" y="2841625"/>
          <p14:tracePt t="83662" x="1477963" y="2827338"/>
          <p14:tracePt t="83679" x="1501775" y="2797175"/>
          <p14:tracePt t="83695" x="1508125" y="2789238"/>
          <p14:tracePt t="83712" x="1524000" y="2765425"/>
          <p14:tracePt t="83729" x="1554163" y="2727325"/>
          <p14:tracePt t="83745" x="1577975" y="2667000"/>
          <p14:tracePt t="83762" x="1622425" y="2536825"/>
          <p14:tracePt t="83779" x="1698625" y="2422525"/>
          <p14:tracePt t="83796" x="1730375" y="2378075"/>
          <p14:tracePt t="83812" x="1798638" y="2263775"/>
          <p14:tracePt t="83828" x="1889125" y="2057400"/>
          <p14:tracePt t="83845" x="1927225" y="1951038"/>
          <p14:tracePt t="83862" x="1973263" y="1828800"/>
          <p14:tracePt t="83879" x="2019300" y="1692275"/>
          <p14:tracePt t="83895" x="2073275" y="1570038"/>
          <p14:tracePt t="83912" x="2095500" y="1493838"/>
          <p14:tracePt t="83929" x="2125663" y="1379538"/>
          <p14:tracePt t="83945" x="2141538" y="1325563"/>
          <p14:tracePt t="83962" x="2155825" y="1311275"/>
          <p14:tracePt t="83979" x="2163763" y="1265238"/>
          <p14:tracePt t="83995" x="2179638" y="1249363"/>
          <p14:tracePt t="84012" x="2179638" y="1241425"/>
          <p14:tracePt t="84209" x="2179638" y="1235075"/>
          <p14:tracePt t="84218" x="2187575" y="1227138"/>
          <p14:tracePt t="84242" x="2187575" y="1219200"/>
          <p14:tracePt t="84254" x="2193925" y="1211263"/>
          <p14:tracePt t="84280" x="2193925" y="1203325"/>
          <p14:tracePt t="84290" x="2201863" y="1196975"/>
          <p14:tracePt t="84306" x="2209800" y="1196975"/>
          <p14:tracePt t="84389" x="2209800" y="1189038"/>
          <p14:tracePt t="84394" x="2217738" y="1189038"/>
          <p14:tracePt t="84404" x="2225675" y="1181100"/>
          <p14:tracePt t="84412" x="2232025" y="1181100"/>
          <p14:tracePt t="84429" x="2255838" y="1181100"/>
          <p14:tracePt t="84445" x="2286000" y="1173163"/>
          <p14:tracePt t="84462" x="2308225" y="1165225"/>
          <p14:tracePt t="84479" x="2332038" y="1158875"/>
          <p14:tracePt t="84496" x="2346325" y="1150938"/>
          <p14:tracePt t="84512" x="2354263" y="1150938"/>
          <p14:tracePt t="84529" x="2362200" y="1135063"/>
          <p14:tracePt t="84562" x="2378075" y="1135063"/>
          <p14:tracePt t="84579" x="2384425" y="1135063"/>
          <p14:tracePt t="84595" x="2384425" y="1127125"/>
          <p14:tracePt t="84834" x="2400300" y="1127125"/>
          <p14:tracePt t="85676" x="2400300" y="1112838"/>
          <p14:tracePt t="85685" x="2378075" y="1112838"/>
          <p14:tracePt t="85697" x="2370138" y="1112838"/>
          <p14:tracePt t="85713" x="2286000" y="1112838"/>
          <p14:tracePt t="85730" x="2255838" y="1112838"/>
          <p14:tracePt t="85747" x="2232025" y="1112838"/>
          <p14:tracePt t="85763" x="2201863" y="1112838"/>
          <p14:tracePt t="85779" x="2171700" y="1112838"/>
          <p14:tracePt t="85796" x="2103438" y="1112838"/>
          <p14:tracePt t="85813" x="2003425" y="1112838"/>
          <p14:tracePt t="85830" x="1958975" y="1112838"/>
          <p14:tracePt t="85846" x="1874838" y="1112838"/>
          <p14:tracePt t="85863" x="1798638" y="1112838"/>
          <p14:tracePt t="85880" x="1760538" y="1112838"/>
          <p14:tracePt t="85896" x="1730375" y="1112838"/>
          <p14:tracePt t="85913" x="1714500" y="1112838"/>
          <p14:tracePt t="85930" x="1692275" y="1112838"/>
          <p14:tracePt t="85963" x="1684338" y="1112838"/>
          <p14:tracePt t="86739" x="1676400" y="1112838"/>
          <p14:tracePt t="86933" x="1676400" y="1104900"/>
          <p14:tracePt t="86957" x="1692275" y="1104900"/>
          <p14:tracePt t="86968" x="1698625" y="1104900"/>
          <p14:tracePt t="86979" x="1714500" y="1104900"/>
          <p14:tracePt t="86994" x="1722438" y="1104900"/>
          <p14:tracePt t="87006" x="1730375" y="1104900"/>
          <p14:tracePt t="87015" x="1744663" y="1104900"/>
          <p14:tracePt t="87030" x="1768475" y="1096963"/>
          <p14:tracePt t="87046" x="1806575" y="1089025"/>
          <p14:tracePt t="87063" x="1851025" y="1089025"/>
          <p14:tracePt t="87080" x="1912938" y="1082675"/>
          <p14:tracePt t="87096" x="1943100" y="1082675"/>
          <p14:tracePt t="87113" x="2111375" y="1082675"/>
          <p14:tracePt t="87130" x="2171700" y="1082675"/>
          <p14:tracePt t="87146" x="2301875" y="1082675"/>
          <p14:tracePt t="87163" x="2422525" y="1082675"/>
          <p14:tracePt t="87180" x="2552700" y="1082675"/>
          <p14:tracePt t="87196" x="2636838" y="1082675"/>
          <p14:tracePt t="87213" x="2765425" y="1082675"/>
          <p14:tracePt t="87230" x="2857500" y="1082675"/>
          <p14:tracePt t="87247" x="3009900" y="1082675"/>
          <p14:tracePt t="87263" x="3086100" y="1082675"/>
          <p14:tracePt t="87280" x="3124200" y="1066800"/>
          <p14:tracePt t="87296" x="3200400" y="1066800"/>
          <p14:tracePt t="87313" x="3298825" y="1066800"/>
          <p14:tracePt t="87330" x="3482975" y="1066800"/>
          <p14:tracePt t="87346" x="3521075" y="1058863"/>
          <p14:tracePt t="87363" x="3717925" y="1058863"/>
          <p14:tracePt t="87380" x="3794125" y="1036638"/>
          <p14:tracePt t="87397" x="3878263" y="1036638"/>
          <p14:tracePt t="87413" x="3924300" y="1028700"/>
          <p14:tracePt t="87430" x="4008438" y="1020763"/>
          <p14:tracePt t="87447" x="4068763" y="1006475"/>
          <p14:tracePt t="87463" x="4122738" y="998538"/>
          <p14:tracePt t="87480" x="4168775" y="998538"/>
          <p14:tracePt t="87497" x="4198938" y="998538"/>
          <p14:tracePt t="87513" x="4221163" y="998538"/>
          <p14:tracePt t="87530" x="4251325" y="998538"/>
          <p14:tracePt t="87547" x="4259263" y="998538"/>
          <p14:tracePt t="87548" x="4275138" y="998538"/>
          <p14:tracePt t="87564" x="4283075" y="998538"/>
          <p14:tracePt t="87580" x="4289425" y="998538"/>
          <p14:tracePt t="87597" x="4305300" y="998538"/>
          <p14:tracePt t="87614" x="4313238" y="998538"/>
          <p14:tracePt t="87630" x="4321175" y="998538"/>
          <p14:tracePt t="87647" x="4327525" y="990600"/>
          <p14:tracePt t="88240" x="4335463" y="990600"/>
          <p14:tracePt t="88280" x="4343400" y="990600"/>
          <p14:tracePt t="88290" x="4351338" y="990600"/>
          <p14:tracePt t="88298" x="4365625" y="990600"/>
          <p14:tracePt t="88313" x="4403725" y="990600"/>
          <p14:tracePt t="88330" x="4435475" y="990600"/>
          <p14:tracePt t="88347" x="4465638" y="998538"/>
          <p14:tracePt t="88387" x="4473575" y="998538"/>
          <p14:tracePt t="88403" x="4479925" y="998538"/>
          <p14:tracePt t="88414" x="4487863" y="998538"/>
          <p14:tracePt t="88430" x="4503738" y="998538"/>
          <p14:tracePt t="88447" x="4525963" y="998538"/>
          <p14:tracePt t="88464" x="4533900" y="998538"/>
          <p14:tracePt t="88480" x="4541838" y="998538"/>
          <p14:tracePt t="88530" x="4549775" y="998538"/>
          <p14:tracePt t="88540" x="4572000" y="998538"/>
          <p14:tracePt t="88554" x="4587875" y="998538"/>
          <p14:tracePt t="88565" x="4610100" y="1006475"/>
          <p14:tracePt t="88580" x="4618038" y="1006475"/>
          <p14:tracePt t="88756" x="4618038" y="1012825"/>
          <p14:tracePt t="88763" x="4625975" y="1012825"/>
          <p14:tracePt t="88769" x="4625975" y="1020763"/>
          <p14:tracePt t="88780" x="4640263" y="1020763"/>
          <p14:tracePt t="88797" x="4640263" y="1028700"/>
          <p14:tracePt t="88906" x="4640263" y="1044575"/>
          <p14:tracePt t="88926" x="4640263" y="1050925"/>
          <p14:tracePt t="88936" x="4618038" y="1058863"/>
          <p14:tracePt t="88940" x="4618038" y="1066800"/>
          <p14:tracePt t="88954" x="4556125" y="1089025"/>
          <p14:tracePt t="88964" x="4549775" y="1089025"/>
          <p14:tracePt t="88980" x="4473575" y="1112838"/>
          <p14:tracePt t="88997" x="4381500" y="1135063"/>
          <p14:tracePt t="89014" x="4259263" y="1158875"/>
          <p14:tracePt t="89031" x="4160838" y="1158875"/>
          <p14:tracePt t="89047" x="4092575" y="1158875"/>
          <p14:tracePt t="89064" x="4060825" y="1158875"/>
          <p14:tracePt t="89080" x="4054475" y="1158875"/>
          <p14:tracePt t="89384" x="4060825" y="1158875"/>
          <p14:tracePt t="89394" x="4068763" y="1158875"/>
          <p14:tracePt t="89410" x="4068763" y="1150938"/>
          <p14:tracePt t="89422" x="4092575" y="1150938"/>
          <p14:tracePt t="89432" x="4098925" y="1150938"/>
          <p14:tracePt t="89447" x="4114800" y="1150938"/>
          <p14:tracePt t="89464" x="4130675" y="1150938"/>
          <p14:tracePt t="89481" x="4144963" y="1150938"/>
          <p14:tracePt t="95310" x="4144963" y="1143000"/>
          <p14:tracePt t="95391" x="4137025" y="1143000"/>
          <p14:tracePt t="95401" x="4130675" y="1143000"/>
          <p14:tracePt t="95416" x="4130675" y="1135063"/>
          <p14:tracePt t="95433" x="4114800" y="1135063"/>
          <p14:tracePt t="95449" x="4092575" y="1135063"/>
          <p14:tracePt t="95466" x="4068763" y="1135063"/>
          <p14:tracePt t="95483" x="4046538" y="1127125"/>
          <p14:tracePt t="95499" x="4008438" y="1120775"/>
          <p14:tracePt t="95516" x="3984625" y="1120775"/>
          <p14:tracePt t="95533" x="3954463" y="1120775"/>
          <p14:tracePt t="95550" x="3886200" y="1120775"/>
          <p14:tracePt t="95551" x="3878263" y="1120775"/>
          <p14:tracePt t="95566" x="3825875" y="1120775"/>
          <p14:tracePt t="95583" x="3794125" y="1120775"/>
          <p14:tracePt t="95600" x="3733800" y="1120775"/>
          <p14:tracePt t="95616" x="3641725" y="1120775"/>
          <p14:tracePt t="95633" x="3589338" y="1120775"/>
          <p14:tracePt t="95650" x="3543300" y="1112838"/>
          <p14:tracePt t="95666" x="3467100" y="1112838"/>
          <p14:tracePt t="95683" x="3436938" y="1112838"/>
          <p14:tracePt t="95700" x="3368675" y="1112838"/>
          <p14:tracePt t="95716" x="3306763" y="1112838"/>
          <p14:tracePt t="95733" x="3246438" y="1112838"/>
          <p14:tracePt t="95750" x="3146425" y="1112838"/>
          <p14:tracePt t="95767" x="3124200" y="1112838"/>
          <p14:tracePt t="95783" x="3063875" y="1112838"/>
          <p14:tracePt t="95800" x="3009900" y="1112838"/>
          <p14:tracePt t="95817" x="2911475" y="1112838"/>
          <p14:tracePt t="95833" x="2827338" y="1112838"/>
          <p14:tracePt t="95850" x="2765425" y="1112838"/>
          <p14:tracePt t="95867" x="2697163" y="1112838"/>
          <p14:tracePt t="95883" x="2598738" y="1112838"/>
          <p14:tracePt t="95900" x="2544763" y="1112838"/>
          <p14:tracePt t="95916" x="2408238" y="1112838"/>
          <p14:tracePt t="95933" x="2324100" y="1112838"/>
          <p14:tracePt t="95950" x="2239963" y="1112838"/>
          <p14:tracePt t="95966" x="2155825" y="1127125"/>
          <p14:tracePt t="95983" x="2103438" y="1127125"/>
          <p14:tracePt t="96000" x="1981200" y="1127125"/>
          <p14:tracePt t="96016" x="1874838" y="1150938"/>
          <p14:tracePt t="96033" x="1722438" y="1181100"/>
          <p14:tracePt t="96050" x="1630363" y="1189038"/>
          <p14:tracePt t="96066" x="1531938" y="1203325"/>
          <p14:tracePt t="96083" x="1333500" y="1211263"/>
          <p14:tracePt t="96101" x="1235075" y="1227138"/>
          <p14:tracePt t="96120" x="1173163" y="1249363"/>
          <p14:tracePt t="96133" x="1082675" y="1257300"/>
          <p14:tracePt t="96150" x="1050925" y="1257300"/>
          <p14:tracePt t="96166" x="922338" y="1257300"/>
          <p14:tracePt t="96183" x="838200" y="1257300"/>
          <p14:tracePt t="96200" x="746125" y="1257300"/>
          <p14:tracePt t="96216" x="701675" y="1257300"/>
          <p14:tracePt t="96233" x="617538" y="1257300"/>
          <p14:tracePt t="96250" x="579438" y="1257300"/>
          <p14:tracePt t="96266" x="511175" y="1249363"/>
          <p14:tracePt t="96283" x="479425" y="1241425"/>
          <p14:tracePt t="96300" x="441325" y="1227138"/>
          <p14:tracePt t="96316" x="327025" y="1189038"/>
          <p14:tracePt t="96333" x="304800" y="1173163"/>
          <p14:tracePt t="96350" x="250825" y="1150938"/>
          <p14:tracePt t="96366" x="228600" y="1135063"/>
          <p14:tracePt t="96383" x="152400" y="1044575"/>
          <p14:tracePt t="96400" x="114300" y="998538"/>
          <p14:tracePt t="96417" x="76200" y="914400"/>
          <p14:tracePt t="96433" x="60325" y="868363"/>
          <p14:tracePt t="96450" x="60325" y="822325"/>
          <p14:tracePt t="96466" x="60325" y="754063"/>
          <p14:tracePt t="96483" x="98425" y="693738"/>
          <p14:tracePt t="96500" x="144463" y="663575"/>
          <p14:tracePt t="96516" x="206375" y="609600"/>
          <p14:tracePt t="96533" x="334963" y="563563"/>
          <p14:tracePt t="96550" x="449263" y="549275"/>
          <p14:tracePt t="96567" x="601663" y="549275"/>
          <p14:tracePt t="96583" x="822325" y="549275"/>
          <p14:tracePt t="96600" x="960438" y="549275"/>
          <p14:tracePt t="96617" x="1189038" y="563563"/>
          <p14:tracePt t="96633" x="1363663" y="601663"/>
          <p14:tracePt t="96650" x="1439863" y="625475"/>
          <p14:tracePt t="96666" x="1584325" y="723900"/>
          <p14:tracePt t="96683" x="1684338" y="808038"/>
          <p14:tracePt t="96700" x="1760538" y="898525"/>
          <p14:tracePt t="96717" x="1782763" y="944563"/>
          <p14:tracePt t="96733" x="1806575" y="998538"/>
          <p14:tracePt t="96750" x="1806575" y="1020763"/>
          <p14:tracePt t="96766" x="1806575" y="1036638"/>
          <p14:tracePt t="96783" x="1798638" y="1044575"/>
          <p14:tracePt t="96800" x="1790700" y="1066800"/>
          <p14:tracePt t="96817" x="1782763" y="1074738"/>
          <p14:tracePt t="96833" x="1774825" y="1074738"/>
          <p14:tracePt t="96850" x="1768475" y="1089025"/>
          <p14:tracePt t="96867" x="1760538" y="1096963"/>
          <p14:tracePt t="96986" x="1768475" y="1104900"/>
          <p14:tracePt t="96998" x="1798638" y="1112838"/>
          <p14:tracePt t="97002" x="1806575" y="1112838"/>
          <p14:tracePt t="97017" x="1897063" y="1112838"/>
          <p14:tracePt t="97033" x="1951038" y="1112838"/>
          <p14:tracePt t="97050" x="2087563" y="1112838"/>
          <p14:tracePt t="97067" x="2278063" y="1112838"/>
          <p14:tracePt t="97084" x="2644775" y="1112838"/>
          <p14:tracePt t="97100" x="2979738" y="1112838"/>
          <p14:tracePt t="97117" x="3178175" y="1112838"/>
          <p14:tracePt t="97133" x="3276600" y="1112838"/>
          <p14:tracePt t="97150" x="3543300" y="1112838"/>
          <p14:tracePt t="97167" x="3717925" y="1112838"/>
          <p14:tracePt t="97184" x="3863975" y="1112838"/>
          <p14:tracePt t="97200" x="3962400" y="1120775"/>
          <p14:tracePt t="97217" x="3978275" y="1120775"/>
          <p14:tracePt t="97286" x="3954463" y="1120775"/>
          <p14:tracePt t="97296" x="3908425" y="1120775"/>
          <p14:tracePt t="97300" x="3878263" y="1120775"/>
          <p14:tracePt t="97317" x="3733800" y="1089025"/>
          <p14:tracePt t="97333" x="3657600" y="1074738"/>
          <p14:tracePt t="97350" x="3421063" y="998538"/>
          <p14:tracePt t="97367" x="3375025" y="974725"/>
          <p14:tracePt t="97384" x="3306763" y="936625"/>
          <p14:tracePt t="97400" x="3276600" y="884238"/>
          <p14:tracePt t="97417" x="3276600" y="838200"/>
          <p14:tracePt t="97433" x="3292475" y="800100"/>
          <p14:tracePt t="97450" x="3336925" y="754063"/>
          <p14:tracePt t="97467" x="3429000" y="715963"/>
          <p14:tracePt t="97484" x="3551238" y="701675"/>
          <p14:tracePt t="97500" x="3717925" y="701675"/>
          <p14:tracePt t="97517" x="3771900" y="701675"/>
          <p14:tracePt t="97534" x="3810000" y="701675"/>
          <p14:tracePt t="97550" x="3817938" y="701675"/>
          <p14:tracePt t="97567" x="3825875" y="715963"/>
          <p14:tracePt t="97583" x="3825875" y="822325"/>
          <p14:tracePt t="97600" x="3825875" y="914400"/>
          <p14:tracePt t="97617" x="3802063" y="960438"/>
          <p14:tracePt t="97633" x="3703638" y="1066800"/>
          <p14:tracePt t="97650" x="3505200" y="1203325"/>
          <p14:tracePt t="97667" x="3298825" y="1257300"/>
          <p14:tracePt t="97684" x="3146425" y="1257300"/>
          <p14:tracePt t="97700" x="2887663" y="1257300"/>
          <p14:tracePt t="97717" x="2735263" y="1257300"/>
          <p14:tracePt t="97734" x="2552700" y="1257300"/>
          <p14:tracePt t="97750" x="2438400" y="1249363"/>
          <p14:tracePt t="97767" x="2346325" y="1227138"/>
          <p14:tracePt t="97784" x="2308225" y="1227138"/>
          <p14:tracePt t="97885" x="2301875" y="1219200"/>
          <p14:tracePt t="97888" x="2293938" y="1211263"/>
          <p14:tracePt t="97904" x="2286000" y="1203325"/>
          <p14:tracePt t="97917" x="2286000" y="1196975"/>
          <p14:tracePt t="97934" x="2278063" y="1189038"/>
          <p14:tracePt t="97950" x="2286000" y="1158875"/>
          <p14:tracePt t="97967" x="2301875" y="1127125"/>
          <p14:tracePt t="97984" x="2316163" y="1104900"/>
          <p14:tracePt t="98000" x="2346325" y="1082675"/>
          <p14:tracePt t="98017" x="2392363" y="1050925"/>
          <p14:tracePt t="98034" x="2430463" y="1020763"/>
          <p14:tracePt t="98050" x="2460625" y="990600"/>
          <p14:tracePt t="98067" x="2460625" y="982663"/>
          <p14:tracePt t="98408" x="2492375" y="982663"/>
          <p14:tracePt t="98414" x="2514600" y="990600"/>
          <p14:tracePt t="98424" x="2574925" y="998538"/>
          <p14:tracePt t="98434" x="2689225" y="1020763"/>
          <p14:tracePt t="98450" x="3200400" y="1112838"/>
          <p14:tracePt t="98467" x="3459163" y="1150938"/>
          <p14:tracePt t="98484" x="3771900" y="1150938"/>
          <p14:tracePt t="98501" x="4229100" y="1150938"/>
          <p14:tracePt t="98517" x="4533900" y="1150938"/>
          <p14:tracePt t="98534" x="4716463" y="1150938"/>
          <p14:tracePt t="98550" x="4953000" y="1150938"/>
          <p14:tracePt t="98567" x="5211763" y="1150938"/>
          <p14:tracePt t="98584" x="5372100" y="1143000"/>
          <p14:tracePt t="98601" x="5524500" y="1104900"/>
          <p14:tracePt t="98617" x="5554663" y="1089025"/>
          <p14:tracePt t="98716" x="5546725" y="1082675"/>
          <p14:tracePt t="98747" x="5540375" y="1074738"/>
          <p14:tracePt t="98752" x="5532438" y="1074738"/>
          <p14:tracePt t="98762" x="5524500" y="1074738"/>
          <p14:tracePt t="98768" x="5508625" y="1066800"/>
          <p14:tracePt t="98784" x="5494338" y="1058863"/>
          <p14:tracePt t="98801" x="5456238" y="1044575"/>
          <p14:tracePt t="98817" x="5295900" y="1012825"/>
          <p14:tracePt t="98834" x="5241925" y="1006475"/>
          <p14:tracePt t="98851" x="5097463" y="990600"/>
          <p14:tracePt t="98867" x="4960938" y="968375"/>
          <p14:tracePt t="98884" x="4945063" y="968375"/>
          <p14:tracePt t="99077" x="4937125" y="968375"/>
          <p14:tracePt t="99099" x="4922838" y="968375"/>
          <p14:tracePt t="99125" x="4922838" y="974725"/>
          <p14:tracePt t="99161" x="4922838" y="982663"/>
          <p14:tracePt t="99175" x="4914900" y="998538"/>
          <p14:tracePt t="99191" x="4914900" y="1006475"/>
          <p14:tracePt t="99201" x="4914900" y="1020763"/>
          <p14:tracePt t="99205" x="4914900" y="1028700"/>
          <p14:tracePt t="99218" x="4914900" y="1036638"/>
          <p14:tracePt t="99234" x="4906963" y="1050925"/>
          <p14:tracePt t="99251" x="4906963" y="1074738"/>
          <p14:tracePt t="99268" x="4906963" y="1082675"/>
          <p14:tracePt t="99284" x="4906963" y="1120775"/>
          <p14:tracePt t="99301" x="4906963" y="1127125"/>
          <p14:tracePt t="99318" x="4899025" y="1158875"/>
          <p14:tracePt t="99334" x="4899025" y="1165225"/>
          <p14:tracePt t="99351" x="4884738" y="1173163"/>
          <p14:tracePt t="99368" x="4838700" y="1181100"/>
          <p14:tracePt t="99384" x="4792663" y="1181100"/>
          <p14:tracePt t="99401" x="4778375" y="1196975"/>
          <p14:tracePt t="99418" x="4746625" y="1203325"/>
          <p14:tracePt t="99434" x="4656138" y="1219200"/>
          <p14:tracePt t="99451" x="4594225" y="1219200"/>
          <p14:tracePt t="99468" x="4479925" y="1249363"/>
          <p14:tracePt t="99484" x="4419600" y="1273175"/>
          <p14:tracePt t="99501" x="4373563" y="1303338"/>
          <p14:tracePt t="99517" x="4335463" y="1325563"/>
          <p14:tracePt t="99534" x="4321175" y="1333500"/>
          <p14:tracePt t="99551" x="4283075" y="1349375"/>
          <p14:tracePt t="99568" x="4275138" y="1363663"/>
          <p14:tracePt t="99584" x="4267200" y="1371600"/>
          <p14:tracePt t="99601" x="4259263" y="1379538"/>
          <p14:tracePt t="99618" x="4244975" y="1393825"/>
          <p14:tracePt t="99634" x="4237038" y="1401763"/>
          <p14:tracePt t="99651" x="4237038" y="1409700"/>
          <p14:tracePt t="99697" x="4221163" y="1417638"/>
          <p14:tracePt t="99727" x="4221163" y="1425575"/>
          <p14:tracePt t="99839" x="4213225" y="1431925"/>
          <p14:tracePt t="99859" x="4213225" y="1439863"/>
          <p14:tracePt t="99878" x="4206875" y="1455738"/>
          <p14:tracePt t="99889" x="4198938" y="1463675"/>
          <p14:tracePt t="99893" x="4191000" y="1463675"/>
          <p14:tracePt t="99901" x="4183063" y="1477963"/>
          <p14:tracePt t="99918" x="4168775" y="1477963"/>
          <p14:tracePt t="99934" x="4114800" y="1485900"/>
          <p14:tracePt t="99951" x="4084638" y="1501775"/>
          <p14:tracePt t="99968" x="4046538" y="1508125"/>
          <p14:tracePt t="99985" x="3992563" y="1516063"/>
          <p14:tracePt t="100001" x="3940175" y="1546225"/>
          <p14:tracePt t="100018" x="3832225" y="1570038"/>
          <p14:tracePt t="100035" x="3711575" y="1608138"/>
          <p14:tracePt t="100051" x="3589338" y="1638300"/>
          <p14:tracePt t="100068" x="3505200" y="1660525"/>
          <p14:tracePt t="100085" x="3360738" y="1736725"/>
          <p14:tracePt t="100208" x="1905000" y="2606675"/>
          <p14:tracePt t="100214" x="1889125" y="2620963"/>
          <p14:tracePt t="100224" x="1874838" y="2644775"/>
          <p14:tracePt t="100235" x="1851025" y="2659063"/>
          <p14:tracePt t="100251" x="1836738" y="2689225"/>
          <p14:tracePt t="100268" x="1820863" y="2705100"/>
          <p14:tracePt t="100361" x="1812925" y="2705100"/>
          <p14:tracePt t="100371" x="1806575" y="2697163"/>
          <p14:tracePt t="100374" x="1798638" y="2682875"/>
          <p14:tracePt t="100384" x="1774825" y="2651125"/>
          <p14:tracePt t="100401" x="1736725" y="2606675"/>
          <p14:tracePt t="100418" x="1676400" y="2552700"/>
          <p14:tracePt t="100435" x="1600200" y="2484438"/>
          <p14:tracePt t="100451" x="1524000" y="2392363"/>
          <p14:tracePt t="100468" x="1447800" y="2301875"/>
          <p14:tracePt t="100485" x="1393825" y="2225675"/>
          <p14:tracePt t="100501" x="1317625" y="2155825"/>
          <p14:tracePt t="100518" x="1279525" y="2111375"/>
          <p14:tracePt t="100535" x="1249363" y="2087563"/>
          <p14:tracePt t="100551" x="1227138" y="2065338"/>
          <p14:tracePt t="100568" x="1181100" y="2019300"/>
          <p14:tracePt t="100585" x="1181100" y="2011363"/>
          <p14:tracePt t="100601" x="1173163" y="1989138"/>
          <p14:tracePt t="100618" x="1165225" y="1981200"/>
          <p14:tracePt t="100635" x="1165225" y="1920875"/>
          <p14:tracePt t="100651" x="1165225" y="1874838"/>
          <p14:tracePt t="100668" x="1150938" y="1858963"/>
          <p14:tracePt t="100685" x="1127125" y="1798638"/>
          <p14:tracePt t="100701" x="1104900" y="1752600"/>
          <p14:tracePt t="100718" x="1082675" y="1714500"/>
          <p14:tracePt t="100735" x="1066800" y="1698625"/>
          <p14:tracePt t="100752" x="1050925" y="1646238"/>
          <p14:tracePt t="100768" x="1050925" y="1616075"/>
          <p14:tracePt t="100785" x="1044575" y="1570038"/>
          <p14:tracePt t="100802" x="1044575" y="1516063"/>
          <p14:tracePt t="100818" x="1044575" y="1485900"/>
          <p14:tracePt t="100835" x="1104900" y="1417638"/>
          <p14:tracePt t="100851" x="1143000" y="1379538"/>
          <p14:tracePt t="100868" x="1235075" y="1325563"/>
          <p14:tracePt t="100885" x="1401763" y="1265238"/>
          <p14:tracePt t="100902" x="1455738" y="1235075"/>
          <p14:tracePt t="100918" x="1638300" y="1189038"/>
          <p14:tracePt t="100935" x="1730375" y="1173163"/>
          <p14:tracePt t="100952" x="1844675" y="1165225"/>
          <p14:tracePt t="100968" x="1989138" y="1165225"/>
          <p14:tracePt t="100985" x="2125663" y="1165225"/>
          <p14:tracePt t="101001" x="2301875" y="1165225"/>
          <p14:tracePt t="101018" x="2430463" y="1165225"/>
          <p14:tracePt t="101035" x="2636838" y="1165225"/>
          <p14:tracePt t="101051" x="2849563" y="1165225"/>
          <p14:tracePt t="101068" x="3009900" y="1165225"/>
          <p14:tracePt t="101085" x="3146425" y="1165225"/>
          <p14:tracePt t="101102" x="3192463" y="1165225"/>
          <p14:tracePt t="101118" x="3260725" y="1158875"/>
          <p14:tracePt t="101135" x="3268663" y="1158875"/>
          <p14:tracePt t="101224" x="3276600" y="1158875"/>
          <p14:tracePt t="101258" x="3292475" y="1158875"/>
          <p14:tracePt t="101289" x="3298825" y="1158875"/>
          <p14:tracePt t="101308" x="3306763" y="1158875"/>
          <p14:tracePt t="101422" x="3314700" y="1158875"/>
          <p14:tracePt t="101436" x="3330575" y="1158875"/>
          <p14:tracePt t="101453" x="3336925" y="1165225"/>
          <p14:tracePt t="101622" x="3344863" y="1165225"/>
          <p14:tracePt t="101628" x="3352800" y="1189038"/>
          <p14:tracePt t="101640" x="3352800" y="1203325"/>
          <p14:tracePt t="101652" x="3352800" y="1211263"/>
          <p14:tracePt t="101669" x="3352800" y="1257300"/>
          <p14:tracePt t="101685" x="3352800" y="1287463"/>
          <p14:tracePt t="101786" x="3101975" y="2316163"/>
          <p14:tracePt t="101790" x="3101975" y="2324100"/>
          <p14:tracePt t="101810" x="3070225" y="2408238"/>
          <p14:tracePt t="101818" x="3070225" y="2422525"/>
          <p14:tracePt t="101835" x="3040063" y="2492375"/>
          <p14:tracePt t="101852" x="3009900" y="2552700"/>
          <p14:tracePt t="101869" x="2949575" y="2659063"/>
          <p14:tracePt t="101885" x="2887663" y="2735263"/>
          <p14:tracePt t="101902" x="2873375" y="2751138"/>
          <p14:tracePt t="101918" x="2835275" y="2819400"/>
          <p14:tracePt t="101936" x="2759075" y="2941638"/>
          <p14:tracePt t="101952" x="2689225" y="3063875"/>
          <p14:tracePt t="101968" x="2659063" y="3108325"/>
          <p14:tracePt t="101985" x="2582863" y="3222625"/>
          <p14:tracePt t="102002" x="2498725" y="3375025"/>
          <p14:tracePt t="102019" x="2454275" y="3475038"/>
          <p14:tracePt t="102035" x="2400300" y="3611563"/>
          <p14:tracePt t="102052" x="2324100" y="3711575"/>
          <p14:tracePt t="102069" x="2232025" y="3825875"/>
          <p14:tracePt t="102085" x="2201863" y="3870325"/>
          <p14:tracePt t="102102" x="2179638" y="3924300"/>
          <p14:tracePt t="102119" x="2163763" y="3970338"/>
          <p14:tracePt t="102135" x="2163763" y="3978275"/>
          <p14:tracePt t="102285" x="2149475" y="3978275"/>
          <p14:tracePt t="102315" x="2141538" y="3970338"/>
          <p14:tracePt t="102456" x="2171700" y="3954463"/>
          <p14:tracePt t="102461" x="2187575" y="3954463"/>
          <p14:tracePt t="102471" x="2247900" y="3940175"/>
          <p14:tracePt t="102486" x="2308225" y="3924300"/>
          <p14:tracePt t="102519" x="2574925" y="3817938"/>
          <p14:tracePt t="102536" x="2857500" y="3749675"/>
          <p14:tracePt t="102552" x="3222625" y="3679825"/>
          <p14:tracePt t="102569" x="3589338" y="3603625"/>
          <p14:tracePt t="102586" x="3954463" y="3527425"/>
          <p14:tracePt t="102602" x="4259263" y="3467100"/>
          <p14:tracePt t="102619" x="4441825" y="3429000"/>
          <p14:tracePt t="102636" x="4587875" y="3421063"/>
          <p14:tracePt t="102653" x="4618038" y="3421063"/>
          <p14:tracePt t="102669" x="4664075" y="3421063"/>
          <p14:tracePt t="102686" x="4732338" y="3421063"/>
          <p14:tracePt t="102703" x="4770438" y="3429000"/>
          <p14:tracePt t="102719" x="4822825" y="3436938"/>
          <p14:tracePt t="102736" x="4860925" y="3436938"/>
          <p14:tracePt t="102752" x="4922838" y="3444875"/>
          <p14:tracePt t="102769" x="4937125" y="3444875"/>
          <p14:tracePt t="102785" x="4968875" y="3444875"/>
          <p14:tracePt t="102869" x="4975225" y="3436938"/>
          <p14:tracePt t="102894" x="4975225" y="3429000"/>
          <p14:tracePt t="102905" x="4975225" y="3421063"/>
          <p14:tracePt t="102914" x="4975225" y="3406775"/>
          <p14:tracePt t="102919" x="4968875" y="3390900"/>
          <p14:tracePt t="102935" x="4945063" y="3368675"/>
          <p14:tracePt t="102952" x="4906963" y="3336925"/>
          <p14:tracePt t="102969" x="4838700" y="3292475"/>
          <p14:tracePt t="102985" x="4732338" y="3238500"/>
          <p14:tracePt t="103002" x="4694238" y="3216275"/>
          <p14:tracePt t="103019" x="4648200" y="3192463"/>
          <p14:tracePt t="103035" x="4594225" y="3170238"/>
          <p14:tracePt t="103052" x="4533900" y="3140075"/>
          <p14:tracePt t="103069" x="4518025" y="3140075"/>
          <p14:tracePt t="103086" x="4511675" y="3132138"/>
          <p14:tracePt t="103102" x="4503738" y="3132138"/>
          <p14:tracePt t="103135" x="4495800" y="3124200"/>
          <p14:tracePt t="103152" x="4495800" y="3116263"/>
          <p14:tracePt t="103226" x="4503738" y="3116263"/>
          <p14:tracePt t="103238" x="4533900" y="3116263"/>
          <p14:tracePt t="103253" x="4564063" y="3116263"/>
          <p14:tracePt t="103258" x="4594225" y="3116263"/>
          <p14:tracePt t="103269" x="4656138" y="3116263"/>
          <p14:tracePt t="103286" x="4664075" y="3108325"/>
          <p14:tracePt t="103302" x="4808538" y="3108325"/>
          <p14:tracePt t="103319" x="4983163" y="3108325"/>
          <p14:tracePt t="103336" x="5097463" y="3108325"/>
          <p14:tracePt t="103353" x="5257800" y="3108325"/>
          <p14:tracePt t="103369" x="5426075" y="3108325"/>
          <p14:tracePt t="103386" x="5562600" y="3108325"/>
          <p14:tracePt t="103403" x="5775325" y="3108325"/>
          <p14:tracePt t="103419" x="5959475" y="3108325"/>
          <p14:tracePt t="103436" x="6019800" y="3108325"/>
          <p14:tracePt t="103452" x="6134100" y="3108325"/>
          <p14:tracePt t="103469" x="6240463" y="3108325"/>
          <p14:tracePt t="103486" x="6270625" y="3108325"/>
          <p14:tracePt t="103503" x="6316663" y="3101975"/>
          <p14:tracePt t="103519" x="6378575" y="3101975"/>
          <p14:tracePt t="103536" x="6408738" y="3101975"/>
          <p14:tracePt t="103553" x="6430963" y="3101975"/>
          <p14:tracePt t="103569" x="6446838" y="3101975"/>
          <p14:tracePt t="103586" x="6454775" y="3101975"/>
          <p14:tracePt t="103603" x="6484938" y="3101975"/>
          <p14:tracePt t="103619" x="6492875" y="3101975"/>
          <p14:tracePt t="103636" x="6523038" y="3101975"/>
          <p14:tracePt t="103653" x="6561138" y="3101975"/>
          <p14:tracePt t="103670" x="6569075" y="3101975"/>
          <p14:tracePt t="103686" x="6575425" y="3101975"/>
          <p14:tracePt t="103703" x="6607175" y="3101975"/>
          <p14:tracePt t="103736" x="6621463" y="3101975"/>
          <p14:tracePt t="103753" x="6637338" y="3101975"/>
          <p14:tracePt t="103903" x="6637338" y="3108325"/>
          <p14:tracePt t="103913" x="6637338" y="3116263"/>
          <p14:tracePt t="103922" x="6599238" y="3132138"/>
          <p14:tracePt t="103936" x="6583363" y="3132138"/>
          <p14:tracePt t="103953" x="6446838" y="3184525"/>
          <p14:tracePt t="103969" x="6302375" y="3192463"/>
          <p14:tracePt t="103986" x="6210300" y="3200400"/>
          <p14:tracePt t="104002" x="6164263" y="3200400"/>
          <p14:tracePt t="104019" x="5989638" y="3222625"/>
          <p14:tracePt t="104036" x="5875338" y="3222625"/>
          <p14:tracePt t="104053" x="5761038" y="3222625"/>
          <p14:tracePt t="104069" x="5676900" y="3222625"/>
          <p14:tracePt t="104086" x="5584825" y="3222625"/>
          <p14:tracePt t="104103" x="5562600" y="3222625"/>
          <p14:tracePt t="104119" x="5540375" y="3222625"/>
          <p14:tracePt t="104136" x="5532438" y="3222625"/>
          <p14:tracePt t="104306" x="5546725" y="3222625"/>
          <p14:tracePt t="104316" x="5570538" y="3222625"/>
          <p14:tracePt t="104326" x="5630863" y="3222625"/>
          <p14:tracePt t="104336" x="5646738" y="3222625"/>
          <p14:tracePt t="104353" x="5768975" y="3222625"/>
          <p14:tracePt t="104369" x="5943600" y="3222625"/>
          <p14:tracePt t="104386" x="6035675" y="3222625"/>
          <p14:tracePt t="104403" x="6149975" y="3222625"/>
          <p14:tracePt t="104419" x="6256338" y="3222625"/>
          <p14:tracePt t="104436" x="6370638" y="3222625"/>
          <p14:tracePt t="104453" x="6408738" y="3222625"/>
          <p14:tracePt t="104469" x="6430963" y="3222625"/>
          <p14:tracePt t="104486" x="6446838" y="3222625"/>
          <p14:tracePt t="104503" x="6469063" y="3222625"/>
          <p14:tracePt t="104520" x="6484938" y="3222625"/>
          <p14:tracePt t="104536" x="6515100" y="3222625"/>
          <p14:tracePt t="104553" x="6530975" y="3222625"/>
          <p14:tracePt t="104570" x="6553200" y="3222625"/>
          <p14:tracePt t="104586" x="6561138" y="3222625"/>
          <p14:tracePt t="104603" x="6575425" y="3222625"/>
          <p14:tracePt t="104620" x="6613525" y="3222625"/>
          <p14:tracePt t="104636" x="6629400" y="3222625"/>
          <p14:tracePt t="104653" x="6659563" y="3222625"/>
          <p14:tracePt t="104670" x="6683375" y="3222625"/>
          <p14:tracePt t="104686" x="6705600" y="3222625"/>
          <p14:tracePt t="104703" x="6727825" y="3222625"/>
          <p14:tracePt t="104720" x="6743700" y="3222625"/>
          <p14:tracePt t="104736" x="6751638" y="3222625"/>
          <p14:tracePt t="104753" x="6759575" y="3216275"/>
          <p14:tracePt t="104770" x="6765925" y="3216275"/>
          <p14:tracePt t="104786" x="6789738" y="3208338"/>
          <p14:tracePt t="104803" x="6804025" y="3200400"/>
          <p14:tracePt t="104819" x="6811963" y="3200400"/>
          <p14:tracePt t="104836" x="6827838" y="3192463"/>
          <p14:tracePt t="104853" x="6842125" y="3192463"/>
          <p14:tracePt t="104870" x="6865938" y="3192463"/>
          <p14:tracePt t="104903" x="6880225" y="3192463"/>
          <p14:tracePt t="104925" x="6888163" y="3184525"/>
          <p14:tracePt t="104944" x="6896100" y="3184525"/>
          <p14:tracePt t="105515" x="6888163" y="3184525"/>
          <p14:tracePt t="105523" x="6858000" y="3184525"/>
          <p14:tracePt t="105529" x="6850063" y="3184525"/>
          <p14:tracePt t="105537" x="6827838" y="3184525"/>
          <p14:tracePt t="105554" x="6751638" y="3184525"/>
          <p14:tracePt t="105570" x="6697663" y="3184525"/>
          <p14:tracePt t="105587" x="6613525" y="3192463"/>
          <p14:tracePt t="105604" x="6515100" y="3208338"/>
          <p14:tracePt t="105620" x="6400800" y="3208338"/>
          <p14:tracePt t="105638" x="6324600" y="3216275"/>
          <p14:tracePt t="105654" x="6202363" y="3238500"/>
          <p14:tracePt t="105670" x="6103938" y="3246438"/>
          <p14:tracePt t="105687" x="5951538" y="3254375"/>
          <p14:tracePt t="105704" x="5813425" y="3268663"/>
          <p14:tracePt t="105720" x="5730875" y="3284538"/>
          <p14:tracePt t="105737" x="5508625" y="3292475"/>
          <p14:tracePt t="105754" x="5311775" y="3292475"/>
          <p14:tracePt t="105770" x="5165725" y="3298825"/>
          <p14:tracePt t="105787" x="4983163" y="3314700"/>
          <p14:tracePt t="105804" x="4808538" y="3330575"/>
          <p14:tracePt t="105820" x="4664075" y="3330575"/>
          <p14:tracePt t="105837" x="4427538" y="3330575"/>
          <p14:tracePt t="105854" x="4305300" y="3336925"/>
          <p14:tracePt t="105871" x="4122738" y="3360738"/>
          <p14:tracePt t="105887" x="3902075" y="3368675"/>
          <p14:tracePt t="105903" x="3779838" y="3368675"/>
          <p14:tracePt t="105920" x="3482975" y="3382963"/>
          <p14:tracePt t="105937" x="3368675" y="3406775"/>
          <p14:tracePt t="105953" x="3314700" y="3413125"/>
          <p14:tracePt t="105970" x="3192463" y="3413125"/>
          <p14:tracePt t="105987" x="3154363" y="3413125"/>
          <p14:tracePt t="106003" x="3124200" y="3413125"/>
          <p14:tracePt t="106273" x="3108325" y="3413125"/>
          <p14:tracePt t="106283" x="3108325" y="3398838"/>
          <p14:tracePt t="106294" x="3101975" y="3398838"/>
          <p14:tracePt t="106303" x="3101975" y="3390900"/>
          <p14:tracePt t="106320" x="3032125" y="3368675"/>
          <p14:tracePt t="106337" x="3017838" y="3368675"/>
          <p14:tracePt t="106490" x="2392363" y="3238500"/>
          <p14:tracePt t="106494" x="2362200" y="3238500"/>
          <p14:tracePt t="106504" x="2316163" y="3230563"/>
          <p14:tracePt t="106520" x="2201863" y="3200400"/>
          <p14:tracePt t="106537" x="2179638" y="3192463"/>
          <p14:tracePt t="106554" x="1927225" y="3162300"/>
          <p14:tracePt t="106570" x="1866900" y="3162300"/>
          <p14:tracePt t="106587" x="1676400" y="3162300"/>
          <p14:tracePt t="106603" x="1508125" y="3154363"/>
          <p14:tracePt t="106620" x="1393825" y="3154363"/>
          <p14:tracePt t="106637" x="1265238" y="3154363"/>
          <p14:tracePt t="106653" x="1211263" y="3154363"/>
          <p14:tracePt t="106670" x="1150938" y="3154363"/>
          <p14:tracePt t="106687" x="1036638" y="3154363"/>
          <p14:tracePt t="106704" x="998538" y="3140075"/>
          <p14:tracePt t="106720" x="922338" y="3132138"/>
          <p14:tracePt t="106873" x="449263" y="2697163"/>
          <p14:tracePt t="106882" x="473075" y="2674938"/>
          <p14:tracePt t="106894" x="495300" y="2659063"/>
          <p14:tracePt t="106903" x="541338" y="2644775"/>
          <p14:tracePt t="106920" x="609600" y="2628900"/>
          <p14:tracePt t="106937" x="715963" y="2590800"/>
          <p14:tracePt t="106953" x="854075" y="2582863"/>
          <p14:tracePt t="106970" x="914400" y="2582863"/>
          <p14:tracePt t="106987" x="990600" y="2582863"/>
          <p14:tracePt t="107004" x="1012825" y="2582863"/>
          <p14:tracePt t="107139" x="1096963" y="2797175"/>
          <p14:tracePt t="107150" x="1096963" y="2803525"/>
          <p14:tracePt t="107176" x="1096963" y="2811463"/>
          <p14:tracePt t="107232" x="1096963" y="2819400"/>
          <p14:tracePt t="107252" x="1096963" y="2827338"/>
          <p14:tracePt t="107276" x="1104900" y="2835275"/>
          <p14:tracePt t="107293" x="1120775" y="2849563"/>
          <p14:tracePt t="107326" x="1127125" y="2857500"/>
          <p14:tracePt t="107336" x="1135063" y="2865438"/>
          <p14:tracePt t="107346" x="1135063" y="2873375"/>
          <p14:tracePt t="107378" x="1135063" y="2879725"/>
          <p14:tracePt t="107403" x="1150938" y="2895600"/>
          <p14:tracePt t="107408" x="1165225" y="2895600"/>
          <p14:tracePt t="107421" x="1181100" y="2911475"/>
          <p14:tracePt t="107437" x="1235075" y="2949575"/>
          <p14:tracePt t="107454" x="1371600" y="2994025"/>
          <p14:tracePt t="107471" x="1477963" y="3017838"/>
          <p14:tracePt t="107487" x="1706563" y="3048000"/>
          <p14:tracePt t="107504" x="1951038" y="3063875"/>
          <p14:tracePt t="107521" x="2149475" y="3063875"/>
          <p14:tracePt t="107537" x="2286000" y="3063875"/>
          <p14:tracePt t="107554" x="2384425" y="3063875"/>
          <p14:tracePt t="107556" x="2400300" y="3063875"/>
          <p14:tracePt t="107587" x="2460625" y="3063875"/>
          <p14:tracePt t="107610" x="2468563" y="3063875"/>
          <p14:tracePt t="107624" x="2476500" y="3063875"/>
          <p14:tracePt t="107650" x="2484438" y="3063875"/>
          <p14:tracePt t="107660" x="2492375" y="3063875"/>
          <p14:tracePt t="107952" x="2498725" y="3063875"/>
          <p14:tracePt t="107958" x="2620963" y="3086100"/>
          <p14:tracePt t="107971" x="2651125" y="3086100"/>
          <p14:tracePt t="107987" x="2735263" y="3094038"/>
          <p14:tracePt t="108004" x="2903538" y="3132138"/>
          <p14:tracePt t="108021" x="3001963" y="3146425"/>
          <p14:tracePt t="108037" x="3101975" y="3154363"/>
          <p14:tracePt t="108054" x="3298825" y="3170238"/>
          <p14:tracePt t="108071" x="3413125" y="3178175"/>
          <p14:tracePt t="108088" x="3565525" y="3178175"/>
          <p14:tracePt t="108104" x="3711575" y="3178175"/>
          <p14:tracePt t="108121" x="4092575" y="3178175"/>
          <p14:tracePt t="108138" x="4283075" y="3178175"/>
          <p14:tracePt t="108155" x="4389438" y="3178175"/>
          <p14:tracePt t="108171" x="4441825" y="3178175"/>
          <p14:tracePt t="108280" x="4403725" y="3178175"/>
          <p14:tracePt t="108288" x="4381500" y="3178175"/>
          <p14:tracePt t="108300" x="4321175" y="3178175"/>
          <p14:tracePt t="108306" x="4305300" y="3178175"/>
          <p14:tracePt t="108434" x="3222625" y="2955925"/>
          <p14:tracePt t="108446" x="3192463" y="2941638"/>
          <p14:tracePt t="108450" x="3184525" y="2917825"/>
          <p14:tracePt t="108460" x="3184525" y="2911475"/>
          <p14:tracePt t="108471" x="3184525" y="2895600"/>
          <p14:tracePt t="108487" x="3162300" y="2835275"/>
          <p14:tracePt t="108504" x="3162300" y="2797175"/>
          <p14:tracePt t="108614" x="3344863" y="2544763"/>
          <p14:tracePt t="108628" x="3352800" y="2544763"/>
          <p14:tracePt t="108664" x="3368675" y="2544763"/>
          <p14:tracePt t="108715" x="3382963" y="2544763"/>
          <p14:tracePt t="108720" x="3390900" y="2544763"/>
          <p14:tracePt t="108728" x="3398838" y="2544763"/>
          <p14:tracePt t="108738" x="3406775" y="2544763"/>
          <p14:tracePt t="108754" x="3451225" y="2544763"/>
          <p14:tracePt t="108771" x="3513138" y="2560638"/>
          <p14:tracePt t="108788" x="3573463" y="2568575"/>
          <p14:tracePt t="108804" x="3611563" y="2582863"/>
          <p14:tracePt t="108821" x="3635375" y="2582863"/>
          <p14:tracePt t="108838" x="3657600" y="2582863"/>
          <p14:tracePt t="108854" x="3695700" y="2606675"/>
          <p14:tracePt t="108871" x="3711575" y="2613025"/>
          <p14:tracePt t="108888" x="3741738" y="2620963"/>
          <p14:tracePt t="108905" x="3771900" y="2628900"/>
          <p14:tracePt t="108921" x="3779838" y="2636838"/>
          <p14:tracePt t="108938" x="3787775" y="2644775"/>
          <p14:tracePt t="108954" x="3794125" y="2651125"/>
          <p14:tracePt t="108971" x="3802063" y="2659063"/>
          <p14:tracePt t="108988" x="3832225" y="2674938"/>
          <p14:tracePt t="109005" x="3832225" y="2689225"/>
          <p14:tracePt t="109038" x="3856038" y="2713038"/>
          <p14:tracePt t="109054" x="3863975" y="2727325"/>
          <p14:tracePt t="109071" x="3870325" y="2735263"/>
          <p14:tracePt t="109088" x="3870325" y="2743200"/>
          <p14:tracePt t="109104" x="3870325" y="2751138"/>
          <p14:tracePt t="109153" x="3870325" y="2759075"/>
          <p14:tracePt t="109178" x="3870325" y="2765425"/>
          <p14:tracePt t="109269" x="3870325" y="2773363"/>
          <p14:tracePt t="109285" x="3870325" y="2781300"/>
          <p14:tracePt t="109342" x="3870325" y="2789238"/>
          <p14:tracePt t="109354" x="3863975" y="2789238"/>
          <p14:tracePt t="109366" x="3863975" y="2797175"/>
          <p14:tracePt t="109372" x="3856038" y="2797175"/>
          <p14:tracePt t="109388" x="3856038" y="2803525"/>
          <p14:tracePt t="109404" x="3832225" y="2827338"/>
          <p14:tracePt t="109421" x="3817938" y="2841625"/>
          <p14:tracePt t="109438" x="3817938" y="2849563"/>
          <p14:tracePt t="109455" x="3810000" y="2849563"/>
          <p14:tracePt t="109471" x="3787775" y="2873375"/>
          <p14:tracePt t="109488" x="3771900" y="2879725"/>
          <p14:tracePt t="109504" x="3756025" y="2895600"/>
          <p14:tracePt t="109521" x="3749675" y="2895600"/>
          <p14:tracePt t="109538" x="3733800" y="2911475"/>
          <p14:tracePt t="109555" x="3725863" y="2925763"/>
          <p14:tracePt t="109571" x="3711575" y="2925763"/>
          <p14:tracePt t="109588" x="3695700" y="2933700"/>
          <p14:tracePt t="109605" x="3673475" y="2941638"/>
          <p14:tracePt t="109622" x="3649663" y="2949575"/>
          <p14:tracePt t="109638" x="3635375" y="2963863"/>
          <p14:tracePt t="109655" x="3619500" y="2971800"/>
          <p14:tracePt t="109671" x="3589338" y="2979738"/>
          <p14:tracePt t="109688" x="3565525" y="2994025"/>
          <p14:tracePt t="109705" x="3551238" y="2994025"/>
          <p14:tracePt t="109721" x="3543300" y="2994025"/>
          <p14:tracePt t="109755" x="3527425" y="2994025"/>
          <p14:tracePt t="109772" x="3497263" y="3001963"/>
          <p14:tracePt t="109788" x="3489325" y="3009900"/>
          <p14:tracePt t="110226" x="3482975" y="3009900"/>
          <p14:tracePt t="110242" x="3482975" y="3017838"/>
          <p14:tracePt t="110262" x="3475038" y="3017838"/>
          <p14:tracePt t="110268" x="3467100" y="3017838"/>
          <p14:tracePt t="110292" x="3459163" y="3017838"/>
          <p14:tracePt t="110302" x="3451225" y="3017838"/>
          <p14:tracePt t="110309" x="3413125" y="3025775"/>
          <p14:tracePt t="110322" x="3390900" y="3025775"/>
          <p14:tracePt t="110338" x="3292475" y="3025775"/>
          <p14:tracePt t="110355" x="3230563" y="3048000"/>
          <p14:tracePt t="110371" x="3162300" y="3055938"/>
          <p14:tracePt t="110388" x="2971800" y="3070225"/>
          <p14:tracePt t="110405" x="2895600" y="3070225"/>
          <p14:tracePt t="110422" x="2697163" y="3086100"/>
          <p14:tracePt t="110438" x="2620963" y="3086100"/>
          <p14:tracePt t="110455" x="2568575" y="3086100"/>
          <p14:tracePt t="110472" x="2544763" y="3086100"/>
          <p14:tracePt t="110488" x="2506663" y="3086100"/>
          <p14:tracePt t="110505" x="2460625" y="3094038"/>
          <p14:tracePt t="110521" x="2438400" y="3108325"/>
          <p14:tracePt t="110538" x="2422525" y="3108325"/>
          <p14:tracePt t="110572" x="2378075" y="3124200"/>
          <p14:tracePt t="112125" x="2392363" y="3124200"/>
          <p14:tracePt t="112134" x="2400300" y="3124200"/>
          <p14:tracePt t="112146" x="2416175" y="3124200"/>
          <p14:tracePt t="112156" x="2446338" y="3132138"/>
          <p14:tracePt t="112172" x="2476500" y="3132138"/>
          <p14:tracePt t="112189" x="2506663" y="3132138"/>
          <p14:tracePt t="112205" x="2530475" y="3132138"/>
          <p14:tracePt t="112222" x="2582863" y="3132138"/>
          <p14:tracePt t="112239" x="2674938" y="3132138"/>
          <p14:tracePt t="112256" x="2797175" y="3146425"/>
          <p14:tracePt t="112272" x="2911475" y="3146425"/>
          <p14:tracePt t="112289" x="2994025" y="3154363"/>
          <p14:tracePt t="112306" x="3124200" y="3170238"/>
          <p14:tracePt t="112322" x="3200400" y="3184525"/>
          <p14:tracePt t="112340" x="3260725" y="3192463"/>
          <p14:tracePt t="112356" x="3336925" y="3200400"/>
          <p14:tracePt t="112372" x="3482975" y="3200400"/>
          <p14:tracePt t="112389" x="3573463" y="3200400"/>
          <p14:tracePt t="112406" x="3665538" y="3200400"/>
          <p14:tracePt t="112422" x="3779838" y="3200400"/>
          <p14:tracePt t="112439" x="3908425" y="3200400"/>
          <p14:tracePt t="112456" x="4022725" y="3208338"/>
          <p14:tracePt t="112472" x="4137025" y="3208338"/>
          <p14:tracePt t="112489" x="4229100" y="3208338"/>
          <p14:tracePt t="112506" x="4327525" y="3208338"/>
          <p14:tracePt t="112522" x="4441825" y="3208338"/>
          <p14:tracePt t="112539" x="4511675" y="3208338"/>
          <p14:tracePt t="112556" x="4594225" y="3208338"/>
          <p14:tracePt t="112572" x="4694238" y="3192463"/>
          <p14:tracePt t="112589" x="4740275" y="3184525"/>
          <p14:tracePt t="112606" x="4800600" y="3178175"/>
          <p14:tracePt t="112622" x="4816475" y="3170238"/>
          <p14:tracePt t="112639" x="4846638" y="3162300"/>
          <p14:tracePt t="112656" x="4860925" y="3146425"/>
          <p14:tracePt t="112673" x="4876800" y="3146425"/>
          <p14:tracePt t="112709" x="4876800" y="3154363"/>
          <p14:tracePt t="112725" x="4860925" y="3162300"/>
          <p14:tracePt t="112739" x="4830763" y="3178175"/>
          <p14:tracePt t="112756" x="4784725" y="3192463"/>
          <p14:tracePt t="112773" x="4762500" y="3216275"/>
          <p14:tracePt t="112789" x="4732338" y="3230563"/>
          <p14:tracePt t="112806" x="4632325" y="3230563"/>
          <p14:tracePt t="112823" x="4610100" y="3230563"/>
          <p14:tracePt t="112839" x="4572000" y="3230563"/>
          <p14:tracePt t="112856" x="4549775" y="3222625"/>
          <p14:tracePt t="112873" x="4479925" y="3170238"/>
          <p14:tracePt t="112889" x="4427538" y="3132138"/>
          <p14:tracePt t="112906" x="4397375" y="3108325"/>
          <p14:tracePt t="112923" x="4343400" y="3070225"/>
          <p14:tracePt t="112939" x="4343400" y="3040063"/>
          <p14:tracePt t="112956" x="4335463" y="2994025"/>
          <p14:tracePt t="112972" x="4335463" y="2955925"/>
          <p14:tracePt t="112989" x="4335463" y="2925763"/>
          <p14:tracePt t="113006" x="4335463" y="2887663"/>
          <p14:tracePt t="113023" x="4389438" y="2835275"/>
          <p14:tracePt t="113039" x="4435475" y="2811463"/>
          <p14:tracePt t="113056" x="4525963" y="2797175"/>
          <p14:tracePt t="113073" x="4610100" y="2797175"/>
          <p14:tracePt t="113089" x="4670425" y="2797175"/>
          <p14:tracePt t="113106" x="4702175" y="2797175"/>
          <p14:tracePt t="113123" x="4754563" y="2819400"/>
          <p14:tracePt t="113139" x="4808538" y="2865438"/>
          <p14:tracePt t="113156" x="4822825" y="2933700"/>
          <p14:tracePt t="113173" x="4822825" y="2971800"/>
          <p14:tracePt t="113189" x="4822825" y="2987675"/>
          <p14:tracePt t="113206" x="4822825" y="3009900"/>
          <p14:tracePt t="113223" x="4808538" y="3017838"/>
          <p14:tracePt t="113274" x="4808538" y="3025775"/>
          <p14:tracePt t="113278" x="4808538" y="3032125"/>
          <p14:tracePt t="113289" x="4838700" y="3032125"/>
          <p14:tracePt t="113306" x="4914900" y="3040063"/>
          <p14:tracePt t="113323" x="5051425" y="3040063"/>
          <p14:tracePt t="113340" x="5265738" y="3040063"/>
          <p14:tracePt t="113356" x="5630863" y="3040063"/>
          <p14:tracePt t="113373" x="6057900" y="3040063"/>
          <p14:tracePt t="113389" x="6384925" y="3040063"/>
          <p14:tracePt t="113406" x="6727825" y="3040063"/>
          <p14:tracePt t="113423" x="7018338" y="3040063"/>
          <p14:tracePt t="113439" x="7132638" y="3009900"/>
          <p14:tracePt t="113456" x="7162800" y="3001963"/>
          <p14:tracePt t="113473" x="7170738" y="3001963"/>
          <p14:tracePt t="113507" x="7178675" y="3001963"/>
          <p14:tracePt t="113523" x="7178675" y="2994025"/>
          <p14:tracePt t="113540" x="7170738" y="2987675"/>
          <p14:tracePt t="113556" x="7116763" y="2971800"/>
          <p14:tracePt t="113557" x="7026275" y="2949575"/>
          <p14:tracePt t="113573" x="6911975" y="2925763"/>
          <p14:tracePt t="113590" x="6888163" y="2925763"/>
          <p14:tracePt t="113606" x="6804025" y="2911475"/>
          <p14:tracePt t="113752" x="6797675" y="2911475"/>
          <p14:tracePt t="113769" x="6789738" y="2911475"/>
          <p14:tracePt t="113774" x="6773863" y="2911475"/>
          <p14:tracePt t="113788" x="6735763" y="2917825"/>
          <p14:tracePt t="113798" x="6659563" y="2949575"/>
          <p14:tracePt t="113812" x="6561138" y="2963863"/>
          <p14:tracePt t="113823" x="6499225" y="3001963"/>
          <p14:tracePt t="113840" x="6384925" y="3040063"/>
          <p14:tracePt t="113856" x="6294438" y="3086100"/>
          <p14:tracePt t="113873" x="6240463" y="3108325"/>
          <p14:tracePt t="113890" x="6156325" y="3132138"/>
          <p14:tracePt t="113906" x="6073775" y="3154363"/>
          <p14:tracePt t="113923" x="6027738" y="3154363"/>
          <p14:tracePt t="113940" x="5981700" y="3154363"/>
          <p14:tracePt t="113957" x="5951538" y="3154363"/>
          <p14:tracePt t="113973" x="5889625" y="3154363"/>
          <p14:tracePt t="113990" x="5829300" y="3154363"/>
          <p14:tracePt t="114006" x="5799138" y="3154363"/>
          <p14:tracePt t="114023" x="5791200" y="3154363"/>
          <p14:tracePt t="114040" x="5775325" y="3154363"/>
          <p14:tracePt t="114056" x="5761038" y="3154363"/>
          <p14:tracePt t="114101" x="5753100" y="3154363"/>
          <p14:tracePt t="114107" x="5745163" y="3154363"/>
          <p14:tracePt t="114116" x="5737225" y="3154363"/>
          <p14:tracePt t="114130" x="5722938" y="3154363"/>
          <p14:tracePt t="114146" x="5715000" y="3154363"/>
          <p14:tracePt t="114156" x="5707063" y="3154363"/>
          <p14:tracePt t="114173" x="5692775" y="3146425"/>
          <p14:tracePt t="114190" x="5654675" y="3140075"/>
          <p14:tracePt t="114206" x="5622925" y="3132138"/>
          <p14:tracePt t="114223" x="5608638" y="3132138"/>
          <p14:tracePt t="114240" x="5578475" y="3124200"/>
          <p14:tracePt t="114257" x="5546725" y="3116263"/>
          <p14:tracePt t="114289" x="5540375" y="3116263"/>
          <p14:tracePt t="115096" x="5562600" y="3116263"/>
          <p14:tracePt t="115106" x="5584825" y="3116263"/>
          <p14:tracePt t="115111" x="5592763" y="3116263"/>
          <p14:tracePt t="115124" x="5616575" y="3116263"/>
          <p14:tracePt t="115140" x="5692775" y="3116263"/>
          <p14:tracePt t="115157" x="5807075" y="3116263"/>
          <p14:tracePt t="115174" x="5889625" y="3116263"/>
          <p14:tracePt t="115191" x="5989638" y="3116263"/>
          <p14:tracePt t="115207" x="6088063" y="3116263"/>
          <p14:tracePt t="115224" x="6134100" y="3116263"/>
          <p14:tracePt t="115240" x="6210300" y="3116263"/>
          <p14:tracePt t="115257" x="6256338" y="3116263"/>
          <p14:tracePt t="115273" x="6286500" y="3116263"/>
          <p14:tracePt t="115290" x="6316663" y="3116263"/>
          <p14:tracePt t="115307" x="6346825" y="3116263"/>
          <p14:tracePt t="115323" x="6370638" y="3116263"/>
          <p14:tracePt t="115340" x="6378575" y="3116263"/>
          <p14:tracePt t="115357" x="6384925" y="3116263"/>
          <p14:tracePt t="115374" x="6392863" y="3116263"/>
          <p14:tracePt t="115577" x="6400800" y="3116263"/>
          <p14:tracePt t="115597" x="6408738" y="3116263"/>
          <p14:tracePt t="115992" x="6400800" y="3116263"/>
          <p14:tracePt t="115996" x="6392863" y="3116263"/>
          <p14:tracePt t="116017" x="6378575" y="3108325"/>
          <p14:tracePt t="116030" x="6370638" y="3101975"/>
          <p14:tracePt t="116040" x="6362700" y="3101975"/>
          <p14:tracePt t="116057" x="6354763" y="3101975"/>
          <p14:tracePt t="116074" x="6346825" y="3101975"/>
          <p14:tracePt t="116091" x="6332538" y="3101975"/>
          <p14:tracePt t="116133" x="6324600" y="3101975"/>
          <p14:tracePt t="116145" x="6302375" y="3094038"/>
          <p14:tracePt t="116149" x="6294438" y="3094038"/>
          <p14:tracePt t="116159" x="6256338" y="3094038"/>
          <p14:tracePt t="116174" x="6218238" y="3094038"/>
          <p14:tracePt t="116191" x="6080125" y="3094038"/>
          <p14:tracePt t="116207" x="6049963" y="3094038"/>
          <p14:tracePt t="116224" x="5981700" y="3094038"/>
          <p14:tracePt t="116241" x="5807075" y="3094038"/>
          <p14:tracePt t="116257" x="5715000" y="3094038"/>
          <p14:tracePt t="116274" x="5570538" y="3094038"/>
          <p14:tracePt t="116291" x="5356225" y="3116263"/>
          <p14:tracePt t="116307" x="5241925" y="3132138"/>
          <p14:tracePt t="116324" x="5121275" y="3132138"/>
          <p14:tracePt t="116341" x="4945063" y="3146425"/>
          <p14:tracePt t="116357" x="4808538" y="3154363"/>
          <p14:tracePt t="116374" x="4656138" y="3184525"/>
          <p14:tracePt t="116391" x="4572000" y="3184525"/>
          <p14:tracePt t="116407" x="4511675" y="3192463"/>
          <p14:tracePt t="116424" x="4457700" y="3192463"/>
          <p14:tracePt t="116441" x="4359275" y="3192463"/>
          <p14:tracePt t="116457" x="4335463" y="3192463"/>
          <p14:tracePt t="116474" x="4313238" y="3192463"/>
          <p14:tracePt t="116491" x="4305300" y="3178175"/>
          <p14:tracePt t="116508" x="4283075" y="3146425"/>
          <p14:tracePt t="116524" x="4283075" y="3101975"/>
          <p14:tracePt t="116541" x="4283075" y="3070225"/>
          <p14:tracePt t="116557" x="4283075" y="3017838"/>
          <p14:tracePt t="116575" x="4297363" y="2955925"/>
          <p14:tracePt t="116591" x="4335463" y="2911475"/>
          <p14:tracePt t="116607" x="4373563" y="2865438"/>
          <p14:tracePt t="116624" x="4435475" y="2841625"/>
          <p14:tracePt t="116640" x="4495800" y="2803525"/>
          <p14:tracePt t="116657" x="4610100" y="2789238"/>
          <p14:tracePt t="116674" x="4708525" y="2773363"/>
          <p14:tracePt t="116691" x="4732338" y="2773363"/>
          <p14:tracePt t="116707" x="4762500" y="2773363"/>
          <p14:tracePt t="116724" x="4784725" y="2773363"/>
          <p14:tracePt t="116740" x="4822825" y="2773363"/>
          <p14:tracePt t="116758" x="4846638" y="2773363"/>
          <p14:tracePt t="116774" x="4899025" y="2819400"/>
          <p14:tracePt t="116791" x="4914900" y="2827338"/>
          <p14:tracePt t="116808" x="4937125" y="2827338"/>
          <p14:tracePt t="116998" x="4937125" y="2835275"/>
          <p14:tracePt t="117088" x="4945063" y="2849563"/>
          <p14:tracePt t="117097" x="4953000" y="2857500"/>
          <p14:tracePt t="117108" x="4960938" y="2857500"/>
          <p14:tracePt t="117124" x="4975225" y="2865438"/>
          <p14:tracePt t="117141" x="5006975" y="2865438"/>
          <p14:tracePt t="117158" x="5045075" y="2873375"/>
          <p14:tracePt t="117175" x="5059363" y="2873375"/>
          <p14:tracePt t="117191" x="5067300" y="2879725"/>
          <p14:tracePt t="117208" x="5105400" y="2887663"/>
          <p14:tracePt t="117224" x="5227638" y="2925763"/>
          <p14:tracePt t="117241" x="5387975" y="2987675"/>
          <p14:tracePt t="117258" x="5486400" y="3017838"/>
          <p14:tracePt t="117275" x="5676900" y="3063875"/>
          <p14:tracePt t="117291" x="5845175" y="3086100"/>
          <p14:tracePt t="117308" x="6003925" y="3116263"/>
          <p14:tracePt t="117325" x="6126163" y="3132138"/>
          <p14:tracePt t="117342" x="6218238" y="3146425"/>
          <p14:tracePt t="117359" x="6240463" y="3146425"/>
          <p14:tracePt t="117451" x="6232525" y="3146425"/>
          <p14:tracePt t="117482" x="6226175" y="3146425"/>
          <p14:tracePt t="117492" x="6210300" y="3146425"/>
          <p14:tracePt t="117501" x="6194425" y="3146425"/>
          <p14:tracePt t="117512" x="6180138" y="3132138"/>
          <p14:tracePt t="117525" x="6172200" y="3116263"/>
          <p14:tracePt t="117541" x="6156325" y="3101975"/>
          <p14:tracePt t="117558" x="6156325" y="3094038"/>
          <p14:tracePt t="117575" x="6149975" y="3063875"/>
          <p14:tracePt t="117591" x="6149975" y="3025775"/>
          <p14:tracePt t="117608" x="6149975" y="2994025"/>
          <p14:tracePt t="117624" x="6149975" y="2917825"/>
          <p14:tracePt t="117641" x="6149975" y="2857500"/>
          <p14:tracePt t="117658" x="6156325" y="2835275"/>
          <p14:tracePt t="117674" x="6180138" y="2811463"/>
          <p14:tracePt t="117691" x="6218238" y="2789238"/>
          <p14:tracePt t="117708" x="6302375" y="2773363"/>
          <p14:tracePt t="117724" x="6430963" y="2743200"/>
          <p14:tracePt t="117741" x="6454775" y="2735263"/>
          <p14:tracePt t="117758" x="6637338" y="2735263"/>
          <p14:tracePt t="117775" x="6721475" y="2735263"/>
          <p14:tracePt t="117791" x="6811963" y="2735263"/>
          <p14:tracePt t="117808" x="6888163" y="2735263"/>
          <p14:tracePt t="117824" x="6964363" y="2735263"/>
          <p14:tracePt t="117841" x="7048500" y="2751138"/>
          <p14:tracePt t="117858" x="7132638" y="2765425"/>
          <p14:tracePt t="117874" x="7239000" y="2811463"/>
          <p14:tracePt t="117891" x="7254875" y="2819400"/>
          <p14:tracePt t="117908" x="7277100" y="2827338"/>
          <p14:tracePt t="117924" x="7315200" y="2865438"/>
          <p14:tracePt t="117941" x="7331075" y="2873375"/>
          <p14:tracePt t="117958" x="7331075" y="2887663"/>
          <p14:tracePt t="117975" x="7331075" y="2903538"/>
          <p14:tracePt t="117991" x="7331075" y="2925763"/>
          <p14:tracePt t="118008" x="7331075" y="2955925"/>
          <p14:tracePt t="118025" x="7331075" y="2979738"/>
          <p14:tracePt t="118041" x="7307263" y="3009900"/>
          <p14:tracePt t="118058" x="7269163" y="3040063"/>
          <p14:tracePt t="118075" x="7231063" y="3063875"/>
          <p14:tracePt t="118091" x="7208838" y="3078163"/>
          <p14:tracePt t="118108" x="7146925" y="3116263"/>
          <p14:tracePt t="118124" x="7116763" y="3116263"/>
          <p14:tracePt t="118141" x="7032625" y="3116263"/>
          <p14:tracePt t="118158" x="7018338" y="3116263"/>
          <p14:tracePt t="118175" x="6980238" y="3116263"/>
          <p14:tracePt t="118191" x="6926263" y="3116263"/>
          <p14:tracePt t="118208" x="6865938" y="3116263"/>
          <p14:tracePt t="118224" x="6781800" y="3116263"/>
          <p14:tracePt t="118241" x="6713538" y="3116263"/>
          <p14:tracePt t="118258" x="6667500" y="3116263"/>
          <p14:tracePt t="118275" x="6613525" y="3108325"/>
          <p14:tracePt t="118291" x="6575425" y="3108325"/>
          <p14:tracePt t="118308" x="6545263" y="3108325"/>
          <p14:tracePt t="118325" x="6469063" y="3108325"/>
          <p14:tracePt t="118341" x="6384925" y="3108325"/>
          <p14:tracePt t="118358" x="6316663" y="3108325"/>
          <p14:tracePt t="118375" x="6232525" y="3108325"/>
          <p14:tracePt t="118391" x="6035675" y="3108325"/>
          <p14:tracePt t="118408" x="5851525" y="3108325"/>
          <p14:tracePt t="118424" x="5753100" y="3108325"/>
          <p14:tracePt t="118441" x="5668963" y="3108325"/>
          <p14:tracePt t="118458" x="5470525" y="3108325"/>
          <p14:tracePt t="118474" x="5402263" y="3116263"/>
          <p14:tracePt t="118491" x="5341938" y="3132138"/>
          <p14:tracePt t="118508" x="5295900" y="3146425"/>
          <p14:tracePt t="118524" x="5189538" y="3170238"/>
          <p14:tracePt t="118541" x="5105400" y="3178175"/>
          <p14:tracePt t="118558" x="5037138" y="3184525"/>
          <p14:tracePt t="118575" x="4937125" y="3200400"/>
          <p14:tracePt t="118592" x="4816475" y="3200400"/>
          <p14:tracePt t="118608" x="4724400" y="3200400"/>
          <p14:tracePt t="118625" x="4686300" y="3200400"/>
          <p14:tracePt t="118641" x="4664075" y="3200400"/>
          <p14:tracePt t="118675" x="4632325" y="3184525"/>
          <p14:tracePt t="118691" x="4610100" y="3132138"/>
          <p14:tracePt t="118708" x="4556125" y="3078163"/>
          <p14:tracePt t="118725" x="4518025" y="3025775"/>
          <p14:tracePt t="118741" x="4487863" y="2925763"/>
          <p14:tracePt t="118758" x="4487863" y="2887663"/>
          <p14:tracePt t="118775" x="4487863" y="2849563"/>
          <p14:tracePt t="118791" x="4511675" y="2827338"/>
          <p14:tracePt t="118808" x="4602163" y="2827338"/>
          <p14:tracePt t="118825" x="4702175" y="2827338"/>
          <p14:tracePt t="118841" x="4762500" y="2827338"/>
          <p14:tracePt t="118858" x="4822825" y="2835275"/>
          <p14:tracePt t="118875" x="4876800" y="2887663"/>
          <p14:tracePt t="118891" x="4922838" y="2949575"/>
          <p14:tracePt t="118908" x="4945063" y="2987675"/>
          <p14:tracePt t="118925" x="4953000" y="3001963"/>
          <p14:tracePt t="119050" x="4953000" y="3009900"/>
          <p14:tracePt t="119055" x="4960938" y="3009900"/>
          <p14:tracePt t="119065" x="4975225" y="3009900"/>
          <p14:tracePt t="119076" x="5013325" y="3032125"/>
          <p14:tracePt t="119093" x="5105400" y="3040063"/>
          <p14:tracePt t="119108" x="5334000" y="3040063"/>
          <p14:tracePt t="119125" x="5570538" y="3040063"/>
          <p14:tracePt t="119142" x="6218238" y="3040063"/>
          <p14:tracePt t="119159" x="6950075" y="3040063"/>
          <p14:tracePt t="119175" x="7383463" y="3040063"/>
          <p14:tracePt t="119192" x="7597775" y="3017838"/>
          <p14:tracePt t="119209" x="7734300" y="3009900"/>
          <p14:tracePt t="119225" x="7886700" y="2987675"/>
          <p14:tracePt t="119242" x="7894638" y="2987675"/>
          <p14:tracePt t="119353" x="7894638" y="2994025"/>
          <p14:tracePt t="119363" x="7894638" y="3009900"/>
          <p14:tracePt t="119371" x="7894638" y="3017838"/>
          <p14:tracePt t="119453" x="7894638" y="3025775"/>
          <p14:tracePt t="119463" x="7878763" y="3025775"/>
          <p14:tracePt t="119467" x="7864475" y="3025775"/>
          <p14:tracePt t="119475" x="7848600" y="3025775"/>
          <p14:tracePt t="119492" x="7802563" y="3032125"/>
          <p14:tracePt t="119509" x="7756525" y="3032125"/>
          <p14:tracePt t="119525" x="7673975" y="3055938"/>
          <p14:tracePt t="119542" x="7589838" y="3063875"/>
          <p14:tracePt t="119558" x="7535863" y="3070225"/>
          <p14:tracePt t="119575" x="7437438" y="3086100"/>
          <p14:tracePt t="119592" x="7285038" y="3101975"/>
          <p14:tracePt t="119608" x="7192963" y="3124200"/>
          <p14:tracePt t="119625" x="7018338" y="3132138"/>
          <p14:tracePt t="119642" x="6842125" y="3132138"/>
          <p14:tracePt t="119658" x="6629400" y="3132138"/>
          <p14:tracePt t="119675" x="6430963" y="3124200"/>
          <p14:tracePt t="119692" x="6286500" y="3116263"/>
          <p14:tracePt t="119708" x="5959475" y="3108325"/>
          <p14:tracePt t="119725" x="5837238" y="3108325"/>
          <p14:tracePt t="119742" x="5692775" y="3108325"/>
          <p14:tracePt t="119758" x="5600700" y="3108325"/>
          <p14:tracePt t="119775" x="5494338" y="3108325"/>
          <p14:tracePt t="119792" x="5410200" y="3116263"/>
          <p14:tracePt t="119808" x="5356225" y="3116263"/>
          <p14:tracePt t="119826" x="5303838" y="3116263"/>
          <p14:tracePt t="119842" x="5249863" y="3124200"/>
          <p14:tracePt t="119858" x="5189538" y="3124200"/>
          <p14:tracePt t="119875" x="5113338" y="3124200"/>
          <p14:tracePt t="119892" x="5037138" y="3124200"/>
          <p14:tracePt t="119909" x="4884738" y="3124200"/>
          <p14:tracePt t="119925" x="4770438" y="3124200"/>
          <p14:tracePt t="119942" x="4686300" y="3124200"/>
          <p14:tracePt t="119959" x="4648200" y="3124200"/>
          <p14:tracePt t="119975" x="4618038" y="3124200"/>
          <p14:tracePt t="119992" x="4572000" y="3124200"/>
          <p14:tracePt t="120008" x="4518025" y="3094038"/>
          <p14:tracePt t="120025" x="4465638" y="3048000"/>
          <p14:tracePt t="120042" x="4441825" y="3025775"/>
          <p14:tracePt t="120059" x="4419600" y="2941638"/>
          <p14:tracePt t="120075" x="4419600" y="2903538"/>
          <p14:tracePt t="120092" x="4435475" y="2887663"/>
          <p14:tracePt t="120109" x="4479925" y="2857500"/>
          <p14:tracePt t="120125" x="4525963" y="2835275"/>
          <p14:tracePt t="120142" x="4610100" y="2827338"/>
          <p14:tracePt t="120159" x="4686300" y="2827338"/>
          <p14:tracePt t="120175" x="4724400" y="2827338"/>
          <p14:tracePt t="120192" x="4746625" y="2841625"/>
          <p14:tracePt t="120209" x="4784725" y="2895600"/>
          <p14:tracePt t="120242" x="4792663" y="2911475"/>
          <p14:tracePt t="120275" x="4792663" y="2925763"/>
          <p14:tracePt t="120297" x="4808538" y="2949575"/>
          <p14:tracePt t="120300" x="4816475" y="2949575"/>
          <p14:tracePt t="120309" x="4822825" y="2955925"/>
          <p14:tracePt t="120326" x="4937125" y="2987675"/>
          <p14:tracePt t="120342" x="5089525" y="3017838"/>
          <p14:tracePt t="120359" x="5295900" y="3025775"/>
          <p14:tracePt t="120375" x="5394325" y="3025775"/>
          <p14:tracePt t="120392" x="5699125" y="3025775"/>
          <p14:tracePt t="120409" x="6111875" y="3025775"/>
          <p14:tracePt t="120425" x="6416675" y="3025775"/>
          <p14:tracePt t="120442" x="6629400" y="3025775"/>
          <p14:tracePt t="120459" x="6964363" y="3025775"/>
          <p14:tracePt t="120476" x="7086600" y="3025775"/>
          <p14:tracePt t="120492" x="7200900" y="3025775"/>
          <p14:tracePt t="120553" x="7200900" y="3032125"/>
          <p14:tracePt t="120573" x="7200900" y="3040063"/>
          <p14:tracePt t="120597" x="7185025" y="3040063"/>
          <p14:tracePt t="120607" x="7154863" y="3040063"/>
          <p14:tracePt t="120613" x="7146925" y="3048000"/>
          <p14:tracePt t="120625" x="7102475" y="3063875"/>
          <p14:tracePt t="120642" x="7040563" y="3063875"/>
          <p14:tracePt t="120659" x="7010400" y="3063875"/>
          <p14:tracePt t="120675" x="6980238" y="3070225"/>
          <p14:tracePt t="120692" x="6942138" y="3070225"/>
          <p14:tracePt t="120709" x="6904038" y="3070225"/>
          <p14:tracePt t="120725" x="6880225" y="3070225"/>
          <p14:tracePt t="120742" x="6804025" y="3070225"/>
          <p14:tracePt t="120759" x="6773863" y="3070225"/>
          <p14:tracePt t="120776" x="6721475" y="3070225"/>
          <p14:tracePt t="120792" x="6651625" y="3070225"/>
          <p14:tracePt t="120809" x="6492875" y="3040063"/>
          <p14:tracePt t="120826" x="6392863" y="3040063"/>
          <p14:tracePt t="120842" x="6354763" y="3032125"/>
          <p14:tracePt t="120859" x="6332538" y="3025775"/>
          <p14:tracePt t="120876" x="6324600" y="3025775"/>
          <p14:tracePt t="120921" x="6316663" y="3025775"/>
          <p14:tracePt t="120931" x="6302375" y="3017838"/>
          <p14:tracePt t="120945" x="6294438" y="3017838"/>
          <p14:tracePt t="120959" x="6278563" y="3017838"/>
          <p14:tracePt t="120976" x="6264275" y="3017838"/>
          <p14:tracePt t="121081" x="6256338" y="3017838"/>
          <p14:tracePt t="121107" x="6248400" y="3017838"/>
          <p14:tracePt t="121133" x="6240463" y="3017838"/>
          <p14:tracePt t="121143" x="6232525" y="3017838"/>
          <p14:tracePt t="121147" x="6226175" y="3017838"/>
          <p14:tracePt t="121177" x="6210300" y="3017838"/>
          <p14:tracePt t="121187" x="6202363" y="3017838"/>
          <p14:tracePt t="121379" x="6188075" y="3017838"/>
          <p14:tracePt t="122231" x="6180138" y="3017838"/>
          <p14:tracePt t="122236" x="6172200" y="3017838"/>
          <p14:tracePt t="122246" x="6142038" y="3017838"/>
          <p14:tracePt t="122260" x="6118225" y="3017838"/>
          <p14:tracePt t="122276" x="6049963" y="3001963"/>
          <p14:tracePt t="122293" x="5943600" y="3001963"/>
          <p14:tracePt t="122309" x="5889625" y="3001963"/>
          <p14:tracePt t="122326" x="5867400" y="3001963"/>
          <p14:tracePt t="122343" x="5821363" y="3001963"/>
          <p14:tracePt t="122360" x="5753100" y="3001963"/>
          <p14:tracePt t="122376" x="5707063" y="3001963"/>
          <p14:tracePt t="122393" x="5630863" y="3001963"/>
          <p14:tracePt t="122409" x="5532438" y="3009900"/>
          <p14:tracePt t="122426" x="5426075" y="3032125"/>
          <p14:tracePt t="122443" x="5280025" y="3063875"/>
          <p14:tracePt t="122459" x="5197475" y="3086100"/>
          <p14:tracePt t="122476" x="5135563" y="3101975"/>
          <p14:tracePt t="122493" x="5045075" y="3140075"/>
          <p14:tracePt t="122510" x="4991100" y="3146425"/>
          <p14:tracePt t="122526" x="4953000" y="3146425"/>
          <p14:tracePt t="122543" x="4914900" y="3146425"/>
          <p14:tracePt t="122560" x="4876800" y="3146425"/>
          <p14:tracePt t="122576" x="4846638" y="3146425"/>
          <p14:tracePt t="122593" x="4838700" y="3146425"/>
          <p14:tracePt t="122610" x="4822825" y="3146425"/>
          <p14:tracePt t="122626" x="4792663" y="3146425"/>
          <p14:tracePt t="122643" x="4762500" y="3132138"/>
          <p14:tracePt t="122660" x="4746625" y="3116263"/>
          <p14:tracePt t="122676" x="4740275" y="3108325"/>
          <p14:tracePt t="122693" x="4724400" y="3086100"/>
          <p14:tracePt t="122726" x="4724400" y="3070225"/>
          <p14:tracePt t="122743" x="4724400" y="3048000"/>
          <p14:tracePt t="122759" x="4732338" y="3040063"/>
          <p14:tracePt t="122776" x="4762500" y="3017838"/>
          <p14:tracePt t="122793" x="4800600" y="3017838"/>
          <p14:tracePt t="122809" x="4846638" y="3017838"/>
          <p14:tracePt t="122826" x="4930775" y="3017838"/>
          <p14:tracePt t="122843" x="5059363" y="2994025"/>
          <p14:tracePt t="122860" x="5159375" y="2971800"/>
          <p14:tracePt t="122876" x="5211763" y="2955925"/>
          <p14:tracePt t="122893" x="5227638" y="2933700"/>
          <p14:tracePt t="123024" x="5227638" y="2925763"/>
          <p14:tracePt t="123071" x="5203825" y="2911475"/>
          <p14:tracePt t="123083" x="5189538" y="2911475"/>
          <p14:tracePt t="123091" x="5181600" y="2911475"/>
          <p14:tracePt t="123109" x="5159375" y="2911475"/>
          <p14:tracePt t="123119" x="5143500" y="2911475"/>
          <p14:tracePt t="123128" x="5135563" y="2911475"/>
          <p14:tracePt t="123143" x="5105400" y="2917825"/>
          <p14:tracePt t="123160" x="5045075" y="2941638"/>
          <p14:tracePt t="123176" x="5021263" y="2955925"/>
          <p14:tracePt t="123193" x="4930775" y="3001963"/>
          <p14:tracePt t="123210" x="4892675" y="3017838"/>
          <p14:tracePt t="123226" x="4846638" y="3040063"/>
          <p14:tracePt t="123243" x="4808538" y="3055938"/>
          <p14:tracePt t="123260" x="4778375" y="3070225"/>
          <p14:tracePt t="123277" x="4740275" y="3078163"/>
          <p14:tracePt t="123293" x="4724400" y="3078163"/>
          <p14:tracePt t="123310" x="4716463" y="3078163"/>
          <p14:tracePt t="123327" x="4678363" y="3078163"/>
          <p14:tracePt t="123343" x="4648200" y="3070225"/>
          <p14:tracePt t="123377" x="4632325" y="3055938"/>
          <p14:tracePt t="123393" x="4625975" y="3040063"/>
          <p14:tracePt t="123410" x="4610100" y="2994025"/>
          <p14:tracePt t="123426" x="4610100" y="2949575"/>
          <p14:tracePt t="123443" x="4610100" y="2933700"/>
          <p14:tracePt t="123460" x="4625975" y="2911475"/>
          <p14:tracePt t="123476" x="4716463" y="2887663"/>
          <p14:tracePt t="123493" x="4778375" y="2887663"/>
          <p14:tracePt t="123510" x="4816475" y="2887663"/>
          <p14:tracePt t="123527" x="4846638" y="2887663"/>
          <p14:tracePt t="123560" x="4854575" y="2887663"/>
          <p14:tracePt t="123577" x="4868863" y="2911475"/>
          <p14:tracePt t="123593" x="4868863" y="2933700"/>
          <p14:tracePt t="123610" x="4860925" y="2963863"/>
          <p14:tracePt t="123627" x="4854575" y="2971800"/>
          <p14:tracePt t="123643" x="4846638" y="2994025"/>
          <p14:tracePt t="123660" x="4838700" y="3001963"/>
          <p14:tracePt t="123677" x="4838700" y="3009900"/>
          <p14:tracePt t="123739" x="4830763" y="3009900"/>
          <p14:tracePt t="123784" x="4854575" y="3009900"/>
          <p14:tracePt t="123790" x="4868863" y="3009900"/>
          <p14:tracePt t="123800" x="4922838" y="3009900"/>
          <p14:tracePt t="123811" x="4975225" y="3009900"/>
          <p14:tracePt t="123827" x="5143500" y="3009900"/>
          <p14:tracePt t="123843" x="5341938" y="3009900"/>
          <p14:tracePt t="123860" x="5440363" y="3009900"/>
          <p14:tracePt t="123877" x="5753100" y="3009900"/>
          <p14:tracePt t="123893" x="6172200" y="3025775"/>
          <p14:tracePt t="123910" x="6308725" y="3040063"/>
          <p14:tracePt t="123927" x="6370638" y="3040063"/>
          <p14:tracePt t="123943" x="6378575" y="3040063"/>
          <p14:tracePt t="123981" x="6384925" y="3040063"/>
          <p14:tracePt t="123993" x="6400800" y="3048000"/>
          <p14:tracePt t="124010" x="6416675" y="3048000"/>
          <p14:tracePt t="124027" x="6461125" y="3048000"/>
          <p14:tracePt t="124043" x="6469063" y="3048000"/>
          <p14:tracePt t="124142" x="6477000" y="3048000"/>
          <p14:tracePt t="124340" x="6484938" y="3055938"/>
          <p14:tracePt t="124349" x="6507163" y="3063875"/>
          <p14:tracePt t="124365" x="6530975" y="3070225"/>
          <p14:tracePt t="124375" x="6545263" y="3086100"/>
          <p14:tracePt t="124381" x="6569075" y="3094038"/>
          <p14:tracePt t="124393" x="6583363" y="3101975"/>
          <p14:tracePt t="124410" x="6583363" y="3108325"/>
          <p14:tracePt t="124527" x="6569075" y="3108325"/>
          <p14:tracePt t="124536" x="6545263" y="3108325"/>
          <p14:tracePt t="124543" x="6523038" y="3108325"/>
          <p14:tracePt t="124560" x="6461125" y="3108325"/>
          <p14:tracePt t="124577" x="6408738" y="3108325"/>
          <p14:tracePt t="124594" x="6378575" y="3108325"/>
          <p14:tracePt t="124610" x="6332538" y="3108325"/>
          <p14:tracePt t="124627" x="6256338" y="3108325"/>
          <p14:tracePt t="124644" x="6194425" y="3108325"/>
          <p14:tracePt t="124660" x="6149975" y="3094038"/>
          <p14:tracePt t="124677" x="6111875" y="3094038"/>
          <p14:tracePt t="124694" x="6088063" y="3094038"/>
          <p14:tracePt t="124710" x="6065838" y="3086100"/>
          <p14:tracePt t="124727" x="6057900" y="3086100"/>
          <p14:tracePt t="124744" x="6019800" y="3086100"/>
          <p14:tracePt t="124777" x="6003925" y="3086100"/>
          <p14:tracePt t="124793" x="5997575" y="3086100"/>
          <p14:tracePt t="124810" x="5989638" y="3086100"/>
          <p14:tracePt t="124827" x="5973763" y="3086100"/>
          <p14:tracePt t="124843" x="5959475" y="3086100"/>
          <p14:tracePt t="124860" x="5943600" y="3086100"/>
          <p14:tracePt t="124877" x="5921375" y="3078163"/>
          <p14:tracePt t="124893" x="5905500" y="3078163"/>
          <p14:tracePt t="124910" x="5897563" y="3078163"/>
          <p14:tracePt t="125078" x="5897563" y="3070225"/>
          <p14:tracePt t="125100" x="5905500" y="3048000"/>
          <p14:tracePt t="125117" x="5943600" y="3025775"/>
          <p14:tracePt t="125121" x="5959475" y="3017838"/>
          <p14:tracePt t="125130" x="6003925" y="3001963"/>
          <p14:tracePt t="125144" x="6073775" y="2971800"/>
          <p14:tracePt t="125160" x="6188075" y="2941638"/>
          <p14:tracePt t="125177" x="6248400" y="2911475"/>
          <p14:tracePt t="125194" x="6302375" y="2895600"/>
          <p14:tracePt t="125210" x="6354763" y="2895600"/>
          <p14:tracePt t="125227" x="6416675" y="2879725"/>
          <p14:tracePt t="125244" x="6477000" y="2879725"/>
          <p14:tracePt t="125260" x="6537325" y="2857500"/>
          <p14:tracePt t="125277" x="6667500" y="2857500"/>
          <p14:tracePt t="125294" x="6735763" y="2857500"/>
          <p14:tracePt t="125310" x="6811963" y="2857500"/>
          <p14:tracePt t="125327" x="6918325" y="2857500"/>
          <p14:tracePt t="125344" x="7032625" y="2865438"/>
          <p14:tracePt t="125360" x="7132638" y="2879725"/>
          <p14:tracePt t="125377" x="7170738" y="2895600"/>
          <p14:tracePt t="125394" x="7216775" y="2925763"/>
          <p14:tracePt t="125427" x="7239000" y="2941638"/>
          <p14:tracePt t="125444" x="7254875" y="2949575"/>
          <p14:tracePt t="125460" x="7269163" y="2971800"/>
          <p14:tracePt t="125477" x="7269163" y="2979738"/>
          <p14:tracePt t="125494" x="7277100" y="3009900"/>
          <p14:tracePt t="125511" x="7277100" y="3048000"/>
          <p14:tracePt t="125527" x="7277100" y="3055938"/>
          <p14:tracePt t="125544" x="7277100" y="3063875"/>
          <p14:tracePt t="125545" x="7269163" y="3070225"/>
          <p14:tracePt t="125560" x="7254875" y="3086100"/>
          <p14:tracePt t="125584" x="7239000" y="3101975"/>
          <p14:tracePt t="125614" x="7231063" y="3108325"/>
          <p14:tracePt t="126806" x="7239000" y="3108325"/>
          <p14:tracePt t="126816" x="7261225" y="3108325"/>
          <p14:tracePt t="126826" x="7292975" y="3108325"/>
          <p14:tracePt t="126836" x="7323138" y="3108325"/>
          <p14:tracePt t="126845" x="7337425" y="3108325"/>
          <p14:tracePt t="126861" x="7445375" y="3108325"/>
          <p14:tracePt t="126878" x="7513638" y="3108325"/>
          <p14:tracePt t="126895" x="7604125" y="3108325"/>
          <p14:tracePt t="126911" x="7658100" y="3108325"/>
          <p14:tracePt t="126928" x="7696200" y="3108325"/>
          <p14:tracePt t="126945" x="7712075" y="3108325"/>
          <p14:tracePt t="126961" x="7742238" y="3108325"/>
          <p14:tracePt t="126978" x="7886700" y="3116263"/>
          <p14:tracePt t="126995" x="7940675" y="3116263"/>
          <p14:tracePt t="127011" x="8016875" y="3116263"/>
          <p14:tracePt t="127028" x="8047038" y="3116263"/>
          <p14:tracePt t="127045" x="8085138" y="3116263"/>
          <p14:tracePt t="127333" x="8047038" y="3116263"/>
          <p14:tracePt t="127344" x="8016875" y="3116263"/>
          <p14:tracePt t="127348" x="7985125" y="3116263"/>
          <p14:tracePt t="127362" x="7908925" y="3116263"/>
          <p14:tracePt t="127378" x="7856538" y="3116263"/>
          <p14:tracePt t="127395" x="7794625" y="3116263"/>
          <p14:tracePt t="127412" x="7726363" y="3116263"/>
          <p14:tracePt t="127428" x="7620000" y="3116263"/>
          <p14:tracePt t="127445" x="7527925" y="3116263"/>
          <p14:tracePt t="127462" x="7483475" y="3116263"/>
          <p14:tracePt t="127478" x="7445375" y="3116263"/>
          <p14:tracePt t="127495" x="7391400" y="3116263"/>
          <p14:tracePt t="127512" x="7369175" y="3116263"/>
          <p14:tracePt t="127529" x="7361238" y="3116263"/>
          <p14:tracePt t="127723" x="7353300" y="3108325"/>
          <p14:tracePt t="127737" x="7375525" y="3108325"/>
          <p14:tracePt t="127743" x="7399338" y="3108325"/>
          <p14:tracePt t="127753" x="7459663" y="3108325"/>
          <p14:tracePt t="127764" x="7521575" y="3101975"/>
          <p14:tracePt t="127779" x="7589838" y="3101975"/>
          <p14:tracePt t="127795" x="7764463" y="3094038"/>
          <p14:tracePt t="127812" x="7932738" y="3094038"/>
          <p14:tracePt t="127828" x="8016875" y="3094038"/>
          <p14:tracePt t="127845" x="8221663" y="3094038"/>
          <p14:tracePt t="127862" x="8480425" y="3094038"/>
          <p14:tracePt t="127878" x="8670925" y="3094038"/>
          <p14:tracePt t="127895" x="8877300" y="3070225"/>
          <p14:tracePt t="127912" x="8975725" y="3070225"/>
          <p14:tracePt t="127928" x="9013825" y="3070225"/>
          <p14:tracePt t="127945" x="9059863" y="3070225"/>
          <p14:tracePt t="128556" x="9045575" y="3070225"/>
          <p14:tracePt t="128566" x="9021763" y="3070225"/>
          <p14:tracePt t="128577" x="9007475" y="3070225"/>
          <p14:tracePt t="128580" x="8999538" y="3070225"/>
          <p14:tracePt t="128595" x="8975725" y="3070225"/>
          <p14:tracePt t="128611" x="8945563" y="3070225"/>
          <p14:tracePt t="128628" x="8931275" y="3070225"/>
          <p14:tracePt t="128645" x="8923338" y="3070225"/>
          <p14:tracePt t="128707" x="8915400" y="3070225"/>
          <p14:tracePt t="128713" x="8907463" y="3070225"/>
          <p14:tracePt t="128723" x="8899525" y="3070225"/>
          <p14:tracePt t="128736" x="8893175" y="3070225"/>
          <p14:tracePt t="128745" x="8885238" y="3070225"/>
          <p14:tracePt t="128762" x="8869363" y="3070225"/>
          <p14:tracePt t="128779" x="8831263" y="3070225"/>
          <p14:tracePt t="128795" x="8801100" y="3070225"/>
          <p14:tracePt t="128812" x="8770938" y="3070225"/>
          <p14:tracePt t="128828" x="8747125" y="3070225"/>
          <p14:tracePt t="128845" x="8716963" y="3070225"/>
          <p14:tracePt t="128862" x="8678863" y="3070225"/>
          <p14:tracePt t="128878" x="8632825" y="3070225"/>
          <p14:tracePt t="128895" x="8602663" y="3070225"/>
          <p14:tracePt t="128912" x="8572500" y="3070225"/>
          <p14:tracePt t="128929" x="8542338" y="3070225"/>
          <p14:tracePt t="128945" x="8504238" y="3070225"/>
          <p14:tracePt t="128962" x="8458200" y="3070225"/>
          <p14:tracePt t="128979" x="8435975" y="3070225"/>
          <p14:tracePt t="128995" x="8389938" y="3070225"/>
          <p14:tracePt t="129012" x="8335963" y="3070225"/>
          <p14:tracePt t="129029" x="8289925" y="3070225"/>
          <p14:tracePt t="129045" x="8237538" y="3070225"/>
          <p14:tracePt t="129062" x="8191500" y="3070225"/>
          <p14:tracePt t="129078" x="8107363" y="3070225"/>
          <p14:tracePt t="129095" x="8054975" y="3086100"/>
          <p14:tracePt t="129112" x="8023225" y="3101975"/>
          <p14:tracePt t="129129" x="7962900" y="3101975"/>
          <p14:tracePt t="129145" x="7924800" y="3108325"/>
          <p14:tracePt t="129162" x="7902575" y="3108325"/>
          <p14:tracePt t="129179" x="7886700" y="3108325"/>
          <p14:tracePt t="129195" x="7870825" y="3108325"/>
          <p14:tracePt t="129212" x="7832725" y="3108325"/>
          <p14:tracePt t="129229" x="7818438" y="3108325"/>
          <p14:tracePt t="129246" x="7794625" y="3108325"/>
          <p14:tracePt t="129262" x="7780338" y="3108325"/>
          <p14:tracePt t="129279" x="7750175" y="3108325"/>
          <p14:tracePt t="129295" x="7696200" y="3108325"/>
          <p14:tracePt t="129312" x="7673975" y="3108325"/>
          <p14:tracePt t="129329" x="7642225" y="3108325"/>
          <p14:tracePt t="129345" x="7627938" y="3108325"/>
          <p14:tracePt t="129362" x="7604125" y="3101975"/>
          <p14:tracePt t="129379" x="7589838" y="3101975"/>
          <p14:tracePt t="129395" x="7581900" y="3101975"/>
          <p14:tracePt t="129663" x="7612063" y="3101975"/>
          <p14:tracePt t="129673" x="7673975" y="3101975"/>
          <p14:tracePt t="129679" x="7680325" y="3101975"/>
          <p14:tracePt t="129695" x="7742238" y="3101975"/>
          <p14:tracePt t="129712" x="7810500" y="3101975"/>
          <p14:tracePt t="129729" x="7894638" y="3101975"/>
          <p14:tracePt t="129746" x="7954963" y="3101975"/>
          <p14:tracePt t="129762" x="8023225" y="3116263"/>
          <p14:tracePt t="129779" x="8107363" y="3124200"/>
          <p14:tracePt t="129796" x="8175625" y="3132138"/>
          <p14:tracePt t="129812" x="8267700" y="3132138"/>
          <p14:tracePt t="129829" x="8321675" y="3140075"/>
          <p14:tracePt t="129846" x="8366125" y="3140075"/>
          <p14:tracePt t="129862" x="8404225" y="3140075"/>
          <p14:tracePt t="129879" x="8450263" y="3140075"/>
          <p14:tracePt t="129895" x="8518525" y="3140075"/>
          <p14:tracePt t="129912" x="8542338" y="3140075"/>
          <p14:tracePt t="129929" x="8564563" y="3140075"/>
          <p14:tracePt t="129946" x="8580438" y="3140075"/>
          <p14:tracePt t="129962" x="8588375" y="3140075"/>
          <p14:tracePt t="129979" x="8610600" y="3140075"/>
          <p14:tracePt t="129996" x="8618538" y="3140075"/>
          <p14:tracePt t="130012" x="8626475" y="3140075"/>
          <p14:tracePt t="130029" x="8632825" y="3140075"/>
          <p14:tracePt t="130046" x="8640763" y="3140075"/>
          <p14:tracePt t="134462" x="8610600" y="3140075"/>
          <p14:tracePt t="134476" x="8594725" y="3140075"/>
          <p14:tracePt t="134482" x="8572500" y="3140075"/>
          <p14:tracePt t="134497" x="8564563" y="3140075"/>
          <p14:tracePt t="134514" x="8556625" y="3154363"/>
          <p14:tracePt t="134533" x="8550275" y="3154363"/>
          <p14:tracePt t="134547" x="8542338" y="3154363"/>
          <p14:tracePt t="134564" x="8496300" y="3154363"/>
          <p14:tracePt t="134580" x="8466138" y="3154363"/>
          <p14:tracePt t="134597" x="8382000" y="3154363"/>
          <p14:tracePt t="134614" x="8237538" y="3154363"/>
          <p14:tracePt t="134630" x="8153400" y="3162300"/>
          <p14:tracePt t="134647" x="8085138" y="3162300"/>
          <p14:tracePt t="134664" x="8008938" y="3170238"/>
          <p14:tracePt t="134680" x="7947025" y="3170238"/>
          <p14:tracePt t="134697" x="7894638" y="3170238"/>
          <p14:tracePt t="134714" x="7794625" y="3170238"/>
          <p14:tracePt t="134731" x="7756525" y="3170238"/>
          <p14:tracePt t="134747" x="7680325" y="3170238"/>
          <p14:tracePt t="134764" x="7620000" y="3162300"/>
          <p14:tracePt t="134781" x="7589838" y="3140075"/>
          <p14:tracePt t="134797" x="7535863" y="3101975"/>
          <p14:tracePt t="134814" x="7497763" y="3070225"/>
          <p14:tracePt t="134831" x="7483475" y="3048000"/>
          <p14:tracePt t="134847" x="7445375" y="3009900"/>
          <p14:tracePt t="134864" x="7407275" y="2963863"/>
          <p14:tracePt t="134881" x="7399338" y="2949575"/>
          <p14:tracePt t="134897" x="7383463" y="2925763"/>
          <p14:tracePt t="134914" x="7383463" y="2903538"/>
          <p14:tracePt t="134930" x="7383463" y="2857500"/>
          <p14:tracePt t="134947" x="7383463" y="2819400"/>
          <p14:tracePt t="134964" x="7421563" y="2773363"/>
          <p14:tracePt t="134980" x="7445375" y="2743200"/>
          <p14:tracePt t="134997" x="7497763" y="2713038"/>
          <p14:tracePt t="135014" x="7566025" y="2682875"/>
          <p14:tracePt t="135031" x="7726363" y="2659063"/>
          <p14:tracePt t="135047" x="7916863" y="2659063"/>
          <p14:tracePt t="135064" x="8016875" y="2659063"/>
          <p14:tracePt t="135080" x="8145463" y="2659063"/>
          <p14:tracePt t="135097" x="8305800" y="2659063"/>
          <p14:tracePt t="135114" x="8488363" y="2659063"/>
          <p14:tracePt t="135131" x="8632825" y="2659063"/>
          <p14:tracePt t="135147" x="8678863" y="2659063"/>
          <p14:tracePt t="135164" x="8709025" y="2667000"/>
          <p14:tracePt t="135181" x="8732838" y="2697163"/>
          <p14:tracePt t="135197" x="8763000" y="2720975"/>
          <p14:tracePt t="135214" x="8770938" y="2735263"/>
          <p14:tracePt t="135231" x="8785225" y="2751138"/>
          <p14:tracePt t="135247" x="8801100" y="2773363"/>
          <p14:tracePt t="135264" x="8801100" y="2797175"/>
          <p14:tracePt t="135280" x="8801100" y="2841625"/>
          <p14:tracePt t="135298" x="8801100" y="2903538"/>
          <p14:tracePt t="135314" x="8801100" y="2949575"/>
          <p14:tracePt t="135331" x="8801100" y="2963863"/>
          <p14:tracePt t="135347" x="8770938" y="3001963"/>
          <p14:tracePt t="135364" x="8747125" y="3017838"/>
          <p14:tracePt t="135381" x="8724900" y="3032125"/>
          <p14:tracePt t="135454" x="8716963" y="3032125"/>
          <p14:tracePt t="136404" x="8709025" y="3032125"/>
          <p14:tracePt t="136414" x="8702675" y="3040063"/>
          <p14:tracePt t="136454" x="8694738" y="3040063"/>
          <p14:tracePt t="136494" x="8686800" y="3040063"/>
          <p14:tracePt t="136510" x="8678863" y="3048000"/>
          <p14:tracePt t="136530" x="8670925" y="3048000"/>
          <p14:tracePt t="136610" x="8664575" y="3048000"/>
          <p14:tracePt t="136621" x="8656638" y="3055938"/>
          <p14:tracePt t="136631" x="8648700" y="3055938"/>
          <p14:tracePt t="136640" x="8632825" y="3055938"/>
          <p14:tracePt t="136656" x="8610600" y="3055938"/>
          <p14:tracePt t="136665" x="8610600" y="3063875"/>
          <p14:tracePt t="136681" x="8594725" y="3070225"/>
          <p14:tracePt t="136698" x="8572500" y="3078163"/>
          <p14:tracePt t="136715" x="8526463" y="3078163"/>
          <p14:tracePt t="136731" x="8480425" y="3078163"/>
          <p14:tracePt t="136748" x="8466138" y="3078163"/>
          <p14:tracePt t="136765" x="8420100" y="3078163"/>
          <p14:tracePt t="136781" x="8404225" y="3086100"/>
          <p14:tracePt t="136798" x="8359775" y="3094038"/>
          <p14:tracePt t="136815" x="8321675" y="3101975"/>
          <p14:tracePt t="136831" x="8305800" y="3101975"/>
          <p14:tracePt t="136848" x="8267700" y="3108325"/>
          <p14:tracePt t="136865" x="8229600" y="3108325"/>
          <p14:tracePt t="136881" x="8213725" y="3108325"/>
          <p14:tracePt t="136898" x="8199438" y="3108325"/>
          <p14:tracePt t="136915" x="8183563" y="3108325"/>
          <p14:tracePt t="136931" x="8161338" y="3108325"/>
          <p14:tracePt t="136948" x="8153400" y="3108325"/>
          <p14:tracePt t="136965" x="8131175" y="3108325"/>
          <p14:tracePt t="136981" x="8115300" y="3108325"/>
          <p14:tracePt t="136998" x="8107363" y="3108325"/>
          <p14:tracePt t="137015" x="8077200" y="3108325"/>
          <p14:tracePt t="137031" x="8054975" y="3116263"/>
          <p14:tracePt t="137048" x="8023225" y="3116263"/>
          <p14:tracePt t="137065" x="8016875" y="3116263"/>
          <p14:tracePt t="137082" x="7993063" y="3116263"/>
          <p14:tracePt t="137098" x="7970838" y="3116263"/>
          <p14:tracePt t="137115" x="7932738" y="3124200"/>
          <p14:tracePt t="137132" x="7902575" y="3124200"/>
          <p14:tracePt t="137148" x="7878763" y="3124200"/>
          <p14:tracePt t="137165" x="7848600" y="3124200"/>
          <p14:tracePt t="137182" x="7832725" y="3124200"/>
          <p14:tracePt t="137198" x="7802563" y="3124200"/>
          <p14:tracePt t="137215" x="7788275" y="3132138"/>
          <p14:tracePt t="137231" x="7764463" y="3132138"/>
          <p14:tracePt t="137248" x="7726363" y="3132138"/>
          <p14:tracePt t="137265" x="7704138" y="3132138"/>
          <p14:tracePt t="137281" x="7696200" y="3132138"/>
          <p14:tracePt t="137298" x="7680325" y="3132138"/>
          <p14:tracePt t="137315" x="7673975" y="3132138"/>
          <p14:tracePt t="137432" x="7658100" y="3132138"/>
          <p14:tracePt t="137462" x="7650163" y="3132138"/>
          <p14:tracePt t="139306" x="7650163" y="3140075"/>
          <p14:tracePt t="139316" x="7650163" y="3146425"/>
          <p14:tracePt t="139320" x="7650163" y="3154363"/>
          <p14:tracePt t="139333" x="7650163" y="3192463"/>
          <p14:tracePt t="139349" x="7635875" y="3222625"/>
          <p14:tracePt t="139366" x="7627938" y="3230563"/>
          <p14:tracePt t="139383" x="7620000" y="3246438"/>
          <p14:tracePt t="139399" x="7604125" y="3292475"/>
          <p14:tracePt t="139416" x="7604125" y="3314700"/>
          <p14:tracePt t="139433" x="7604125" y="3382963"/>
          <p14:tracePt t="139449" x="7573963" y="3421063"/>
          <p14:tracePt t="139466" x="7559675" y="3444875"/>
          <p14:tracePt t="139483" x="7497763" y="3543300"/>
          <p14:tracePt t="139499" x="7459663" y="3597275"/>
          <p14:tracePt t="139516" x="7399338" y="3641725"/>
          <p14:tracePt t="139533" x="7361238" y="3665538"/>
          <p14:tracePt t="139549" x="7285038" y="3695700"/>
          <p14:tracePt t="139566" x="7162800" y="3749675"/>
          <p14:tracePt t="139583" x="7056438" y="3787775"/>
          <p14:tracePt t="139599" x="6926263" y="3817938"/>
          <p14:tracePt t="139616" x="6827838" y="3848100"/>
          <p14:tracePt t="139633" x="6705600" y="3870325"/>
          <p14:tracePt t="139650" x="6545263" y="3886200"/>
          <p14:tracePt t="139666" x="6416675" y="3902075"/>
          <p14:tracePt t="139682" x="6354763" y="3902075"/>
          <p14:tracePt t="139699" x="6294438" y="3916363"/>
          <p14:tracePt t="139716" x="6194425" y="3940175"/>
          <p14:tracePt t="139732" x="6156325" y="3946525"/>
          <p14:tracePt t="139749" x="6073775" y="3946525"/>
          <p14:tracePt t="139766" x="6019800" y="3946525"/>
          <p14:tracePt t="139783" x="5981700" y="3946525"/>
          <p14:tracePt t="139799" x="5965825" y="3946525"/>
          <p14:tracePt t="139816" x="5943600" y="3946525"/>
          <p14:tracePt t="139861" x="5935663" y="3946525"/>
          <p14:tracePt t="139877" x="5921375" y="3940175"/>
          <p14:tracePt t="139893" x="5913438" y="3932238"/>
          <p14:tracePt t="139907" x="5905500" y="3924300"/>
          <p14:tracePt t="139918" x="5897563" y="3916363"/>
          <p14:tracePt t="139977" x="5889625" y="3908425"/>
          <p14:tracePt t="139983" x="5883275" y="3902075"/>
          <p14:tracePt t="140003" x="5875338" y="3902075"/>
          <p14:tracePt t="140013" x="5867400" y="3902075"/>
          <p14:tracePt t="140023" x="5859463" y="3902075"/>
          <p14:tracePt t="140032" x="5837238" y="3902075"/>
          <p14:tracePt t="140049" x="5807075" y="3902075"/>
          <p14:tracePt t="140066" x="5715000" y="3902075"/>
          <p14:tracePt t="140083" x="5630863" y="3902075"/>
          <p14:tracePt t="140099" x="5578475" y="3908425"/>
          <p14:tracePt t="140116" x="5554663" y="3916363"/>
          <p14:tracePt t="140133" x="5532438" y="3924300"/>
          <p14:tracePt t="140149" x="5494338" y="3924300"/>
          <p14:tracePt t="140166" x="5448300" y="3924300"/>
          <p14:tracePt t="140183" x="5356225" y="3924300"/>
          <p14:tracePt t="140200" x="5189538" y="3932238"/>
          <p14:tracePt t="140216" x="5121275" y="3932238"/>
          <p14:tracePt t="140233" x="4983163" y="3932238"/>
          <p14:tracePt t="140249" x="4860925" y="3932238"/>
          <p14:tracePt t="140266" x="4762500" y="3940175"/>
          <p14:tracePt t="140283" x="4533900" y="3940175"/>
          <p14:tracePt t="140299" x="4457700" y="3940175"/>
          <p14:tracePt t="140316" x="4397375" y="3940175"/>
          <p14:tracePt t="140333" x="4335463" y="3946525"/>
          <p14:tracePt t="140350" x="4289425" y="3954463"/>
          <p14:tracePt t="140548" x="4283075" y="3954463"/>
          <p14:tracePt t="140564" x="4275138" y="3962400"/>
          <p14:tracePt t="140588" x="4267200" y="3962400"/>
          <p14:tracePt t="140867" x="4275138" y="3962400"/>
          <p14:tracePt t="140886" x="4283075" y="3962400"/>
          <p14:tracePt t="140900" x="4305300" y="3962400"/>
          <p14:tracePt t="140912" x="4313238" y="3962400"/>
          <p14:tracePt t="140918" x="4321175" y="3962400"/>
          <p14:tracePt t="140933" x="4335463" y="3962400"/>
          <p14:tracePt t="140950" x="4359275" y="3962400"/>
          <p14:tracePt t="140966" x="4403725" y="3962400"/>
          <p14:tracePt t="140983" x="4441825" y="3962400"/>
          <p14:tracePt t="140999" x="4465638" y="3962400"/>
          <p14:tracePt t="141016" x="4518025" y="3962400"/>
          <p14:tracePt t="141033" x="4556125" y="3962400"/>
          <p14:tracePt t="141049" x="4632325" y="3962400"/>
          <p14:tracePt t="141066" x="4702175" y="3962400"/>
          <p14:tracePt t="141083" x="4762500" y="3962400"/>
          <p14:tracePt t="141099" x="4816475" y="3962400"/>
          <p14:tracePt t="141116" x="4860925" y="3962400"/>
          <p14:tracePt t="141133" x="4914900" y="3962400"/>
          <p14:tracePt t="141150" x="4945063" y="3962400"/>
          <p14:tracePt t="141166" x="4983163" y="3962400"/>
          <p14:tracePt t="141183" x="5037138" y="3962400"/>
          <p14:tracePt t="141200" x="5045075" y="3962400"/>
          <p14:tracePt t="141216" x="5059363" y="3962400"/>
          <p14:tracePt t="141233" x="5089525" y="3962400"/>
          <p14:tracePt t="141250" x="5113338" y="3962400"/>
          <p14:tracePt t="141266" x="5143500" y="3962400"/>
          <p14:tracePt t="141283" x="5151438" y="3962400"/>
          <p14:tracePt t="141300" x="5181600" y="3962400"/>
          <p14:tracePt t="141316" x="5211763" y="3962400"/>
          <p14:tracePt t="141333" x="5273675" y="3962400"/>
          <p14:tracePt t="141350" x="5303838" y="3954463"/>
          <p14:tracePt t="141366" x="5318125" y="3954463"/>
          <p14:tracePt t="141383" x="5326063" y="3940175"/>
          <p14:tracePt t="141400" x="5349875" y="3932238"/>
          <p14:tracePt t="141416" x="5364163" y="3924300"/>
          <p14:tracePt t="141433" x="5372100" y="3916363"/>
          <p14:tracePt t="141450" x="5380038" y="3916363"/>
          <p14:tracePt t="141483" x="5387975" y="3908425"/>
          <p14:tracePt t="141673" x="5387975" y="3902075"/>
          <p14:tracePt t="141683" x="5394325" y="3902075"/>
          <p14:tracePt t="141693" x="5402263" y="3894138"/>
          <p14:tracePt t="141709" x="5410200" y="3886200"/>
          <p14:tracePt t="141716" x="5426075" y="3886200"/>
          <p14:tracePt t="141733" x="5440363" y="3878263"/>
          <p14:tracePt t="141750" x="5502275" y="3856038"/>
          <p14:tracePt t="141767" x="5584825" y="3832225"/>
          <p14:tracePt t="141783" x="5661025" y="3832225"/>
          <p14:tracePt t="141800" x="5775325" y="3825875"/>
          <p14:tracePt t="141817" x="5875338" y="3810000"/>
          <p14:tracePt t="141833" x="6049963" y="3794125"/>
          <p14:tracePt t="141850" x="6126163" y="3771900"/>
          <p14:tracePt t="141866" x="6188075" y="3763963"/>
          <p14:tracePt t="141883" x="6218238" y="3756025"/>
          <p14:tracePt t="141900" x="6264275" y="3756025"/>
          <p14:tracePt t="141917" x="6346825" y="3756025"/>
          <p14:tracePt t="141933" x="6408738" y="3756025"/>
          <p14:tracePt t="141950" x="6461125" y="3756025"/>
          <p14:tracePt t="141967" x="6553200" y="3749675"/>
          <p14:tracePt t="141983" x="6645275" y="3733800"/>
          <p14:tracePt t="142000" x="6713538" y="3733800"/>
          <p14:tracePt t="142017" x="6789738" y="3733800"/>
          <p14:tracePt t="142033" x="6911975" y="3733800"/>
          <p14:tracePt t="142050" x="7018338" y="3733800"/>
          <p14:tracePt t="142067" x="7162800" y="3733800"/>
          <p14:tracePt t="142083" x="7254875" y="3711575"/>
          <p14:tracePt t="142100" x="7369175" y="3703638"/>
          <p14:tracePt t="142117" x="7489825" y="3679825"/>
          <p14:tracePt t="142133" x="7597775" y="3679825"/>
          <p14:tracePt t="142150" x="7680325" y="3679825"/>
          <p14:tracePt t="142167" x="7742238" y="3665538"/>
          <p14:tracePt t="142184" x="7832725" y="3665538"/>
          <p14:tracePt t="142200" x="7932738" y="3665538"/>
          <p14:tracePt t="142217" x="7993063" y="3665538"/>
          <p14:tracePt t="142233" x="8039100" y="3665538"/>
          <p14:tracePt t="142250" x="8069263" y="3665538"/>
          <p14:tracePt t="142267" x="8093075" y="3665538"/>
          <p14:tracePt t="142283" x="8123238" y="3665538"/>
          <p14:tracePt t="142300" x="8145463" y="3665538"/>
          <p14:tracePt t="142317" x="8153400" y="3665538"/>
          <p14:tracePt t="142333" x="8169275" y="3665538"/>
          <p14:tracePt t="142420" x="8175625" y="3665538"/>
          <p14:tracePt t="142458" x="8175625" y="3673475"/>
          <p14:tracePt t="142469" x="8175625" y="3679825"/>
          <p14:tracePt t="142472" x="8169275" y="3679825"/>
          <p14:tracePt t="142484" x="8153400" y="3687763"/>
          <p14:tracePt t="142500" x="8123238" y="3711575"/>
          <p14:tracePt t="142517" x="8093075" y="3717925"/>
          <p14:tracePt t="142534" x="8047038" y="3733800"/>
          <p14:tracePt t="142550" x="7940675" y="3741738"/>
          <p14:tracePt t="142567" x="7772400" y="3749675"/>
          <p14:tracePt t="142583" x="7635875" y="3771900"/>
          <p14:tracePt t="142600" x="7489825" y="3771900"/>
          <p14:tracePt t="142617" x="7375525" y="3771900"/>
          <p14:tracePt t="142634" x="7208838" y="3771900"/>
          <p14:tracePt t="142650" x="7032625" y="3771900"/>
          <p14:tracePt t="142667" x="6950075" y="3771900"/>
          <p14:tracePt t="142684" x="6904038" y="3763963"/>
          <p14:tracePt t="142700" x="6888163" y="3763963"/>
          <p14:tracePt t="142717" x="6865938" y="3763963"/>
          <p14:tracePt t="142867" x="6880225" y="3763963"/>
          <p14:tracePt t="142872" x="6896100" y="3763963"/>
          <p14:tracePt t="142884" x="6918325" y="3763963"/>
          <p14:tracePt t="142900" x="6988175" y="3763963"/>
          <p14:tracePt t="142917" x="7146925" y="3763963"/>
          <p14:tracePt t="142934" x="7407275" y="3756025"/>
          <p14:tracePt t="142950" x="7566025" y="3756025"/>
          <p14:tracePt t="142967" x="7734300" y="3756025"/>
          <p14:tracePt t="142983" x="7962900" y="3756025"/>
          <p14:tracePt t="143000" x="8061325" y="3749675"/>
          <p14:tracePt t="143017" x="8123238" y="3749675"/>
          <p14:tracePt t="143034" x="8199438" y="3749675"/>
          <p14:tracePt t="143050" x="8245475" y="3749675"/>
          <p14:tracePt t="143067" x="8267700" y="3749675"/>
          <p14:tracePt t="143084" x="8289925" y="3749675"/>
          <p14:tracePt t="143100" x="8297863" y="3749675"/>
          <p14:tracePt t="143117" x="8305800" y="3749675"/>
          <p14:tracePt t="143134" x="8321675" y="3749675"/>
          <p14:tracePt t="143430" x="8313738" y="3749675"/>
          <p14:tracePt t="143436" x="8297863" y="3749675"/>
          <p14:tracePt t="143445" x="8275638" y="3749675"/>
          <p14:tracePt t="143451" x="8259763" y="3749675"/>
          <p14:tracePt t="143467" x="8213725" y="3749675"/>
          <p14:tracePt t="143484" x="8175625" y="3749675"/>
          <p14:tracePt t="143501" x="8061325" y="3756025"/>
          <p14:tracePt t="143517" x="7993063" y="3779838"/>
          <p14:tracePt t="143534" x="7947025" y="3794125"/>
          <p14:tracePt t="143551" x="7840663" y="3825875"/>
          <p14:tracePt t="143567" x="7742238" y="3848100"/>
          <p14:tracePt t="143584" x="7666038" y="3870325"/>
          <p14:tracePt t="143600" x="7551738" y="3894138"/>
          <p14:tracePt t="143617" x="7459663" y="3916363"/>
          <p14:tracePt t="143634" x="7369175" y="3916363"/>
          <p14:tracePt t="143650" x="7292975" y="3924300"/>
          <p14:tracePt t="143667" x="7261225" y="3924300"/>
          <p14:tracePt t="143684" x="7239000" y="3924300"/>
          <p14:tracePt t="143700" x="7216775" y="3924300"/>
          <p14:tracePt t="143717" x="7178675" y="3924300"/>
          <p14:tracePt t="143734" x="7170738" y="3924300"/>
          <p14:tracePt t="143750" x="7154863" y="3916363"/>
          <p14:tracePt t="143767" x="7124700" y="3894138"/>
          <p14:tracePt t="143784" x="7102475" y="3863975"/>
          <p14:tracePt t="143800" x="7078663" y="3832225"/>
          <p14:tracePt t="143898" x="7056438" y="3832225"/>
          <p14:tracePt t="143908" x="7026275" y="3817938"/>
          <p14:tracePt t="143920" x="6972300" y="3817938"/>
          <p14:tracePt t="143928" x="6934200" y="3817938"/>
          <p14:tracePt t="143936" x="6888163" y="3817938"/>
          <p14:tracePt t="143951" x="6858000" y="3817938"/>
          <p14:tracePt t="143967" x="6713538" y="3817938"/>
          <p14:tracePt t="143984" x="6645275" y="3817938"/>
          <p14:tracePt t="144001" x="6537325" y="3817938"/>
          <p14:tracePt t="144017" x="6400800" y="3817938"/>
          <p14:tracePt t="144034" x="6294438" y="3817938"/>
          <p14:tracePt t="144051" x="6226175" y="3817938"/>
          <p14:tracePt t="144067" x="6172200" y="3817938"/>
          <p14:tracePt t="144084" x="6103938" y="3840163"/>
          <p14:tracePt t="144100" x="6049963" y="3840163"/>
          <p14:tracePt t="144117" x="6027738" y="3856038"/>
          <p14:tracePt t="144134" x="6011863" y="3863975"/>
          <p14:tracePt t="144151" x="5997575" y="3870325"/>
          <p14:tracePt t="144462" x="5989638" y="3878263"/>
          <p14:tracePt t="144468" x="5981700" y="3878263"/>
          <p14:tracePt t="144472" x="5973763" y="3878263"/>
          <p14:tracePt t="144484" x="5951538" y="3878263"/>
          <p14:tracePt t="144501" x="5921375" y="3878263"/>
          <p14:tracePt t="144518" x="5897563" y="3878263"/>
          <p14:tracePt t="144551" x="5889625" y="3878263"/>
          <p14:tracePt t="144568" x="5883275" y="3870325"/>
          <p14:tracePt t="144640" x="5867400" y="3856038"/>
          <p14:tracePt t="144685" x="5859463" y="3848100"/>
          <p14:tracePt t="144806" x="5845175" y="3832225"/>
          <p14:tracePt t="144866" x="5845175" y="3825875"/>
          <p14:tracePt t="144907" x="5837238" y="3825875"/>
          <p14:tracePt t="144932" x="5829300" y="3825875"/>
          <p14:tracePt t="144947" x="5821363" y="3810000"/>
          <p14:tracePt t="144956" x="5813425" y="3810000"/>
          <p14:tracePt t="144972" x="5807075" y="3802063"/>
          <p14:tracePt t="145085" x="5807075" y="3794125"/>
          <p14:tracePt t="145098" x="5799138" y="3787775"/>
          <p14:tracePt t="145112" x="5799138" y="3771900"/>
          <p14:tracePt t="145123" x="5799138" y="3763963"/>
          <p14:tracePt t="145134" x="5791200" y="3741738"/>
          <p14:tracePt t="145151" x="5775325" y="3703638"/>
          <p14:tracePt t="145168" x="5761038" y="3657600"/>
          <p14:tracePt t="145184" x="5722938" y="3627438"/>
          <p14:tracePt t="145201" x="5707063" y="3619500"/>
          <p14:tracePt t="145218" x="5668963" y="3611563"/>
          <p14:tracePt t="145234" x="5592763" y="3603625"/>
          <p14:tracePt t="145251" x="5578475" y="3603625"/>
          <p14:tracePt t="145268" x="5562600" y="3603625"/>
          <p14:tracePt t="145284" x="5546725" y="3603625"/>
          <p14:tracePt t="145301" x="5532438" y="3603625"/>
          <p14:tracePt t="145318" x="5516563" y="3603625"/>
          <p14:tracePt t="145334" x="5502275" y="3603625"/>
          <p14:tracePt t="145351" x="5486400" y="3603625"/>
          <p14:tracePt t="145368" x="5456238" y="3603625"/>
          <p14:tracePt t="145384" x="5440363" y="3603625"/>
          <p14:tracePt t="145476" x="5456238" y="3603625"/>
          <p14:tracePt t="145482" x="5464175" y="3603625"/>
          <p14:tracePt t="145492" x="5524500" y="3627438"/>
          <p14:tracePt t="145501" x="5554663" y="3641725"/>
          <p14:tracePt t="145518" x="5775325" y="3649663"/>
          <p14:tracePt t="145534" x="6003925" y="3673475"/>
          <p14:tracePt t="145551" x="6210300" y="3679825"/>
          <p14:tracePt t="145568" x="6248400" y="3703638"/>
          <p14:tracePt t="145584" x="6278563" y="3703638"/>
          <p14:tracePt t="145601" x="6302375" y="3711575"/>
          <p14:tracePt t="145634" x="6316663" y="3711575"/>
          <p14:tracePt t="145651" x="6384925" y="3717925"/>
          <p14:tracePt t="145668" x="6454775" y="3717925"/>
          <p14:tracePt t="145684" x="6537325" y="3717925"/>
          <p14:tracePt t="145701" x="6575425" y="3717925"/>
          <p14:tracePt t="145718" x="6637338" y="3717925"/>
          <p14:tracePt t="145735" x="6751638" y="3717925"/>
          <p14:tracePt t="145751" x="6811963" y="3717925"/>
          <p14:tracePt t="145768" x="6888163" y="3717925"/>
          <p14:tracePt t="145784" x="6980238" y="3703638"/>
          <p14:tracePt t="145801" x="7018338" y="3687763"/>
          <p14:tracePt t="145818" x="7056438" y="3687763"/>
          <p14:tracePt t="145835" x="7102475" y="3687763"/>
          <p14:tracePt t="145851" x="7146925" y="3687763"/>
          <p14:tracePt t="145868" x="7200900" y="3687763"/>
          <p14:tracePt t="145884" x="7285038" y="3687763"/>
          <p14:tracePt t="145902" x="7383463" y="3695700"/>
          <p14:tracePt t="145918" x="7451725" y="3711575"/>
          <p14:tracePt t="145935" x="7497763" y="3717925"/>
          <p14:tracePt t="145951" x="7620000" y="3763963"/>
          <p14:tracePt t="145968" x="7635875" y="3771900"/>
          <p14:tracePt t="145985" x="7642225" y="3771900"/>
          <p14:tracePt t="146062" x="7627938" y="3771900"/>
          <p14:tracePt t="146083" x="7612063" y="3771900"/>
          <p14:tracePt t="146087" x="7589838" y="3771900"/>
          <p14:tracePt t="146097" x="7543800" y="3771900"/>
          <p14:tracePt t="146102" x="7527925" y="3771900"/>
          <p14:tracePt t="146118" x="7429500" y="3771900"/>
          <p14:tracePt t="146134" x="7353300" y="3771900"/>
          <p14:tracePt t="146151" x="7277100" y="3771900"/>
          <p14:tracePt t="146168" x="7223125" y="3771900"/>
          <p14:tracePt t="146185" x="7216775" y="3771900"/>
          <p14:tracePt t="146229" x="7216775" y="3779838"/>
          <p14:tracePt t="146235" x="7216775" y="3787775"/>
          <p14:tracePt t="146252" x="7254875" y="3787775"/>
          <p14:tracePt t="146268" x="7323138" y="3794125"/>
          <p14:tracePt t="146285" x="7475538" y="3810000"/>
          <p14:tracePt t="146301" x="7680325" y="3810000"/>
          <p14:tracePt t="146318" x="7826375" y="3810000"/>
          <p14:tracePt t="146335" x="7947025" y="3810000"/>
          <p14:tracePt t="146351" x="8039100" y="3810000"/>
          <p14:tracePt t="146368" x="8054975" y="3810000"/>
          <p14:tracePt t="146425" x="8047038" y="3810000"/>
          <p14:tracePt t="146435" x="8016875" y="3810000"/>
          <p14:tracePt t="146445" x="7978775" y="3810000"/>
          <p14:tracePt t="146452" x="7962900" y="3817938"/>
          <p14:tracePt t="146468" x="7878763" y="3832225"/>
          <p14:tracePt t="146485" x="7772400" y="3832225"/>
          <p14:tracePt t="146502" x="7505700" y="3832225"/>
          <p14:tracePt t="146518" x="7170738" y="3832225"/>
          <p14:tracePt t="146535" x="6918325" y="3832225"/>
          <p14:tracePt t="146552" x="6607175" y="3832225"/>
          <p14:tracePt t="146568" x="6302375" y="3832225"/>
          <p14:tracePt t="146585" x="6226175" y="3848100"/>
          <p14:tracePt t="146601" x="6188075" y="3848100"/>
          <p14:tracePt t="146618" x="6164263" y="3848100"/>
          <p14:tracePt t="146635" x="6156325" y="3848100"/>
          <p14:tracePt t="146694" x="6156325" y="3840163"/>
          <p14:tracePt t="146703" x="6156325" y="3802063"/>
          <p14:tracePt t="146709" x="6172200" y="3794125"/>
          <p14:tracePt t="146719" x="6194425" y="3749675"/>
          <p14:tracePt t="146735" x="6248400" y="3687763"/>
          <p14:tracePt t="146751" x="6286500" y="3611563"/>
          <p14:tracePt t="146768" x="6332538" y="3505200"/>
          <p14:tracePt t="146785" x="6370638" y="3421063"/>
          <p14:tracePt t="146801" x="6400800" y="3314700"/>
          <p14:tracePt t="146818" x="6416675" y="3208338"/>
          <p14:tracePt t="146835" x="6430963" y="3040063"/>
          <p14:tracePt t="146852" x="6446838" y="2917825"/>
          <p14:tracePt t="146868" x="6446838" y="2873375"/>
          <p14:tracePt t="146885" x="6446838" y="2827338"/>
          <p14:tracePt t="146902" x="6446838" y="2811463"/>
          <p14:tracePt t="147039" x="6454775" y="2811463"/>
          <p14:tracePt t="147050" x="6461125" y="2827338"/>
          <p14:tracePt t="147054" x="6461125" y="2841625"/>
          <p14:tracePt t="147068" x="6469063" y="2887663"/>
          <p14:tracePt t="147085" x="6469063" y="2917825"/>
          <p14:tracePt t="147102" x="6484938" y="2987675"/>
          <p14:tracePt t="147118" x="6492875" y="3140075"/>
          <p14:tracePt t="147135" x="6492875" y="3246438"/>
          <p14:tracePt t="147152" x="6492875" y="3375025"/>
          <p14:tracePt t="147168" x="6492875" y="3429000"/>
          <p14:tracePt t="147185" x="6499225" y="3475038"/>
          <p14:tracePt t="147311" x="6507163" y="3475038"/>
          <p14:tracePt t="147334" x="6515100" y="3475038"/>
          <p14:tracePt t="147344" x="6523038" y="3459163"/>
          <p14:tracePt t="147525" x="6530975" y="3451225"/>
          <p14:tracePt t="147551" x="6530975" y="3459163"/>
          <p14:tracePt t="147556" x="6530975" y="3467100"/>
          <p14:tracePt t="147569" x="6545263" y="3482975"/>
          <p14:tracePt t="147586" x="6553200" y="3521075"/>
          <p14:tracePt t="147602" x="6561138" y="3581400"/>
          <p14:tracePt t="147619" x="6575425" y="3627438"/>
          <p14:tracePt t="147636" x="6575425" y="3649663"/>
          <p14:tracePt t="147653" x="6575425" y="3673475"/>
          <p14:tracePt t="147669" x="6575425" y="3687763"/>
          <p14:tracePt t="147975" x="6575425" y="3695700"/>
          <p14:tracePt t="148026" x="6583363" y="3695700"/>
          <p14:tracePt t="148116" x="6591300" y="3695700"/>
          <p14:tracePt t="148121" x="6599238" y="3695700"/>
          <p14:tracePt t="148146" x="6599238" y="3687763"/>
          <p14:tracePt t="148162" x="6607175" y="3679825"/>
          <p14:tracePt t="148172" x="6613525" y="3665538"/>
          <p14:tracePt t="148187" x="6613525" y="3649663"/>
          <p14:tracePt t="148202" x="6613525" y="3619500"/>
          <p14:tracePt t="148219" x="6613525" y="3581400"/>
          <p14:tracePt t="148236" x="6621463" y="3559175"/>
          <p14:tracePt t="148252" x="6621463" y="3482975"/>
          <p14:tracePt t="148269" x="6629400" y="3444875"/>
          <p14:tracePt t="148286" x="6629400" y="3398838"/>
          <p14:tracePt t="148302" x="6599238" y="3314700"/>
          <p14:tracePt t="148319" x="6575425" y="3268663"/>
          <p14:tracePt t="148335" x="6599238" y="3200400"/>
          <p14:tracePt t="148352" x="6599238" y="3170238"/>
          <p14:tracePt t="148369" x="6599238" y="3101975"/>
          <p14:tracePt t="148386" x="6599238" y="3009900"/>
          <p14:tracePt t="148402" x="6583363" y="2887663"/>
          <p14:tracePt t="148419" x="6569075" y="2811463"/>
          <p14:tracePt t="148436" x="6561138" y="2759075"/>
          <p14:tracePt t="148452" x="6507163" y="2568575"/>
          <p14:tracePt t="148469" x="6484938" y="2498725"/>
          <p14:tracePt t="148486" x="6438900" y="2378075"/>
          <p14:tracePt t="148502" x="6354763" y="2217738"/>
          <p14:tracePt t="148519" x="6324600" y="2141538"/>
          <p14:tracePt t="148536" x="6316663" y="2095500"/>
          <p14:tracePt t="148552" x="6308725" y="2057400"/>
          <p14:tracePt t="148569" x="6270625" y="2019300"/>
          <p14:tracePt t="148586" x="6256338" y="1989138"/>
          <p14:tracePt t="148602" x="6240463" y="1951038"/>
          <p14:tracePt t="148619" x="6226175" y="1935163"/>
          <p14:tracePt t="148675" x="6218238" y="1927225"/>
          <p14:tracePt t="148681" x="6202363" y="1920875"/>
          <p14:tracePt t="148702" x="6180138" y="1912938"/>
          <p14:tracePt t="148723" x="6164263" y="1905000"/>
          <p14:tracePt t="148734" x="6156325" y="1905000"/>
          <p14:tracePt t="148743" x="6111875" y="1897063"/>
          <p14:tracePt t="148755" x="6103938" y="1897063"/>
          <p14:tracePt t="148769" x="6073775" y="1889125"/>
          <p14:tracePt t="148786" x="6011863" y="1866900"/>
          <p14:tracePt t="148802" x="5959475" y="1858963"/>
          <p14:tracePt t="148819" x="5927725" y="1844675"/>
          <p14:tracePt t="148836" x="5875338" y="1844675"/>
          <p14:tracePt t="148853" x="5791200" y="1836738"/>
          <p14:tracePt t="148869" x="5684838" y="1820863"/>
          <p14:tracePt t="148886" x="5578475" y="1812925"/>
          <p14:tracePt t="148902" x="5502275" y="1806575"/>
          <p14:tracePt t="148919" x="5440363" y="1790700"/>
          <p14:tracePt t="148936" x="5387975" y="1790700"/>
          <p14:tracePt t="148952" x="5318125" y="1790700"/>
          <p14:tracePt t="148969" x="5311775" y="1790700"/>
          <p14:tracePt t="148986" x="5287963" y="1782763"/>
          <p14:tracePt t="149002" x="5257800" y="1774825"/>
          <p14:tracePt t="149019" x="5227638" y="1768475"/>
          <p14:tracePt t="149036" x="5189538" y="1760538"/>
          <p14:tracePt t="149053" x="5151438" y="1752600"/>
          <p14:tracePt t="149069" x="5135563" y="1752600"/>
          <p14:tracePt t="149087" x="5127625" y="1736725"/>
          <p14:tracePt t="149103" x="5113338" y="1736725"/>
          <p14:tracePt t="149123" x="5097463" y="1736725"/>
          <p14:tracePt t="149239" x="5089525" y="1730375"/>
          <p14:tracePt t="149249" x="5075238" y="1730375"/>
          <p14:tracePt t="149259" x="5075238" y="1722438"/>
          <p14:tracePt t="149279" x="5067300" y="1714500"/>
          <p14:tracePt t="149305" x="5059363" y="1714500"/>
          <p14:tracePt t="149325" x="5051425" y="1698625"/>
          <p14:tracePt t="149335" x="5037138" y="1692275"/>
          <p14:tracePt t="149340" x="5037138" y="1684338"/>
          <p14:tracePt t="149353" x="5021263" y="1676400"/>
          <p14:tracePt t="149369" x="5006975" y="1646238"/>
          <p14:tracePt t="149386" x="4975225" y="1630363"/>
          <p14:tracePt t="149403" x="4968875" y="1608138"/>
          <p14:tracePt t="149419" x="4945063" y="1577975"/>
          <p14:tracePt t="149436" x="4937125" y="1546225"/>
          <p14:tracePt t="149453" x="4892675" y="1501775"/>
          <p14:tracePt t="149469" x="4884738" y="1485900"/>
          <p14:tracePt t="149486" x="4884738" y="1447800"/>
          <p14:tracePt t="149503" x="4884738" y="1401763"/>
          <p14:tracePt t="149519" x="4884738" y="1379538"/>
          <p14:tracePt t="149536" x="4884738" y="1333500"/>
          <p14:tracePt t="149553" x="4876800" y="1287463"/>
          <p14:tracePt t="149570" x="4868863" y="1273175"/>
          <p14:tracePt t="149603" x="4868863" y="1265238"/>
          <p14:tracePt t="149629" x="4860925" y="1249363"/>
          <p14:tracePt t="149736" x="4860925" y="1241425"/>
          <p14:tracePt t="149745" x="4854575" y="1235075"/>
          <p14:tracePt t="149765" x="4854575" y="1227138"/>
          <p14:tracePt t="149785" x="4854575" y="1219200"/>
          <p14:tracePt t="149930" x="4846638" y="1211263"/>
          <p14:tracePt t="149970" x="4838700" y="1196975"/>
          <p14:tracePt t="149990" x="4830763" y="1189038"/>
          <p14:tracePt t="150096" x="4822825" y="1189038"/>
          <p14:tracePt t="150107" x="4800600" y="1181100"/>
          <p14:tracePt t="150116" x="4792663" y="1181100"/>
          <p14:tracePt t="150132" x="4762500" y="1181100"/>
          <p14:tracePt t="150141" x="4746625" y="1181100"/>
          <p14:tracePt t="150153" x="4740275" y="1181100"/>
          <p14:tracePt t="150170" x="4702175" y="1181100"/>
          <p14:tracePt t="150186" x="4670425" y="1181100"/>
          <p14:tracePt t="150203" x="4632325" y="1181100"/>
          <p14:tracePt t="150220" x="4610100" y="1181100"/>
          <p14:tracePt t="150236" x="4594225" y="1181100"/>
          <p14:tracePt t="150253" x="4579938" y="1181100"/>
          <p14:tracePt t="150270" x="4572000" y="1181100"/>
          <p14:tracePt t="150286" x="4564063" y="1181100"/>
          <p14:tracePt t="150320" x="4533900" y="1181100"/>
          <p14:tracePt t="150336" x="4511675" y="1181100"/>
          <p14:tracePt t="150353" x="4487863" y="1181100"/>
          <p14:tracePt t="150369" x="4473575" y="1181100"/>
          <p14:tracePt t="150387" x="4449763" y="1181100"/>
          <p14:tracePt t="150403" x="4411663" y="1181100"/>
          <p14:tracePt t="150420" x="4397375" y="1181100"/>
          <p14:tracePt t="150436" x="4373563" y="1181100"/>
          <p14:tracePt t="150453" x="4359275" y="1181100"/>
          <p14:tracePt t="150731" x="4351338" y="1181100"/>
          <p14:tracePt t="150741" x="4327525" y="1181100"/>
          <p14:tracePt t="150753" x="4313238" y="1181100"/>
          <p14:tracePt t="150770" x="4305300" y="1181100"/>
          <p14:tracePt t="150779" x="4297363" y="1181100"/>
          <p14:tracePt t="150789" x="4289425" y="1181100"/>
          <p14:tracePt t="150803" x="4267200" y="1181100"/>
          <p14:tracePt t="150820" x="4229100" y="1165225"/>
          <p14:tracePt t="150837" x="4198938" y="1158875"/>
          <p14:tracePt t="150853" x="4191000" y="1158875"/>
          <p14:tracePt t="150870" x="4183063" y="1158875"/>
          <p14:tracePt t="150929" x="4168775" y="1150938"/>
          <p14:tracePt t="150943" x="4160838" y="1150938"/>
          <p14:tracePt t="151085" x="4152900" y="1150938"/>
          <p14:tracePt t="151089" x="4152900" y="1143000"/>
          <p14:tracePt t="151103" x="4160838" y="1143000"/>
          <p14:tracePt t="151120" x="4198938" y="1127125"/>
          <p14:tracePt t="151137" x="4237038" y="1127125"/>
          <p14:tracePt t="151154" x="4435475" y="1112838"/>
          <p14:tracePt t="151170" x="4503738" y="1112838"/>
          <p14:tracePt t="151187" x="4625975" y="1112838"/>
          <p14:tracePt t="151203" x="4670425" y="1112838"/>
          <p14:tracePt t="151220" x="4724400" y="1112838"/>
          <p14:tracePt t="151237" x="4822825" y="1112838"/>
          <p14:tracePt t="151253" x="4854575" y="1112838"/>
          <p14:tracePt t="151270" x="4906963" y="1104900"/>
          <p14:tracePt t="151287" x="4960938" y="1096963"/>
          <p14:tracePt t="151304" x="5013325" y="1096963"/>
          <p14:tracePt t="151320" x="5059363" y="1096963"/>
          <p14:tracePt t="151337" x="5089525" y="1089025"/>
          <p14:tracePt t="151353" x="5151438" y="1082675"/>
          <p14:tracePt t="151370" x="5189538" y="1082675"/>
          <p14:tracePt t="151387" x="5227638" y="1082675"/>
          <p14:tracePt t="151403" x="5235575" y="1082675"/>
          <p14:tracePt t="151420" x="5241925" y="1082675"/>
          <p14:tracePt t="151609" x="5249863" y="1082675"/>
          <p14:tracePt t="151622" x="5257800" y="1082675"/>
          <p14:tracePt t="151629" x="5273675" y="1082675"/>
          <p14:tracePt t="151639" x="5303838" y="1074738"/>
          <p14:tracePt t="151654" x="5326063" y="1074738"/>
          <p14:tracePt t="151670" x="5394325" y="1074738"/>
          <p14:tracePt t="151687" x="5478463" y="1074738"/>
          <p14:tracePt t="151703" x="5592763" y="1074738"/>
          <p14:tracePt t="151720" x="5707063" y="1074738"/>
          <p14:tracePt t="151737" x="5821363" y="1074738"/>
          <p14:tracePt t="151754" x="5905500" y="1074738"/>
          <p14:tracePt t="151770" x="5943600" y="1074738"/>
          <p14:tracePt t="151787" x="5989638" y="1074738"/>
          <p14:tracePt t="151804" x="5997575" y="1074738"/>
          <p14:tracePt t="151951" x="6003925" y="1074738"/>
          <p14:tracePt t="151961" x="6011863" y="1074738"/>
          <p14:tracePt t="151972" x="6019800" y="1074738"/>
          <p14:tracePt t="151987" x="6027738" y="1074738"/>
          <p14:tracePt t="151997" x="6035675" y="1074738"/>
          <p14:tracePt t="152004" x="6042025" y="1074738"/>
          <p14:tracePt t="152020" x="6073775" y="1074738"/>
          <p14:tracePt t="152037" x="6126163" y="1074738"/>
          <p14:tracePt t="152054" x="6210300" y="1074738"/>
          <p14:tracePt t="152070" x="6264275" y="1074738"/>
          <p14:tracePt t="152087" x="6316663" y="1074738"/>
          <p14:tracePt t="152104" x="6416675" y="1082675"/>
          <p14:tracePt t="152120" x="6477000" y="1082675"/>
          <p14:tracePt t="152137" x="6599238" y="1082675"/>
          <p14:tracePt t="152154" x="6781800" y="1082675"/>
          <p14:tracePt t="152170" x="6956425" y="1082675"/>
          <p14:tracePt t="152187" x="7094538" y="1082675"/>
          <p14:tracePt t="152204" x="7200900" y="1082675"/>
          <p14:tracePt t="152220" x="7315200" y="1082675"/>
          <p14:tracePt t="152237" x="7361238" y="1082675"/>
          <p14:tracePt t="152254" x="7375525" y="1082675"/>
          <p14:tracePt t="152446" x="7383463" y="1082675"/>
          <p14:tracePt t="152453" x="7391400" y="1082675"/>
          <p14:tracePt t="152463" x="7407275" y="1089025"/>
          <p14:tracePt t="152473" x="7429500" y="1089025"/>
          <p14:tracePt t="152487" x="7445375" y="1089025"/>
          <p14:tracePt t="152504" x="7505700" y="1089025"/>
          <p14:tracePt t="152521" x="7551738" y="1089025"/>
          <p14:tracePt t="152537" x="7635875" y="1089025"/>
          <p14:tracePt t="152554" x="7780338" y="1096963"/>
          <p14:tracePt t="152570" x="7856538" y="1096963"/>
          <p14:tracePt t="152587" x="7878763" y="1096963"/>
          <p14:tracePt t="152604" x="7902575" y="1096963"/>
          <p14:tracePt t="152621" x="7916863" y="1096963"/>
          <p14:tracePt t="152654" x="7924800" y="1096963"/>
          <p14:tracePt t="152670" x="7932738" y="1096963"/>
          <p14:tracePt t="152687" x="7947025" y="1096963"/>
          <p14:tracePt t="152733" x="7954963" y="1096963"/>
          <p14:tracePt t="152749" x="7962900" y="1096963"/>
          <p14:tracePt t="152759" x="7970838" y="1096963"/>
          <p14:tracePt t="152769" x="7978775" y="1096963"/>
          <p14:tracePt t="152780" x="7985125" y="1096963"/>
          <p14:tracePt t="152787" x="7993063" y="1096963"/>
          <p14:tracePt t="152894" x="8016875" y="1104900"/>
          <p14:tracePt t="152902" x="8023225" y="1104900"/>
          <p14:tracePt t="152905" x="8031163" y="1112838"/>
          <p14:tracePt t="152921" x="8131175" y="1120775"/>
          <p14:tracePt t="152937" x="8251825" y="1120775"/>
          <p14:tracePt t="152954" x="8359775" y="1120775"/>
          <p14:tracePt t="152971" x="8678863" y="1120775"/>
          <p14:tracePt t="152987" x="8778875" y="1120775"/>
          <p14:tracePt t="153004" x="8931275" y="1120775"/>
          <p14:tracePt t="153020" x="9159875" y="1120775"/>
          <p14:tracePt t="153037" x="9212263" y="1120775"/>
          <p14:tracePt t="153054" x="9242425" y="1120775"/>
          <p14:tracePt t="153071" x="9258300" y="1120775"/>
          <p14:tracePt t="153087" x="9266238" y="1120775"/>
          <p14:tracePt t="153104" x="9274175" y="1120775"/>
          <p14:tracePt t="153121" x="9288463" y="1120775"/>
          <p14:tracePt t="153137" x="9326563" y="1120775"/>
          <p14:tracePt t="153154" x="9402763" y="1120775"/>
          <p14:tracePt t="153171" x="9486900" y="1120775"/>
          <p14:tracePt t="153187" x="9647238" y="1120775"/>
          <p14:tracePt t="153204" x="9852025" y="1120775"/>
          <p14:tracePt t="153220" x="10004425" y="1120775"/>
          <p14:tracePt t="153237" x="10188575" y="1120775"/>
          <p14:tracePt t="153254" x="10302875" y="1120775"/>
          <p14:tracePt t="153271" x="10553700" y="1120775"/>
          <p14:tracePt t="153287" x="10637838" y="1104900"/>
          <p14:tracePt t="153304" x="10714038" y="1096963"/>
          <p14:tracePt t="153321" x="10760075" y="1082675"/>
          <p14:tracePt t="153337" x="10790238" y="1082675"/>
          <p14:tracePt t="153354" x="10812463" y="1074738"/>
          <p14:tracePt t="153370" x="10828338" y="1058863"/>
          <p14:tracePt t="153387" x="10850563" y="1058863"/>
          <p14:tracePt t="153404" x="10866438" y="1058863"/>
          <p14:tracePt t="153421" x="10880725" y="1058863"/>
          <p14:tracePt t="153437" x="10888663" y="1058863"/>
          <p14:tracePt t="153454" x="10904538" y="1050925"/>
          <p14:tracePt t="153471" x="10912475" y="1044575"/>
          <p14:tracePt t="153487" x="10918825" y="1036638"/>
          <p14:tracePt t="153521" x="10926763" y="1028700"/>
          <p14:tracePt t="153567" x="10926763" y="1020763"/>
          <p14:tracePt t="153633" x="10926763" y="1012825"/>
          <p14:tracePt t="153642" x="10918825" y="1006475"/>
          <p14:tracePt t="153653" x="10896600" y="998538"/>
          <p14:tracePt t="153658" x="10880725" y="998538"/>
          <p14:tracePt t="153671" x="10874375" y="998538"/>
          <p14:tracePt t="153687" x="10804525" y="982663"/>
          <p14:tracePt t="153704" x="10698163" y="960438"/>
          <p14:tracePt t="153721" x="10607675" y="952500"/>
          <p14:tracePt t="153738" x="10531475" y="952500"/>
          <p14:tracePt t="153754" x="10309225" y="914400"/>
          <p14:tracePt t="153771" x="10134600" y="892175"/>
          <p14:tracePt t="153788" x="10028238" y="884238"/>
          <p14:tracePt t="153804" x="9883775" y="868363"/>
          <p14:tracePt t="153821" x="9799638" y="860425"/>
          <p14:tracePt t="153838" x="9745663" y="860425"/>
          <p14:tracePt t="153854" x="9685338" y="860425"/>
          <p14:tracePt t="153871" x="9623425" y="860425"/>
          <p14:tracePt t="153888" x="9563100" y="860425"/>
          <p14:tracePt t="153904" x="9478963" y="868363"/>
          <p14:tracePt t="153921" x="9388475" y="868363"/>
          <p14:tracePt t="153938" x="9318625" y="868363"/>
          <p14:tracePt t="153954" x="9190038" y="876300"/>
          <p14:tracePt t="153971" x="9166225" y="892175"/>
          <p14:tracePt t="153988" x="9144000" y="892175"/>
          <p14:tracePt t="154004" x="9136063" y="892175"/>
          <p14:tracePt t="154076" x="9136063" y="898525"/>
          <p14:tracePt t="154084" x="9128125" y="906463"/>
          <p14:tracePt t="154094" x="9121775" y="906463"/>
          <p14:tracePt t="154105" x="9113838" y="906463"/>
          <p14:tracePt t="154121" x="9075738" y="922338"/>
          <p14:tracePt t="154138" x="9045575" y="944563"/>
          <p14:tracePt t="154154" x="8937625" y="960438"/>
          <p14:tracePt t="154171" x="8839200" y="968375"/>
          <p14:tracePt t="154188" x="8770938" y="982663"/>
          <p14:tracePt t="154204" x="8709025" y="1006475"/>
          <p14:tracePt t="154221" x="8610600" y="1012825"/>
          <p14:tracePt t="154238" x="8458200" y="1036638"/>
          <p14:tracePt t="154254" x="8359775" y="1050925"/>
          <p14:tracePt t="154271" x="8289925" y="1066800"/>
          <p14:tracePt t="154288" x="8115300" y="1074738"/>
          <p14:tracePt t="154304" x="8001000" y="1074738"/>
          <p14:tracePt t="154321" x="7902575" y="1074738"/>
          <p14:tracePt t="154338" x="7794625" y="1074738"/>
          <p14:tracePt t="154354" x="7673975" y="1074738"/>
          <p14:tracePt t="154371" x="7620000" y="1074738"/>
          <p14:tracePt t="154388" x="7597775" y="1074738"/>
          <p14:tracePt t="154404" x="7573963" y="1074738"/>
          <p14:tracePt t="154421" x="7566025" y="1074738"/>
          <p14:tracePt t="154438" x="7551738" y="1074738"/>
          <p14:tracePt t="154454" x="7535863" y="1082675"/>
          <p14:tracePt t="154471" x="7513638" y="1082675"/>
          <p14:tracePt t="154488" x="7483475" y="1082675"/>
          <p14:tracePt t="154504" x="7383463" y="1104900"/>
          <p14:tracePt t="154521" x="7323138" y="1127125"/>
          <p14:tracePt t="154538" x="7261225" y="1127125"/>
          <p14:tracePt t="154554" x="7178675" y="1135063"/>
          <p14:tracePt t="154571" x="7048500" y="1143000"/>
          <p14:tracePt t="154588" x="6964363" y="1143000"/>
          <p14:tracePt t="154605" x="6918325" y="1158875"/>
          <p14:tracePt t="154621" x="6896100" y="1165225"/>
          <p14:tracePt t="155347" x="6888163" y="1165225"/>
          <p14:tracePt t="155367" x="6888163" y="1173163"/>
          <p14:tracePt t="155382" x="6896100" y="1181100"/>
          <p14:tracePt t="155392" x="6911975" y="1189038"/>
          <p14:tracePt t="155397" x="6918325" y="1189038"/>
          <p14:tracePt t="155408" x="6934200" y="1196975"/>
          <p14:tracePt t="155421" x="6950075" y="1196975"/>
          <p14:tracePt t="155438" x="6980238" y="1219200"/>
          <p14:tracePt t="155455" x="7002463" y="1219200"/>
          <p14:tracePt t="155471" x="7032625" y="1219200"/>
          <p14:tracePt t="155488" x="7178675" y="1227138"/>
          <p14:tracePt t="155505" x="7285038" y="1227138"/>
          <p14:tracePt t="155522" x="7353300" y="1227138"/>
          <p14:tracePt t="155538" x="7467600" y="1227138"/>
          <p14:tracePt t="155555" x="7620000" y="1227138"/>
          <p14:tracePt t="155571" x="7718425" y="1227138"/>
          <p14:tracePt t="155588" x="7780338" y="1227138"/>
          <p14:tracePt t="155605" x="7826375" y="1227138"/>
          <p14:tracePt t="155622" x="7894638" y="1227138"/>
          <p14:tracePt t="155638" x="7940675" y="1227138"/>
          <p14:tracePt t="155655" x="7970838" y="1227138"/>
          <p14:tracePt t="156348" x="7978775" y="1227138"/>
          <p14:tracePt t="156358" x="7985125" y="1227138"/>
          <p14:tracePt t="156375" x="8001000" y="1235075"/>
          <p14:tracePt t="156384" x="8008938" y="1235075"/>
          <p14:tracePt t="156632" x="7970838" y="1235075"/>
          <p14:tracePt t="156638" x="7947025" y="1235075"/>
          <p14:tracePt t="156648" x="7870825" y="1235075"/>
          <p14:tracePt t="156658" x="7802563" y="1235075"/>
          <p14:tracePt t="156672" x="7712075" y="1235075"/>
          <p14:tracePt t="156689" x="7489825" y="1235075"/>
          <p14:tracePt t="156705" x="7307263" y="1211263"/>
          <p14:tracePt t="156722" x="7185025" y="1211263"/>
          <p14:tracePt t="156738" x="7018338" y="1165225"/>
          <p14:tracePt t="156755" x="6934200" y="1158875"/>
          <p14:tracePt t="156772" x="6804025" y="1143000"/>
          <p14:tracePt t="156789" x="6689725" y="1112838"/>
          <p14:tracePt t="156805" x="6583363" y="1096963"/>
          <p14:tracePt t="156822" x="6423025" y="1082675"/>
          <p14:tracePt t="156838" x="6340475" y="1074738"/>
          <p14:tracePt t="156855" x="6308725" y="1074738"/>
          <p14:tracePt t="156872" x="6264275" y="1066800"/>
          <p14:tracePt t="156889" x="6232525" y="1050925"/>
          <p14:tracePt t="156960" x="6226175" y="1050925"/>
          <p14:tracePt t="156971" x="6218238" y="1050925"/>
          <p14:tracePt t="157227" x="6202363" y="1050925"/>
          <p14:tracePt t="157239" x="6188075" y="1074738"/>
          <p14:tracePt t="157249" x="6164263" y="1096963"/>
          <p14:tracePt t="157255" x="6149975" y="1104900"/>
          <p14:tracePt t="157272" x="6035675" y="1189038"/>
          <p14:tracePt t="157289" x="5753100" y="1379538"/>
          <p14:tracePt t="157306" x="5600700" y="1485900"/>
          <p14:tracePt t="157322" x="5318125" y="1646238"/>
          <p14:tracePt t="157339" x="5143500" y="1774825"/>
          <p14:tracePt t="157356" x="4937125" y="1943100"/>
          <p14:tracePt t="157372" x="4708525" y="2125663"/>
          <p14:tracePt t="157389" x="4579938" y="2270125"/>
          <p14:tracePt t="157406" x="4503738" y="2354263"/>
          <p14:tracePt t="157422" x="4403725" y="2468563"/>
          <p14:tracePt t="157439" x="4122738" y="2689225"/>
          <p14:tracePt t="157455" x="4016375" y="2765425"/>
          <p14:tracePt t="157472" x="3908425" y="2841625"/>
          <p14:tracePt t="157489" x="3817938" y="2949575"/>
          <p14:tracePt t="157505" x="3649663" y="3055938"/>
          <p14:tracePt t="157522" x="3565525" y="3101975"/>
          <p14:tracePt t="157539" x="3505200" y="3162300"/>
          <p14:tracePt t="157555" x="3436938" y="3208338"/>
          <p14:tracePt t="157572" x="3382963" y="3260725"/>
          <p14:tracePt t="157589" x="3330575" y="3330575"/>
          <p14:tracePt t="157606" x="3298825" y="3352800"/>
          <p14:tracePt t="157622" x="3260725" y="3421063"/>
          <p14:tracePt t="157639" x="3200400" y="3475038"/>
          <p14:tracePt t="157656" x="3162300" y="3535363"/>
          <p14:tracePt t="157672" x="3108325" y="3589338"/>
          <p14:tracePt t="157689" x="3078163" y="3641725"/>
          <p14:tracePt t="157706" x="3048000" y="3695700"/>
          <p14:tracePt t="157722" x="2963863" y="3840163"/>
          <p14:tracePt t="157739" x="2917825" y="3894138"/>
          <p14:tracePt t="157756" x="2873375" y="3978275"/>
          <p14:tracePt t="157772" x="2827338" y="4076700"/>
          <p14:tracePt t="157789" x="2751138" y="4152900"/>
          <p14:tracePt t="157806" x="2705100" y="4213225"/>
          <p14:tracePt t="157822" x="2682875" y="4259263"/>
          <p14:tracePt t="157839" x="2651125" y="4283075"/>
          <p14:tracePt t="157856" x="2598738" y="4313238"/>
          <p14:tracePt t="157872" x="2530475" y="4373563"/>
          <p14:tracePt t="157889" x="2506663" y="4389438"/>
          <p14:tracePt t="157906" x="2468563" y="4435475"/>
          <p14:tracePt t="157922" x="2430463" y="4441825"/>
          <p14:tracePt t="157939" x="2408238" y="4473575"/>
          <p14:tracePt t="157956" x="2384425" y="4487863"/>
          <p14:tracePt t="157989" x="2378075" y="4495800"/>
          <p14:tracePt t="158006" x="2354263" y="4503738"/>
          <p14:tracePt t="158022" x="2346325" y="4518025"/>
          <p14:tracePt t="158039" x="2339975" y="4518025"/>
          <p14:tracePt t="158056" x="2324100" y="4533900"/>
          <p14:tracePt t="158084" x="2316163" y="4541838"/>
          <p14:tracePt t="158108" x="2301875" y="4556125"/>
          <p14:tracePt t="158118" x="2293938" y="4556125"/>
          <p14:tracePt t="158125" x="2278063" y="4564063"/>
          <p14:tracePt t="158139" x="2270125" y="4572000"/>
          <p14:tracePt t="158156" x="2255838" y="4579938"/>
          <p14:tracePt t="158173" x="2232025" y="4602163"/>
          <p14:tracePt t="158189" x="2209800" y="4618038"/>
          <p14:tracePt t="158206" x="2187575" y="4618038"/>
          <p14:tracePt t="158222" x="2155825" y="4640263"/>
          <p14:tracePt t="158239" x="2133600" y="4656138"/>
          <p14:tracePt t="158256" x="2087563" y="4678363"/>
          <p14:tracePt t="158272" x="2041525" y="4702175"/>
          <p14:tracePt t="158289" x="2003425" y="4708525"/>
          <p14:tracePt t="158306" x="1927225" y="4732338"/>
          <p14:tracePt t="158323" x="1851025" y="4732338"/>
          <p14:tracePt t="158340" x="1744663" y="4754563"/>
          <p14:tracePt t="158356" x="1654175" y="4762500"/>
          <p14:tracePt t="158373" x="1584325" y="4762500"/>
          <p14:tracePt t="158389" x="1562100" y="4778375"/>
          <p14:tracePt t="158406" x="1516063" y="4778375"/>
          <p14:tracePt t="158423" x="1508125" y="4778375"/>
          <p14:tracePt t="158439" x="1493838" y="4784725"/>
          <p14:tracePt t="158456" x="1470025" y="4784725"/>
          <p14:tracePt t="158473" x="1439863" y="4784725"/>
          <p14:tracePt t="158489" x="1431925" y="4784725"/>
          <p14:tracePt t="158506" x="1417638" y="4784725"/>
          <p14:tracePt t="158523" x="1409700" y="4784725"/>
          <p14:tracePt t="158539" x="1393825" y="4784725"/>
          <p14:tracePt t="158556" x="1371600" y="4784725"/>
          <p14:tracePt t="158579" x="1363663" y="4784725"/>
          <p14:tracePt t="158589" x="1363663" y="4792663"/>
          <p14:tracePt t="158606" x="1333500" y="4792663"/>
          <p14:tracePt t="158623" x="1273175" y="4792663"/>
          <p14:tracePt t="158639" x="1227138" y="4792663"/>
          <p14:tracePt t="158656" x="1203325" y="4792663"/>
          <p14:tracePt t="158673" x="1165225" y="4792663"/>
          <p14:tracePt t="158689" x="1143000" y="4792663"/>
          <p14:tracePt t="158706" x="1082675" y="4792663"/>
          <p14:tracePt t="158723" x="1036638" y="4792663"/>
          <p14:tracePt t="158739" x="982663" y="4792663"/>
          <p14:tracePt t="158756" x="914400" y="4792663"/>
          <p14:tracePt t="158773" x="876300" y="4784725"/>
          <p14:tracePt t="158790" x="854075" y="4770438"/>
          <p14:tracePt t="158806" x="830263" y="4732338"/>
          <p14:tracePt t="158823" x="808038" y="4686300"/>
          <p14:tracePt t="158839" x="808038" y="4648200"/>
          <p14:tracePt t="158856" x="808038" y="4587875"/>
          <p14:tracePt t="158873" x="808038" y="4572000"/>
          <p14:tracePt t="158890" x="860425" y="4518025"/>
          <p14:tracePt t="158906" x="898525" y="4518025"/>
          <p14:tracePt t="158923" x="1082675" y="4511675"/>
          <p14:tracePt t="158939" x="1235075" y="4511675"/>
          <p14:tracePt t="158956" x="1311275" y="4511675"/>
          <p14:tracePt t="158973" x="1363663" y="4518025"/>
          <p14:tracePt t="158990" x="1417638" y="4587875"/>
          <p14:tracePt t="159006" x="1439863" y="4625975"/>
          <p14:tracePt t="159023" x="1447800" y="4656138"/>
          <p14:tracePt t="159039" x="1463675" y="4664075"/>
          <p14:tracePt t="159056" x="1463675" y="4670425"/>
          <p14:tracePt t="159109" x="1463675" y="4678363"/>
          <p14:tracePt t="159119" x="1463675" y="4686300"/>
          <p14:tracePt t="159140" x="1477963" y="4702175"/>
          <p14:tracePt t="159153" x="1493838" y="4708525"/>
          <p14:tracePt t="159169" x="1501775" y="4708525"/>
          <p14:tracePt t="159174" x="1516063" y="4708525"/>
          <p14:tracePt t="159190" x="1570038" y="4708525"/>
          <p14:tracePt t="159206" x="1730375" y="4732338"/>
          <p14:tracePt t="159223" x="1866900" y="4732338"/>
          <p14:tracePt t="159239" x="1981200" y="4732338"/>
          <p14:tracePt t="159256" x="2316163" y="4732338"/>
          <p14:tracePt t="159273" x="2430463" y="4732338"/>
          <p14:tracePt t="159289" x="2613025" y="4732338"/>
          <p14:tracePt t="159306" x="3009900" y="4784725"/>
          <p14:tracePt t="159323" x="3322638" y="4830763"/>
          <p14:tracePt t="159340" x="3635375" y="4854575"/>
          <p14:tracePt t="159356" x="3878263" y="4876800"/>
          <p14:tracePt t="159373" x="4191000" y="4930775"/>
          <p14:tracePt t="159390" x="4495800" y="4975225"/>
          <p14:tracePt t="159406" x="4664075" y="4991100"/>
          <p14:tracePt t="159423" x="4724400" y="4999038"/>
          <p14:tracePt t="159440" x="4732338" y="4999038"/>
          <p14:tracePt t="159456" x="4754563" y="4999038"/>
          <p14:tracePt t="159490" x="4762500" y="4999038"/>
          <p14:tracePt t="159576" x="4746625" y="4999038"/>
          <p14:tracePt t="159589" x="4746625" y="4991100"/>
          <p14:tracePt t="159595" x="4732338" y="4991100"/>
          <p14:tracePt t="159607" x="4724400" y="4991100"/>
          <p14:tracePt t="159623" x="4708525" y="4991100"/>
          <p14:tracePt t="159640" x="4678363" y="4983163"/>
          <p14:tracePt t="159657" x="4656138" y="4983163"/>
          <p14:tracePt t="159673" x="4572000" y="4975225"/>
          <p14:tracePt t="159690" x="4373563" y="4922838"/>
          <p14:tracePt t="159706" x="4183063" y="4884738"/>
          <p14:tracePt t="159723" x="4106863" y="4876800"/>
          <p14:tracePt t="159740" x="4054475" y="4868863"/>
          <p14:tracePt t="159757" x="4000500" y="4860925"/>
          <p14:tracePt t="159790" x="3992563" y="4860925"/>
          <p14:tracePt t="159807" x="3984625" y="4860925"/>
          <p14:tracePt t="159823" x="3970338" y="4854575"/>
          <p14:tracePt t="159840" x="3962400" y="4854575"/>
          <p14:tracePt t="159857" x="3946525" y="4846638"/>
          <p14:tracePt t="159873" x="3940175" y="4846638"/>
          <p14:tracePt t="159890" x="3924300" y="4846638"/>
          <p14:tracePt t="160135" x="3908425" y="4830763"/>
          <p14:tracePt t="160179" x="3908425" y="4822825"/>
          <p14:tracePt t="160187" x="3902075" y="4822825"/>
          <p14:tracePt t="160207" x="3894138" y="4822825"/>
          <p14:tracePt t="160217" x="3886200" y="4822825"/>
          <p14:tracePt t="160227" x="3870325" y="4808538"/>
          <p14:tracePt t="160240" x="3848100" y="4808538"/>
          <p14:tracePt t="160257" x="3817938" y="4800600"/>
          <p14:tracePt t="160274" x="3794125" y="4800600"/>
          <p14:tracePt t="160290" x="3787775" y="4800600"/>
          <p14:tracePt t="160307" x="3756025" y="4784725"/>
          <p14:tracePt t="160323" x="3749675" y="4784725"/>
          <p14:tracePt t="160340" x="3703638" y="4778375"/>
          <p14:tracePt t="160357" x="3641725" y="4754563"/>
          <p14:tracePt t="160373" x="3611563" y="4754563"/>
          <p14:tracePt t="160390" x="3551238" y="4754563"/>
          <p14:tracePt t="160407" x="3505200" y="4732338"/>
          <p14:tracePt t="160423" x="3413125" y="4708525"/>
          <p14:tracePt t="160440" x="3314700" y="4702175"/>
          <p14:tracePt t="160457" x="3170238" y="4694238"/>
          <p14:tracePt t="160473" x="3132138" y="4694238"/>
          <p14:tracePt t="160490" x="3116263" y="4694238"/>
          <p14:tracePt t="160507" x="3108325" y="4694238"/>
          <p14:tracePt t="160553" x="3101975" y="4694238"/>
          <p14:tracePt t="160563" x="3086100" y="4694238"/>
          <p14:tracePt t="160573" x="3070225" y="4694238"/>
          <p14:tracePt t="160590" x="3040063" y="4694238"/>
          <p14:tracePt t="160607" x="3009900" y="4694238"/>
          <p14:tracePt t="160623" x="2979738" y="4694238"/>
          <p14:tracePt t="160640" x="2949575" y="4694238"/>
          <p14:tracePt t="160657" x="2879725" y="4694238"/>
          <p14:tracePt t="160674" x="2841625" y="4694238"/>
          <p14:tracePt t="160690" x="2819400" y="4694238"/>
          <p14:tracePt t="160707" x="2797175" y="4694238"/>
          <p14:tracePt t="160724" x="2789238" y="4694238"/>
          <p14:tracePt t="160757" x="2781300" y="4694238"/>
          <p14:tracePt t="160774" x="2773363" y="4694238"/>
          <p14:tracePt t="160851" x="2765425" y="4694238"/>
          <p14:tracePt t="160865" x="2765425" y="4702175"/>
          <p14:tracePt t="160885" x="2751138" y="4716463"/>
          <p14:tracePt t="160909" x="2751138" y="4724400"/>
          <p14:tracePt t="160929" x="2751138" y="4732338"/>
          <p14:tracePt t="160955" x="2751138" y="4740275"/>
          <p14:tracePt t="160961" x="2743200" y="4740275"/>
          <p14:tracePt t="161111" x="2735263" y="4746625"/>
          <p14:tracePt t="161131" x="2727325" y="4754563"/>
          <p14:tracePt t="161147" x="2727325" y="4762500"/>
          <p14:tracePt t="161177" x="2720975" y="4762500"/>
          <p14:tracePt t="162422" x="2720975" y="4770438"/>
          <p14:tracePt t="162442" x="2727325" y="4770438"/>
          <p14:tracePt t="163709" x="2735263" y="4770438"/>
          <p14:tracePt t="163725" x="2735263" y="4778375"/>
          <p14:tracePt t="163729" x="2735263" y="4784725"/>
          <p14:tracePt t="163741" x="2735263" y="4792663"/>
          <p14:tracePt t="163758" x="2735263" y="4816475"/>
          <p14:tracePt t="163775" x="2735263" y="4838700"/>
          <p14:tracePt t="163791" x="2735263" y="4860925"/>
          <p14:tracePt t="163808" x="2735263" y="4868863"/>
          <p14:tracePt t="163825" x="2735263" y="4884738"/>
          <p14:tracePt t="163842" x="2735263" y="4892675"/>
          <p14:tracePt t="163956" x="2735263" y="4899025"/>
          <p14:tracePt t="163965" x="2727325" y="4906963"/>
          <p14:tracePt t="164230" x="2727325" y="4914900"/>
          <p14:tracePt t="164270" x="2727325" y="4922838"/>
          <p14:tracePt t="164296" x="2727325" y="4930775"/>
          <p14:tracePt t="164316" x="2727325" y="4937125"/>
          <p14:tracePt t="164340" x="2720975" y="4953000"/>
          <p14:tracePt t="164356" x="2713038" y="4953000"/>
          <p14:tracePt t="164370" x="2697163" y="4968875"/>
          <p14:tracePt t="164387" x="2659063" y="4975225"/>
          <p14:tracePt t="164401" x="2628900" y="4975225"/>
          <p14:tracePt t="164410" x="2613025" y="4975225"/>
          <p14:tracePt t="164425" x="2568575" y="4975225"/>
          <p14:tracePt t="164442" x="2544763" y="4975225"/>
          <p14:tracePt t="164458" x="2536825" y="4975225"/>
          <p14:tracePt t="164475" x="2530475" y="4975225"/>
          <p14:tracePt t="164515" x="2522538" y="4975225"/>
          <p14:tracePt t="164525" x="2514600" y="4968875"/>
          <p14:tracePt t="164542" x="2484438" y="4930775"/>
          <p14:tracePt t="164558" x="2484438" y="4914900"/>
          <p14:tracePt t="164561" x="2484438" y="4899025"/>
          <p14:tracePt t="164575" x="2484438" y="4884738"/>
          <p14:tracePt t="164592" x="2476500" y="4846638"/>
          <p14:tracePt t="164608" x="2476500" y="4808538"/>
          <p14:tracePt t="164625" x="2492375" y="4770438"/>
          <p14:tracePt t="164642" x="2498725" y="4762500"/>
          <p14:tracePt t="164658" x="2552700" y="4754563"/>
          <p14:tracePt t="164675" x="2613025" y="4740275"/>
          <p14:tracePt t="164692" x="2689225" y="4732338"/>
          <p14:tracePt t="164708" x="2765425" y="4732338"/>
          <p14:tracePt t="164725" x="2803525" y="4732338"/>
          <p14:tracePt t="164742" x="2811463" y="4732338"/>
          <p14:tracePt t="164758" x="2827338" y="4732338"/>
          <p14:tracePt t="164775" x="2857500" y="4746625"/>
          <p14:tracePt t="164792" x="2865438" y="4778375"/>
          <p14:tracePt t="164809" x="2879725" y="4792663"/>
          <p14:tracePt t="164826" x="2879725" y="4816475"/>
          <p14:tracePt t="164842" x="2879725" y="4822825"/>
          <p14:tracePt t="164858" x="2879725" y="4838700"/>
          <p14:tracePt t="164875" x="2879725" y="4854575"/>
          <p14:tracePt t="164909" x="2879725" y="4860925"/>
          <p14:tracePt t="164943" x="2887663" y="4868863"/>
          <p14:tracePt t="165095" x="2895600" y="4884738"/>
          <p14:tracePt t="165121" x="2903538" y="4899025"/>
          <p14:tracePt t="165151" x="2911475" y="4906963"/>
          <p14:tracePt t="165171" x="2917825" y="4914900"/>
          <p14:tracePt t="165191" x="2925763" y="4914900"/>
          <p14:tracePt t="165207" x="2971800" y="4930775"/>
          <p14:tracePt t="165217" x="2994025" y="4945063"/>
          <p14:tracePt t="165225" x="3001963" y="4945063"/>
          <p14:tracePt t="165242" x="3063875" y="4968875"/>
          <p14:tracePt t="165259" x="3230563" y="5006975"/>
          <p14:tracePt t="165275" x="3421063" y="5029200"/>
          <p14:tracePt t="165292" x="3543300" y="5051425"/>
          <p14:tracePt t="165308" x="3635375" y="5051425"/>
          <p14:tracePt t="165325" x="3756025" y="5051425"/>
          <p14:tracePt t="165342" x="3863975" y="5051425"/>
          <p14:tracePt t="165358" x="3946525" y="5051425"/>
          <p14:tracePt t="165375" x="3984625" y="5051425"/>
          <p14:tracePt t="165392" x="4022725" y="5051425"/>
          <p14:tracePt t="165408" x="4084638" y="5051425"/>
          <p14:tracePt t="165425" x="4114800" y="5037138"/>
          <p14:tracePt t="165442" x="4175125" y="5037138"/>
          <p14:tracePt t="165458" x="4229100" y="5029200"/>
          <p14:tracePt t="165475" x="4251325" y="5029200"/>
          <p14:tracePt t="165492" x="4259263" y="5029200"/>
          <p14:tracePt t="165508" x="4267200" y="5029200"/>
          <p14:tracePt t="165542" x="4275138" y="5029200"/>
          <p14:tracePt t="165676" x="4267200" y="5029200"/>
          <p14:tracePt t="165680" x="4259263" y="5029200"/>
          <p14:tracePt t="165692" x="4206875" y="5029200"/>
          <p14:tracePt t="165708" x="4160838" y="5029200"/>
          <p14:tracePt t="165725" x="4068763" y="5029200"/>
          <p14:tracePt t="165742" x="3962400" y="5029200"/>
          <p14:tracePt t="165758" x="3894138" y="5029200"/>
          <p14:tracePt t="165775" x="3856038" y="5021263"/>
          <p14:tracePt t="165792" x="3817938" y="4999038"/>
          <p14:tracePt t="165808" x="3771900" y="4953000"/>
          <p14:tracePt t="165825" x="3749675" y="4854575"/>
          <p14:tracePt t="165842" x="3749675" y="4778375"/>
          <p14:tracePt t="165859" x="3756025" y="4648200"/>
          <p14:tracePt t="165875" x="3810000" y="4602163"/>
          <p14:tracePt t="165892" x="3878263" y="4511675"/>
          <p14:tracePt t="165909" x="3984625" y="4511675"/>
          <p14:tracePt t="165925" x="4106863" y="4511675"/>
          <p14:tracePt t="165942" x="4289425" y="4518025"/>
          <p14:tracePt t="165959" x="4487863" y="4579938"/>
          <p14:tracePt t="165975" x="4656138" y="4640263"/>
          <p14:tracePt t="165992" x="4770438" y="4686300"/>
          <p14:tracePt t="166009" x="4816475" y="4724400"/>
          <p14:tracePt t="166025" x="4838700" y="4746625"/>
          <p14:tracePt t="166075" x="4846638" y="4754563"/>
          <p14:tracePt t="166134" x="4854575" y="4754563"/>
          <p14:tracePt t="166145" x="4868863" y="4754563"/>
          <p14:tracePt t="166150" x="4876800" y="4754563"/>
          <p14:tracePt t="166160" x="4899025" y="4754563"/>
          <p14:tracePt t="166175" x="4922838" y="4754563"/>
          <p14:tracePt t="166192" x="5051425" y="4770438"/>
          <p14:tracePt t="166209" x="5159375" y="4784725"/>
          <p14:tracePt t="166225" x="5303838" y="4784725"/>
          <p14:tracePt t="166242" x="5456238" y="4784725"/>
          <p14:tracePt t="166259" x="5592763" y="4784725"/>
          <p14:tracePt t="166275" x="5768975" y="4784725"/>
          <p14:tracePt t="166292" x="5905500" y="4784725"/>
          <p14:tracePt t="166309" x="6103938" y="4784725"/>
          <p14:tracePt t="166325" x="6316663" y="4784725"/>
          <p14:tracePt t="166342" x="6408738" y="4784725"/>
          <p14:tracePt t="166359" x="6423025" y="4784725"/>
          <p14:tracePt t="166413" x="6416675" y="4778375"/>
          <p14:tracePt t="166420" x="6400800" y="4778375"/>
          <p14:tracePt t="166432" x="6384925" y="4778375"/>
          <p14:tracePt t="166442" x="6378575" y="4778375"/>
          <p14:tracePt t="166459" x="6370638" y="4778375"/>
          <p14:tracePt t="166475" x="6302375" y="4746625"/>
          <p14:tracePt t="166492" x="6232525" y="4708525"/>
          <p14:tracePt t="166509" x="6172200" y="4678363"/>
          <p14:tracePt t="166525" x="6149975" y="4648200"/>
          <p14:tracePt t="166559" x="6149975" y="4640263"/>
          <p14:tracePt t="166575" x="6180138" y="4632325"/>
          <p14:tracePt t="166592" x="6202363" y="4632325"/>
          <p14:tracePt t="166609" x="6264275" y="4632325"/>
          <p14:tracePt t="166626" x="6316663" y="4632325"/>
          <p14:tracePt t="166642" x="6340475" y="4632325"/>
          <p14:tracePt t="166659" x="6354763" y="4632325"/>
          <p14:tracePt t="166676" x="6370638" y="4640263"/>
          <p14:tracePt t="166692" x="6370638" y="4664075"/>
          <p14:tracePt t="166709" x="6370638" y="4678363"/>
          <p14:tracePt t="166726" x="6370638" y="4686300"/>
          <p14:tracePt t="166742" x="6340475" y="4724400"/>
          <p14:tracePt t="166759" x="6316663" y="4724400"/>
          <p14:tracePt t="166776" x="6302375" y="4732338"/>
          <p14:tracePt t="166792" x="6286500" y="4746625"/>
          <p14:tracePt t="167523" x="6286500" y="4754563"/>
          <p14:tracePt t="167539" x="6270625" y="4762500"/>
          <p14:tracePt t="167563" x="6264275" y="4770438"/>
          <p14:tracePt t="167593" x="6256338" y="4778375"/>
          <p14:tracePt t="167603" x="6256338" y="4784725"/>
          <p14:tracePt t="167609" x="6248400" y="4784725"/>
          <p14:tracePt t="167626" x="6240463" y="4792663"/>
          <p14:tracePt t="167643" x="6232525" y="4792663"/>
          <p14:tracePt t="167659" x="6164263" y="4808538"/>
          <p14:tracePt t="167676" x="6134100" y="4816475"/>
          <p14:tracePt t="167693" x="6103938" y="4822825"/>
          <p14:tracePt t="167709" x="6049963" y="4830763"/>
          <p14:tracePt t="167726" x="6011863" y="4838700"/>
          <p14:tracePt t="167743" x="5959475" y="4838700"/>
          <p14:tracePt t="167759" x="5921375" y="4838700"/>
          <p14:tracePt t="167776" x="5883275" y="4846638"/>
          <p14:tracePt t="167793" x="5821363" y="4860925"/>
          <p14:tracePt t="167810" x="5813425" y="4860925"/>
          <p14:tracePt t="167826" x="5799138" y="4860925"/>
          <p14:tracePt t="167843" x="5783263" y="4860925"/>
          <p14:tracePt t="167860" x="5753100" y="4860925"/>
          <p14:tracePt t="167876" x="5745163" y="4860925"/>
          <p14:tracePt t="167893" x="5692775" y="4860925"/>
          <p14:tracePt t="167910" x="5668963" y="4860925"/>
          <p14:tracePt t="167926" x="5630863" y="4860925"/>
          <p14:tracePt t="167943" x="5546725" y="4860925"/>
          <p14:tracePt t="167959" x="5508625" y="4860925"/>
          <p14:tracePt t="167976" x="5478463" y="4860925"/>
          <p14:tracePt t="167993" x="5440363" y="4860925"/>
          <p14:tracePt t="168010" x="5418138" y="4860925"/>
          <p14:tracePt t="168026" x="5402263" y="4860925"/>
          <p14:tracePt t="168043" x="5364163" y="4860925"/>
          <p14:tracePt t="168060" x="5287963" y="4860925"/>
          <p14:tracePt t="168076" x="5197475" y="4860925"/>
          <p14:tracePt t="168093" x="5143500" y="4860925"/>
          <p14:tracePt t="168109" x="5121275" y="4860925"/>
          <p14:tracePt t="168126" x="5105400" y="4860925"/>
          <p14:tracePt t="168173" x="5097463" y="4860925"/>
          <p14:tracePt t="168183" x="5083175" y="4830763"/>
          <p14:tracePt t="168193" x="5083175" y="4816475"/>
          <p14:tracePt t="168210" x="5083175" y="4754563"/>
          <p14:tracePt t="168226" x="5097463" y="4640263"/>
          <p14:tracePt t="168243" x="5151438" y="4533900"/>
          <p14:tracePt t="168260" x="5211763" y="4373563"/>
          <p14:tracePt t="168276" x="5402263" y="4092575"/>
          <p14:tracePt t="168293" x="5554663" y="3870325"/>
          <p14:tracePt t="168310" x="5722938" y="3665538"/>
          <p14:tracePt t="168326" x="5807075" y="3573463"/>
          <p14:tracePt t="168343" x="5981700" y="3406775"/>
          <p14:tracePt t="168359" x="6264275" y="3124200"/>
          <p14:tracePt t="168376" x="6446838" y="2949575"/>
          <p14:tracePt t="168393" x="6994525" y="2530475"/>
          <p14:tracePt t="168410" x="7200900" y="2370138"/>
          <p14:tracePt t="168426" x="7489825" y="2117725"/>
          <p14:tracePt t="168443" x="7764463" y="1920875"/>
          <p14:tracePt t="168460" x="7985125" y="1768475"/>
          <p14:tracePt t="168476" x="8161338" y="1630363"/>
          <p14:tracePt t="168493" x="8588375" y="1287463"/>
          <p14:tracePt t="168509" x="8755063" y="1143000"/>
          <p14:tracePt t="168526" x="8823325" y="1089025"/>
          <p14:tracePt t="168543" x="8877300" y="1006475"/>
          <p14:tracePt t="168547" x="8931275" y="952500"/>
          <p14:tracePt t="168559" x="8945563" y="914400"/>
          <p14:tracePt t="168576" x="8961438" y="892175"/>
          <p14:tracePt t="168593" x="8969375" y="892175"/>
          <p14:tracePt t="168660" x="8931275" y="892175"/>
          <p14:tracePt t="168670" x="8915400" y="892175"/>
          <p14:tracePt t="168677" x="8907463" y="898525"/>
          <p14:tracePt t="168693" x="8855075" y="930275"/>
          <p14:tracePt t="168710" x="8778875" y="936625"/>
          <p14:tracePt t="168726" x="8732838" y="936625"/>
          <p14:tracePt t="168743" x="8664575" y="936625"/>
          <p14:tracePt t="168759" x="8572500" y="936625"/>
          <p14:tracePt t="168776" x="8488363" y="936625"/>
          <p14:tracePt t="168793" x="8420100" y="936625"/>
          <p14:tracePt t="168810" x="8359775" y="936625"/>
          <p14:tracePt t="168826" x="8283575" y="936625"/>
          <p14:tracePt t="168843" x="8237538" y="944563"/>
          <p14:tracePt t="168860" x="8213725" y="952500"/>
          <p14:tracePt t="168876" x="8199438" y="968375"/>
          <p14:tracePt t="168893" x="8191500" y="974725"/>
          <p14:tracePt t="168910" x="8169275" y="982663"/>
          <p14:tracePt t="168926" x="8161338" y="982663"/>
          <p14:tracePt t="168943" x="8145463" y="990600"/>
          <p14:tracePt t="168976" x="8131175" y="1006475"/>
          <p14:tracePt t="168993" x="8107363" y="1006475"/>
          <p14:tracePt t="169010" x="8069263" y="1012825"/>
          <p14:tracePt t="169026" x="7993063" y="1028700"/>
          <p14:tracePt t="169043" x="7962900" y="1036638"/>
          <p14:tracePt t="169044" x="7954963" y="1036638"/>
          <p14:tracePt t="169060" x="7924800" y="1036638"/>
          <p14:tracePt t="169076" x="7894638" y="1036638"/>
          <p14:tracePt t="169093" x="7870825" y="1036638"/>
          <p14:tracePt t="169110" x="7840663" y="1036638"/>
          <p14:tracePt t="169126" x="7832725" y="1036638"/>
          <p14:tracePt t="169143" x="7826375" y="1036638"/>
          <p14:tracePt t="169160" x="7802563" y="1036638"/>
          <p14:tracePt t="169176" x="7780338" y="1036638"/>
          <p14:tracePt t="169193" x="7764463" y="1036638"/>
          <p14:tracePt t="169210" x="7742238" y="1036638"/>
          <p14:tracePt t="169227" x="7704138" y="1036638"/>
          <p14:tracePt t="169243" x="7688263" y="1036638"/>
          <p14:tracePt t="169260" x="7680325" y="1044575"/>
          <p14:tracePt t="169372" x="7666038" y="1044575"/>
          <p14:tracePt t="169398" x="7658100" y="1044575"/>
          <p14:tracePt t="169405" x="7650163" y="1044575"/>
          <p14:tracePt t="169454" x="7642225" y="1044575"/>
          <p14:tracePt t="169464" x="7635875" y="1044575"/>
          <p14:tracePt t="169484" x="7627938" y="1044575"/>
          <p14:tracePt t="169499" x="7620000" y="1044575"/>
          <p14:tracePt t="169508" x="7604125" y="1044575"/>
          <p14:tracePt t="169519" x="7597775" y="1044575"/>
          <p14:tracePt t="169527" x="7589838" y="1044575"/>
          <p14:tracePt t="169543" x="7581900" y="1044575"/>
          <p14:tracePt t="169588" x="7573963" y="1044575"/>
          <p14:tracePt t="169594" x="7566025" y="1044575"/>
          <p14:tracePt t="169604" x="7535863" y="1028700"/>
          <p14:tracePt t="169611" x="7535863" y="1020763"/>
          <p14:tracePt t="169626" x="7505700" y="998538"/>
          <p14:tracePt t="169643" x="7489825" y="982663"/>
          <p14:tracePt t="169660" x="7467600" y="974725"/>
          <p14:tracePt t="169677" x="7429500" y="930275"/>
          <p14:tracePt t="169693" x="7413625" y="914400"/>
          <p14:tracePt t="169710" x="7407275" y="892175"/>
          <p14:tracePt t="169727" x="7399338" y="860425"/>
          <p14:tracePt t="169743" x="7391400" y="838200"/>
          <p14:tracePt t="169760" x="7391400" y="815975"/>
          <p14:tracePt t="169777" x="7407275" y="769938"/>
          <p14:tracePt t="169793" x="7413625" y="762000"/>
          <p14:tracePt t="169810" x="7451725" y="723900"/>
          <p14:tracePt t="169827" x="7513638" y="693738"/>
          <p14:tracePt t="169843" x="7535863" y="693738"/>
          <p14:tracePt t="169860" x="7581900" y="663575"/>
          <p14:tracePt t="169877" x="7650163" y="663575"/>
          <p14:tracePt t="169893" x="7688263" y="663575"/>
          <p14:tracePt t="169910" x="7726363" y="663575"/>
          <p14:tracePt t="169927" x="7772400" y="663575"/>
          <p14:tracePt t="169943" x="7902575" y="693738"/>
          <p14:tracePt t="169960" x="7954963" y="723900"/>
          <p14:tracePt t="169977" x="8023225" y="769938"/>
          <p14:tracePt t="169993" x="8047038" y="808038"/>
          <p14:tracePt t="170010" x="8093075" y="892175"/>
          <p14:tracePt t="170027" x="8093075" y="922338"/>
          <p14:tracePt t="170044" x="8099425" y="936625"/>
          <p14:tracePt t="170060" x="8099425" y="952500"/>
          <p14:tracePt t="170077" x="8099425" y="968375"/>
          <p14:tracePt t="170094" x="8093075" y="974725"/>
          <p14:tracePt t="170215" x="8099425" y="974725"/>
          <p14:tracePt t="170224" x="8153400" y="974725"/>
          <p14:tracePt t="170234" x="8207375" y="974725"/>
          <p14:tracePt t="170243" x="8221663" y="974725"/>
          <p14:tracePt t="170260" x="8359775" y="974725"/>
          <p14:tracePt t="170277" x="8588375" y="974725"/>
          <p14:tracePt t="170293" x="8861425" y="974725"/>
          <p14:tracePt t="170310" x="9128125" y="974725"/>
          <p14:tracePt t="170327" x="9280525" y="974725"/>
          <p14:tracePt t="170344" x="9517063" y="974725"/>
          <p14:tracePt t="170360" x="9731375" y="974725"/>
          <p14:tracePt t="170377" x="9959975" y="974725"/>
          <p14:tracePt t="170393" x="10042525" y="968375"/>
          <p14:tracePt t="170410" x="10058400" y="960438"/>
          <p14:tracePt t="170458" x="10066338" y="960438"/>
          <p14:tracePt t="170472" x="10074275" y="960438"/>
          <p14:tracePt t="170500" x="10080625" y="960438"/>
          <p14:tracePt t="170508" x="10104438" y="960438"/>
          <p14:tracePt t="170513" x="10112375" y="960438"/>
          <p14:tracePt t="170527" x="10164763" y="960438"/>
          <p14:tracePt t="170544" x="10309225" y="960438"/>
          <p14:tracePt t="170560" x="10455275" y="960438"/>
          <p14:tracePt t="170577" x="10545763" y="960438"/>
          <p14:tracePt t="170594" x="10591800" y="960438"/>
          <p14:tracePt t="170669" x="10583863" y="960438"/>
          <p14:tracePt t="170678" x="10575925" y="960438"/>
          <p14:tracePt t="170685" x="10569575" y="960438"/>
          <p14:tracePt t="170694" x="10561638" y="960438"/>
          <p14:tracePt t="170710" x="10515600" y="960438"/>
          <p14:tracePt t="170727" x="10477500" y="960438"/>
          <p14:tracePt t="170744" x="10417175" y="960438"/>
          <p14:tracePt t="170760" x="10355263" y="960438"/>
          <p14:tracePt t="170777" x="10302875" y="960438"/>
          <p14:tracePt t="170794" x="10287000" y="968375"/>
          <p14:tracePt t="170810" x="10279063" y="968375"/>
          <p14:tracePt t="170827" x="10264775" y="968375"/>
          <p14:tracePt t="170844" x="10256838" y="968375"/>
          <p14:tracePt t="170860" x="10226675" y="974725"/>
          <p14:tracePt t="170877" x="10210800" y="990600"/>
          <p14:tracePt t="170894" x="10194925" y="990600"/>
          <p14:tracePt t="170910" x="10180638" y="990600"/>
          <p14:tracePt t="170927" x="10172700" y="990600"/>
          <p14:tracePt t="171027" x="10202863" y="990600"/>
          <p14:tracePt t="171030" x="10218738" y="990600"/>
          <p14:tracePt t="171044" x="10279063" y="990600"/>
          <p14:tracePt t="171060" x="10371138" y="968375"/>
          <p14:tracePt t="171077" x="10431463" y="960438"/>
          <p14:tracePt t="171094" x="10545763" y="952500"/>
          <p14:tracePt t="171110" x="10660063" y="930275"/>
          <p14:tracePt t="171127" x="10690225" y="922338"/>
          <p14:tracePt t="171160" x="10698163" y="922338"/>
          <p14:tracePt t="171177" x="10706100" y="922338"/>
          <p14:tracePt t="171194" x="10721975" y="914400"/>
          <p14:tracePt t="171227" x="10721975" y="906463"/>
          <p14:tracePt t="171465" x="10721975" y="898525"/>
          <p14:tracePt t="171470" x="10721975" y="892175"/>
          <p14:tracePt t="171481" x="10690225" y="868363"/>
          <p14:tracePt t="171494" x="10668000" y="860425"/>
          <p14:tracePt t="171511" x="10637838" y="838200"/>
          <p14:tracePt t="171527" x="10545763" y="822325"/>
          <p14:tracePt t="171544" x="10431463" y="808038"/>
          <p14:tracePt t="171561" x="10302875" y="784225"/>
          <p14:tracePt t="171577" x="10202863" y="777875"/>
          <p14:tracePt t="171594" x="10066338" y="777875"/>
          <p14:tracePt t="171611" x="9952038" y="777875"/>
          <p14:tracePt t="171627" x="9867900" y="777875"/>
          <p14:tracePt t="171644" x="9799638" y="777875"/>
          <p14:tracePt t="171661" x="9693275" y="777875"/>
          <p14:tracePt t="171677" x="9593263" y="784225"/>
          <p14:tracePt t="171694" x="9440863" y="830263"/>
          <p14:tracePt t="171711" x="9388475" y="854075"/>
          <p14:tracePt t="171727" x="9318625" y="868363"/>
          <p14:tracePt t="171744" x="9266238" y="898525"/>
          <p14:tracePt t="171761" x="9242425" y="922338"/>
          <p14:tracePt t="171778" x="9212263" y="944563"/>
          <p14:tracePt t="171794" x="9174163" y="974725"/>
          <p14:tracePt t="171811" x="9144000" y="998538"/>
          <p14:tracePt t="171827" x="9128125" y="1006475"/>
          <p14:tracePt t="171844" x="9105900" y="1012825"/>
          <p14:tracePt t="171861" x="9097963" y="1028700"/>
          <p14:tracePt t="171878" x="9075738" y="1036638"/>
          <p14:tracePt t="171894" x="9045575" y="1044575"/>
          <p14:tracePt t="171911" x="9013825" y="1058863"/>
          <p14:tracePt t="171927" x="8991600" y="1066800"/>
          <p14:tracePt t="171944" x="8969375" y="1066800"/>
          <p14:tracePt t="171961" x="8899525" y="1066800"/>
          <p14:tracePt t="171977" x="8869363" y="1066800"/>
          <p14:tracePt t="171994" x="8816975" y="1066800"/>
          <p14:tracePt t="172011" x="8785225" y="1066800"/>
          <p14:tracePt t="172028" x="8740775" y="1066800"/>
          <p14:tracePt t="172044" x="8709025" y="1066800"/>
          <p14:tracePt t="172061" x="8686800" y="1066800"/>
          <p14:tracePt t="172078" x="8626475" y="1066800"/>
          <p14:tracePt t="172094" x="8542338" y="1066800"/>
          <p14:tracePt t="172111" x="8480425" y="1066800"/>
          <p14:tracePt t="172128" x="8428038" y="1066800"/>
          <p14:tracePt t="172144" x="8374063" y="1066800"/>
          <p14:tracePt t="172161" x="8297863" y="1066800"/>
          <p14:tracePt t="172178" x="8175625" y="1066800"/>
          <p14:tracePt t="172194" x="8093075" y="1066800"/>
          <p14:tracePt t="172211" x="8008938" y="1066800"/>
          <p14:tracePt t="172228" x="7940675" y="1066800"/>
          <p14:tracePt t="172244" x="7902575" y="1082675"/>
          <p14:tracePt t="172261" x="7832725" y="1089025"/>
          <p14:tracePt t="172278" x="7756525" y="1089025"/>
          <p14:tracePt t="172294" x="7673975" y="1096963"/>
          <p14:tracePt t="172311" x="7597775" y="1104900"/>
          <p14:tracePt t="172328" x="7513638" y="1104900"/>
          <p14:tracePt t="172344" x="7445375" y="1104900"/>
          <p14:tracePt t="172361" x="7331075" y="1104900"/>
          <p14:tracePt t="172378" x="7200900" y="1104900"/>
          <p14:tracePt t="172394" x="7124700" y="1104900"/>
          <p14:tracePt t="172411" x="7064375" y="1104900"/>
          <p14:tracePt t="172427" x="7048500" y="1104900"/>
          <p14:tracePt t="172444" x="6956425" y="1104900"/>
          <p14:tracePt t="172461" x="6926263" y="1104900"/>
          <p14:tracePt t="172478" x="6911975" y="1104900"/>
          <p14:tracePt t="172494" x="6880225" y="1104900"/>
          <p14:tracePt t="172511" x="6873875" y="1104900"/>
          <p14:tracePt t="172906" x="6858000" y="1112838"/>
          <p14:tracePt t="172914" x="6858000" y="1120775"/>
          <p14:tracePt t="172920" x="6858000" y="1135063"/>
          <p14:tracePt t="172931" x="6842125" y="1165225"/>
          <p14:tracePt t="172945" x="6827838" y="1196975"/>
          <p14:tracePt t="172961" x="6797675" y="1257300"/>
          <p14:tracePt t="172978" x="6765925" y="1317625"/>
          <p14:tracePt t="172995" x="6721475" y="1455738"/>
          <p14:tracePt t="173012" x="6675438" y="1554163"/>
          <p14:tracePt t="173029" x="6607175" y="1676400"/>
          <p14:tracePt t="173045" x="6569075" y="1798638"/>
          <p14:tracePt t="173061" x="6553200" y="1882775"/>
          <p14:tracePt t="173078" x="6499225" y="2035175"/>
          <p14:tracePt t="173095" x="6492875" y="2179638"/>
          <p14:tracePt t="173112" x="6469063" y="2286000"/>
          <p14:tracePt t="173128" x="6454775" y="2454275"/>
          <p14:tracePt t="173145" x="6446838" y="2713038"/>
          <p14:tracePt t="173161" x="6430963" y="2819400"/>
          <p14:tracePt t="173178" x="6370638" y="2971800"/>
          <p14:tracePt t="173195" x="6370638" y="3132138"/>
          <p14:tracePt t="173212" x="6370638" y="3330575"/>
          <p14:tracePt t="173228" x="6370638" y="3436938"/>
          <p14:tracePt t="173245" x="6340475" y="3679825"/>
          <p14:tracePt t="173262" x="6340475" y="3825875"/>
          <p14:tracePt t="173278" x="6302375" y="3962400"/>
          <p14:tracePt t="173295" x="6226175" y="4168775"/>
          <p14:tracePt t="173311" x="6188075" y="4251325"/>
          <p14:tracePt t="173328" x="6156325" y="4389438"/>
          <p14:tracePt t="173345" x="6111875" y="4525963"/>
          <p14:tracePt t="173361" x="6088063" y="4670425"/>
          <p14:tracePt t="173378" x="6057900" y="4754563"/>
          <p14:tracePt t="173395" x="6042025" y="4822825"/>
          <p14:tracePt t="173411" x="6019800" y="4930775"/>
          <p14:tracePt t="173428" x="6019800" y="4960938"/>
          <p14:tracePt t="173445" x="6019800" y="4991100"/>
          <p14:tracePt t="173462" x="6019800" y="5013325"/>
          <p14:tracePt t="173478" x="6019800" y="5045075"/>
          <p14:tracePt t="173495" x="6019800" y="5067300"/>
          <p14:tracePt t="173512" x="6019800" y="5083175"/>
          <p14:tracePt t="173528" x="6019800" y="5089525"/>
          <p14:tracePt t="173716" x="6003925" y="5075238"/>
          <p14:tracePt t="173784" x="5989638" y="5067300"/>
          <p14:tracePt t="174701" x="5981700" y="5067300"/>
          <p14:tracePt t="174711" x="5965825" y="5067300"/>
          <p14:tracePt t="174725" x="5959475" y="5067300"/>
          <p14:tracePt t="174735" x="5951538" y="5067300"/>
          <p14:tracePt t="174745" x="5943600" y="5067300"/>
          <p14:tracePt t="174762" x="5927725" y="5067300"/>
          <p14:tracePt t="174778" x="5905500" y="5067300"/>
          <p14:tracePt t="174795" x="5897563" y="5067300"/>
          <p14:tracePt t="174812" x="5883275" y="5067300"/>
          <p14:tracePt t="174828" x="5875338" y="5067300"/>
          <p14:tracePt t="174845" x="5859463" y="5067300"/>
          <p14:tracePt t="174878" x="5851525" y="5067300"/>
          <p14:tracePt t="174915" x="5845175" y="5067300"/>
          <p14:tracePt t="174920" x="5837238" y="5067300"/>
          <p14:tracePt t="174929" x="5829300" y="5059363"/>
          <p14:tracePt t="174945" x="5821363" y="5059363"/>
          <p14:tracePt t="174962" x="5807075" y="5059363"/>
          <p14:tracePt t="175006" x="5799138" y="5059363"/>
          <p14:tracePt t="175199" x="5791200" y="5059363"/>
          <p14:tracePt t="175209" x="5783263" y="5059363"/>
          <p14:tracePt t="175285" x="5775325" y="5059363"/>
          <p14:tracePt t="175305" x="5768975" y="5059363"/>
          <p14:tracePt t="175316" x="5761038" y="5059363"/>
          <p14:tracePt t="175327" x="5753100" y="5059363"/>
          <p14:tracePt t="175333" x="5745163" y="5051425"/>
          <p14:tracePt t="175346" x="5737225" y="5045075"/>
          <p14:tracePt t="175362" x="5730875" y="5045075"/>
          <p14:tracePt t="175379" x="5699125" y="5045075"/>
          <p14:tracePt t="175396" x="5654675" y="5037138"/>
          <p14:tracePt t="175412" x="5638800" y="5037138"/>
          <p14:tracePt t="175429" x="5622925" y="5037138"/>
          <p14:tracePt t="175446" x="5570538" y="5029200"/>
          <p14:tracePt t="175462" x="5532438" y="5029200"/>
          <p14:tracePt t="175479" x="5486400" y="5029200"/>
          <p14:tracePt t="175496" x="5440363" y="5029200"/>
          <p14:tracePt t="175513" x="5334000" y="5029200"/>
          <p14:tracePt t="175529" x="5227638" y="5029200"/>
          <p14:tracePt t="175546" x="5013325" y="5029200"/>
          <p14:tracePt t="175548" x="4953000" y="5029200"/>
          <p14:tracePt t="175562" x="4572000" y="5029200"/>
          <p14:tracePt t="175579" x="4068763" y="5029200"/>
          <p14:tracePt t="175596" x="3581400" y="5029200"/>
          <p14:tracePt t="175612" x="3330575" y="5029200"/>
          <p14:tracePt t="175629" x="3246438" y="5029200"/>
          <p14:tracePt t="175646" x="3192463" y="5029200"/>
          <p14:tracePt t="175662" x="3154363" y="5029200"/>
          <p14:tracePt t="175679" x="3124200" y="5021263"/>
          <p14:tracePt t="175696" x="3101975" y="5013325"/>
          <p14:tracePt t="175712" x="3078163" y="4999038"/>
          <p14:tracePt t="175746" x="3063875" y="4991100"/>
          <p14:tracePt t="175762" x="3048000" y="4975225"/>
          <p14:tracePt t="175809" x="3048000" y="4960938"/>
          <p14:tracePt t="175819" x="3048000" y="4953000"/>
          <p14:tracePt t="175829" x="3032125" y="4937125"/>
          <p14:tracePt t="175846" x="2987675" y="4922838"/>
          <p14:tracePt t="175862" x="2955925" y="4892675"/>
          <p14:tracePt t="175879" x="2879725" y="4884738"/>
          <p14:tracePt t="175896" x="2865438" y="4884738"/>
          <p14:tracePt t="175912" x="2841625" y="4876800"/>
          <p14:tracePt t="175929" x="2803525" y="4868863"/>
          <p14:tracePt t="175946" x="2797175" y="4854575"/>
          <p14:tracePt t="175962" x="2765425" y="4838700"/>
          <p14:tracePt t="175979" x="2713038" y="4792663"/>
          <p14:tracePt t="175996" x="2682875" y="4762500"/>
          <p14:tracePt t="176012" x="2667000" y="4746625"/>
          <p14:tracePt t="176029" x="2651125" y="4724400"/>
          <p14:tracePt t="176046" x="2651125" y="4716463"/>
          <p14:tracePt t="176076" x="2651125" y="4702175"/>
          <p14:tracePt t="176080" x="2659063" y="4702175"/>
          <p14:tracePt t="176096" x="2689225" y="4702175"/>
          <p14:tracePt t="176112" x="2751138" y="4702175"/>
          <p14:tracePt t="176129" x="2789238" y="4702175"/>
          <p14:tracePt t="176146" x="2841625" y="4702175"/>
          <p14:tracePt t="176162" x="2903538" y="4716463"/>
          <p14:tracePt t="176179" x="2963863" y="4732338"/>
          <p14:tracePt t="176196" x="2979738" y="4740275"/>
          <p14:tracePt t="176212" x="3116263" y="4784725"/>
          <p14:tracePt t="176229" x="3238500" y="4808538"/>
          <p14:tracePt t="176246" x="3306763" y="4822825"/>
          <p14:tracePt t="176262" x="3413125" y="4854575"/>
          <p14:tracePt t="176279" x="3573463" y="4860925"/>
          <p14:tracePt t="176296" x="3741738" y="4914900"/>
          <p14:tracePt t="176312" x="3932238" y="4930775"/>
          <p14:tracePt t="176329" x="4022725" y="4930775"/>
          <p14:tracePt t="176346" x="4229100" y="4930775"/>
          <p14:tracePt t="176362" x="4587875" y="4930775"/>
          <p14:tracePt t="176379" x="4816475" y="4930775"/>
          <p14:tracePt t="176396" x="4983163" y="4930775"/>
          <p14:tracePt t="176412" x="5273675" y="4930775"/>
          <p14:tracePt t="176429" x="5418138" y="4930775"/>
          <p14:tracePt t="176446" x="5616575" y="4930775"/>
          <p14:tracePt t="176463" x="5783263" y="4930775"/>
          <p14:tracePt t="176479" x="5821363" y="4930775"/>
          <p14:tracePt t="176496" x="5829300" y="4930775"/>
          <p14:tracePt t="176589" x="5837238" y="4930775"/>
          <p14:tracePt t="176599" x="5845175" y="4930775"/>
          <p14:tracePt t="176607" x="5851525" y="4930775"/>
          <p14:tracePt t="176617" x="5867400" y="4930775"/>
          <p14:tracePt t="176630" x="5883275" y="4930775"/>
          <p14:tracePt t="176646" x="5905500" y="4930775"/>
          <p14:tracePt t="176663" x="5943600" y="4930775"/>
          <p14:tracePt t="176679" x="5973763" y="4930775"/>
          <p14:tracePt t="176696" x="6003925" y="4930775"/>
          <p14:tracePt t="176713" x="6049963" y="4930775"/>
          <p14:tracePt t="176729" x="6057900" y="4930775"/>
          <p14:tracePt t="176746" x="6088063" y="4930775"/>
          <p14:tracePt t="176763" x="6126163" y="4930775"/>
          <p14:tracePt t="176779" x="6142038" y="4930775"/>
          <p14:tracePt t="176796" x="6180138" y="4930775"/>
          <p14:tracePt t="176813" x="6210300" y="4930775"/>
          <p14:tracePt t="176829" x="6264275" y="4930775"/>
          <p14:tracePt t="176846" x="6302375" y="4914900"/>
          <p14:tracePt t="176979" x="6294438" y="4906963"/>
          <p14:tracePt t="176989" x="6286500" y="4906963"/>
          <p14:tracePt t="176996" x="6270625" y="4906963"/>
          <p14:tracePt t="177013" x="6210300" y="4906963"/>
          <p14:tracePt t="177029" x="6149975" y="4906963"/>
          <p14:tracePt t="177046" x="6003925" y="4892675"/>
          <p14:tracePt t="177063" x="5768975" y="4892675"/>
          <p14:tracePt t="177079" x="5616575" y="4892675"/>
          <p14:tracePt t="177096" x="5516563" y="4892675"/>
          <p14:tracePt t="177113" x="5364163" y="4892675"/>
          <p14:tracePt t="177129" x="5249863" y="4892675"/>
          <p14:tracePt t="177146" x="5143500" y="4892675"/>
          <p14:tracePt t="177163" x="5045075" y="4892675"/>
          <p14:tracePt t="177179" x="4846638" y="4892675"/>
          <p14:tracePt t="177196" x="4830763" y="4892675"/>
          <p14:tracePt t="177213" x="4724400" y="4892675"/>
          <p14:tracePt t="177229" x="4702175" y="4892675"/>
          <p14:tracePt t="177246" x="4648200" y="4892675"/>
          <p14:tracePt t="177263" x="4594225" y="4884738"/>
          <p14:tracePt t="177279" x="4533900" y="4884738"/>
          <p14:tracePt t="177296" x="4495800" y="4876800"/>
          <p14:tracePt t="177313" x="4441825" y="4876800"/>
          <p14:tracePt t="177330" x="4411663" y="4876800"/>
          <p14:tracePt t="177346" x="4373563" y="4876800"/>
          <p14:tracePt t="177363" x="4335463" y="4876800"/>
          <p14:tracePt t="177379" x="4321175" y="4876800"/>
          <p14:tracePt t="177396" x="4305300" y="4876800"/>
          <p14:tracePt t="177413" x="4259263" y="4876800"/>
          <p14:tracePt t="177429" x="4213225" y="4876800"/>
          <p14:tracePt t="177446" x="4144963" y="4868863"/>
          <p14:tracePt t="177463" x="4076700" y="4868863"/>
          <p14:tracePt t="177479" x="3984625" y="4860925"/>
          <p14:tracePt t="177496" x="3924300" y="4838700"/>
          <p14:tracePt t="177513" x="3794125" y="4822825"/>
          <p14:tracePt t="177530" x="3717925" y="4822825"/>
          <p14:tracePt t="177546" x="3635375" y="4822825"/>
          <p14:tracePt t="177563" x="3597275" y="4822825"/>
          <p14:tracePt t="177579" x="3559175" y="4822825"/>
          <p14:tracePt t="177596" x="3513138" y="4822825"/>
          <p14:tracePt t="177613" x="3459163" y="4822825"/>
          <p14:tracePt t="177630" x="3429000" y="4822825"/>
          <p14:tracePt t="177646" x="3390900" y="4822825"/>
          <p14:tracePt t="177663" x="3382963" y="4822825"/>
          <p14:tracePt t="177696" x="3375025" y="4822825"/>
          <p14:tracePt t="177724" x="3368675" y="4822825"/>
          <p14:tracePt t="177736" x="3360738" y="4822825"/>
          <p14:tracePt t="177750" x="3352800" y="4822825"/>
          <p14:tracePt t="177763" x="3344863" y="4822825"/>
          <p14:tracePt t="177818" x="3336925" y="4822825"/>
          <p14:tracePt t="177828" x="3314700" y="4822825"/>
          <p14:tracePt t="177834" x="3284538" y="4822825"/>
          <p14:tracePt t="177847" x="3268663" y="4822825"/>
          <p14:tracePt t="177863" x="3216275" y="4816475"/>
          <p14:tracePt t="177880" x="3184525" y="4816475"/>
          <p14:tracePt t="177897" x="3170238" y="4816475"/>
          <p14:tracePt t="177913" x="3140075" y="4816475"/>
          <p14:tracePt t="178117" x="3146425" y="4816475"/>
          <p14:tracePt t="178122" x="3162300" y="4816475"/>
          <p14:tracePt t="178132" x="3208338" y="4816475"/>
          <p14:tracePt t="178146" x="3230563" y="4816475"/>
          <p14:tracePt t="178163" x="3459163" y="4822825"/>
          <p14:tracePt t="178180" x="3649663" y="4822825"/>
          <p14:tracePt t="178196" x="3810000" y="4822825"/>
          <p14:tracePt t="178213" x="4229100" y="4822825"/>
          <p14:tracePt t="178230" x="4457700" y="4846638"/>
          <p14:tracePt t="178246" x="4525963" y="4846638"/>
          <p14:tracePt t="178263" x="4533900" y="4846638"/>
          <p14:tracePt t="178437" x="4533900" y="4838700"/>
          <p14:tracePt t="178462" x="4549775" y="4838700"/>
          <p14:tracePt t="178472" x="4564063" y="4830763"/>
          <p14:tracePt t="178480" x="4579938" y="4830763"/>
          <p14:tracePt t="178497" x="4702175" y="4830763"/>
          <p14:tracePt t="178513" x="4792663" y="4830763"/>
          <p14:tracePt t="178530" x="4860925" y="4830763"/>
          <p14:tracePt t="178547" x="4960938" y="4830763"/>
          <p14:tracePt t="178563" x="5013325" y="4830763"/>
          <p14:tracePt t="178580" x="5067300" y="4860925"/>
          <p14:tracePt t="178597" x="5075238" y="4860925"/>
          <p14:tracePt t="178630" x="5083175" y="4868863"/>
          <p14:tracePt t="178648" x="5059363" y="4868863"/>
          <p14:tracePt t="178663" x="5051425" y="4868863"/>
          <p14:tracePt t="178680" x="5021263" y="4868863"/>
          <p14:tracePt t="178696" x="4975225" y="4868863"/>
          <p14:tracePt t="178713" x="4968875" y="4868863"/>
          <p14:tracePt t="178773" x="4983163" y="4876800"/>
          <p14:tracePt t="178778" x="4991100" y="4876800"/>
          <p14:tracePt t="178785" x="4999038" y="4876800"/>
          <p14:tracePt t="178797" x="5051425" y="4884738"/>
          <p14:tracePt t="178813" x="5165725" y="4899025"/>
          <p14:tracePt t="178830" x="5318125" y="4899025"/>
          <p14:tracePt t="178847" x="5524500" y="4922838"/>
          <p14:tracePt t="178864" x="5761038" y="4922838"/>
          <p14:tracePt t="178880" x="5965825" y="4922838"/>
          <p14:tracePt t="178897" x="6096000" y="4922838"/>
          <p14:tracePt t="178913" x="6111875" y="4922838"/>
          <p14:tracePt t="178930" x="6118225" y="4922838"/>
          <p14:tracePt t="178971" x="6126163" y="4922838"/>
          <p14:tracePt t="178981" x="6134100" y="4922838"/>
          <p14:tracePt t="178997" x="6142038" y="4922838"/>
          <p14:tracePt t="179123" x="6149975" y="4922838"/>
          <p14:tracePt t="179129" x="6156325" y="4922838"/>
          <p14:tracePt t="179143" x="6164263" y="4922838"/>
          <p14:tracePt t="179149" x="6180138" y="4922838"/>
          <p14:tracePt t="179163" x="6188075" y="4922838"/>
          <p14:tracePt t="179180" x="6202363" y="4922838"/>
          <p14:tracePt t="179383" x="6210300" y="4922838"/>
          <p14:tracePt t="179399" x="6248400" y="4922838"/>
          <p14:tracePt t="179415" x="6286500" y="4922838"/>
          <p14:tracePt t="179424" x="6308725" y="4922838"/>
          <p14:tracePt t="179430" x="6316663" y="4930775"/>
          <p14:tracePt t="179447" x="6384925" y="4930775"/>
          <p14:tracePt t="179464" x="6438900" y="4937125"/>
          <p14:tracePt t="179480" x="6477000" y="4937125"/>
          <p14:tracePt t="179497" x="6492875" y="4937125"/>
          <p14:tracePt t="180298" x="6499225" y="4937125"/>
          <p14:tracePt t="180873" x="6530975" y="4937125"/>
          <p14:tracePt t="180882" x="6561138" y="4937125"/>
          <p14:tracePt t="180889" x="6583363" y="4937125"/>
          <p14:tracePt t="180899" x="6659563" y="4937125"/>
          <p14:tracePt t="180914" x="6804025" y="4937125"/>
          <p14:tracePt t="180931" x="6896100" y="4937125"/>
          <p14:tracePt t="180947" x="6988175" y="4937125"/>
          <p14:tracePt t="180964" x="7032625" y="4937125"/>
          <p14:tracePt t="180981" x="7078663" y="4937125"/>
          <p14:tracePt t="180998" x="7116763" y="4937125"/>
          <p14:tracePt t="181014" x="7124700" y="4937125"/>
          <p14:tracePt t="181191" x="7124700" y="4945063"/>
          <p14:tracePt t="181210" x="7108825" y="4945063"/>
          <p14:tracePt t="181221" x="7040563" y="4945063"/>
          <p14:tracePt t="181229" x="6964363" y="4945063"/>
          <p14:tracePt t="181235" x="6934200" y="4945063"/>
          <p14:tracePt t="181248" x="6811963" y="4945063"/>
          <p14:tracePt t="181264" x="6637338" y="4945063"/>
          <p14:tracePt t="181281" x="6308725" y="4968875"/>
          <p14:tracePt t="181297" x="5959475" y="4991100"/>
          <p14:tracePt t="181314" x="5532438" y="5037138"/>
          <p14:tracePt t="181331" x="5203825" y="5083175"/>
          <p14:tracePt t="181348" x="4983163" y="5113338"/>
          <p14:tracePt t="181364" x="4381500" y="5211763"/>
          <p14:tracePt t="181381" x="4160838" y="5241925"/>
          <p14:tracePt t="181398" x="4030663" y="5257800"/>
          <p14:tracePt t="181414" x="3894138" y="5273675"/>
          <p14:tracePt t="181431" x="3771900" y="5273675"/>
          <p14:tracePt t="181447" x="3573463" y="5287963"/>
          <p14:tracePt t="181465" x="3451225" y="5303838"/>
          <p14:tracePt t="181481" x="3375025" y="5326063"/>
          <p14:tracePt t="181498" x="3314700" y="5326063"/>
          <p14:tracePt t="181514" x="3238500" y="5334000"/>
          <p14:tracePt t="181531" x="3146425" y="5349875"/>
          <p14:tracePt t="181547" x="3048000" y="5349875"/>
          <p14:tracePt t="181564" x="2941638" y="5364163"/>
          <p14:tracePt t="181581" x="2811463" y="5364163"/>
          <p14:tracePt t="181598" x="2713038" y="5380038"/>
          <p14:tracePt t="181614" x="2574925" y="5402263"/>
          <p14:tracePt t="181631" x="2492375" y="5410200"/>
          <p14:tracePt t="181648" x="2408238" y="5418138"/>
          <p14:tracePt t="181664" x="2308225" y="5418138"/>
          <p14:tracePt t="181681" x="2247900" y="5418138"/>
          <p14:tracePt t="181698" x="2179638" y="5418138"/>
          <p14:tracePt t="181715" x="2087563" y="5410200"/>
          <p14:tracePt t="181731" x="1973263" y="5372100"/>
          <p14:tracePt t="181748" x="1920875" y="5364163"/>
          <p14:tracePt t="181765" x="1858963" y="5349875"/>
          <p14:tracePt t="181781" x="1828800" y="5334000"/>
          <p14:tracePt t="181798" x="1812925" y="5326063"/>
          <p14:tracePt t="181814" x="1782763" y="5318125"/>
          <p14:tracePt t="181831" x="1774825" y="5311775"/>
          <p14:tracePt t="181879" x="1768475" y="5295900"/>
          <p14:tracePt t="181899" x="1768475" y="5280025"/>
          <p14:tracePt t="181919" x="1768475" y="5273675"/>
          <p14:tracePt t="181939" x="1806575" y="5265738"/>
          <p14:tracePt t="181949" x="1812925" y="5265738"/>
          <p14:tracePt t="181963" x="1828800" y="5265738"/>
          <p14:tracePt t="181970" x="1836738" y="5249863"/>
          <p14:tracePt t="181982" x="1844675" y="5241925"/>
          <p14:tracePt t="181998" x="1882775" y="5227638"/>
          <p14:tracePt t="182014" x="1905000" y="5211763"/>
          <p14:tracePt t="182031" x="1927225" y="5211763"/>
          <p14:tracePt t="182048" x="1973263" y="5203825"/>
          <p14:tracePt t="182064" x="2103438" y="5203825"/>
          <p14:tracePt t="182081" x="2332038" y="5203825"/>
          <p14:tracePt t="182098" x="2536825" y="5203825"/>
          <p14:tracePt t="182114" x="2674938" y="5203825"/>
          <p14:tracePt t="182131" x="2727325" y="5203825"/>
          <p14:tracePt t="182148" x="2743200" y="5203825"/>
          <p14:tracePt t="182681" x="2765425" y="5203825"/>
          <p14:tracePt t="182691" x="2789238" y="5203825"/>
          <p14:tracePt t="182698" x="2835275" y="5203825"/>
          <p14:tracePt t="182715" x="2955925" y="5203825"/>
          <p14:tracePt t="182732" x="3040063" y="5203825"/>
          <p14:tracePt t="182748" x="3284538" y="5203825"/>
          <p14:tracePt t="182765" x="3756025" y="5189538"/>
          <p14:tracePt t="182781" x="4221163" y="5181600"/>
          <p14:tracePt t="182798" x="4778375" y="5181600"/>
          <p14:tracePt t="182815" x="5235575" y="5181600"/>
          <p14:tracePt t="182832" x="5783263" y="5181600"/>
          <p14:tracePt t="182848" x="6545263" y="5159375"/>
          <p14:tracePt t="182865" x="6918325" y="5127625"/>
          <p14:tracePt t="182882" x="7307263" y="5113338"/>
          <p14:tracePt t="182898" x="7483475" y="5105400"/>
          <p14:tracePt t="182915" x="7985125" y="5045075"/>
          <p14:tracePt t="182931" x="8153400" y="5029200"/>
          <p14:tracePt t="182948" x="8229600" y="5021263"/>
          <p14:tracePt t="182965" x="8251825" y="5021263"/>
          <p14:tracePt t="182982" x="8259763" y="5021263"/>
          <p14:tracePt t="183177" x="8259763" y="5006975"/>
          <p14:tracePt t="183185" x="8251825" y="5006975"/>
          <p14:tracePt t="183196" x="8207375" y="5006975"/>
          <p14:tracePt t="183207" x="8175625" y="5006975"/>
          <p14:tracePt t="183215" x="8161338" y="5006975"/>
          <p14:tracePt t="183232" x="8085138" y="4999038"/>
          <p14:tracePt t="183248" x="8016875" y="4991100"/>
          <p14:tracePt t="183265" x="7924800" y="4983163"/>
          <p14:tracePt t="183282" x="7826375" y="4968875"/>
          <p14:tracePt t="183298" x="7704138" y="4968875"/>
          <p14:tracePt t="183315" x="7620000" y="4960938"/>
          <p14:tracePt t="183332" x="7559675" y="4937125"/>
          <p14:tracePt t="183348" x="7505700" y="4937125"/>
          <p14:tracePt t="183365" x="7467600" y="4937125"/>
          <p14:tracePt t="183398" x="7445375" y="4937125"/>
          <p14:tracePt t="183571" x="7437438" y="4930775"/>
          <p14:tracePt t="183777" x="7437438" y="4922838"/>
          <p14:tracePt t="183803" x="7429500" y="4922838"/>
          <p14:tracePt t="183822" x="7413625" y="4914900"/>
          <p14:tracePt t="183833" x="7407275" y="4914900"/>
          <p14:tracePt t="183843" x="7375525" y="4914900"/>
          <p14:tracePt t="183853" x="7353300" y="4914900"/>
          <p14:tracePt t="183865" x="7345363" y="4914900"/>
          <p14:tracePt t="183882" x="7299325" y="4914900"/>
          <p14:tracePt t="183898" x="7261225" y="4914900"/>
          <p14:tracePt t="184092" x="7246938" y="4899025"/>
          <p14:tracePt t="184201" x="7246938" y="4892675"/>
          <p14:tracePt t="184246" x="7254875" y="4892675"/>
          <p14:tracePt t="184253" x="7277100" y="4884738"/>
          <p14:tracePt t="184262" x="7315200" y="4876800"/>
          <p14:tracePt t="184272" x="7345363" y="4876800"/>
          <p14:tracePt t="184282" x="7353300" y="4876800"/>
          <p14:tracePt t="184299" x="7413625" y="4876800"/>
          <p14:tracePt t="184315" x="7459663" y="4876800"/>
          <p14:tracePt t="184332" x="7505700" y="4876800"/>
          <p14:tracePt t="184348" x="7543800" y="4876800"/>
          <p14:tracePt t="184365" x="7627938" y="4876800"/>
          <p14:tracePt t="184382" x="7704138" y="4876800"/>
          <p14:tracePt t="184399" x="7856538" y="4876800"/>
          <p14:tracePt t="184415" x="7954963" y="4884738"/>
          <p14:tracePt t="184432" x="8115300" y="4914900"/>
          <p14:tracePt t="184448" x="8382000" y="4922838"/>
          <p14:tracePt t="184465" x="8526463" y="4922838"/>
          <p14:tracePt t="184482" x="8626475" y="4922838"/>
          <p14:tracePt t="184499" x="8747125" y="4922838"/>
          <p14:tracePt t="184515" x="8809038" y="4922838"/>
          <p14:tracePt t="184532" x="8855075" y="4922838"/>
          <p14:tracePt t="184549" x="8915400" y="4922838"/>
          <p14:tracePt t="184565" x="8969375" y="4922838"/>
          <p14:tracePt t="184582" x="9059863" y="4922838"/>
          <p14:tracePt t="184599" x="9182100" y="4922838"/>
          <p14:tracePt t="184616" x="9266238" y="4914900"/>
          <p14:tracePt t="184632" x="9312275" y="4906963"/>
          <p14:tracePt t="184649" x="9326563" y="4906963"/>
          <p14:tracePt t="184666" x="9342438" y="4906963"/>
          <p14:tracePt t="184682" x="9356725" y="4906963"/>
          <p14:tracePt t="184699" x="9372600" y="4906963"/>
          <p14:tracePt t="184715" x="9432925" y="4906963"/>
          <p14:tracePt t="184732" x="9486900" y="4914900"/>
          <p14:tracePt t="184749" x="9509125" y="4914900"/>
          <p14:tracePt t="184766" x="9525000" y="4914900"/>
          <p14:tracePt t="184837" x="9540875" y="4914900"/>
          <p14:tracePt t="184851" x="9547225" y="4914900"/>
          <p14:tracePt t="184861" x="9571038" y="4922838"/>
          <p14:tracePt t="184868" x="9585325" y="4922838"/>
          <p14:tracePt t="184882" x="9601200" y="4922838"/>
          <p14:tracePt t="184899" x="9655175" y="4922838"/>
          <p14:tracePt t="184916" x="9723438" y="4922838"/>
          <p14:tracePt t="184932" x="9769475" y="4922838"/>
          <p14:tracePt t="184950" x="9837738" y="4922838"/>
          <p14:tracePt t="185181" x="9852025" y="4937125"/>
          <p14:tracePt t="185195" x="9859963" y="4937125"/>
          <p14:tracePt t="185201" x="9875838" y="4937125"/>
          <p14:tracePt t="185216" x="9883775" y="4937125"/>
          <p14:tracePt t="185232" x="9898063" y="4937125"/>
          <p14:tracePt t="185311" x="9890125" y="4937125"/>
          <p14:tracePt t="185322" x="9867900" y="4937125"/>
          <p14:tracePt t="185327" x="9852025" y="4937125"/>
          <p14:tracePt t="185337" x="9791700" y="4937125"/>
          <p14:tracePt t="185349" x="9775825" y="4937125"/>
          <p14:tracePt t="185366" x="9647238" y="4937125"/>
          <p14:tracePt t="185383" x="9426575" y="4937125"/>
          <p14:tracePt t="185399" x="9274175" y="4937125"/>
          <p14:tracePt t="185416" x="9159875" y="4937125"/>
          <p14:tracePt t="185433" x="8755063" y="4937125"/>
          <p14:tracePt t="185449" x="8610600" y="4937125"/>
          <p14:tracePt t="185466" x="8412163" y="4937125"/>
          <p14:tracePt t="185483" x="8229600" y="4937125"/>
          <p14:tracePt t="185499" x="8137525" y="4937125"/>
          <p14:tracePt t="185516" x="8039100" y="4937125"/>
          <p14:tracePt t="185533" x="7985125" y="4937125"/>
          <p14:tracePt t="185549" x="7902575" y="4937125"/>
          <p14:tracePt t="185553" x="7788275" y="4937125"/>
          <p14:tracePt t="185566" x="7718425" y="4937125"/>
          <p14:tracePt t="185583" x="7543800" y="4937125"/>
          <p14:tracePt t="185599" x="7445375" y="4937125"/>
          <p14:tracePt t="185616" x="7331075" y="4937125"/>
          <p14:tracePt t="185633" x="7162800" y="4937125"/>
          <p14:tracePt t="185649" x="6880225" y="4937125"/>
          <p14:tracePt t="185666" x="6735763" y="4937125"/>
          <p14:tracePt t="185683" x="6675438" y="4937125"/>
          <p14:tracePt t="185700" x="6637338" y="4930775"/>
          <p14:tracePt t="185716" x="6629400" y="4892675"/>
          <p14:tracePt t="185733" x="6621463" y="4846638"/>
          <p14:tracePt t="185749" x="6621463" y="4770438"/>
          <p14:tracePt t="185766" x="6697663" y="4670425"/>
          <p14:tracePt t="185783" x="6773863" y="4632325"/>
          <p14:tracePt t="185799" x="6850063" y="4625975"/>
          <p14:tracePt t="185816" x="7018338" y="4610100"/>
          <p14:tracePt t="185832" x="7216775" y="4610100"/>
          <p14:tracePt t="185849" x="7527925" y="4610100"/>
          <p14:tracePt t="185866" x="7788275" y="4625975"/>
          <p14:tracePt t="185882" x="7985125" y="4656138"/>
          <p14:tracePt t="185899" x="8093075" y="4686300"/>
          <p14:tracePt t="185916" x="8259763" y="4708525"/>
          <p14:tracePt t="185932" x="8518525" y="4754563"/>
          <p14:tracePt t="185949" x="8670925" y="4778375"/>
          <p14:tracePt t="185966" x="8763000" y="4784725"/>
          <p14:tracePt t="185983" x="8899525" y="4808538"/>
          <p14:tracePt t="185999" x="8915400" y="4816475"/>
          <p14:tracePt t="186016" x="8937625" y="4830763"/>
          <p14:tracePt t="186033" x="8953500" y="4830763"/>
          <p14:tracePt t="186049" x="8969375" y="4846638"/>
          <p14:tracePt t="186079" x="8969375" y="4854575"/>
          <p14:tracePt t="186099" x="8969375" y="4860925"/>
          <p14:tracePt t="186132" x="8961438" y="4860925"/>
          <p14:tracePt t="186178" x="8953500" y="4860925"/>
          <p14:tracePt t="186199" x="8937625" y="4854575"/>
          <p14:tracePt t="186218" x="8931275" y="4838700"/>
          <p14:tracePt t="186303" x="8937625" y="4838700"/>
          <p14:tracePt t="186313" x="8999538" y="4846638"/>
          <p14:tracePt t="186322" x="9013825" y="4846638"/>
          <p14:tracePt t="186333" x="9037638" y="4846638"/>
          <p14:tracePt t="186349" x="9090025" y="4854575"/>
          <p14:tracePt t="186366" x="9159875" y="4868863"/>
          <p14:tracePt t="186383" x="9212263" y="4868863"/>
          <p14:tracePt t="186399" x="9258300" y="4868863"/>
          <p14:tracePt t="186416" x="9304338" y="4868863"/>
          <p14:tracePt t="186433" x="9326563" y="4868863"/>
          <p14:tracePt t="186450" x="9364663" y="4868863"/>
          <p14:tracePt t="186466" x="9394825" y="4868863"/>
          <p14:tracePt t="186483" x="9418638" y="4868863"/>
          <p14:tracePt t="186562" x="9372600" y="4868863"/>
          <p14:tracePt t="186572" x="9334500" y="4860925"/>
          <p14:tracePt t="186576" x="9312275" y="4860925"/>
          <p14:tracePt t="186586" x="9250363" y="4854575"/>
          <p14:tracePt t="186599" x="9228138" y="4846638"/>
          <p14:tracePt t="186616" x="9151938" y="4838700"/>
          <p14:tracePt t="186670" x="9144000" y="4830763"/>
          <p14:tracePt t="186677" x="9136063" y="4822825"/>
          <p14:tracePt t="186701" x="9128125" y="4816475"/>
          <p14:tracePt t="186710" x="9128125" y="4808538"/>
          <p14:tracePt t="186727" x="9113838" y="4800600"/>
          <p14:tracePt t="186745" x="9105900" y="4792663"/>
          <p14:tracePt t="187071" x="9097963" y="4792663"/>
          <p14:tracePt t="187076" x="9090025" y="4792663"/>
          <p14:tracePt t="187087" x="9075738" y="4792663"/>
          <p14:tracePt t="187100" x="9067800" y="4792663"/>
          <p14:tracePt t="187116" x="9029700" y="4792663"/>
          <p14:tracePt t="187133" x="9007475" y="4800600"/>
          <p14:tracePt t="187150" x="8923338" y="4808538"/>
          <p14:tracePt t="187166" x="8678863" y="4808538"/>
          <p14:tracePt t="187183" x="8594725" y="4816475"/>
          <p14:tracePt t="187200" x="8512175" y="4846638"/>
          <p14:tracePt t="187216" x="8435975" y="4860925"/>
          <p14:tracePt t="187233" x="8321675" y="4868863"/>
          <p14:tracePt t="187250" x="8245475" y="4876800"/>
          <p14:tracePt t="187266" x="8115300" y="4876800"/>
          <p14:tracePt t="187283" x="8031163" y="4876800"/>
          <p14:tracePt t="187300" x="7947025" y="4876800"/>
          <p14:tracePt t="187316" x="7894638" y="4876800"/>
          <p14:tracePt t="187333" x="7856538" y="4876800"/>
          <p14:tracePt t="187350" x="7840663" y="4876800"/>
          <p14:tracePt t="187366" x="7818438" y="4876800"/>
          <p14:tracePt t="187383" x="7788275" y="4876800"/>
          <p14:tracePt t="187400" x="7750175" y="4876800"/>
          <p14:tracePt t="187416" x="7726363" y="4876800"/>
          <p14:tracePt t="187433" x="7712075" y="4876800"/>
          <p14:tracePt t="188633" x="7704138" y="4876800"/>
          <p14:tracePt t="188642" x="7696200" y="4876800"/>
          <p14:tracePt t="188650" x="7688263" y="4876800"/>
          <p14:tracePt t="188667" x="7673975" y="4876800"/>
          <p14:tracePt t="188683" x="7581900" y="4876800"/>
          <p14:tracePt t="188700" x="7543800" y="4892675"/>
          <p14:tracePt t="188717" x="7483475" y="4906963"/>
          <p14:tracePt t="188734" x="7407275" y="4914900"/>
          <p14:tracePt t="188750" x="7292975" y="4914900"/>
          <p14:tracePt t="188767" x="7170738" y="4945063"/>
          <p14:tracePt t="188783" x="7086600" y="4960938"/>
          <p14:tracePt t="188800" x="6956425" y="4975225"/>
          <p14:tracePt t="188817" x="6888163" y="4983163"/>
          <p14:tracePt t="188834" x="6811963" y="5006975"/>
          <p14:tracePt t="188850" x="6689725" y="5029200"/>
          <p14:tracePt t="188867" x="6523038" y="5045075"/>
          <p14:tracePt t="188883" x="6423025" y="5059363"/>
          <p14:tracePt t="188900" x="6362700" y="5059363"/>
          <p14:tracePt t="188917" x="6164263" y="5075238"/>
          <p14:tracePt t="188933" x="6065838" y="5089525"/>
          <p14:tracePt t="188950" x="5965825" y="5105400"/>
          <p14:tracePt t="188967" x="5875338" y="5121275"/>
          <p14:tracePt t="188984" x="5768975" y="5135563"/>
          <p14:tracePt t="189000" x="5692775" y="5151438"/>
          <p14:tracePt t="189017" x="5654675" y="5159375"/>
          <p14:tracePt t="189034" x="5608638" y="5165725"/>
          <p14:tracePt t="189050" x="5600700" y="5165725"/>
          <p14:tracePt t="189470" x="5608638" y="5165725"/>
          <p14:tracePt t="189480" x="5676900" y="5165725"/>
          <p14:tracePt t="189486" x="5699125" y="5165725"/>
          <p14:tracePt t="189501" x="5829300" y="5165725"/>
          <p14:tracePt t="189517" x="5981700" y="5135563"/>
          <p14:tracePt t="189534" x="6126163" y="5113338"/>
          <p14:tracePt t="189551" x="6408738" y="5045075"/>
          <p14:tracePt t="189567" x="6651625" y="4983163"/>
          <p14:tracePt t="189584" x="6865938" y="4960938"/>
          <p14:tracePt t="189600" x="7032625" y="4960938"/>
          <p14:tracePt t="189617" x="7323138" y="4953000"/>
          <p14:tracePt t="189634" x="7597775" y="4937125"/>
          <p14:tracePt t="189651" x="7932738" y="4930775"/>
          <p14:tracePt t="189668" x="8054975" y="4930775"/>
          <p14:tracePt t="189684" x="8115300" y="4922838"/>
          <p14:tracePt t="189701" x="8123238" y="4922838"/>
          <p14:tracePt t="189751" x="8131175" y="4922838"/>
          <p14:tracePt t="189788" x="8123238" y="4930775"/>
          <p14:tracePt t="189798" x="8115300" y="4930775"/>
          <p14:tracePt t="189803" x="8107363" y="4937125"/>
          <p14:tracePt t="189817" x="8093075" y="4945063"/>
          <p14:tracePt t="189834" x="8054975" y="4975225"/>
          <p14:tracePt t="189851" x="7902575" y="4983163"/>
          <p14:tracePt t="189867" x="7810500" y="5006975"/>
          <p14:tracePt t="189884" x="7718425" y="5037138"/>
          <p14:tracePt t="189901" x="7581900" y="5059363"/>
          <p14:tracePt t="189917" x="7429500" y="5067300"/>
          <p14:tracePt t="189934" x="7208838" y="5105400"/>
          <p14:tracePt t="189951" x="6765925" y="5127625"/>
          <p14:tracePt t="189967" x="6469063" y="5151438"/>
          <p14:tracePt t="189984" x="6226175" y="5173663"/>
          <p14:tracePt t="190001" x="6003925" y="5211763"/>
          <p14:tracePt t="190017" x="5775325" y="5219700"/>
          <p14:tracePt t="190034" x="5638800" y="5235575"/>
          <p14:tracePt t="190051" x="5540375" y="5241925"/>
          <p14:tracePt t="190067" x="5470525" y="5257800"/>
          <p14:tracePt t="190084" x="5426075" y="5273675"/>
          <p14:tracePt t="190101" x="5380038" y="5273675"/>
          <p14:tracePt t="190117" x="5334000" y="5273675"/>
          <p14:tracePt t="190134" x="5273675" y="5273675"/>
          <p14:tracePt t="190151" x="5227638" y="5273675"/>
          <p14:tracePt t="190168" x="5143500" y="5273675"/>
          <p14:tracePt t="190184" x="5083175" y="5273675"/>
          <p14:tracePt t="190201" x="5013325" y="5273675"/>
          <p14:tracePt t="190218" x="4930775" y="5273675"/>
          <p14:tracePt t="190234" x="4860925" y="5273675"/>
          <p14:tracePt t="190251" x="4816475" y="5273675"/>
          <p14:tracePt t="190268" x="4800600" y="5280025"/>
          <p14:tracePt t="190307" x="4792663" y="5280025"/>
          <p14:tracePt t="190323" x="4784725" y="5280025"/>
          <p14:tracePt t="190336" x="4778375" y="5280025"/>
          <p14:tracePt t="190351" x="4754563" y="5265738"/>
          <p14:tracePt t="190368" x="4740275" y="5241925"/>
          <p14:tracePt t="190384" x="4716463" y="5203825"/>
          <p14:tracePt t="190402" x="4702175" y="5165725"/>
          <p14:tracePt t="190418" x="4694238" y="5143500"/>
          <p14:tracePt t="190434" x="4664075" y="5067300"/>
          <p14:tracePt t="190451" x="4664075" y="5021263"/>
          <p14:tracePt t="190468" x="4656138" y="4983163"/>
          <p14:tracePt t="190484" x="4656138" y="4960938"/>
          <p14:tracePt t="190501" x="4686300" y="4937125"/>
          <p14:tracePt t="190517" x="4732338" y="4922838"/>
          <p14:tracePt t="190534" x="4808538" y="4922838"/>
          <p14:tracePt t="190551" x="4868863" y="4922838"/>
          <p14:tracePt t="190552" x="4876800" y="4922838"/>
          <p14:tracePt t="190567" x="4884738" y="4922838"/>
          <p14:tracePt t="190584" x="4960938" y="4930775"/>
          <p14:tracePt t="190601" x="4991100" y="4968875"/>
          <p14:tracePt t="190618" x="5006975" y="4975225"/>
          <p14:tracePt t="190724" x="4876800" y="5341938"/>
          <p14:tracePt t="190737" x="4860925" y="5349875"/>
          <p14:tracePt t="190835" x="4854575" y="5356225"/>
          <p14:tracePt t="190854" x="4868863" y="5364163"/>
          <p14:tracePt t="190867" x="4876800" y="5364163"/>
          <p14:tracePt t="190876" x="4914900" y="5387975"/>
          <p14:tracePt t="190887" x="4937125" y="5394325"/>
          <p14:tracePt t="190901" x="4945063" y="5394325"/>
          <p14:tracePt t="190918" x="5013325" y="5418138"/>
          <p14:tracePt t="190934" x="5075238" y="5440363"/>
          <p14:tracePt t="190951" x="5097463" y="5440363"/>
          <p14:tracePt t="190968" x="5105400" y="5456238"/>
          <p14:tracePt t="191036" x="5105400" y="5448300"/>
          <p14:tracePt t="191040" x="5097463" y="5440363"/>
          <p14:tracePt t="191051" x="5089525" y="5432425"/>
          <p14:tracePt t="191068" x="5083175" y="5402263"/>
          <p14:tracePt t="191085" x="5051425" y="5318125"/>
          <p14:tracePt t="191101" x="5021263" y="5219700"/>
          <p14:tracePt t="191118" x="5021263" y="5135563"/>
          <p14:tracePt t="191134" x="5045075" y="5051425"/>
          <p14:tracePt t="191151" x="5059363" y="5037138"/>
          <p14:tracePt t="191168" x="5083175" y="5006975"/>
          <p14:tracePt t="191185" x="5113338" y="4968875"/>
          <p14:tracePt t="191201" x="5121275" y="4953000"/>
          <p14:tracePt t="191218" x="5151438" y="4937125"/>
          <p14:tracePt t="191235" x="5159375" y="4930775"/>
          <p14:tracePt t="191251" x="5189538" y="4906963"/>
          <p14:tracePt t="191268" x="5211763" y="4892675"/>
          <p14:tracePt t="191284" x="5241925" y="4868863"/>
          <p14:tracePt t="191301" x="5273675" y="4860925"/>
          <p14:tracePt t="191318" x="5280025" y="4854575"/>
          <p14:tracePt t="191335" x="5303838" y="4854575"/>
          <p14:tracePt t="191351" x="5326063" y="4854575"/>
          <p14:tracePt t="191368" x="5364163" y="4860925"/>
          <p14:tracePt t="191385" x="5394325" y="4892675"/>
          <p14:tracePt t="191401" x="5418138" y="4914900"/>
          <p14:tracePt t="191418" x="5440363" y="4968875"/>
          <p14:tracePt t="191435" x="5456238" y="5013325"/>
          <p14:tracePt t="191451" x="5456238" y="5089525"/>
          <p14:tracePt t="191468" x="5456238" y="5159375"/>
          <p14:tracePt t="191484" x="5456238" y="5197475"/>
          <p14:tracePt t="191501" x="5432425" y="5241925"/>
          <p14:tracePt t="191518" x="5418138" y="5265738"/>
          <p14:tracePt t="191535" x="5402263" y="5295900"/>
          <p14:tracePt t="191551" x="5380038" y="5318125"/>
          <p14:tracePt t="191568" x="5356225" y="5318125"/>
          <p14:tracePt t="192106" x="5349875" y="5318125"/>
          <p14:tracePt t="192138" x="5394325" y="5318125"/>
          <p14:tracePt t="192143" x="5410200" y="5318125"/>
          <p14:tracePt t="192155" x="5478463" y="5318125"/>
          <p14:tracePt t="192169" x="5502275" y="5318125"/>
          <p14:tracePt t="192185" x="5661025" y="5318125"/>
          <p14:tracePt t="192202" x="6057900" y="5273675"/>
          <p14:tracePt t="192218" x="6484938" y="5227638"/>
          <p14:tracePt t="192235" x="6888163" y="5197475"/>
          <p14:tracePt t="192252" x="7513638" y="5173663"/>
          <p14:tracePt t="192268" x="7802563" y="5165725"/>
          <p14:tracePt t="192285" x="8001000" y="5159375"/>
          <p14:tracePt t="192302" x="8099425" y="5159375"/>
          <p14:tracePt t="192318" x="8153400" y="5159375"/>
          <p14:tracePt t="192335" x="8245475" y="5159375"/>
          <p14:tracePt t="192352" x="8343900" y="5159375"/>
          <p14:tracePt t="192368" x="8450263" y="5159375"/>
          <p14:tracePt t="192385" x="8512175" y="5159375"/>
          <p14:tracePt t="192402" x="8564563" y="5159375"/>
          <p14:tracePt t="192418" x="8610600" y="5159375"/>
          <p14:tracePt t="192435" x="8664575" y="5159375"/>
          <p14:tracePt t="192452" x="8747125" y="5159375"/>
          <p14:tracePt t="192468" x="8809038" y="5159375"/>
          <p14:tracePt t="192485" x="8869363" y="5159375"/>
          <p14:tracePt t="192502" x="8877300" y="5159375"/>
          <p14:tracePt t="192518" x="8885238" y="5159375"/>
          <p14:tracePt t="192643" x="8885238" y="5151438"/>
          <p14:tracePt t="192663" x="8877300" y="5143500"/>
          <p14:tracePt t="192669" x="8855075" y="5143500"/>
          <p14:tracePt t="192675" x="8847138" y="5143500"/>
          <p14:tracePt t="192685" x="8801100" y="5121275"/>
          <p14:tracePt t="192702" x="8770938" y="5113338"/>
          <p14:tracePt t="192718" x="8694738" y="5083175"/>
          <p14:tracePt t="192735" x="8594725" y="5051425"/>
          <p14:tracePt t="192752" x="8518525" y="5006975"/>
          <p14:tracePt t="192769" x="8474075" y="4953000"/>
          <p14:tracePt t="192785" x="8442325" y="4876800"/>
          <p14:tracePt t="192802" x="8428038" y="4800600"/>
          <p14:tracePt t="192818" x="8420100" y="4732338"/>
          <p14:tracePt t="192835" x="8428038" y="4670425"/>
          <p14:tracePt t="192852" x="8466138" y="4632325"/>
          <p14:tracePt t="192869" x="8504238" y="4625975"/>
          <p14:tracePt t="192885" x="8534400" y="4618038"/>
          <p14:tracePt t="192902" x="8572500" y="4618038"/>
          <p14:tracePt t="192919" x="8602663" y="4618038"/>
          <p14:tracePt t="192935" x="8626475" y="4640263"/>
          <p14:tracePt t="192952" x="8632825" y="4686300"/>
          <p14:tracePt t="192969" x="8648700" y="4708525"/>
          <p14:tracePt t="192985" x="8648700" y="4724400"/>
          <p14:tracePt t="193019" x="8648700" y="4732338"/>
          <p14:tracePt t="193051" x="8648700" y="4740275"/>
          <p14:tracePt t="193094" x="8648700" y="4754563"/>
          <p14:tracePt t="193179" x="8656638" y="4762500"/>
          <p14:tracePt t="193183" x="8664575" y="4762500"/>
          <p14:tracePt t="193195" x="8709025" y="4762500"/>
          <p14:tracePt t="193202" x="8724900" y="4762500"/>
          <p14:tracePt t="193219" x="8823325" y="4762500"/>
          <p14:tracePt t="193235" x="9013825" y="4762500"/>
          <p14:tracePt t="193252" x="9151938" y="4762500"/>
          <p14:tracePt t="193269" x="9312275" y="4740275"/>
          <p14:tracePt t="193285" x="9364663" y="4724400"/>
          <p14:tracePt t="193302" x="9380538" y="4724400"/>
          <p14:tracePt t="193347" x="9372600" y="4724400"/>
          <p14:tracePt t="193357" x="9356725" y="4716463"/>
          <p14:tracePt t="193369" x="9342438" y="4708525"/>
          <p14:tracePt t="193385" x="9326563" y="4702175"/>
          <p14:tracePt t="193402" x="9304338" y="4686300"/>
          <p14:tracePt t="193419" x="9280525" y="4678363"/>
          <p14:tracePt t="193436" x="9274175" y="4678363"/>
          <p14:tracePt t="193452" x="9236075" y="4670425"/>
          <p14:tracePt t="193469" x="9212263" y="4656138"/>
          <p14:tracePt t="193485" x="9197975" y="4656138"/>
          <p14:tracePt t="193502" x="9190038" y="4648200"/>
          <p14:tracePt t="193519" x="9166225" y="4640263"/>
          <p14:tracePt t="193545" x="9159875" y="4632325"/>
          <p14:tracePt t="193557" x="9159875" y="4625975"/>
          <p14:tracePt t="193569" x="9159875" y="4610100"/>
          <p14:tracePt t="193585" x="9159875" y="4602163"/>
          <p14:tracePt t="193602" x="9182100" y="4594225"/>
          <p14:tracePt t="193618" x="9220200" y="4579938"/>
          <p14:tracePt t="193635" x="9288463" y="4579938"/>
          <p14:tracePt t="193652" x="9388475" y="4579938"/>
          <p14:tracePt t="193669" x="9478963" y="4579938"/>
          <p14:tracePt t="193685" x="9601200" y="4594225"/>
          <p14:tracePt t="193702" x="9699625" y="4640263"/>
          <p14:tracePt t="193719" x="9745663" y="4686300"/>
          <p14:tracePt t="193735" x="9769475" y="4708525"/>
          <p14:tracePt t="193752" x="9769475" y="4746625"/>
          <p14:tracePt t="193769" x="9769475" y="4778375"/>
          <p14:tracePt t="193785" x="9737725" y="4792663"/>
          <p14:tracePt t="193802" x="9693275" y="4808538"/>
          <p14:tracePt t="193819" x="9631363" y="4830763"/>
          <p14:tracePt t="193836" x="9593263" y="4830763"/>
          <p14:tracePt t="193852" x="9578975" y="4830763"/>
          <p14:tracePt t="193869" x="9547225" y="4846638"/>
          <p14:tracePt t="193885" x="9540875" y="4846638"/>
          <p14:tracePt t="193902" x="9525000" y="4846638"/>
          <p14:tracePt t="193936" x="9502775" y="4846638"/>
          <p14:tracePt t="193952" x="9448800" y="4860925"/>
          <p14:tracePt t="193969" x="9410700" y="4860925"/>
          <p14:tracePt t="193986" x="9350375" y="4876800"/>
          <p14:tracePt t="194002" x="9250363" y="4892675"/>
          <p14:tracePt t="194019" x="9190038" y="4914900"/>
          <p14:tracePt t="194036" x="9113838" y="4945063"/>
          <p14:tracePt t="194052" x="9097963" y="4953000"/>
          <p14:tracePt t="194069" x="9037638" y="4968875"/>
          <p14:tracePt t="194086" x="9013825" y="4983163"/>
          <p14:tracePt t="194102" x="9007475" y="4991100"/>
          <p14:tracePt t="194136" x="8999538" y="4991100"/>
          <p14:tracePt t="194152" x="8991600" y="4991100"/>
          <p14:tracePt t="194169" x="8953500" y="4991100"/>
          <p14:tracePt t="194186" x="8931275" y="4991100"/>
          <p14:tracePt t="194202" x="8893175" y="4991100"/>
          <p14:tracePt t="194219" x="8861425" y="4991100"/>
          <p14:tracePt t="194235" x="8847138" y="4991100"/>
          <p14:tracePt t="194364" x="8831263" y="4991100"/>
          <p14:tracePt t="194380" x="8823325" y="4991100"/>
          <p14:tracePt t="194384" x="8816975" y="4983163"/>
          <p14:tracePt t="194394" x="8801100" y="4983163"/>
          <p14:tracePt t="194405" x="8778875" y="4983163"/>
          <p14:tracePt t="194419" x="8763000" y="4968875"/>
          <p14:tracePt t="194436" x="8640763" y="4945063"/>
          <p14:tracePt t="194452" x="8572500" y="4937125"/>
          <p14:tracePt t="194469" x="8480425" y="4930775"/>
          <p14:tracePt t="194486" x="8374063" y="4914900"/>
          <p14:tracePt t="194502" x="8275638" y="4914900"/>
          <p14:tracePt t="194519" x="8199438" y="4914900"/>
          <p14:tracePt t="194536" x="8115300" y="4914900"/>
          <p14:tracePt t="194552" x="8047038" y="4914900"/>
          <p14:tracePt t="194569" x="7954963" y="4914900"/>
          <p14:tracePt t="194586" x="7908925" y="4914900"/>
          <p14:tracePt t="194602" x="7848600" y="4914900"/>
          <p14:tracePt t="194619" x="7802563" y="4914900"/>
          <p14:tracePt t="194763" x="7810500" y="4914900"/>
          <p14:tracePt t="194767" x="7818438" y="4914900"/>
          <p14:tracePt t="194778" x="7840663" y="4914900"/>
          <p14:tracePt t="194786" x="7878763" y="4914900"/>
          <p14:tracePt t="194803" x="7940675" y="4914900"/>
          <p14:tracePt t="194819" x="8061325" y="4899025"/>
          <p14:tracePt t="194836" x="8137525" y="4884738"/>
          <p14:tracePt t="194853" x="8161338" y="4876800"/>
          <p14:tracePt t="194919" x="8169275" y="4876800"/>
          <p14:tracePt t="194929" x="8175625" y="4876800"/>
          <p14:tracePt t="194936" x="8183563" y="4876800"/>
          <p14:tracePt t="194991" x="8191500" y="4884738"/>
          <p14:tracePt t="195001" x="8169275" y="4892675"/>
          <p14:tracePt t="195012" x="8145463" y="4899025"/>
          <p14:tracePt t="195019" x="8131175" y="4899025"/>
          <p14:tracePt t="195036" x="8047038" y="4922838"/>
          <p14:tracePt t="195053" x="7978775" y="4945063"/>
          <p14:tracePt t="195069" x="7878763" y="4945063"/>
          <p14:tracePt t="195086" x="7780338" y="4945063"/>
          <p14:tracePt t="195103" x="7718425" y="4945063"/>
          <p14:tracePt t="195119" x="7704138" y="4945063"/>
          <p14:tracePt t="195136" x="7688263" y="4945063"/>
          <p14:tracePt t="195153" x="7620000" y="4945063"/>
          <p14:tracePt t="195169" x="7551738" y="4945063"/>
          <p14:tracePt t="195186" x="7513638" y="4945063"/>
          <p14:tracePt t="195203" x="7489825" y="4937125"/>
          <p14:tracePt t="195325" x="7489825" y="4930775"/>
          <p14:tracePt t="195363" x="7489825" y="4922838"/>
          <p14:tracePt t="195377" x="7497763" y="4922838"/>
          <p14:tracePt t="195388" x="7505700" y="4922838"/>
          <p14:tracePt t="195397" x="7521575" y="4914900"/>
          <p14:tracePt t="195407" x="7527925" y="4906963"/>
          <p14:tracePt t="195420" x="7535863" y="4906963"/>
          <p14:tracePt t="195436" x="7559675" y="4906963"/>
          <p14:tracePt t="195453" x="7581900" y="4906963"/>
          <p14:tracePt t="195469" x="7597775" y="4906963"/>
          <p14:tracePt t="195486" x="7612063" y="4906963"/>
          <p14:tracePt t="196689" x="7620000" y="4906963"/>
          <p14:tracePt t="196804" x="7627938" y="4906963"/>
          <p14:tracePt t="196835" x="7627938" y="4914900"/>
          <p14:tracePt t="196854" x="7627938" y="4922838"/>
          <p14:tracePt t="197258" x="7635875" y="4914900"/>
          <p14:tracePt t="197262" x="7642225" y="4906963"/>
          <p14:tracePt t="197274" x="7642225" y="4854575"/>
          <p14:tracePt t="197287" x="7650163" y="4830763"/>
          <p14:tracePt t="197303" x="7650163" y="4746625"/>
          <p14:tracePt t="197320" x="7642225" y="4664075"/>
          <p14:tracePt t="197337" x="7612063" y="4579938"/>
          <p14:tracePt t="197353" x="7527925" y="4435475"/>
          <p14:tracePt t="197370" x="7513638" y="4351338"/>
          <p14:tracePt t="197387" x="7497763" y="4297363"/>
          <p14:tracePt t="197403" x="7445375" y="4206875"/>
          <p14:tracePt t="197420" x="7323138" y="4068763"/>
          <p14:tracePt t="197437" x="7231063" y="3992563"/>
          <p14:tracePt t="197453" x="7018338" y="3878263"/>
          <p14:tracePt t="197470" x="6842125" y="3771900"/>
          <p14:tracePt t="197487" x="6591300" y="3635375"/>
          <p14:tracePt t="197503" x="6423025" y="3527425"/>
          <p14:tracePt t="197520" x="6218238" y="3382963"/>
          <p14:tracePt t="197537" x="6042025" y="3276600"/>
          <p14:tracePt t="197554" x="5921375" y="3192463"/>
          <p14:tracePt t="197570" x="5707063" y="3048000"/>
          <p14:tracePt t="197587" x="5440363" y="2865438"/>
          <p14:tracePt t="197603" x="5219700" y="2735263"/>
          <p14:tracePt t="197620" x="5173663" y="2713038"/>
          <p14:tracePt t="197637" x="4778375" y="2492375"/>
          <p14:tracePt t="197654" x="4648200" y="2438400"/>
          <p14:tracePt t="197670" x="4403725" y="2316163"/>
          <p14:tracePt t="197687" x="4267200" y="2255838"/>
          <p14:tracePt t="197703" x="3954463" y="2155825"/>
          <p14:tracePt t="197720" x="3779838" y="2117725"/>
          <p14:tracePt t="197737" x="3703638" y="2117725"/>
          <p14:tracePt t="197754" x="3597275" y="2103438"/>
          <p14:tracePt t="197770" x="3444875" y="2103438"/>
          <p14:tracePt t="197787" x="3268663" y="2103438"/>
          <p14:tracePt t="197804" x="3184525" y="2103438"/>
          <p14:tracePt t="197820" x="3140075" y="2103438"/>
          <p14:tracePt t="197837" x="3078163" y="2111375"/>
          <p14:tracePt t="197854" x="2994025" y="2111375"/>
          <p14:tracePt t="197871" x="2819400" y="2111375"/>
          <p14:tracePt t="197887" x="2705100" y="2111375"/>
          <p14:tracePt t="197904" x="2620963" y="2111375"/>
          <p14:tracePt t="197920" x="2536825" y="2095500"/>
          <p14:tracePt t="197937" x="2384425" y="2057400"/>
          <p14:tracePt t="197953" x="2332038" y="2027238"/>
          <p14:tracePt t="197970" x="2179638" y="1989138"/>
          <p14:tracePt t="197987" x="2057400" y="1958975"/>
          <p14:tracePt t="198004" x="1897063" y="1882775"/>
          <p14:tracePt t="198020" x="1806575" y="1858963"/>
          <p14:tracePt t="198037" x="1714500" y="1836738"/>
          <p14:tracePt t="198054" x="1592263" y="1798638"/>
          <p14:tracePt t="198054" x="1570038" y="1790700"/>
          <p14:tracePt t="198070" x="1455738" y="1768475"/>
          <p14:tracePt t="198087" x="1393825" y="1744663"/>
          <p14:tracePt t="198104" x="1317625" y="1730375"/>
          <p14:tracePt t="198120" x="1295400" y="1730375"/>
          <p14:tracePt t="198137" x="1273175" y="1722438"/>
          <p14:tracePt t="198180" x="1265238" y="1722438"/>
          <p14:tracePt t="198190" x="1257300" y="1722438"/>
          <p14:tracePt t="198204" x="1235075" y="1722438"/>
          <p14:tracePt t="198220" x="1196975" y="1722438"/>
          <p14:tracePt t="198237" x="1143000" y="1730375"/>
          <p14:tracePt t="198254" x="1089025" y="1730375"/>
          <p14:tracePt t="198270" x="1020763" y="1752600"/>
          <p14:tracePt t="198287" x="974725" y="1752600"/>
          <p14:tracePt t="198304" x="952500" y="1760538"/>
          <p14:tracePt t="198321" x="936625" y="1768475"/>
          <p14:tracePt t="198337" x="914400" y="1774825"/>
          <p14:tracePt t="198354" x="906463" y="1798638"/>
          <p14:tracePt t="198371" x="892175" y="1806575"/>
          <p14:tracePt t="198387" x="876300" y="1820863"/>
          <p14:tracePt t="198404" x="868363" y="1836738"/>
          <p14:tracePt t="198421" x="854075" y="1858963"/>
          <p14:tracePt t="198437" x="838200" y="1889125"/>
          <p14:tracePt t="198454" x="838200" y="1897063"/>
          <p14:tracePt t="198471" x="830263" y="1897063"/>
          <p14:tracePt t="198487" x="800100" y="1912938"/>
          <p14:tracePt t="198504" x="777875" y="1943100"/>
          <p14:tracePt t="198521" x="754063" y="1973263"/>
          <p14:tracePt t="198537" x="739775" y="1989138"/>
          <p14:tracePt t="198554" x="723900" y="2003425"/>
          <p14:tracePt t="198556" x="708025" y="2011363"/>
          <p14:tracePt t="198571" x="701675" y="2019300"/>
          <p14:tracePt t="198587" x="677863" y="2035175"/>
          <p14:tracePt t="198604" x="677863" y="2041525"/>
          <p14:tracePt t="198845" x="685800" y="2049463"/>
          <p14:tracePt t="198871" x="708025" y="2049463"/>
          <p14:tracePt t="198877" x="715963" y="2049463"/>
          <p14:tracePt t="198889" x="731838" y="2049463"/>
          <p14:tracePt t="198904" x="762000" y="2057400"/>
          <p14:tracePt t="198921" x="800100" y="2057400"/>
          <p14:tracePt t="198937" x="854075" y="2057400"/>
          <p14:tracePt t="198954" x="906463" y="2057400"/>
          <p14:tracePt t="198971" x="936625" y="2057400"/>
          <p14:tracePt t="198987" x="1012825" y="2057400"/>
          <p14:tracePt t="199004" x="1135063" y="2049463"/>
          <p14:tracePt t="199021" x="1203325" y="2035175"/>
          <p14:tracePt t="199038" x="1257300" y="2027238"/>
          <p14:tracePt t="199054" x="1273175" y="2027238"/>
          <p14:tracePt t="199071" x="1355725" y="2027238"/>
          <p14:tracePt t="199088" x="1401763" y="2027238"/>
          <p14:tracePt t="199104" x="1493838" y="2027238"/>
          <p14:tracePt t="199121" x="1630363" y="2027238"/>
          <p14:tracePt t="199138" x="1698625" y="2027238"/>
          <p14:tracePt t="199154" x="1736725" y="2027238"/>
          <p14:tracePt t="199171" x="1798638" y="2027238"/>
          <p14:tracePt t="199188" x="1828800" y="2027238"/>
          <p14:tracePt t="199204" x="1858963" y="2027238"/>
          <p14:tracePt t="199221" x="1882775" y="2027238"/>
          <p14:tracePt t="199238" x="1897063" y="2027238"/>
          <p14:tracePt t="201097" x="1889125" y="2027238"/>
          <p14:tracePt t="201103" x="1882775" y="2027238"/>
          <p14:tracePt t="201242" x="1874838" y="2027238"/>
          <p14:tracePt t="201278" x="1866900" y="2035175"/>
          <p14:tracePt t="201302" x="1858963" y="2035175"/>
          <p14:tracePt t="201312" x="1851025" y="2041525"/>
          <p14:tracePt t="201324" x="1836738" y="2041525"/>
          <p14:tracePt t="201336" x="1820863" y="2041525"/>
          <p14:tracePt t="201346" x="1798638" y="2065338"/>
          <p14:tracePt t="201355" x="1782763" y="2073275"/>
          <p14:tracePt t="201371" x="1736725" y="2073275"/>
          <p14:tracePt t="201388" x="1692275" y="2087563"/>
          <p14:tracePt t="201405" x="1646238" y="2087563"/>
          <p14:tracePt t="201421" x="1562100" y="2095500"/>
          <p14:tracePt t="201438" x="1455738" y="2103438"/>
          <p14:tracePt t="201455" x="1387475" y="2103438"/>
          <p14:tracePt t="201471" x="1303338" y="2103438"/>
          <p14:tracePt t="201488" x="1249363" y="2103438"/>
          <p14:tracePt t="201505" x="1181100" y="2117725"/>
          <p14:tracePt t="201521" x="1112838" y="2117725"/>
          <p14:tracePt t="201538" x="1006475" y="2133600"/>
          <p14:tracePt t="201555" x="922338" y="2133600"/>
          <p14:tracePt t="201571" x="846138" y="2133600"/>
          <p14:tracePt t="201588" x="792163" y="2133600"/>
          <p14:tracePt t="201605" x="754063" y="2133600"/>
          <p14:tracePt t="201621" x="723900" y="2133600"/>
          <p14:tracePt t="201638" x="701675" y="2133600"/>
          <p14:tracePt t="201655" x="685800" y="2133600"/>
          <p14:tracePt t="201671" x="677863" y="2133600"/>
          <p14:tracePt t="201746" x="663575" y="2133600"/>
          <p14:tracePt t="201756" x="663575" y="2117725"/>
          <p14:tracePt t="201762" x="663575" y="2111375"/>
          <p14:tracePt t="201779" x="663575" y="2103438"/>
          <p14:tracePt t="201788" x="663575" y="2095500"/>
          <p14:tracePt t="201805" x="677863" y="2079625"/>
          <p14:tracePt t="201821" x="693738" y="2065338"/>
          <p14:tracePt t="201838" x="731838" y="2065338"/>
          <p14:tracePt t="201855" x="784225" y="2049463"/>
          <p14:tracePt t="201871" x="846138" y="2049463"/>
          <p14:tracePt t="201888" x="922338" y="2049463"/>
          <p14:tracePt t="201905" x="1006475" y="2049463"/>
          <p14:tracePt t="201921" x="1096963" y="2049463"/>
          <p14:tracePt t="201938" x="1181100" y="2049463"/>
          <p14:tracePt t="201955" x="1235075" y="2049463"/>
          <p14:tracePt t="201972" x="1317625" y="2049463"/>
          <p14:tracePt t="201988" x="1341438" y="2049463"/>
          <p14:tracePt t="202005" x="1379538" y="2049463"/>
          <p14:tracePt t="202022" x="1387475" y="2049463"/>
          <p14:tracePt t="202055" x="1393825" y="2049463"/>
          <p14:tracePt t="202072" x="1401763" y="2049463"/>
          <p14:tracePt t="202088" x="1409700" y="2049463"/>
          <p14:tracePt t="203242" x="1425575" y="2049463"/>
          <p14:tracePt t="203252" x="1439863" y="2049463"/>
          <p14:tracePt t="203264" x="1501775" y="2049463"/>
          <p14:tracePt t="203272" x="1516063" y="2049463"/>
          <p14:tracePt t="203289" x="1622425" y="2049463"/>
          <p14:tracePt t="203306" x="1760538" y="2049463"/>
          <p14:tracePt t="203322" x="1889125" y="2057400"/>
          <p14:tracePt t="203339" x="1973263" y="2057400"/>
          <p14:tracePt t="203356" x="2065338" y="2057400"/>
          <p14:tracePt t="203372" x="2117725" y="2057400"/>
          <p14:tracePt t="203389" x="2209800" y="2057400"/>
          <p14:tracePt t="203406" x="2332038" y="2057400"/>
          <p14:tracePt t="203422" x="2422525" y="2057400"/>
          <p14:tracePt t="203439" x="2460625" y="2057400"/>
          <p14:tracePt t="203456" x="2484438" y="2057400"/>
          <p14:tracePt t="203528" x="2492375" y="2057400"/>
          <p14:tracePt t="203537" x="2498725" y="2057400"/>
          <p14:tracePt t="203547" x="2514600" y="2057400"/>
          <p14:tracePt t="203556" x="2522538" y="2057400"/>
          <p14:tracePt t="203572" x="2560638" y="2065338"/>
          <p14:tracePt t="203589" x="2620963" y="2065338"/>
          <p14:tracePt t="203606" x="2674938" y="2065338"/>
          <p14:tracePt t="203622" x="2727325" y="2079625"/>
          <p14:tracePt t="203639" x="2743200" y="2079625"/>
          <p14:tracePt t="203735" x="2751138" y="2079625"/>
          <p14:tracePt t="203754" x="2765425" y="2079625"/>
          <p14:tracePt t="203781" x="2773363" y="2079625"/>
          <p14:tracePt t="203800" x="2781300" y="2079625"/>
          <p14:tracePt t="204153" x="2789238" y="2079625"/>
          <p14:tracePt t="204159" x="2797175" y="2079625"/>
          <p14:tracePt t="204162" x="2803525" y="2079625"/>
          <p14:tracePt t="204174" x="2849563" y="2079625"/>
          <p14:tracePt t="204189" x="2917825" y="2087563"/>
          <p14:tracePt t="204206" x="2987675" y="2087563"/>
          <p14:tracePt t="204223" x="3124200" y="2087563"/>
          <p14:tracePt t="204239" x="3336925" y="2095500"/>
          <p14:tracePt t="204256" x="3451225" y="2095500"/>
          <p14:tracePt t="204272" x="3641725" y="2095500"/>
          <p14:tracePt t="204289" x="3787775" y="2095500"/>
          <p14:tracePt t="204306" x="3954463" y="2095500"/>
          <p14:tracePt t="204323" x="4030663" y="2095500"/>
          <p14:tracePt t="204339" x="4076700" y="2095500"/>
          <p14:tracePt t="204356" x="4092575" y="2095500"/>
          <p14:tracePt t="204536" x="4084638" y="2095500"/>
          <p14:tracePt t="204567" x="4076700" y="2095500"/>
          <p14:tracePt t="204592" x="4068763" y="2095500"/>
          <p14:tracePt t="204609" x="4060825" y="2095500"/>
          <p14:tracePt t="204618" x="4046538" y="2095500"/>
          <p14:tracePt t="204623" x="4030663" y="2095500"/>
          <p14:tracePt t="204639" x="4000500" y="2087563"/>
          <p14:tracePt t="204656" x="3978275" y="2079625"/>
          <p14:tracePt t="204673" x="3932238" y="2079625"/>
          <p14:tracePt t="204689" x="3894138" y="2079625"/>
          <p14:tracePt t="204706" x="3863975" y="2079625"/>
          <p14:tracePt t="204723" x="3825875" y="2079625"/>
          <p14:tracePt t="204739" x="3749675" y="2079625"/>
          <p14:tracePt t="204756" x="3711575" y="2079625"/>
          <p14:tracePt t="204773" x="3673475" y="2073275"/>
          <p14:tracePt t="204789" x="3627438" y="2073275"/>
          <p14:tracePt t="204806" x="3559175" y="2073275"/>
          <p14:tracePt t="204823" x="3527425" y="2073275"/>
          <p14:tracePt t="204840" x="3505200" y="2065338"/>
          <p14:tracePt t="204856" x="3475038" y="2065338"/>
          <p14:tracePt t="204873" x="3444875" y="2065338"/>
          <p14:tracePt t="204889" x="3429000" y="2065338"/>
          <p14:tracePt t="204906" x="3421063" y="2065338"/>
          <p14:tracePt t="204923" x="3413125" y="2065338"/>
          <p14:tracePt t="205166" x="3421063" y="2065338"/>
          <p14:tracePt t="205176" x="3459163" y="2065338"/>
          <p14:tracePt t="205180" x="3467100" y="2065338"/>
          <p14:tracePt t="205190" x="3527425" y="2065338"/>
          <p14:tracePt t="205206" x="3627438" y="2065338"/>
          <p14:tracePt t="205223" x="3725863" y="2065338"/>
          <p14:tracePt t="205239" x="3810000" y="2065338"/>
          <p14:tracePt t="205256" x="3894138" y="2065338"/>
          <p14:tracePt t="205273" x="3924300" y="2065338"/>
          <p14:tracePt t="205289" x="3946525" y="2065338"/>
          <p14:tracePt t="205306" x="3962400" y="2065338"/>
          <p14:tracePt t="205323" x="3978275" y="2065338"/>
          <p14:tracePt t="205339" x="3984625" y="2065338"/>
          <p14:tracePt t="205570" x="3984625" y="2057400"/>
          <p14:tracePt t="205580" x="3978275" y="2057400"/>
          <p14:tracePt t="205585" x="3962400" y="2057400"/>
          <p14:tracePt t="205595" x="3940175" y="2057400"/>
          <p14:tracePt t="205607" x="3924300" y="2057400"/>
          <p14:tracePt t="205623" x="3856038" y="2057400"/>
          <p14:tracePt t="205640" x="3733800" y="2057400"/>
          <p14:tracePt t="205656" x="3657600" y="2057400"/>
          <p14:tracePt t="205673" x="3611563" y="2057400"/>
          <p14:tracePt t="205690" x="3559175" y="2057400"/>
          <p14:tracePt t="205707" x="3475038" y="2057400"/>
          <p14:tracePt t="205723" x="3459163" y="2057400"/>
          <p14:tracePt t="205740" x="3444875" y="2057400"/>
          <p14:tracePt t="205882" x="3451225" y="2057400"/>
          <p14:tracePt t="205893" x="3475038" y="2057400"/>
          <p14:tracePt t="205898" x="3482975" y="2057400"/>
          <p14:tracePt t="205909" x="3527425" y="2057400"/>
          <p14:tracePt t="205923" x="3565525" y="2057400"/>
          <p14:tracePt t="205940" x="3649663" y="2057400"/>
          <p14:tracePt t="205957" x="3717925" y="2057400"/>
          <p14:tracePt t="205973" x="3779838" y="2057400"/>
          <p14:tracePt t="205990" x="3932238" y="2057400"/>
          <p14:tracePt t="206007" x="3970338" y="2057400"/>
          <p14:tracePt t="206023" x="4008438" y="2057400"/>
          <p14:tracePt t="206040" x="4084638" y="2057400"/>
          <p14:tracePt t="206057" x="4114800" y="2057400"/>
          <p14:tracePt t="206073" x="4122738" y="2057400"/>
          <p14:tracePt t="208436" x="4130675" y="2057400"/>
          <p14:tracePt t="208450" x="4144963" y="2049463"/>
          <p14:tracePt t="208465" x="4152900" y="2041525"/>
          <p14:tracePt t="208471" x="4160838" y="2035175"/>
          <p14:tracePt t="208480" x="4183063" y="2027238"/>
          <p14:tracePt t="208491" x="4191000" y="2027238"/>
          <p14:tracePt t="208507" x="4244975" y="2027238"/>
          <p14:tracePt t="208524" x="4275138" y="2019300"/>
          <p14:tracePt t="208541" x="4305300" y="2019300"/>
          <p14:tracePt t="208558" x="4343400" y="2019300"/>
          <p14:tracePt t="208574" x="4381500" y="2019300"/>
          <p14:tracePt t="208591" x="4389438" y="2019300"/>
          <p14:tracePt t="208608" x="4403725" y="2019300"/>
          <p14:tracePt t="208624" x="4427538" y="2019300"/>
          <p14:tracePt t="208641" x="4435475" y="2019300"/>
          <p14:tracePt t="208658" x="4441825" y="2027238"/>
          <p14:tracePt t="208693" x="4441825" y="2035175"/>
          <p14:tracePt t="208698" x="4435475" y="2035175"/>
          <p14:tracePt t="208707" x="4427538" y="2035175"/>
          <p14:tracePt t="208724" x="4381500" y="2035175"/>
          <p14:tracePt t="208741" x="4343400" y="2035175"/>
          <p14:tracePt t="208758" x="4305300" y="2027238"/>
          <p14:tracePt t="208774" x="4289425" y="2011363"/>
          <p14:tracePt t="208791" x="4259263" y="1981200"/>
          <p14:tracePt t="208808" x="4251325" y="1951038"/>
          <p14:tracePt t="208824" x="4244975" y="1897063"/>
          <p14:tracePt t="208841" x="4229100" y="1851025"/>
          <p14:tracePt t="208858" x="4251325" y="1812925"/>
          <p14:tracePt t="208874" x="4313238" y="1744663"/>
          <p14:tracePt t="208891" x="4365625" y="1722438"/>
          <p14:tracePt t="208907" x="4411663" y="1722438"/>
          <p14:tracePt t="208924" x="4503738" y="1706563"/>
          <p14:tracePt t="208941" x="4564063" y="1706563"/>
          <p14:tracePt t="208958" x="4594225" y="1706563"/>
          <p14:tracePt t="208974" x="4625975" y="1714500"/>
          <p14:tracePt t="208991" x="4656138" y="1744663"/>
          <p14:tracePt t="209008" x="4670425" y="1798638"/>
          <p14:tracePt t="209024" x="4678363" y="1874838"/>
          <p14:tracePt t="209041" x="4678363" y="1905000"/>
          <p14:tracePt t="209058" x="4678363" y="1965325"/>
          <p14:tracePt t="209059" x="4678363" y="1989138"/>
          <p14:tracePt t="209074" x="4632325" y="2041525"/>
          <p14:tracePt t="209091" x="4618038" y="2057400"/>
          <p14:tracePt t="209108" x="4572000" y="2079625"/>
          <p14:tracePt t="209125" x="4473575" y="2095500"/>
          <p14:tracePt t="209141" x="4403725" y="2095500"/>
          <p14:tracePt t="209158" x="4381500" y="2095500"/>
          <p14:tracePt t="209174" x="4373563" y="2095500"/>
          <p14:tracePt t="209701" x="4365625" y="2095500"/>
          <p14:tracePt t="209705" x="4359275" y="2095500"/>
          <p14:tracePt t="209715" x="4289425" y="2095500"/>
          <p14:tracePt t="209724" x="4267200" y="2095500"/>
          <p14:tracePt t="209741" x="4160838" y="2079625"/>
          <p14:tracePt t="209758" x="4016375" y="2073275"/>
          <p14:tracePt t="209775" x="3894138" y="2073275"/>
          <p14:tracePt t="209791" x="3756025" y="2073275"/>
          <p14:tracePt t="209808" x="3711575" y="2073275"/>
          <p14:tracePt t="209825" x="3687763" y="2073275"/>
          <p14:tracePt t="209841" x="3657600" y="2073275"/>
          <p14:tracePt t="209858" x="3573463" y="2073275"/>
          <p14:tracePt t="209875" x="3489325" y="2073275"/>
          <p14:tracePt t="209891" x="3406775" y="2073275"/>
          <p14:tracePt t="209908" x="3360738" y="2073275"/>
          <p14:tracePt t="209925" x="3276600" y="2073275"/>
          <p14:tracePt t="209941" x="3260725" y="2073275"/>
          <p14:tracePt t="210038" x="3276600" y="2073275"/>
          <p14:tracePt t="210043" x="3284538" y="2073275"/>
          <p14:tracePt t="210053" x="3336925" y="2057400"/>
          <p14:tracePt t="210059" x="3352800" y="2057400"/>
          <p14:tracePt t="210075" x="3421063" y="2057400"/>
          <p14:tracePt t="210091" x="3521075" y="2057400"/>
          <p14:tracePt t="210108" x="3695700" y="2057400"/>
          <p14:tracePt t="210125" x="3924300" y="2041525"/>
          <p14:tracePt t="210141" x="4008438" y="2041525"/>
          <p14:tracePt t="210158" x="4046538" y="2041525"/>
          <p14:tracePt t="210175" x="4054475" y="2041525"/>
          <p14:tracePt t="210689" x="4008438" y="2041525"/>
          <p14:tracePt t="210697" x="3992563" y="2041525"/>
          <p14:tracePt t="210707" x="3894138" y="2041525"/>
          <p14:tracePt t="210710" x="3878263" y="2041525"/>
          <p14:tracePt t="210725" x="3832225" y="2041525"/>
          <p14:tracePt t="210742" x="3703638" y="2041525"/>
          <p14:tracePt t="210758" x="3589338" y="2057400"/>
          <p14:tracePt t="210775" x="3459163" y="2079625"/>
          <p14:tracePt t="210792" x="3314700" y="2111375"/>
          <p14:tracePt t="210808" x="3246438" y="2117725"/>
          <p14:tracePt t="210825" x="3132138" y="2141538"/>
          <p14:tracePt t="210842" x="3048000" y="2163763"/>
          <p14:tracePt t="210858" x="2949575" y="2201863"/>
          <p14:tracePt t="210875" x="2887663" y="2201863"/>
          <p14:tracePt t="210892" x="2803525" y="2225675"/>
          <p14:tracePt t="210908" x="2713038" y="2239963"/>
          <p14:tracePt t="210925" x="2644775" y="2255838"/>
          <p14:tracePt t="210942" x="2522538" y="2270125"/>
          <p14:tracePt t="210958" x="2438400" y="2293938"/>
          <p14:tracePt t="210975" x="2354263" y="2293938"/>
          <p14:tracePt t="210992" x="2263775" y="2316163"/>
          <p14:tracePt t="211008" x="2193925" y="2332038"/>
          <p14:tracePt t="211025" x="2111375" y="2354263"/>
          <p14:tracePt t="211042" x="1973263" y="2370138"/>
          <p14:tracePt t="211058" x="1851025" y="2378075"/>
          <p14:tracePt t="211075" x="1812925" y="2378075"/>
          <p14:tracePt t="211092" x="1736725" y="2408238"/>
          <p14:tracePt t="211108" x="1706563" y="2430463"/>
          <p14:tracePt t="211125" x="1676400" y="2438400"/>
          <p14:tracePt t="211142" x="1654175" y="2438400"/>
          <p14:tracePt t="211158" x="1622425" y="2438400"/>
          <p14:tracePt t="211175" x="1616075" y="2446338"/>
          <p14:tracePt t="211209" x="1600200" y="2446338"/>
          <p14:tracePt t="211225" x="1592263" y="2446338"/>
          <p14:tracePt t="211242" x="1562100" y="2446338"/>
          <p14:tracePt t="211259" x="1546225" y="2454275"/>
          <p14:tracePt t="211275" x="1508125" y="2460625"/>
          <p14:tracePt t="211292" x="1477963" y="2460625"/>
          <p14:tracePt t="211309" x="1447800" y="2460625"/>
          <p14:tracePt t="211325" x="1439863" y="2460625"/>
          <p14:tracePt t="211342" x="1431925" y="2460625"/>
          <p14:tracePt t="211371" x="1425575" y="2460625"/>
          <p14:tracePt t="211376" x="1417638" y="2460625"/>
          <p14:tracePt t="211392" x="1401763" y="2460625"/>
          <p14:tracePt t="211409" x="1393825" y="2460625"/>
          <p14:tracePt t="211425" x="1387475" y="2460625"/>
          <p14:tracePt t="211811" x="1393825" y="2460625"/>
          <p14:tracePt t="211828" x="1425575" y="2454275"/>
          <p14:tracePt t="211844" x="1439863" y="2446338"/>
          <p14:tracePt t="211849" x="1447800" y="2446338"/>
          <p14:tracePt t="211860" x="1477963" y="2446338"/>
          <p14:tracePt t="211876" x="1516063" y="2446338"/>
          <p14:tracePt t="211892" x="1584325" y="2422525"/>
          <p14:tracePt t="211909" x="1692275" y="2400300"/>
          <p14:tracePt t="211926" x="1828800" y="2392363"/>
          <p14:tracePt t="211942" x="1905000" y="2384425"/>
          <p14:tracePt t="211959" x="2187575" y="2339975"/>
          <p14:tracePt t="211976" x="2378075" y="2316163"/>
          <p14:tracePt t="211992" x="2598738" y="2293938"/>
          <p14:tracePt t="212009" x="2735263" y="2263775"/>
          <p14:tracePt t="212026" x="2781300" y="2255838"/>
          <p14:tracePt t="212043" x="2789238" y="2255838"/>
          <p14:tracePt t="212097" x="2797175" y="2255838"/>
          <p14:tracePt t="212108" x="2803525" y="2255838"/>
          <p14:tracePt t="212118" x="2811463" y="2255838"/>
          <p14:tracePt t="212133" x="2819400" y="2255838"/>
          <p14:tracePt t="212154" x="2827338" y="2255838"/>
          <p14:tracePt t="212169" x="2841625" y="2255838"/>
          <p14:tracePt t="212200" x="2849563" y="2255838"/>
          <p14:tracePt t="212213" x="2857500" y="2255838"/>
          <p14:tracePt t="212224" x="2873375" y="2255838"/>
          <p14:tracePt t="212229" x="2879725" y="2255838"/>
          <p14:tracePt t="212242" x="2903538" y="2255838"/>
          <p14:tracePt t="212259" x="2925763" y="2255838"/>
          <p14:tracePt t="212276" x="2955925" y="2255838"/>
          <p14:tracePt t="212293" x="3009900" y="2255838"/>
          <p14:tracePt t="212309" x="3086100" y="2255838"/>
          <p14:tracePt t="212326" x="3101975" y="2239963"/>
          <p14:tracePt t="212343" x="3108325" y="2239963"/>
          <p14:tracePt t="212359" x="3108325" y="2232025"/>
          <p14:tracePt t="212376" x="3124200" y="2232025"/>
          <p14:tracePt t="212392" x="3124200" y="2225675"/>
          <p14:tracePt t="212435" x="3124200" y="2217738"/>
          <p14:tracePt t="212451" x="3124200" y="2209800"/>
          <p14:tracePt t="212461" x="3124200" y="2201863"/>
          <p14:tracePt t="212475" x="3124200" y="2193925"/>
          <p14:tracePt t="212530" x="3124200" y="2187575"/>
          <p14:tracePt t="212534" x="3124200" y="2179638"/>
          <p14:tracePt t="212546" x="3116263" y="2163763"/>
          <p14:tracePt t="212559" x="3101975" y="2155825"/>
          <p14:tracePt t="212576" x="3063875" y="2149475"/>
          <p14:tracePt t="212592" x="3032125" y="2149475"/>
          <p14:tracePt t="212609" x="3025775" y="2149475"/>
          <p14:tracePt t="212691" x="3017838" y="2133600"/>
          <p14:tracePt t="212711" x="3009900" y="2133600"/>
          <p14:tracePt t="212721" x="3001963" y="2133600"/>
          <p14:tracePt t="212727" x="2994025" y="2133600"/>
          <p14:tracePt t="212742" x="2987675" y="2133600"/>
          <p14:tracePt t="212759" x="2963863" y="2133600"/>
          <p14:tracePt t="212776" x="2925763" y="2133600"/>
          <p14:tracePt t="212793" x="2903538" y="2141538"/>
          <p14:tracePt t="212809" x="2827338" y="2179638"/>
          <p14:tracePt t="212826" x="2773363" y="2193925"/>
          <p14:tracePt t="212842" x="2697163" y="2225675"/>
          <p14:tracePt t="212859" x="2613025" y="2293938"/>
          <p14:tracePt t="212876" x="2522538" y="2339975"/>
          <p14:tracePt t="212893" x="2454275" y="2384425"/>
          <p14:tracePt t="212909" x="2370138" y="2416175"/>
          <p14:tracePt t="212926" x="2301875" y="2422525"/>
          <p14:tracePt t="212942" x="2255838" y="2438400"/>
          <p14:tracePt t="212959" x="2187575" y="2446338"/>
          <p14:tracePt t="212976" x="2133600" y="2446338"/>
          <p14:tracePt t="212992" x="2065338" y="2446338"/>
          <p14:tracePt t="213009" x="1965325" y="2446338"/>
          <p14:tracePt t="213026" x="1912938" y="2446338"/>
          <p14:tracePt t="213043" x="1820863" y="2446338"/>
          <p14:tracePt t="213059" x="1782763" y="2446338"/>
          <p14:tracePt t="213076" x="1698625" y="2446338"/>
          <p14:tracePt t="213093" x="1676400" y="2446338"/>
          <p14:tracePt t="213109" x="1660525" y="2446338"/>
          <p14:tracePt t="213126" x="1646238" y="2438400"/>
          <p14:tracePt t="213154" x="1630363" y="2438400"/>
          <p14:tracePt t="213163" x="1622425" y="2438400"/>
          <p14:tracePt t="213176" x="1608138" y="2422525"/>
          <p14:tracePt t="213193" x="1600200" y="2422525"/>
          <p14:tracePt t="213209" x="1577975" y="2422525"/>
          <p14:tracePt t="213226" x="1562100" y="2408238"/>
          <p14:tracePt t="213243" x="1546225" y="2408238"/>
          <p14:tracePt t="213259" x="1539875" y="2400300"/>
          <p14:tracePt t="213276" x="1531938" y="2392363"/>
          <p14:tracePt t="213310" x="1508125" y="2378075"/>
          <p14:tracePt t="213326" x="1485900" y="2346325"/>
          <p14:tracePt t="213343" x="1485900" y="2332038"/>
          <p14:tracePt t="213359" x="1485900" y="2293938"/>
          <p14:tracePt t="213376" x="1524000" y="2232025"/>
          <p14:tracePt t="213393" x="1562100" y="2201863"/>
          <p14:tracePt t="213409" x="1600200" y="2187575"/>
          <p14:tracePt t="213426" x="1630363" y="2187575"/>
          <p14:tracePt t="213443" x="1722438" y="2187575"/>
          <p14:tracePt t="213459" x="1858963" y="2187575"/>
          <p14:tracePt t="213476" x="1920875" y="2201863"/>
          <p14:tracePt t="213493" x="1973263" y="2225675"/>
          <p14:tracePt t="213509" x="2003425" y="2247900"/>
          <p14:tracePt t="213526" x="2041525" y="2270125"/>
          <p14:tracePt t="213543" x="2057400" y="2278063"/>
          <p14:tracePt t="213545" x="2065338" y="2278063"/>
          <p14:tracePt t="213560" x="2065338" y="2286000"/>
          <p14:tracePt t="213576" x="2111375" y="2324100"/>
          <p14:tracePt t="213593" x="2179638" y="2332038"/>
          <p14:tracePt t="213609" x="2346325" y="2362200"/>
          <p14:tracePt t="213626" x="2484438" y="2362200"/>
          <p14:tracePt t="213643" x="2751138" y="2362200"/>
          <p14:tracePt t="213659" x="3001963" y="2362200"/>
          <p14:tracePt t="213676" x="3184525" y="2362200"/>
          <p14:tracePt t="213693" x="3200400" y="2362200"/>
          <p14:tracePt t="213760" x="3192463" y="2362200"/>
          <p14:tracePt t="213771" x="3162300" y="2362200"/>
          <p14:tracePt t="213779" x="3146425" y="2362200"/>
          <p14:tracePt t="213793" x="3124200" y="2362200"/>
          <p14:tracePt t="213810" x="3048000" y="2362200"/>
          <p14:tracePt t="213826" x="2971800" y="2362200"/>
          <p14:tracePt t="213843" x="2873375" y="2362200"/>
          <p14:tracePt t="213860" x="2811463" y="2362200"/>
          <p14:tracePt t="213876" x="2781300" y="2362200"/>
          <p14:tracePt t="213893" x="2759075" y="2362200"/>
          <p14:tracePt t="214202" x="2759075" y="2370138"/>
          <p14:tracePt t="214212" x="2765425" y="2370138"/>
          <p14:tracePt t="214229" x="2781300" y="2370138"/>
          <p14:tracePt t="214240" x="2797175" y="2370138"/>
          <p14:tracePt t="214244" x="2803525" y="2370138"/>
          <p14:tracePt t="214260" x="2835275" y="2370138"/>
          <p14:tracePt t="214276" x="2849563" y="2370138"/>
          <p14:tracePt t="214293" x="2879725" y="2370138"/>
          <p14:tracePt t="214310" x="2911475" y="2370138"/>
          <p14:tracePt t="214326" x="2971800" y="2370138"/>
          <p14:tracePt t="214343" x="3055938" y="2370138"/>
          <p14:tracePt t="214359" x="3154363" y="2362200"/>
          <p14:tracePt t="214376" x="3352800" y="2362200"/>
          <p14:tracePt t="214393" x="3543300" y="2362200"/>
          <p14:tracePt t="214410" x="3665538" y="2362200"/>
          <p14:tracePt t="214426" x="3848100" y="2362200"/>
          <p14:tracePt t="214443" x="3916363" y="2362200"/>
          <p14:tracePt t="214460" x="3962400" y="2362200"/>
          <p14:tracePt t="214476" x="3984625" y="2362200"/>
          <p14:tracePt t="214493" x="4008438" y="2362200"/>
          <p14:tracePt t="214510" x="4022725" y="2362200"/>
          <p14:tracePt t="214526" x="4038600" y="2362200"/>
          <p14:tracePt t="214738" x="4046538" y="2362200"/>
          <p14:tracePt t="214764" x="4000500" y="2362200"/>
          <p14:tracePt t="214770" x="3984625" y="2362200"/>
          <p14:tracePt t="214780" x="3954463" y="2370138"/>
          <p14:tracePt t="214793" x="3932238" y="2370138"/>
          <p14:tracePt t="214810" x="3840163" y="2392363"/>
          <p14:tracePt t="214826" x="3717925" y="2392363"/>
          <p14:tracePt t="214843" x="3611563" y="2392363"/>
          <p14:tracePt t="214860" x="3559175" y="2392363"/>
          <p14:tracePt t="214876" x="3521075" y="2392363"/>
          <p14:tracePt t="215077" x="3513138" y="2392363"/>
          <p14:tracePt t="215088" x="3497263" y="2392363"/>
          <p14:tracePt t="215103" x="3482975" y="2392363"/>
          <p14:tracePt t="215110" x="3475038" y="2392363"/>
          <p14:tracePt t="215126" x="3444875" y="2392363"/>
          <p14:tracePt t="215143" x="3352800" y="2392363"/>
          <p14:tracePt t="215160" x="3246438" y="2392363"/>
          <p14:tracePt t="215176" x="3116263" y="2408238"/>
          <p14:tracePt t="215193" x="2994025" y="2422525"/>
          <p14:tracePt t="215210" x="2971800" y="2422525"/>
          <p14:tracePt t="215226" x="2819400" y="2460625"/>
          <p14:tracePt t="215243" x="2759075" y="2460625"/>
          <p14:tracePt t="215260" x="2674938" y="2484438"/>
          <p14:tracePt t="215277" x="2606675" y="2492375"/>
          <p14:tracePt t="215293" x="2506663" y="2514600"/>
          <p14:tracePt t="215310" x="2430463" y="2514600"/>
          <p14:tracePt t="215327" x="2354263" y="2514600"/>
          <p14:tracePt t="215343" x="2339975" y="2514600"/>
          <p14:tracePt t="215360" x="2324100" y="2514600"/>
          <p14:tracePt t="215377" x="2239963" y="2484438"/>
          <p14:tracePt t="215393" x="2217738" y="2460625"/>
          <p14:tracePt t="215410" x="2201863" y="2454275"/>
          <p14:tracePt t="215426" x="2193925" y="2408238"/>
          <p14:tracePt t="215443" x="2179638" y="2384425"/>
          <p14:tracePt t="215460" x="2179638" y="2316163"/>
          <p14:tracePt t="215477" x="2201863" y="2255838"/>
          <p14:tracePt t="215493" x="2255838" y="2187575"/>
          <p14:tracePt t="215510" x="2354263" y="2163763"/>
          <p14:tracePt t="215527" x="2438400" y="2141538"/>
          <p14:tracePt t="215543" x="2590800" y="2141538"/>
          <p14:tracePt t="215560" x="2789238" y="2141538"/>
          <p14:tracePt t="215577" x="3009900" y="2141538"/>
          <p14:tracePt t="215593" x="3070225" y="2141538"/>
          <p14:tracePt t="215610" x="3094038" y="2141538"/>
          <p14:tracePt t="215627" x="3108325" y="2149475"/>
          <p14:tracePt t="215643" x="3124200" y="2209800"/>
          <p14:tracePt t="215660" x="3124200" y="2225675"/>
          <p14:tracePt t="215677" x="3124200" y="2255838"/>
          <p14:tracePt t="215693" x="3108325" y="2293938"/>
          <p14:tracePt t="215710" x="3094038" y="2339975"/>
          <p14:tracePt t="215727" x="3055938" y="2370138"/>
          <p14:tracePt t="215743" x="3048000" y="2392363"/>
          <p14:tracePt t="215760" x="3040063" y="2392363"/>
          <p14:tracePt t="215855" x="3063875" y="2392363"/>
          <p14:tracePt t="215858" x="3070225" y="2392363"/>
          <p14:tracePt t="215869" x="3108325" y="2392363"/>
          <p14:tracePt t="215877" x="3124200" y="2392363"/>
          <p14:tracePt t="215894" x="3162300" y="2384425"/>
          <p14:tracePt t="215910" x="3268663" y="2370138"/>
          <p14:tracePt t="215927" x="3436938" y="2346325"/>
          <p14:tracePt t="215943" x="3597275" y="2346325"/>
          <p14:tracePt t="215960" x="3711575" y="2346325"/>
          <p14:tracePt t="215977" x="3832225" y="2346325"/>
          <p14:tracePt t="215994" x="3946525" y="2346325"/>
          <p14:tracePt t="216010" x="4000500" y="2346325"/>
          <p14:tracePt t="216027" x="4060825" y="2354263"/>
          <p14:tracePt t="216044" x="4076700" y="2354263"/>
          <p14:tracePt t="216070" x="4076700" y="2362200"/>
          <p14:tracePt t="216092" x="4076700" y="2370138"/>
          <p14:tracePt t="216113" x="4068763" y="2378075"/>
          <p14:tracePt t="216123" x="4060825" y="2378075"/>
          <p14:tracePt t="216129" x="4038600" y="2378075"/>
          <p14:tracePt t="216144" x="4022725" y="2378075"/>
          <p14:tracePt t="216160" x="3978275" y="2384425"/>
          <p14:tracePt t="216177" x="3894138" y="2384425"/>
          <p14:tracePt t="216194" x="3840163" y="2384425"/>
          <p14:tracePt t="216210" x="3787775" y="2370138"/>
          <p14:tracePt t="216227" x="3771900" y="2370138"/>
          <p14:tracePt t="216244" x="3749675" y="2346325"/>
          <p14:tracePt t="216260" x="3711575" y="2301875"/>
          <p14:tracePt t="216277" x="3673475" y="2247900"/>
          <p14:tracePt t="216294" x="3641725" y="2193925"/>
          <p14:tracePt t="216310" x="3611563" y="2125663"/>
          <p14:tracePt t="216327" x="3611563" y="2065338"/>
          <p14:tracePt t="216344" x="3611563" y="2041525"/>
          <p14:tracePt t="216360" x="3635375" y="2027238"/>
          <p14:tracePt t="216377" x="3695700" y="2019300"/>
          <p14:tracePt t="216394" x="3810000" y="2011363"/>
          <p14:tracePt t="216410" x="3932238" y="2011363"/>
          <p14:tracePt t="216427" x="4084638" y="2011363"/>
          <p14:tracePt t="216444" x="4221163" y="2065338"/>
          <p14:tracePt t="216461" x="4275138" y="2103438"/>
          <p14:tracePt t="216477" x="4297363" y="2133600"/>
          <p14:tracePt t="216494" x="4305300" y="2171700"/>
          <p14:tracePt t="216511" x="4305300" y="2217738"/>
          <p14:tracePt t="216527" x="4297363" y="2255838"/>
          <p14:tracePt t="216544" x="4244975" y="2308225"/>
          <p14:tracePt t="216561" x="4213225" y="2354263"/>
          <p14:tracePt t="216577" x="4191000" y="2378075"/>
          <p14:tracePt t="216594" x="4137025" y="2416175"/>
          <p14:tracePt t="216610" x="4114800" y="2422525"/>
          <p14:tracePt t="216627" x="4106863" y="2438400"/>
          <p14:tracePt t="217887" x="4098925" y="2438400"/>
          <p14:tracePt t="217903" x="4092575" y="2438400"/>
          <p14:tracePt t="217907" x="4092575" y="2446338"/>
          <p14:tracePt t="218129" x="4084638" y="2446338"/>
          <p14:tracePt t="218139" x="4076700" y="2446338"/>
          <p14:tracePt t="218145" x="4068763" y="2454275"/>
          <p14:tracePt t="218161" x="4060825" y="2454275"/>
          <p14:tracePt t="218178" x="4046538" y="2454275"/>
          <p14:tracePt t="218211" x="4038600" y="2454275"/>
          <p14:tracePt t="218240" x="4030663" y="2454275"/>
          <p14:tracePt t="218257" x="4022725" y="2454275"/>
          <p14:tracePt t="218261" x="4016375" y="2460625"/>
          <p14:tracePt t="218278" x="4008438" y="2460625"/>
          <p14:tracePt t="218294" x="3932238" y="2460625"/>
          <p14:tracePt t="218311" x="3894138" y="2468563"/>
          <p14:tracePt t="218328" x="3870325" y="2468563"/>
          <p14:tracePt t="218344" x="3779838" y="2460625"/>
          <p14:tracePt t="218361" x="3711575" y="2422525"/>
          <p14:tracePt t="218378" x="3679825" y="2400300"/>
          <p14:tracePt t="218394" x="3635375" y="2384425"/>
          <p14:tracePt t="218411" x="3581400" y="2346325"/>
          <p14:tracePt t="218428" x="3535363" y="2293938"/>
          <p14:tracePt t="218444" x="3521075" y="2255838"/>
          <p14:tracePt t="218461" x="3497263" y="2193925"/>
          <p14:tracePt t="218478" x="3497263" y="2187575"/>
          <p14:tracePt t="218495" x="3497263" y="2111375"/>
          <p14:tracePt t="218512" x="3497263" y="2065338"/>
          <p14:tracePt t="218528" x="3497263" y="2041525"/>
          <p14:tracePt t="218545" x="3513138" y="2019300"/>
          <p14:tracePt t="218548" x="3559175" y="2011363"/>
          <p14:tracePt t="218561" x="3581400" y="2011363"/>
          <p14:tracePt t="218578" x="3665538" y="2011363"/>
          <p14:tracePt t="218595" x="3794125" y="2011363"/>
          <p14:tracePt t="218611" x="3856038" y="2011363"/>
          <p14:tracePt t="218628" x="3924300" y="2049463"/>
          <p14:tracePt t="218644" x="3954463" y="2057400"/>
          <p14:tracePt t="218661" x="3970338" y="2079625"/>
          <p14:tracePt t="218678" x="3978275" y="2103438"/>
          <p14:tracePt t="218694" x="4000500" y="2149475"/>
          <p14:tracePt t="218711" x="4000500" y="2209800"/>
          <p14:tracePt t="218728" x="4000500" y="2286000"/>
          <p14:tracePt t="218744" x="4000500" y="2378075"/>
          <p14:tracePt t="218761" x="4000500" y="2430463"/>
          <p14:tracePt t="218778" x="4000500" y="2454275"/>
          <p14:tracePt t="218795" x="4000500" y="2460625"/>
          <p14:tracePt t="219289" x="4030663" y="2460625"/>
          <p14:tracePt t="219295" x="4038600" y="2460625"/>
          <p14:tracePt t="219304" x="4076700" y="2460625"/>
          <p14:tracePt t="219312" x="4114800" y="2460625"/>
          <p14:tracePt t="219328" x="4137025" y="2460625"/>
          <p14:tracePt t="219345" x="4297363" y="2468563"/>
          <p14:tracePt t="219362" x="4419600" y="2468563"/>
          <p14:tracePt t="219378" x="4533900" y="2468563"/>
          <p14:tracePt t="219395" x="4648200" y="2468563"/>
          <p14:tracePt t="219412" x="4770438" y="2468563"/>
          <p14:tracePt t="219428" x="4930775" y="2468563"/>
          <p14:tracePt t="219445" x="5029200" y="2468563"/>
          <p14:tracePt t="219461" x="5051425" y="2468563"/>
          <p14:tracePt t="219478" x="5105400" y="2468563"/>
          <p14:tracePt t="219495" x="5165725" y="2468563"/>
          <p14:tracePt t="219621" x="5159375" y="2468563"/>
          <p14:tracePt t="219626" x="5143500" y="2468563"/>
          <p14:tracePt t="219632" x="5135563" y="2468563"/>
          <p14:tracePt t="219645" x="5097463" y="2468563"/>
          <p14:tracePt t="219661" x="5067300" y="2468563"/>
          <p14:tracePt t="219678" x="5006975" y="2468563"/>
          <p14:tracePt t="219695" x="4953000" y="2468563"/>
          <p14:tracePt t="219712" x="4914900" y="2468563"/>
          <p14:tracePt t="219728" x="4860925" y="2468563"/>
          <p14:tracePt t="219745" x="4816475" y="2468563"/>
          <p14:tracePt t="219762" x="4732338" y="2468563"/>
          <p14:tracePt t="219778" x="4640263" y="2460625"/>
          <p14:tracePt t="219795" x="4579938" y="2454275"/>
          <p14:tracePt t="219812" x="4564063" y="2454275"/>
          <p14:tracePt t="219890" x="4549775" y="2446338"/>
          <p14:tracePt t="220047" x="4556125" y="2446338"/>
          <p14:tracePt t="220055" x="4572000" y="2446338"/>
          <p14:tracePt t="220061" x="4579938" y="2446338"/>
          <p14:tracePt t="220078" x="4594225" y="2446338"/>
          <p14:tracePt t="220095" x="4694238" y="2446338"/>
          <p14:tracePt t="220112" x="4724400" y="2446338"/>
          <p14:tracePt t="220128" x="4914900" y="2446338"/>
          <p14:tracePt t="220145" x="5006975" y="2446338"/>
          <p14:tracePt t="220162" x="5165725" y="2446338"/>
          <p14:tracePt t="220178" x="5356225" y="2446338"/>
          <p14:tracePt t="220195" x="5494338" y="2416175"/>
          <p14:tracePt t="220212" x="5562600" y="2416175"/>
          <p14:tracePt t="220228" x="5654675" y="2416175"/>
          <p14:tracePt t="220245" x="5668963" y="2416175"/>
          <p14:tracePt t="220262" x="5676900" y="2416175"/>
          <p14:tracePt t="220292" x="5684838" y="2416175"/>
          <p14:tracePt t="220308" x="5699125" y="2416175"/>
          <p14:tracePt t="220319" x="5715000" y="2416175"/>
          <p14:tracePt t="220329" x="5722938" y="2416175"/>
          <p14:tracePt t="220345" x="5745163" y="2416175"/>
          <p14:tracePt t="220362" x="5761038" y="2416175"/>
          <p14:tracePt t="220379" x="5799138" y="2416175"/>
          <p14:tracePt t="220395" x="5829300" y="2422525"/>
          <p14:tracePt t="220412" x="5859463" y="2422525"/>
          <p14:tracePt t="220428" x="5883275" y="2422525"/>
          <p14:tracePt t="220445" x="5959475" y="2422525"/>
          <p14:tracePt t="220462" x="5989638" y="2422525"/>
          <p14:tracePt t="220478" x="6049963" y="2422525"/>
          <p14:tracePt t="220495" x="6065838" y="2430463"/>
          <p14:tracePt t="220512" x="6111875" y="2438400"/>
          <p14:tracePt t="220528" x="6149975" y="2454275"/>
          <p14:tracePt t="220545" x="6202363" y="2454275"/>
          <p14:tracePt t="220562" x="6248400" y="2454275"/>
          <p14:tracePt t="220579" x="6264275" y="2454275"/>
          <p14:tracePt t="220595" x="6340475" y="2454275"/>
          <p14:tracePt t="220612" x="6370638" y="2454275"/>
          <p14:tracePt t="220628" x="6423025" y="2454275"/>
          <p14:tracePt t="220645" x="6454775" y="2454275"/>
          <p14:tracePt t="220662" x="6507163" y="2454275"/>
          <p14:tracePt t="220679" x="6537325" y="2454275"/>
          <p14:tracePt t="220695" x="6569075" y="2454275"/>
          <p14:tracePt t="220847" x="6569075" y="2460625"/>
          <p14:tracePt t="220850" x="6569075" y="2468563"/>
          <p14:tracePt t="220862" x="6530975" y="2468563"/>
          <p14:tracePt t="220879" x="6469063" y="2468563"/>
          <p14:tracePt t="220895" x="6346825" y="2476500"/>
          <p14:tracePt t="220912" x="6180138" y="2498725"/>
          <p14:tracePt t="220929" x="5973763" y="2536825"/>
          <p14:tracePt t="220945" x="5799138" y="2560638"/>
          <p14:tracePt t="220962" x="5608638" y="2574925"/>
          <p14:tracePt t="220979" x="5440363" y="2574925"/>
          <p14:tracePt t="220996" x="5372100" y="2574925"/>
          <p14:tracePt t="221012" x="5211763" y="2574925"/>
          <p14:tracePt t="221029" x="5083175" y="2574925"/>
          <p14:tracePt t="221045" x="4937125" y="2574925"/>
          <p14:tracePt t="221062" x="4854575" y="2574925"/>
          <p14:tracePt t="221079" x="4800600" y="2574925"/>
          <p14:tracePt t="221096" x="4648200" y="2574925"/>
          <p14:tracePt t="221112" x="4587875" y="2560638"/>
          <p14:tracePt t="221129" x="4533900" y="2530475"/>
          <p14:tracePt t="221145" x="4503738" y="2506663"/>
          <p14:tracePt t="221162" x="4473575" y="2460625"/>
          <p14:tracePt t="221179" x="4473575" y="2454275"/>
          <p14:tracePt t="221195" x="4473575" y="2430463"/>
          <p14:tracePt t="221212" x="4479925" y="2408238"/>
          <p14:tracePt t="221229" x="4487863" y="2392363"/>
          <p14:tracePt t="221264" x="4495800" y="2392363"/>
          <p14:tracePt t="221279" x="4503738" y="2392363"/>
          <p14:tracePt t="221296" x="4541838" y="2392363"/>
          <p14:tracePt t="221312" x="4664075" y="2416175"/>
          <p14:tracePt t="221329" x="4762500" y="2416175"/>
          <p14:tracePt t="221346" x="4816475" y="2416175"/>
          <p14:tracePt t="221362" x="5037138" y="2422525"/>
          <p14:tracePt t="221379" x="5235575" y="2430463"/>
          <p14:tracePt t="221396" x="5432425" y="2430463"/>
          <p14:tracePt t="221412" x="5692775" y="2430463"/>
          <p14:tracePt t="221429" x="5807075" y="2430463"/>
          <p14:tracePt t="221446" x="5973763" y="2430463"/>
          <p14:tracePt t="221462" x="6088063" y="2430463"/>
          <p14:tracePt t="221479" x="6134100" y="2430463"/>
          <p14:tracePt t="221495" x="6210300" y="2430463"/>
          <p14:tracePt t="221512" x="6264275" y="2438400"/>
          <p14:tracePt t="221529" x="6308725" y="2438400"/>
          <p14:tracePt t="221545" x="6324600" y="2438400"/>
          <p14:tracePt t="221562" x="6332538" y="2438400"/>
          <p14:tracePt t="221580" x="6340475" y="2446338"/>
          <p14:tracePt t="221913" x="6362700" y="2446338"/>
          <p14:tracePt t="221933" x="6378575" y="2446338"/>
          <p14:tracePt t="221959" x="6384925" y="2446338"/>
          <p14:tracePt t="222336" x="6378575" y="2446338"/>
          <p14:tracePt t="222347" x="6346825" y="2446338"/>
          <p14:tracePt t="222351" x="6324600" y="2446338"/>
          <p14:tracePt t="222363" x="6248400" y="2446338"/>
          <p14:tracePt t="222379" x="6202363" y="2446338"/>
          <p14:tracePt t="222396" x="6096000" y="2446338"/>
          <p14:tracePt t="222413" x="6003925" y="2446338"/>
          <p14:tracePt t="222429" x="5959475" y="2446338"/>
          <p14:tracePt t="222446" x="5921375" y="2446338"/>
          <p14:tracePt t="222463" x="5867400" y="2446338"/>
          <p14:tracePt t="222479" x="5799138" y="2446338"/>
          <p14:tracePt t="222496" x="5737225" y="2446338"/>
          <p14:tracePt t="222513" x="5654675" y="2446338"/>
          <p14:tracePt t="222529" x="5630863" y="2454275"/>
          <p14:tracePt t="222546" x="5608638" y="2454275"/>
          <p14:tracePt t="222547" x="5584825" y="2468563"/>
          <p14:tracePt t="222562" x="5570538" y="2468563"/>
          <p14:tracePt t="222607" x="5562600" y="2468563"/>
          <p14:tracePt t="222629" x="5554663" y="2468563"/>
          <p14:tracePt t="222632" x="5546725" y="2468563"/>
          <p14:tracePt t="222653" x="5532438" y="2468563"/>
          <p14:tracePt t="222668" x="5524500" y="2468563"/>
          <p14:tracePt t="222679" x="5516563" y="2468563"/>
          <p14:tracePt t="222715" x="5508625" y="2468563"/>
          <p14:tracePt t="223265" x="5516563" y="2468563"/>
          <p14:tracePt t="223268" x="5524500" y="2468563"/>
          <p14:tracePt t="223279" x="5540375" y="2484438"/>
          <p14:tracePt t="223296" x="5554663" y="2484438"/>
          <p14:tracePt t="223313" x="5578475" y="2484438"/>
          <p14:tracePt t="223330" x="5592763" y="2484438"/>
          <p14:tracePt t="223346" x="5630863" y="2484438"/>
          <p14:tracePt t="223363" x="5638800" y="2484438"/>
          <p14:tracePt t="223379" x="5646738" y="2484438"/>
          <p14:tracePt t="223447" x="5654675" y="2484438"/>
          <p14:tracePt t="223467" x="5616575" y="2468563"/>
          <p14:tracePt t="223470" x="5600700" y="2468563"/>
          <p14:tracePt t="223481" x="5562600" y="2468563"/>
          <p14:tracePt t="223496" x="5486400" y="2468563"/>
          <p14:tracePt t="223513" x="5440363" y="2468563"/>
          <p14:tracePt t="223530" x="5341938" y="2454275"/>
          <p14:tracePt t="223546" x="5265738" y="2446338"/>
          <p14:tracePt t="223563" x="5189538" y="2438400"/>
          <p14:tracePt t="223580" x="5159375" y="2438400"/>
          <p14:tracePt t="223596" x="5089525" y="2430463"/>
          <p14:tracePt t="223613" x="5059363" y="2400300"/>
          <p14:tracePt t="223630" x="5029200" y="2384425"/>
          <p14:tracePt t="223646" x="5029200" y="2378075"/>
          <p14:tracePt t="223663" x="5029200" y="2370138"/>
          <p14:tracePt t="223680" x="5021263" y="2346325"/>
          <p14:tracePt t="223696" x="5021263" y="2301875"/>
          <p14:tracePt t="223713" x="5021263" y="2293938"/>
          <p14:tracePt t="223730" x="5021263" y="2278063"/>
          <p14:tracePt t="223746" x="5075238" y="2255838"/>
          <p14:tracePt t="223764" x="5143500" y="2255838"/>
          <p14:tracePt t="223780" x="5197475" y="2255838"/>
          <p14:tracePt t="223796" x="5219700" y="2255838"/>
          <p14:tracePt t="223813" x="5364163" y="2316163"/>
          <p14:tracePt t="223830" x="5387975" y="2339975"/>
          <p14:tracePt t="223846" x="5394325" y="2392363"/>
          <p14:tracePt t="223863" x="5394325" y="2438400"/>
          <p14:tracePt t="223880" x="5394325" y="2468563"/>
          <p14:tracePt t="223896" x="5394325" y="2506663"/>
          <p14:tracePt t="223913" x="5372100" y="2530475"/>
          <p14:tracePt t="223930" x="5356225" y="2536825"/>
          <p14:tracePt t="223947" x="5318125" y="2552700"/>
          <p14:tracePt t="223963" x="5295900" y="2568575"/>
          <p14:tracePt t="224539" x="5303838" y="2568575"/>
          <p14:tracePt t="224544" x="5318125" y="2568575"/>
          <p14:tracePt t="224552" x="5334000" y="2568575"/>
          <p14:tracePt t="224563" x="5402263" y="2582863"/>
          <p14:tracePt t="224580" x="5532438" y="2590800"/>
          <p14:tracePt t="224597" x="5600700" y="2590800"/>
          <p14:tracePt t="224613" x="5730875" y="2590800"/>
          <p14:tracePt t="224630" x="5921375" y="2598738"/>
          <p14:tracePt t="224647" x="6134100" y="2636838"/>
          <p14:tracePt t="224664" x="6340475" y="2636838"/>
          <p14:tracePt t="224680" x="6408738" y="2636838"/>
          <p14:tracePt t="224697" x="6416675" y="2636838"/>
          <p14:tracePt t="224713" x="6423025" y="2636838"/>
          <p14:tracePt t="224796" x="6416675" y="2628900"/>
          <p14:tracePt t="224803" x="6408738" y="2628900"/>
          <p14:tracePt t="224813" x="6384925" y="2613025"/>
          <p14:tracePt t="224830" x="6308725" y="2598738"/>
          <p14:tracePt t="224847" x="6240463" y="2568575"/>
          <p14:tracePt t="224863" x="6149975" y="2506663"/>
          <p14:tracePt t="224880" x="6111875" y="2492375"/>
          <p14:tracePt t="224897" x="6080125" y="2454275"/>
          <p14:tracePt t="224913" x="6027738" y="2384425"/>
          <p14:tracePt t="224930" x="5997575" y="2339975"/>
          <p14:tracePt t="224947" x="5959475" y="2263775"/>
          <p14:tracePt t="224964" x="5951538" y="2209800"/>
          <p14:tracePt t="224980" x="5951538" y="2201863"/>
          <p14:tracePt t="224997" x="5959475" y="2155825"/>
          <p14:tracePt t="225014" x="6019800" y="2087563"/>
          <p14:tracePt t="225030" x="6065838" y="2057400"/>
          <p14:tracePt t="225047" x="6118225" y="2049463"/>
          <p14:tracePt t="225064" x="6194425" y="2041525"/>
          <p14:tracePt t="225080" x="6294438" y="2041525"/>
          <p14:tracePt t="225097" x="6354763" y="2041525"/>
          <p14:tracePt t="225114" x="6384925" y="2049463"/>
          <p14:tracePt t="225130" x="6430963" y="2065338"/>
          <p14:tracePt t="225147" x="6446838" y="2079625"/>
          <p14:tracePt t="225164" x="6469063" y="2111375"/>
          <p14:tracePt t="225180" x="6469063" y="2117725"/>
          <p14:tracePt t="225197" x="6469063" y="2149475"/>
          <p14:tracePt t="225214" x="6469063" y="2193925"/>
          <p14:tracePt t="225231" x="6469063" y="2225675"/>
          <p14:tracePt t="225247" x="6461125" y="2239963"/>
          <p14:tracePt t="225264" x="6423025" y="2263775"/>
          <p14:tracePt t="225280" x="6384925" y="2301875"/>
          <p14:tracePt t="225297" x="6354763" y="2316163"/>
          <p14:tracePt t="225313" x="6332538" y="2316163"/>
          <p14:tracePt t="225330" x="6324600" y="2324100"/>
          <p14:tracePt t="225364" x="6316663" y="2324100"/>
          <p14:tracePt t="226275" x="6308725" y="2324100"/>
          <p14:tracePt t="226281" x="6302375" y="2339975"/>
          <p14:tracePt t="226295" x="6294438" y="2339975"/>
          <p14:tracePt t="226305" x="6278563" y="2354263"/>
          <p14:tracePt t="226314" x="6270625" y="2362200"/>
          <p14:tracePt t="226331" x="6210300" y="2370138"/>
          <p14:tracePt t="226347" x="6103938" y="2400300"/>
          <p14:tracePt t="226364" x="6027738" y="2400300"/>
          <p14:tracePt t="226381" x="5981700" y="2400300"/>
          <p14:tracePt t="226397" x="5913438" y="2400300"/>
          <p14:tracePt t="226414" x="5867400" y="2392363"/>
          <p14:tracePt t="226431" x="5851525" y="2384425"/>
          <p14:tracePt t="226447" x="5845175" y="2378075"/>
          <p14:tracePt t="226464" x="5837238" y="2370138"/>
          <p14:tracePt t="226481" x="5821363" y="2339975"/>
          <p14:tracePt t="226498" x="5813425" y="2308225"/>
          <p14:tracePt t="226514" x="5807075" y="2293938"/>
          <p14:tracePt t="226531" x="5807075" y="2278063"/>
          <p14:tracePt t="226548" x="5807075" y="2255838"/>
          <p14:tracePt t="226551" x="5807075" y="2247900"/>
          <p14:tracePt t="226564" x="5807075" y="2217738"/>
          <p14:tracePt t="226581" x="5813425" y="2201863"/>
          <p14:tracePt t="226598" x="5821363" y="2193925"/>
          <p14:tracePt t="226614" x="5829300" y="2171700"/>
          <p14:tracePt t="226653" x="5837238" y="2163763"/>
          <p14:tracePt t="226709" x="5851525" y="2163763"/>
          <p14:tracePt t="226718" x="5859463" y="2163763"/>
          <p14:tracePt t="226726" x="5867400" y="2163763"/>
          <p14:tracePt t="226731" x="5883275" y="2163763"/>
          <p14:tracePt t="226748" x="5889625" y="2163763"/>
          <p14:tracePt t="226764" x="5913438" y="2179638"/>
          <p14:tracePt t="226781" x="5935663" y="2187575"/>
          <p14:tracePt t="226798" x="5943600" y="2187575"/>
          <p14:tracePt t="226831" x="5951538" y="2187575"/>
          <p14:tracePt t="226848" x="5989638" y="2201863"/>
          <p14:tracePt t="226864" x="6003925" y="2209800"/>
          <p14:tracePt t="226881" x="6035675" y="2225675"/>
          <p14:tracePt t="226955" x="6042025" y="2225675"/>
          <p14:tracePt t="226959" x="6049963" y="2225675"/>
          <p14:tracePt t="226969" x="6065838" y="2232025"/>
          <p14:tracePt t="226981" x="6073775" y="2232025"/>
          <p14:tracePt t="227056" x="6080125" y="2239963"/>
          <p14:tracePt t="227071" x="6080125" y="2247900"/>
          <p14:tracePt t="227102" x="6088063" y="2247900"/>
          <p14:tracePt t="227116" x="6088063" y="2255838"/>
          <p14:tracePt t="227181" x="6088063" y="2263775"/>
          <p14:tracePt t="227404" x="6088063" y="2270125"/>
          <p14:tracePt t="227414" x="6088063" y="2278063"/>
          <p14:tracePt t="227429" x="6088063" y="2286000"/>
          <p14:tracePt t="227443" x="6088063" y="2293938"/>
          <p14:tracePt t="227453" x="6103938" y="2308225"/>
          <p14:tracePt t="227566" x="6111875" y="2316163"/>
          <p14:tracePt t="227576" x="6111875" y="2324100"/>
          <p14:tracePt t="227625" x="6118225" y="2332038"/>
          <p14:tracePt t="228629" x="6126163" y="2332038"/>
          <p14:tracePt t="228639" x="6126163" y="2339975"/>
          <p14:tracePt t="228649" x="6126163" y="2346325"/>
          <p14:tracePt t="228659" x="6118225" y="2346325"/>
          <p14:tracePt t="228665" x="6118225" y="2354263"/>
          <p14:tracePt t="228681" x="6103938" y="2362200"/>
          <p14:tracePt t="228698" x="6088063" y="2370138"/>
          <p14:tracePt t="228715" x="6019800" y="2384425"/>
          <p14:tracePt t="228732" x="5927725" y="2422525"/>
          <p14:tracePt t="228748" x="5875338" y="2446338"/>
          <p14:tracePt t="228765" x="5813425" y="2476500"/>
          <p14:tracePt t="228781" x="5768975" y="2492375"/>
          <p14:tracePt t="228798" x="5668963" y="2530475"/>
          <p14:tracePt t="228815" x="5592763" y="2544763"/>
          <p14:tracePt t="228832" x="5524500" y="2574925"/>
          <p14:tracePt t="228848" x="5426075" y="2613025"/>
          <p14:tracePt t="228865" x="5394325" y="2620963"/>
          <p14:tracePt t="228882" x="5349875" y="2651125"/>
          <p14:tracePt t="228898" x="5303838" y="2674938"/>
          <p14:tracePt t="228915" x="5249863" y="2682875"/>
          <p14:tracePt t="228931" x="5219700" y="2705100"/>
          <p14:tracePt t="229109" x="5219700" y="2713038"/>
          <p14:tracePt t="229119" x="5203825" y="2713038"/>
          <p14:tracePt t="229129" x="5151438" y="2713038"/>
          <p14:tracePt t="229135" x="5143500" y="2713038"/>
          <p14:tracePt t="229149" x="5113338" y="2713038"/>
          <p14:tracePt t="229165" x="5013325" y="2713038"/>
          <p14:tracePt t="229182" x="4945063" y="2713038"/>
          <p14:tracePt t="229199" x="4914900" y="2713038"/>
          <p14:tracePt t="229215" x="4816475" y="2713038"/>
          <p14:tracePt t="229232" x="4686300" y="2713038"/>
          <p14:tracePt t="229248" x="4610100" y="2713038"/>
          <p14:tracePt t="229265" x="4525963" y="2713038"/>
          <p14:tracePt t="229282" x="4397375" y="2713038"/>
          <p14:tracePt t="229298" x="4343400" y="2713038"/>
          <p14:tracePt t="229315" x="4275138" y="2713038"/>
          <p14:tracePt t="229332" x="4168775" y="2713038"/>
          <p14:tracePt t="229349" x="4130675" y="2713038"/>
          <p14:tracePt t="229365" x="3984625" y="2713038"/>
          <p14:tracePt t="229382" x="3894138" y="2705100"/>
          <p14:tracePt t="229399" x="3771900" y="2689225"/>
          <p14:tracePt t="229415" x="3687763" y="2689225"/>
          <p14:tracePt t="229432" x="3573463" y="2674938"/>
          <p14:tracePt t="229449" x="3475038" y="2667000"/>
          <p14:tracePt t="229465" x="3429000" y="2659063"/>
          <p14:tracePt t="229482" x="3406775" y="2659063"/>
          <p14:tracePt t="229499" x="3360738" y="2636838"/>
          <p14:tracePt t="229515" x="3322638" y="2628900"/>
          <p14:tracePt t="229532" x="3306763" y="2620963"/>
          <p14:tracePt t="229549" x="3292475" y="2606675"/>
          <p14:tracePt t="229565" x="3276600" y="2582863"/>
          <p14:tracePt t="229582" x="3260725" y="2568575"/>
          <p14:tracePt t="229599" x="3222625" y="2536825"/>
          <p14:tracePt t="229615" x="3200400" y="2522538"/>
          <p14:tracePt t="229632" x="3170238" y="2514600"/>
          <p14:tracePt t="229649" x="3140075" y="2492375"/>
          <p14:tracePt t="229666" x="3101975" y="2492375"/>
          <p14:tracePt t="229682" x="3086100" y="2492375"/>
          <p14:tracePt t="229699" x="3063875" y="2484438"/>
          <p14:tracePt t="229815" x="3070225" y="2484438"/>
          <p14:tracePt t="229821" x="3078163" y="2484438"/>
          <p14:tracePt t="229832" x="3094038" y="2484438"/>
          <p14:tracePt t="229849" x="3116263" y="2484438"/>
          <p14:tracePt t="229865" x="3146425" y="2484438"/>
          <p14:tracePt t="229882" x="3178175" y="2484438"/>
          <p14:tracePt t="229899" x="3208338" y="2484438"/>
          <p14:tracePt t="229915" x="3216275" y="2484438"/>
          <p14:tracePt t="230209" x="3222625" y="2484438"/>
          <p14:tracePt t="230226" x="3230563" y="2484438"/>
          <p14:tracePt t="230230" x="3238500" y="2484438"/>
          <p14:tracePt t="230240" x="3254375" y="2484438"/>
          <p14:tracePt t="230249" x="3268663" y="2484438"/>
          <p14:tracePt t="230265" x="3336925" y="2484438"/>
          <p14:tracePt t="230282" x="3429000" y="2484438"/>
          <p14:tracePt t="230299" x="3543300" y="2484438"/>
          <p14:tracePt t="230316" x="3665538" y="2484438"/>
          <p14:tracePt t="230332" x="3711575" y="2476500"/>
          <p14:tracePt t="230349" x="3756025" y="2476500"/>
          <p14:tracePt t="230366" x="3817938" y="2468563"/>
          <p14:tracePt t="230382" x="3848100" y="2460625"/>
          <p14:tracePt t="230399" x="3886200" y="2460625"/>
          <p14:tracePt t="230416" x="3916363" y="2460625"/>
          <p14:tracePt t="230432" x="3924300" y="2460625"/>
          <p14:tracePt t="230449" x="3970338" y="2460625"/>
          <p14:tracePt t="230466" x="4000500" y="2460625"/>
          <p14:tracePt t="230482" x="4060825" y="2460625"/>
          <p14:tracePt t="230499" x="4084638" y="2460625"/>
          <p14:tracePt t="230516" x="4175125" y="2460625"/>
          <p14:tracePt t="230532" x="4213225" y="2460625"/>
          <p14:tracePt t="230549" x="4259263" y="2460625"/>
          <p14:tracePt t="230566" x="4297363" y="2460625"/>
          <p14:tracePt t="230582" x="4321175" y="2460625"/>
          <p14:tracePt t="230599" x="4359275" y="2460625"/>
          <p14:tracePt t="230616" x="4365625" y="2460625"/>
          <p14:tracePt t="230632" x="4373563" y="2460625"/>
          <p14:tracePt t="230666" x="4389438" y="2460625"/>
          <p14:tracePt t="230719" x="4397375" y="2460625"/>
          <p14:tracePt t="230753" x="4403725" y="2460625"/>
          <p14:tracePt t="230775" x="4411663" y="2460625"/>
          <p14:tracePt t="230779" x="4419600" y="2460625"/>
          <p14:tracePt t="230789" x="4435475" y="2460625"/>
          <p14:tracePt t="230799" x="4441825" y="2460625"/>
          <p14:tracePt t="230816" x="4465638" y="2460625"/>
          <p14:tracePt t="230832" x="4479925" y="2460625"/>
          <p14:tracePt t="230849" x="4518025" y="2460625"/>
          <p14:tracePt t="230866" x="4525963" y="2460625"/>
          <p14:tracePt t="230882" x="4533900" y="2460625"/>
          <p14:tracePt t="230899" x="4549775" y="2460625"/>
          <p14:tracePt t="230916" x="4564063" y="2460625"/>
          <p14:tracePt t="230932" x="4572000" y="2460625"/>
          <p14:tracePt t="230949" x="4594225" y="2460625"/>
          <p14:tracePt t="230966" x="4602163" y="2460625"/>
          <p14:tracePt t="230982" x="4610100" y="2460625"/>
          <p14:tracePt t="230999" x="4618038" y="2460625"/>
          <p14:tracePt t="231021" x="4632325" y="2460625"/>
          <p14:tracePt t="231051" x="4640263" y="2460625"/>
          <p14:tracePt t="231063" x="4656138" y="2460625"/>
          <p14:tracePt t="231073" x="4670425" y="2460625"/>
          <p14:tracePt t="231095" x="4678363" y="2460625"/>
          <p14:tracePt t="231106" x="4702175" y="2460625"/>
          <p14:tracePt t="231121" x="4708525" y="2460625"/>
          <p14:tracePt t="231132" x="4724400" y="2460625"/>
          <p14:tracePt t="231149" x="4778375" y="2460625"/>
          <p14:tracePt t="231166" x="4816475" y="2468563"/>
          <p14:tracePt t="231182" x="4860925" y="2484438"/>
          <p14:tracePt t="231199" x="4906963" y="2498725"/>
          <p14:tracePt t="231216" x="4953000" y="2506663"/>
          <p14:tracePt t="231232" x="5045075" y="2522538"/>
          <p14:tracePt t="231249" x="5089525" y="2522538"/>
          <p14:tracePt t="231266" x="5121275" y="2522538"/>
          <p14:tracePt t="231282" x="5151438" y="2530475"/>
          <p14:tracePt t="231299" x="5197475" y="2530475"/>
          <p14:tracePt t="231316" x="5203825" y="2530475"/>
          <p14:tracePt t="231333" x="5241925" y="2544763"/>
          <p14:tracePt t="231349" x="5280025" y="2544763"/>
          <p14:tracePt t="231366" x="5287963" y="2544763"/>
          <p14:tracePt t="231383" x="5311775" y="2544763"/>
          <p14:tracePt t="231399" x="5356225" y="2544763"/>
          <p14:tracePt t="231416" x="5380038" y="2544763"/>
          <p14:tracePt t="231433" x="5410200" y="2552700"/>
          <p14:tracePt t="231449" x="5418138" y="2552700"/>
          <p14:tracePt t="231466" x="5432425" y="2552700"/>
          <p14:tracePt t="231483" x="5440363" y="2552700"/>
          <p14:tracePt t="231499" x="5448300" y="2552700"/>
          <p14:tracePt t="231516" x="5456238" y="2560638"/>
          <p14:tracePt t="231533" x="5464175" y="2560638"/>
          <p14:tracePt t="231925" x="5440363" y="2560638"/>
          <p14:tracePt t="231935" x="5418138" y="2560638"/>
          <p14:tracePt t="231938" x="5380038" y="2560638"/>
          <p14:tracePt t="231949" x="5356225" y="2560638"/>
          <p14:tracePt t="231966" x="5273675" y="2574925"/>
          <p14:tracePt t="231983" x="5189538" y="2606675"/>
          <p14:tracePt t="231999" x="5089525" y="2620963"/>
          <p14:tracePt t="232016" x="4991100" y="2628900"/>
          <p14:tracePt t="232033" x="4892675" y="2651125"/>
          <p14:tracePt t="232049" x="4800600" y="2667000"/>
          <p14:tracePt t="232066" x="4694238" y="2674938"/>
          <p14:tracePt t="232083" x="4640263" y="2689225"/>
          <p14:tracePt t="232099" x="4549775" y="2697163"/>
          <p14:tracePt t="232116" x="4435475" y="2713038"/>
          <p14:tracePt t="232133" x="4321175" y="2743200"/>
          <p14:tracePt t="232150" x="4175125" y="2759075"/>
          <p14:tracePt t="232166" x="3946525" y="2773363"/>
          <p14:tracePt t="232183" x="3779838" y="2773363"/>
          <p14:tracePt t="232200" x="3581400" y="2773363"/>
          <p14:tracePt t="232216" x="3521075" y="2773363"/>
          <p14:tracePt t="232233" x="3398838" y="2773363"/>
          <p14:tracePt t="232249" x="3284538" y="2773363"/>
          <p14:tracePt t="232266" x="3238500" y="2773363"/>
          <p14:tracePt t="232283" x="2971800" y="2773363"/>
          <p14:tracePt t="232300" x="2879725" y="2773363"/>
          <p14:tracePt t="232316" x="2735263" y="2751138"/>
          <p14:tracePt t="232333" x="2582863" y="2713038"/>
          <p14:tracePt t="232350" x="2454275" y="2697163"/>
          <p14:tracePt t="232366" x="2378075" y="2689225"/>
          <p14:tracePt t="232383" x="2324100" y="2689225"/>
          <p14:tracePt t="232399" x="2255838" y="2689225"/>
          <p14:tracePt t="232416" x="2209800" y="2682875"/>
          <p14:tracePt t="232433" x="2187575" y="2682875"/>
          <p14:tracePt t="232450" x="2163763" y="2682875"/>
          <p14:tracePt t="232466" x="2141538" y="2682875"/>
          <p14:tracePt t="232483" x="2095500" y="2682875"/>
          <p14:tracePt t="232499" x="2073275" y="2682875"/>
          <p14:tracePt t="232516" x="2065338" y="2682875"/>
          <p14:tracePt t="232533" x="2049463" y="2682875"/>
          <p14:tracePt t="232550" x="2035175" y="2682875"/>
          <p14:tracePt t="232566" x="1997075" y="2682875"/>
          <p14:tracePt t="232583" x="1927225" y="2682875"/>
          <p14:tracePt t="232600" x="1820863" y="2705100"/>
          <p14:tracePt t="232616" x="1684338" y="2743200"/>
          <p14:tracePt t="232633" x="1539875" y="2781300"/>
          <p14:tracePt t="232650" x="1439863" y="2819400"/>
          <p14:tracePt t="232666" x="1341438" y="2857500"/>
          <p14:tracePt t="232683" x="1279525" y="2865438"/>
          <p14:tracePt t="232700" x="1265238" y="2879725"/>
          <p14:tracePt t="232716" x="1219200" y="2879725"/>
          <p14:tracePt t="232733" x="1211263" y="2879725"/>
          <p14:tracePt t="232750" x="1203325" y="2879725"/>
          <p14:tracePt t="232766" x="1189038" y="2887663"/>
          <p14:tracePt t="232783" x="1173163" y="2887663"/>
          <p14:tracePt t="232800" x="1158875" y="2895600"/>
          <p14:tracePt t="232816" x="1150938" y="2895600"/>
          <p14:tracePt t="232833" x="1143000" y="2895600"/>
          <p14:tracePt t="232850" x="1127125" y="2903538"/>
          <p14:tracePt t="232866" x="1104900" y="2911475"/>
          <p14:tracePt t="232883" x="1082675" y="2925763"/>
          <p14:tracePt t="232900" x="1050925" y="2955925"/>
          <p14:tracePt t="232916" x="1012825" y="3001963"/>
          <p14:tracePt t="232933" x="974725" y="3025775"/>
          <p14:tracePt t="232950" x="952500" y="3040063"/>
          <p14:tracePt t="232967" x="944563" y="3048000"/>
          <p14:tracePt t="232983" x="944563" y="3055938"/>
          <p14:tracePt t="233000" x="936625" y="3063875"/>
          <p14:tracePt t="233017" x="930275" y="3070225"/>
          <p14:tracePt t="233039" x="922338" y="3070225"/>
          <p14:tracePt t="233060" x="906463" y="3070225"/>
          <p14:tracePt t="233072" x="892175" y="3070225"/>
          <p14:tracePt t="233088" x="884238" y="3070225"/>
          <p14:tracePt t="233100" x="876300" y="3078163"/>
          <p14:tracePt t="233124" x="868363" y="3078163"/>
          <p14:tracePt t="233157" x="854075" y="3078163"/>
          <p14:tracePt t="233369" x="854075" y="3086100"/>
          <p14:tracePt t="233383" x="854075" y="3094038"/>
          <p14:tracePt t="233408" x="854075" y="3101975"/>
          <p14:tracePt t="233551" x="846138" y="3101975"/>
          <p14:tracePt t="233571" x="846138" y="3078163"/>
          <p14:tracePt t="233581" x="846138" y="3040063"/>
          <p14:tracePt t="233587" x="846138" y="3025775"/>
          <p14:tracePt t="233600" x="846138" y="2979738"/>
          <p14:tracePt t="233617" x="854075" y="2841625"/>
          <p14:tracePt t="233633" x="854075" y="2713038"/>
          <p14:tracePt t="233650" x="854075" y="2560638"/>
          <p14:tracePt t="233667" x="854075" y="2430463"/>
          <p14:tracePt t="233684" x="830263" y="2324100"/>
          <p14:tracePt t="233700" x="815975" y="2286000"/>
          <p14:tracePt t="233717" x="792163" y="2201863"/>
          <p14:tracePt t="233734" x="777875" y="2133600"/>
          <p14:tracePt t="233750" x="769938" y="2041525"/>
          <p14:tracePt t="233767" x="769938" y="1981200"/>
          <p14:tracePt t="233784" x="762000" y="1927225"/>
          <p14:tracePt t="233800" x="754063" y="1889125"/>
          <p14:tracePt t="233817" x="754063" y="1874838"/>
          <p14:tracePt t="233834" x="754063" y="1866900"/>
          <p14:tracePt t="233851" x="754063" y="1858963"/>
          <p14:tracePt t="233875" x="754063" y="1851025"/>
          <p14:tracePt t="233895" x="754063" y="1844675"/>
          <p14:tracePt t="233911" x="754063" y="1836738"/>
          <p14:tracePt t="233921" x="746125" y="1812925"/>
          <p14:tracePt t="233937" x="739775" y="1798638"/>
          <p14:tracePt t="233950" x="731838" y="1790700"/>
          <p14:tracePt t="233967" x="723900" y="1782763"/>
          <p14:tracePt t="233984" x="723900" y="1774825"/>
          <p14:tracePt t="234012" x="715963" y="1774825"/>
          <p14:tracePt t="234023" x="708025" y="1774825"/>
          <p14:tracePt t="234034" x="693738" y="1774825"/>
          <p14:tracePt t="234050" x="639763" y="1774825"/>
          <p14:tracePt t="234067" x="579438" y="1774825"/>
          <p14:tracePt t="234084" x="511175" y="1806575"/>
          <p14:tracePt t="234100" x="449263" y="1844675"/>
          <p14:tracePt t="234117" x="403225" y="1920875"/>
          <p14:tracePt t="234134" x="381000" y="1958975"/>
          <p14:tracePt t="234151" x="381000" y="2011363"/>
          <p14:tracePt t="234167" x="381000" y="2073275"/>
          <p14:tracePt t="234184" x="388938" y="2141538"/>
          <p14:tracePt t="234201" x="396875" y="2179638"/>
          <p14:tracePt t="234217" x="449263" y="2217738"/>
          <p14:tracePt t="234234" x="479425" y="2263775"/>
          <p14:tracePt t="234250" x="533400" y="2324100"/>
          <p14:tracePt t="234267" x="563563" y="2332038"/>
          <p14:tracePt t="234284" x="587375" y="2346325"/>
          <p14:tracePt t="234301" x="609600" y="2346325"/>
          <p14:tracePt t="234317" x="617538" y="2346325"/>
          <p14:tracePt t="234350" x="625475" y="2346325"/>
          <p14:tracePt t="234367" x="655638" y="2362200"/>
          <p14:tracePt t="234384" x="677863" y="2378075"/>
          <p14:tracePt t="234400" x="746125" y="2384425"/>
          <p14:tracePt t="234417" x="784225" y="2400300"/>
          <p14:tracePt t="234434" x="792163" y="2400300"/>
          <p14:tracePt t="234450" x="800100" y="2400300"/>
          <p14:tracePt t="234612" x="815975" y="2408238"/>
          <p14:tracePt t="234632" x="822325" y="2408238"/>
          <p14:tracePt t="234639" x="822325" y="2422525"/>
          <p14:tracePt t="234650" x="838200" y="2422525"/>
          <p14:tracePt t="234667" x="860425" y="2476500"/>
          <p14:tracePt t="234684" x="960438" y="2590800"/>
          <p14:tracePt t="234701" x="1012825" y="2667000"/>
          <p14:tracePt t="234717" x="1066800" y="2759075"/>
          <p14:tracePt t="234734" x="1096963" y="2811463"/>
          <p14:tracePt t="234750" x="1104900" y="2917825"/>
          <p14:tracePt t="234767" x="1112838" y="2994025"/>
          <p14:tracePt t="234784" x="1135063" y="3070225"/>
          <p14:tracePt t="234800" x="1135063" y="3101975"/>
          <p14:tracePt t="234817" x="1135063" y="3132138"/>
          <p14:tracePt t="234834" x="1127125" y="3146425"/>
          <p14:tracePt t="234850" x="1112838" y="3162300"/>
          <p14:tracePt t="234867" x="1096963" y="3184525"/>
          <p14:tracePt t="234884" x="1058863" y="3200400"/>
          <p14:tracePt t="234900" x="1044575" y="3208338"/>
          <p14:tracePt t="234917" x="1020763" y="3208338"/>
          <p14:tracePt t="234934" x="1006475" y="3208338"/>
          <p14:tracePt t="234951" x="982663" y="3208338"/>
          <p14:tracePt t="234967" x="974725" y="3222625"/>
          <p14:tracePt t="234984" x="968375" y="3222625"/>
          <p14:tracePt t="235000" x="936625" y="3222625"/>
          <p14:tracePt t="235017" x="876300" y="3208338"/>
          <p14:tracePt t="235034" x="838200" y="3192463"/>
          <p14:tracePt t="235050" x="808038" y="3178175"/>
          <p14:tracePt t="235067" x="784225" y="3154363"/>
          <p14:tracePt t="235084" x="777875" y="3154363"/>
          <p14:tracePt t="235423" x="777875" y="3146425"/>
          <p14:tracePt t="235452" x="784225" y="3146425"/>
          <p14:tracePt t="235462" x="792163" y="3146425"/>
          <p14:tracePt t="235488" x="800100" y="3146425"/>
          <p14:tracePt t="235502" x="808038" y="3146425"/>
          <p14:tracePt t="235542" x="815975" y="3146425"/>
          <p14:tracePt t="235608" x="822325" y="3146425"/>
          <p14:tracePt t="235638" x="830263" y="3146425"/>
          <p14:tracePt t="235648" x="838200" y="3146425"/>
          <p14:tracePt t="235678" x="846138" y="3146425"/>
          <p14:tracePt t="235719" x="854075" y="3146425"/>
          <p14:tracePt t="235759" x="860425" y="3146425"/>
          <p14:tracePt t="235805" x="876300" y="3146425"/>
          <p14:tracePt t="235815" x="884238" y="3146425"/>
          <p14:tracePt t="235825" x="892175" y="3146425"/>
          <p14:tracePt t="235838" x="906463" y="3146425"/>
          <p14:tracePt t="235853" x="914400" y="3146425"/>
          <p14:tracePt t="235868" x="930275" y="3146425"/>
          <p14:tracePt t="235884" x="944563" y="3146425"/>
          <p14:tracePt t="235901" x="960438" y="3146425"/>
          <p14:tracePt t="235917" x="974725" y="3146425"/>
          <p14:tracePt t="235934" x="990600" y="3146425"/>
          <p14:tracePt t="235951" x="1012825" y="3146425"/>
          <p14:tracePt t="235968" x="1036638" y="3146425"/>
          <p14:tracePt t="235984" x="1058863" y="3146425"/>
          <p14:tracePt t="236001" x="1089025" y="3146425"/>
          <p14:tracePt t="236017" x="1150938" y="3146425"/>
          <p14:tracePt t="236034" x="1196975" y="3146425"/>
          <p14:tracePt t="236051" x="1279525" y="3146425"/>
          <p14:tracePt t="236068" x="1371600" y="3146425"/>
          <p14:tracePt t="236084" x="1431925" y="3146425"/>
          <p14:tracePt t="236101" x="1485900" y="3146425"/>
          <p14:tracePt t="236117" x="1531938" y="3146425"/>
          <p14:tracePt t="236134" x="1554163" y="3146425"/>
          <p14:tracePt t="236151" x="1584325" y="3146425"/>
          <p14:tracePt t="236168" x="1616075" y="3146425"/>
          <p14:tracePt t="236184" x="1660525" y="3146425"/>
          <p14:tracePt t="236201" x="1722438" y="3146425"/>
          <p14:tracePt t="236218" x="1768475" y="3146425"/>
          <p14:tracePt t="236234" x="1812925" y="3146425"/>
          <p14:tracePt t="236251" x="1858963" y="3146425"/>
          <p14:tracePt t="236268" x="1905000" y="3146425"/>
          <p14:tracePt t="236284" x="1943100" y="3146425"/>
          <p14:tracePt t="236301" x="1981200" y="3146425"/>
          <p14:tracePt t="236318" x="2027238" y="3146425"/>
          <p14:tracePt t="236334" x="2057400" y="3146425"/>
          <p14:tracePt t="236351" x="2103438" y="3146425"/>
          <p14:tracePt t="236368" x="2163763" y="3146425"/>
          <p14:tracePt t="236384" x="2225675" y="3146425"/>
          <p14:tracePt t="236401" x="2316163" y="3146425"/>
          <p14:tracePt t="236418" x="2400300" y="3146425"/>
          <p14:tracePt t="236435" x="2460625" y="3146425"/>
          <p14:tracePt t="236452" x="2574925" y="3146425"/>
          <p14:tracePt t="236468" x="2727325" y="3146425"/>
          <p14:tracePt t="236485" x="2827338" y="3146425"/>
          <p14:tracePt t="236501" x="2879725" y="3146425"/>
          <p14:tracePt t="236518" x="2933700" y="3146425"/>
          <p14:tracePt t="236534" x="2971800" y="3146425"/>
          <p14:tracePt t="236551" x="3009900" y="3146425"/>
          <p14:tracePt t="236568" x="3048000" y="3146425"/>
          <p14:tracePt t="236584" x="3086100" y="3146425"/>
          <p14:tracePt t="236601" x="3124200" y="3146425"/>
          <p14:tracePt t="236618" x="3200400" y="3146425"/>
          <p14:tracePt t="236635" x="3268663" y="3146425"/>
          <p14:tracePt t="236651" x="3306763" y="3146425"/>
          <p14:tracePt t="236668" x="3390900" y="3146425"/>
          <p14:tracePt t="236685" x="3444875" y="3146425"/>
          <p14:tracePt t="236701" x="3467100" y="3146425"/>
          <p14:tracePt t="236718" x="3521075" y="3146425"/>
          <p14:tracePt t="236734" x="3565525" y="3146425"/>
          <p14:tracePt t="236751" x="3603625" y="3146425"/>
          <p14:tracePt t="236768" x="3635375" y="3146425"/>
          <p14:tracePt t="236784" x="3665538" y="3146425"/>
          <p14:tracePt t="236801" x="3695700" y="3146425"/>
          <p14:tracePt t="236818" x="3717925" y="3146425"/>
          <p14:tracePt t="236835" x="3771900" y="3146425"/>
          <p14:tracePt t="236851" x="3810000" y="3146425"/>
          <p14:tracePt t="236868" x="3848100" y="3146425"/>
          <p14:tracePt t="236885" x="3870325" y="3146425"/>
          <p14:tracePt t="236902" x="3894138" y="3146425"/>
          <p14:tracePt t="236918" x="3902075" y="3146425"/>
          <p14:tracePt t="237079" x="3908425" y="3146425"/>
          <p14:tracePt t="237103" x="3924300" y="3146425"/>
          <p14:tracePt t="237113" x="3932238" y="3146425"/>
          <p14:tracePt t="237123" x="3940175" y="3146425"/>
          <p14:tracePt t="237135" x="3946525" y="3146425"/>
          <p14:tracePt t="237152" x="3962400" y="3146425"/>
          <p14:tracePt t="237168" x="3978275" y="3146425"/>
          <p14:tracePt t="237185" x="3984625" y="3140075"/>
          <p14:tracePt t="237265" x="3984625" y="3132138"/>
          <p14:tracePt t="237739" x="3992563" y="3132138"/>
          <p14:tracePt t="237748" x="4000500" y="3132138"/>
          <p14:tracePt t="237759" x="4008438" y="3132138"/>
          <p14:tracePt t="237768" x="4022725" y="3132138"/>
          <p14:tracePt t="237785" x="4054475" y="3132138"/>
          <p14:tracePt t="237801" x="4076700" y="3132138"/>
          <p14:tracePt t="237818" x="4130675" y="3132138"/>
          <p14:tracePt t="237835" x="4183063" y="3132138"/>
          <p14:tracePt t="237852" x="4237038" y="3132138"/>
          <p14:tracePt t="237868" x="4275138" y="3132138"/>
          <p14:tracePt t="237885" x="4321175" y="3132138"/>
          <p14:tracePt t="237901" x="4327525" y="3132138"/>
          <p14:tracePt t="237918" x="4335463" y="3132138"/>
          <p14:tracePt t="238025" x="4343400" y="3132138"/>
          <p14:tracePt t="238075" x="4351338" y="3132138"/>
          <p14:tracePt t="238087" x="4359275" y="3132138"/>
          <p14:tracePt t="238097" x="4365625" y="3132138"/>
          <p14:tracePt t="238107" x="4381500" y="3132138"/>
          <p14:tracePt t="238118" x="4389438" y="3132138"/>
          <p14:tracePt t="238135" x="4397375" y="3132138"/>
          <p14:tracePt t="238152" x="4403725" y="3132138"/>
          <p14:tracePt t="238168" x="4411663" y="3132138"/>
          <p14:tracePt t="238206" x="4419600" y="3132138"/>
          <p14:tracePt t="238222" x="4427538" y="3132138"/>
          <p14:tracePt t="238226" x="4435475" y="3132138"/>
          <p14:tracePt t="238235" x="4441825" y="3132138"/>
          <p14:tracePt t="238252" x="4479925" y="3132138"/>
          <p14:tracePt t="238268" x="4511675" y="3132138"/>
          <p14:tracePt t="238285" x="4541838" y="3132138"/>
          <p14:tracePt t="238302" x="4587875" y="3132138"/>
          <p14:tracePt t="238318" x="4610100" y="3124200"/>
          <p14:tracePt t="238335" x="4632325" y="3116263"/>
          <p14:tracePt t="238352" x="4648200" y="3108325"/>
          <p14:tracePt t="238582" x="4640263" y="3108325"/>
          <p14:tracePt t="238603" x="4632325" y="3108325"/>
          <p14:tracePt t="238607" x="4618038" y="3108325"/>
          <p14:tracePt t="238622" x="4602163" y="3108325"/>
          <p14:tracePt t="238635" x="4587875" y="3108325"/>
          <p14:tracePt t="238652" x="4549775" y="3108325"/>
          <p14:tracePt t="238669" x="4533900" y="3108325"/>
          <p14:tracePt t="238685" x="4511675" y="3108325"/>
          <p14:tracePt t="238702" x="4457700" y="3108325"/>
          <p14:tracePt t="238718" x="4343400" y="3101975"/>
          <p14:tracePt t="238735" x="4283075" y="3101975"/>
          <p14:tracePt t="238752" x="4251325" y="3101975"/>
          <p14:tracePt t="238768" x="4144963" y="3101975"/>
          <p14:tracePt t="238785" x="4114800" y="3101975"/>
          <p14:tracePt t="238802" x="4054475" y="3101975"/>
          <p14:tracePt t="238819" x="4016375" y="3101975"/>
          <p14:tracePt t="238835" x="4000500" y="3101975"/>
          <p14:tracePt t="238934" x="3992563" y="3101975"/>
          <p14:tracePt t="238945" x="3984625" y="3101975"/>
          <p14:tracePt t="238952" x="3970338" y="3094038"/>
          <p14:tracePt t="238971" x="3954463" y="3094038"/>
          <p14:tracePt t="238985" x="3946525" y="3094038"/>
          <p14:tracePt t="239002" x="3932238" y="3094038"/>
          <p14:tracePt t="239019" x="3924300" y="3094038"/>
          <p14:tracePt t="239095" x="3908425" y="3094038"/>
          <p14:tracePt t="239399" x="3908425" y="3086100"/>
          <p14:tracePt t="239419" x="3916363" y="3078163"/>
          <p14:tracePt t="239428" x="3924300" y="3078163"/>
          <p14:tracePt t="239439" x="3940175" y="3078163"/>
          <p14:tracePt t="239452" x="3946525" y="3078163"/>
          <p14:tracePt t="239469" x="3970338" y="3078163"/>
          <p14:tracePt t="239485" x="3978275" y="3078163"/>
          <p14:tracePt t="239502" x="3984625" y="3078163"/>
          <p14:tracePt t="239597" x="3978275" y="3078163"/>
          <p14:tracePt t="239603" x="3946525" y="3078163"/>
          <p14:tracePt t="239614" x="3908425" y="3078163"/>
          <p14:tracePt t="239619" x="3870325" y="3078163"/>
          <p14:tracePt t="239635" x="3832225" y="3078163"/>
          <p14:tracePt t="239652" x="3771900" y="3086100"/>
          <p14:tracePt t="239669" x="3717925" y="3108325"/>
          <p14:tracePt t="239685" x="3687763" y="3108325"/>
          <p14:tracePt t="239702" x="3657600" y="3108325"/>
          <p14:tracePt t="239735" x="3635375" y="3108325"/>
          <p14:tracePt t="239752" x="3627438" y="3108325"/>
          <p14:tracePt t="239769" x="3589338" y="3108325"/>
          <p14:tracePt t="239786" x="3527425" y="3108325"/>
          <p14:tracePt t="239802" x="3467100" y="3108325"/>
          <p14:tracePt t="239819" x="3444875" y="3108325"/>
          <p14:tracePt t="239836" x="3406775" y="3108325"/>
          <p14:tracePt t="239852" x="3382963" y="3108325"/>
          <p14:tracePt t="239869" x="3368675" y="3108325"/>
          <p14:tracePt t="239886" x="3344863" y="3108325"/>
          <p14:tracePt t="239902" x="3322638" y="3108325"/>
          <p14:tracePt t="239919" x="3292475" y="3108325"/>
          <p14:tracePt t="239936" x="3284538" y="3108325"/>
          <p14:tracePt t="239952" x="3268663" y="3108325"/>
          <p14:tracePt t="239969" x="3238500" y="3108325"/>
          <p14:tracePt t="239986" x="3230563" y="3108325"/>
          <p14:tracePt t="240002" x="3192463" y="3108325"/>
          <p14:tracePt t="240019" x="3132138" y="3108325"/>
          <p14:tracePt t="240036" x="3094038" y="3108325"/>
          <p14:tracePt t="240052" x="3032125" y="3108325"/>
          <p14:tracePt t="240069" x="2955925" y="3108325"/>
          <p14:tracePt t="240086" x="2917825" y="3108325"/>
          <p14:tracePt t="240102" x="2873375" y="3108325"/>
          <p14:tracePt t="240119" x="2841625" y="3108325"/>
          <p14:tracePt t="240136" x="2827338" y="3108325"/>
          <p14:tracePt t="240152" x="2765425" y="3108325"/>
          <p14:tracePt t="240170" x="2720975" y="3108325"/>
          <p14:tracePt t="240186" x="2705100" y="3108325"/>
          <p14:tracePt t="240202" x="2651125" y="3108325"/>
          <p14:tracePt t="240219" x="2598738" y="3108325"/>
          <p14:tracePt t="240236" x="2514600" y="3108325"/>
          <p14:tracePt t="240252" x="2438400" y="3108325"/>
          <p14:tracePt t="240269" x="2378075" y="3108325"/>
          <p14:tracePt t="240286" x="2332038" y="3108325"/>
          <p14:tracePt t="240302" x="2308225" y="3108325"/>
          <p14:tracePt t="240319" x="2270125" y="3086100"/>
          <p14:tracePt t="240336" x="2255838" y="3086100"/>
          <p14:tracePt t="240352" x="2232025" y="3086100"/>
          <p14:tracePt t="240369" x="2225675" y="3086100"/>
          <p14:tracePt t="240386" x="2209800" y="3086100"/>
          <p14:tracePt t="240801" x="2217738" y="3086100"/>
          <p14:tracePt t="240808" x="2239963" y="3086100"/>
          <p14:tracePt t="240814" x="2255838" y="3086100"/>
          <p14:tracePt t="240826" x="2293938" y="3078163"/>
          <p14:tracePt t="240836" x="2324100" y="3078163"/>
          <p14:tracePt t="240853" x="2384425" y="3078163"/>
          <p14:tracePt t="240869" x="2498725" y="3078163"/>
          <p14:tracePt t="240886" x="2598738" y="3078163"/>
          <p14:tracePt t="240902" x="2659063" y="3078163"/>
          <p14:tracePt t="240919" x="2765425" y="3078163"/>
          <p14:tracePt t="240936" x="2797175" y="3078163"/>
          <p14:tracePt t="240953" x="2849563" y="3078163"/>
          <p14:tracePt t="240970" x="2873375" y="3078163"/>
          <p14:tracePt t="240986" x="2895600" y="3078163"/>
          <p14:tracePt t="241003" x="2903538" y="3078163"/>
          <p14:tracePt t="241019" x="2917825" y="3078163"/>
          <p14:tracePt t="241036" x="2933700" y="3078163"/>
          <p14:tracePt t="241053" x="2949575" y="3078163"/>
          <p14:tracePt t="241245" x="2955925" y="3078163"/>
          <p14:tracePt t="241248" x="2963863" y="3078163"/>
          <p14:tracePt t="241258" x="2994025" y="3086100"/>
          <p14:tracePt t="241269" x="3040063" y="3094038"/>
          <p14:tracePt t="241286" x="3170238" y="3116263"/>
          <p14:tracePt t="241303" x="3254375" y="3140075"/>
          <p14:tracePt t="241319" x="3398838" y="3170238"/>
          <p14:tracePt t="241336" x="3597275" y="3184525"/>
          <p14:tracePt t="241353" x="3794125" y="3200400"/>
          <p14:tracePt t="241370" x="3984625" y="3230563"/>
          <p14:tracePt t="241386" x="4130675" y="3238500"/>
          <p14:tracePt t="241403" x="4313238" y="3238500"/>
          <p14:tracePt t="241420" x="4541838" y="3238500"/>
          <p14:tracePt t="241436" x="4625975" y="3238500"/>
          <p14:tracePt t="241453" x="4664075" y="3238500"/>
          <p14:tracePt t="241470" x="4778375" y="3230563"/>
          <p14:tracePt t="241486" x="4816475" y="3222625"/>
          <p14:tracePt t="241503" x="4838700" y="3216275"/>
          <p14:tracePt t="241520" x="4860925" y="3216275"/>
          <p14:tracePt t="241733" x="4868863" y="3216275"/>
          <p14:tracePt t="241743" x="4876800" y="3216275"/>
          <p14:tracePt t="241753" x="4884738" y="3216275"/>
          <p14:tracePt t="241759" x="4892675" y="3216275"/>
          <p14:tracePt t="241769" x="4899025" y="3208338"/>
          <p14:tracePt t="241786" x="4906963" y="3200400"/>
          <p14:tracePt t="241803" x="4922838" y="3184525"/>
          <p14:tracePt t="241820" x="4945063" y="3178175"/>
          <p14:tracePt t="241836" x="4953000" y="3178175"/>
          <p14:tracePt t="241853" x="4960938" y="3170238"/>
          <p14:tracePt t="242441" x="4953000" y="3170238"/>
          <p14:tracePt t="242451" x="4937125" y="3170238"/>
          <p14:tracePt t="242551" x="4953000" y="3170238"/>
          <p14:tracePt t="242557" x="4960938" y="3170238"/>
          <p14:tracePt t="242567" x="4983163" y="3170238"/>
          <p14:tracePt t="242571" x="5006975" y="3170238"/>
          <p14:tracePt t="242587" x="5051425" y="3170238"/>
          <p14:tracePt t="242603" x="5203825" y="3170238"/>
          <p14:tracePt t="242620" x="5372100" y="3170238"/>
          <p14:tracePt t="242637" x="5540375" y="3170238"/>
          <p14:tracePt t="242653" x="5584825" y="3170238"/>
          <p14:tracePt t="242670" x="5761038" y="3170238"/>
          <p14:tracePt t="242686" x="6011863" y="3170238"/>
          <p14:tracePt t="242703" x="6172200" y="3162300"/>
          <p14:tracePt t="242720" x="6264275" y="3154363"/>
          <p14:tracePt t="242736" x="6408738" y="3124200"/>
          <p14:tracePt t="242753" x="6477000" y="3108325"/>
          <p14:tracePt t="242770" x="6553200" y="3101975"/>
          <p14:tracePt t="242787" x="6629400" y="3094038"/>
          <p14:tracePt t="242803" x="6689725" y="3055938"/>
          <p14:tracePt t="242820" x="6765925" y="3048000"/>
          <p14:tracePt t="242837" x="6911975" y="3032125"/>
          <p14:tracePt t="242853" x="6988175" y="3017838"/>
          <p14:tracePt t="242870" x="7032625" y="3017838"/>
          <p14:tracePt t="242887" x="7078663" y="3009900"/>
          <p14:tracePt t="242904" x="7132638" y="2994025"/>
          <p14:tracePt t="242920" x="7140575" y="2994025"/>
          <p14:tracePt t="243035" x="7140575" y="2987675"/>
          <p14:tracePt t="243039" x="7116763" y="2987675"/>
          <p14:tracePt t="243048" x="7086600" y="2987675"/>
          <p14:tracePt t="243060" x="6972300" y="2971800"/>
          <p14:tracePt t="243070" x="6950075" y="2971800"/>
          <p14:tracePt t="243087" x="6827838" y="2971800"/>
          <p14:tracePt t="243103" x="6675438" y="2971800"/>
          <p14:tracePt t="243120" x="6530975" y="2971800"/>
          <p14:tracePt t="243137" x="6400800" y="2971800"/>
          <p14:tracePt t="243154" x="6270625" y="2971800"/>
          <p14:tracePt t="243170" x="6126163" y="2971800"/>
          <p14:tracePt t="243187" x="5913438" y="2971800"/>
          <p14:tracePt t="243203" x="5745163" y="2971800"/>
          <p14:tracePt t="243220" x="5562600" y="2971800"/>
          <p14:tracePt t="243237" x="5227638" y="2971800"/>
          <p14:tracePt t="243253" x="5021263" y="2963863"/>
          <p14:tracePt t="243270" x="4694238" y="2925763"/>
          <p14:tracePt t="243287" x="4351338" y="2887663"/>
          <p14:tracePt t="243304" x="4137025" y="2841625"/>
          <p14:tracePt t="243320" x="3840163" y="2781300"/>
          <p14:tracePt t="243337" x="3687763" y="2743200"/>
          <p14:tracePt t="243354" x="3382963" y="2659063"/>
          <p14:tracePt t="243370" x="2759075" y="2476500"/>
          <p14:tracePt t="243387" x="2239963" y="2278063"/>
          <p14:tracePt t="243404" x="2087563" y="2201863"/>
          <p14:tracePt t="243420" x="1622425" y="1866900"/>
          <p14:tracePt t="243437" x="1333500" y="1622425"/>
          <p14:tracePt t="243454" x="1066800" y="1349375"/>
          <p14:tracePt t="243470" x="792163" y="1066800"/>
          <p14:tracePt t="243487" x="563563" y="838200"/>
          <p14:tracePt t="243503" x="403225" y="715963"/>
          <p14:tracePt t="243520" x="168275" y="579438"/>
          <p14:tracePt t="243537" x="92075" y="541338"/>
          <p14:tracePt t="243553" x="38100" y="511175"/>
          <p14:tracePt t="243570" x="30163" y="511175"/>
          <p14:tracePt t="243756" x="22225" y="511175"/>
          <p14:tracePt t="243766" x="22225" y="525463"/>
          <p14:tracePt t="243777" x="30163" y="533400"/>
          <p14:tracePt t="243787" x="30163" y="541338"/>
          <p14:tracePt t="243804" x="68263" y="593725"/>
          <p14:tracePt t="243820" x="136525" y="685800"/>
          <p14:tracePt t="243837" x="198438" y="777875"/>
          <p14:tracePt t="243854" x="334963" y="884238"/>
          <p14:tracePt t="243870" x="381000" y="936625"/>
          <p14:tracePt t="243887" x="388938" y="936625"/>
          <p14:tracePt t="243947" x="388938" y="944563"/>
          <p14:tracePt t="243987" x="381000" y="944563"/>
          <p14:tracePt t="243993" x="373063" y="952500"/>
          <p14:tracePt t="244019" x="365125" y="952500"/>
          <p14:tracePt t="244029" x="365125" y="960438"/>
          <p14:tracePt t="244053" x="365125" y="968375"/>
          <p14:tracePt t="244093" x="365125" y="974725"/>
          <p14:tracePt t="244099" x="373063" y="974725"/>
          <p14:tracePt t="244112" x="403225" y="974725"/>
          <p14:tracePt t="244137" x="457200" y="974725"/>
          <p14:tracePt t="244154" x="579438" y="974725"/>
          <p14:tracePt t="244171" x="731838" y="974725"/>
          <p14:tracePt t="244187" x="868363" y="974725"/>
          <p14:tracePt t="244204" x="1020763" y="974725"/>
          <p14:tracePt t="244221" x="1189038" y="974725"/>
          <p14:tracePt t="244237" x="1333500" y="974725"/>
          <p14:tracePt t="244254" x="1554163" y="974725"/>
          <p14:tracePt t="244271" x="1889125" y="960438"/>
          <p14:tracePt t="244287" x="2079625" y="952500"/>
          <p14:tracePt t="244304" x="2316163" y="936625"/>
          <p14:tracePt t="244321" x="2506663" y="914400"/>
          <p14:tracePt t="244337" x="2803525" y="914400"/>
          <p14:tracePt t="244354" x="3040063" y="914400"/>
          <p14:tracePt t="244371" x="3276600" y="898525"/>
          <p14:tracePt t="244387" x="3375025" y="898525"/>
          <p14:tracePt t="244404" x="3619500" y="868363"/>
          <p14:tracePt t="244421" x="3825875" y="868363"/>
          <p14:tracePt t="244437" x="3946525" y="868363"/>
          <p14:tracePt t="244454" x="4054475" y="868363"/>
          <p14:tracePt t="244471" x="4137025" y="868363"/>
          <p14:tracePt t="244487" x="4160838" y="868363"/>
          <p14:tracePt t="244504" x="4183063" y="868363"/>
          <p14:tracePt t="244521" x="4198938" y="868363"/>
          <p14:tracePt t="244538" x="4206875" y="868363"/>
          <p14:tracePt t="244554" x="4221163" y="868363"/>
          <p14:tracePt t="244573" x="4229100" y="860425"/>
          <p14:tracePt t="245538" x="4237038" y="860425"/>
          <p14:tracePt t="245544" x="4229100" y="860425"/>
          <p14:tracePt t="245554" x="4183063" y="854075"/>
          <p14:tracePt t="245571" x="4038600" y="838200"/>
          <p14:tracePt t="245588" x="3902075" y="822325"/>
          <p14:tracePt t="245604" x="3597275" y="784225"/>
          <p14:tracePt t="245621" x="3436938" y="784225"/>
          <p14:tracePt t="245638" x="3284538" y="784225"/>
          <p14:tracePt t="245655" x="3222625" y="784225"/>
          <p14:tracePt t="245671" x="3063875" y="784225"/>
          <p14:tracePt t="245688" x="2819400" y="784225"/>
          <p14:tracePt t="245705" x="2613025" y="784225"/>
          <p14:tracePt t="245721" x="2430463" y="784225"/>
          <p14:tracePt t="245738" x="2239963" y="784225"/>
          <p14:tracePt t="245755" x="2133600" y="784225"/>
          <p14:tracePt t="245771" x="2011363" y="784225"/>
          <p14:tracePt t="245788" x="1897063" y="784225"/>
          <p14:tracePt t="245805" x="1782763" y="784225"/>
          <p14:tracePt t="245821" x="1622425" y="784225"/>
          <p14:tracePt t="245838" x="1539875" y="784225"/>
          <p14:tracePt t="245855" x="1417638" y="784225"/>
          <p14:tracePt t="245872" x="1303338" y="784225"/>
          <p14:tracePt t="245888" x="1150938" y="784225"/>
          <p14:tracePt t="245905" x="1044575" y="784225"/>
          <p14:tracePt t="245921" x="1012825" y="784225"/>
          <p14:tracePt t="245938" x="922338" y="784225"/>
          <p14:tracePt t="245955" x="815975" y="784225"/>
          <p14:tracePt t="245971" x="769938" y="784225"/>
          <p14:tracePt t="245988" x="715963" y="784225"/>
          <p14:tracePt t="246005" x="669925" y="784225"/>
          <p14:tracePt t="246021" x="601663" y="784225"/>
          <p14:tracePt t="246038" x="511175" y="784225"/>
          <p14:tracePt t="246055" x="473075" y="784225"/>
          <p14:tracePt t="246071" x="449263" y="784225"/>
          <p14:tracePt t="246165" x="465138" y="784225"/>
          <p14:tracePt t="246171" x="473075" y="784225"/>
          <p14:tracePt t="246181" x="563563" y="808038"/>
          <p14:tracePt t="246188" x="593725" y="822325"/>
          <p14:tracePt t="246205" x="769938" y="892175"/>
          <p14:tracePt t="246221" x="1104900" y="1028700"/>
          <p14:tracePt t="246238" x="1341438" y="1150938"/>
          <p14:tracePt t="246255" x="2408238" y="1638300"/>
          <p14:tracePt t="246271" x="3200400" y="1943100"/>
          <p14:tracePt t="246288" x="4114800" y="2263775"/>
          <p14:tracePt t="246305" x="4397375" y="2354263"/>
          <p14:tracePt t="246321" x="4830763" y="2484438"/>
          <p14:tracePt t="246338" x="5059363" y="2536825"/>
          <p14:tracePt t="246355" x="5265738" y="2582863"/>
          <p14:tracePt t="246372" x="5524500" y="2628900"/>
          <p14:tracePt t="246388" x="5646738" y="2628900"/>
          <p14:tracePt t="246405" x="5821363" y="2659063"/>
          <p14:tracePt t="246422" x="5875338" y="2674938"/>
          <p14:tracePt t="246438" x="5965825" y="2689225"/>
          <p14:tracePt t="246455" x="6027738" y="2697163"/>
          <p14:tracePt t="246471" x="6073775" y="2705100"/>
          <p14:tracePt t="246505" x="6073775" y="2713038"/>
          <p14:tracePt t="246522" x="6080125" y="2720975"/>
          <p14:tracePt t="246553" x="6080125" y="2727325"/>
          <p14:tracePt t="246569" x="6073775" y="2735263"/>
          <p14:tracePt t="246575" x="6065838" y="2735263"/>
          <p14:tracePt t="246588" x="6042025" y="2735263"/>
          <p14:tracePt t="246605" x="5973763" y="2735263"/>
          <p14:tracePt t="246621" x="5883275" y="2735263"/>
          <p14:tracePt t="246639" x="5821363" y="2735263"/>
          <p14:tracePt t="246655" x="5807075" y="2743200"/>
          <p14:tracePt t="246672" x="5807075" y="2751138"/>
          <p14:tracePt t="246688" x="5821363" y="2797175"/>
          <p14:tracePt t="246705" x="5889625" y="2849563"/>
          <p14:tracePt t="246721" x="5951538" y="2873375"/>
          <p14:tracePt t="246739" x="6156325" y="2903538"/>
          <p14:tracePt t="246755" x="6332538" y="2925763"/>
          <p14:tracePt t="246771" x="6507163" y="2955925"/>
          <p14:tracePt t="246788" x="6651625" y="2963863"/>
          <p14:tracePt t="246805" x="6765925" y="2979738"/>
          <p14:tracePt t="246821" x="6858000" y="2979738"/>
          <p14:tracePt t="246838" x="6964363" y="2987675"/>
          <p14:tracePt t="246855" x="7086600" y="3001963"/>
          <p14:tracePt t="246871" x="7223125" y="3017838"/>
          <p14:tracePt t="246888" x="7383463" y="3055938"/>
          <p14:tracePt t="246905" x="7445375" y="3055938"/>
          <p14:tracePt t="246922" x="7459663" y="3055938"/>
          <p14:tracePt t="246938" x="7475538" y="3070225"/>
          <p14:tracePt t="247019" x="7467600" y="3070225"/>
          <p14:tracePt t="247025" x="7445375" y="3070225"/>
          <p14:tracePt t="247034" x="7407275" y="3070225"/>
          <p14:tracePt t="247044" x="7331075" y="3078163"/>
          <p14:tracePt t="247055" x="7292975" y="3078163"/>
          <p14:tracePt t="247072" x="7140575" y="3116263"/>
          <p14:tracePt t="247088" x="6950075" y="3170238"/>
          <p14:tracePt t="247105" x="6797675" y="3222625"/>
          <p14:tracePt t="247122" x="6727825" y="3238500"/>
          <p14:tracePt t="247138" x="6545263" y="3284538"/>
          <p14:tracePt t="247155" x="6370638" y="3284538"/>
          <p14:tracePt t="247172" x="6156325" y="3284538"/>
          <p14:tracePt t="247188" x="5981700" y="3284538"/>
          <p14:tracePt t="247205" x="5905500" y="3284538"/>
          <p14:tracePt t="247222" x="5562600" y="3284538"/>
          <p14:tracePt t="247239" x="5189538" y="3284538"/>
          <p14:tracePt t="247255" x="4670425" y="3284538"/>
          <p14:tracePt t="247272" x="4283075" y="3284538"/>
          <p14:tracePt t="247288" x="3787775" y="3284538"/>
          <p14:tracePt t="247305" x="3565525" y="3284538"/>
          <p14:tracePt t="247322" x="3314700" y="3284538"/>
          <p14:tracePt t="247338" x="3094038" y="3298825"/>
          <p14:tracePt t="247355" x="2911475" y="3298825"/>
          <p14:tracePt t="247372" x="2759075" y="3322638"/>
          <p14:tracePt t="247388" x="2628900" y="3360738"/>
          <p14:tracePt t="247405" x="2536825" y="3360738"/>
          <p14:tracePt t="247422" x="2430463" y="3382963"/>
          <p14:tracePt t="247438" x="2362200" y="3390900"/>
          <p14:tracePt t="247455" x="2339975" y="3398838"/>
          <p14:tracePt t="247472" x="2225675" y="3406775"/>
          <p14:tracePt t="247488" x="2087563" y="3436938"/>
          <p14:tracePt t="247505" x="1981200" y="3475038"/>
          <p14:tracePt t="247522" x="1889125" y="3513138"/>
          <p14:tracePt t="247538" x="1828800" y="3551238"/>
          <p14:tracePt t="247555" x="1760538" y="3573463"/>
          <p14:tracePt t="247572" x="1692275" y="3619500"/>
          <p14:tracePt t="247589" x="1638300" y="3635375"/>
          <p14:tracePt t="247605" x="1584325" y="3673475"/>
          <p14:tracePt t="247622" x="1546225" y="3687763"/>
          <p14:tracePt t="247639" x="1493838" y="3717925"/>
          <p14:tracePt t="247655" x="1447800" y="3733800"/>
          <p14:tracePt t="247672" x="1401763" y="3756025"/>
          <p14:tracePt t="247689" x="1387475" y="3763963"/>
          <p14:tracePt t="247705" x="1379538" y="3763963"/>
          <p14:tracePt t="247722" x="1349375" y="3771900"/>
          <p14:tracePt t="247755" x="1341438" y="3779838"/>
          <p14:tracePt t="247772" x="1333500" y="3779838"/>
          <p14:tracePt t="247788" x="1317625" y="3779838"/>
          <p14:tracePt t="248053" x="1341438" y="3779838"/>
          <p14:tracePt t="248059" x="1355725" y="3779838"/>
          <p14:tracePt t="248070" x="1387475" y="3779838"/>
          <p14:tracePt t="248084" x="1417638" y="3779838"/>
          <p14:tracePt t="248094" x="1485900" y="3779838"/>
          <p14:tracePt t="248105" x="1493838" y="3779838"/>
          <p14:tracePt t="248122" x="1584325" y="3779838"/>
          <p14:tracePt t="248139" x="1706563" y="3779838"/>
          <p14:tracePt t="248155" x="1752600" y="3779838"/>
          <p14:tracePt t="248172" x="1768475" y="3779838"/>
          <p14:tracePt t="248189" x="1798638" y="3779838"/>
          <p14:tracePt t="248205" x="1806575" y="3779838"/>
          <p14:tracePt t="248222" x="1820863" y="3779838"/>
          <p14:tracePt t="248239" x="1836738" y="3779838"/>
          <p14:tracePt t="248255" x="1844675" y="3779838"/>
          <p14:tracePt t="248445" x="1836738" y="3779838"/>
          <p14:tracePt t="248455" x="1828800" y="3771900"/>
          <p14:tracePt t="248465" x="1812925" y="3771900"/>
          <p14:tracePt t="248475" x="1806575" y="3771900"/>
          <p14:tracePt t="248489" x="1790700" y="3771900"/>
          <p14:tracePt t="248505" x="1782763" y="3771900"/>
          <p14:tracePt t="248646" x="1774825" y="3771900"/>
          <p14:tracePt t="248667" x="1752600" y="3763963"/>
          <p14:tracePt t="248673" x="1744663" y="3763963"/>
          <p14:tracePt t="248683" x="1736725" y="3763963"/>
          <p14:tracePt t="248689" x="1730375" y="3763963"/>
          <p14:tracePt t="248705" x="1706563" y="3763963"/>
          <p14:tracePt t="248722" x="1676400" y="3763963"/>
          <p14:tracePt t="248739" x="1608138" y="3763963"/>
          <p14:tracePt t="248756" x="1554163" y="3763963"/>
          <p14:tracePt t="248772" x="1516063" y="3763963"/>
          <p14:tracePt t="248789" x="1485900" y="3763963"/>
          <p14:tracePt t="248805" x="1447800" y="3771900"/>
          <p14:tracePt t="248822" x="1431925" y="3771900"/>
          <p14:tracePt t="248839" x="1401763" y="3779838"/>
          <p14:tracePt t="248856" x="1387475" y="3779838"/>
          <p14:tracePt t="248872" x="1363663" y="3779838"/>
          <p14:tracePt t="248889" x="1311275" y="3779838"/>
          <p14:tracePt t="248906" x="1249363" y="3779838"/>
          <p14:tracePt t="248922" x="1196975" y="3779838"/>
          <p14:tracePt t="248939" x="1112838" y="3779838"/>
          <p14:tracePt t="248956" x="1082675" y="3779838"/>
          <p14:tracePt t="248972" x="998538" y="3779838"/>
          <p14:tracePt t="248989" x="944563" y="3779838"/>
          <p14:tracePt t="249006" x="892175" y="3779838"/>
          <p14:tracePt t="249022" x="868363" y="3787775"/>
          <p14:tracePt t="249039" x="838200" y="3787775"/>
          <p14:tracePt t="249056" x="822325" y="3787775"/>
          <p14:tracePt t="249072" x="822325" y="3794125"/>
          <p14:tracePt t="249089" x="815975" y="3794125"/>
          <p14:tracePt t="249387" x="808038" y="3794125"/>
          <p14:tracePt t="249473" x="800100" y="3794125"/>
          <p14:tracePt t="249480" x="792163" y="3794125"/>
          <p14:tracePt t="249490" x="784225" y="3794125"/>
          <p14:tracePt t="249510" x="777875" y="3794125"/>
          <p14:tracePt t="249522" x="769938" y="3779838"/>
          <p14:tracePt t="249539" x="762000" y="3771900"/>
          <p14:tracePt t="249556" x="754063" y="3771900"/>
          <p14:tracePt t="249587" x="746125" y="3771900"/>
          <p14:tracePt t="249590" x="739775" y="3771900"/>
          <p14:tracePt t="249627" x="723900" y="3763963"/>
          <p14:tracePt t="249637" x="708025" y="3756025"/>
          <p14:tracePt t="249661" x="701675" y="3756025"/>
          <p14:tracePt t="249681" x="693738" y="3756025"/>
          <p14:tracePt t="249882" x="701675" y="3756025"/>
          <p14:tracePt t="249889" x="715963" y="3756025"/>
          <p14:tracePt t="249901" x="746125" y="3756025"/>
          <p14:tracePt t="249915" x="762000" y="3756025"/>
          <p14:tracePt t="249922" x="777875" y="3756025"/>
          <p14:tracePt t="249939" x="800100" y="3756025"/>
          <p14:tracePt t="249956" x="884238" y="3756025"/>
          <p14:tracePt t="249973" x="990600" y="3756025"/>
          <p14:tracePt t="249989" x="1050925" y="3756025"/>
          <p14:tracePt t="250006" x="1096963" y="3749675"/>
          <p14:tracePt t="250023" x="1143000" y="3741738"/>
          <p14:tracePt t="250039" x="1173163" y="3741738"/>
          <p14:tracePt t="250056" x="1189038" y="3741738"/>
          <p14:tracePt t="250073" x="1211263" y="3733800"/>
          <p14:tracePt t="250089" x="1227138" y="3733800"/>
          <p14:tracePt t="250106" x="1257300" y="3733800"/>
          <p14:tracePt t="250123" x="1295400" y="3733800"/>
          <p14:tracePt t="250139" x="1325563" y="3733800"/>
          <p14:tracePt t="250156" x="1341438" y="3733800"/>
          <p14:tracePt t="250173" x="1355725" y="3725863"/>
          <p14:tracePt t="250206" x="1371600" y="3725863"/>
          <p14:tracePt t="250311" x="1379538" y="3725863"/>
          <p14:tracePt t="250327" x="1387475" y="3725863"/>
          <p14:tracePt t="250337" x="1393825" y="3725863"/>
          <p14:tracePt t="250351" x="1401763" y="3725863"/>
          <p14:tracePt t="250357" x="1409700" y="3725863"/>
          <p14:tracePt t="250373" x="1417638" y="3725863"/>
          <p14:tracePt t="250390" x="1439863" y="3725863"/>
          <p14:tracePt t="250406" x="1463675" y="3725863"/>
          <p14:tracePt t="250423" x="1524000" y="3725863"/>
          <p14:tracePt t="250439" x="1546225" y="3725863"/>
          <p14:tracePt t="250456" x="1577975" y="3725863"/>
          <p14:tracePt t="250473" x="1622425" y="3725863"/>
          <p14:tracePt t="250490" x="1668463" y="3741738"/>
          <p14:tracePt t="250506" x="1722438" y="3749675"/>
          <p14:tracePt t="250523" x="1768475" y="3749675"/>
          <p14:tracePt t="250540" x="1836738" y="3756025"/>
          <p14:tracePt t="250556" x="1889125" y="3756025"/>
          <p14:tracePt t="250573" x="1958975" y="3756025"/>
          <p14:tracePt t="250590" x="1997075" y="3756025"/>
          <p14:tracePt t="250606" x="2057400" y="3756025"/>
          <p14:tracePt t="250623" x="2141538" y="3756025"/>
          <p14:tracePt t="250640" x="2232025" y="3756025"/>
          <p14:tracePt t="250656" x="2408238" y="3763963"/>
          <p14:tracePt t="250673" x="2492375" y="3763963"/>
          <p14:tracePt t="250690" x="2682875" y="3763963"/>
          <p14:tracePt t="250706" x="2963863" y="3763963"/>
          <p14:tracePt t="250723" x="3230563" y="3763963"/>
          <p14:tracePt t="250740" x="3429000" y="3763963"/>
          <p14:tracePt t="250756" x="3679825" y="3763963"/>
          <p14:tracePt t="250773" x="3802063" y="3763963"/>
          <p14:tracePt t="250789" x="3924300" y="3763963"/>
          <p14:tracePt t="250806" x="3978275" y="3763963"/>
          <p14:tracePt t="250823" x="3992563" y="3763963"/>
          <p14:tracePt t="250877" x="3984625" y="3763963"/>
          <p14:tracePt t="250882" x="3970338" y="3763963"/>
          <p14:tracePt t="250892" x="3932238" y="3763963"/>
          <p14:tracePt t="250906" x="3810000" y="3756025"/>
          <p14:tracePt t="250923" x="3665538" y="3749675"/>
          <p14:tracePt t="250940" x="3581400" y="3749675"/>
          <p14:tracePt t="250956" x="3382963" y="3749675"/>
          <p14:tracePt t="250973" x="3268663" y="3749675"/>
          <p14:tracePt t="250990" x="3132138" y="3749675"/>
          <p14:tracePt t="251006" x="3017838" y="3733800"/>
          <p14:tracePt t="251023" x="2797175" y="3725863"/>
          <p14:tracePt t="251040" x="2689225" y="3725863"/>
          <p14:tracePt t="251057" x="2506663" y="3725863"/>
          <p14:tracePt t="251073" x="2362200" y="3725863"/>
          <p14:tracePt t="251090" x="2247900" y="3717925"/>
          <p14:tracePt t="251106" x="2187575" y="3717925"/>
          <p14:tracePt t="251123" x="2163763" y="3717925"/>
          <p14:tracePt t="251140" x="2155825" y="3717925"/>
          <p14:tracePt t="251195" x="2149475" y="3717925"/>
          <p14:tracePt t="252018" x="2155825" y="3717925"/>
          <p14:tracePt t="252028" x="2171700" y="3717925"/>
          <p14:tracePt t="252038" x="2193925" y="3717925"/>
          <p14:tracePt t="252049" x="2247900" y="3717925"/>
          <p14:tracePt t="252058" x="2255838" y="3717925"/>
          <p14:tracePt t="252074" x="2339975" y="3725863"/>
          <p14:tracePt t="252091" x="2392363" y="3733800"/>
          <p14:tracePt t="252107" x="2492375" y="3733800"/>
          <p14:tracePt t="252124" x="2568575" y="3733800"/>
          <p14:tracePt t="252140" x="2613025" y="3733800"/>
          <p14:tracePt t="252157" x="2682875" y="3741738"/>
          <p14:tracePt t="252174" x="2751138" y="3749675"/>
          <p14:tracePt t="252190" x="2803525" y="3756025"/>
          <p14:tracePt t="252207" x="2827338" y="3756025"/>
          <p14:tracePt t="252505" x="2835275" y="3756025"/>
          <p14:tracePt t="252525" x="2841625" y="3756025"/>
          <p14:tracePt t="252541" x="2849563" y="3756025"/>
          <p14:tracePt t="255725" x="2827338" y="3756025"/>
          <p14:tracePt t="255735" x="2735263" y="3756025"/>
          <p14:tracePt t="255742" x="2713038" y="3756025"/>
          <p14:tracePt t="255758" x="2606675" y="3756025"/>
          <p14:tracePt t="255775" x="2476500" y="3756025"/>
          <p14:tracePt t="255792" x="2362200" y="3756025"/>
          <p14:tracePt t="255808" x="2232025" y="3756025"/>
          <p14:tracePt t="255826" x="2163763" y="3756025"/>
          <p14:tracePt t="255841" x="2057400" y="3756025"/>
          <p14:tracePt t="255858" x="1951038" y="3756025"/>
          <p14:tracePt t="255875" x="1812925" y="3756025"/>
          <p14:tracePt t="255891" x="1684338" y="3756025"/>
          <p14:tracePt t="255908" x="1562100" y="3756025"/>
          <p14:tracePt t="255925" x="1401763" y="3756025"/>
          <p14:tracePt t="255942" x="1295400" y="3756025"/>
          <p14:tracePt t="255958" x="1227138" y="3756025"/>
          <p14:tracePt t="255975" x="1203325" y="3756025"/>
          <p14:tracePt t="255992" x="1127125" y="3763963"/>
          <p14:tracePt t="256008" x="1096963" y="3771900"/>
          <p14:tracePt t="256025" x="1089025" y="3771900"/>
          <p14:tracePt t="256042" x="1082675" y="3771900"/>
          <p14:tracePt t="256853" x="1074738" y="3771900"/>
          <p14:tracePt t="256868" x="1096963" y="3771900"/>
          <p14:tracePt t="256874" x="1127125" y="3771900"/>
          <p14:tracePt t="256885" x="1189038" y="3771900"/>
          <p14:tracePt t="256892" x="1227138" y="3771900"/>
          <p14:tracePt t="256908" x="1303338" y="3771900"/>
          <p14:tracePt t="256925" x="1501775" y="3771900"/>
          <p14:tracePt t="256942" x="1638300" y="3771900"/>
          <p14:tracePt t="256959" x="1760538" y="3771900"/>
          <p14:tracePt t="256975" x="1889125" y="3771900"/>
          <p14:tracePt t="256992" x="2003425" y="3771900"/>
          <p14:tracePt t="257009" x="2278063" y="3771900"/>
          <p14:tracePt t="257025" x="2460625" y="3771900"/>
          <p14:tracePt t="257042" x="2835275" y="3771900"/>
          <p14:tracePt t="257044" x="2895600" y="3771900"/>
          <p14:tracePt t="257059" x="3146425" y="3771900"/>
          <p14:tracePt t="257076" x="3254375" y="3771900"/>
          <p14:tracePt t="257092" x="3451225" y="3771900"/>
          <p14:tracePt t="257109" x="3573463" y="3771900"/>
          <p14:tracePt t="257125" x="3679825" y="3749675"/>
          <p14:tracePt t="257142" x="3733800" y="3741738"/>
          <p14:tracePt t="257159" x="3749675" y="3725863"/>
          <p14:tracePt t="257175" x="3771900" y="3717925"/>
          <p14:tracePt t="257209" x="3787775" y="3711575"/>
          <p14:tracePt t="257249" x="3802063" y="3711575"/>
          <p14:tracePt t="257269" x="3817938" y="3711575"/>
          <p14:tracePt t="257279" x="3825875" y="3711575"/>
          <p14:tracePt t="257292" x="3832225" y="3711575"/>
          <p14:tracePt t="257309" x="3856038" y="3711575"/>
          <p14:tracePt t="257325" x="3908425" y="3703638"/>
          <p14:tracePt t="257343" x="3916363" y="3703638"/>
          <p14:tracePt t="257359" x="3954463" y="3695700"/>
          <p14:tracePt t="257375" x="3970338" y="3695700"/>
          <p14:tracePt t="257392" x="3992563" y="3695700"/>
          <p14:tracePt t="257409" x="4060825" y="3695700"/>
          <p14:tracePt t="257425" x="4114800" y="3695700"/>
          <p14:tracePt t="257442" x="4122738" y="3695700"/>
          <p14:tracePt t="257505" x="4114800" y="3695700"/>
          <p14:tracePt t="257515" x="4060825" y="3695700"/>
          <p14:tracePt t="257521" x="4046538" y="3695700"/>
          <p14:tracePt t="257531" x="4000500" y="3695700"/>
          <p14:tracePt t="257542" x="3924300" y="3695700"/>
          <p14:tracePt t="257559" x="3725863" y="3695700"/>
          <p14:tracePt t="257576" x="3559175" y="3695700"/>
          <p14:tracePt t="257592" x="3306763" y="3695700"/>
          <p14:tracePt t="257609" x="2849563" y="3725863"/>
          <p14:tracePt t="257626" x="2751138" y="3749675"/>
          <p14:tracePt t="257642" x="2544763" y="3771900"/>
          <p14:tracePt t="257659" x="2308225" y="3771900"/>
          <p14:tracePt t="257676" x="2286000" y="3771900"/>
          <p14:tracePt t="257692" x="2201863" y="3771900"/>
          <p14:tracePt t="257709" x="2103438" y="3771900"/>
          <p14:tracePt t="257726" x="2057400" y="3749675"/>
          <p14:tracePt t="257742" x="2041525" y="3749675"/>
          <p14:tracePt t="258135" x="2057400" y="3749675"/>
          <p14:tracePt t="258141" x="2079625" y="3749675"/>
          <p14:tracePt t="258151" x="2103438" y="3749675"/>
          <p14:tracePt t="258161" x="2125663" y="3749675"/>
          <p14:tracePt t="258177" x="2133600" y="3749675"/>
          <p14:tracePt t="259217" x="2141538" y="3749675"/>
          <p14:tracePt t="259222" x="2163763" y="3756025"/>
          <p14:tracePt t="259232" x="2209800" y="3756025"/>
          <p14:tracePt t="259243" x="2270125" y="3779838"/>
          <p14:tracePt t="259259" x="2339975" y="3787775"/>
          <p14:tracePt t="259276" x="2384425" y="3787775"/>
          <p14:tracePt t="259292" x="2430463" y="3794125"/>
          <p14:tracePt t="259309" x="2484438" y="3810000"/>
          <p14:tracePt t="259326" x="2544763" y="3810000"/>
          <p14:tracePt t="259343" x="2598738" y="3810000"/>
          <p14:tracePt t="259359" x="2613025" y="3810000"/>
          <p14:tracePt t="259376" x="2651125" y="3825875"/>
          <p14:tracePt t="259393" x="2713038" y="3825875"/>
          <p14:tracePt t="259409" x="2765425" y="3832225"/>
          <p14:tracePt t="259426" x="2827338" y="3840163"/>
          <p14:tracePt t="259443" x="2903538" y="3848100"/>
          <p14:tracePt t="259459" x="2941638" y="3848100"/>
          <p14:tracePt t="259476" x="3040063" y="3856038"/>
          <p14:tracePt t="259493" x="3154363" y="3878263"/>
          <p14:tracePt t="259509" x="3238500" y="3878263"/>
          <p14:tracePt t="259526" x="3322638" y="3878263"/>
          <p14:tracePt t="259543" x="3398838" y="3878263"/>
          <p14:tracePt t="259560" x="3451225" y="3878263"/>
          <p14:tracePt t="259576" x="3521075" y="3878263"/>
          <p14:tracePt t="259593" x="3603625" y="3886200"/>
          <p14:tracePt t="259609" x="3665538" y="3894138"/>
          <p14:tracePt t="259626" x="3695700" y="3894138"/>
          <p14:tracePt t="259643" x="3717925" y="3894138"/>
          <p14:tracePt t="259659" x="3763963" y="3894138"/>
          <p14:tracePt t="259676" x="3779838" y="3894138"/>
          <p14:tracePt t="259693" x="3802063" y="3894138"/>
          <p14:tracePt t="259709" x="3817938" y="3894138"/>
          <p14:tracePt t="259726" x="3840163" y="3894138"/>
          <p14:tracePt t="259743" x="3863975" y="3894138"/>
          <p14:tracePt t="259759" x="3886200" y="3894138"/>
          <p14:tracePt t="259776" x="3916363" y="3894138"/>
          <p14:tracePt t="259793" x="3940175" y="3894138"/>
          <p14:tracePt t="259810" x="3992563" y="3894138"/>
          <p14:tracePt t="259826" x="4030663" y="3894138"/>
          <p14:tracePt t="259843" x="4046538" y="3894138"/>
          <p14:tracePt t="259859" x="4076700" y="3894138"/>
          <p14:tracePt t="259876" x="4114800" y="3894138"/>
          <p14:tracePt t="259893" x="4137025" y="3894138"/>
          <p14:tracePt t="259909" x="4168775" y="3894138"/>
          <p14:tracePt t="259926" x="4183063" y="3894138"/>
          <p14:tracePt t="259943" x="4206875" y="3894138"/>
          <p14:tracePt t="259960" x="4221163" y="3894138"/>
          <p14:tracePt t="259976" x="4259263" y="3894138"/>
          <p14:tracePt t="259993" x="4305300" y="3894138"/>
          <p14:tracePt t="260009" x="4359275" y="3894138"/>
          <p14:tracePt t="260026" x="4397375" y="3894138"/>
          <p14:tracePt t="260043" x="4449763" y="3894138"/>
          <p14:tracePt t="260060" x="4518025" y="3894138"/>
          <p14:tracePt t="260076" x="4610100" y="3894138"/>
          <p14:tracePt t="260093" x="4670425" y="3902075"/>
          <p14:tracePt t="260110" x="4746625" y="3908425"/>
          <p14:tracePt t="260126" x="4830763" y="3916363"/>
          <p14:tracePt t="260143" x="4884738" y="3916363"/>
          <p14:tracePt t="260160" x="4922838" y="3932238"/>
          <p14:tracePt t="260176" x="4945063" y="3932238"/>
          <p14:tracePt t="260193" x="4960938" y="3932238"/>
          <p14:tracePt t="260484" x="4975225" y="3924300"/>
          <p14:tracePt t="260494" x="4991100" y="3916363"/>
          <p14:tracePt t="260505" x="5006975" y="3916363"/>
          <p14:tracePt t="260515" x="5037138" y="3916363"/>
          <p14:tracePt t="260527" x="5045075" y="3916363"/>
          <p14:tracePt t="260543" x="5083175" y="3908425"/>
          <p14:tracePt t="260545" x="5097463" y="3908425"/>
          <p14:tracePt t="260560" x="5127625" y="3908425"/>
          <p14:tracePt t="260576" x="5181600" y="3908425"/>
          <p14:tracePt t="260593" x="5211763" y="3902075"/>
          <p14:tracePt t="260610" x="5241925" y="3902075"/>
          <p14:tracePt t="260626" x="5318125" y="3886200"/>
          <p14:tracePt t="260643" x="5394325" y="3878263"/>
          <p14:tracePt t="260660" x="5464175" y="3878263"/>
          <p14:tracePt t="260676" x="5546725" y="3878263"/>
          <p14:tracePt t="260693" x="5668963" y="3878263"/>
          <p14:tracePt t="260710" x="5730875" y="3878263"/>
          <p14:tracePt t="260727" x="5807075" y="3878263"/>
          <p14:tracePt t="260743" x="5867400" y="3878263"/>
          <p14:tracePt t="260760" x="5913438" y="3878263"/>
          <p14:tracePt t="260777" x="5981700" y="3870325"/>
          <p14:tracePt t="260794" x="6003925" y="3870325"/>
          <p14:tracePt t="260810" x="6073775" y="3870325"/>
          <p14:tracePt t="260827" x="6103938" y="3863975"/>
          <p14:tracePt t="260843" x="6126163" y="3863975"/>
          <p14:tracePt t="260893" x="6134100" y="3863975"/>
          <p14:tracePt t="260904" x="6149975" y="3856038"/>
          <p14:tracePt t="260910" x="6156325" y="3856038"/>
          <p14:tracePt t="260927" x="6180138" y="3840163"/>
          <p14:tracePt t="260944" x="6248400" y="3840163"/>
          <p14:tracePt t="260960" x="6278563" y="3840163"/>
          <p14:tracePt t="260977" x="6316663" y="3832225"/>
          <p14:tracePt t="260994" x="6362700" y="3832225"/>
          <p14:tracePt t="261010" x="6378575" y="3832225"/>
          <p14:tracePt t="261027" x="6384925" y="3825875"/>
          <p14:tracePt t="261202" x="6378575" y="3825875"/>
          <p14:tracePt t="261206" x="6362700" y="3825875"/>
          <p14:tracePt t="261215" x="6324600" y="3825875"/>
          <p14:tracePt t="261227" x="6270625" y="3825875"/>
          <p14:tracePt t="261244" x="6218238" y="3825875"/>
          <p14:tracePt t="261261" x="6126163" y="3825875"/>
          <p14:tracePt t="261277" x="6027738" y="3825875"/>
          <p14:tracePt t="261294" x="5959475" y="3825875"/>
          <p14:tracePt t="261310" x="5867400" y="3825875"/>
          <p14:tracePt t="261327" x="5775325" y="3825875"/>
          <p14:tracePt t="261344" x="5608638" y="3825875"/>
          <p14:tracePt t="261360" x="5494338" y="3825875"/>
          <p14:tracePt t="261377" x="5448300" y="3825875"/>
          <p14:tracePt t="261394" x="5402263" y="3825875"/>
          <p14:tracePt t="261411" x="5380038" y="3825875"/>
          <p14:tracePt t="261747" x="5387975" y="3825875"/>
          <p14:tracePt t="261757" x="5418138" y="3825875"/>
          <p14:tracePt t="261763" x="5440363" y="3825875"/>
          <p14:tracePt t="261778" x="5464175" y="3825875"/>
          <p14:tracePt t="261794" x="5554663" y="3825875"/>
          <p14:tracePt t="261811" x="5630863" y="3825875"/>
          <p14:tracePt t="261827" x="5761038" y="3825875"/>
          <p14:tracePt t="261844" x="5829300" y="3825875"/>
          <p14:tracePt t="261861" x="5859463" y="3825875"/>
          <p14:tracePt t="261877" x="5921375" y="3825875"/>
          <p14:tracePt t="261894" x="6003925" y="3825875"/>
          <p14:tracePt t="261911" x="6073775" y="3825875"/>
          <p14:tracePt t="261928" x="6118225" y="3825875"/>
          <p14:tracePt t="261944" x="6164263" y="3825875"/>
          <p14:tracePt t="261960" x="6180138" y="3825875"/>
          <p14:tracePt t="261996" x="6188075" y="3825875"/>
          <p14:tracePt t="262069" x="6194425" y="3825875"/>
          <p14:tracePt t="262166" x="6202363" y="3825875"/>
          <p14:tracePt t="262176" x="6210300" y="3825875"/>
          <p14:tracePt t="262188" x="6226175" y="3825875"/>
          <p14:tracePt t="262208" x="6240463" y="3825875"/>
          <p14:tracePt t="262228" x="6256338" y="3825875"/>
          <p14:tracePt t="262232" x="6264275" y="3825875"/>
          <p14:tracePt t="262248" x="6278563" y="3825875"/>
          <p14:tracePt t="262268" x="6286500" y="3825875"/>
          <p14:tracePt t="262404" x="6278563" y="3810000"/>
          <p14:tracePt t="262407" x="6256338" y="3810000"/>
          <p14:tracePt t="262419" x="6226175" y="3802063"/>
          <p14:tracePt t="262429" x="6134100" y="3787775"/>
          <p14:tracePt t="262444" x="6065838" y="3787775"/>
          <p14:tracePt t="262460" x="5943600" y="3787775"/>
          <p14:tracePt t="262477" x="5845175" y="3787775"/>
          <p14:tracePt t="262494" x="5775325" y="3787775"/>
          <p14:tracePt t="262511" x="5745163" y="3787775"/>
          <p14:tracePt t="262527" x="5730875" y="3787775"/>
          <p14:tracePt t="262561" x="5722938" y="3787775"/>
          <p14:tracePt t="263090" x="5745163" y="3787775"/>
          <p14:tracePt t="263099" x="5761038" y="3787775"/>
          <p14:tracePt t="263109" x="5791200" y="3787775"/>
          <p14:tracePt t="263119" x="5821363" y="3787775"/>
          <p14:tracePt t="263129" x="5883275" y="3787775"/>
          <p14:tracePt t="263144" x="5889625" y="3787775"/>
          <p14:tracePt t="263161" x="5965825" y="3787775"/>
          <p14:tracePt t="263178" x="5997575" y="3787775"/>
          <p14:tracePt t="263194" x="6035675" y="3787775"/>
          <p14:tracePt t="263211" x="6065838" y="3787775"/>
          <p14:tracePt t="263228" x="6096000" y="3787775"/>
          <p14:tracePt t="263244" x="6118225" y="3787775"/>
          <p14:tracePt t="263261" x="6164263" y="3787775"/>
          <p14:tracePt t="263278" x="6218238" y="3787775"/>
          <p14:tracePt t="263294" x="6278563" y="3794125"/>
          <p14:tracePt t="263311" x="6346825" y="3802063"/>
          <p14:tracePt t="263328" x="6362700" y="3802063"/>
          <p14:tracePt t="263344" x="6408738" y="3817938"/>
          <p14:tracePt t="263361" x="6454775" y="3817938"/>
          <p14:tracePt t="263378" x="6499225" y="3817938"/>
          <p14:tracePt t="263394" x="6569075" y="3817938"/>
          <p14:tracePt t="263411" x="6637338" y="3825875"/>
          <p14:tracePt t="263428" x="6659563" y="3825875"/>
          <p14:tracePt t="263444" x="6689725" y="3825875"/>
          <p14:tracePt t="263461" x="6727825" y="3825875"/>
          <p14:tracePt t="263478" x="6743700" y="3825875"/>
          <p14:tracePt t="263511" x="6751638" y="3825875"/>
          <p14:tracePt t="263528" x="6765925" y="3825875"/>
          <p14:tracePt t="263544" x="6781800" y="3825875"/>
          <p14:tracePt t="263547" x="6789738" y="3825875"/>
          <p14:tracePt t="263563" x="6811963" y="3825875"/>
          <p14:tracePt t="263578" x="6827838" y="3825875"/>
          <p14:tracePt t="263594" x="6842125" y="3825875"/>
          <p14:tracePt t="263611" x="6850063" y="3825875"/>
          <p14:tracePt t="263628" x="6858000" y="3825875"/>
          <p14:tracePt t="263725" x="6850063" y="3825875"/>
          <p14:tracePt t="263735" x="6835775" y="3825875"/>
          <p14:tracePt t="263739" x="6827838" y="3825875"/>
          <p14:tracePt t="263749" x="6819900" y="3825875"/>
          <p14:tracePt t="263762" x="6789738" y="3825875"/>
          <p14:tracePt t="263778" x="6721475" y="3825875"/>
          <p14:tracePt t="263795" x="6659563" y="3825875"/>
          <p14:tracePt t="263811" x="6591300" y="3825875"/>
          <p14:tracePt t="263828" x="6499225" y="3825875"/>
          <p14:tracePt t="263844" x="6354763" y="3825875"/>
          <p14:tracePt t="263861" x="6142038" y="3825875"/>
          <p14:tracePt t="263878" x="6019800" y="3825875"/>
          <p14:tracePt t="263894" x="5943600" y="3840163"/>
          <p14:tracePt t="263911" x="5692775" y="3840163"/>
          <p14:tracePt t="263928" x="5540375" y="3840163"/>
          <p14:tracePt t="263944" x="5418138" y="3840163"/>
          <p14:tracePt t="263961" x="5326063" y="3840163"/>
          <p14:tracePt t="263978" x="5241925" y="3840163"/>
          <p14:tracePt t="263994" x="5203825" y="3840163"/>
          <p14:tracePt t="264012" x="5159375" y="3840163"/>
          <p14:tracePt t="264028" x="5121275" y="3832225"/>
          <p14:tracePt t="264045" x="5113338" y="3832225"/>
          <p14:tracePt t="264046" x="5113338" y="3825875"/>
          <p14:tracePt t="264263" x="5121275" y="3817938"/>
          <p14:tracePt t="264275" x="5151438" y="3817938"/>
          <p14:tracePt t="264279" x="5159375" y="3810000"/>
          <p14:tracePt t="264295" x="5273675" y="3787775"/>
          <p14:tracePt t="264311" x="5341938" y="3787775"/>
          <p14:tracePt t="264328" x="5524500" y="3771900"/>
          <p14:tracePt t="264345" x="5753100" y="3733800"/>
          <p14:tracePt t="264361" x="5943600" y="3711575"/>
          <p14:tracePt t="264378" x="6057900" y="3687763"/>
          <p14:tracePt t="264395" x="6118225" y="3673475"/>
          <p14:tracePt t="264411" x="6126163" y="3673475"/>
          <p14:tracePt t="264733" x="6149975" y="3687763"/>
          <p14:tracePt t="264739" x="6180138" y="3717925"/>
          <p14:tracePt t="264749" x="6210300" y="3741738"/>
          <p14:tracePt t="264762" x="6248400" y="3756025"/>
          <p14:tracePt t="264779" x="6340475" y="3794125"/>
          <p14:tracePt t="264795" x="6477000" y="3810000"/>
          <p14:tracePt t="264812" x="6599238" y="3825875"/>
          <p14:tracePt t="264828" x="6683375" y="3825875"/>
          <p14:tracePt t="264845" x="6743700" y="3825875"/>
          <p14:tracePt t="264862" x="6773863" y="3825875"/>
          <p14:tracePt t="264895" x="6811963" y="3825875"/>
          <p14:tracePt t="264912" x="6865938" y="3825875"/>
          <p14:tracePt t="264928" x="6918325" y="3825875"/>
          <p14:tracePt t="264945" x="6956425" y="3825875"/>
          <p14:tracePt t="264962" x="7002463" y="3825875"/>
          <p14:tracePt t="264996" x="7010400" y="3825875"/>
          <p14:tracePt t="265071" x="7002463" y="3825875"/>
          <p14:tracePt t="265081" x="6980238" y="3825875"/>
          <p14:tracePt t="265097" x="6972300" y="3825875"/>
          <p14:tracePt t="265101" x="6956425" y="3825875"/>
          <p14:tracePt t="265112" x="6942138" y="3825875"/>
          <p14:tracePt t="265128" x="6918325" y="3825875"/>
          <p14:tracePt t="265145" x="6888163" y="3825875"/>
          <p14:tracePt t="265162" x="6865938" y="3810000"/>
          <p14:tracePt t="265203" x="6858000" y="3810000"/>
          <p14:tracePt t="265212" x="6858000" y="3794125"/>
          <p14:tracePt t="265228" x="6819900" y="3779838"/>
          <p14:tracePt t="265245" x="6773863" y="3741738"/>
          <p14:tracePt t="265262" x="6765925" y="3733800"/>
          <p14:tracePt t="265279" x="6727825" y="3711575"/>
          <p14:tracePt t="265295" x="6697663" y="3649663"/>
          <p14:tracePt t="265312" x="6675438" y="3627438"/>
          <p14:tracePt t="265328" x="6667500" y="3581400"/>
          <p14:tracePt t="265345" x="6697663" y="3559175"/>
          <p14:tracePt t="265362" x="6705600" y="3551238"/>
          <p14:tracePt t="265378" x="6743700" y="3551238"/>
          <p14:tracePt t="265395" x="6751638" y="3551238"/>
          <p14:tracePt t="265438" x="6751638" y="3559175"/>
          <p14:tracePt t="265453" x="6727825" y="3581400"/>
          <p14:tracePt t="265457" x="6721475" y="3581400"/>
          <p14:tracePt t="265467" x="6697663" y="3597275"/>
          <p14:tracePt t="265478" x="6675438" y="3603625"/>
          <p14:tracePt t="265495" x="6575425" y="3673475"/>
          <p14:tracePt t="265512" x="6507163" y="3703638"/>
          <p14:tracePt t="265528" x="6384925" y="3741738"/>
          <p14:tracePt t="265546" x="6294438" y="3779838"/>
          <p14:tracePt t="265550" x="6210300" y="3787775"/>
          <p14:tracePt t="265562" x="6149975" y="3810000"/>
          <p14:tracePt t="265578" x="5921375" y="3832225"/>
          <p14:tracePt t="265595" x="5791200" y="3832225"/>
          <p14:tracePt t="265612" x="5707063" y="3832225"/>
          <p14:tracePt t="265628" x="5448300" y="3832225"/>
          <p14:tracePt t="265645" x="5394325" y="3832225"/>
          <p14:tracePt t="265661" x="5387975" y="3832225"/>
          <p14:tracePt t="265755" x="5387975" y="3825875"/>
          <p14:tracePt t="265775" x="5410200" y="3802063"/>
          <p14:tracePt t="265785" x="5418138" y="3794125"/>
          <p14:tracePt t="265791" x="5426075" y="3787775"/>
          <p14:tracePt t="265795" x="5448300" y="3779838"/>
          <p14:tracePt t="265812" x="5470525" y="3771900"/>
          <p14:tracePt t="265828" x="5562600" y="3741738"/>
          <p14:tracePt t="265845" x="5646738" y="3703638"/>
          <p14:tracePt t="265862" x="5676900" y="3687763"/>
          <p14:tracePt t="266073" x="5684838" y="3673475"/>
          <p14:tracePt t="266077" x="5684838" y="3657600"/>
          <p14:tracePt t="266087" x="5684838" y="3635375"/>
          <p14:tracePt t="266097" x="5661025" y="3597275"/>
          <p14:tracePt t="266112" x="5654675" y="3581400"/>
          <p14:tracePt t="266129" x="5508625" y="3467100"/>
          <p14:tracePt t="266145" x="5402263" y="3429000"/>
          <p14:tracePt t="266162" x="5303838" y="3421063"/>
          <p14:tracePt t="266179" x="5159375" y="3413125"/>
          <p14:tracePt t="266195" x="5121275" y="3413125"/>
          <p14:tracePt t="266212" x="5075238" y="3421063"/>
          <p14:tracePt t="266229" x="5051425" y="3436938"/>
          <p14:tracePt t="266245" x="5045075" y="3444875"/>
          <p14:tracePt t="266319" x="5051425" y="3444875"/>
          <p14:tracePt t="266329" x="5089525" y="3459163"/>
          <p14:tracePt t="266339" x="5159375" y="3475038"/>
          <p14:tracePt t="266345" x="5189538" y="3482975"/>
          <p14:tracePt t="266362" x="5326063" y="3505200"/>
          <p14:tracePt t="266379" x="5502275" y="3513138"/>
          <p14:tracePt t="266396" x="5562600" y="3513138"/>
          <p14:tracePt t="266412" x="5768975" y="3513138"/>
          <p14:tracePt t="266429" x="5897563" y="3527425"/>
          <p14:tracePt t="266446" x="6019800" y="3543300"/>
          <p14:tracePt t="266462" x="6103938" y="3573463"/>
          <p14:tracePt t="266479" x="6194425" y="3611563"/>
          <p14:tracePt t="266496" x="6218238" y="3627438"/>
          <p14:tracePt t="266512" x="6256338" y="3641725"/>
          <p14:tracePt t="266529" x="6270625" y="3657600"/>
          <p14:tracePt t="266546" x="6302375" y="3687763"/>
          <p14:tracePt t="266562" x="6302375" y="3695700"/>
          <p14:tracePt t="266579" x="6308725" y="3703638"/>
          <p14:tracePt t="266619" x="6308725" y="3711575"/>
          <p14:tracePt t="266633" x="6308725" y="3717925"/>
          <p14:tracePt t="266639" x="6302375" y="3717925"/>
          <p14:tracePt t="266646" x="6294438" y="3717925"/>
          <p14:tracePt t="266662" x="6240463" y="3717925"/>
          <p14:tracePt t="266679" x="6188075" y="3717925"/>
          <p14:tracePt t="266696" x="6156325" y="3717925"/>
          <p14:tracePt t="266712" x="6134100" y="3717925"/>
          <p14:tracePt t="266729" x="6103938" y="3717925"/>
          <p14:tracePt t="266746" x="6088063" y="3717925"/>
          <p14:tracePt t="266763" x="6057900" y="3717925"/>
          <p14:tracePt t="266779" x="6035675" y="3717925"/>
          <p14:tracePt t="266795" x="6027738" y="3717925"/>
          <p14:tracePt t="266812" x="6011863" y="3717925"/>
          <p14:tracePt t="266829" x="5965825" y="3711575"/>
          <p14:tracePt t="266846" x="5905500" y="3711575"/>
          <p14:tracePt t="266862" x="5821363" y="3665538"/>
          <p14:tracePt t="266879" x="5791200" y="3649663"/>
          <p14:tracePt t="266896" x="5775325" y="3635375"/>
          <p14:tracePt t="266912" x="5791200" y="3565525"/>
          <p14:tracePt t="266929" x="5875338" y="3482975"/>
          <p14:tracePt t="266946" x="6027738" y="3406775"/>
          <p14:tracePt t="266962" x="6202363" y="3390900"/>
          <p14:tracePt t="266979" x="6354763" y="3382963"/>
          <p14:tracePt t="266996" x="6613525" y="3382963"/>
          <p14:tracePt t="267012" x="6888163" y="3382963"/>
          <p14:tracePt t="267029" x="7002463" y="3382963"/>
          <p14:tracePt t="267046" x="7032625" y="3382963"/>
          <p14:tracePt t="267047" x="7040563" y="3382963"/>
          <p14:tracePt t="267071" x="7048500" y="3382963"/>
          <p14:tracePt t="267092" x="7048500" y="3406775"/>
          <p14:tracePt t="267106" x="7056438" y="3421063"/>
          <p14:tracePt t="267115" x="7070725" y="3429000"/>
          <p14:tracePt t="267135" x="7078663" y="3429000"/>
          <p14:tracePt t="267146" x="7086600" y="3429000"/>
          <p14:tracePt t="267162" x="7116763" y="3436938"/>
          <p14:tracePt t="267179" x="7154863" y="3436938"/>
          <p14:tracePt t="267196" x="7178675" y="3459163"/>
          <p14:tracePt t="267212" x="7192963" y="3467100"/>
          <p14:tracePt t="267229" x="7246938" y="3527425"/>
          <p14:tracePt t="267246" x="7269163" y="3543300"/>
          <p14:tracePt t="267262" x="7299325" y="3565525"/>
          <p14:tracePt t="267279" x="7337425" y="3589338"/>
          <p14:tracePt t="267296" x="7361238" y="3611563"/>
          <p14:tracePt t="267312" x="7369175" y="3619500"/>
          <p14:tracePt t="267329" x="7375525" y="3627438"/>
          <p14:tracePt t="267362" x="7375525" y="3641725"/>
          <p14:tracePt t="267379" x="7337425" y="3665538"/>
          <p14:tracePt t="267396" x="7315200" y="3679825"/>
          <p14:tracePt t="267412" x="7269163" y="3695700"/>
          <p14:tracePt t="267429" x="7208838" y="3711575"/>
          <p14:tracePt t="267446" x="7078663" y="3725863"/>
          <p14:tracePt t="267463" x="7018338" y="3733800"/>
          <p14:tracePt t="267479" x="6926263" y="3749675"/>
          <p14:tracePt t="267496" x="6858000" y="3771900"/>
          <p14:tracePt t="267513" x="6789738" y="3779838"/>
          <p14:tracePt t="267529" x="6713538" y="3779838"/>
          <p14:tracePt t="267546" x="6675438" y="3779838"/>
          <p14:tracePt t="267548" x="6637338" y="3779838"/>
          <p14:tracePt t="267562" x="6607175" y="3779838"/>
          <p14:tracePt t="267579" x="6561138" y="3779838"/>
          <p14:tracePt t="267596" x="6515100" y="3779838"/>
          <p14:tracePt t="267612" x="6430963" y="3779838"/>
          <p14:tracePt t="267629" x="6378575" y="3779838"/>
          <p14:tracePt t="267646" x="6332538" y="3779838"/>
          <p14:tracePt t="267662" x="6278563" y="3794125"/>
          <p14:tracePt t="267785" x="6270625" y="3794125"/>
          <p14:tracePt t="268163" x="6270625" y="3779838"/>
          <p14:tracePt t="268167" x="6264275" y="3771900"/>
          <p14:tracePt t="268179" x="6240463" y="3741738"/>
          <p14:tracePt t="268196" x="6226175" y="3711575"/>
          <p14:tracePt t="268213" x="6202363" y="3695700"/>
          <p14:tracePt t="268230" x="6164263" y="3679825"/>
          <p14:tracePt t="268246" x="6080125" y="3657600"/>
          <p14:tracePt t="268263" x="5935663" y="3657600"/>
          <p14:tracePt t="268279" x="5807075" y="3657600"/>
          <p14:tracePt t="268296" x="5622925" y="3657600"/>
          <p14:tracePt t="268313" x="5265738" y="3657600"/>
          <p14:tracePt t="268329" x="4914900" y="3657600"/>
          <p14:tracePt t="268346" x="4708525" y="3657600"/>
          <p14:tracePt t="268363" x="4237038" y="3657600"/>
          <p14:tracePt t="268380" x="3984625" y="3665538"/>
          <p14:tracePt t="268396" x="3825875" y="3687763"/>
          <p14:tracePt t="268413" x="3703638" y="3695700"/>
          <p14:tracePt t="268429" x="3597275" y="3717925"/>
          <p14:tracePt t="268446" x="3551238" y="3717925"/>
          <p14:tracePt t="268463" x="3482975" y="3717925"/>
          <p14:tracePt t="268480" x="3436938" y="3717925"/>
          <p14:tracePt t="268496" x="3390900" y="3717925"/>
          <p14:tracePt t="268513" x="3292475" y="3717925"/>
          <p14:tracePt t="268530" x="3230563" y="3717925"/>
          <p14:tracePt t="268546" x="3124200" y="3717925"/>
          <p14:tracePt t="268563" x="3040063" y="3717925"/>
          <p14:tracePt t="268580" x="3001963" y="3717925"/>
          <p14:tracePt t="268596" x="2971800" y="3717925"/>
          <p14:tracePt t="268613" x="2933700" y="3717925"/>
          <p14:tracePt t="268630" x="2917825" y="3717925"/>
          <p14:tracePt t="268646" x="2895600" y="3717925"/>
          <p14:tracePt t="268663" x="2835275" y="3717925"/>
          <p14:tracePt t="268679" x="2765425" y="3717925"/>
          <p14:tracePt t="268696" x="2682875" y="3717925"/>
          <p14:tracePt t="268713" x="2530475" y="3717925"/>
          <p14:tracePt t="268730" x="2454275" y="3711575"/>
          <p14:tracePt t="268747" x="2408238" y="3687763"/>
          <p14:tracePt t="268763" x="2384425" y="3673475"/>
          <p14:tracePt t="268780" x="2378075" y="3673475"/>
          <p14:tracePt t="268796" x="2354263" y="3641725"/>
          <p14:tracePt t="268813" x="2346325" y="3627438"/>
          <p14:tracePt t="268829" x="2332038" y="3603625"/>
          <p14:tracePt t="268846" x="2332038" y="3573463"/>
          <p14:tracePt t="268863" x="2301875" y="3527425"/>
          <p14:tracePt t="268880" x="2286000" y="3475038"/>
          <p14:tracePt t="268896" x="2286000" y="3436938"/>
          <p14:tracePt t="268913" x="2286000" y="3429000"/>
          <p14:tracePt t="268930" x="2316163" y="3375025"/>
          <p14:tracePt t="268946" x="2332038" y="3368675"/>
          <p14:tracePt t="268963" x="2574925" y="3344863"/>
          <p14:tracePt t="268980" x="2713038" y="3344863"/>
          <p14:tracePt t="268996" x="2811463" y="3344863"/>
          <p14:tracePt t="269013" x="2963863" y="3344863"/>
          <p14:tracePt t="269030" x="3055938" y="3360738"/>
          <p14:tracePt t="269046" x="3094038" y="3382963"/>
          <p14:tracePt t="269063" x="3146425" y="3429000"/>
          <p14:tracePt t="269079" x="3162300" y="3459163"/>
          <p14:tracePt t="269096" x="3162300" y="3482975"/>
          <p14:tracePt t="269113" x="3162300" y="3505200"/>
          <p14:tracePt t="269130" x="3170238" y="3543300"/>
          <p14:tracePt t="269146" x="3170238" y="3565525"/>
          <p14:tracePt t="269163" x="3170238" y="3589338"/>
          <p14:tracePt t="269180" x="3170238" y="3597275"/>
          <p14:tracePt t="269196" x="3170238" y="3619500"/>
          <p14:tracePt t="269213" x="3170238" y="3627438"/>
          <p14:tracePt t="269230" x="3170238" y="3635375"/>
          <p14:tracePt t="270608" x="3170238" y="3641725"/>
          <p14:tracePt t="270624" x="3154363" y="3641725"/>
          <p14:tracePt t="270640" x="3146425" y="3657600"/>
          <p14:tracePt t="270988" x="3162300" y="3657600"/>
          <p14:tracePt t="270992" x="3170238" y="3657600"/>
          <p14:tracePt t="271002" x="3178175" y="3665538"/>
          <p14:tracePt t="271015" x="3192463" y="3673475"/>
          <p14:tracePt t="271031" x="3254375" y="3679825"/>
          <p14:tracePt t="271048" x="3292475" y="3679825"/>
          <p14:tracePt t="271064" x="3314700" y="3687763"/>
          <p14:tracePt t="271081" x="3352800" y="3695700"/>
          <p14:tracePt t="271098" x="3421063" y="3717925"/>
          <p14:tracePt t="271114" x="3497263" y="3741738"/>
          <p14:tracePt t="271131" x="3565525" y="3756025"/>
          <p14:tracePt t="271148" x="3657600" y="3779838"/>
          <p14:tracePt t="271164" x="3717925" y="3787775"/>
          <p14:tracePt t="271181" x="3810000" y="3802063"/>
          <p14:tracePt t="271198" x="3878263" y="3810000"/>
          <p14:tracePt t="271214" x="3946525" y="3832225"/>
          <p14:tracePt t="271231" x="3992563" y="3840163"/>
          <p14:tracePt t="271249" x="4000500" y="3840163"/>
          <p14:tracePt t="271264" x="4016375" y="3840163"/>
          <p14:tracePt t="271281" x="4022725" y="3840163"/>
          <p14:tracePt t="271298" x="4038600" y="3840163"/>
          <p14:tracePt t="271314" x="4060825" y="3840163"/>
          <p14:tracePt t="271331" x="4084638" y="3840163"/>
          <p14:tracePt t="271348" x="4098925" y="3840163"/>
          <p14:tracePt t="271364" x="4122738" y="3840163"/>
          <p14:tracePt t="271381" x="4152900" y="3840163"/>
          <p14:tracePt t="271398" x="4183063" y="3848100"/>
          <p14:tracePt t="271414" x="4206875" y="3848100"/>
          <p14:tracePt t="271431" x="4251325" y="3856038"/>
          <p14:tracePt t="271448" x="4275138" y="3863975"/>
          <p14:tracePt t="271464" x="4297363" y="3863975"/>
          <p14:tracePt t="271638" x="4305300" y="3863975"/>
          <p14:tracePt t="271652" x="4313238" y="3863975"/>
          <p14:tracePt t="271662" x="4321175" y="3863975"/>
          <p14:tracePt t="271671" x="4321175" y="3856038"/>
          <p14:tracePt t="271684" x="4321175" y="3840163"/>
          <p14:tracePt t="271697" x="4327525" y="3832225"/>
          <p14:tracePt t="271715" x="4335463" y="3825875"/>
          <p14:tracePt t="271731" x="4343400" y="3817938"/>
          <p14:tracePt t="271764" x="4351338" y="3817938"/>
          <p14:tracePt t="271781" x="4365625" y="3802063"/>
          <p14:tracePt t="271798" x="4389438" y="3787775"/>
          <p14:tracePt t="271815" x="4427538" y="3763963"/>
          <p14:tracePt t="271831" x="4449763" y="3763963"/>
          <p14:tracePt t="271848" x="4487863" y="3733800"/>
          <p14:tracePt t="271864" x="4511675" y="3725863"/>
          <p14:tracePt t="271865" x="4518025" y="3717925"/>
          <p14:tracePt t="271881" x="4525963" y="3717925"/>
          <p14:tracePt t="271934" x="4533900" y="3717925"/>
          <p14:tracePt t="271950" x="4549775" y="3717925"/>
          <p14:tracePt t="271971" x="4564063" y="3717925"/>
          <p14:tracePt t="271981" x="4572000" y="3717925"/>
          <p14:tracePt t="271990" x="4579938" y="3717925"/>
          <p14:tracePt t="272000" x="4587875" y="3717925"/>
          <p14:tracePt t="272014" x="4594225" y="3717925"/>
          <p14:tracePt t="272031" x="4602163" y="3717925"/>
          <p14:tracePt t="272047" x="4610100" y="3717925"/>
          <p14:tracePt t="272834" x="4625975" y="3717925"/>
          <p14:tracePt t="272851" x="4632325" y="3725863"/>
          <p14:tracePt t="272855" x="4656138" y="3756025"/>
          <p14:tracePt t="272865" x="4678363" y="3763963"/>
          <p14:tracePt t="272881" x="4762500" y="3802063"/>
          <p14:tracePt t="272898" x="4800600" y="3832225"/>
          <p14:tracePt t="272915" x="4854575" y="3856038"/>
          <p14:tracePt t="272931" x="4914900" y="3886200"/>
          <p14:tracePt t="272948" x="4991100" y="3916363"/>
          <p14:tracePt t="272965" x="5067300" y="3946525"/>
          <p14:tracePt t="272981" x="5121275" y="3970338"/>
          <p14:tracePt t="272998" x="5249863" y="4016375"/>
          <p14:tracePt t="273014" x="5372100" y="4068763"/>
          <p14:tracePt t="273031" x="5426075" y="4084638"/>
          <p14:tracePt t="273048" x="5532438" y="4130675"/>
          <p14:tracePt t="273049" x="5584825" y="4144963"/>
          <p14:tracePt t="273064" x="5684838" y="4198938"/>
          <p14:tracePt t="273081" x="5699125" y="4206875"/>
          <p14:tracePt t="273115" x="5707063" y="4213225"/>
          <p14:tracePt t="273135" x="5715000" y="4221163"/>
          <p14:tracePt t="273148" x="5722938" y="4221163"/>
          <p14:tracePt t="273165" x="5722938" y="4229100"/>
          <p14:tracePt t="273181" x="5722938" y="4237038"/>
          <p14:tracePt t="273198" x="5692775" y="4244975"/>
          <p14:tracePt t="273215" x="5661025" y="4244975"/>
          <p14:tracePt t="273231" x="5600700" y="4244975"/>
          <p14:tracePt t="273248" x="5532438" y="4244975"/>
          <p14:tracePt t="273265" x="5448300" y="4206875"/>
          <p14:tracePt t="273281" x="5318125" y="4122738"/>
          <p14:tracePt t="273298" x="5257800" y="4068763"/>
          <p14:tracePt t="273315" x="5241925" y="4054475"/>
          <p14:tracePt t="273331" x="5203825" y="4016375"/>
          <p14:tracePt t="273348" x="5181600" y="3978275"/>
          <p14:tracePt t="273365" x="5181600" y="3940175"/>
          <p14:tracePt t="273381" x="5181600" y="3894138"/>
          <p14:tracePt t="273398" x="5181600" y="3863975"/>
          <p14:tracePt t="273415" x="5181600" y="3832225"/>
          <p14:tracePt t="273431" x="5219700" y="3810000"/>
          <p14:tracePt t="273448" x="5265738" y="3779838"/>
          <p14:tracePt t="273465" x="5326063" y="3779838"/>
          <p14:tracePt t="273481" x="5426075" y="3771900"/>
          <p14:tracePt t="273498" x="5502275" y="3771900"/>
          <p14:tracePt t="273515" x="5600700" y="3771900"/>
          <p14:tracePt t="273531" x="5722938" y="3825875"/>
          <p14:tracePt t="273548" x="5737225" y="3840163"/>
          <p14:tracePt t="273551" x="5775325" y="3870325"/>
          <p14:tracePt t="273565" x="5791200" y="3886200"/>
          <p14:tracePt t="273581" x="5837238" y="3940175"/>
          <p14:tracePt t="273598" x="5837238" y="3992563"/>
          <p14:tracePt t="273615" x="5851525" y="4054475"/>
          <p14:tracePt t="273631" x="5851525" y="4106863"/>
          <p14:tracePt t="273648" x="5851525" y="4144963"/>
          <p14:tracePt t="273665" x="5837238" y="4229100"/>
          <p14:tracePt t="273681" x="5799138" y="4289425"/>
          <p14:tracePt t="273698" x="5745163" y="4327525"/>
          <p14:tracePt t="273715" x="5668963" y="4359275"/>
          <p14:tracePt t="273732" x="5622925" y="4365625"/>
          <p14:tracePt t="273748" x="5578475" y="4373563"/>
          <p14:tracePt t="273765" x="5570538" y="4381500"/>
          <p14:tracePt t="274551" x="5562600" y="4381500"/>
          <p14:tracePt t="274567" x="5516563" y="4381500"/>
          <p14:tracePt t="274573" x="5502275" y="4381500"/>
          <p14:tracePt t="274583" x="5486400" y="4381500"/>
          <p14:tracePt t="274599" x="5380038" y="4381500"/>
          <p14:tracePt t="274615" x="5303838" y="4381500"/>
          <p14:tracePt t="274632" x="5211763" y="4381500"/>
          <p14:tracePt t="274649" x="5083175" y="4381500"/>
          <p14:tracePt t="274665" x="4968875" y="4381500"/>
          <p14:tracePt t="274682" x="4822825" y="4381500"/>
          <p14:tracePt t="274699" x="4702175" y="4381500"/>
          <p14:tracePt t="274715" x="4610100" y="4389438"/>
          <p14:tracePt t="274732" x="4549775" y="4397375"/>
          <p14:tracePt t="274749" x="4457700" y="4397375"/>
          <p14:tracePt t="274765" x="4403725" y="4397375"/>
          <p14:tracePt t="274782" x="4389438" y="4397375"/>
          <p14:tracePt t="274799" x="4351338" y="4397375"/>
          <p14:tracePt t="274816" x="4305300" y="4397375"/>
          <p14:tracePt t="274832" x="4267200" y="4397375"/>
          <p14:tracePt t="274849" x="4206875" y="4397375"/>
          <p14:tracePt t="274865" x="4130675" y="4397375"/>
          <p14:tracePt t="274882" x="4084638" y="4397375"/>
          <p14:tracePt t="274899" x="4038600" y="4397375"/>
          <p14:tracePt t="274916" x="4008438" y="4397375"/>
          <p14:tracePt t="274932" x="3992563" y="4397375"/>
          <p14:tracePt t="274949" x="3946525" y="4397375"/>
          <p14:tracePt t="274966" x="3902075" y="4397375"/>
          <p14:tracePt t="274982" x="3802063" y="4397375"/>
          <p14:tracePt t="274999" x="3725863" y="4365625"/>
          <p14:tracePt t="275016" x="3611563" y="4359275"/>
          <p14:tracePt t="275032" x="3505200" y="4351338"/>
          <p14:tracePt t="275049" x="3344863" y="4351338"/>
          <p14:tracePt t="275065" x="3268663" y="4335463"/>
          <p14:tracePt t="275082" x="3017838" y="4313238"/>
          <p14:tracePt t="275098" x="2879725" y="4313238"/>
          <p14:tracePt t="275115" x="2636838" y="4289425"/>
          <p14:tracePt t="275132" x="2446338" y="4283075"/>
          <p14:tracePt t="275148" x="2339975" y="4283075"/>
          <p14:tracePt t="275165" x="2193925" y="4275138"/>
          <p14:tracePt t="275182" x="2087563" y="4275138"/>
          <p14:tracePt t="275199" x="2027238" y="4275138"/>
          <p14:tracePt t="275215" x="1935163" y="4275138"/>
          <p14:tracePt t="275232" x="1882775" y="4275138"/>
          <p14:tracePt t="275249" x="1844675" y="4275138"/>
          <p14:tracePt t="275265" x="1812925" y="4275138"/>
          <p14:tracePt t="275282" x="1798638" y="4275138"/>
          <p14:tracePt t="275319" x="1790700" y="4275138"/>
          <p14:tracePt t="275505" x="1782763" y="4275138"/>
          <p14:tracePt t="275595" x="1790700" y="4275138"/>
          <p14:tracePt t="275605" x="1812925" y="4275138"/>
          <p14:tracePt t="275617" x="1844675" y="4275138"/>
          <p14:tracePt t="275621" x="1866900" y="4275138"/>
          <p14:tracePt t="275632" x="1889125" y="4259263"/>
          <p14:tracePt t="275649" x="1958975" y="4229100"/>
          <p14:tracePt t="275665" x="2041525" y="4206875"/>
          <p14:tracePt t="275682" x="2111375" y="4183063"/>
          <p14:tracePt t="275699" x="2201863" y="4160838"/>
          <p14:tracePt t="275715" x="2247900" y="4160838"/>
          <p14:tracePt t="275732" x="2339975" y="4160838"/>
          <p14:tracePt t="275749" x="2416175" y="4160838"/>
          <p14:tracePt t="275765" x="2498725" y="4160838"/>
          <p14:tracePt t="275782" x="2689225" y="4168775"/>
          <p14:tracePt t="275799" x="2857500" y="4183063"/>
          <p14:tracePt t="275815" x="2925763" y="4183063"/>
          <p14:tracePt t="275832" x="3108325" y="4191000"/>
          <p14:tracePt t="275849" x="3344863" y="4198938"/>
          <p14:tracePt t="275865" x="3475038" y="4198938"/>
          <p14:tracePt t="275882" x="3565525" y="4198938"/>
          <p14:tracePt t="275899" x="3695700" y="4206875"/>
          <p14:tracePt t="275916" x="3763963" y="4206875"/>
          <p14:tracePt t="275932" x="3886200" y="4229100"/>
          <p14:tracePt t="275949" x="4022725" y="4244975"/>
          <p14:tracePt t="275966" x="4168775" y="4244975"/>
          <p14:tracePt t="275982" x="4221163" y="4244975"/>
          <p14:tracePt t="275999" x="4275138" y="4244975"/>
          <p14:tracePt t="276016" x="4305300" y="4244975"/>
          <p14:tracePt t="276032" x="4313238" y="4244975"/>
          <p14:tracePt t="276049" x="4321175" y="4244975"/>
          <p14:tracePt t="276193" x="4327525" y="4244975"/>
          <p14:tracePt t="276206" x="4343400" y="4244975"/>
          <p14:tracePt t="276216" x="4351338" y="4244975"/>
          <p14:tracePt t="276227" x="4359275" y="4244975"/>
          <p14:tracePt t="276236" x="4365625" y="4244975"/>
          <p14:tracePt t="276249" x="4381500" y="4244975"/>
          <p14:tracePt t="276469" x="4373563" y="4244975"/>
          <p14:tracePt t="276479" x="4335463" y="4244975"/>
          <p14:tracePt t="276485" x="4327525" y="4244975"/>
          <p14:tracePt t="276499" x="4289425" y="4244975"/>
          <p14:tracePt t="276515" x="4275138" y="4244975"/>
          <p14:tracePt t="276532" x="4244975" y="4251325"/>
          <p14:tracePt t="276549" x="4221163" y="4251325"/>
          <p14:tracePt t="276551" x="4206875" y="4251325"/>
          <p14:tracePt t="276566" x="4144963" y="4259263"/>
          <p14:tracePt t="276582" x="4106863" y="4259263"/>
          <p14:tracePt t="276599" x="4092575" y="4259263"/>
          <p14:tracePt t="276616" x="4060825" y="4267200"/>
          <p14:tracePt t="276632" x="4054475" y="4267200"/>
          <p14:tracePt t="276666" x="4046538" y="4267200"/>
          <p14:tracePt t="276817" x="4060825" y="4259263"/>
          <p14:tracePt t="276823" x="4068763" y="4244975"/>
          <p14:tracePt t="276833" x="4076700" y="4237038"/>
          <p14:tracePt t="276849" x="4084638" y="4229100"/>
          <p14:tracePt t="276866" x="4114800" y="4213225"/>
          <p14:tracePt t="276882" x="4152900" y="4213225"/>
          <p14:tracePt t="276899" x="4191000" y="4213225"/>
          <p14:tracePt t="276916" x="4267200" y="4213225"/>
          <p14:tracePt t="276932" x="4359275" y="4213225"/>
          <p14:tracePt t="276949" x="4465638" y="4221163"/>
          <p14:tracePt t="276966" x="4632325" y="4221163"/>
          <p14:tracePt t="276983" x="4846638" y="4221163"/>
          <p14:tracePt t="276999" x="4945063" y="4221163"/>
          <p14:tracePt t="277016" x="5211763" y="4221163"/>
          <p14:tracePt t="277033" x="5470525" y="4221163"/>
          <p14:tracePt t="277049" x="5867400" y="4221163"/>
          <p14:tracePt t="277066" x="5989638" y="4221163"/>
          <p14:tracePt t="277083" x="6286500" y="4221163"/>
          <p14:tracePt t="277099" x="6384925" y="4221163"/>
          <p14:tracePt t="277116" x="6408738" y="4221163"/>
          <p14:tracePt t="277133" x="6416675" y="4221163"/>
          <p14:tracePt t="277246" x="6392863" y="4221163"/>
          <p14:tracePt t="277265" x="6378575" y="4221163"/>
          <p14:tracePt t="277275" x="6370638" y="4221163"/>
          <p14:tracePt t="277285" x="6346825" y="4221163"/>
          <p14:tracePt t="277299" x="6286500" y="4221163"/>
          <p14:tracePt t="277316" x="6270625" y="4221163"/>
          <p14:tracePt t="277333" x="6264275" y="4221163"/>
          <p14:tracePt t="277349" x="6248400" y="4221163"/>
          <p14:tracePt t="277366" x="6240463" y="4221163"/>
          <p14:tracePt t="277383" x="6232525" y="4221163"/>
          <p14:tracePt t="277399" x="6218238" y="4221163"/>
          <p14:tracePt t="277416" x="6188075" y="4221163"/>
          <p14:tracePt t="277433" x="6164263" y="4221163"/>
          <p14:tracePt t="277450" x="6142038" y="4221163"/>
          <p14:tracePt t="277466" x="6126163" y="4221163"/>
          <p14:tracePt t="277483" x="6118225" y="4221163"/>
          <p14:tracePt t="277516" x="6103938" y="4213225"/>
          <p14:tracePt t="277568" x="6096000" y="4213225"/>
          <p14:tracePt t="277585" x="6096000" y="4198938"/>
          <p14:tracePt t="277609" x="6111875" y="4183063"/>
          <p14:tracePt t="277615" x="6126163" y="4183063"/>
          <p14:tracePt t="277625" x="6149975" y="4175125"/>
          <p14:tracePt t="277633" x="6188075" y="4168775"/>
          <p14:tracePt t="277650" x="6302375" y="4160838"/>
          <p14:tracePt t="277666" x="6362700" y="4144963"/>
          <p14:tracePt t="277684" x="6446838" y="4130675"/>
          <p14:tracePt t="277700" x="6484938" y="4114800"/>
          <p14:tracePt t="277716" x="6499225" y="4114800"/>
          <p14:tracePt t="278285" x="6515100" y="4114800"/>
          <p14:tracePt t="278294" x="6575425" y="4114800"/>
          <p14:tracePt t="278301" x="6591300" y="4114800"/>
          <p14:tracePt t="278316" x="6667500" y="4114800"/>
          <p14:tracePt t="278333" x="6727825" y="4114800"/>
          <p14:tracePt t="278349" x="6819900" y="4114800"/>
          <p14:tracePt t="278366" x="6964363" y="4114800"/>
          <p14:tracePt t="278383" x="7070725" y="4114800"/>
          <p14:tracePt t="278400" x="7185025" y="4114800"/>
          <p14:tracePt t="278416" x="7254875" y="4122738"/>
          <p14:tracePt t="278433" x="7521575" y="4175125"/>
          <p14:tracePt t="278450" x="7620000" y="4175125"/>
          <p14:tracePt t="278467" x="7666038" y="4175125"/>
          <p14:tracePt t="278483" x="7680325" y="4175125"/>
          <p14:tracePt t="278537" x="7688263" y="4175125"/>
          <p14:tracePt t="278553" x="7688263" y="4183063"/>
          <p14:tracePt t="278557" x="7673975" y="4183063"/>
          <p14:tracePt t="278567" x="7658100" y="4191000"/>
          <p14:tracePt t="278583" x="7612063" y="4191000"/>
          <p14:tracePt t="278600" x="7559675" y="4206875"/>
          <p14:tracePt t="278617" x="7451725" y="4213225"/>
          <p14:tracePt t="278633" x="7369175" y="4213225"/>
          <p14:tracePt t="278650" x="7269163" y="4221163"/>
          <p14:tracePt t="278667" x="7185025" y="4221163"/>
          <p14:tracePt t="278683" x="7132638" y="4221163"/>
          <p14:tracePt t="278700" x="7078663" y="4221163"/>
          <p14:tracePt t="278717" x="7048500" y="4221163"/>
          <p14:tracePt t="278733" x="7026275" y="4206875"/>
          <p14:tracePt t="278750" x="6988175" y="4183063"/>
          <p14:tracePt t="278766" x="6950075" y="4144963"/>
          <p14:tracePt t="278783" x="6904038" y="4114800"/>
          <p14:tracePt t="278800" x="6842125" y="4030663"/>
          <p14:tracePt t="278816" x="6835775" y="4016375"/>
          <p14:tracePt t="278833" x="6804025" y="3940175"/>
          <p14:tracePt t="278850" x="6811963" y="3902075"/>
          <p14:tracePt t="278867" x="6835775" y="3863975"/>
          <p14:tracePt t="278883" x="6880225" y="3848100"/>
          <p14:tracePt t="278900" x="6926263" y="3825875"/>
          <p14:tracePt t="278917" x="7018338" y="3802063"/>
          <p14:tracePt t="278933" x="7108825" y="3771900"/>
          <p14:tracePt t="278950" x="7178675" y="3763963"/>
          <p14:tracePt t="278967" x="7239000" y="3763963"/>
          <p14:tracePt t="278983" x="7345363" y="3763963"/>
          <p14:tracePt t="279000" x="7407275" y="3763963"/>
          <p14:tracePt t="279017" x="7459663" y="3763963"/>
          <p14:tracePt t="279034" x="7505700" y="3794125"/>
          <p14:tracePt t="279050" x="7535863" y="3817938"/>
          <p14:tracePt t="279052" x="7566025" y="3856038"/>
          <p14:tracePt t="279066" x="7589838" y="3878263"/>
          <p14:tracePt t="279083" x="7604125" y="3916363"/>
          <p14:tracePt t="279100" x="7604125" y="3932238"/>
          <p14:tracePt t="279117" x="7604125" y="3992563"/>
          <p14:tracePt t="279133" x="7604125" y="4022725"/>
          <p14:tracePt t="279150" x="7573963" y="4046538"/>
          <p14:tracePt t="279167" x="7559675" y="4076700"/>
          <p14:tracePt t="279183" x="7521575" y="4092575"/>
          <p14:tracePt t="279200" x="7505700" y="4092575"/>
          <p14:tracePt t="279217" x="7497763" y="4106863"/>
          <p14:tracePt t="279259" x="7489825" y="4106863"/>
          <p14:tracePt t="279299" x="7483475" y="4106863"/>
          <p14:tracePt t="279385" x="7459663" y="4106863"/>
          <p14:tracePt t="279389" x="7437438" y="4106863"/>
          <p14:tracePt t="279400" x="7383463" y="4106863"/>
          <p14:tracePt t="279417" x="7231063" y="4106863"/>
          <p14:tracePt t="279434" x="6896100" y="4106863"/>
          <p14:tracePt t="279450" x="6561138" y="4106863"/>
          <p14:tracePt t="279467" x="5997575" y="4106863"/>
          <p14:tracePt t="279484" x="5768975" y="4106863"/>
          <p14:tracePt t="279500" x="5592763" y="4130675"/>
          <p14:tracePt t="279517" x="5516563" y="4137025"/>
          <p14:tracePt t="279534" x="5478463" y="4137025"/>
          <p14:tracePt t="279550" x="5464175" y="4137025"/>
          <p14:tracePt t="279607" x="5456238" y="4137025"/>
          <p14:tracePt t="279627" x="5440363" y="4130675"/>
          <p14:tracePt t="279641" x="5440363" y="4122738"/>
          <p14:tracePt t="279647" x="5440363" y="4114800"/>
          <p14:tracePt t="279667" x="5440363" y="4092575"/>
          <p14:tracePt t="279673" x="5440363" y="4084638"/>
          <p14:tracePt t="279684" x="5440363" y="4060825"/>
          <p14:tracePt t="279700" x="5456238" y="3992563"/>
          <p14:tracePt t="279717" x="5524500" y="3940175"/>
          <p14:tracePt t="279734" x="5600700" y="3908425"/>
          <p14:tracePt t="279750" x="5768975" y="3878263"/>
          <p14:tracePt t="279767" x="5935663" y="3878263"/>
          <p14:tracePt t="279784" x="6027738" y="3878263"/>
          <p14:tracePt t="279800" x="6156325" y="3878263"/>
          <p14:tracePt t="279817" x="6188075" y="3886200"/>
          <p14:tracePt t="279850" x="6202363" y="3894138"/>
          <p14:tracePt t="279867" x="6210300" y="3902075"/>
          <p14:tracePt t="279884" x="6232525" y="3908425"/>
          <p14:tracePt t="279900" x="6278563" y="3946525"/>
          <p14:tracePt t="279917" x="6294438" y="3946525"/>
          <p14:tracePt t="279934" x="6324600" y="3954463"/>
          <p14:tracePt t="279950" x="6340475" y="3954463"/>
          <p14:tracePt t="280105" x="6346825" y="3954463"/>
          <p14:tracePt t="280115" x="6362700" y="3962400"/>
          <p14:tracePt t="280127" x="6370638" y="3970338"/>
          <p14:tracePt t="280134" x="6384925" y="3970338"/>
          <p14:tracePt t="280150" x="6416675" y="3984625"/>
          <p14:tracePt t="280167" x="6523038" y="4016375"/>
          <p14:tracePt t="280184" x="6613525" y="4022725"/>
          <p14:tracePt t="280202" x="6773863" y="4060825"/>
          <p14:tracePt t="280217" x="6896100" y="4084638"/>
          <p14:tracePt t="280234" x="7032625" y="4114800"/>
          <p14:tracePt t="280250" x="7086600" y="4122738"/>
          <p14:tracePt t="280267" x="7124700" y="4122738"/>
          <p14:tracePt t="280284" x="7146925" y="4137025"/>
          <p14:tracePt t="280354" x="7154863" y="4137025"/>
          <p14:tracePt t="280369" x="7178675" y="4144963"/>
          <p14:tracePt t="280383" x="7192963" y="4144963"/>
          <p14:tracePt t="280393" x="7216775" y="4144963"/>
          <p14:tracePt t="280401" x="7223125" y="4144963"/>
          <p14:tracePt t="280417" x="7246938" y="4152900"/>
          <p14:tracePt t="280434" x="7269163" y="4152900"/>
          <p14:tracePt t="280480" x="7277100" y="4152900"/>
          <p14:tracePt t="280489" x="7285038" y="4152900"/>
          <p14:tracePt t="280501" x="7292975" y="4160838"/>
          <p14:tracePt t="280517" x="7331075" y="4160838"/>
          <p14:tracePt t="280534" x="7369175" y="4175125"/>
          <p14:tracePt t="280551" x="7413625" y="4183063"/>
          <p14:tracePt t="280567" x="7451725" y="4183063"/>
          <p14:tracePt t="280584" x="7489825" y="4183063"/>
          <p14:tracePt t="280601" x="7527925" y="4183063"/>
          <p14:tracePt t="280617" x="7535863" y="4183063"/>
          <p14:tracePt t="280934" x="7551738" y="4183063"/>
          <p14:tracePt t="280943" x="7559675" y="4183063"/>
          <p14:tracePt t="280951" x="7566025" y="4183063"/>
          <p14:tracePt t="280968" x="7612063" y="4183063"/>
          <p14:tracePt t="280984" x="7680325" y="4191000"/>
          <p14:tracePt t="281001" x="7772400" y="4198938"/>
          <p14:tracePt t="281017" x="7878763" y="4198938"/>
          <p14:tracePt t="281034" x="7962900" y="4198938"/>
          <p14:tracePt t="281051" x="8016875" y="4198938"/>
          <p14:tracePt t="281067" x="8115300" y="4198938"/>
          <p14:tracePt t="281084" x="8207375" y="4198938"/>
          <p14:tracePt t="281101" x="8382000" y="4198938"/>
          <p14:tracePt t="281118" x="8466138" y="4198938"/>
          <p14:tracePt t="281134" x="8564563" y="4198938"/>
          <p14:tracePt t="281151" x="8656638" y="4198938"/>
          <p14:tracePt t="281168" x="8732838" y="4198938"/>
          <p14:tracePt t="281184" x="8763000" y="4198938"/>
          <p14:tracePt t="281201" x="8778875" y="4198938"/>
          <p14:tracePt t="281345" x="8793163" y="4198938"/>
          <p14:tracePt t="281359" x="8816975" y="4198938"/>
          <p14:tracePt t="281365" x="8855075" y="4198938"/>
          <p14:tracePt t="281375" x="8877300" y="4198938"/>
          <p14:tracePt t="281385" x="8945563" y="4198938"/>
          <p14:tracePt t="281401" x="9013825" y="4198938"/>
          <p14:tracePt t="281418" x="9121775" y="4175125"/>
          <p14:tracePt t="281434" x="9258300" y="4160838"/>
          <p14:tracePt t="281451" x="9372600" y="4144963"/>
          <p14:tracePt t="281468" x="9448800" y="4144963"/>
          <p14:tracePt t="281484" x="9464675" y="4144963"/>
          <p14:tracePt t="281600" x="9464675" y="4137025"/>
          <p14:tracePt t="281607" x="9456738" y="4137025"/>
          <p14:tracePt t="281618" x="9426575" y="4137025"/>
          <p14:tracePt t="281634" x="9394825" y="4130675"/>
          <p14:tracePt t="281651" x="9334500" y="4130675"/>
          <p14:tracePt t="281668" x="9190038" y="4122738"/>
          <p14:tracePt t="281684" x="9105900" y="4122738"/>
          <p14:tracePt t="281701" x="8961438" y="4122738"/>
          <p14:tracePt t="281718" x="8816975" y="4122738"/>
          <p14:tracePt t="281734" x="8656638" y="4122738"/>
          <p14:tracePt t="281751" x="8397875" y="4122738"/>
          <p14:tracePt t="281767" x="8267700" y="4122738"/>
          <p14:tracePt t="281784" x="8061325" y="4122738"/>
          <p14:tracePt t="281801" x="7870825" y="4098925"/>
          <p14:tracePt t="281817" x="7712075" y="4092575"/>
          <p14:tracePt t="281834" x="7483475" y="4084638"/>
          <p14:tracePt t="281851" x="7407275" y="4084638"/>
          <p14:tracePt t="281868" x="7345363" y="4084638"/>
          <p14:tracePt t="281884" x="7254875" y="4084638"/>
          <p14:tracePt t="281901" x="7140575" y="4084638"/>
          <p14:tracePt t="281918" x="7094538" y="4084638"/>
          <p14:tracePt t="281934" x="7010400" y="4084638"/>
          <p14:tracePt t="281951" x="6918325" y="4084638"/>
          <p14:tracePt t="281968" x="6865938" y="4106863"/>
          <p14:tracePt t="281984" x="6811963" y="4114800"/>
          <p14:tracePt t="282001" x="6804025" y="4114800"/>
          <p14:tracePt t="282018" x="6789738" y="4122738"/>
          <p14:tracePt t="282034" x="6773863" y="4122738"/>
          <p14:tracePt t="282051" x="6765925" y="4130675"/>
          <p14:tracePt t="282068" x="6743700" y="4144963"/>
          <p14:tracePt t="282084" x="6735763" y="4144963"/>
          <p14:tracePt t="282101" x="6727825" y="4152900"/>
          <p14:tracePt t="282118" x="6689725" y="4160838"/>
          <p14:tracePt t="282134" x="6667500" y="4160838"/>
          <p14:tracePt t="282151" x="6637338" y="4160838"/>
          <p14:tracePt t="282168" x="6621463" y="4175125"/>
          <p14:tracePt t="282184" x="6553200" y="4175125"/>
          <p14:tracePt t="282201" x="6523038" y="4183063"/>
          <p14:tracePt t="282218" x="6469063" y="4183063"/>
          <p14:tracePt t="282234" x="6423025" y="4198938"/>
          <p14:tracePt t="282251" x="6384925" y="4198938"/>
          <p14:tracePt t="282268" x="6332538" y="4206875"/>
          <p14:tracePt t="282284" x="6324600" y="4206875"/>
          <p14:tracePt t="282457" x="6324600" y="4198938"/>
          <p14:tracePt t="282467" x="6324600" y="4191000"/>
          <p14:tracePt t="282481" x="6324600" y="4175125"/>
          <p14:tracePt t="282487" x="6324600" y="4160838"/>
          <p14:tracePt t="282501" x="6324600" y="4152900"/>
          <p14:tracePt t="282518" x="6324600" y="4144963"/>
          <p14:tracePt t="282537" x="6354763" y="4144963"/>
          <p14:tracePt t="282551" x="6370638" y="4130675"/>
          <p14:tracePt t="282568" x="6416675" y="4106863"/>
          <p14:tracePt t="282584" x="6438900" y="4106863"/>
          <p14:tracePt t="282601" x="6499225" y="4060825"/>
          <p14:tracePt t="282618" x="6553200" y="4030663"/>
          <p14:tracePt t="282634" x="6583363" y="4030663"/>
          <p14:tracePt t="282651" x="6613525" y="4030663"/>
          <p14:tracePt t="282668" x="6637338" y="4030663"/>
          <p14:tracePt t="282685" x="6667500" y="4030663"/>
          <p14:tracePt t="282701" x="6765925" y="4046538"/>
          <p14:tracePt t="282718" x="6804025" y="4046538"/>
          <p14:tracePt t="282734" x="6896100" y="4060825"/>
          <p14:tracePt t="282751" x="7002463" y="4068763"/>
          <p14:tracePt t="282768" x="7086600" y="4076700"/>
          <p14:tracePt t="282784" x="7146925" y="4084638"/>
          <p14:tracePt t="282802" x="7192963" y="4084638"/>
          <p14:tracePt t="282818" x="7200900" y="4092575"/>
          <p14:tracePt t="282857" x="7216775" y="4098925"/>
          <p14:tracePt t="282883" x="7223125" y="4106863"/>
          <p14:tracePt t="282901" x="7216775" y="4106863"/>
          <p14:tracePt t="282911" x="7200900" y="4122738"/>
          <p14:tracePt t="282920" x="7185025" y="4122738"/>
          <p14:tracePt t="282935" x="7154863" y="4122738"/>
          <p14:tracePt t="282951" x="7070725" y="4122738"/>
          <p14:tracePt t="282968" x="7026275" y="4122738"/>
          <p14:tracePt t="282985" x="6964363" y="4106863"/>
          <p14:tracePt t="283001" x="6934200" y="4084638"/>
          <p14:tracePt t="283018" x="6858000" y="4030663"/>
          <p14:tracePt t="283035" x="6819900" y="3984625"/>
          <p14:tracePt t="283051" x="6819900" y="3962400"/>
          <p14:tracePt t="283052" x="6819900" y="3940175"/>
          <p14:tracePt t="283068" x="6819900" y="3886200"/>
          <p14:tracePt t="283085" x="6873875" y="3848100"/>
          <p14:tracePt t="283101" x="6942138" y="3810000"/>
          <p14:tracePt t="283118" x="7086600" y="3763963"/>
          <p14:tracePt t="283135" x="7299325" y="3717925"/>
          <p14:tracePt t="283151" x="7483475" y="3711575"/>
          <p14:tracePt t="283168" x="7581900" y="3711575"/>
          <p14:tracePt t="283185" x="7658100" y="3711575"/>
          <p14:tracePt t="283201" x="7704138" y="3711575"/>
          <p14:tracePt t="283218" x="7756525" y="3763963"/>
          <p14:tracePt t="283235" x="7840663" y="3848100"/>
          <p14:tracePt t="283251" x="7878763" y="3908425"/>
          <p14:tracePt t="283268" x="7908925" y="3978275"/>
          <p14:tracePt t="283285" x="7924800" y="4038600"/>
          <p14:tracePt t="283301" x="7924800" y="4068763"/>
          <p14:tracePt t="283318" x="7916863" y="4098925"/>
          <p14:tracePt t="283335" x="7886700" y="4130675"/>
          <p14:tracePt t="283351" x="7878763" y="4137025"/>
          <p14:tracePt t="283368" x="7848600" y="4152900"/>
          <p14:tracePt t="283385" x="7832725" y="4152900"/>
          <p14:tracePt t="283402" x="7826375" y="4152900"/>
          <p14:tracePt t="283732" x="7818438" y="4152900"/>
          <p14:tracePt t="283743" x="7810500" y="4160838"/>
          <p14:tracePt t="283762" x="7802563" y="4160838"/>
          <p14:tracePt t="283773" x="7788275" y="4160838"/>
          <p14:tracePt t="283786" x="7764463" y="4160838"/>
          <p14:tracePt t="283793" x="7750175" y="4160838"/>
          <p14:tracePt t="283803" x="7726363" y="4160838"/>
          <p14:tracePt t="283818" x="7680325" y="4160838"/>
          <p14:tracePt t="283835" x="7635875" y="4160838"/>
          <p14:tracePt t="283852" x="7612063" y="4160838"/>
          <p14:tracePt t="283868" x="7497763" y="4183063"/>
          <p14:tracePt t="283885" x="7383463" y="4206875"/>
          <p14:tracePt t="283902" x="7269163" y="4206875"/>
          <p14:tracePt t="283919" x="7146925" y="4206875"/>
          <p14:tracePt t="283935" x="7010400" y="4183063"/>
          <p14:tracePt t="283952" x="6911975" y="4152900"/>
          <p14:tracePt t="283969" x="6811963" y="4106863"/>
          <p14:tracePt t="283985" x="6751638" y="4060825"/>
          <p14:tracePt t="284002" x="6727825" y="4038600"/>
          <p14:tracePt t="284018" x="6683375" y="3978275"/>
          <p14:tracePt t="284035" x="6675438" y="3946525"/>
          <p14:tracePt t="284052" x="6675438" y="3932238"/>
          <p14:tracePt t="284068" x="6675438" y="3908425"/>
          <p14:tracePt t="284085" x="6675438" y="3902075"/>
          <p14:tracePt t="284102" x="6675438" y="3894138"/>
          <p14:tracePt t="284151" x="6689725" y="3894138"/>
          <p14:tracePt t="284155" x="6705600" y="3894138"/>
          <p14:tracePt t="284168" x="6735763" y="3894138"/>
          <p14:tracePt t="284185" x="6759575" y="3894138"/>
          <p14:tracePt t="284202" x="6819900" y="3894138"/>
          <p14:tracePt t="284219" x="6904038" y="3894138"/>
          <p14:tracePt t="284235" x="6942138" y="3894138"/>
          <p14:tracePt t="284252" x="6988175" y="3894138"/>
          <p14:tracePt t="284269" x="7032625" y="3894138"/>
          <p14:tracePt t="284285" x="7064375" y="3894138"/>
          <p14:tracePt t="284302" x="7116763" y="3894138"/>
          <p14:tracePt t="284319" x="7154863" y="3894138"/>
          <p14:tracePt t="284335" x="7208838" y="3894138"/>
          <p14:tracePt t="284352" x="7246938" y="3902075"/>
          <p14:tracePt t="284368" x="7269163" y="3902075"/>
          <p14:tracePt t="284385" x="7315200" y="3924300"/>
          <p14:tracePt t="284402" x="7331075" y="3932238"/>
          <p14:tracePt t="284523" x="7337425" y="3932238"/>
          <p14:tracePt t="284648" x="7345363" y="3932238"/>
          <p14:tracePt t="284658" x="7369175" y="3940175"/>
          <p14:tracePt t="284662" x="7383463" y="3940175"/>
          <p14:tracePt t="284673" x="7399338" y="3940175"/>
          <p14:tracePt t="284685" x="7413625" y="3940175"/>
          <p14:tracePt t="284702" x="7445375" y="3946525"/>
          <p14:tracePt t="284719" x="7483475" y="3946525"/>
          <p14:tracePt t="284735" x="7543800" y="3954463"/>
          <p14:tracePt t="284752" x="7635875" y="3978275"/>
          <p14:tracePt t="284769" x="7818438" y="4016375"/>
          <p14:tracePt t="284785" x="7902575" y="4038600"/>
          <p14:tracePt t="284802" x="7970838" y="4060825"/>
          <p14:tracePt t="284819" x="8093075" y="4068763"/>
          <p14:tracePt t="284835" x="8123238" y="4068763"/>
          <p14:tracePt t="284852" x="8131175" y="4068763"/>
          <p14:tracePt t="284869" x="8137525" y="4068763"/>
          <p14:tracePt t="284935" x="8145463" y="4068763"/>
          <p14:tracePt t="284942" x="8145463" y="4076700"/>
          <p14:tracePt t="284952" x="8161338" y="4084638"/>
          <p14:tracePt t="284969" x="8175625" y="4084638"/>
          <p14:tracePt t="284986" x="8191500" y="4084638"/>
          <p14:tracePt t="285002" x="8207375" y="4084638"/>
          <p14:tracePt t="285019" x="8229600" y="4084638"/>
          <p14:tracePt t="285036" x="8237538" y="4084638"/>
          <p14:tracePt t="285052" x="8251825" y="4084638"/>
          <p14:tracePt t="285053" x="8259763" y="4084638"/>
          <p14:tracePt t="285069" x="8297863" y="4084638"/>
          <p14:tracePt t="285085" x="8374063" y="4084638"/>
          <p14:tracePt t="285102" x="8474075" y="4084638"/>
          <p14:tracePt t="285119" x="8626475" y="4084638"/>
          <p14:tracePt t="285135" x="8678863" y="4084638"/>
          <p14:tracePt t="285152" x="8747125" y="4084638"/>
          <p14:tracePt t="285169" x="8793163" y="4084638"/>
          <p14:tracePt t="285185" x="8823325" y="4084638"/>
          <p14:tracePt t="285219" x="8831263" y="4084638"/>
          <p14:tracePt t="285342" x="8823325" y="4084638"/>
          <p14:tracePt t="285351" x="8770938" y="4084638"/>
          <p14:tracePt t="285360" x="8686800" y="4084638"/>
          <p14:tracePt t="285369" x="8664575" y="4084638"/>
          <p14:tracePt t="285386" x="8518525" y="4084638"/>
          <p14:tracePt t="285402" x="8305800" y="4084638"/>
          <p14:tracePt t="285419" x="8183563" y="4084638"/>
          <p14:tracePt t="285436" x="7916863" y="4084638"/>
          <p14:tracePt t="285452" x="7627938" y="4084638"/>
          <p14:tracePt t="285469" x="7459663" y="4084638"/>
          <p14:tracePt t="285486" x="7345363" y="4084638"/>
          <p14:tracePt t="285502" x="7315200" y="4084638"/>
          <p14:tracePt t="285519" x="7254875" y="4084638"/>
          <p14:tracePt t="285536" x="7216775" y="4084638"/>
          <p14:tracePt t="285552" x="7178675" y="4084638"/>
          <p14:tracePt t="285569" x="7132638" y="4098925"/>
          <p14:tracePt t="285586" x="7116763" y="4098925"/>
          <p14:tracePt t="285602" x="7094538" y="4098925"/>
          <p14:tracePt t="285619" x="7064375" y="4114800"/>
          <p14:tracePt t="285636" x="7026275" y="4122738"/>
          <p14:tracePt t="285652" x="6950075" y="4137025"/>
          <p14:tracePt t="285669" x="6926263" y="4152900"/>
          <p14:tracePt t="285686" x="6880225" y="4168775"/>
          <p14:tracePt t="285702" x="6850063" y="4175125"/>
          <p14:tracePt t="285719" x="6797675" y="4175125"/>
          <p14:tracePt t="285736" x="6735763" y="4191000"/>
          <p14:tracePt t="285752" x="6689725" y="4206875"/>
          <p14:tracePt t="285769" x="6651625" y="4221163"/>
          <p14:tracePt t="285786" x="6645275" y="4221163"/>
          <p14:tracePt t="286133" x="6637338" y="4221163"/>
          <p14:tracePt t="286159" x="6645275" y="4221163"/>
          <p14:tracePt t="286169" x="6651625" y="4213225"/>
          <p14:tracePt t="286182" x="6659563" y="4206875"/>
          <p14:tracePt t="286188" x="6683375" y="4206875"/>
          <p14:tracePt t="286202" x="6705600" y="4191000"/>
          <p14:tracePt t="286219" x="6735763" y="4175125"/>
          <p14:tracePt t="286236" x="6797675" y="4160838"/>
          <p14:tracePt t="286253" x="6918325" y="4137025"/>
          <p14:tracePt t="286269" x="6994525" y="4114800"/>
          <p14:tracePt t="286286" x="7032625" y="4114800"/>
          <p14:tracePt t="286303" x="7070725" y="4114800"/>
          <p14:tracePt t="286319" x="7102475" y="4114800"/>
          <p14:tracePt t="286336" x="7146925" y="4114800"/>
          <p14:tracePt t="286353" x="7192963" y="4137025"/>
          <p14:tracePt t="286369" x="7216775" y="4137025"/>
          <p14:tracePt t="286470" x="7208838" y="4137025"/>
          <p14:tracePt t="286491" x="7192963" y="4137025"/>
          <p14:tracePt t="286497" x="7185025" y="4137025"/>
          <p14:tracePt t="286506" x="7170738" y="4137025"/>
          <p14:tracePt t="286519" x="7146925" y="4137025"/>
          <p14:tracePt t="286536" x="7078663" y="4137025"/>
          <p14:tracePt t="286553" x="7002463" y="4137025"/>
          <p14:tracePt t="286569" x="6988175" y="4137025"/>
          <p14:tracePt t="286586" x="6956425" y="4152900"/>
          <p14:tracePt t="286603" x="6911975" y="4160838"/>
          <p14:tracePt t="286619" x="6904038" y="4168775"/>
          <p14:tracePt t="286636" x="6888163" y="4168775"/>
          <p14:tracePt t="286653" x="6865938" y="4168775"/>
          <p14:tracePt t="286669" x="6842125" y="4168775"/>
          <p14:tracePt t="286686" x="6819900" y="4168775"/>
          <p14:tracePt t="286703" x="6804025" y="4168775"/>
          <p14:tracePt t="286719" x="6781800" y="4168775"/>
          <p14:tracePt t="286864" x="6765925" y="4168775"/>
          <p14:tracePt t="286875" x="6765925" y="4152900"/>
          <p14:tracePt t="286895" x="6765925" y="4137025"/>
          <p14:tracePt t="286898" x="6765925" y="4130675"/>
          <p14:tracePt t="286909" x="6765925" y="4106863"/>
          <p14:tracePt t="286920" x="6765925" y="4092575"/>
          <p14:tracePt t="286936" x="6765925" y="4016375"/>
          <p14:tracePt t="286953" x="6765925" y="3984625"/>
          <p14:tracePt t="286970" x="6789738" y="3970338"/>
          <p14:tracePt t="286986" x="6804025" y="3946525"/>
          <p14:tracePt t="287003" x="6835775" y="3932238"/>
          <p14:tracePt t="287019" x="6904038" y="3894138"/>
          <p14:tracePt t="287036" x="6972300" y="3863975"/>
          <p14:tracePt t="287053" x="6988175" y="3863975"/>
          <p14:tracePt t="287054" x="7010400" y="3840163"/>
          <p14:tracePt t="287069" x="7018338" y="3840163"/>
          <p14:tracePt t="287086" x="7048500" y="3832225"/>
          <p14:tracePt t="287103" x="7064375" y="3832225"/>
          <p14:tracePt t="287196" x="7048500" y="3840163"/>
          <p14:tracePt t="287207" x="7032625" y="3840163"/>
          <p14:tracePt t="287217" x="6980238" y="3848100"/>
          <p14:tracePt t="287222" x="6964363" y="3856038"/>
          <p14:tracePt t="287236" x="6950075" y="3863975"/>
          <p14:tracePt t="287253" x="6888163" y="3916363"/>
          <p14:tracePt t="287270" x="6811963" y="3970338"/>
          <p14:tracePt t="287286" x="6713538" y="4046538"/>
          <p14:tracePt t="287303" x="6645275" y="4098925"/>
          <p14:tracePt t="287320" x="6583363" y="4130675"/>
          <p14:tracePt t="287336" x="6569075" y="4137025"/>
          <p14:tracePt t="287353" x="6530975" y="4152900"/>
          <p14:tracePt t="287370" x="6515100" y="4152900"/>
          <p14:tracePt t="287386" x="6484938" y="4152900"/>
          <p14:tracePt t="287403" x="6446838" y="4137025"/>
          <p14:tracePt t="287420" x="6384925" y="4098925"/>
          <p14:tracePt t="287436" x="6354763" y="4076700"/>
          <p14:tracePt t="287535" x="6354763" y="4068763"/>
          <p14:tracePt t="287658" x="6362700" y="4068763"/>
          <p14:tracePt t="287661" x="6384925" y="4068763"/>
          <p14:tracePt t="287677" x="6408738" y="4068763"/>
          <p14:tracePt t="287687" x="6430963" y="4068763"/>
          <p14:tracePt t="287703" x="6569075" y="4068763"/>
          <p14:tracePt t="287720" x="6651625" y="4068763"/>
          <p14:tracePt t="287736" x="6835775" y="4084638"/>
          <p14:tracePt t="287753" x="7056438" y="4114800"/>
          <p14:tracePt t="287770" x="7231063" y="4122738"/>
          <p14:tracePt t="287786" x="7361238" y="4122738"/>
          <p14:tracePt t="287803" x="7375525" y="4122738"/>
          <p14:tracePt t="287856" x="7375525" y="4130675"/>
          <p14:tracePt t="287879" x="7369175" y="4130675"/>
          <p14:tracePt t="287889" x="7353300" y="4130675"/>
          <p14:tracePt t="287903" x="7331075" y="4130675"/>
          <p14:tracePt t="287908" x="7323138" y="4137025"/>
          <p14:tracePt t="287920" x="7307263" y="4137025"/>
          <p14:tracePt t="287936" x="7292975" y="4137025"/>
          <p14:tracePt t="287953" x="7269163" y="4137025"/>
          <p14:tracePt t="287970" x="7223125" y="4137025"/>
          <p14:tracePt t="287987" x="7192963" y="4137025"/>
          <p14:tracePt t="288003" x="7185025" y="4137025"/>
          <p14:tracePt t="288020" x="7170738" y="4137025"/>
          <p14:tracePt t="288036" x="7146925" y="4137025"/>
          <p14:tracePt t="288053" x="7124700" y="4137025"/>
          <p14:tracePt t="288054" x="7116763" y="4137025"/>
          <p14:tracePt t="288070" x="7094538" y="4137025"/>
          <p14:tracePt t="288086" x="7086600" y="4137025"/>
          <p14:tracePt t="288124" x="7070725" y="4137025"/>
          <p14:tracePt t="288135" x="7056438" y="4130675"/>
          <p14:tracePt t="288145" x="7032625" y="4098925"/>
          <p14:tracePt t="288155" x="7018338" y="4092575"/>
          <p14:tracePt t="288170" x="7018338" y="4076700"/>
          <p14:tracePt t="288187" x="6994525" y="4046538"/>
          <p14:tracePt t="288203" x="6988175" y="4022725"/>
          <p14:tracePt t="288220" x="6988175" y="4000500"/>
          <p14:tracePt t="288237" x="6988175" y="3978275"/>
          <p14:tracePt t="288253" x="6994525" y="3946525"/>
          <p14:tracePt t="288270" x="7056438" y="3916363"/>
          <p14:tracePt t="288287" x="7094538" y="3894138"/>
          <p14:tracePt t="288303" x="7116763" y="3886200"/>
          <p14:tracePt t="288320" x="7178675" y="3886200"/>
          <p14:tracePt t="288337" x="7216775" y="3878263"/>
          <p14:tracePt t="288353" x="7261225" y="3878263"/>
          <p14:tracePt t="288370" x="7292975" y="3878263"/>
          <p14:tracePt t="288387" x="7391400" y="3878263"/>
          <p14:tracePt t="288403" x="7413625" y="3886200"/>
          <p14:tracePt t="288420" x="7489825" y="3924300"/>
          <p14:tracePt t="288437" x="7497763" y="3940175"/>
          <p14:tracePt t="288453" x="7505700" y="3940175"/>
          <p14:tracePt t="288470" x="7505700" y="3954463"/>
          <p14:tracePt t="288487" x="7505700" y="3962400"/>
          <p14:tracePt t="288503" x="7505700" y="3978275"/>
          <p14:tracePt t="288520" x="7505700" y="3992563"/>
          <p14:tracePt t="288537" x="7505700" y="4000500"/>
          <p14:tracePt t="288645" x="7505700" y="4008438"/>
          <p14:tracePt t="288658" x="7527925" y="4016375"/>
          <p14:tracePt t="288669" x="7559675" y="4030663"/>
          <p14:tracePt t="288675" x="7566025" y="4030663"/>
          <p14:tracePt t="288687" x="7604125" y="4046538"/>
          <p14:tracePt t="288704" x="7650163" y="4060825"/>
          <p14:tracePt t="288720" x="7756525" y="4076700"/>
          <p14:tracePt t="288737" x="7886700" y="4106863"/>
          <p14:tracePt t="288754" x="8008938" y="4114800"/>
          <p14:tracePt t="288770" x="8085138" y="4130675"/>
          <p14:tracePt t="288787" x="8169275" y="4137025"/>
          <p14:tracePt t="288804" x="8237538" y="4152900"/>
          <p14:tracePt t="288820" x="8251825" y="4152900"/>
          <p14:tracePt t="288837" x="8259763" y="4152900"/>
          <p14:tracePt t="288908" x="8251825" y="4152900"/>
          <p14:tracePt t="288918" x="8245475" y="4152900"/>
          <p14:tracePt t="288927" x="8237538" y="4152900"/>
          <p14:tracePt t="288937" x="8175625" y="4152900"/>
          <p14:tracePt t="288954" x="8069263" y="4114800"/>
          <p14:tracePt t="288970" x="8039100" y="4098925"/>
          <p14:tracePt t="288987" x="8031163" y="4098925"/>
          <p14:tracePt t="289004" x="8016875" y="4084638"/>
          <p14:tracePt t="289020" x="8016875" y="4054475"/>
          <p14:tracePt t="289037" x="8016875" y="4000500"/>
          <p14:tracePt t="289054" x="8085138" y="3924300"/>
          <p14:tracePt t="289070" x="8115300" y="3886200"/>
          <p14:tracePt t="289087" x="8213725" y="3840163"/>
          <p14:tracePt t="289104" x="8335963" y="3802063"/>
          <p14:tracePt t="289121" x="8435975" y="3794125"/>
          <p14:tracePt t="289137" x="8504238" y="3794125"/>
          <p14:tracePt t="289154" x="8534400" y="3794125"/>
          <p14:tracePt t="289170" x="8610600" y="3810000"/>
          <p14:tracePt t="289187" x="8632825" y="3840163"/>
          <p14:tracePt t="289204" x="8648700" y="3894138"/>
          <p14:tracePt t="289220" x="8648700" y="3940175"/>
          <p14:tracePt t="289237" x="8648700" y="3992563"/>
          <p14:tracePt t="289254" x="8648700" y="4008438"/>
          <p14:tracePt t="289271" x="8626475" y="4030663"/>
          <p14:tracePt t="289287" x="8588375" y="4054475"/>
          <p14:tracePt t="289304" x="8550275" y="4060825"/>
          <p14:tracePt t="289320" x="8512175" y="4092575"/>
          <p14:tracePt t="289337" x="8442325" y="4114800"/>
          <p14:tracePt t="289354" x="8435975" y="4114800"/>
          <p14:tracePt t="289370" x="8374063" y="4114800"/>
          <p14:tracePt t="289371" x="8351838" y="4114800"/>
          <p14:tracePt t="289387" x="8283575" y="4114800"/>
          <p14:tracePt t="289404" x="8199438" y="4114800"/>
          <p14:tracePt t="289421" x="8107363" y="4114800"/>
          <p14:tracePt t="289437" x="8016875" y="4114800"/>
          <p14:tracePt t="289454" x="7970838" y="4137025"/>
          <p14:tracePt t="289471" x="7894638" y="4137025"/>
          <p14:tracePt t="289487" x="7818438" y="4144963"/>
          <p14:tracePt t="289504" x="7750175" y="4160838"/>
          <p14:tracePt t="289521" x="7581900" y="4160838"/>
          <p14:tracePt t="289537" x="7467600" y="4160838"/>
          <p14:tracePt t="289554" x="7399338" y="4160838"/>
          <p14:tracePt t="289556" x="7315200" y="4160838"/>
          <p14:tracePt t="289571" x="7285038" y="4160838"/>
          <p14:tracePt t="289587" x="7094538" y="4160838"/>
          <p14:tracePt t="289604" x="6918325" y="4168775"/>
          <p14:tracePt t="289621" x="6727825" y="4168775"/>
          <p14:tracePt t="289637" x="6659563" y="4168775"/>
          <p14:tracePt t="289654" x="6461125" y="4168775"/>
          <p14:tracePt t="289671" x="6416675" y="4168775"/>
          <p14:tracePt t="289687" x="6400800" y="4168775"/>
          <p14:tracePt t="289704" x="6392863" y="4168775"/>
          <p14:tracePt t="290531" x="6408738" y="4168775"/>
          <p14:tracePt t="290541" x="6446838" y="4168775"/>
          <p14:tracePt t="290551" x="6461125" y="4168775"/>
          <p14:tracePt t="290561" x="6484938" y="4168775"/>
          <p14:tracePt t="290571" x="6515100" y="4168775"/>
          <p14:tracePt t="290588" x="6591300" y="4168775"/>
          <p14:tracePt t="290604" x="6697663" y="4168775"/>
          <p14:tracePt t="290621" x="6850063" y="4168775"/>
          <p14:tracePt t="290638" x="6934200" y="4168775"/>
          <p14:tracePt t="290654" x="7056438" y="4168775"/>
          <p14:tracePt t="290671" x="7200900" y="4168775"/>
          <p14:tracePt t="290688" x="7391400" y="4168775"/>
          <p14:tracePt t="290704" x="7620000" y="4168775"/>
          <p14:tracePt t="290721" x="7734300" y="4168775"/>
          <p14:tracePt t="290738" x="7886700" y="4168775"/>
          <p14:tracePt t="290754" x="8039100" y="4168775"/>
          <p14:tracePt t="290771" x="8199438" y="4168775"/>
          <p14:tracePt t="290788" x="8382000" y="4168775"/>
          <p14:tracePt t="290804" x="8526463" y="4168775"/>
          <p14:tracePt t="290821" x="8580438" y="4168775"/>
          <p14:tracePt t="290838" x="8664575" y="4168775"/>
          <p14:tracePt t="290854" x="8732838" y="4152900"/>
          <p14:tracePt t="290871" x="8778875" y="4144963"/>
          <p14:tracePt t="290887" x="8801100" y="4137025"/>
          <p14:tracePt t="290904" x="8809038" y="4130675"/>
          <p14:tracePt t="290921" x="8816975" y="4130675"/>
          <p14:tracePt t="290937" x="8831263" y="4130675"/>
          <p14:tracePt t="291004" x="8847138" y="4130675"/>
          <p14:tracePt t="291034" x="8861425" y="4130675"/>
          <p14:tracePt t="291054" x="8869363" y="4130675"/>
          <p14:tracePt t="291064" x="8877300" y="4130675"/>
          <p14:tracePt t="291090" x="8885238" y="4130675"/>
          <p14:tracePt t="291094" x="8893175" y="4130675"/>
          <p14:tracePt t="291126" x="8899525" y="4130675"/>
          <p14:tracePt t="291578" x="8893175" y="4130675"/>
          <p14:tracePt t="291584" x="8885238" y="4130675"/>
          <p14:tracePt t="291594" x="8861425" y="4130675"/>
          <p14:tracePt t="291604" x="8793163" y="4144963"/>
          <p14:tracePt t="291621" x="8702675" y="4152900"/>
          <p14:tracePt t="291638" x="8564563" y="4175125"/>
          <p14:tracePt t="291654" x="8435975" y="4206875"/>
          <p14:tracePt t="291671" x="8283575" y="4237038"/>
          <p14:tracePt t="291688" x="8069263" y="4244975"/>
          <p14:tracePt t="291704" x="7902575" y="4244975"/>
          <p14:tracePt t="291721" x="7589838" y="4244975"/>
          <p14:tracePt t="291738" x="7216775" y="4244975"/>
          <p14:tracePt t="291754" x="6942138" y="4244975"/>
          <p14:tracePt t="291771" x="6545263" y="4244975"/>
          <p14:tracePt t="291788" x="6316663" y="4244975"/>
          <p14:tracePt t="291804" x="6226175" y="4244975"/>
          <p14:tracePt t="291821" x="6073775" y="4244975"/>
          <p14:tracePt t="291838" x="5965825" y="4244975"/>
          <p14:tracePt t="291854" x="5913438" y="4244975"/>
          <p14:tracePt t="291871" x="5883275" y="4237038"/>
          <p14:tracePt t="291888" x="5845175" y="4221163"/>
          <p14:tracePt t="291904" x="5837238" y="4221163"/>
          <p14:tracePt t="291921" x="5821363" y="4221163"/>
          <p14:tracePt t="291954" x="5799138" y="4221163"/>
          <p14:tracePt t="291971" x="5775325" y="4213225"/>
          <p14:tracePt t="291988" x="5745163" y="4213225"/>
          <p14:tracePt t="292004" x="5707063" y="4213225"/>
          <p14:tracePt t="292021" x="5668963" y="4213225"/>
          <p14:tracePt t="292038" x="5630863" y="4213225"/>
          <p14:tracePt t="292054" x="5516563" y="4213225"/>
          <p14:tracePt t="292071" x="5432425" y="4191000"/>
          <p14:tracePt t="292088" x="5410200" y="4183063"/>
          <p14:tracePt t="292104" x="5326063" y="4160838"/>
          <p14:tracePt t="292121" x="5311775" y="4160838"/>
          <p14:tracePt t="292138" x="5295900" y="4160838"/>
          <p14:tracePt t="292244" x="5303838" y="4160838"/>
          <p14:tracePt t="292254" x="5326063" y="4160838"/>
          <p14:tracePt t="292264" x="5372100" y="4160838"/>
          <p14:tracePt t="292271" x="5426075" y="4168775"/>
          <p14:tracePt t="292288" x="5494338" y="4175125"/>
          <p14:tracePt t="292305" x="5600700" y="4198938"/>
          <p14:tracePt t="292321" x="5654675" y="4198938"/>
          <p14:tracePt t="293002" x="5654675" y="4206875"/>
          <p14:tracePt t="293022" x="5646738" y="4206875"/>
          <p14:tracePt t="293092" x="5638800" y="4206875"/>
          <p14:tracePt t="293102" x="5622925" y="4221163"/>
          <p14:tracePt t="293112" x="5608638" y="4221163"/>
          <p14:tracePt t="293121" x="5600700" y="4221163"/>
          <p14:tracePt t="293138" x="5570538" y="4221163"/>
          <p14:tracePt t="293155" x="5546725" y="4229100"/>
          <p14:tracePt t="293172" x="5524500" y="4229100"/>
          <p14:tracePt t="293364" x="5524500" y="4237038"/>
          <p14:tracePt t="293374" x="5562600" y="4244975"/>
          <p14:tracePt t="293384" x="5600700" y="4251325"/>
          <p14:tracePt t="293394" x="5715000" y="4251325"/>
          <p14:tracePt t="293405" x="5753100" y="4251325"/>
          <p14:tracePt t="293422" x="5905500" y="4251325"/>
          <p14:tracePt t="293438" x="6164263" y="4251325"/>
          <p14:tracePt t="293455" x="6346825" y="4251325"/>
          <p14:tracePt t="293472" x="6645275" y="4251325"/>
          <p14:tracePt t="293488" x="7002463" y="4251325"/>
          <p14:tracePt t="293505" x="7246938" y="4251325"/>
          <p14:tracePt t="293522" x="7483475" y="4251325"/>
          <p14:tracePt t="293538" x="7604125" y="4251325"/>
          <p14:tracePt t="293555" x="7680325" y="4251325"/>
          <p14:tracePt t="293572" x="7712075" y="4251325"/>
          <p14:tracePt t="293700" x="7704138" y="4251325"/>
          <p14:tracePt t="293710" x="7666038" y="4251325"/>
          <p14:tracePt t="293714" x="7642225" y="4251325"/>
          <p14:tracePt t="293726" x="7597775" y="4251325"/>
          <p14:tracePt t="293738" x="7581900" y="4259263"/>
          <p14:tracePt t="293755" x="7399338" y="4289425"/>
          <p14:tracePt t="293772" x="7261225" y="4313238"/>
          <p14:tracePt t="293788" x="7185025" y="4321175"/>
          <p14:tracePt t="293805" x="7010400" y="4359275"/>
          <p14:tracePt t="293822" x="6689725" y="4411663"/>
          <p14:tracePt t="293838" x="6308725" y="4479925"/>
          <p14:tracePt t="293855" x="5913438" y="4533900"/>
          <p14:tracePt t="293872" x="5608638" y="4594225"/>
          <p14:tracePt t="293888" x="5265738" y="4670425"/>
          <p14:tracePt t="293905" x="5127625" y="4716463"/>
          <p14:tracePt t="293922" x="4922838" y="4740275"/>
          <p14:tracePt t="293938" x="4708525" y="4784725"/>
          <p14:tracePt t="293955" x="4525963" y="4822825"/>
          <p14:tracePt t="293972" x="4251325" y="4906963"/>
          <p14:tracePt t="293989" x="4016375" y="4945063"/>
          <p14:tracePt t="294005" x="3932238" y="4960938"/>
          <p14:tracePt t="294022" x="3749675" y="4991100"/>
          <p14:tracePt t="294038" x="3619500" y="5029200"/>
          <p14:tracePt t="294055" x="3527425" y="5051425"/>
          <p14:tracePt t="294056" x="3475038" y="5059363"/>
          <p14:tracePt t="294072" x="3368675" y="5067300"/>
          <p14:tracePt t="294088" x="3260725" y="5105400"/>
          <p14:tracePt t="294105" x="3154363" y="5105400"/>
          <p14:tracePt t="294122" x="3063875" y="5121275"/>
          <p14:tracePt t="294138" x="3032125" y="5121275"/>
          <p14:tracePt t="294155" x="2994025" y="5127625"/>
          <p14:tracePt t="294172" x="2941638" y="5135563"/>
          <p14:tracePt t="294189" x="2873375" y="5135563"/>
          <p14:tracePt t="294205" x="2827338" y="5135563"/>
          <p14:tracePt t="294222" x="2803525" y="5135563"/>
          <p14:tracePt t="294239" x="2789238" y="5135563"/>
          <p14:tracePt t="294255" x="2765425" y="5135563"/>
          <p14:tracePt t="294272" x="2743200" y="5135563"/>
          <p14:tracePt t="294289" x="2705100" y="5135563"/>
          <p14:tracePt t="294305" x="2667000" y="5135563"/>
          <p14:tracePt t="294322" x="2628900" y="5135563"/>
          <p14:tracePt t="294339" x="2606675" y="5135563"/>
          <p14:tracePt t="294355" x="2552700" y="5135563"/>
          <p14:tracePt t="294372" x="2530475" y="5135563"/>
          <p14:tracePt t="294389" x="2460625" y="5135563"/>
          <p14:tracePt t="294405" x="2408238" y="5135563"/>
          <p14:tracePt t="294422" x="2332038" y="5135563"/>
          <p14:tracePt t="294439" x="2278063" y="5135563"/>
          <p14:tracePt t="294455" x="2232025" y="5135563"/>
          <p14:tracePt t="294472" x="2171700" y="5135563"/>
          <p14:tracePt t="294489" x="2117725" y="5135563"/>
          <p14:tracePt t="294505" x="2103438" y="5135563"/>
          <p14:tracePt t="294522" x="2049463" y="5151438"/>
          <p14:tracePt t="294539" x="1997075" y="5159375"/>
          <p14:tracePt t="294555" x="1935163" y="5159375"/>
          <p14:tracePt t="294572" x="1897063" y="5159375"/>
          <p14:tracePt t="294589" x="1858963" y="5159375"/>
          <p14:tracePt t="294605" x="1844675" y="5165725"/>
          <p14:tracePt t="294622" x="1730375" y="5165725"/>
          <p14:tracePt t="294639" x="1668463" y="5165725"/>
          <p14:tracePt t="294655" x="1608138" y="5165725"/>
          <p14:tracePt t="294672" x="1592263" y="5165725"/>
          <p14:tracePt t="294689" x="1524000" y="5165725"/>
          <p14:tracePt t="294705" x="1455738" y="5165725"/>
          <p14:tracePt t="294722" x="1401763" y="5165725"/>
          <p14:tracePt t="294739" x="1349375" y="5165725"/>
          <p14:tracePt t="294755" x="1249363" y="5135563"/>
          <p14:tracePt t="294772" x="1158875" y="5127625"/>
          <p14:tracePt t="294789" x="1089025" y="5105400"/>
          <p14:tracePt t="294805" x="1058863" y="5105400"/>
          <p14:tracePt t="294822" x="1036638" y="5105400"/>
          <p14:tracePt t="294839" x="1006475" y="5097463"/>
          <p14:tracePt t="294856" x="982663" y="5083175"/>
          <p14:tracePt t="294872" x="968375" y="5083175"/>
          <p14:tracePt t="294889" x="960438" y="5083175"/>
          <p14:tracePt t="294905" x="952500" y="5075238"/>
          <p14:tracePt t="295034" x="944563" y="5067300"/>
          <p14:tracePt t="295038" x="936625" y="5067300"/>
          <p14:tracePt t="295048" x="922338" y="5067300"/>
          <p14:tracePt t="295055" x="922338" y="5059363"/>
          <p14:tracePt t="295072" x="892175" y="5051425"/>
          <p14:tracePt t="295089" x="868363" y="5037138"/>
          <p14:tracePt t="295106" x="846138" y="5037138"/>
          <p14:tracePt t="295122" x="838200" y="5037138"/>
          <p14:tracePt t="295139" x="808038" y="5021263"/>
          <p14:tracePt t="295156" x="777875" y="5013325"/>
          <p14:tracePt t="295172" x="754063" y="4999038"/>
          <p14:tracePt t="295189" x="731838" y="4999038"/>
          <p14:tracePt t="295274" x="723900" y="4991100"/>
          <p14:tracePt t="295316" x="723900" y="4975225"/>
          <p14:tracePt t="295336" x="739775" y="4968875"/>
          <p14:tracePt t="295346" x="746125" y="4968875"/>
          <p14:tracePt t="295356" x="762000" y="4953000"/>
          <p14:tracePt t="295360" x="769938" y="4953000"/>
          <p14:tracePt t="295372" x="777875" y="4945063"/>
          <p14:tracePt t="295389" x="808038" y="4937125"/>
          <p14:tracePt t="295406" x="838200" y="4930775"/>
          <p14:tracePt t="295422" x="868363" y="4930775"/>
          <p14:tracePt t="295439" x="922338" y="4930775"/>
          <p14:tracePt t="295456" x="960438" y="4930775"/>
          <p14:tracePt t="295472" x="990600" y="4930775"/>
          <p14:tracePt t="295518" x="1006475" y="4930775"/>
          <p14:tracePt t="295528" x="1012825" y="4930775"/>
          <p14:tracePt t="295539" x="1020763" y="4930775"/>
          <p14:tracePt t="295556" x="1036638" y="4945063"/>
          <p14:tracePt t="295578" x="1044575" y="4975225"/>
          <p14:tracePt t="295598" x="1050925" y="4983163"/>
          <p14:tracePt t="295612" x="1066800" y="5006975"/>
          <p14:tracePt t="295628" x="1074738" y="5013325"/>
          <p14:tracePt t="295639" x="1089025" y="5029200"/>
          <p14:tracePt t="295656" x="1096963" y="5037138"/>
          <p14:tracePt t="295672" x="1135063" y="5059363"/>
          <p14:tracePt t="295689" x="1173163" y="5067300"/>
          <p14:tracePt t="295706" x="1219200" y="5089525"/>
          <p14:tracePt t="295722" x="1257300" y="5089525"/>
          <p14:tracePt t="295739" x="1303338" y="5121275"/>
          <p14:tracePt t="295756" x="1333500" y="5135563"/>
          <p14:tracePt t="295772" x="1393825" y="5173663"/>
          <p14:tracePt t="295789" x="1425575" y="5189538"/>
          <p14:tracePt t="295806" x="1470025" y="5197475"/>
          <p14:tracePt t="295822" x="1477963" y="5203825"/>
          <p14:tracePt t="295856" x="1493838" y="5219700"/>
          <p14:tracePt t="295872" x="1516063" y="5227638"/>
          <p14:tracePt t="295889" x="1524000" y="5227638"/>
          <p14:tracePt t="295906" x="1546225" y="5227638"/>
          <p14:tracePt t="295923" x="1608138" y="5235575"/>
          <p14:tracePt t="295939" x="1722438" y="5249863"/>
          <p14:tracePt t="295956" x="1774825" y="5249863"/>
          <p14:tracePt t="295973" x="1858963" y="5249863"/>
          <p14:tracePt t="295989" x="1920875" y="5249863"/>
          <p14:tracePt t="296006" x="1981200" y="5249863"/>
          <p14:tracePt t="296023" x="2027238" y="5249863"/>
          <p14:tracePt t="296039" x="2049463" y="5249863"/>
          <p14:tracePt t="296056" x="2125663" y="5249863"/>
          <p14:tracePt t="296057" x="2155825" y="5249863"/>
          <p14:tracePt t="296073" x="2263775" y="5249863"/>
          <p14:tracePt t="296089" x="2362200" y="5249863"/>
          <p14:tracePt t="296106" x="2438400" y="5249863"/>
          <p14:tracePt t="296123" x="2506663" y="5227638"/>
          <p14:tracePt t="296139" x="2606675" y="5197475"/>
          <p14:tracePt t="296156" x="2659063" y="5189538"/>
          <p14:tracePt t="296173" x="2727325" y="5165725"/>
          <p14:tracePt t="296189" x="2781300" y="5143500"/>
          <p14:tracePt t="296206" x="2857500" y="5127625"/>
          <p14:tracePt t="296223" x="2887663" y="5127625"/>
          <p14:tracePt t="296239" x="2941638" y="5113338"/>
          <p14:tracePt t="296256" x="2994025" y="5105400"/>
          <p14:tracePt t="296273" x="3032125" y="5083175"/>
          <p14:tracePt t="296289" x="3048000" y="5075238"/>
          <p14:tracePt t="296306" x="3063875" y="5067300"/>
          <p14:tracePt t="296323" x="3094038" y="5067300"/>
          <p14:tracePt t="296339" x="3124200" y="5045075"/>
          <p14:tracePt t="296356" x="3170238" y="5021263"/>
          <p14:tracePt t="296373" x="3192463" y="4968875"/>
          <p14:tracePt t="296389" x="3268663" y="4922838"/>
          <p14:tracePt t="296406" x="3314700" y="4876800"/>
          <p14:tracePt t="296423" x="3368675" y="4830763"/>
          <p14:tracePt t="296439" x="3429000" y="4778375"/>
          <p14:tracePt t="296456" x="3489325" y="4716463"/>
          <p14:tracePt t="296473" x="3551238" y="4648200"/>
          <p14:tracePt t="296489" x="3565525" y="4640263"/>
          <p14:tracePt t="296506" x="3603625" y="4618038"/>
          <p14:tracePt t="296523" x="3679825" y="4587875"/>
          <p14:tracePt t="296539" x="3711575" y="4556125"/>
          <p14:tracePt t="296556" x="3779838" y="4525963"/>
          <p14:tracePt t="296573" x="3954463" y="4403725"/>
          <p14:tracePt t="296589" x="4098925" y="4275138"/>
          <p14:tracePt t="296606" x="4259263" y="4144963"/>
          <p14:tracePt t="296623" x="4587875" y="3894138"/>
          <p14:tracePt t="296639" x="4740275" y="3771900"/>
          <p14:tracePt t="296656" x="4906963" y="3603625"/>
          <p14:tracePt t="296673" x="5257800" y="3254375"/>
          <p14:tracePt t="296689" x="5630863" y="2911475"/>
          <p14:tracePt t="296706" x="6180138" y="2430463"/>
          <p14:tracePt t="296723" x="6378575" y="2263775"/>
          <p14:tracePt t="296739" x="6659563" y="2035175"/>
          <p14:tracePt t="296756" x="6942138" y="1882775"/>
          <p14:tracePt t="296773" x="7048500" y="1782763"/>
          <p14:tracePt t="296789" x="7170738" y="1638300"/>
          <p14:tracePt t="296806" x="7216775" y="1584325"/>
          <p14:tracePt t="296823" x="7231063" y="1562100"/>
          <p14:tracePt t="296840" x="7277100" y="1516063"/>
          <p14:tracePt t="296856" x="7299325" y="1470025"/>
          <p14:tracePt t="296873" x="7307263" y="1431925"/>
          <p14:tracePt t="296890" x="7315200" y="1409700"/>
          <p14:tracePt t="296906" x="7315200" y="1387475"/>
          <p14:tracePt t="296923" x="7315200" y="1379538"/>
          <p14:tracePt t="296940" x="7315200" y="1349375"/>
          <p14:tracePt t="296956" x="7307263" y="1311275"/>
          <p14:tracePt t="296973" x="7307263" y="1279525"/>
          <p14:tracePt t="296990" x="7307263" y="1257300"/>
          <p14:tracePt t="297006" x="7307263" y="1235075"/>
          <p14:tracePt t="297023" x="7315200" y="1211263"/>
          <p14:tracePt t="297040" x="7323138" y="1181100"/>
          <p14:tracePt t="297056" x="7337425" y="1135063"/>
          <p14:tracePt t="297073" x="7345363" y="1112838"/>
          <p14:tracePt t="297092" x="7345363" y="1104900"/>
          <p14:tracePt t="297106" x="7345363" y="1096963"/>
          <p14:tracePt t="297126" x="7353300" y="1096963"/>
          <p14:tracePt t="297140" x="7369175" y="1089025"/>
          <p14:tracePt t="297156" x="7413625" y="1058863"/>
          <p14:tracePt t="297173" x="7483475" y="1006475"/>
          <p14:tracePt t="297190" x="7581900" y="960438"/>
          <p14:tracePt t="297206" x="7658100" y="930275"/>
          <p14:tracePt t="297223" x="7756525" y="914400"/>
          <p14:tracePt t="297240" x="7870825" y="906463"/>
          <p14:tracePt t="297256" x="7932738" y="892175"/>
          <p14:tracePt t="297273" x="8008938" y="876300"/>
          <p14:tracePt t="297290" x="8047038" y="868363"/>
          <p14:tracePt t="297306" x="8061325" y="868363"/>
          <p14:tracePt t="297323" x="8107363" y="868363"/>
          <p14:tracePt t="297340" x="8161338" y="860425"/>
          <p14:tracePt t="297356" x="8207375" y="860425"/>
          <p14:tracePt t="297373" x="8251825" y="860425"/>
          <p14:tracePt t="297390" x="8305800" y="860425"/>
          <p14:tracePt t="297406" x="8518525" y="860425"/>
          <p14:tracePt t="297423" x="8702675" y="860425"/>
          <p14:tracePt t="297440" x="8931275" y="860425"/>
          <p14:tracePt t="297456" x="9166225" y="860425"/>
          <p14:tracePt t="297473" x="9318625" y="854075"/>
          <p14:tracePt t="297490" x="9456738" y="822325"/>
          <p14:tracePt t="297506" x="9571038" y="815975"/>
          <p14:tracePt t="297523" x="9617075" y="815975"/>
          <p14:tracePt t="297540" x="9623425" y="815975"/>
          <p14:tracePt t="297588" x="9631363" y="815975"/>
          <p14:tracePt t="297598" x="9647238" y="815975"/>
          <p14:tracePt t="297614" x="9655175" y="822325"/>
          <p14:tracePt t="297620" x="9669463" y="830263"/>
          <p14:tracePt t="297630" x="9677400" y="830263"/>
          <p14:tracePt t="297640" x="9677400" y="838200"/>
          <p14:tracePt t="297656" x="9693275" y="846138"/>
          <p14:tracePt t="297673" x="9699625" y="854075"/>
          <p14:tracePt t="297690" x="9699625" y="860425"/>
          <p14:tracePt t="297706" x="9699625" y="868363"/>
          <p14:tracePt t="297723" x="9699625" y="884238"/>
          <p14:tracePt t="297740" x="9699625" y="944563"/>
          <p14:tracePt t="297757" x="9639300" y="1036638"/>
          <p14:tracePt t="297773" x="9578975" y="1082675"/>
          <p14:tracePt t="297790" x="9432925" y="1227138"/>
          <p14:tracePt t="297807" x="9151938" y="1485900"/>
          <p14:tracePt t="297823" x="8816975" y="1812925"/>
          <p14:tracePt t="297840" x="8512175" y="2149475"/>
          <p14:tracePt t="297857" x="8328025" y="2324100"/>
          <p14:tracePt t="297873" x="7802563" y="2827338"/>
          <p14:tracePt t="297890" x="7421563" y="3116263"/>
          <p14:tracePt t="297907" x="7064375" y="3382963"/>
          <p14:tracePt t="297923" x="6781800" y="3603625"/>
          <p14:tracePt t="297940" x="6461125" y="3840163"/>
          <p14:tracePt t="297957" x="6332538" y="4000500"/>
          <p14:tracePt t="297973" x="6232525" y="4092575"/>
          <p14:tracePt t="297990" x="6019800" y="4259263"/>
          <p14:tracePt t="298007" x="5813425" y="4373563"/>
          <p14:tracePt t="298023" x="5730875" y="4419600"/>
          <p14:tracePt t="298040" x="5532438" y="4549775"/>
          <p14:tracePt t="298057" x="5402263" y="4648200"/>
          <p14:tracePt t="298073" x="5235575" y="4800600"/>
          <p14:tracePt t="298090" x="5143500" y="4876800"/>
          <p14:tracePt t="298107" x="5113338" y="4922838"/>
          <p14:tracePt t="298123" x="5045075" y="4975225"/>
          <p14:tracePt t="298140" x="4945063" y="5051425"/>
          <p14:tracePt t="298157" x="4906963" y="5089525"/>
          <p14:tracePt t="298173" x="4854575" y="5127625"/>
          <p14:tracePt t="298190" x="4830763" y="5143500"/>
          <p14:tracePt t="298207" x="4808538" y="5143500"/>
          <p14:tracePt t="298223" x="4808538" y="5159375"/>
          <p14:tracePt t="298306" x="4816475" y="5159375"/>
          <p14:tracePt t="298316" x="4822825" y="5159375"/>
          <p14:tracePt t="298326" x="4822825" y="5151438"/>
          <p14:tracePt t="298340" x="4830763" y="5151438"/>
          <p14:tracePt t="298357" x="4838700" y="5151438"/>
          <p14:tracePt t="298588" x="4830763" y="5151438"/>
          <p14:tracePt t="298598" x="4784725" y="5151438"/>
          <p14:tracePt t="298608" x="4740275" y="5151438"/>
          <p14:tracePt t="298612" x="4732338" y="5151438"/>
          <p14:tracePt t="298623" x="4686300" y="5173663"/>
          <p14:tracePt t="298640" x="4594225" y="5173663"/>
          <p14:tracePt t="298657" x="4457700" y="5197475"/>
          <p14:tracePt t="298674" x="4335463" y="5219700"/>
          <p14:tracePt t="298690" x="4114800" y="5257800"/>
          <p14:tracePt t="298707" x="4038600" y="5265738"/>
          <p14:tracePt t="298724" x="3856038" y="5287963"/>
          <p14:tracePt t="298740" x="3565525" y="5318125"/>
          <p14:tracePt t="298757" x="3276600" y="5356225"/>
          <p14:tracePt t="298774" x="2705100" y="5426075"/>
          <p14:tracePt t="298790" x="2339975" y="5508625"/>
          <p14:tracePt t="298807" x="2201863" y="5540375"/>
          <p14:tracePt t="298824" x="1943100" y="5584825"/>
          <p14:tracePt t="298840" x="1722438" y="5638800"/>
          <p14:tracePt t="298857" x="1562100" y="5668963"/>
          <p14:tracePt t="298874" x="1439863" y="5684838"/>
          <p14:tracePt t="298890" x="1317625" y="5707063"/>
          <p14:tracePt t="298907" x="1219200" y="5722938"/>
          <p14:tracePt t="298924" x="1104900" y="5722938"/>
          <p14:tracePt t="298940" x="1044575" y="5737225"/>
          <p14:tracePt t="298957" x="944563" y="5753100"/>
          <p14:tracePt t="298974" x="860425" y="5761038"/>
          <p14:tracePt t="298990" x="784225" y="5791200"/>
          <p14:tracePt t="299007" x="639763" y="5829300"/>
          <p14:tracePt t="299024" x="563563" y="5829300"/>
          <p14:tracePt t="299040" x="457200" y="5845175"/>
          <p14:tracePt t="299057" x="403225" y="5851525"/>
          <p14:tracePt t="299074" x="350838" y="5851525"/>
          <p14:tracePt t="299090" x="327025" y="5867400"/>
          <p14:tracePt t="299107" x="312738" y="5867400"/>
          <p14:tracePt t="299124" x="304800" y="5867400"/>
          <p14:tracePt t="299140" x="282575" y="5867400"/>
          <p14:tracePt t="299174" x="266700" y="5867400"/>
          <p14:tracePt t="299190" x="258763" y="5875338"/>
          <p14:tracePt t="299236" x="250825" y="5875338"/>
          <p14:tracePt t="299246" x="244475" y="5875338"/>
          <p14:tracePt t="299578" x="258763" y="5875338"/>
          <p14:tracePt t="299584" x="266700" y="5875338"/>
          <p14:tracePt t="299598" x="296863" y="5883275"/>
          <p14:tracePt t="299607" x="342900" y="5889625"/>
          <p14:tracePt t="299624" x="350838" y="5889625"/>
          <p14:tracePt t="299641" x="411163" y="5889625"/>
          <p14:tracePt t="299657" x="465138" y="5889625"/>
          <p14:tracePt t="299674" x="511175" y="5889625"/>
          <p14:tracePt t="299691" x="571500" y="5889625"/>
          <p14:tracePt t="299707" x="625475" y="5889625"/>
          <p14:tracePt t="299724" x="669925" y="5889625"/>
          <p14:tracePt t="299741" x="746125" y="5889625"/>
          <p14:tracePt t="299757" x="822325" y="5889625"/>
          <p14:tracePt t="299774" x="906463" y="5889625"/>
          <p14:tracePt t="299791" x="968375" y="5889625"/>
          <p14:tracePt t="299807" x="990600" y="5889625"/>
          <p14:tracePt t="299841" x="998538" y="5889625"/>
          <p14:tracePt t="299857" x="1006475" y="5889625"/>
          <p14:tracePt t="299876" x="1012825" y="5889625"/>
          <p14:tracePt t="299891" x="1020763" y="5889625"/>
          <p14:tracePt t="299912" x="1028700" y="5889625"/>
          <p14:tracePt t="299936" x="1044575" y="5889625"/>
          <p14:tracePt t="300354" x="1050925" y="5889625"/>
          <p14:tracePt t="301056" x="1058863" y="5889625"/>
          <p14:tracePt t="301066" x="1074738" y="5889625"/>
          <p14:tracePt t="301074" x="1096963" y="5889625"/>
          <p14:tracePt t="301091" x="1104900" y="5889625"/>
          <p14:tracePt t="301108" x="1150938" y="5889625"/>
          <p14:tracePt t="301124" x="1165225" y="5889625"/>
          <p14:tracePt t="301141" x="1181100" y="5889625"/>
          <p14:tracePt t="301158" x="1196975" y="5889625"/>
          <p14:tracePt t="301175" x="1211263" y="5889625"/>
          <p14:tracePt t="301191" x="1227138" y="5889625"/>
          <p14:tracePt t="301208" x="1249363" y="5889625"/>
          <p14:tracePt t="301252" x="1265238" y="5889625"/>
          <p14:tracePt t="301268" x="1273175" y="5889625"/>
          <p14:tracePt t="301274" x="1279525" y="5889625"/>
          <p14:tracePt t="301291" x="1287463" y="5889625"/>
          <p14:tracePt t="301308" x="1295400" y="5889625"/>
          <p14:tracePt t="301325" x="1311275" y="5889625"/>
          <p14:tracePt t="301341" x="1317625" y="5889625"/>
          <p14:tracePt t="301358" x="1325563" y="5889625"/>
          <p14:tracePt t="301395" x="1333500" y="5889625"/>
          <p14:tracePt t="301465" x="1341438" y="5889625"/>
          <p14:tracePt t="301475" x="1355725" y="5889625"/>
          <p14:tracePt t="301495" x="1363663" y="5889625"/>
          <p14:tracePt t="301512" x="1371600" y="5889625"/>
          <p14:tracePt t="301514" x="1379538" y="5889625"/>
          <p14:tracePt t="301530" x="1387475" y="5889625"/>
          <p14:tracePt t="301542" x="1401763" y="5889625"/>
          <p14:tracePt t="301558" x="1417638" y="5889625"/>
          <p14:tracePt t="301575" x="1425575" y="5889625"/>
          <p14:tracePt t="301592" x="1431925" y="5889625"/>
          <p14:tracePt t="301608" x="1455738" y="5889625"/>
          <p14:tracePt t="301641" x="1470025" y="5889625"/>
          <p14:tracePt t="301658" x="1485900" y="5889625"/>
          <p14:tracePt t="301677" x="1501775" y="5889625"/>
          <p14:tracePt t="301737" x="1508125" y="5889625"/>
          <p14:tracePt t="301749" x="1516063" y="5889625"/>
          <p14:tracePt t="302423" x="1524000" y="5889625"/>
          <p14:tracePt t="302524" x="1516063" y="5889625"/>
          <p14:tracePt t="302559" x="1508125" y="5889625"/>
          <p14:tracePt t="302580" x="1493838" y="5889625"/>
          <p14:tracePt t="302591" x="1477963" y="5889625"/>
          <p14:tracePt t="302601" x="1455738" y="5889625"/>
          <p14:tracePt t="302608" x="1439863" y="5889625"/>
          <p14:tracePt t="302625" x="1425575" y="5889625"/>
          <p14:tracePt t="302642" x="1387475" y="5889625"/>
          <p14:tracePt t="302658" x="1379538" y="5889625"/>
          <p14:tracePt t="302675" x="1371600" y="5889625"/>
          <p14:tracePt t="302692" x="1341438" y="5889625"/>
          <p14:tracePt t="302708" x="1333500" y="5889625"/>
          <p14:tracePt t="302725" x="1295400" y="5889625"/>
          <p14:tracePt t="302742" x="1279525" y="5889625"/>
          <p14:tracePt t="302759" x="1265238" y="5889625"/>
          <p14:tracePt t="302831" x="1249363" y="5889625"/>
          <p14:tracePt t="302851" x="1241425" y="5889625"/>
          <p14:tracePt t="302864" x="1227138" y="5889625"/>
          <p14:tracePt t="302890" x="1219200" y="5889625"/>
          <p14:tracePt t="302904" x="1211263" y="5889625"/>
          <p14:tracePt t="302910" x="1203325" y="5889625"/>
          <p14:tracePt t="302925" x="1196975" y="5889625"/>
          <p14:tracePt t="302942" x="1173163" y="5889625"/>
          <p14:tracePt t="302959" x="1165225" y="5889625"/>
          <p14:tracePt t="302975" x="1120775" y="5889625"/>
          <p14:tracePt t="302992" x="1082675" y="5889625"/>
          <p14:tracePt t="303009" x="998538" y="5889625"/>
          <p14:tracePt t="303025" x="960438" y="5889625"/>
          <p14:tracePt t="303042" x="936625" y="5889625"/>
          <p14:tracePt t="303059" x="876300" y="5889625"/>
          <p14:tracePt t="303076" x="822325" y="5889625"/>
          <p14:tracePt t="303092" x="784225" y="5889625"/>
          <p14:tracePt t="303109" x="754063" y="5889625"/>
          <p14:tracePt t="303125" x="708025" y="5889625"/>
          <p14:tracePt t="303142" x="663575" y="5889625"/>
          <p14:tracePt t="303159" x="601663" y="5875338"/>
          <p14:tracePt t="303175" x="579438" y="5859463"/>
          <p14:tracePt t="303192" x="549275" y="5845175"/>
          <p14:tracePt t="303209" x="525463" y="5821363"/>
          <p14:tracePt t="303225" x="503238" y="5807075"/>
          <p14:tracePt t="303242" x="495300" y="5799138"/>
          <p14:tracePt t="303259" x="479425" y="5775325"/>
          <p14:tracePt t="303275" x="465138" y="5737225"/>
          <p14:tracePt t="303292" x="457200" y="5684838"/>
          <p14:tracePt t="303309" x="465138" y="5638800"/>
          <p14:tracePt t="303325" x="495300" y="5608638"/>
          <p14:tracePt t="303342" x="593725" y="5554663"/>
          <p14:tracePt t="303359" x="693738" y="5532438"/>
          <p14:tracePt t="303376" x="854075" y="5502275"/>
          <p14:tracePt t="303392" x="982663" y="5478463"/>
          <p14:tracePt t="303409" x="1104900" y="5478463"/>
          <p14:tracePt t="303425" x="1150938" y="5478463"/>
          <p14:tracePt t="303442" x="1211263" y="5494338"/>
          <p14:tracePt t="303459" x="1311275" y="5516563"/>
          <p14:tracePt t="303475" x="1447800" y="5570538"/>
          <p14:tracePt t="303492" x="1592263" y="5600700"/>
          <p14:tracePt t="303509" x="1692275" y="5630863"/>
          <p14:tracePt t="303525" x="1722438" y="5630863"/>
          <p14:tracePt t="303543" x="1782763" y="5646738"/>
          <p14:tracePt t="303544" x="1798638" y="5646738"/>
          <p14:tracePt t="303559" x="1844675" y="5654675"/>
          <p14:tracePt t="303576" x="1889125" y="5654675"/>
          <p14:tracePt t="303592" x="1935163" y="5668963"/>
          <p14:tracePt t="303609" x="1989138" y="5684838"/>
          <p14:tracePt t="303626" x="2035175" y="5692775"/>
          <p14:tracePt t="303642" x="2073275" y="5715000"/>
          <p14:tracePt t="303659" x="2079625" y="5715000"/>
          <p14:tracePt t="303676" x="2103438" y="5737225"/>
          <p14:tracePt t="303692" x="2125663" y="5753100"/>
          <p14:tracePt t="303709" x="2141538" y="5775325"/>
          <p14:tracePt t="303726" x="2155825" y="5783263"/>
          <p14:tracePt t="303742" x="2163763" y="5813425"/>
          <p14:tracePt t="303759" x="2171700" y="5821363"/>
          <p14:tracePt t="303775" x="2171700" y="5829300"/>
          <p14:tracePt t="303792" x="2171700" y="5837238"/>
          <p14:tracePt t="303809" x="2155825" y="5859463"/>
          <p14:tracePt t="303826" x="2125663" y="5875338"/>
          <p14:tracePt t="303842" x="2117725" y="5883275"/>
          <p14:tracePt t="303859" x="2073275" y="5905500"/>
          <p14:tracePt t="303876" x="2049463" y="5913438"/>
          <p14:tracePt t="303892" x="2011363" y="5935663"/>
          <p14:tracePt t="303909" x="1973263" y="5943600"/>
          <p14:tracePt t="303926" x="1927225" y="5959475"/>
          <p14:tracePt t="303942" x="1874838" y="5965825"/>
          <p14:tracePt t="303959" x="1812925" y="5965825"/>
          <p14:tracePt t="303976" x="1798638" y="5965825"/>
          <p14:tracePt t="303992" x="1760538" y="5965825"/>
          <p14:tracePt t="304009" x="1752600" y="5965825"/>
          <p14:tracePt t="304026" x="1730375" y="5965825"/>
          <p14:tracePt t="304042" x="1714500" y="5965825"/>
          <p14:tracePt t="304065" x="1698625" y="5965825"/>
          <p14:tracePt t="304181" x="1730375" y="5965825"/>
          <p14:tracePt t="304187" x="1768475" y="5965825"/>
          <p14:tracePt t="304197" x="1798638" y="5965825"/>
          <p14:tracePt t="304209" x="1882775" y="5965825"/>
          <p14:tracePt t="304226" x="2125663" y="5965825"/>
          <p14:tracePt t="304242" x="2492375" y="5921375"/>
          <p14:tracePt t="304259" x="2689225" y="5913438"/>
          <p14:tracePt t="304276" x="3086100" y="5859463"/>
          <p14:tracePt t="304293" x="3421063" y="5829300"/>
          <p14:tracePt t="304309" x="3673475" y="5807075"/>
          <p14:tracePt t="304326" x="3984625" y="5761038"/>
          <p14:tracePt t="304343" x="4144963" y="5745163"/>
          <p14:tracePt t="304359" x="4259263" y="5737225"/>
          <p14:tracePt t="304376" x="4381500" y="5730875"/>
          <p14:tracePt t="304392" x="4441825" y="5730875"/>
          <p14:tracePt t="304409" x="4518025" y="5715000"/>
          <p14:tracePt t="304426" x="4625975" y="5715000"/>
          <p14:tracePt t="304443" x="4708525" y="5715000"/>
          <p14:tracePt t="304459" x="4830763" y="5715000"/>
          <p14:tracePt t="304476" x="4960938" y="5715000"/>
          <p14:tracePt t="304493" x="4991100" y="5715000"/>
          <p14:tracePt t="304509" x="5105400" y="5715000"/>
          <p14:tracePt t="304526" x="5197475" y="5715000"/>
          <p14:tracePt t="304543" x="5341938" y="5715000"/>
          <p14:tracePt t="304559" x="5426075" y="5692775"/>
          <p14:tracePt t="304576" x="5440363" y="5692775"/>
          <p14:tracePt t="304593" x="5532438" y="5676900"/>
          <p14:tracePt t="304609" x="5570538" y="5668963"/>
          <p14:tracePt t="304626" x="5630863" y="5654675"/>
          <p14:tracePt t="304643" x="5668963" y="5654675"/>
          <p14:tracePt t="304659" x="5699125" y="5654675"/>
          <p14:tracePt t="304676" x="5722938" y="5654675"/>
          <p14:tracePt t="304693" x="5737225" y="5654675"/>
          <p14:tracePt t="304709" x="5745163" y="5654675"/>
          <p14:tracePt t="304726" x="5753100" y="5654675"/>
          <p14:tracePt t="304743" x="5783263" y="5654675"/>
          <p14:tracePt t="304759" x="5821363" y="5654675"/>
          <p14:tracePt t="304776" x="5837238" y="5654675"/>
          <p14:tracePt t="304793" x="5897563" y="5676900"/>
          <p14:tracePt t="304809" x="5951538" y="5684838"/>
          <p14:tracePt t="304826" x="5981700" y="5707063"/>
          <p14:tracePt t="304843" x="6019800" y="5722938"/>
          <p14:tracePt t="304859" x="6080125" y="5745163"/>
          <p14:tracePt t="304876" x="6118225" y="5768975"/>
          <p14:tracePt t="304893" x="6149975" y="5783263"/>
          <p14:tracePt t="304909" x="6164263" y="5799138"/>
          <p14:tracePt t="304926" x="6180138" y="5813425"/>
          <p14:tracePt t="304943" x="6194425" y="5821363"/>
          <p14:tracePt t="305123" x="6180138" y="5821363"/>
          <p14:tracePt t="305132" x="6134100" y="5821363"/>
          <p14:tracePt t="305139" x="6080125" y="5821363"/>
          <p14:tracePt t="305148" x="6042025" y="5821363"/>
          <p14:tracePt t="305160" x="5981700" y="5821363"/>
          <p14:tracePt t="305176" x="5799138" y="5821363"/>
          <p14:tracePt t="305193" x="5448300" y="5821363"/>
          <p14:tracePt t="305210" x="5159375" y="5821363"/>
          <p14:tracePt t="305226" x="4808538" y="5821363"/>
          <p14:tracePt t="305243" x="4632325" y="5845175"/>
          <p14:tracePt t="305259" x="4198938" y="5867400"/>
          <p14:tracePt t="305276" x="3886200" y="5897563"/>
          <p14:tracePt t="305293" x="3398838" y="5921375"/>
          <p14:tracePt t="305310" x="3178175" y="5927725"/>
          <p14:tracePt t="305326" x="2994025" y="5927725"/>
          <p14:tracePt t="305343" x="2803525" y="5927725"/>
          <p14:tracePt t="305359" x="2574925" y="5927725"/>
          <p14:tracePt t="305376" x="2498725" y="5927725"/>
          <p14:tracePt t="305393" x="2392363" y="5927725"/>
          <p14:tracePt t="305410" x="2286000" y="5927725"/>
          <p14:tracePt t="305426" x="2193925" y="5927725"/>
          <p14:tracePt t="305443" x="2073275" y="5927725"/>
          <p14:tracePt t="305460" x="1965325" y="5927725"/>
          <p14:tracePt t="305476" x="1935163" y="5927725"/>
          <p14:tracePt t="305493" x="1836738" y="5897563"/>
          <p14:tracePt t="305510" x="1774825" y="5889625"/>
          <p14:tracePt t="305526" x="1660525" y="5883275"/>
          <p14:tracePt t="305543" x="1608138" y="5883275"/>
          <p14:tracePt t="305560" x="1562100" y="5875338"/>
          <p14:tracePt t="305576" x="1447800" y="5875338"/>
          <p14:tracePt t="305593" x="1371600" y="5875338"/>
          <p14:tracePt t="305609" x="1295400" y="5875338"/>
          <p14:tracePt t="305626" x="1241425" y="5875338"/>
          <p14:tracePt t="305643" x="1173163" y="5875338"/>
          <p14:tracePt t="305660" x="1150938" y="5875338"/>
          <p14:tracePt t="305676" x="1127125" y="5875338"/>
          <p14:tracePt t="305712" x="1120775" y="5875338"/>
          <p14:tracePt t="306035" x="1127125" y="5875338"/>
          <p14:tracePt t="306038" x="1135063" y="5875338"/>
          <p14:tracePt t="306055" x="1143000" y="5875338"/>
          <p14:tracePt t="306061" x="1150938" y="5875338"/>
          <p14:tracePt t="306076" x="1181100" y="5875338"/>
          <p14:tracePt t="306093" x="1211263" y="5875338"/>
          <p14:tracePt t="306110" x="1257300" y="5875338"/>
          <p14:tracePt t="306126" x="1303338" y="5875338"/>
          <p14:tracePt t="306143" x="1371600" y="5875338"/>
          <p14:tracePt t="306160" x="1417638" y="5875338"/>
          <p14:tracePt t="306177" x="1485900" y="5875338"/>
          <p14:tracePt t="306193" x="1546225" y="5875338"/>
          <p14:tracePt t="306210" x="1592263" y="5875338"/>
          <p14:tracePt t="306227" x="1654175" y="5875338"/>
          <p14:tracePt t="306243" x="1676400" y="5875338"/>
          <p14:tracePt t="306260" x="1698625" y="5875338"/>
          <p14:tracePt t="306277" x="1730375" y="5875338"/>
          <p14:tracePt t="306293" x="1768475" y="5875338"/>
          <p14:tracePt t="306310" x="1844675" y="5875338"/>
          <p14:tracePt t="306327" x="1912938" y="5875338"/>
          <p14:tracePt t="306343" x="1951038" y="5875338"/>
          <p14:tracePt t="306360" x="1973263" y="5875338"/>
          <p14:tracePt t="306376" x="2011363" y="5875338"/>
          <p14:tracePt t="306393" x="2049463" y="5875338"/>
          <p14:tracePt t="306410" x="2125663" y="5875338"/>
          <p14:tracePt t="306426" x="2270125" y="5875338"/>
          <p14:tracePt t="306443" x="2422525" y="5875338"/>
          <p14:tracePt t="306460" x="2484438" y="5875338"/>
          <p14:tracePt t="306476" x="2598738" y="5875338"/>
          <p14:tracePt t="306493" x="2720975" y="5875338"/>
          <p14:tracePt t="306510" x="2773363" y="5875338"/>
          <p14:tracePt t="306527" x="2789238" y="5875338"/>
          <p14:tracePt t="306615" x="2781300" y="5875338"/>
          <p14:tracePt t="306624" x="2773363" y="5875338"/>
          <p14:tracePt t="307004" x="2781300" y="5875338"/>
          <p14:tracePt t="307020" x="2819400" y="5875338"/>
          <p14:tracePt t="307024" x="2879725" y="5875338"/>
          <p14:tracePt t="307034" x="2917825" y="5883275"/>
          <p14:tracePt t="307045" x="3032125" y="5897563"/>
          <p14:tracePt t="307060" x="3154363" y="5897563"/>
          <p14:tracePt t="307077" x="3330575" y="5897563"/>
          <p14:tracePt t="307094" x="3627438" y="5897563"/>
          <p14:tracePt t="307110" x="3894138" y="5897563"/>
          <p14:tracePt t="307127" x="4435475" y="5897563"/>
          <p14:tracePt t="307144" x="4732338" y="5897563"/>
          <p14:tracePt t="307160" x="5287963" y="5897563"/>
          <p14:tracePt t="307177" x="5951538" y="5897563"/>
          <p14:tracePt t="307194" x="6416675" y="5897563"/>
          <p14:tracePt t="307211" x="6964363" y="5851525"/>
          <p14:tracePt t="307227" x="7254875" y="5829300"/>
          <p14:tracePt t="307244" x="7353300" y="5821363"/>
          <p14:tracePt t="307261" x="7543800" y="5821363"/>
          <p14:tracePt t="307277" x="7704138" y="5821363"/>
          <p14:tracePt t="307294" x="7780338" y="5821363"/>
          <p14:tracePt t="307310" x="7848600" y="5821363"/>
          <p14:tracePt t="307327" x="7940675" y="5829300"/>
          <p14:tracePt t="307344" x="8001000" y="5837238"/>
          <p14:tracePt t="307360" x="8054975" y="5845175"/>
          <p14:tracePt t="307377" x="8107363" y="5851525"/>
          <p14:tracePt t="307394" x="8137525" y="5859463"/>
          <p14:tracePt t="307411" x="8153400" y="5859463"/>
          <p14:tracePt t="307455" x="8169275" y="5859463"/>
          <p14:tracePt t="307562" x="8175625" y="5859463"/>
          <p14:tracePt t="307578" x="8183563" y="5859463"/>
          <p14:tracePt t="308727" x="8175625" y="5859463"/>
          <p14:tracePt t="308737" x="8153400" y="5859463"/>
          <p14:tracePt t="308744" x="8137525" y="5859463"/>
          <p14:tracePt t="308761" x="8085138" y="5859463"/>
          <p14:tracePt t="308778" x="7940675" y="5859463"/>
          <p14:tracePt t="308794" x="7864475" y="5859463"/>
          <p14:tracePt t="308811" x="7718425" y="5859463"/>
          <p14:tracePt t="308828" x="7543800" y="5859463"/>
          <p14:tracePt t="308844" x="7437438" y="5859463"/>
          <p14:tracePt t="308861" x="7345363" y="5875338"/>
          <p14:tracePt t="308878" x="7307263" y="5883275"/>
          <p14:tracePt t="308894" x="7299325" y="5883275"/>
          <p14:tracePt t="308911" x="7277100" y="5883275"/>
          <p14:tracePt t="308928" x="7269163" y="5883275"/>
          <p14:tracePt t="309155" x="7285038" y="5889625"/>
          <p14:tracePt t="309159" x="7292975" y="5889625"/>
          <p14:tracePt t="309171" x="7307263" y="5889625"/>
          <p14:tracePt t="309181" x="7345363" y="5889625"/>
          <p14:tracePt t="309195" x="7353300" y="5889625"/>
          <p14:tracePt t="309211" x="7429500" y="5889625"/>
          <p14:tracePt t="309228" x="7459663" y="5889625"/>
          <p14:tracePt t="309244" x="7475538" y="5889625"/>
          <p14:tracePt t="309425" x="7467600" y="5889625"/>
          <p14:tracePt t="309429" x="7459663" y="5889625"/>
          <p14:tracePt t="309439" x="7437438" y="5889625"/>
          <p14:tracePt t="309444" x="7429500" y="5889625"/>
          <p14:tracePt t="309461" x="7345363" y="5889625"/>
          <p14:tracePt t="309478" x="7307263" y="5889625"/>
          <p14:tracePt t="309495" x="7200900" y="5897563"/>
          <p14:tracePt t="309511" x="7178675" y="5897563"/>
          <p14:tracePt t="309544" x="7170738" y="5897563"/>
          <p14:tracePt t="309561" x="7146925" y="5897563"/>
          <p14:tracePt t="309578" x="7132638" y="5897563"/>
          <p14:tracePt t="309594" x="7086600" y="5905500"/>
          <p14:tracePt t="309611" x="7056438" y="5905500"/>
          <p14:tracePt t="309628" x="7026275" y="5913438"/>
          <p14:tracePt t="309644" x="7002463" y="5913438"/>
          <p14:tracePt t="309825" x="7018338" y="5913438"/>
          <p14:tracePt t="309831" x="7032625" y="5913438"/>
          <p14:tracePt t="309845" x="7132638" y="5913438"/>
          <p14:tracePt t="309861" x="7170738" y="5913438"/>
          <p14:tracePt t="309878" x="7307263" y="5913438"/>
          <p14:tracePt t="309895" x="7413625" y="5913438"/>
          <p14:tracePt t="309911" x="7505700" y="5913438"/>
          <p14:tracePt t="310326" x="7513638" y="5913438"/>
          <p14:tracePt t="310332" x="7527925" y="5913438"/>
          <p14:tracePt t="310345" x="7559675" y="5913438"/>
          <p14:tracePt t="310362" x="7581900" y="5913438"/>
          <p14:tracePt t="310379" x="7650163" y="5905500"/>
          <p14:tracePt t="310395" x="7780338" y="5897563"/>
          <p14:tracePt t="310412" x="7840663" y="5875338"/>
          <p14:tracePt t="310429" x="7870825" y="5875338"/>
          <p14:tracePt t="310445" x="7932738" y="5867400"/>
          <p14:tracePt t="310462" x="7947025" y="5867400"/>
          <p14:tracePt t="310604" x="7954963" y="5867400"/>
          <p14:tracePt t="310674" x="7970838" y="5867400"/>
          <p14:tracePt t="310681" x="7978775" y="5859463"/>
          <p14:tracePt t="310690" x="7993063" y="5859463"/>
          <p14:tracePt t="310695" x="8016875" y="5859463"/>
          <p14:tracePt t="310713" x="8039100" y="5859463"/>
          <p14:tracePt t="310729" x="8093075" y="5851525"/>
          <p14:tracePt t="310745" x="8137525" y="5845175"/>
          <p14:tracePt t="310762" x="8175625" y="5845175"/>
          <p14:tracePt t="310779" x="8183563" y="5845175"/>
          <p14:tracePt t="310956" x="8169275" y="5845175"/>
          <p14:tracePt t="311016" x="8169275" y="5851525"/>
          <p14:tracePt t="311048" x="8169275" y="5867400"/>
          <p14:tracePt t="311058" x="8175625" y="5883275"/>
          <p14:tracePt t="311072" x="8183563" y="5883275"/>
          <p14:tracePt t="311132" x="8191500" y="5889625"/>
          <p14:tracePt t="311138" x="8199438" y="5897563"/>
          <p14:tracePt t="311148" x="8213725" y="5913438"/>
          <p14:tracePt t="311162" x="8229600" y="5921375"/>
          <p14:tracePt t="311179" x="8275638" y="5935663"/>
          <p14:tracePt t="311195" x="8289925" y="5943600"/>
          <p14:tracePt t="311212" x="8328025" y="5965825"/>
          <p14:tracePt t="311229" x="8359775" y="5973763"/>
          <p14:tracePt t="311246" x="8397875" y="5989638"/>
          <p14:tracePt t="311262" x="8428038" y="6011863"/>
          <p14:tracePt t="311296" x="8442325" y="6019800"/>
          <p14:tracePt t="311312" x="8450263" y="6027738"/>
          <p14:tracePt t="311329" x="8480425" y="6057900"/>
          <p14:tracePt t="311346" x="8504238" y="6080125"/>
          <p14:tracePt t="311362" x="8534400" y="6103938"/>
          <p14:tracePt t="311379" x="8542338" y="6103938"/>
          <p14:tracePt t="311558" x="8556625" y="6103938"/>
          <p14:tracePt t="311568" x="8564563" y="6103938"/>
          <p14:tracePt t="311579" x="8594725" y="6096000"/>
          <p14:tracePt t="311596" x="8686800" y="6096000"/>
          <p14:tracePt t="311612" x="8839200" y="6096000"/>
          <p14:tracePt t="311629" x="8991600" y="6096000"/>
          <p14:tracePt t="311646" x="9067800" y="6096000"/>
          <p14:tracePt t="311662" x="9090025" y="6096000"/>
          <p14:tracePt t="311748" x="9097963" y="6096000"/>
          <p14:tracePt t="311753" x="9105900" y="6096000"/>
          <p14:tracePt t="311762" x="9121775" y="6096000"/>
          <p14:tracePt t="311779" x="9151938" y="6096000"/>
          <p14:tracePt t="311795" x="9220200" y="6096000"/>
          <p14:tracePt t="311812" x="9274175" y="6096000"/>
          <p14:tracePt t="311829" x="9334500" y="6096000"/>
          <p14:tracePt t="311845" x="9464675" y="6096000"/>
          <p14:tracePt t="311862" x="9532938" y="6096000"/>
          <p14:tracePt t="311879" x="9669463" y="6096000"/>
          <p14:tracePt t="311895" x="9829800" y="6096000"/>
          <p14:tracePt t="311912" x="9952038" y="6096000"/>
          <p14:tracePt t="311928" x="10126663" y="6096000"/>
          <p14:tracePt t="311945" x="10172700" y="6096000"/>
          <p14:tracePt t="311962" x="10194925" y="6088063"/>
          <p14:tracePt t="311979" x="10210800" y="6088063"/>
          <p14:tracePt t="312606" x="10218738" y="6088063"/>
          <p14:tracePt t="312616" x="10210800" y="6088063"/>
          <p14:tracePt t="312622" x="10188575" y="6088063"/>
          <p14:tracePt t="312632" x="10164763" y="6088063"/>
          <p14:tracePt t="312646" x="10080625" y="6088063"/>
          <p14:tracePt t="312662" x="9875838" y="6088063"/>
          <p14:tracePt t="312679" x="9799638" y="6088063"/>
          <p14:tracePt t="312696" x="9486900" y="6088063"/>
          <p14:tracePt t="312712" x="8945563" y="6088063"/>
          <p14:tracePt t="312729" x="8534400" y="6088063"/>
          <p14:tracePt t="312745" x="8283575" y="6088063"/>
          <p14:tracePt t="312762" x="8093075" y="6096000"/>
          <p14:tracePt t="312779" x="7878763" y="6096000"/>
          <p14:tracePt t="312795" x="7612063" y="6096000"/>
          <p14:tracePt t="312812" x="7307263" y="6096000"/>
          <p14:tracePt t="312829" x="6789738" y="6096000"/>
          <p14:tracePt t="312846" x="6591300" y="6096000"/>
          <p14:tracePt t="312862" x="6370638" y="6096000"/>
          <p14:tracePt t="312879" x="6073775" y="6096000"/>
          <p14:tracePt t="312896" x="5661025" y="6096000"/>
          <p14:tracePt t="312912" x="4937125" y="6011863"/>
          <p14:tracePt t="312929" x="4511675" y="5997575"/>
          <p14:tracePt t="312946" x="4365625" y="5997575"/>
          <p14:tracePt t="312962" x="4022725" y="5997575"/>
          <p14:tracePt t="312979" x="3679825" y="5997575"/>
          <p14:tracePt t="312996" x="3444875" y="5997575"/>
          <p14:tracePt t="313012" x="3276600" y="5997575"/>
          <p14:tracePt t="313029" x="3140075" y="5997575"/>
          <p14:tracePt t="313046" x="3086100" y="5997575"/>
          <p14:tracePt t="313062" x="3025775" y="5989638"/>
          <p14:tracePt t="313079" x="2955925" y="5989638"/>
          <p14:tracePt t="313096" x="2917825" y="5989638"/>
          <p14:tracePt t="313112" x="2873375" y="5989638"/>
          <p14:tracePt t="313129" x="2865438" y="5989638"/>
          <p14:tracePt t="313146" x="2841625" y="5981700"/>
          <p14:tracePt t="313163" x="2797175" y="5965825"/>
          <p14:tracePt t="313179" x="2765425" y="5965825"/>
          <p14:tracePt t="313196" x="2720975" y="5959475"/>
          <p14:tracePt t="313212" x="2644775" y="5943600"/>
          <p14:tracePt t="313229" x="2598738" y="5935663"/>
          <p14:tracePt t="313246" x="2544763" y="5927725"/>
          <p14:tracePt t="313262" x="2522538" y="5927725"/>
          <p14:tracePt t="313279" x="2400300" y="5905500"/>
          <p14:tracePt t="313296" x="2247900" y="5889625"/>
          <p14:tracePt t="313313" x="2057400" y="5867400"/>
          <p14:tracePt t="313329" x="1905000" y="5851525"/>
          <p14:tracePt t="313346" x="1668463" y="5845175"/>
          <p14:tracePt t="313362" x="1562100" y="5845175"/>
          <p14:tracePt t="313379" x="1508125" y="5845175"/>
          <p14:tracePt t="313396" x="1470025" y="5845175"/>
          <p14:tracePt t="313413" x="1355725" y="5845175"/>
          <p14:tracePt t="313429" x="1273175" y="5845175"/>
          <p14:tracePt t="313446" x="1211263" y="5845175"/>
          <p14:tracePt t="313462" x="1173163" y="5845175"/>
          <p14:tracePt t="313479" x="1036638" y="5845175"/>
          <p14:tracePt t="313496" x="968375" y="5845175"/>
          <p14:tracePt t="313513" x="892175" y="5851525"/>
          <p14:tracePt t="313529" x="854075" y="5859463"/>
          <p14:tracePt t="313546" x="800100" y="5859463"/>
          <p14:tracePt t="313563" x="777875" y="5859463"/>
          <p14:tracePt t="313579" x="746125" y="5859463"/>
          <p14:tracePt t="313596" x="701675" y="5859463"/>
          <p14:tracePt t="313613" x="685800" y="5859463"/>
          <p14:tracePt t="313629" x="669925" y="5859463"/>
          <p14:tracePt t="313646" x="631825" y="5859463"/>
          <p14:tracePt t="313663" x="609600" y="5859463"/>
          <p14:tracePt t="313679" x="587375" y="5859463"/>
          <p14:tracePt t="313696" x="555625" y="5859463"/>
          <p14:tracePt t="313713" x="549275" y="5859463"/>
          <p14:tracePt t="313963" x="555625" y="5859463"/>
          <p14:tracePt t="313972" x="563563" y="5859463"/>
          <p14:tracePt t="313979" x="571500" y="5859463"/>
          <p14:tracePt t="313997" x="587375" y="5859463"/>
          <p14:tracePt t="314013" x="609600" y="5859463"/>
          <p14:tracePt t="314029" x="677863" y="5867400"/>
          <p14:tracePt t="314046" x="708025" y="5867400"/>
          <p14:tracePt t="314063" x="769938" y="5897563"/>
          <p14:tracePt t="314079" x="815975" y="5897563"/>
          <p14:tracePt t="314096" x="876300" y="5905500"/>
          <p14:tracePt t="314113" x="952500" y="5905500"/>
          <p14:tracePt t="314129" x="1012825" y="5905500"/>
          <p14:tracePt t="314146" x="1028700" y="5905500"/>
          <p14:tracePt t="314163" x="1074738" y="5913438"/>
          <p14:tracePt t="314180" x="1096963" y="5913438"/>
          <p14:tracePt t="314553" x="1104900" y="5913438"/>
          <p14:tracePt t="314569" x="1135063" y="5913438"/>
          <p14:tracePt t="314573" x="1189038" y="5921375"/>
          <p14:tracePt t="314582" x="1249363" y="5927725"/>
          <p14:tracePt t="314596" x="1393825" y="5951538"/>
          <p14:tracePt t="314613" x="1516063" y="5951538"/>
          <p14:tracePt t="314630" x="1782763" y="5959475"/>
          <p14:tracePt t="314646" x="2247900" y="5973763"/>
          <p14:tracePt t="314663" x="2743200" y="5973763"/>
          <p14:tracePt t="314680" x="3344863" y="5989638"/>
          <p14:tracePt t="314696" x="3970338" y="5989638"/>
          <p14:tracePt t="314713" x="4808538" y="5989638"/>
          <p14:tracePt t="314730" x="5280025" y="5989638"/>
          <p14:tracePt t="314746" x="5426075" y="5989638"/>
          <p14:tracePt t="314763" x="5524500" y="5959475"/>
          <p14:tracePt t="314779" x="5630863" y="5943600"/>
          <p14:tracePt t="314796" x="5684838" y="5927725"/>
          <p14:tracePt t="314813" x="5768975" y="5921375"/>
          <p14:tracePt t="314830" x="5913438" y="5913438"/>
          <p14:tracePt t="314846" x="5981700" y="5897563"/>
          <p14:tracePt t="314863" x="6035675" y="5897563"/>
          <p14:tracePt t="314995" x="6042025" y="5897563"/>
          <p14:tracePt t="315005" x="6049963" y="5897563"/>
          <p14:tracePt t="315013" x="6088063" y="5897563"/>
          <p14:tracePt t="315030" x="6210300" y="5897563"/>
          <p14:tracePt t="315046" x="6240463" y="5897563"/>
          <p14:tracePt t="315047" x="6378575" y="5897563"/>
          <p14:tracePt t="315063" x="6484938" y="5897563"/>
          <p14:tracePt t="315080" x="6607175" y="5897563"/>
          <p14:tracePt t="315096" x="6629400" y="5897563"/>
          <p14:tracePt t="315113" x="6659563" y="5889625"/>
          <p14:tracePt t="315130" x="6675438" y="5889625"/>
          <p14:tracePt t="315147" x="6713538" y="5883275"/>
          <p14:tracePt t="315163" x="6811963" y="5883275"/>
          <p14:tracePt t="315180" x="6865938" y="5883275"/>
          <p14:tracePt t="315196" x="6880225" y="5875338"/>
          <p14:tracePt t="315213" x="6918325" y="5859463"/>
          <p14:tracePt t="315291" x="6926263" y="5859463"/>
          <p14:tracePt t="315295" x="6934200" y="5859463"/>
          <p14:tracePt t="315301" x="6942138" y="5859463"/>
          <p14:tracePt t="315313" x="6972300" y="5859463"/>
          <p14:tracePt t="315330" x="7032625" y="5859463"/>
          <p14:tracePt t="315347" x="7086600" y="5859463"/>
          <p14:tracePt t="315363" x="7146925" y="5859463"/>
          <p14:tracePt t="315380" x="7178675" y="5859463"/>
          <p14:tracePt t="315639" x="7185025" y="5859463"/>
          <p14:tracePt t="315649" x="7223125" y="5859463"/>
          <p14:tracePt t="315659" x="7261225" y="5867400"/>
          <p14:tracePt t="315665" x="7269163" y="5867400"/>
          <p14:tracePt t="315680" x="7353300" y="5883275"/>
          <p14:tracePt t="315697" x="7407275" y="5889625"/>
          <p14:tracePt t="315714" x="7483475" y="5905500"/>
          <p14:tracePt t="315730" x="7543800" y="5921375"/>
          <p14:tracePt t="315747" x="7680325" y="5927725"/>
          <p14:tracePt t="315764" x="7794625" y="5951538"/>
          <p14:tracePt t="315780" x="7908925" y="5973763"/>
          <p14:tracePt t="315796" x="8008938" y="5981700"/>
          <p14:tracePt t="315813" x="8099425" y="5981700"/>
          <p14:tracePt t="315830" x="8123238" y="5981700"/>
          <p14:tracePt t="315847" x="8169275" y="5981700"/>
          <p14:tracePt t="315863" x="8183563" y="5981700"/>
          <p14:tracePt t="315983" x="8191500" y="5981700"/>
          <p14:tracePt t="316015" x="8199438" y="5981700"/>
          <p14:tracePt t="316095" x="8199438" y="5973763"/>
          <p14:tracePt t="316105" x="8199438" y="5965825"/>
          <p14:tracePt t="316109" x="8191500" y="5965825"/>
          <p14:tracePt t="316115" x="8183563" y="5965825"/>
          <p14:tracePt t="316130" x="8175625" y="5959475"/>
          <p14:tracePt t="316147" x="8145463" y="5935663"/>
          <p14:tracePt t="316163" x="8137525" y="5935663"/>
          <p14:tracePt t="316180" x="8131175" y="5935663"/>
          <p14:tracePt t="316271" x="8153400" y="5935663"/>
          <p14:tracePt t="316277" x="8169275" y="5935663"/>
          <p14:tracePt t="316287" x="8207375" y="5935663"/>
          <p14:tracePt t="316297" x="8267700" y="5935663"/>
          <p14:tracePt t="316314" x="8297863" y="5935663"/>
          <p14:tracePt t="316330" x="8351838" y="5935663"/>
          <p14:tracePt t="316347" x="8420100" y="5927725"/>
          <p14:tracePt t="316364" x="8488363" y="5927725"/>
          <p14:tracePt t="316380" x="8580438" y="5927725"/>
          <p14:tracePt t="316397" x="8702675" y="5927725"/>
          <p14:tracePt t="316414" x="8809038" y="5913438"/>
          <p14:tracePt t="316430" x="8855075" y="5897563"/>
          <p14:tracePt t="316447" x="8915400" y="5889625"/>
          <p14:tracePt t="316464" x="8953500" y="5883275"/>
          <p14:tracePt t="316480" x="8983663" y="5875338"/>
          <p14:tracePt t="316513" x="8991600" y="5875338"/>
          <p14:tracePt t="316530" x="8999538" y="5867400"/>
          <p14:tracePt t="316559" x="9013825" y="5867400"/>
          <p14:tracePt t="316581" x="9029700" y="5859463"/>
          <p14:tracePt t="316589" x="9037638" y="5859463"/>
          <p14:tracePt t="316597" x="9045575" y="5859463"/>
          <p14:tracePt t="316614" x="9090025" y="5851525"/>
          <p14:tracePt t="316630" x="9144000" y="5829300"/>
          <p14:tracePt t="316647" x="9182100" y="5821363"/>
          <p14:tracePt t="316664" x="9212263" y="5807075"/>
          <p14:tracePt t="316680" x="9236075" y="5791200"/>
          <p14:tracePt t="316714" x="9236075" y="5783263"/>
          <p14:tracePt t="316755" x="9236075" y="5775325"/>
          <p14:tracePt t="316791" x="9236075" y="5768975"/>
          <p14:tracePt t="316795" x="9236075" y="5761038"/>
          <p14:tracePt t="316811" x="9236075" y="5745163"/>
          <p14:tracePt t="316821" x="9236075" y="5722938"/>
          <p14:tracePt t="316831" x="9236075" y="5715000"/>
          <p14:tracePt t="316847" x="9236075" y="5707063"/>
          <p14:tracePt t="316864" x="9236075" y="5699125"/>
          <p14:tracePt t="316889" x="9236075" y="5692775"/>
          <p14:tracePt t="316897" x="9236075" y="5684838"/>
          <p14:tracePt t="316914" x="9220200" y="5668963"/>
          <p14:tracePt t="316930" x="9197975" y="5646738"/>
          <p14:tracePt t="316947" x="9159875" y="5616575"/>
          <p14:tracePt t="316964" x="9067800" y="5578475"/>
          <p14:tracePt t="316981" x="8975725" y="5562600"/>
          <p14:tracePt t="316998" x="8816975" y="5532438"/>
          <p14:tracePt t="317014" x="8709025" y="5508625"/>
          <p14:tracePt t="317030" x="8556625" y="5486400"/>
          <p14:tracePt t="317047" x="8343900" y="5478463"/>
          <p14:tracePt t="317064" x="8199438" y="5464175"/>
          <p14:tracePt t="317081" x="7864475" y="5432425"/>
          <p14:tracePt t="317097" x="7712075" y="5426075"/>
          <p14:tracePt t="317114" x="7407275" y="5402263"/>
          <p14:tracePt t="317131" x="7178675" y="5372100"/>
          <p14:tracePt t="317147" x="7002463" y="5356225"/>
          <p14:tracePt t="317164" x="6896100" y="5341938"/>
          <p14:tracePt t="317181" x="6659563" y="5326063"/>
          <p14:tracePt t="317197" x="6438900" y="5303838"/>
          <p14:tracePt t="317214" x="6202363" y="5287963"/>
          <p14:tracePt t="317231" x="6049963" y="5287963"/>
          <p14:tracePt t="317247" x="5897563" y="5287963"/>
          <p14:tracePt t="317264" x="5807075" y="5287963"/>
          <p14:tracePt t="317280" x="5600700" y="5287963"/>
          <p14:tracePt t="317297" x="5456238" y="5287963"/>
          <p14:tracePt t="317314" x="5280025" y="5287963"/>
          <p14:tracePt t="317330" x="5105400" y="5287963"/>
          <p14:tracePt t="317347" x="4854575" y="5287963"/>
          <p14:tracePt t="317364" x="4732338" y="5287963"/>
          <p14:tracePt t="317380" x="4549775" y="5287963"/>
          <p14:tracePt t="317397" x="4359275" y="5287963"/>
          <p14:tracePt t="317414" x="4198938" y="5287963"/>
          <p14:tracePt t="317431" x="3984625" y="5303838"/>
          <p14:tracePt t="317447" x="3802063" y="5318125"/>
          <p14:tracePt t="317464" x="3535363" y="5334000"/>
          <p14:tracePt t="317481" x="3382963" y="5372100"/>
          <p14:tracePt t="317497" x="3314700" y="5387975"/>
          <p14:tracePt t="317514" x="3124200" y="5410200"/>
          <p14:tracePt t="317531" x="2873375" y="5440363"/>
          <p14:tracePt t="317547" x="2743200" y="5456238"/>
          <p14:tracePt t="317564" x="2644775" y="5470525"/>
          <p14:tracePt t="317581" x="2498725" y="5502275"/>
          <p14:tracePt t="317597" x="2460625" y="5516563"/>
          <p14:tracePt t="317614" x="2400300" y="5540375"/>
          <p14:tracePt t="317631" x="2354263" y="5570538"/>
          <p14:tracePt t="317647" x="2293938" y="5584825"/>
          <p14:tracePt t="317664" x="2209800" y="5616575"/>
          <p14:tracePt t="317681" x="2141538" y="5646738"/>
          <p14:tracePt t="317697" x="2125663" y="5654675"/>
          <p14:tracePt t="317715" x="2041525" y="5692775"/>
          <p14:tracePt t="317731" x="1981200" y="5715000"/>
          <p14:tracePt t="317747" x="1943100" y="5715000"/>
          <p14:tracePt t="317764" x="1912938" y="5737225"/>
          <p14:tracePt t="317781" x="1897063" y="5745163"/>
          <p14:tracePt t="318237" x="1897063" y="5753100"/>
          <p14:tracePt t="318261" x="1912938" y="5753100"/>
          <p14:tracePt t="318271" x="1920875" y="5753100"/>
          <p14:tracePt t="318281" x="1958975" y="5753100"/>
          <p14:tracePt t="318285" x="1973263" y="5753100"/>
          <p14:tracePt t="318298" x="1989138" y="5753100"/>
          <p14:tracePt t="318314" x="2049463" y="5753100"/>
          <p14:tracePt t="318331" x="2133600" y="5753100"/>
          <p14:tracePt t="318348" x="2255838" y="5753100"/>
          <p14:tracePt t="318364" x="2468563" y="5745163"/>
          <p14:tracePt t="318381" x="2606675" y="5745163"/>
          <p14:tracePt t="318398" x="2659063" y="5737225"/>
          <p14:tracePt t="318414" x="2811463" y="5722938"/>
          <p14:tracePt t="318431" x="2979738" y="5715000"/>
          <p14:tracePt t="318448" x="3184525" y="5699125"/>
          <p14:tracePt t="318464" x="3314700" y="5699125"/>
          <p14:tracePt t="318481" x="3390900" y="5692775"/>
          <p14:tracePt t="318498" x="3527425" y="5668963"/>
          <p14:tracePt t="318514" x="3543300" y="5668963"/>
          <p14:tracePt t="318619" x="3535363" y="5668963"/>
          <p14:tracePt t="318623" x="3513138" y="5668963"/>
          <p14:tracePt t="318634" x="3482975" y="5668963"/>
          <p14:tracePt t="318648" x="3459163" y="5684838"/>
          <p14:tracePt t="318664" x="3429000" y="5699125"/>
          <p14:tracePt t="318681" x="3368675" y="5722938"/>
          <p14:tracePt t="318698" x="3222625" y="5722938"/>
          <p14:tracePt t="318714" x="3116263" y="5722938"/>
          <p14:tracePt t="318731" x="3063875" y="5722938"/>
          <p14:tracePt t="318748" x="2941638" y="5722938"/>
          <p14:tracePt t="318765" x="2819400" y="5722938"/>
          <p14:tracePt t="318781" x="2743200" y="5722938"/>
          <p14:tracePt t="318798" x="2667000" y="5730875"/>
          <p14:tracePt t="318814" x="2606675" y="5745163"/>
          <p14:tracePt t="318831" x="2454275" y="5753100"/>
          <p14:tracePt t="318848" x="2339975" y="5753100"/>
          <p14:tracePt t="318864" x="2270125" y="5753100"/>
          <p14:tracePt t="318881" x="2209800" y="5761038"/>
          <p14:tracePt t="318898" x="2179638" y="5768975"/>
          <p14:tracePt t="318914" x="2171700" y="5768975"/>
          <p14:tracePt t="318931" x="2117725" y="5783263"/>
          <p14:tracePt t="318948" x="1973263" y="5783263"/>
          <p14:tracePt t="318964" x="1897063" y="5783263"/>
          <p14:tracePt t="318981" x="1439863" y="5783263"/>
          <p14:tracePt t="318998" x="1044575" y="5783263"/>
          <p14:tracePt t="319015" x="708025" y="5799138"/>
          <p14:tracePt t="319031" x="631825" y="5813425"/>
          <p14:tracePt t="319048" x="571500" y="5813425"/>
          <p14:tracePt t="319065" x="503238" y="5813425"/>
          <p14:tracePt t="319081" x="434975" y="5813425"/>
          <p14:tracePt t="319098" x="388938" y="5813425"/>
          <p14:tracePt t="319157" x="403225" y="5813425"/>
          <p14:tracePt t="319167" x="419100" y="5813425"/>
          <p14:tracePt t="319177" x="465138" y="5813425"/>
          <p14:tracePt t="319181" x="487363" y="5813425"/>
          <p14:tracePt t="319198" x="541338" y="5791200"/>
          <p14:tracePt t="319215" x="587375" y="5775325"/>
          <p14:tracePt t="319231" x="663575" y="5768975"/>
          <p14:tracePt t="319248" x="701675" y="5768975"/>
          <p14:tracePt t="319264" x="846138" y="5768975"/>
          <p14:tracePt t="319281" x="922338" y="5768975"/>
          <p14:tracePt t="319298" x="960438" y="5768975"/>
          <p14:tracePt t="319315" x="968375" y="5768975"/>
          <p14:tracePt t="319331" x="1006475" y="5768975"/>
          <p14:tracePt t="319348" x="1066800" y="5791200"/>
          <p14:tracePt t="319365" x="1135063" y="5821363"/>
          <p14:tracePt t="319381" x="1317625" y="5859463"/>
          <p14:tracePt t="319398" x="1508125" y="5859463"/>
          <p14:tracePt t="319415" x="2141538" y="5859463"/>
          <p14:tracePt t="319431" x="2636838" y="5859463"/>
          <p14:tracePt t="319448" x="2949575" y="5859463"/>
          <p14:tracePt t="319465" x="4000500" y="5859463"/>
          <p14:tracePt t="319482" x="4678363" y="5859463"/>
          <p14:tracePt t="319498" x="5287963" y="5859463"/>
          <p14:tracePt t="319515" x="5875338" y="5859463"/>
          <p14:tracePt t="319531" x="6613525" y="5859463"/>
          <p14:tracePt t="319548" x="6865938" y="5859463"/>
          <p14:tracePt t="319550" x="7032625" y="5859463"/>
          <p14:tracePt t="319565" x="7162800" y="5859463"/>
          <p14:tracePt t="319581" x="7375525" y="5859463"/>
          <p14:tracePt t="319598" x="7589838" y="5859463"/>
          <p14:tracePt t="319615" x="7658100" y="5859463"/>
          <p14:tracePt t="319631" x="7742238" y="5859463"/>
          <p14:tracePt t="319648" x="7826375" y="5859463"/>
          <p14:tracePt t="319665" x="7932738" y="5875338"/>
          <p14:tracePt t="319682" x="7962900" y="5875338"/>
          <p14:tracePt t="319698" x="8039100" y="5889625"/>
          <p14:tracePt t="319715" x="8047038" y="5889625"/>
          <p14:tracePt t="319762" x="8054975" y="5889625"/>
          <p14:tracePt t="319853" x="8047038" y="5889625"/>
          <p14:tracePt t="319863" x="8016875" y="5889625"/>
          <p14:tracePt t="319867" x="7993063" y="5889625"/>
          <p14:tracePt t="319882" x="7962900" y="5889625"/>
          <p14:tracePt t="319898" x="7864475" y="5883275"/>
          <p14:tracePt t="319915" x="7742238" y="5875338"/>
          <p14:tracePt t="319932" x="7650163" y="5875338"/>
          <p14:tracePt t="319948" x="7589838" y="5875338"/>
          <p14:tracePt t="319965" x="7581900" y="5875338"/>
          <p14:tracePt t="320023" x="7604125" y="5875338"/>
          <p14:tracePt t="320029" x="7612063" y="5875338"/>
          <p14:tracePt t="320039" x="7642225" y="5875338"/>
          <p14:tracePt t="320048" x="7680325" y="5875338"/>
          <p14:tracePt t="320065" x="7794625" y="5875338"/>
          <p14:tracePt t="320082" x="7924800" y="5875338"/>
          <p14:tracePt t="320098" x="8039100" y="5875338"/>
          <p14:tracePt t="320115" x="8191500" y="5875338"/>
          <p14:tracePt t="320132" x="8289925" y="5875338"/>
          <p14:tracePt t="320149" x="8305800" y="5875338"/>
          <p14:tracePt t="320221" x="8313738" y="5875338"/>
          <p14:tracePt t="320233" x="8321675" y="5875338"/>
          <p14:tracePt t="320241" x="8328025" y="5875338"/>
          <p14:tracePt t="320249" x="8335963" y="5875338"/>
          <p14:tracePt t="320265" x="8359775" y="5875338"/>
          <p14:tracePt t="320282" x="8366125" y="5875338"/>
          <p14:tracePt t="320299" x="8420100" y="5875338"/>
          <p14:tracePt t="320315" x="8474075" y="5875338"/>
          <p14:tracePt t="320332" x="8534400" y="5875338"/>
          <p14:tracePt t="320348" x="8594725" y="5875338"/>
          <p14:tracePt t="320365" x="8678863" y="5875338"/>
          <p14:tracePt t="320382" x="8709025" y="5867400"/>
          <p14:tracePt t="320399" x="8740775" y="5867400"/>
          <p14:tracePt t="320415" x="8793163" y="5867400"/>
          <p14:tracePt t="320432" x="8823325" y="5867400"/>
          <p14:tracePt t="320448" x="8893175" y="5867400"/>
          <p14:tracePt t="320465" x="8915400" y="5867400"/>
          <p14:tracePt t="320482" x="8937625" y="5867400"/>
          <p14:tracePt t="320499" x="8953500" y="5867400"/>
          <p14:tracePt t="320515" x="8961438" y="5867400"/>
          <p14:tracePt t="320532" x="8969375" y="5859463"/>
          <p14:tracePt t="320549" x="8975725" y="5859463"/>
          <p14:tracePt t="320565" x="9013825" y="5859463"/>
          <p14:tracePt t="320582" x="9097963" y="5859463"/>
          <p14:tracePt t="320599" x="9228138" y="5859463"/>
          <p14:tracePt t="320615" x="9372600" y="5859463"/>
          <p14:tracePt t="320632" x="9471025" y="5859463"/>
          <p14:tracePt t="320649" x="9540875" y="5859463"/>
          <p14:tracePt t="320665" x="9585325" y="5859463"/>
          <p14:tracePt t="320682" x="9593263" y="5859463"/>
          <p14:tracePt t="320699" x="9639300" y="5851525"/>
          <p14:tracePt t="320715" x="9677400" y="5851525"/>
          <p14:tracePt t="320732" x="9693275" y="5851525"/>
          <p14:tracePt t="320749" x="9699625" y="5851525"/>
          <p14:tracePt t="320787" x="9707563" y="5851525"/>
          <p14:tracePt t="320801" x="9707563" y="5845175"/>
          <p14:tracePt t="320815" x="9715500" y="5845175"/>
          <p14:tracePt t="321225" x="9723438" y="5837238"/>
          <p14:tracePt t="321507" x="9737725" y="5821363"/>
          <p14:tracePt t="321527" x="9737725" y="5813425"/>
          <p14:tracePt t="321546" x="9745663" y="5813425"/>
          <p14:tracePt t="321549" x="9745663" y="5807075"/>
          <p14:tracePt t="321566" x="9753600" y="5807075"/>
          <p14:tracePt t="321582" x="9753600" y="5799138"/>
          <p14:tracePt t="321599" x="9769475" y="5783263"/>
          <p14:tracePt t="321616" x="9769475" y="5775325"/>
          <p14:tracePt t="321632" x="9769475" y="5761038"/>
          <p14:tracePt t="321670" x="9769475" y="5753100"/>
          <p14:tracePt t="321683" x="9775825" y="5753100"/>
          <p14:tracePt t="321699" x="9775825" y="5722938"/>
          <p14:tracePt t="321716" x="9775825" y="5707063"/>
          <p14:tracePt t="321733" x="9775825" y="5692775"/>
          <p14:tracePt t="321749" x="9761538" y="5668963"/>
          <p14:tracePt t="321766" x="9745663" y="5646738"/>
          <p14:tracePt t="321782" x="9707563" y="5630863"/>
          <p14:tracePt t="321799" x="9631363" y="5616575"/>
          <p14:tracePt t="321816" x="9486900" y="5584825"/>
          <p14:tracePt t="321832" x="9312275" y="5562600"/>
          <p14:tracePt t="321849" x="9128125" y="5524500"/>
          <p14:tracePt t="321866" x="8893175" y="5478463"/>
          <p14:tracePt t="321882" x="8686800" y="5456238"/>
          <p14:tracePt t="321899" x="8161338" y="5372100"/>
          <p14:tracePt t="321916" x="7856538" y="5334000"/>
          <p14:tracePt t="321932" x="7750175" y="5334000"/>
          <p14:tracePt t="321950" x="7407275" y="5295900"/>
          <p14:tracePt t="321966" x="6880225" y="5280025"/>
          <p14:tracePt t="321983" x="6477000" y="5280025"/>
          <p14:tracePt t="321999" x="6210300" y="5280025"/>
          <p14:tracePt t="322016" x="5867400" y="5280025"/>
          <p14:tracePt t="322032" x="5707063" y="5280025"/>
          <p14:tracePt t="322049" x="5470525" y="5295900"/>
          <p14:tracePt t="322065" x="5211763" y="5356225"/>
          <p14:tracePt t="322082" x="5037138" y="5410200"/>
          <p14:tracePt t="322099" x="4860925" y="5532438"/>
          <p14:tracePt t="322115" x="4740275" y="5608638"/>
          <p14:tracePt t="322132" x="4511675" y="5722938"/>
          <p14:tracePt t="322149" x="4449763" y="5775325"/>
          <p14:tracePt t="322166" x="4305300" y="5867400"/>
          <p14:tracePt t="322182" x="4206875" y="5913438"/>
          <p14:tracePt t="322199" x="4068763" y="5989638"/>
          <p14:tracePt t="322216" x="3970338" y="6003925"/>
          <p14:tracePt t="322232" x="3878263" y="6011863"/>
          <p14:tracePt t="322249" x="3856038" y="6011863"/>
          <p14:tracePt t="322265" x="3771900" y="6011863"/>
          <p14:tracePt t="322282" x="3741738" y="6011863"/>
          <p14:tracePt t="322299" x="3695700" y="6011863"/>
          <p14:tracePt t="322316" x="3635375" y="6011863"/>
          <p14:tracePt t="322332" x="3551238" y="6011863"/>
          <p14:tracePt t="322349" x="3513138" y="6011863"/>
          <p14:tracePt t="322366" x="3459163" y="6011863"/>
          <p14:tracePt t="322382" x="3429000" y="6019800"/>
          <p14:tracePt t="322399" x="3390900" y="6019800"/>
          <p14:tracePt t="322415" x="3344863" y="6019800"/>
          <p14:tracePt t="322432" x="3284538" y="6019800"/>
          <p14:tracePt t="322449" x="3246438" y="6019800"/>
          <p14:tracePt t="322466" x="3184525" y="5989638"/>
          <p14:tracePt t="322482" x="3116263" y="5943600"/>
          <p14:tracePt t="322499" x="3094038" y="5913438"/>
          <p14:tracePt t="322516" x="3086100" y="5889625"/>
          <p14:tracePt t="322532" x="3086100" y="5883275"/>
          <p14:tracePt t="322549" x="3086100" y="5875338"/>
          <p14:tracePt t="322566" x="3086100" y="5867400"/>
          <p14:tracePt t="322586" x="3086100" y="5859463"/>
          <p14:tracePt t="322638" x="3086100" y="5851525"/>
          <p14:tracePt t="322668" x="3086100" y="5837238"/>
          <p14:tracePt t="322718" x="3094038" y="5837238"/>
          <p14:tracePt t="322734" x="3108325" y="5829300"/>
          <p14:tracePt t="322744" x="3108325" y="5821363"/>
          <p14:tracePt t="322749" x="3116263" y="5813425"/>
          <p14:tracePt t="322766" x="3140075" y="5783263"/>
          <p14:tracePt t="322782" x="3146425" y="5768975"/>
          <p14:tracePt t="322799" x="3154363" y="5768975"/>
          <p14:tracePt t="322816" x="3162300" y="5761038"/>
          <p14:tracePt t="323258" x="3162300" y="5745163"/>
          <p14:tracePt t="323294" x="3124200" y="5745163"/>
          <p14:tracePt t="323304" x="3048000" y="5745163"/>
          <p14:tracePt t="323314" x="2887663" y="5745163"/>
          <p14:tracePt t="323318" x="2841625" y="5745163"/>
          <p14:tracePt t="323333" x="2644775" y="5745163"/>
          <p14:tracePt t="323349" x="2019300" y="5745163"/>
          <p14:tracePt t="323366" x="1417638" y="5745163"/>
          <p14:tracePt t="323383" x="1028700" y="5768975"/>
          <p14:tracePt t="323399" x="822325" y="5807075"/>
          <p14:tracePt t="323416" x="822325" y="5813425"/>
          <p14:tracePt t="323490" x="808038" y="5821363"/>
          <p14:tracePt t="323500" x="808038" y="5829300"/>
          <p14:tracePt t="323504" x="800100" y="5837238"/>
          <p14:tracePt t="323527" x="792163" y="5845175"/>
          <p14:tracePt t="323536" x="792163" y="5859463"/>
          <p14:tracePt t="323549" x="792163" y="5867400"/>
          <p14:tracePt t="323566" x="792163" y="5883275"/>
          <p14:tracePt t="323583" x="792163" y="5889625"/>
          <p14:tracePt t="323676" x="792163" y="5897563"/>
          <p14:tracePt t="323686" x="808038" y="5897563"/>
          <p14:tracePt t="323696" x="846138" y="5897563"/>
          <p14:tracePt t="323706" x="868363" y="5897563"/>
          <p14:tracePt t="323717" x="922338" y="5897563"/>
          <p14:tracePt t="323733" x="982663" y="5897563"/>
          <p14:tracePt t="323749" x="1112838" y="5905500"/>
          <p14:tracePt t="323766" x="1265238" y="5905500"/>
          <p14:tracePt t="323783" x="1387475" y="5905500"/>
          <p14:tracePt t="323799" x="1401763" y="5905500"/>
          <p14:tracePt t="323816" x="1409700" y="5905500"/>
          <p14:tracePt t="323849" x="1425575" y="5905500"/>
          <p14:tracePt t="323866" x="1485900" y="5905500"/>
          <p14:tracePt t="323883" x="1646238" y="5935663"/>
          <p14:tracePt t="323899" x="1828800" y="5951538"/>
          <p14:tracePt t="323916" x="1912938" y="5981700"/>
          <p14:tracePt t="323933" x="2087563" y="5997575"/>
          <p14:tracePt t="323949" x="2370138" y="6019800"/>
          <p14:tracePt t="323966" x="2544763" y="6019800"/>
          <p14:tracePt t="323983" x="2568575" y="6019800"/>
          <p14:tracePt t="324040" x="2574925" y="6019800"/>
          <p14:tracePt t="324044" x="2582863" y="6019800"/>
          <p14:tracePt t="324054" x="2590800" y="6019800"/>
          <p14:tracePt t="324066" x="2606675" y="6019800"/>
          <p14:tracePt t="324083" x="2697163" y="6035675"/>
          <p14:tracePt t="324099" x="2759075" y="6035675"/>
          <p14:tracePt t="324116" x="2849563" y="6035675"/>
          <p14:tracePt t="324133" x="2963863" y="6035675"/>
          <p14:tracePt t="324149" x="3094038" y="6035675"/>
          <p14:tracePt t="324166" x="3344863" y="5997575"/>
          <p14:tracePt t="324183" x="3497263" y="5989638"/>
          <p14:tracePt t="324200" x="3581400" y="5981700"/>
          <p14:tracePt t="324216" x="3916363" y="5973763"/>
          <p14:tracePt t="324233" x="4183063" y="5973763"/>
          <p14:tracePt t="324250" x="4625975" y="5973763"/>
          <p14:tracePt t="324266" x="5083175" y="5973763"/>
          <p14:tracePt t="324283" x="5821363" y="6019800"/>
          <p14:tracePt t="324300" x="6194425" y="6080125"/>
          <p14:tracePt t="324316" x="6873875" y="6164263"/>
          <p14:tracePt t="324333" x="7505700" y="6194425"/>
          <p14:tracePt t="324350" x="7962900" y="6194425"/>
          <p14:tracePt t="324366" x="8480425" y="6194425"/>
          <p14:tracePt t="324383" x="8747125" y="6194425"/>
          <p14:tracePt t="324400" x="8885238" y="6194425"/>
          <p14:tracePt t="324416" x="9151938" y="6194425"/>
          <p14:tracePt t="324433" x="9220200" y="6180138"/>
          <p14:tracePt t="324450" x="9274175" y="6149975"/>
          <p14:tracePt t="324502" x="9274175" y="6142038"/>
          <p14:tracePt t="324512" x="9266238" y="6142038"/>
          <p14:tracePt t="324522" x="9236075" y="6142038"/>
          <p14:tracePt t="324533" x="9204325" y="6126163"/>
          <p14:tracePt t="324550" x="9166225" y="6118225"/>
          <p14:tracePt t="324566" x="9136063" y="6103938"/>
          <p14:tracePt t="324583" x="9121775" y="6103938"/>
          <p14:tracePt t="324616" x="9113838" y="6103938"/>
          <p14:tracePt t="324633" x="9090025" y="6096000"/>
          <p14:tracePt t="324650" x="9007475" y="6073775"/>
          <p14:tracePt t="324666" x="8953500" y="6057900"/>
          <p14:tracePt t="324683" x="8747125" y="6027738"/>
          <p14:tracePt t="324700" x="8664575" y="6019800"/>
          <p14:tracePt t="324716" x="8564563" y="6011863"/>
          <p14:tracePt t="324733" x="8526463" y="6003925"/>
          <p14:tracePt t="324750" x="8474075" y="6003925"/>
          <p14:tracePt t="324766" x="8466138" y="6003925"/>
          <p14:tracePt t="324783" x="8450263" y="6003925"/>
          <p14:tracePt t="324800" x="8404225" y="5997575"/>
          <p14:tracePt t="324816" x="8382000" y="5997575"/>
          <p14:tracePt t="324833" x="8297863" y="5973763"/>
          <p14:tracePt t="324850" x="8251825" y="5965825"/>
          <p14:tracePt t="324866" x="8153400" y="5951538"/>
          <p14:tracePt t="324883" x="8047038" y="5935663"/>
          <p14:tracePt t="324900" x="7947025" y="5913438"/>
          <p14:tracePt t="324916" x="7902575" y="5905500"/>
          <p14:tracePt t="324933" x="7870825" y="5905500"/>
          <p14:tracePt t="325058" x="7864475" y="5905500"/>
          <p14:tracePt t="325078" x="7856538" y="5905500"/>
          <p14:tracePt t="325088" x="7848600" y="5905500"/>
          <p14:tracePt t="325104" x="7832725" y="5905500"/>
          <p14:tracePt t="325108" x="7818438" y="5905500"/>
          <p14:tracePt t="325118" x="7794625" y="5905500"/>
          <p14:tracePt t="325133" x="7756525" y="5905500"/>
          <p14:tracePt t="325150" x="7734300" y="5905500"/>
          <p14:tracePt t="325167" x="7673975" y="5905500"/>
          <p14:tracePt t="325183" x="7627938" y="5905500"/>
          <p14:tracePt t="325200" x="7581900" y="5905500"/>
          <p14:tracePt t="325217" x="7551738" y="5905500"/>
          <p14:tracePt t="325233" x="7535863" y="5905500"/>
          <p14:tracePt t="325250" x="7489825" y="5905500"/>
          <p14:tracePt t="325267" x="7399338" y="5883275"/>
          <p14:tracePt t="325283" x="7345363" y="5883275"/>
          <p14:tracePt t="325300" x="7331075" y="5883275"/>
          <p14:tracePt t="325317" x="7315200" y="5883275"/>
          <p14:tracePt t="325964" x="7323138" y="5883275"/>
          <p14:tracePt t="326020" x="7331075" y="5883275"/>
          <p14:tracePt t="326040" x="7337425" y="5883275"/>
          <p14:tracePt t="326056" x="7345363" y="5883275"/>
          <p14:tracePt t="326062" x="7361238" y="5883275"/>
          <p14:tracePt t="326082" x="7369175" y="5883275"/>
          <p14:tracePt t="326092" x="7375525" y="5883275"/>
          <p14:tracePt t="326100" x="7383463" y="5883275"/>
          <p14:tracePt t="326117" x="7399338" y="5883275"/>
          <p14:tracePt t="326134" x="7407275" y="5883275"/>
          <p14:tracePt t="326150" x="7413625" y="5883275"/>
          <p14:tracePt t="326167" x="7437438" y="5883275"/>
          <p14:tracePt t="326184" x="7445375" y="5883275"/>
          <p14:tracePt t="326217" x="7451725" y="5883275"/>
          <p14:tracePt t="326234" x="7459663" y="5883275"/>
          <p14:tracePt t="326250" x="7467600" y="5883275"/>
          <p14:tracePt t="326267" x="7483475" y="5883275"/>
          <p14:tracePt t="326284" x="7513638" y="5883275"/>
          <p14:tracePt t="326300" x="7535863" y="5883275"/>
          <p14:tracePt t="326317" x="7551738" y="5883275"/>
          <p14:tracePt t="326334" x="7589838" y="5883275"/>
          <p14:tracePt t="326350" x="7658100" y="5883275"/>
          <p14:tracePt t="326367" x="7712075" y="5883275"/>
          <p14:tracePt t="326384" x="7726363" y="5883275"/>
          <p14:tracePt t="326400" x="7756525" y="5883275"/>
          <p14:tracePt t="326417" x="7780338" y="5883275"/>
          <p14:tracePt t="326434" x="7802563" y="5883275"/>
          <p14:tracePt t="326450" x="7826375" y="5883275"/>
          <p14:tracePt t="326467" x="7856538" y="5883275"/>
          <p14:tracePt t="326484" x="7878763" y="5883275"/>
          <p14:tracePt t="326500" x="7902575" y="5883275"/>
          <p14:tracePt t="326534" x="7916863" y="5883275"/>
          <p14:tracePt t="326550" x="7924800" y="5883275"/>
          <p14:tracePt t="326567" x="7940675" y="5883275"/>
          <p14:tracePt t="326584" x="7962900" y="5883275"/>
          <p14:tracePt t="326600" x="7978775" y="5883275"/>
          <p14:tracePt t="326617" x="7993063" y="5883275"/>
          <p14:tracePt t="326634" x="8016875" y="5883275"/>
          <p14:tracePt t="326650" x="8023225" y="5883275"/>
          <p14:tracePt t="326667" x="8039100" y="5883275"/>
          <p14:tracePt t="328532" x="8047038" y="5883275"/>
          <p14:tracePt t="328546" x="8054975" y="5883275"/>
          <p14:tracePt t="328552" x="8061325" y="5883275"/>
          <p14:tracePt t="328564" x="8069263" y="5883275"/>
          <p14:tracePt t="328568" x="8077200" y="5883275"/>
          <p14:tracePt t="328604" x="8085138" y="5883275"/>
          <p14:tracePt t="328624" x="8093075" y="5883275"/>
          <p14:tracePt t="328644" x="8099425" y="5883275"/>
          <p14:tracePt t="328674" x="8115300" y="5883275"/>
          <p14:tracePt t="328684" x="8145463" y="5883275"/>
          <p14:tracePt t="328700" x="8169275" y="5883275"/>
          <p14:tracePt t="328704" x="8221663" y="5883275"/>
          <p14:tracePt t="328718" x="8275638" y="5883275"/>
          <p14:tracePt t="328734" x="8397875" y="5883275"/>
          <p14:tracePt t="328751" x="8526463" y="5883275"/>
          <p14:tracePt t="328768" x="8694738" y="5883275"/>
          <p14:tracePt t="328785" x="8809038" y="5883275"/>
          <p14:tracePt t="328801" x="8915400" y="5883275"/>
          <p14:tracePt t="328818" x="9067800" y="5883275"/>
          <p14:tracePt t="328835" x="9220200" y="5883275"/>
          <p14:tracePt t="328851" x="9364663" y="5883275"/>
          <p14:tracePt t="328868" x="9502775" y="5875338"/>
          <p14:tracePt t="328885" x="9555163" y="5867400"/>
          <p14:tracePt t="328901" x="9609138" y="5867400"/>
          <p14:tracePt t="328918" x="9623425" y="5867400"/>
          <p14:tracePt t="328951" x="9639300" y="5845175"/>
          <p14:tracePt t="328968" x="9647238" y="5845175"/>
          <p14:tracePt t="328985" x="9715500" y="5845175"/>
          <p14:tracePt t="329001" x="9737725" y="5845175"/>
          <p14:tracePt t="329018" x="9821863" y="5837238"/>
          <p14:tracePt t="329035" x="9867900" y="5821363"/>
          <p14:tracePt t="329051" x="9928225" y="5821363"/>
          <p14:tracePt t="329052" x="9944100" y="5821363"/>
          <p14:tracePt t="329068" x="9959975" y="5813425"/>
          <p14:tracePt t="329085" x="9974263" y="5813425"/>
          <p14:tracePt t="329101" x="9990138" y="5807075"/>
          <p14:tracePt t="329118" x="10004425" y="5807075"/>
          <p14:tracePt t="329135" x="10042525" y="5807075"/>
          <p14:tracePt t="329151" x="10088563" y="5807075"/>
          <p14:tracePt t="329168" x="10202863" y="5807075"/>
          <p14:tracePt t="329185" x="10256838" y="5807075"/>
          <p14:tracePt t="329201" x="10264775" y="5807075"/>
          <p14:tracePt t="329444" x="10248900" y="5807075"/>
          <p14:tracePt t="329454" x="10172700" y="5807075"/>
          <p14:tracePt t="329460" x="10112375" y="5807075"/>
          <p14:tracePt t="329468" x="10080625" y="5807075"/>
          <p14:tracePt t="329485" x="9769475" y="5807075"/>
          <p14:tracePt t="329501" x="9166225" y="5807075"/>
          <p14:tracePt t="329518" x="8915400" y="5807075"/>
          <p14:tracePt t="329535" x="8458200" y="5807075"/>
          <p14:tracePt t="329551" x="7954963" y="5807075"/>
          <p14:tracePt t="329568" x="7437438" y="5807075"/>
          <p14:tracePt t="329585" x="6858000" y="5807075"/>
          <p14:tracePt t="329601" x="6659563" y="5799138"/>
          <p14:tracePt t="329618" x="6332538" y="5775325"/>
          <p14:tracePt t="329635" x="6088063" y="5753100"/>
          <p14:tracePt t="329652" x="5889625" y="5753100"/>
          <p14:tracePt t="329668" x="5737225" y="5753100"/>
          <p14:tracePt t="329685" x="5584825" y="5753100"/>
          <p14:tracePt t="329702" x="5524500" y="5753100"/>
          <p14:tracePt t="329718" x="5349875" y="5753100"/>
          <p14:tracePt t="329735" x="5295900" y="5753100"/>
          <p14:tracePt t="329752" x="5265738" y="5753100"/>
          <p14:tracePt t="329768" x="5227638" y="5753100"/>
          <p14:tracePt t="329785" x="5135563" y="5753100"/>
          <p14:tracePt t="329802" x="5083175" y="5753100"/>
          <p14:tracePt t="329818" x="5029200" y="5753100"/>
          <p14:tracePt t="329835" x="4975225" y="5753100"/>
          <p14:tracePt t="329852" x="4937125" y="5753100"/>
          <p14:tracePt t="329868" x="4778375" y="5722938"/>
          <p14:tracePt t="329885" x="4686300" y="5699125"/>
          <p14:tracePt t="329902" x="4556125" y="5684838"/>
          <p14:tracePt t="329918" x="4533900" y="5684838"/>
          <p14:tracePt t="329935" x="4479925" y="5676900"/>
          <p14:tracePt t="329952" x="4457700" y="5676900"/>
          <p14:tracePt t="329968" x="4411663" y="5676900"/>
          <p14:tracePt t="329985" x="4359275" y="5676900"/>
          <p14:tracePt t="330002" x="4267200" y="5676900"/>
          <p14:tracePt t="330018" x="4237038" y="5676900"/>
          <p14:tracePt t="330035" x="4206875" y="5676900"/>
          <p14:tracePt t="330052" x="4191000" y="5676900"/>
          <p14:tracePt t="330100" x="4183063" y="5676900"/>
          <p14:tracePt t="330122" x="4175125" y="5676900"/>
          <p14:tracePt t="330126" x="4168775" y="5676900"/>
          <p14:tracePt t="330136" x="4160838" y="5676900"/>
          <p14:tracePt t="330706" x="4152900" y="5676900"/>
          <p14:tracePt t="330716" x="4137025" y="5676900"/>
          <p14:tracePt t="330722" x="4106863" y="5676900"/>
          <p14:tracePt t="330735" x="4068763" y="5676900"/>
          <p14:tracePt t="330752" x="3954463" y="5676900"/>
          <p14:tracePt t="330769" x="3810000" y="5676900"/>
          <p14:tracePt t="330785" x="3551238" y="5676900"/>
          <p14:tracePt t="330802" x="3390900" y="5676900"/>
          <p14:tracePt t="330819" x="3124200" y="5676900"/>
          <p14:tracePt t="330835" x="2857500" y="5676900"/>
          <p14:tracePt t="330852" x="2697163" y="5676900"/>
          <p14:tracePt t="330869" x="2384425" y="5676900"/>
          <p14:tracePt t="330885" x="2193925" y="5676900"/>
          <p14:tracePt t="330902" x="2111375" y="5676900"/>
          <p14:tracePt t="330919" x="1882775" y="5676900"/>
          <p14:tracePt t="330935" x="1812925" y="5676900"/>
          <p14:tracePt t="330952" x="1768475" y="5676900"/>
          <p14:tracePt t="330969" x="1752600" y="5676900"/>
          <p14:tracePt t="330985" x="1744663" y="5676900"/>
          <p14:tracePt t="331019" x="1736725" y="5676900"/>
          <p14:tracePt t="331035" x="1714500" y="5676900"/>
          <p14:tracePt t="331052" x="1698625" y="5676900"/>
          <p14:tracePt t="331069" x="1692275" y="5676900"/>
          <p14:tracePt t="331085" x="1660525" y="5676900"/>
          <p14:tracePt t="331102" x="1584325" y="5676900"/>
          <p14:tracePt t="331119" x="1562100" y="5676900"/>
          <p14:tracePt t="331135" x="1470025" y="5676900"/>
          <p14:tracePt t="331152" x="1317625" y="5745163"/>
          <p14:tracePt t="331169" x="1257300" y="5768975"/>
          <p14:tracePt t="331185" x="1235075" y="5799138"/>
          <p14:tracePt t="331202" x="1219200" y="5813425"/>
          <p14:tracePt t="331219" x="1203325" y="5813425"/>
          <p14:tracePt t="331272" x="1196975" y="5813425"/>
          <p14:tracePt t="331282" x="1189038" y="5813425"/>
          <p14:tracePt t="331288" x="1181100" y="5813425"/>
          <p14:tracePt t="331302" x="1173163" y="5813425"/>
          <p14:tracePt t="331382" x="1158875" y="5813425"/>
          <p14:tracePt t="331404" x="1150938" y="5813425"/>
          <p14:tracePt t="331414" x="1143000" y="5813425"/>
          <p14:tracePt t="331626" x="1158875" y="5821363"/>
          <p14:tracePt t="331636" x="1173163" y="5837238"/>
          <p14:tracePt t="331640" x="1203325" y="5837238"/>
          <p14:tracePt t="331652" x="1235075" y="5837238"/>
          <p14:tracePt t="331669" x="1341438" y="5859463"/>
          <p14:tracePt t="331686" x="1439863" y="5867400"/>
          <p14:tracePt t="331702" x="1684338" y="5883275"/>
          <p14:tracePt t="331719" x="1768475" y="5883275"/>
          <p14:tracePt t="331736" x="2003425" y="5883275"/>
          <p14:tracePt t="331752" x="2225675" y="5883275"/>
          <p14:tracePt t="331769" x="2400300" y="5905500"/>
          <p14:tracePt t="331786" x="2636838" y="5927725"/>
          <p14:tracePt t="331802" x="2841625" y="5959475"/>
          <p14:tracePt t="331819" x="2933700" y="5981700"/>
          <p14:tracePt t="331836" x="3124200" y="6019800"/>
          <p14:tracePt t="331852" x="3406775" y="6042025"/>
          <p14:tracePt t="331869" x="3635375" y="6065838"/>
          <p14:tracePt t="331886" x="3832225" y="6065838"/>
          <p14:tracePt t="331902" x="4054475" y="6065838"/>
          <p14:tracePt t="331919" x="4114800" y="6065838"/>
          <p14:tracePt t="331936" x="4168775" y="6065838"/>
          <p14:tracePt t="331952" x="4206875" y="6065838"/>
          <p14:tracePt t="331969" x="4229100" y="6065838"/>
          <p14:tracePt t="331986" x="4267200" y="6065838"/>
          <p14:tracePt t="332002" x="4283075" y="6065838"/>
          <p14:tracePt t="332019" x="4327525" y="6065838"/>
          <p14:tracePt t="332036" x="4373563" y="6065838"/>
          <p14:tracePt t="332052" x="4411663" y="6065838"/>
          <p14:tracePt t="332069" x="4495800" y="6065838"/>
          <p14:tracePt t="332086" x="4533900" y="6065838"/>
          <p14:tracePt t="332102" x="4541838" y="6065838"/>
          <p14:tracePt t="332119" x="4564063" y="6065838"/>
          <p14:tracePt t="332136" x="4587875" y="6065838"/>
          <p14:tracePt t="332152" x="4618038" y="6065838"/>
          <p14:tracePt t="332169" x="4656138" y="6065838"/>
          <p14:tracePt t="332186" x="4694238" y="6065838"/>
          <p14:tracePt t="332202" x="4702175" y="6065838"/>
          <p14:tracePt t="332323" x="4694238" y="6065838"/>
          <p14:tracePt t="332327" x="4686300" y="6065838"/>
          <p14:tracePt t="332337" x="4678363" y="6065838"/>
          <p14:tracePt t="332353" x="4656138" y="6065838"/>
          <p14:tracePt t="332369" x="4632325" y="6065838"/>
          <p14:tracePt t="332386" x="4618038" y="6065838"/>
          <p14:tracePt t="332403" x="4579938" y="6057900"/>
          <p14:tracePt t="332419" x="4572000" y="6057900"/>
          <p14:tracePt t="332436" x="4549775" y="6057900"/>
          <p14:tracePt t="332453" x="4533900" y="6057900"/>
          <p14:tracePt t="332486" x="4525963" y="6057900"/>
          <p14:tracePt t="332503" x="4511675" y="6049963"/>
          <p14:tracePt t="332519" x="4495800" y="6042025"/>
          <p14:tracePt t="332536" x="4473575" y="6035675"/>
          <p14:tracePt t="332553" x="4441825" y="6019800"/>
          <p14:tracePt t="332570" x="4419600" y="6003925"/>
          <p14:tracePt t="332586" x="4403725" y="6003925"/>
          <p14:tracePt t="332603" x="4373563" y="5989638"/>
          <p14:tracePt t="332620" x="4321175" y="5965825"/>
          <p14:tracePt t="332637" x="4297363" y="5959475"/>
          <p14:tracePt t="332653" x="4275138" y="5951538"/>
          <p14:tracePt t="332751" x="4267200" y="5943600"/>
          <p14:tracePt t="332801" x="4259263" y="5935663"/>
          <p14:tracePt t="332861" x="4251325" y="5935663"/>
          <p14:tracePt t="332871" x="4244975" y="5921375"/>
          <p14:tracePt t="332957" x="4237038" y="5913438"/>
          <p14:tracePt t="332967" x="4221163" y="5905500"/>
          <p14:tracePt t="332973" x="4183063" y="5897563"/>
          <p14:tracePt t="332986" x="4152900" y="5889625"/>
          <p14:tracePt t="333003" x="4076700" y="5867400"/>
          <p14:tracePt t="333020" x="4022725" y="5859463"/>
          <p14:tracePt t="333036" x="3924300" y="5845175"/>
          <p14:tracePt t="333053" x="3749675" y="5821363"/>
          <p14:tracePt t="333070" x="3687763" y="5821363"/>
          <p14:tracePt t="333086" x="3429000" y="5791200"/>
          <p14:tracePt t="333103" x="3086100" y="5791200"/>
          <p14:tracePt t="333120" x="2903538" y="5791200"/>
          <p14:tracePt t="333136" x="2781300" y="5791200"/>
          <p14:tracePt t="333153" x="2759075" y="5791200"/>
          <p14:tracePt t="333170" x="2697163" y="5799138"/>
          <p14:tracePt t="333186" x="2636838" y="5807075"/>
          <p14:tracePt t="333203" x="2613025" y="5807075"/>
          <p14:tracePt t="333220" x="2590800" y="5813425"/>
          <p14:tracePt t="333236" x="2582863" y="5813425"/>
          <p14:tracePt t="333253" x="2582863" y="5821363"/>
          <p14:tracePt t="333320" x="2582863" y="5829300"/>
          <p14:tracePt t="333335" x="2598738" y="5837238"/>
          <p14:tracePt t="333345" x="2606675" y="5837238"/>
          <p14:tracePt t="333356" x="2620963" y="5837238"/>
          <p14:tracePt t="333370" x="2636838" y="5837238"/>
          <p14:tracePt t="333386" x="2644775" y="5837238"/>
          <p14:tracePt t="333403" x="2751138" y="5837238"/>
          <p14:tracePt t="333420" x="2841625" y="5837238"/>
          <p14:tracePt t="333436" x="3101975" y="5837238"/>
          <p14:tracePt t="333453" x="3238500" y="5837238"/>
          <p14:tracePt t="333470" x="3451225" y="5837238"/>
          <p14:tracePt t="333486" x="3703638" y="5837238"/>
          <p14:tracePt t="333503" x="3916363" y="5837238"/>
          <p14:tracePt t="333520" x="4206875" y="5859463"/>
          <p14:tracePt t="333537" x="4518025" y="5867400"/>
          <p14:tracePt t="333553" x="4732338" y="5875338"/>
          <p14:tracePt t="333570" x="5165725" y="5889625"/>
          <p14:tracePt t="333587" x="5761038" y="5889625"/>
          <p14:tracePt t="333603" x="5989638" y="5889625"/>
          <p14:tracePt t="333620" x="6408738" y="5905500"/>
          <p14:tracePt t="333637" x="6926263" y="5905500"/>
          <p14:tracePt t="333653" x="7162800" y="5905500"/>
          <p14:tracePt t="333670" x="7323138" y="5905500"/>
          <p14:tracePt t="333686" x="7451725" y="5905500"/>
          <p14:tracePt t="333703" x="7513638" y="5905500"/>
          <p14:tracePt t="333720" x="7581900" y="5905500"/>
          <p14:tracePt t="333737" x="7666038" y="5897563"/>
          <p14:tracePt t="333753" x="7696200" y="5889625"/>
          <p14:tracePt t="333770" x="7718425" y="5883275"/>
          <p14:tracePt t="333849" x="7718425" y="5875338"/>
          <p14:tracePt t="333873" x="7718425" y="5867400"/>
          <p14:tracePt t="333995" x="7712075" y="5859463"/>
          <p14:tracePt t="334005" x="7680325" y="5851525"/>
          <p14:tracePt t="334015" x="7642225" y="5851525"/>
          <p14:tracePt t="334025" x="7620000" y="5851525"/>
          <p14:tracePt t="334037" x="7597775" y="5851525"/>
          <p14:tracePt t="334053" x="7551738" y="5851525"/>
          <p14:tracePt t="334054" x="7521575" y="5851525"/>
          <p14:tracePt t="334070" x="7475538" y="5851525"/>
          <p14:tracePt t="334087" x="7399338" y="5851525"/>
          <p14:tracePt t="334103" x="7361238" y="5851525"/>
          <p14:tracePt t="334120" x="7323138" y="5851525"/>
          <p14:tracePt t="334137" x="7307263" y="5851525"/>
          <p14:tracePt t="334153" x="7292975" y="5851525"/>
          <p14:tracePt t="334340" x="7307263" y="5851525"/>
          <p14:tracePt t="334344" x="7353300" y="5867400"/>
          <p14:tracePt t="334355" x="7407275" y="5867400"/>
          <p14:tracePt t="334370" x="7521575" y="5875338"/>
          <p14:tracePt t="334387" x="7673975" y="5875338"/>
          <p14:tracePt t="334404" x="7772400" y="5875338"/>
          <p14:tracePt t="334420" x="7916863" y="5875338"/>
          <p14:tracePt t="334437" x="7985125" y="5875338"/>
          <p14:tracePt t="334453" x="8039100" y="5875338"/>
          <p14:tracePt t="334470" x="8054975" y="5875338"/>
          <p14:tracePt t="334487" x="8061325" y="5875338"/>
          <p14:tracePt t="336343" x="8069263" y="5875338"/>
          <p14:tracePt t="336351" x="8085138" y="5875338"/>
          <p14:tracePt t="336357" x="8093075" y="5875338"/>
          <p14:tracePt t="336371" x="8099425" y="5875338"/>
          <p14:tracePt t="336387" x="8145463" y="5875338"/>
          <p14:tracePt t="336404" x="8183563" y="5875338"/>
          <p14:tracePt t="336421" x="8221663" y="5875338"/>
          <p14:tracePt t="336437" x="8283575" y="5875338"/>
          <p14:tracePt t="336454" x="8397875" y="5883275"/>
          <p14:tracePt t="336471" x="8488363" y="5889625"/>
          <p14:tracePt t="336488" x="8580438" y="5889625"/>
          <p14:tracePt t="336504" x="8648700" y="5889625"/>
          <p14:tracePt t="336521" x="8694738" y="5897563"/>
          <p14:tracePt t="336538" x="8747125" y="5905500"/>
          <p14:tracePt t="336554" x="8816975" y="5913438"/>
          <p14:tracePt t="336571" x="8869363" y="5927725"/>
          <p14:tracePt t="336588" x="8915400" y="5927725"/>
          <p14:tracePt t="336604" x="8961438" y="5927725"/>
          <p14:tracePt t="336621" x="9045575" y="5927725"/>
          <p14:tracePt t="336637" x="9151938" y="5927725"/>
          <p14:tracePt t="336654" x="9212263" y="5927725"/>
          <p14:tracePt t="336671" x="9304338" y="5927725"/>
          <p14:tracePt t="336687" x="9364663" y="5927725"/>
          <p14:tracePt t="336704" x="9448800" y="5927725"/>
          <p14:tracePt t="336721" x="9502775" y="5927725"/>
          <p14:tracePt t="336738" x="9517063" y="5927725"/>
          <p14:tracePt t="336754" x="9563100" y="5927725"/>
          <p14:tracePt t="336771" x="9601200" y="5927725"/>
          <p14:tracePt t="336788" x="9623425" y="5927725"/>
          <p14:tracePt t="336804" x="9661525" y="5927725"/>
          <p14:tracePt t="336821" x="9693275" y="5927725"/>
          <p14:tracePt t="336838" x="9753600" y="5927725"/>
          <p14:tracePt t="336854" x="9813925" y="5927725"/>
          <p14:tracePt t="336871" x="9867900" y="5927725"/>
          <p14:tracePt t="336888" x="9913938" y="5927725"/>
          <p14:tracePt t="336904" x="9952038" y="5927725"/>
          <p14:tracePt t="336921" x="9982200" y="5927725"/>
          <p14:tracePt t="336938" x="9998075" y="5927725"/>
          <p14:tracePt t="336954" x="10042525" y="5927725"/>
          <p14:tracePt t="336971" x="10066338" y="5927725"/>
          <p14:tracePt t="336988" x="10096500" y="5927725"/>
          <p14:tracePt t="337004" x="10118725" y="5927725"/>
          <p14:tracePt t="337021" x="10142538" y="5927725"/>
          <p14:tracePt t="337038" x="10172700" y="5921375"/>
          <p14:tracePt t="337054" x="10188575" y="5921375"/>
          <p14:tracePt t="337071" x="10202863" y="5921375"/>
          <p14:tracePt t="337314" x="10202863" y="5913438"/>
          <p14:tracePt t="337324" x="10194925" y="5913438"/>
          <p14:tracePt t="337334" x="10188575" y="5913438"/>
          <p14:tracePt t="337344" x="10188575" y="5905500"/>
          <p14:tracePt t="337375" x="10172700" y="5889625"/>
          <p14:tracePt t="337415" x="10164763" y="5889625"/>
          <p14:tracePt t="337642" x="10156825" y="5889625"/>
          <p14:tracePt t="337759" x="10156825" y="5883275"/>
          <p14:tracePt t="339963" x="10156825" y="5875338"/>
          <p14:tracePt t="340006" x="10164763" y="5875338"/>
          <p14:tracePt t="340013" x="10180638" y="5875338"/>
          <p14:tracePt t="340028" x="10218738" y="5875338"/>
          <p14:tracePt t="340043" x="10240963" y="5875338"/>
          <p14:tracePt t="340055" x="10271125" y="5875338"/>
          <p14:tracePt t="340072" x="10340975" y="5875338"/>
          <p14:tracePt t="340089" x="10371138" y="5875338"/>
          <p14:tracePt t="340106" x="10409238" y="5875338"/>
          <p14:tracePt t="340122" x="10439400" y="5875338"/>
          <p14:tracePt t="340139" x="10461625" y="5875338"/>
          <p14:tracePt t="340155" x="10477500" y="5875338"/>
          <p14:tracePt t="340172" x="10493375" y="5875338"/>
          <p14:tracePt t="340490" x="10507663" y="5875338"/>
          <p14:tracePt t="340501" x="10537825" y="5875338"/>
          <p14:tracePt t="340511" x="10561638" y="5875338"/>
          <p14:tracePt t="340522" x="10575925" y="5875338"/>
          <p14:tracePt t="340539" x="10629900" y="5859463"/>
          <p14:tracePt t="340556" x="10645775" y="5859463"/>
          <p14:tracePt t="340572" x="10660063" y="5845175"/>
          <p14:tracePt t="340769" x="10645775" y="5845175"/>
          <p14:tracePt t="340779" x="10561638" y="5845175"/>
          <p14:tracePt t="340785" x="10515600" y="5845175"/>
          <p14:tracePt t="340795" x="10240963" y="5845175"/>
          <p14:tracePt t="340806" x="10172700" y="5845175"/>
          <p14:tracePt t="340823" x="9456738" y="5845175"/>
          <p14:tracePt t="340839" x="8861425" y="5845175"/>
          <p14:tracePt t="340856" x="8632825" y="5845175"/>
          <p14:tracePt t="340872" x="7894638" y="5845175"/>
          <p14:tracePt t="340889" x="7269163" y="5845175"/>
          <p14:tracePt t="340906" x="6865938" y="5867400"/>
          <p14:tracePt t="340922" x="6675438" y="5905500"/>
          <p14:tracePt t="340939" x="6515100" y="5935663"/>
          <p14:tracePt t="340956" x="6408738" y="5935663"/>
          <p14:tracePt t="340972" x="6378575" y="5935663"/>
          <p14:tracePt t="341041" x="6354763" y="5935663"/>
          <p14:tracePt t="341051" x="6346825" y="5935663"/>
          <p14:tracePt t="341071" x="6346825" y="5927725"/>
          <p14:tracePt t="341101" x="6340475" y="5927725"/>
          <p14:tracePt t="341107" x="6340475" y="5921375"/>
          <p14:tracePt t="341117" x="6324600" y="5921375"/>
          <p14:tracePt t="341127" x="6302375" y="5897563"/>
          <p14:tracePt t="341139" x="6286500" y="5889625"/>
          <p14:tracePt t="341156" x="6194425" y="5859463"/>
          <p14:tracePt t="341173" x="6134100" y="5829300"/>
          <p14:tracePt t="341189" x="6057900" y="5821363"/>
          <p14:tracePt t="341206" x="6011863" y="5813425"/>
          <p14:tracePt t="341223" x="5981700" y="5813425"/>
          <p14:tracePt t="341239" x="5943600" y="5799138"/>
          <p14:tracePt t="341256" x="5859463" y="5775325"/>
          <p14:tracePt t="341273" x="5761038" y="5761038"/>
          <p14:tracePt t="341289" x="5699125" y="5753100"/>
          <p14:tracePt t="341306" x="5692775" y="5753100"/>
          <p14:tracePt t="341525" x="5699125" y="5753100"/>
          <p14:tracePt t="341549" x="5707063" y="5753100"/>
          <p14:tracePt t="341569" x="5715000" y="5753100"/>
          <p14:tracePt t="341575" x="5722938" y="5753100"/>
          <p14:tracePt t="341584" x="5753100" y="5753100"/>
          <p14:tracePt t="341591" x="5775325" y="5753100"/>
          <p14:tracePt t="341606" x="5807075" y="5761038"/>
          <p14:tracePt t="341623" x="5889625" y="5775325"/>
          <p14:tracePt t="341639" x="5965825" y="5775325"/>
          <p14:tracePt t="341656" x="6057900" y="5775325"/>
          <p14:tracePt t="341673" x="6156325" y="5775325"/>
          <p14:tracePt t="341690" x="6188075" y="5775325"/>
          <p14:tracePt t="341706" x="6218238" y="5775325"/>
          <p14:tracePt t="341723" x="6226175" y="5775325"/>
          <p14:tracePt t="341765" x="6232525" y="5775325"/>
          <p14:tracePt t="341783" x="6240463" y="5775325"/>
          <p14:tracePt t="341793" x="6248400" y="5775325"/>
          <p14:tracePt t="341844" x="6256338" y="5775325"/>
          <p14:tracePt t="341859" x="6270625" y="5791200"/>
          <p14:tracePt t="341868" x="6286500" y="5791200"/>
          <p14:tracePt t="341878" x="6302375" y="5791200"/>
          <p14:tracePt t="341890" x="6308725" y="5791200"/>
          <p14:tracePt t="341906" x="6332538" y="5791200"/>
          <p14:tracePt t="341923" x="6340475" y="5791200"/>
          <p14:tracePt t="343209" x="6354763" y="5791200"/>
          <p14:tracePt t="343212" x="6392863" y="5791200"/>
          <p14:tracePt t="343223" x="6423025" y="5807075"/>
          <p14:tracePt t="343240" x="6629400" y="5829300"/>
          <p14:tracePt t="343257" x="6765925" y="5851525"/>
          <p14:tracePt t="343274" x="6896100" y="5859463"/>
          <p14:tracePt t="343290" x="7132638" y="5897563"/>
          <p14:tracePt t="343307" x="7369175" y="5927725"/>
          <p14:tracePt t="343323" x="7718425" y="5965825"/>
          <p14:tracePt t="343341" x="8016875" y="6019800"/>
          <p14:tracePt t="343357" x="8229600" y="6042025"/>
          <p14:tracePt t="343373" x="8366125" y="6057900"/>
          <p14:tracePt t="343390" x="8702675" y="6088063"/>
          <p14:tracePt t="343407" x="9318625" y="6164263"/>
          <p14:tracePt t="343423" x="9509125" y="6172200"/>
          <p14:tracePt t="343440" x="9867900" y="6172200"/>
          <p14:tracePt t="343457" x="10080625" y="6172200"/>
          <p14:tracePt t="343474" x="10240963" y="6172200"/>
          <p14:tracePt t="343490" x="10271125" y="6172200"/>
          <p14:tracePt t="343507" x="10287000" y="6164263"/>
          <p14:tracePt t="343523" x="10325100" y="6164263"/>
          <p14:tracePt t="343540" x="10340975" y="6164263"/>
          <p14:tracePt t="343557" x="10371138" y="6156325"/>
          <p14:tracePt t="343560" x="10371138" y="6149975"/>
          <p14:tracePt t="343573" x="10393363" y="6149975"/>
          <p14:tracePt t="343590" x="10423525" y="6149975"/>
          <p14:tracePt t="343607" x="10439400" y="6149975"/>
          <p14:tracePt t="343624" x="10493375" y="6142038"/>
          <p14:tracePt t="343640" x="10523538" y="6134100"/>
          <p14:tracePt t="343811" x="10515600" y="6134100"/>
          <p14:tracePt t="343827" x="10499725" y="6134100"/>
          <p14:tracePt t="343831" x="10493375" y="6134100"/>
          <p14:tracePt t="343851" x="10455275" y="6134100"/>
          <p14:tracePt t="343857" x="10431463" y="6134100"/>
          <p14:tracePt t="343873" x="10393363" y="6134100"/>
          <p14:tracePt t="343890" x="10309225" y="6126163"/>
          <p14:tracePt t="343907" x="10202863" y="6080125"/>
          <p14:tracePt t="343924" x="10164763" y="6035675"/>
          <p14:tracePt t="343940" x="10150475" y="6019800"/>
          <p14:tracePt t="343957" x="10118725" y="5889625"/>
          <p14:tracePt t="343974" x="10118725" y="5807075"/>
          <p14:tracePt t="343990" x="10164763" y="5715000"/>
          <p14:tracePt t="344007" x="10202863" y="5654675"/>
          <p14:tracePt t="344024" x="10302875" y="5524500"/>
          <p14:tracePt t="344040" x="10401300" y="5470525"/>
          <p14:tracePt t="344057" x="10583863" y="5440363"/>
          <p14:tracePt t="344059" x="10599738" y="5440363"/>
          <p14:tracePt t="344074" x="10744200" y="5432425"/>
          <p14:tracePt t="344091" x="10828338" y="5432425"/>
          <p14:tracePt t="344107" x="10942638" y="5432425"/>
          <p14:tracePt t="344124" x="11002963" y="5432425"/>
          <p14:tracePt t="344140" x="11033125" y="5440363"/>
          <p14:tracePt t="344157" x="11049000" y="5540375"/>
          <p14:tracePt t="344174" x="11049000" y="5608638"/>
          <p14:tracePt t="344190" x="11049000" y="5654675"/>
          <p14:tracePt t="344207" x="11026775" y="5753100"/>
          <p14:tracePt t="344224" x="10964863" y="5851525"/>
          <p14:tracePt t="344240" x="10850563" y="5973763"/>
          <p14:tracePt t="344257" x="10744200" y="6057900"/>
          <p14:tracePt t="344274" x="10690225" y="6080125"/>
          <p14:tracePt t="344290" x="10637838" y="6088063"/>
          <p14:tracePt t="344307" x="10575925" y="6096000"/>
          <p14:tracePt t="344324" x="10553700" y="6096000"/>
          <p14:tracePt t="344340" x="10507663" y="6096000"/>
          <p14:tracePt t="344357" x="10485438" y="6096000"/>
          <p14:tracePt t="344374" x="10477500" y="6096000"/>
          <p14:tracePt t="344390" x="10469563" y="6096000"/>
          <p14:tracePt t="344455" x="10461625" y="6096000"/>
          <p14:tracePt t="345051" x="10455275" y="6096000"/>
          <p14:tracePt t="345062" x="10447338" y="6103938"/>
          <p14:tracePt t="345066" x="10447338" y="6111875"/>
          <p14:tracePt t="345077" x="10401300" y="6111875"/>
          <p14:tracePt t="345091" x="10363200" y="6111875"/>
          <p14:tracePt t="345107" x="10240963" y="6126163"/>
          <p14:tracePt t="345124" x="10126663" y="6142038"/>
          <p14:tracePt t="345141" x="9944100" y="6180138"/>
          <p14:tracePt t="345157" x="9731375" y="6210300"/>
          <p14:tracePt t="345174" x="9609138" y="6248400"/>
          <p14:tracePt t="345191" x="9432925" y="6316663"/>
          <p14:tracePt t="345207" x="9304338" y="6354763"/>
          <p14:tracePt t="345224" x="9159875" y="6392863"/>
          <p14:tracePt t="345241" x="9059863" y="6423025"/>
          <p14:tracePt t="345257" x="9007475" y="6430963"/>
          <p14:tracePt t="345274" x="8945563" y="6438900"/>
          <p14:tracePt t="345291" x="8907463" y="6454775"/>
          <p14:tracePt t="345307" x="8899525" y="6454775"/>
          <p14:tracePt t="345341" x="8885238" y="6454775"/>
          <p14:tracePt t="345357" x="8861425" y="6454775"/>
          <p14:tracePt t="345374" x="8847138" y="6454775"/>
          <p14:tracePt t="345391" x="8809038" y="6446838"/>
          <p14:tracePt t="345407" x="8785225" y="6446838"/>
          <p14:tracePt t="345424" x="8747125" y="6400800"/>
          <p14:tracePt t="345441" x="8686800" y="6340475"/>
          <p14:tracePt t="345457" x="8632825" y="6270625"/>
          <p14:tracePt t="345474" x="8594725" y="6218238"/>
          <p14:tracePt t="345491" x="8572500" y="6126163"/>
          <p14:tracePt t="345507" x="8534400" y="6019800"/>
          <p14:tracePt t="345524" x="8534400" y="5965825"/>
          <p14:tracePt t="345541" x="8526463" y="5883275"/>
          <p14:tracePt t="345557" x="8526463" y="5821363"/>
          <p14:tracePt t="345574" x="8550275" y="5707063"/>
          <p14:tracePt t="345591" x="8580438" y="5638800"/>
          <p14:tracePt t="345607" x="8602663" y="5622925"/>
          <p14:tracePt t="345624" x="8702675" y="5562600"/>
          <p14:tracePt t="345641" x="8885238" y="5508625"/>
          <p14:tracePt t="345658" x="9059863" y="5502275"/>
          <p14:tracePt t="345674" x="9159875" y="5486400"/>
          <p14:tracePt t="345691" x="9258300" y="5486400"/>
          <p14:tracePt t="345708" x="9296400" y="5486400"/>
          <p14:tracePt t="345724" x="9318625" y="5486400"/>
          <p14:tracePt t="345741" x="9342438" y="5486400"/>
          <p14:tracePt t="345758" x="9364663" y="5508625"/>
          <p14:tracePt t="345774" x="9380538" y="5532438"/>
          <p14:tracePt t="345791" x="9410700" y="5584825"/>
          <p14:tracePt t="345808" x="9418638" y="5630863"/>
          <p14:tracePt t="345824" x="9418638" y="5684838"/>
          <p14:tracePt t="345841" x="9418638" y="5737225"/>
          <p14:tracePt t="345858" x="9418638" y="5813425"/>
          <p14:tracePt t="345874" x="9418638" y="5921375"/>
          <p14:tracePt t="345891" x="9394825" y="5989638"/>
          <p14:tracePt t="345908" x="9356725" y="6073775"/>
          <p14:tracePt t="345924" x="9350375" y="6073775"/>
          <p14:tracePt t="345941" x="9350375" y="6088063"/>
          <p14:tracePt t="345958" x="9342438" y="6096000"/>
          <p14:tracePt t="345975" x="9342438" y="6103938"/>
          <p14:tracePt t="345999" x="9334500" y="6111875"/>
          <p14:tracePt t="346019" x="9334500" y="6118225"/>
          <p14:tracePt t="346397" x="9334500" y="6134100"/>
          <p14:tracePt t="346427" x="9342438" y="6134100"/>
          <p14:tracePt t="346453" x="9350375" y="6134100"/>
          <p14:tracePt t="346489" x="9364663" y="6142038"/>
          <p14:tracePt t="346503" x="9372600" y="6149975"/>
          <p14:tracePt t="346509" x="9380538" y="6149975"/>
          <p14:tracePt t="346518" x="9388475" y="6149975"/>
          <p14:tracePt t="346529" x="9402763" y="6149975"/>
          <p14:tracePt t="346541" x="9410700" y="6149975"/>
          <p14:tracePt t="346558" x="9426575" y="6149975"/>
          <p14:tracePt t="346575" x="9448800" y="6149975"/>
          <p14:tracePt t="346591" x="9478963" y="6149975"/>
          <p14:tracePt t="346608" x="9494838" y="6156325"/>
          <p14:tracePt t="346625" x="9525000" y="6156325"/>
          <p14:tracePt t="346658" x="9555163" y="6156325"/>
          <p14:tracePt t="346691" x="9563100" y="6156325"/>
          <p14:tracePt t="346708" x="9571038" y="6156325"/>
          <p14:tracePt t="346966" x="9578975" y="6164263"/>
          <p14:tracePt t="346970" x="9585325" y="6164263"/>
          <p14:tracePt t="346980" x="9585325" y="6172200"/>
          <p14:tracePt t="346997" x="9593263" y="6180138"/>
          <p14:tracePt t="347008" x="9601200" y="6180138"/>
          <p14:tracePt t="347025" x="9609138" y="6188075"/>
          <p14:tracePt t="347041" x="9623425" y="6202363"/>
          <p14:tracePt t="347058" x="9631363" y="6202363"/>
          <p14:tracePt t="348835" x="9639300" y="6202363"/>
          <p14:tracePt t="348866" x="9639300" y="6194425"/>
          <p14:tracePt t="348890" x="9639300" y="6188075"/>
          <p14:tracePt t="348900" x="9639300" y="6172200"/>
          <p14:tracePt t="348926" x="9639300" y="6164263"/>
          <p14:tracePt t="348950" x="9639300" y="6156325"/>
          <p14:tracePt t="348956" x="9639300" y="6142038"/>
          <p14:tracePt t="348970" x="9639300" y="6134100"/>
          <p14:tracePt t="348976" x="9639300" y="6126163"/>
          <p14:tracePt t="348993" x="9639300" y="6118225"/>
          <p14:tracePt t="349009" x="9639300" y="6111875"/>
          <p14:tracePt t="349026" x="9639300" y="6096000"/>
          <p14:tracePt t="349097" x="9639300" y="6088063"/>
          <p14:tracePt t="349109" x="9647238" y="6080125"/>
          <p14:tracePt t="349120" x="9647238" y="6073775"/>
          <p14:tracePt t="349132" x="9647238" y="6065838"/>
          <p14:tracePt t="349142" x="9647238" y="6049963"/>
          <p14:tracePt t="349159" x="9647238" y="6027738"/>
          <p14:tracePt t="349176" x="9647238" y="6011863"/>
          <p14:tracePt t="349192" x="9647238" y="5997575"/>
          <p14:tracePt t="349209" x="9647238" y="5973763"/>
          <p14:tracePt t="349226" x="9647238" y="5965825"/>
          <p14:tracePt t="349242" x="9647238" y="5959475"/>
          <p14:tracePt t="349259" x="9647238" y="5951538"/>
          <p14:tracePt t="349276" x="9655175" y="5943600"/>
          <p14:tracePt t="349292" x="9655175" y="5935663"/>
          <p14:tracePt t="349309" x="9655175" y="5921375"/>
          <p14:tracePt t="349326" x="9661525" y="5913438"/>
          <p14:tracePt t="349342" x="9661525" y="5905500"/>
          <p14:tracePt t="349359" x="9661525" y="5883275"/>
          <p14:tracePt t="349376" x="9661525" y="5875338"/>
          <p14:tracePt t="349393" x="9669463" y="5859463"/>
          <p14:tracePt t="349409" x="9677400" y="5859463"/>
          <p14:tracePt t="349426" x="9677400" y="5837238"/>
          <p14:tracePt t="349443" x="9677400" y="5813425"/>
          <p14:tracePt t="349459" x="9693275" y="5791200"/>
          <p14:tracePt t="349476" x="9693275" y="5768975"/>
          <p14:tracePt t="349492" x="9715500" y="5737225"/>
          <p14:tracePt t="349509" x="9715500" y="5722938"/>
          <p14:tracePt t="349543" x="9723438" y="5707063"/>
          <p14:tracePt t="349561" x="9723438" y="5699125"/>
          <p14:tracePt t="349589" x="9723438" y="5692775"/>
          <p14:tracePt t="349615" x="9723438" y="5684838"/>
          <p14:tracePt t="349631" x="9723438" y="5668963"/>
          <p14:tracePt t="349637" x="9723438" y="5661025"/>
          <p14:tracePt t="349657" x="9723438" y="5646738"/>
          <p14:tracePt t="349785" x="9731375" y="5638800"/>
          <p14:tracePt t="349812" x="9737725" y="5630863"/>
          <p14:tracePt t="349821" x="9745663" y="5622925"/>
          <p14:tracePt t="349827" x="9753600" y="5622925"/>
          <p14:tracePt t="349935" x="10096500" y="5562600"/>
          <p14:tracePt t="349955" x="10104438" y="5562600"/>
          <p14:tracePt t="349978" x="10118725" y="5562600"/>
          <p14:tracePt t="350014" x="10118725" y="5570538"/>
          <p14:tracePt t="350021" x="10118725" y="5578475"/>
          <p14:tracePt t="350030" x="10118725" y="5600700"/>
          <p14:tracePt t="350042" x="10118725" y="5608638"/>
          <p14:tracePt t="350059" x="10118725" y="5638800"/>
          <p14:tracePt t="350076" x="10112375" y="5668963"/>
          <p14:tracePt t="350093" x="10096500" y="5692775"/>
          <p14:tracePt t="350109" x="10066338" y="5715000"/>
          <p14:tracePt t="350126" x="10042525" y="5722938"/>
          <p14:tracePt t="350142" x="10012363" y="5753100"/>
          <p14:tracePt t="350159" x="9998075" y="5753100"/>
          <p14:tracePt t="350275" x="9990138" y="5753100"/>
          <p14:tracePt t="350749" x="9982200" y="5753100"/>
          <p14:tracePt t="350769" x="9974263" y="5753100"/>
          <p14:tracePt t="350805" x="9974263" y="5745163"/>
          <p14:tracePt t="350814" x="9966325" y="5745163"/>
          <p14:tracePt t="350821" x="9966325" y="5737225"/>
          <p14:tracePt t="350836" x="9966325" y="5722938"/>
          <p14:tracePt t="350843" x="9959975" y="5715000"/>
          <p14:tracePt t="350859" x="9952038" y="5699125"/>
          <p14:tracePt t="350876" x="9952038" y="5684838"/>
          <p14:tracePt t="350910" x="9944100" y="5676900"/>
          <p14:tracePt t="350926" x="9936163" y="5661025"/>
          <p14:tracePt t="350943" x="9936163" y="5654675"/>
          <p14:tracePt t="350960" x="9936163" y="5646738"/>
          <p14:tracePt t="351041" x="9921875" y="5638800"/>
          <p14:tracePt t="351133" x="9921875" y="5630863"/>
          <p14:tracePt t="351200" x="9913938" y="5616575"/>
          <p14:tracePt t="351215" x="9898063" y="5600700"/>
          <p14:tracePt t="351221" x="9890125" y="5600700"/>
          <p14:tracePt t="351231" x="9867900" y="5592763"/>
          <p14:tracePt t="351244" x="9852025" y="5584825"/>
          <p14:tracePt t="351260" x="9821863" y="5570538"/>
          <p14:tracePt t="351276" x="9783763" y="5562600"/>
          <p14:tracePt t="351294" x="9769475" y="5562600"/>
          <p14:tracePt t="351310" x="9737725" y="5540375"/>
          <p14:tracePt t="351327" x="9677400" y="5516563"/>
          <p14:tracePt t="351343" x="9647238" y="5508625"/>
          <p14:tracePt t="351360" x="9631363" y="5508625"/>
          <p14:tracePt t="351376" x="9547225" y="5486400"/>
          <p14:tracePt t="351393" x="9525000" y="5486400"/>
          <p14:tracePt t="351410" x="9464675" y="5478463"/>
          <p14:tracePt t="351426" x="9432925" y="5478463"/>
          <p14:tracePt t="351443" x="9380538" y="5456238"/>
          <p14:tracePt t="351460" x="9364663" y="5456238"/>
          <p14:tracePt t="351476" x="9312275" y="5448300"/>
          <p14:tracePt t="351493" x="9266238" y="5448300"/>
          <p14:tracePt t="351510" x="9242425" y="5448300"/>
          <p14:tracePt t="351526" x="9212263" y="5448300"/>
          <p14:tracePt t="351543" x="9197975" y="5448300"/>
          <p14:tracePt t="351649" x="9204325" y="5448300"/>
          <p14:tracePt t="351659" x="9242425" y="5464175"/>
          <p14:tracePt t="351663" x="9250363" y="5470525"/>
          <p14:tracePt t="351677" x="9280525" y="5470525"/>
          <p14:tracePt t="351693" x="9334500" y="5486400"/>
          <p14:tracePt t="351710" x="9388475" y="5494338"/>
          <p14:tracePt t="351726" x="9471025" y="5516563"/>
          <p14:tracePt t="351743" x="9517063" y="5516563"/>
          <p14:tracePt t="351760" x="9563100" y="5532438"/>
          <p14:tracePt t="351776" x="9617075" y="5546725"/>
          <p14:tracePt t="351793" x="9639300" y="5570538"/>
          <p14:tracePt t="351810" x="9693275" y="5592763"/>
          <p14:tracePt t="351826" x="9707563" y="5592763"/>
          <p14:tracePt t="351843" x="9723438" y="5592763"/>
          <p14:tracePt t="351860" x="9731375" y="5592763"/>
          <p14:tracePt t="351877" x="9737725" y="5592763"/>
          <p14:tracePt t="351893" x="9745663" y="5592763"/>
          <p14:tracePt t="352065" x="9737725" y="5578475"/>
          <p14:tracePt t="352076" x="9731375" y="5578475"/>
          <p14:tracePt t="352087" x="9699625" y="5570538"/>
          <p14:tracePt t="352093" x="9693275" y="5570538"/>
          <p14:tracePt t="352110" x="9609138" y="5546725"/>
          <p14:tracePt t="352127" x="9410700" y="5516563"/>
          <p14:tracePt t="352143" x="9113838" y="5494338"/>
          <p14:tracePt t="352160" x="8937625" y="5486400"/>
          <p14:tracePt t="352177" x="8670925" y="5478463"/>
          <p14:tracePt t="352193" x="8412163" y="5464175"/>
          <p14:tracePt t="352210" x="7978775" y="5464175"/>
          <p14:tracePt t="352227" x="7688263" y="5464175"/>
          <p14:tracePt t="352243" x="7521575" y="5464175"/>
          <p14:tracePt t="352260" x="7239000" y="5464175"/>
          <p14:tracePt t="352277" x="7002463" y="5464175"/>
          <p14:tracePt t="352293" x="6553200" y="5456238"/>
          <p14:tracePt t="352310" x="6188075" y="5456238"/>
          <p14:tracePt t="352327" x="5768975" y="5456238"/>
          <p14:tracePt t="352343" x="5265738" y="5456238"/>
          <p14:tracePt t="352360" x="4884738" y="5456238"/>
          <p14:tracePt t="352377" x="4465638" y="5456238"/>
          <p14:tracePt t="352393" x="3946525" y="5456238"/>
          <p14:tracePt t="352410" x="3657600" y="5470525"/>
          <p14:tracePt t="352427" x="3497263" y="5494338"/>
          <p14:tracePt t="352443" x="3208338" y="5554663"/>
          <p14:tracePt t="352460" x="2987675" y="5592763"/>
          <p14:tracePt t="352477" x="2727325" y="5622925"/>
          <p14:tracePt t="352493" x="2628900" y="5638800"/>
          <p14:tracePt t="352510" x="2574925" y="5661025"/>
          <p14:tracePt t="352527" x="2498725" y="5692775"/>
          <p14:tracePt t="352543" x="2454275" y="5692775"/>
          <p14:tracePt t="352545" x="2430463" y="5692775"/>
          <p14:tracePt t="352560" x="2370138" y="5707063"/>
          <p14:tracePt t="352577" x="2332038" y="5722938"/>
          <p14:tracePt t="352594" x="2316163" y="5722938"/>
          <p14:tracePt t="352610" x="2293938" y="5730875"/>
          <p14:tracePt t="352751" x="2293938" y="5737225"/>
          <p14:tracePt t="352771" x="2301875" y="5737225"/>
          <p14:tracePt t="352778" x="2308225" y="5737225"/>
          <p14:tracePt t="352787" x="2324100" y="5737225"/>
          <p14:tracePt t="352797" x="2346325" y="5737225"/>
          <p14:tracePt t="352811" x="2354263" y="5737225"/>
          <p14:tracePt t="352827" x="2454275" y="5737225"/>
          <p14:tracePt t="352844" x="2552700" y="5737225"/>
          <p14:tracePt t="352860" x="2689225" y="5737225"/>
          <p14:tracePt t="352877" x="2873375" y="5737225"/>
          <p14:tracePt t="352894" x="3040063" y="5737225"/>
          <p14:tracePt t="352910" x="3192463" y="5737225"/>
          <p14:tracePt t="352927" x="3497263" y="5737225"/>
          <p14:tracePt t="352944" x="3825875" y="5745163"/>
          <p14:tracePt t="352960" x="4168775" y="5745163"/>
          <p14:tracePt t="352977" x="4533900" y="5761038"/>
          <p14:tracePt t="352994" x="5105400" y="5768975"/>
          <p14:tracePt t="353010" x="5524500" y="5768975"/>
          <p14:tracePt t="353027" x="5821363" y="5768975"/>
          <p14:tracePt t="353044" x="6507163" y="5768975"/>
          <p14:tracePt t="353048" x="7064375" y="5768975"/>
          <p14:tracePt t="353061" x="7146925" y="5768975"/>
          <p14:tracePt t="353077" x="7604125" y="5737225"/>
          <p14:tracePt t="353094" x="8031163" y="5692775"/>
          <p14:tracePt t="353110" x="8359775" y="5630863"/>
          <p14:tracePt t="353127" x="8678863" y="5570538"/>
          <p14:tracePt t="353144" x="8755063" y="5540375"/>
          <p14:tracePt t="353161" x="8770938" y="5540375"/>
          <p14:tracePt t="353255" x="8763000" y="5540375"/>
          <p14:tracePt t="353261" x="8755063" y="5540375"/>
          <p14:tracePt t="353270" x="8724900" y="5540375"/>
          <p14:tracePt t="353277" x="8686800" y="5540375"/>
          <p14:tracePt t="353294" x="8640763" y="5540375"/>
          <p14:tracePt t="353310" x="8518525" y="5540375"/>
          <p14:tracePt t="353327" x="8297863" y="5540375"/>
          <p14:tracePt t="353344" x="8031163" y="5540375"/>
          <p14:tracePt t="353360" x="7573963" y="5646738"/>
          <p14:tracePt t="353377" x="7200900" y="5730875"/>
          <p14:tracePt t="353394" x="6988175" y="5799138"/>
          <p14:tracePt t="353410" x="6569075" y="5927725"/>
          <p14:tracePt t="353427" x="6202363" y="6042025"/>
          <p14:tracePt t="353444" x="5654675" y="6172200"/>
          <p14:tracePt t="353461" x="5318125" y="6256338"/>
          <p14:tracePt t="353477" x="5097463" y="6302375"/>
          <p14:tracePt t="353494" x="4740275" y="6362700"/>
          <p14:tracePt t="353510" x="4427538" y="6400800"/>
          <p14:tracePt t="353527" x="4038600" y="6477000"/>
          <p14:tracePt t="353544" x="3725863" y="6499225"/>
          <p14:tracePt t="353560" x="3611563" y="6515100"/>
          <p14:tracePt t="353577" x="3344863" y="6515100"/>
          <p14:tracePt t="353594" x="3048000" y="6523038"/>
          <p14:tracePt t="353610" x="2873375" y="6530975"/>
          <p14:tracePt t="353627" x="2689225" y="6537325"/>
          <p14:tracePt t="353644" x="2590800" y="6537325"/>
          <p14:tracePt t="353660" x="2217738" y="6537325"/>
          <p14:tracePt t="353677" x="1935163" y="6561138"/>
          <p14:tracePt t="353694" x="1736725" y="6569075"/>
          <p14:tracePt t="353869" x="1058863" y="6553200"/>
          <p14:tracePt t="353879" x="1036638" y="6545263"/>
          <p14:tracePt t="353883" x="1012825" y="6530975"/>
          <p14:tracePt t="353894" x="982663" y="6507163"/>
          <p14:tracePt t="353911" x="936625" y="6477000"/>
          <p14:tracePt t="353927" x="860425" y="6416675"/>
          <p14:tracePt t="353944" x="830263" y="6384925"/>
          <p14:tracePt t="353961" x="777875" y="6332538"/>
          <p14:tracePt t="353977" x="746125" y="6308725"/>
          <p14:tracePt t="353994" x="739775" y="6264275"/>
          <p14:tracePt t="354011" x="731838" y="6248400"/>
          <p14:tracePt t="354028" x="708025" y="6202363"/>
          <p14:tracePt t="354044" x="708025" y="6172200"/>
          <p14:tracePt t="354061" x="708025" y="6164263"/>
          <p14:tracePt t="354077" x="708025" y="6149975"/>
          <p14:tracePt t="354317" x="708025" y="6142038"/>
          <p14:tracePt t="354337" x="708025" y="6118225"/>
          <p14:tracePt t="354343" x="715963" y="6111875"/>
          <p14:tracePt t="354352" x="723900" y="6111875"/>
          <p14:tracePt t="354363" x="746125" y="6080125"/>
          <p14:tracePt t="354377" x="784225" y="6027738"/>
          <p14:tracePt t="354394" x="830263" y="5997575"/>
          <p14:tracePt t="354411" x="914400" y="5927725"/>
          <p14:tracePt t="354427" x="1006475" y="5889625"/>
          <p14:tracePt t="354444" x="1096963" y="5867400"/>
          <p14:tracePt t="354461" x="1143000" y="5837238"/>
          <p14:tracePt t="354477" x="1158875" y="5837238"/>
          <p14:tracePt t="354494" x="1203325" y="5821363"/>
          <p14:tracePt t="354511" x="1287463" y="5821363"/>
          <p14:tracePt t="354528" x="1417638" y="5783263"/>
          <p14:tracePt t="354544" x="1524000" y="5761038"/>
          <p14:tracePt t="354546" x="1539875" y="5745163"/>
          <p14:tracePt t="354561" x="1584325" y="5745163"/>
          <p14:tracePt t="354577" x="1692275" y="5715000"/>
          <p14:tracePt t="354594" x="1782763" y="5692775"/>
          <p14:tracePt t="354611" x="1897063" y="5661025"/>
          <p14:tracePt t="354628" x="1943100" y="5638800"/>
          <p14:tracePt t="354644" x="1981200" y="5622925"/>
          <p14:tracePt t="354661" x="2232025" y="5426075"/>
          <p14:tracePt t="354678" x="2339975" y="5341938"/>
          <p14:tracePt t="354695" x="2613025" y="5097463"/>
          <p14:tracePt t="354711" x="2903538" y="4784725"/>
          <p14:tracePt t="354727" x="3298825" y="4351338"/>
          <p14:tracePt t="354744" x="3559175" y="4016375"/>
          <p14:tracePt t="354761" x="3763963" y="3763963"/>
          <p14:tracePt t="354778" x="4084638" y="3330575"/>
          <p14:tracePt t="354794" x="4403725" y="3017838"/>
          <p14:tracePt t="354811" x="4937125" y="2530475"/>
          <p14:tracePt t="354828" x="5303838" y="2293938"/>
          <p14:tracePt t="354844" x="5699125" y="2019300"/>
          <p14:tracePt t="354861" x="6011863" y="1774825"/>
          <p14:tracePt t="354878" x="6134100" y="1654175"/>
          <p14:tracePt t="354894" x="6423025" y="1387475"/>
          <p14:tracePt t="354911" x="6683375" y="1096963"/>
          <p14:tracePt t="354928" x="6811963" y="952500"/>
          <p14:tracePt t="354945" x="6918325" y="846138"/>
          <p14:tracePt t="354961" x="6964363" y="792163"/>
          <p14:tracePt t="354978" x="6964363" y="784225"/>
          <p14:tracePt t="355037" x="6956425" y="792163"/>
          <p14:tracePt t="355047" x="6942138" y="808038"/>
          <p14:tracePt t="355053" x="6934200" y="838200"/>
          <p14:tracePt t="355063" x="6911975" y="854075"/>
          <p14:tracePt t="355078" x="6888163" y="892175"/>
          <p14:tracePt t="355094" x="6858000" y="936625"/>
          <p14:tracePt t="355111" x="6835775" y="944563"/>
          <p14:tracePt t="355128" x="6811963" y="960438"/>
          <p14:tracePt t="355144" x="6789738" y="960438"/>
          <p14:tracePt t="355161" x="6781800" y="960438"/>
          <p14:tracePt t="355178" x="6773863" y="960438"/>
          <p14:tracePt t="355195" x="6759575" y="960438"/>
          <p14:tracePt t="355211" x="6727825" y="968375"/>
          <p14:tracePt t="355228" x="6713538" y="982663"/>
          <p14:tracePt t="355245" x="6689725" y="982663"/>
          <p14:tracePt t="355261" x="6659563" y="990600"/>
          <p14:tracePt t="355278" x="6645275" y="1006475"/>
          <p14:tracePt t="355295" x="6629400" y="1006475"/>
          <p14:tracePt t="355483" x="6629400" y="1012825"/>
          <p14:tracePt t="355493" x="6621463" y="1020763"/>
          <p14:tracePt t="355503" x="6621463" y="1028700"/>
          <p14:tracePt t="355523" x="6613525" y="1028700"/>
          <p14:tracePt t="355533" x="6607175" y="1044575"/>
          <p14:tracePt t="355554" x="6599238" y="1044575"/>
          <p14:tracePt t="355567" x="6599238" y="1050925"/>
          <p14:tracePt t="355589" x="6599238" y="1066800"/>
          <p14:tracePt t="355629" x="6599238" y="1074738"/>
          <p14:tracePt t="355639" x="6607175" y="1089025"/>
          <p14:tracePt t="355649" x="6613525" y="1096963"/>
          <p14:tracePt t="355661" x="6651625" y="1112838"/>
          <p14:tracePt t="355678" x="6689725" y="1120775"/>
          <p14:tracePt t="355695" x="6759575" y="1127125"/>
          <p14:tracePt t="355711" x="6918325" y="1150938"/>
          <p14:tracePt t="355728" x="7185025" y="1219200"/>
          <p14:tracePt t="355745" x="7483475" y="1249363"/>
          <p14:tracePt t="355762" x="7788275" y="1279525"/>
          <p14:tracePt t="355779" x="7940675" y="1279525"/>
          <p14:tracePt t="355795" x="8099425" y="1279525"/>
          <p14:tracePt t="355812" x="8175625" y="1279525"/>
          <p14:tracePt t="355828" x="8237538" y="1279525"/>
          <p14:tracePt t="355845" x="8305800" y="1279525"/>
          <p14:tracePt t="355862" x="8328025" y="1279525"/>
          <p14:tracePt t="355878" x="8420100" y="1279525"/>
          <p14:tracePt t="355895" x="8542338" y="1279525"/>
          <p14:tracePt t="355911" x="8610600" y="1273175"/>
          <p14:tracePt t="355928" x="8656638" y="1273175"/>
          <p14:tracePt t="355945" x="8694738" y="1273175"/>
          <p14:tracePt t="355962" x="8709025" y="1265238"/>
          <p14:tracePt t="355978" x="8724900" y="1265238"/>
          <p14:tracePt t="355995" x="8747125" y="1265238"/>
          <p14:tracePt t="356012" x="8801100" y="1257300"/>
          <p14:tracePt t="356028" x="8823325" y="1249363"/>
          <p14:tracePt t="356045" x="8847138" y="1249363"/>
          <p14:tracePt t="356061" x="8855075" y="1249363"/>
          <p14:tracePt t="356237" x="8855075" y="1241425"/>
          <p14:tracePt t="356267" x="8855075" y="1227138"/>
          <p14:tracePt t="356283" x="8847138" y="1211263"/>
          <p14:tracePt t="356293" x="8839200" y="1211263"/>
          <p14:tracePt t="356297" x="8831263" y="1203325"/>
          <p14:tracePt t="356311" x="8823325" y="1203325"/>
          <p14:tracePt t="356328" x="8793163" y="1196975"/>
          <p14:tracePt t="356345" x="8770938" y="1181100"/>
          <p14:tracePt t="356361" x="8732838" y="1165225"/>
          <p14:tracePt t="356378" x="8724900" y="1165225"/>
          <p14:tracePt t="356395" x="8594725" y="1112838"/>
          <p14:tracePt t="356411" x="8542338" y="1096963"/>
          <p14:tracePt t="356428" x="8480425" y="1066800"/>
          <p14:tracePt t="356445" x="8428038" y="1058863"/>
          <p14:tracePt t="356462" x="8328025" y="1044575"/>
          <p14:tracePt t="356478" x="8251825" y="1036638"/>
          <p14:tracePt t="356495" x="8131175" y="1020763"/>
          <p14:tracePt t="356512" x="8099425" y="1006475"/>
          <p14:tracePt t="356528" x="8016875" y="1006475"/>
          <p14:tracePt t="356545" x="7954963" y="1006475"/>
          <p14:tracePt t="356546" x="7924800" y="1006475"/>
          <p14:tracePt t="356561" x="7908925" y="998538"/>
          <p14:tracePt t="356578" x="7864475" y="990600"/>
          <p14:tracePt t="356595" x="7840663" y="990600"/>
          <p14:tracePt t="356611" x="7826375" y="990600"/>
          <p14:tracePt t="356628" x="7818438" y="990600"/>
          <p14:tracePt t="356645" x="7810500" y="990600"/>
          <p14:tracePt t="356662" x="7780338" y="990600"/>
          <p14:tracePt t="356678" x="7772400" y="990600"/>
          <p14:tracePt t="356695" x="7764463" y="982663"/>
          <p14:tracePt t="356712" x="7756525" y="982663"/>
          <p14:tracePt t="356728" x="7742238" y="974725"/>
          <p14:tracePt t="356879" x="7788275" y="974725"/>
          <p14:tracePt t="356883" x="7802563" y="974725"/>
          <p14:tracePt t="356895" x="7870825" y="974725"/>
          <p14:tracePt t="356912" x="8061325" y="974725"/>
          <p14:tracePt t="356929" x="8305800" y="974725"/>
          <p14:tracePt t="356945" x="8778875" y="952500"/>
          <p14:tracePt t="356962" x="9097963" y="944563"/>
          <p14:tracePt t="356978" x="9280525" y="936625"/>
          <p14:tracePt t="356995" x="9478963" y="930275"/>
          <p14:tracePt t="357012" x="9585325" y="930275"/>
          <p14:tracePt t="357028" x="9631363" y="930275"/>
          <p14:tracePt t="357105" x="9639300" y="930275"/>
          <p14:tracePt t="358690" x="9631363" y="930275"/>
          <p14:tracePt t="358977" x="9623425" y="930275"/>
          <p14:tracePt t="358981" x="9617075" y="930275"/>
          <p14:tracePt t="358996" x="9609138" y="930275"/>
          <p14:tracePt t="359013" x="9509125" y="930275"/>
          <p14:tracePt t="359030" x="9410700" y="930275"/>
          <p14:tracePt t="359046" x="9304338" y="930275"/>
          <p14:tracePt t="359063" x="9075738" y="930275"/>
          <p14:tracePt t="359080" x="8839200" y="930275"/>
          <p14:tracePt t="359096" x="8564563" y="930275"/>
          <p14:tracePt t="359113" x="8397875" y="930275"/>
          <p14:tracePt t="359129" x="8289925" y="930275"/>
          <p14:tracePt t="359146" x="8145463" y="930275"/>
          <p14:tracePt t="359163" x="8016875" y="930275"/>
          <p14:tracePt t="359179" x="7886700" y="930275"/>
          <p14:tracePt t="359196" x="7718425" y="930275"/>
          <p14:tracePt t="359213" x="7612063" y="930275"/>
          <p14:tracePt t="359229" x="7581900" y="930275"/>
          <p14:tracePt t="359246" x="7489825" y="930275"/>
          <p14:tracePt t="359263" x="7451725" y="930275"/>
          <p14:tracePt t="359279" x="7407275" y="930275"/>
          <p14:tracePt t="359296" x="7323138" y="930275"/>
          <p14:tracePt t="359313" x="7292975" y="936625"/>
          <p14:tracePt t="359329" x="7254875" y="944563"/>
          <p14:tracePt t="359346" x="7239000" y="944563"/>
          <p14:tracePt t="359517" x="7239000" y="952500"/>
          <p14:tracePt t="359522" x="7246938" y="952500"/>
          <p14:tracePt t="359529" x="7254875" y="960438"/>
          <p14:tracePt t="359546" x="7285038" y="960438"/>
          <p14:tracePt t="359563" x="7559675" y="968375"/>
          <p14:tracePt t="359579" x="7658100" y="968375"/>
          <p14:tracePt t="359596" x="7894638" y="968375"/>
          <p14:tracePt t="359613" x="8145463" y="968375"/>
          <p14:tracePt t="359629" x="8442325" y="968375"/>
          <p14:tracePt t="359646" x="8572500" y="968375"/>
          <p14:tracePt t="359663" x="8809038" y="968375"/>
          <p14:tracePt t="359679" x="9350375" y="968375"/>
          <p14:tracePt t="359696" x="9737725" y="968375"/>
          <p14:tracePt t="359713" x="10112375" y="968375"/>
          <p14:tracePt t="359729" x="10202863" y="968375"/>
          <p14:tracePt t="359746" x="10271125" y="968375"/>
          <p14:tracePt t="359789" x="10279063" y="968375"/>
          <p14:tracePt t="359796" x="10287000" y="968375"/>
          <p14:tracePt t="359813" x="10309225" y="974725"/>
          <p14:tracePt t="359829" x="10355263" y="974725"/>
          <p14:tracePt t="359846" x="10401300" y="974725"/>
          <p14:tracePt t="359863" x="10469563" y="974725"/>
          <p14:tracePt t="359880" x="10531475" y="974725"/>
          <p14:tracePt t="359896" x="10575925" y="974725"/>
          <p14:tracePt t="359913" x="10599738" y="974725"/>
          <p14:tracePt t="359930" x="10660063" y="974725"/>
          <p14:tracePt t="359946" x="10714038" y="974725"/>
          <p14:tracePt t="359963" x="10774363" y="974725"/>
          <p14:tracePt t="359980" x="10790238" y="974725"/>
          <p14:tracePt t="360013" x="10798175" y="974725"/>
          <p14:tracePt t="360248" x="10790238" y="990600"/>
          <p14:tracePt t="360257" x="10782300" y="990600"/>
          <p14:tracePt t="360264" x="10774363" y="990600"/>
          <p14:tracePt t="360280" x="10714038" y="998538"/>
          <p14:tracePt t="360297" x="10652125" y="1006475"/>
          <p14:tracePt t="360313" x="10477500" y="1066800"/>
          <p14:tracePt t="360330" x="10347325" y="1096963"/>
          <p14:tracePt t="360346" x="10240963" y="1158875"/>
          <p14:tracePt t="360363" x="10096500" y="1241425"/>
          <p14:tracePt t="360380" x="9906000" y="1355725"/>
          <p14:tracePt t="360396" x="9655175" y="1516063"/>
          <p14:tracePt t="360413" x="9486900" y="1600200"/>
          <p14:tracePt t="360430" x="9258300" y="1714500"/>
          <p14:tracePt t="360446" x="9174163" y="1768475"/>
          <p14:tracePt t="360463" x="8961438" y="1897063"/>
          <p14:tracePt t="360480" x="8412163" y="2247900"/>
          <p14:tracePt t="360497" x="8047038" y="2492375"/>
          <p14:tracePt t="360513" x="7673975" y="2713038"/>
          <p14:tracePt t="360530" x="7407275" y="2887663"/>
          <p14:tracePt t="360546" x="6950075" y="3230563"/>
          <p14:tracePt t="360563" x="6499225" y="3489325"/>
          <p14:tracePt t="360580" x="5821363" y="3856038"/>
          <p14:tracePt t="360597" x="5402263" y="4046538"/>
          <p14:tracePt t="360613" x="5151438" y="4191000"/>
          <p14:tracePt t="360630" x="4686300" y="4381500"/>
          <p14:tracePt t="360647" x="4327525" y="4556125"/>
          <p14:tracePt t="360663" x="3946525" y="4746625"/>
          <p14:tracePt t="360680" x="3717925" y="4854575"/>
          <p14:tracePt t="360697" x="3581400" y="4922838"/>
          <p14:tracePt t="360713" x="3368675" y="5037138"/>
          <p14:tracePt t="360730" x="3178175" y="5151438"/>
          <p14:tracePt t="360747" x="2895600" y="5318125"/>
          <p14:tracePt t="360763" x="2720975" y="5432425"/>
          <p14:tracePt t="360780" x="2544763" y="5532438"/>
          <p14:tracePt t="360797" x="2408238" y="5616575"/>
          <p14:tracePt t="360813" x="2286000" y="5707063"/>
          <p14:tracePt t="360830" x="2209800" y="5775325"/>
          <p14:tracePt t="360847" x="2171700" y="5807075"/>
          <p14:tracePt t="360863" x="2125663" y="5845175"/>
          <p14:tracePt t="360880" x="2087563" y="5875338"/>
          <p14:tracePt t="360897" x="2079625" y="5883275"/>
          <p14:tracePt t="360913" x="2073275" y="5889625"/>
          <p14:tracePt t="360930" x="2073275" y="5897563"/>
          <p14:tracePt t="360947" x="2065338" y="5913438"/>
          <p14:tracePt t="360963" x="2065338" y="5927725"/>
          <p14:tracePt t="360980" x="2027238" y="5965825"/>
          <p14:tracePt t="360997" x="2003425" y="5989638"/>
          <p14:tracePt t="361014" x="1989138" y="6011863"/>
          <p14:tracePt t="361030" x="1965325" y="6027738"/>
          <p14:tracePt t="361047" x="1912938" y="6073775"/>
          <p14:tracePt t="361063" x="1882775" y="6111875"/>
          <p14:tracePt t="361080" x="1844675" y="6134100"/>
          <p14:tracePt t="361097" x="1820863" y="6156325"/>
          <p14:tracePt t="361113" x="1820863" y="6164263"/>
          <p14:tracePt t="361130" x="1812925" y="6172200"/>
          <p14:tracePt t="361147" x="1806575" y="6172200"/>
          <p14:tracePt t="361163" x="1790700" y="6172200"/>
          <p14:tracePt t="361414" x="1782763" y="6180138"/>
          <p14:tracePt t="361425" x="1768475" y="6180138"/>
          <p14:tracePt t="361434" x="1760538" y="6188075"/>
          <p14:tracePt t="361447" x="1752600" y="6202363"/>
          <p14:tracePt t="361464" x="1736725" y="6202363"/>
          <p14:tracePt t="361497" x="1730375" y="6210300"/>
          <p14:tracePt t="361514" x="1722438" y="6210300"/>
          <p14:tracePt t="361530" x="1714500" y="6218238"/>
          <p14:tracePt t="361547" x="1684338" y="6218238"/>
          <p14:tracePt t="361564" x="1676400" y="6226175"/>
          <p14:tracePt t="362053" x="1668463" y="6226175"/>
          <p14:tracePt t="362318" x="1692275" y="6226175"/>
          <p14:tracePt t="362967" x="1698625" y="6226175"/>
          <p14:tracePt t="363017" x="1706563" y="6226175"/>
          <p14:tracePt t="363033" x="1714500" y="6226175"/>
          <p14:tracePt t="363047" x="1730375" y="6226175"/>
          <p14:tracePt t="363057" x="1736725" y="6232525"/>
          <p14:tracePt t="363067" x="1744663" y="6232525"/>
          <p14:tracePt t="363081" x="1752600" y="6232525"/>
          <p14:tracePt t="363097" x="1774825" y="6248400"/>
          <p14:tracePt t="363114" x="1798638" y="6248400"/>
          <p14:tracePt t="363131" x="1836738" y="6248400"/>
          <p14:tracePt t="363147" x="1897063" y="6256338"/>
          <p14:tracePt t="363164" x="1965325" y="6264275"/>
          <p14:tracePt t="363181" x="1981200" y="6270625"/>
          <p14:tracePt t="363197" x="2041525" y="6278563"/>
          <p14:tracePt t="363214" x="2193925" y="6286500"/>
          <p14:tracePt t="363231" x="2316163" y="6286500"/>
          <p14:tracePt t="363248" x="2422525" y="6286500"/>
          <p14:tracePt t="363264" x="2476500" y="6286500"/>
          <p14:tracePt t="363281" x="2620963" y="6286500"/>
          <p14:tracePt t="363298" x="2682875" y="6286500"/>
          <p14:tracePt t="363314" x="2720975" y="6286500"/>
          <p14:tracePt t="363331" x="2751138" y="6286500"/>
          <p14:tracePt t="363347" x="2789238" y="6286500"/>
          <p14:tracePt t="363364" x="2811463" y="6286500"/>
          <p14:tracePt t="363381" x="2835275" y="6286500"/>
          <p14:tracePt t="363398" x="2849563" y="6286500"/>
          <p14:tracePt t="363414" x="2857500" y="6286500"/>
          <p14:tracePt t="363489" x="2865438" y="6286500"/>
          <p14:tracePt t="363495" x="2873375" y="6286500"/>
          <p14:tracePt t="363505" x="2895600" y="6286500"/>
          <p14:tracePt t="363515" x="2941638" y="6286500"/>
          <p14:tracePt t="363531" x="3025775" y="6270625"/>
          <p14:tracePt t="363548" x="3094038" y="6248400"/>
          <p14:tracePt t="363564" x="3200400" y="6232525"/>
          <p14:tracePt t="363581" x="3336925" y="6210300"/>
          <p14:tracePt t="363598" x="3603625" y="6172200"/>
          <p14:tracePt t="363614" x="3802063" y="6126163"/>
          <p14:tracePt t="363631" x="3908425" y="6096000"/>
          <p14:tracePt t="363647" x="4030663" y="6057900"/>
          <p14:tracePt t="363664" x="4114800" y="6035675"/>
          <p14:tracePt t="363681" x="4229100" y="6003925"/>
          <p14:tracePt t="363698" x="4275138" y="5997575"/>
          <p14:tracePt t="363714" x="4283075" y="5997575"/>
          <p14:tracePt t="363731" x="4297363" y="5997575"/>
          <p14:tracePt t="363959" x="4267200" y="5997575"/>
          <p14:tracePt t="363963" x="4251325" y="5997575"/>
          <p14:tracePt t="363973" x="4206875" y="5997575"/>
          <p14:tracePt t="363981" x="4198938" y="5997575"/>
          <p14:tracePt t="363997" x="4152900" y="5997575"/>
          <p14:tracePt t="364014" x="3940175" y="6003925"/>
          <p14:tracePt t="364031" x="3840163" y="6011863"/>
          <p14:tracePt t="364048" x="3597275" y="6035675"/>
          <p14:tracePt t="364064" x="3344863" y="6065838"/>
          <p14:tracePt t="364081" x="3048000" y="6073775"/>
          <p14:tracePt t="364098" x="2819400" y="6096000"/>
          <p14:tracePt t="364114" x="2606675" y="6103938"/>
          <p14:tracePt t="364131" x="2492375" y="6126163"/>
          <p14:tracePt t="364148" x="2332038" y="6142038"/>
          <p14:tracePt t="364164" x="2171700" y="6164263"/>
          <p14:tracePt t="364181" x="1897063" y="6202363"/>
          <p14:tracePt t="364198" x="1722438" y="6226175"/>
          <p14:tracePt t="364214" x="1554163" y="6240463"/>
          <p14:tracePt t="364231" x="1501775" y="6248400"/>
          <p14:tracePt t="364248" x="1349375" y="6294438"/>
          <p14:tracePt t="364264" x="1287463" y="6294438"/>
          <p14:tracePt t="364281" x="1203325" y="6294438"/>
          <p14:tracePt t="364298" x="1135063" y="6294438"/>
          <p14:tracePt t="364314" x="1044575" y="6294438"/>
          <p14:tracePt t="364331" x="1006475" y="6294438"/>
          <p14:tracePt t="364348" x="990600" y="6294438"/>
          <p14:tracePt t="364364" x="960438" y="6294438"/>
          <p14:tracePt t="364381" x="952500" y="6294438"/>
          <p14:tracePt t="364398" x="944563" y="6294438"/>
          <p14:tracePt t="364521" x="960438" y="6294438"/>
          <p14:tracePt t="364534" x="974725" y="6278563"/>
          <p14:tracePt t="364539" x="982663" y="6270625"/>
          <p14:tracePt t="364549" x="998538" y="6264275"/>
          <p14:tracePt t="364565" x="1050925" y="6248400"/>
          <p14:tracePt t="364581" x="1127125" y="6226175"/>
          <p14:tracePt t="364598" x="1241425" y="6218238"/>
          <p14:tracePt t="364615" x="1371600" y="6218238"/>
          <p14:tracePt t="364631" x="1477963" y="6218238"/>
          <p14:tracePt t="364648" x="1654175" y="6218238"/>
          <p14:tracePt t="364665" x="1768475" y="6218238"/>
          <p14:tracePt t="364681" x="1851025" y="6218238"/>
          <p14:tracePt t="364698" x="1874838" y="6218238"/>
          <p14:tracePt t="364797" x="1882775" y="6218238"/>
          <p14:tracePt t="364807" x="1889125" y="6218238"/>
          <p14:tracePt t="364815" x="1905000" y="6218238"/>
          <p14:tracePt t="364831" x="1912938" y="6218238"/>
          <p14:tracePt t="364848" x="1935163" y="6218238"/>
          <p14:tracePt t="364865" x="1989138" y="6226175"/>
          <p14:tracePt t="364882" x="2087563" y="6232525"/>
          <p14:tracePt t="364898" x="2193925" y="6232525"/>
          <p14:tracePt t="364915" x="2278063" y="6232525"/>
          <p14:tracePt t="364931" x="2416175" y="6232525"/>
          <p14:tracePt t="364948" x="2522538" y="6232525"/>
          <p14:tracePt t="364965" x="2659063" y="6232525"/>
          <p14:tracePt t="364982" x="2743200" y="6232525"/>
          <p14:tracePt t="364998" x="2773363" y="6232525"/>
          <p14:tracePt t="365015" x="2873375" y="6232525"/>
          <p14:tracePt t="365032" x="2903538" y="6232525"/>
          <p14:tracePt t="365048" x="2955925" y="6232525"/>
          <p14:tracePt t="365065" x="2987675" y="6232525"/>
          <p14:tracePt t="365082" x="3009900" y="6232525"/>
          <p14:tracePt t="365099" x="3040063" y="6226175"/>
          <p14:tracePt t="365132" x="3063875" y="6226175"/>
          <p14:tracePt t="365148" x="3070225" y="6226175"/>
          <p14:tracePt t="365165" x="3094038" y="6226175"/>
          <p14:tracePt t="365182" x="3124200" y="6226175"/>
          <p14:tracePt t="365199" x="3178175" y="6218238"/>
          <p14:tracePt t="365215" x="3230563" y="6218238"/>
          <p14:tracePt t="365232" x="3284538" y="6210300"/>
          <p14:tracePt t="365248" x="3314700" y="6210300"/>
          <p14:tracePt t="365265" x="3406775" y="6210300"/>
          <p14:tracePt t="365282" x="3444875" y="6210300"/>
          <p14:tracePt t="365298" x="3513138" y="6210300"/>
          <p14:tracePt t="365315" x="3581400" y="6210300"/>
          <p14:tracePt t="365332" x="3703638" y="6210300"/>
          <p14:tracePt t="365348" x="3794125" y="6202363"/>
          <p14:tracePt t="365365" x="3848100" y="6188075"/>
          <p14:tracePt t="365382" x="3978275" y="6188075"/>
          <p14:tracePt t="365398" x="4106863" y="6156325"/>
          <p14:tracePt t="365415" x="4305300" y="6134100"/>
          <p14:tracePt t="365432" x="4397375" y="6118225"/>
          <p14:tracePt t="365448" x="4549775" y="6096000"/>
          <p14:tracePt t="365465" x="4594225" y="6088063"/>
          <p14:tracePt t="365482" x="4640263" y="6088063"/>
          <p14:tracePt t="365498" x="4702175" y="6080125"/>
          <p14:tracePt t="365515" x="4716463" y="6080125"/>
          <p14:tracePt t="365532" x="4724400" y="6080125"/>
          <p14:tracePt t="365548" x="4732338" y="6080125"/>
          <p14:tracePt t="365650" x="4740275" y="6080125"/>
          <p14:tracePt t="365659" x="4746625" y="6080125"/>
          <p14:tracePt t="366163" x="4754563" y="6080125"/>
          <p14:tracePt t="366169" x="4762500" y="6080125"/>
          <p14:tracePt t="366183" x="4808538" y="6080125"/>
          <p14:tracePt t="366189" x="4822825" y="6080125"/>
          <p14:tracePt t="366199" x="4868863" y="6080125"/>
          <p14:tracePt t="366215" x="4991100" y="6080125"/>
          <p14:tracePt t="366232" x="5121275" y="6080125"/>
          <p14:tracePt t="366248" x="5287963" y="6080125"/>
          <p14:tracePt t="366265" x="5372100" y="6080125"/>
          <p14:tracePt t="366282" x="5440363" y="6080125"/>
          <p14:tracePt t="366298" x="5578475" y="6080125"/>
          <p14:tracePt t="366315" x="5699125" y="6080125"/>
          <p14:tracePt t="366332" x="5821363" y="6080125"/>
          <p14:tracePt t="366348" x="5867400" y="6080125"/>
          <p14:tracePt t="366365" x="5897563" y="6080125"/>
          <p14:tracePt t="366382" x="5913438" y="6080125"/>
          <p14:tracePt t="366398" x="5927725" y="6080125"/>
          <p14:tracePt t="366530" x="5935663" y="6080125"/>
          <p14:tracePt t="366540" x="5935663" y="6088063"/>
          <p14:tracePt t="366559" x="5927725" y="6088063"/>
          <p14:tracePt t="366565" x="5921375" y="6088063"/>
          <p14:tracePt t="366582" x="5897563" y="6088063"/>
          <p14:tracePt t="366598" x="5845175" y="6088063"/>
          <p14:tracePt t="366615" x="5829300" y="6088063"/>
          <p14:tracePt t="366632" x="5799138" y="6088063"/>
          <p14:tracePt t="366649" x="5775325" y="6088063"/>
          <p14:tracePt t="366665" x="5745163" y="6065838"/>
          <p14:tracePt t="366682" x="5730875" y="6049963"/>
          <p14:tracePt t="366699" x="5715000" y="6035675"/>
          <p14:tracePt t="366715" x="5707063" y="6027738"/>
          <p14:tracePt t="366732" x="5707063" y="6019800"/>
          <p14:tracePt t="366749" x="5676900" y="5997575"/>
          <p14:tracePt t="366765" x="5630863" y="5997575"/>
          <p14:tracePt t="366782" x="5540375" y="5997575"/>
          <p14:tracePt t="366799" x="5349875" y="5997575"/>
          <p14:tracePt t="366815" x="5197475" y="5997575"/>
          <p14:tracePt t="366832" x="5097463" y="5997575"/>
          <p14:tracePt t="366849" x="4922838" y="5997575"/>
          <p14:tracePt t="366865" x="4740275" y="6019800"/>
          <p14:tracePt t="366882" x="4572000" y="6049963"/>
          <p14:tracePt t="366899" x="4305300" y="6111875"/>
          <p14:tracePt t="366915" x="3902075" y="6156325"/>
          <p14:tracePt t="366932" x="3543300" y="6218238"/>
          <p14:tracePt t="366949" x="3413125" y="6240463"/>
          <p14:tracePt t="366966" x="3116263" y="6294438"/>
          <p14:tracePt t="366982" x="2835275" y="6332538"/>
          <p14:tracePt t="366999" x="2735263" y="6346825"/>
          <p14:tracePt t="367015" x="2682875" y="6362700"/>
          <p14:tracePt t="367032" x="2636838" y="6378575"/>
          <p14:tracePt t="367049" x="2620963" y="6378575"/>
          <p14:tracePt t="367065" x="2606675" y="6378575"/>
          <p14:tracePt t="367082" x="2598738" y="6378575"/>
          <p14:tracePt t="367099" x="2582863" y="6378575"/>
          <p14:tracePt t="367115" x="2552700" y="6378575"/>
          <p14:tracePt t="367132" x="2514600" y="6378575"/>
          <p14:tracePt t="367149" x="2454275" y="6378575"/>
          <p14:tracePt t="367165" x="2384425" y="6378575"/>
          <p14:tracePt t="367182" x="2316163" y="6378575"/>
          <p14:tracePt t="367199" x="2232025" y="6324600"/>
          <p14:tracePt t="367216" x="2193925" y="6248400"/>
          <p14:tracePt t="367232" x="2193925" y="6232525"/>
          <p14:tracePt t="367249" x="2193925" y="6118225"/>
          <p14:tracePt t="367266" x="2225675" y="6065838"/>
          <p14:tracePt t="367282" x="2308225" y="6003925"/>
          <p14:tracePt t="367299" x="2446338" y="5973763"/>
          <p14:tracePt t="367316" x="2697163" y="5943600"/>
          <p14:tracePt t="367332" x="2963863" y="5935663"/>
          <p14:tracePt t="367349" x="3116263" y="5935663"/>
          <p14:tracePt t="367366" x="3306763" y="5935663"/>
          <p14:tracePt t="367382" x="3382963" y="5965825"/>
          <p14:tracePt t="367399" x="3382963" y="5997575"/>
          <p14:tracePt t="367416" x="3382963" y="6011863"/>
          <p14:tracePt t="367432" x="3382963" y="6035675"/>
          <p14:tracePt t="367466" x="3382963" y="6042025"/>
          <p14:tracePt t="367491" x="3390900" y="6049963"/>
          <p14:tracePt t="367501" x="3398838" y="6049963"/>
          <p14:tracePt t="367516" x="3406775" y="6049963"/>
          <p14:tracePt t="367532" x="3565525" y="6080125"/>
          <p14:tracePt t="367549" x="3635375" y="6080125"/>
          <p14:tracePt t="367566" x="3825875" y="6088063"/>
          <p14:tracePt t="367582" x="4000500" y="6096000"/>
          <p14:tracePt t="367599" x="4076700" y="6103938"/>
          <p14:tracePt t="367616" x="4114800" y="6103938"/>
          <p14:tracePt t="367685" x="4098925" y="6103938"/>
          <p14:tracePt t="367700" x="4092575" y="6103938"/>
          <p14:tracePt t="367709" x="4054475" y="6103938"/>
          <p14:tracePt t="367719" x="4038600" y="6103938"/>
          <p14:tracePt t="367732" x="3992563" y="6103938"/>
          <p14:tracePt t="367749" x="3984625" y="6103938"/>
          <p14:tracePt t="367766" x="3962400" y="6096000"/>
          <p14:tracePt t="367784" x="3954463" y="6080125"/>
          <p14:tracePt t="367799" x="3970338" y="6057900"/>
          <p14:tracePt t="367816" x="3992563" y="6035675"/>
          <p14:tracePt t="367832" x="4084638" y="5997575"/>
          <p14:tracePt t="367849" x="4198938" y="5973763"/>
          <p14:tracePt t="367866" x="4449763" y="5965825"/>
          <p14:tracePt t="367882" x="4541838" y="5965825"/>
          <p14:tracePt t="367899" x="4579938" y="5973763"/>
          <p14:tracePt t="367916" x="4594225" y="5989638"/>
          <p14:tracePt t="367932" x="4602163" y="6011863"/>
          <p14:tracePt t="367949" x="4556125" y="6073775"/>
          <p14:tracePt t="367966" x="4541838" y="6073775"/>
          <p14:tracePt t="367982" x="4457700" y="6096000"/>
          <p14:tracePt t="367999" x="4435475" y="6096000"/>
          <p14:tracePt t="368016" x="4389438" y="6096000"/>
          <p14:tracePt t="368032" x="4343400" y="6096000"/>
          <p14:tracePt t="368049" x="4305300" y="6096000"/>
          <p14:tracePt t="368066" x="4297363" y="6096000"/>
          <p14:tracePt t="368082" x="4289425" y="6096000"/>
          <p14:tracePt t="368119" x="4289425" y="6103938"/>
          <p14:tracePt t="368129" x="4327525" y="6142038"/>
          <p14:tracePt t="368136" x="4343400" y="6149975"/>
          <p14:tracePt t="368150" x="4457700" y="6188075"/>
          <p14:tracePt t="368166" x="4525963" y="6202363"/>
          <p14:tracePt t="368183" x="4716463" y="6232525"/>
          <p14:tracePt t="368200" x="4945063" y="6264275"/>
          <p14:tracePt t="368216" x="5349875" y="6286500"/>
          <p14:tracePt t="368233" x="5959475" y="6286500"/>
          <p14:tracePt t="368249" x="6294438" y="6256338"/>
          <p14:tracePt t="368266" x="6530975" y="6232525"/>
          <p14:tracePt t="368283" x="6645275" y="6210300"/>
          <p14:tracePt t="368300" x="6735763" y="6188075"/>
          <p14:tracePt t="368316" x="6743700" y="6180138"/>
          <p14:tracePt t="368333" x="6751638" y="6180138"/>
          <p14:tracePt t="368398" x="6743700" y="6164263"/>
          <p14:tracePt t="368412" x="6697663" y="6164263"/>
          <p14:tracePt t="368419" x="6689725" y="6164263"/>
          <p14:tracePt t="368433" x="6637338" y="6164263"/>
          <p14:tracePt t="368450" x="6561138" y="6142038"/>
          <p14:tracePt t="368467" x="6324600" y="6126163"/>
          <p14:tracePt t="368483" x="6270625" y="6126163"/>
          <p14:tracePt t="368500" x="6180138" y="6126163"/>
          <p14:tracePt t="368516" x="6118225" y="6126163"/>
          <p14:tracePt t="368533" x="6042025" y="6126163"/>
          <p14:tracePt t="368550" x="5959475" y="6126163"/>
          <p14:tracePt t="368567" x="5927725" y="6126163"/>
          <p14:tracePt t="368583" x="5913438" y="6126163"/>
          <p14:tracePt t="368600" x="5867400" y="6142038"/>
          <p14:tracePt t="368616" x="5845175" y="6142038"/>
          <p14:tracePt t="368633" x="5813425" y="6142038"/>
          <p14:tracePt t="368649" x="5799138" y="6149975"/>
          <p14:tracePt t="368725" x="5799138" y="6156325"/>
          <p14:tracePt t="368735" x="5807075" y="6156325"/>
          <p14:tracePt t="368741" x="5821363" y="6156325"/>
          <p14:tracePt t="368751" x="5867400" y="6172200"/>
          <p14:tracePt t="368766" x="5989638" y="6188075"/>
          <p14:tracePt t="368783" x="6142038" y="6194425"/>
          <p14:tracePt t="368800" x="6226175" y="6194425"/>
          <p14:tracePt t="368816" x="6370638" y="6194425"/>
          <p14:tracePt t="368833" x="6446838" y="6194425"/>
          <p14:tracePt t="368849" x="6469063" y="6194425"/>
          <p14:tracePt t="369077" x="6461125" y="6194425"/>
          <p14:tracePt t="369083" x="6446838" y="6194425"/>
          <p14:tracePt t="369087" x="6430963" y="6194425"/>
          <p14:tracePt t="369100" x="6308725" y="6194425"/>
          <p14:tracePt t="369116" x="6202363" y="6194425"/>
          <p14:tracePt t="369133" x="5997575" y="6194425"/>
          <p14:tracePt t="369150" x="5867400" y="6194425"/>
          <p14:tracePt t="369166" x="5578475" y="6180138"/>
          <p14:tracePt t="369183" x="5241925" y="6180138"/>
          <p14:tracePt t="369200" x="4587875" y="6142038"/>
          <p14:tracePt t="369216" x="4198938" y="6142038"/>
          <p14:tracePt t="369233" x="3817938" y="6142038"/>
          <p14:tracePt t="369250" x="3649663" y="6142038"/>
          <p14:tracePt t="369267" x="3230563" y="6142038"/>
          <p14:tracePt t="369283" x="2713038" y="6142038"/>
          <p14:tracePt t="369300" x="2422525" y="6142038"/>
          <p14:tracePt t="369316" x="2225675" y="6142038"/>
          <p14:tracePt t="369333" x="2065338" y="6142038"/>
          <p14:tracePt t="369350" x="1965325" y="6142038"/>
          <p14:tracePt t="369366" x="1912938" y="6118225"/>
          <p14:tracePt t="369383" x="1836738" y="6111875"/>
          <p14:tracePt t="369400" x="1768475" y="6088063"/>
          <p14:tracePt t="369416" x="1722438" y="6080125"/>
          <p14:tracePt t="369450" x="1698625" y="6057900"/>
          <p14:tracePt t="369466" x="1692275" y="6049963"/>
          <p14:tracePt t="369483" x="1684338" y="6042025"/>
          <p14:tracePt t="369500" x="1668463" y="6027738"/>
          <p14:tracePt t="369516" x="1660525" y="6011863"/>
          <p14:tracePt t="369533" x="1622425" y="5973763"/>
          <p14:tracePt t="369550" x="1600200" y="5951538"/>
          <p14:tracePt t="369553" x="1592263" y="5943600"/>
          <p14:tracePt t="369567" x="1577975" y="5935663"/>
          <p14:tracePt t="369583" x="1570038" y="5913438"/>
          <p14:tracePt t="369620" x="1570038" y="5905500"/>
          <p14:tracePt t="369629" x="1570038" y="5897563"/>
          <p14:tracePt t="369639" x="1570038" y="5889625"/>
          <p14:tracePt t="369650" x="1584325" y="5867400"/>
          <p14:tracePt t="369667" x="1608138" y="5851525"/>
          <p14:tracePt t="369684" x="1660525" y="5837238"/>
          <p14:tracePt t="369700" x="1768475" y="5783263"/>
          <p14:tracePt t="369717" x="1858963" y="5730875"/>
          <p14:tracePt t="369733" x="1905000" y="5722938"/>
          <p14:tracePt t="369750" x="1951038" y="5692775"/>
          <p14:tracePt t="369767" x="1989138" y="5684838"/>
          <p14:tracePt t="369783" x="2011363" y="5684838"/>
          <p14:tracePt t="369817" x="2019300" y="5684838"/>
          <p14:tracePt t="369833" x="2049463" y="5684838"/>
          <p14:tracePt t="369850" x="2087563" y="5684838"/>
          <p14:tracePt t="369867" x="2141538" y="5707063"/>
          <p14:tracePt t="369883" x="2270125" y="5753100"/>
          <p14:tracePt t="369900" x="2408238" y="5775325"/>
          <p14:tracePt t="369917" x="2484438" y="5775325"/>
          <p14:tracePt t="369933" x="2613025" y="5775325"/>
          <p14:tracePt t="369950" x="2727325" y="5775325"/>
          <p14:tracePt t="369967" x="2911475" y="5775325"/>
          <p14:tracePt t="369983" x="3101975" y="5775325"/>
          <p14:tracePt t="370000" x="3162300" y="5775325"/>
          <p14:tracePt t="370017" x="3459163" y="5775325"/>
          <p14:tracePt t="370033" x="3543300" y="5775325"/>
          <p14:tracePt t="370050" x="3733800" y="5775325"/>
          <p14:tracePt t="370067" x="4016375" y="5775325"/>
          <p14:tracePt t="370083" x="4259263" y="5775325"/>
          <p14:tracePt t="370100" x="4549775" y="5753100"/>
          <p14:tracePt t="370117" x="4740275" y="5753100"/>
          <p14:tracePt t="370133" x="4884738" y="5753100"/>
          <p14:tracePt t="370150" x="5067300" y="5753100"/>
          <p14:tracePt t="370167" x="5249863" y="5745163"/>
          <p14:tracePt t="370183" x="5380038" y="5745163"/>
          <p14:tracePt t="370201" x="5532438" y="5745163"/>
          <p14:tracePt t="370217" x="5654675" y="5745163"/>
          <p14:tracePt t="370233" x="5761038" y="5745163"/>
          <p14:tracePt t="370250" x="5845175" y="5745163"/>
          <p14:tracePt t="370267" x="5951538" y="5745163"/>
          <p14:tracePt t="370283" x="6019800" y="5745163"/>
          <p14:tracePt t="370300" x="6080125" y="5745163"/>
          <p14:tracePt t="370317" x="6180138" y="5745163"/>
          <p14:tracePt t="370334" x="6240463" y="5745163"/>
          <p14:tracePt t="370350" x="6264275" y="5737225"/>
          <p14:tracePt t="370445" x="6270625" y="5737225"/>
          <p14:tracePt t="370466" x="6278563" y="5737225"/>
          <p14:tracePt t="370475" x="6286500" y="5737225"/>
          <p14:tracePt t="370485" x="6294438" y="5737225"/>
          <p14:tracePt t="370500" x="6302375" y="5737225"/>
          <p14:tracePt t="371501" x="6324600" y="5737225"/>
          <p14:tracePt t="371510" x="6340475" y="5737225"/>
          <p14:tracePt t="371518" x="6346825" y="5745163"/>
          <p14:tracePt t="371534" x="6408738" y="5753100"/>
          <p14:tracePt t="371551" x="6454775" y="5753100"/>
          <p14:tracePt t="371555" x="6477000" y="5761038"/>
          <p14:tracePt t="371568" x="6492875" y="5761038"/>
          <p14:tracePt t="371584" x="6507163" y="5768975"/>
          <p14:tracePt t="371626" x="6523038" y="5775325"/>
          <p14:tracePt t="371637" x="6537325" y="5783263"/>
          <p14:tracePt t="371651" x="6545263" y="5807075"/>
          <p14:tracePt t="371667" x="6607175" y="5875338"/>
          <p14:tracePt t="371684" x="6637338" y="5913438"/>
          <p14:tracePt t="371701" x="6727825" y="6003925"/>
          <p14:tracePt t="371717" x="6858000" y="6118225"/>
          <p14:tracePt t="371734" x="6896100" y="6142038"/>
          <p14:tracePt t="371751" x="6926263" y="6156325"/>
          <p14:tracePt t="371767" x="6956425" y="6180138"/>
          <p14:tracePt t="371784" x="6972300" y="6188075"/>
          <p14:tracePt t="371888" x="6980238" y="6188075"/>
          <p14:tracePt t="371909" x="7002463" y="6194425"/>
          <p14:tracePt t="371929" x="7026275" y="6194425"/>
          <p14:tracePt t="371943" x="7048500" y="6194425"/>
          <p14:tracePt t="371959" x="7056438" y="6194425"/>
          <p14:tracePt t="371969" x="7064375" y="6194425"/>
          <p14:tracePt t="371973" x="7078663" y="6194425"/>
          <p14:tracePt t="371989" x="7086600" y="6194425"/>
          <p14:tracePt t="372004" x="7094538" y="6194425"/>
          <p14:tracePt t="372017" x="7102475" y="6194425"/>
          <p14:tracePt t="372034" x="7132638" y="6202363"/>
          <p14:tracePt t="372051" x="7154863" y="6202363"/>
          <p14:tracePt t="372055" x="7162800" y="6202363"/>
          <p14:tracePt t="372067" x="7178675" y="6202363"/>
          <p14:tracePt t="372084" x="7208838" y="6202363"/>
          <p14:tracePt t="372101" x="7216775" y="6202363"/>
          <p14:tracePt t="372166" x="7223125" y="6202363"/>
          <p14:tracePt t="372185" x="7223125" y="6210300"/>
          <p14:tracePt t="372201" x="7223125" y="6218238"/>
          <p14:tracePt t="372291" x="7223125" y="6226175"/>
          <p14:tracePt t="372805" x="7223125" y="6232525"/>
          <p14:tracePt t="372815" x="7216775" y="6232525"/>
          <p14:tracePt t="372821" x="7200900" y="6232525"/>
          <p14:tracePt t="372834" x="7146925" y="6232525"/>
          <p14:tracePt t="372851" x="7086600" y="6232525"/>
          <p14:tracePt t="372868" x="7018338" y="6232525"/>
          <p14:tracePt t="372884" x="6964363" y="6232525"/>
          <p14:tracePt t="372901" x="6896100" y="6232525"/>
          <p14:tracePt t="372918" x="6827838" y="6232525"/>
          <p14:tracePt t="372934" x="6811963" y="6232525"/>
          <p14:tracePt t="372951" x="6727825" y="6232525"/>
          <p14:tracePt t="372967" x="6689725" y="6232525"/>
          <p14:tracePt t="372984" x="6651625" y="6240463"/>
          <p14:tracePt t="373001" x="6629400" y="6240463"/>
          <p14:tracePt t="373018" x="6607175" y="6256338"/>
          <p14:tracePt t="373034" x="6583363" y="6256338"/>
          <p14:tracePt t="373068" x="6569075" y="6264275"/>
          <p14:tracePt t="373223" x="6561138" y="6264275"/>
          <p14:tracePt t="373229" x="6553200" y="6264275"/>
          <p14:tracePt t="373234" x="6545263" y="6264275"/>
          <p14:tracePt t="373251" x="6523038" y="6264275"/>
          <p14:tracePt t="373268" x="6515100" y="6264275"/>
          <p14:tracePt t="373284" x="6499225" y="6264275"/>
          <p14:tracePt t="373301" x="6477000" y="6264275"/>
          <p14:tracePt t="373318" x="6461125" y="6264275"/>
          <p14:tracePt t="373351" x="6454775" y="6264275"/>
          <p14:tracePt t="373368" x="6446838" y="6264275"/>
          <p14:tracePt t="373385" x="6438900" y="6264275"/>
          <p14:tracePt t="373401" x="6430963" y="6264275"/>
          <p14:tracePt t="373418" x="6416675" y="6270625"/>
          <p14:tracePt t="374722" x="6430963" y="6270625"/>
          <p14:tracePt t="374728" x="6438900" y="6270625"/>
          <p14:tracePt t="374737" x="6461125" y="6270625"/>
          <p14:tracePt t="374752" x="6477000" y="6270625"/>
          <p14:tracePt t="374768" x="6530975" y="6270625"/>
          <p14:tracePt t="374785" x="6599238" y="6278563"/>
          <p14:tracePt t="374802" x="6705600" y="6286500"/>
          <p14:tracePt t="374819" x="6789738" y="6286500"/>
          <p14:tracePt t="374835" x="6858000" y="6286500"/>
          <p14:tracePt t="374852" x="6950075" y="6286500"/>
          <p14:tracePt t="374869" x="7056438" y="6302375"/>
          <p14:tracePt t="374885" x="7200900" y="6324600"/>
          <p14:tracePt t="374902" x="7299325" y="6346825"/>
          <p14:tracePt t="374918" x="7331075" y="6346825"/>
          <p14:tracePt t="374935" x="7421563" y="6370638"/>
          <p14:tracePt t="374952" x="7445375" y="6378575"/>
          <p14:tracePt t="374985" x="7451725" y="6378575"/>
          <p14:tracePt t="375004" x="7459663" y="6378575"/>
          <p14:tracePt t="375025" x="7475538" y="6378575"/>
          <p14:tracePt t="375059" x="7489825" y="6378575"/>
          <p14:tracePt t="375065" x="7489825" y="6384925"/>
          <p14:tracePt t="375076" x="7497763" y="6384925"/>
          <p14:tracePt t="375085" x="7521575" y="6392863"/>
          <p14:tracePt t="375102" x="7566025" y="6400800"/>
          <p14:tracePt t="375119" x="7589838" y="6408738"/>
          <p14:tracePt t="375135" x="7650163" y="6430963"/>
          <p14:tracePt t="375152" x="7742238" y="6477000"/>
          <p14:tracePt t="375169" x="7826375" y="6515100"/>
          <p14:tracePt t="375185" x="7978775" y="6575425"/>
          <p14:tracePt t="375202" x="8183563" y="6629400"/>
          <p14:tracePt t="375219" x="8351838" y="6667500"/>
          <p14:tracePt t="375235" x="8488363" y="6683375"/>
          <p14:tracePt t="375252" x="8572500" y="6683375"/>
          <p14:tracePt t="375269" x="8702675" y="6683375"/>
          <p14:tracePt t="375285" x="8969375" y="6683375"/>
          <p14:tracePt t="375302" x="9197975" y="6683375"/>
          <p14:tracePt t="375318" x="9334500" y="6683375"/>
          <p14:tracePt t="375335" x="9525000" y="6683375"/>
          <p14:tracePt t="375352" x="9715500" y="6659563"/>
          <p14:tracePt t="375368" x="10004425" y="6583363"/>
          <p14:tracePt t="375385" x="10226675" y="6545263"/>
          <p14:tracePt t="375402" x="10317163" y="6530975"/>
          <p14:tracePt t="375418" x="10499725" y="6507163"/>
          <p14:tracePt t="375435" x="10660063" y="6484938"/>
          <p14:tracePt t="375452" x="10760075" y="6469063"/>
          <p14:tracePt t="375469" x="10820400" y="6454775"/>
          <p14:tracePt t="375485" x="10842625" y="6446838"/>
          <p14:tracePt t="376524" x="10850563" y="6446838"/>
          <p14:tracePt t="376550" x="10828338" y="6430963"/>
          <p14:tracePt t="376566" x="10774363" y="6423025"/>
          <p14:tracePt t="376571" x="10752138" y="6423025"/>
          <p14:tracePt t="376586" x="10675938" y="6423025"/>
          <p14:tracePt t="376603" x="10621963" y="6423025"/>
          <p14:tracePt t="376620" x="10363200" y="6423025"/>
          <p14:tracePt t="376637" x="10036175" y="6423025"/>
          <p14:tracePt t="376653" x="9699625" y="6423025"/>
          <p14:tracePt t="376669" x="9312275" y="6423025"/>
          <p14:tracePt t="376686" x="8640763" y="6423025"/>
          <p14:tracePt t="376703" x="8213725" y="6423025"/>
          <p14:tracePt t="376719" x="7924800" y="6423025"/>
          <p14:tracePt t="376736" x="7383463" y="6423025"/>
          <p14:tracePt t="376753" x="6956425" y="6423025"/>
          <p14:tracePt t="376769" x="6575425" y="6423025"/>
          <p14:tracePt t="376786" x="6340475" y="6423025"/>
          <p14:tracePt t="376803" x="5859463" y="6423025"/>
          <p14:tracePt t="376819" x="5478463" y="6423025"/>
          <p14:tracePt t="376836" x="5197475" y="6423025"/>
          <p14:tracePt t="376853" x="5075238" y="6423025"/>
          <p14:tracePt t="376870" x="4754563" y="6423025"/>
          <p14:tracePt t="376887" x="4321175" y="6423025"/>
          <p14:tracePt t="376903" x="4068763" y="6423025"/>
          <p14:tracePt t="376920" x="3886200" y="6423025"/>
          <p14:tracePt t="376936" x="3665538" y="6423025"/>
          <p14:tracePt t="376953" x="3497263" y="6423025"/>
          <p14:tracePt t="376969" x="3322638" y="6423025"/>
          <p14:tracePt t="376986" x="3222625" y="6423025"/>
          <p14:tracePt t="377003" x="3101975" y="6423025"/>
          <p14:tracePt t="377020" x="3017838" y="6423025"/>
          <p14:tracePt t="377036" x="2955925" y="6423025"/>
          <p14:tracePt t="377053" x="2895600" y="6423025"/>
          <p14:tracePt t="377069" x="2819400" y="6423025"/>
          <p14:tracePt t="377087" x="2789238" y="6423025"/>
          <p14:tracePt t="377103" x="2743200" y="6423025"/>
          <p14:tracePt t="377248" x="2735263" y="6423025"/>
          <p14:tracePt t="377325" x="2727325" y="6423025"/>
          <p14:tracePt t="377342" x="2720975" y="6423025"/>
          <p14:tracePt t="377350" x="2713038" y="6423025"/>
          <p14:tracePt t="377376" x="2697163" y="6423025"/>
          <p14:tracePt t="377380" x="2689225" y="6423025"/>
          <p14:tracePt t="377396" x="2674938" y="6423025"/>
          <p14:tracePt t="377406" x="2667000" y="6423025"/>
          <p14:tracePt t="377420" x="2651125" y="6423025"/>
          <p14:tracePt t="377436" x="2628900" y="6423025"/>
          <p14:tracePt t="377453" x="2613025" y="6423025"/>
          <p14:tracePt t="377470" x="2606675" y="6423025"/>
          <p14:tracePt t="377513" x="2590800" y="6423025"/>
          <p14:tracePt t="377526" x="2582863" y="6423025"/>
          <p14:tracePt t="377536" x="2568575" y="6416675"/>
          <p14:tracePt t="377553" x="2560638" y="6408738"/>
          <p14:tracePt t="377557" x="2552700" y="6392863"/>
          <p14:tracePt t="377570" x="2544763" y="6384925"/>
          <p14:tracePt t="377586" x="2536825" y="6378575"/>
          <p14:tracePt t="377603" x="2522538" y="6370638"/>
          <p14:tracePt t="377620" x="2514600" y="6354763"/>
          <p14:tracePt t="377637" x="2506663" y="6346825"/>
          <p14:tracePt t="377654" x="2498725" y="6340475"/>
          <p14:tracePt t="377670" x="2498725" y="6332538"/>
          <p14:tracePt t="377686" x="2484438" y="6316663"/>
          <p14:tracePt t="377708" x="2476500" y="6302375"/>
          <p14:tracePt t="377789" x="2476500" y="6294438"/>
          <p14:tracePt t="377800" x="2476500" y="6278563"/>
          <p14:tracePt t="377805" x="2476500" y="6270625"/>
          <p14:tracePt t="377820" x="2476500" y="6256338"/>
          <p14:tracePt t="377836" x="2476500" y="6226175"/>
          <p14:tracePt t="377853" x="2476500" y="6180138"/>
          <p14:tracePt t="378641" x="2476500" y="6172200"/>
          <p14:tracePt t="378989" x="2484438" y="6172200"/>
          <p14:tracePt t="378999" x="2492375" y="6172200"/>
          <p14:tracePt t="379019" x="2498725" y="6172200"/>
          <p14:tracePt t="379023" x="2506663" y="6164263"/>
          <p14:tracePt t="379075" x="2522538" y="6164263"/>
          <p14:tracePt t="379085" x="2530475" y="6156325"/>
          <p14:tracePt t="379105" x="2536825" y="6156325"/>
          <p14:tracePt t="379129" x="2544763" y="6156325"/>
          <p14:tracePt t="379145" x="2552700" y="6156325"/>
          <p14:tracePt t="379169" x="2560638" y="6156325"/>
          <p14:tracePt t="379179" x="2574925" y="6156325"/>
          <p14:tracePt t="379191" x="2582863" y="6156325"/>
          <p14:tracePt t="379203" x="2598738" y="6156325"/>
          <p14:tracePt t="379220" x="2628900" y="6156325"/>
          <p14:tracePt t="379237" x="2667000" y="6156325"/>
          <p14:tracePt t="379253" x="2743200" y="6156325"/>
          <p14:tracePt t="379270" x="2835275" y="6156325"/>
          <p14:tracePt t="379287" x="2925763" y="6156325"/>
          <p14:tracePt t="379303" x="3078163" y="6156325"/>
          <p14:tracePt t="379320" x="3238500" y="6156325"/>
          <p14:tracePt t="379336" x="3421063" y="6156325"/>
          <p14:tracePt t="379353" x="3573463" y="6156325"/>
          <p14:tracePt t="379370" x="3641725" y="6156325"/>
          <p14:tracePt t="379387" x="3665538" y="6156325"/>
          <p14:tracePt t="379404" x="3679825" y="6156325"/>
          <p14:tracePt t="379487" x="3687763" y="6156325"/>
          <p14:tracePt t="379513" x="3695700" y="6156325"/>
          <p14:tracePt t="379523" x="3703638" y="6156325"/>
          <p14:tracePt t="379533" x="3725863" y="6156325"/>
          <p14:tracePt t="379539" x="3733800" y="6156325"/>
          <p14:tracePt t="379553" x="3794125" y="6156325"/>
          <p14:tracePt t="379570" x="3832225" y="6156325"/>
          <p14:tracePt t="379587" x="3916363" y="6156325"/>
          <p14:tracePt t="379603" x="4030663" y="6156325"/>
          <p14:tracePt t="379620" x="4092575" y="6156325"/>
          <p14:tracePt t="379637" x="4152900" y="6156325"/>
          <p14:tracePt t="379654" x="4198938" y="6156325"/>
          <p14:tracePt t="379670" x="4267200" y="6156325"/>
          <p14:tracePt t="379687" x="4351338" y="6156325"/>
          <p14:tracePt t="379703" x="4610100" y="6156325"/>
          <p14:tracePt t="379720" x="4702175" y="6156325"/>
          <p14:tracePt t="379737" x="4784725" y="6156325"/>
          <p14:tracePt t="379754" x="4822825" y="6156325"/>
          <p14:tracePt t="379770" x="4838700" y="6156325"/>
          <p14:tracePt t="379787" x="4854575" y="6156325"/>
          <p14:tracePt t="379820" x="4868863" y="6156325"/>
          <p14:tracePt t="379837" x="4876800" y="6156325"/>
          <p14:tracePt t="379853" x="4892675" y="6156325"/>
          <p14:tracePt t="379871" x="4914900" y="6156325"/>
          <p14:tracePt t="379887" x="5051425" y="6164263"/>
          <p14:tracePt t="379903" x="5197475" y="6172200"/>
          <p14:tracePt t="379920" x="5516563" y="6210300"/>
          <p14:tracePt t="379937" x="5905500" y="6256338"/>
          <p14:tracePt t="379953" x="6354763" y="6286500"/>
          <p14:tracePt t="379970" x="6781800" y="6308725"/>
          <p14:tracePt t="379987" x="7010400" y="6332538"/>
          <p14:tracePt t="380004" x="7459663" y="6384925"/>
          <p14:tracePt t="380020" x="7802563" y="6400800"/>
          <p14:tracePt t="380037" x="8131175" y="6400800"/>
          <p14:tracePt t="380054" x="8366125" y="6400800"/>
          <p14:tracePt t="380070" x="8435975" y="6400800"/>
          <p14:tracePt t="380087" x="8542338" y="6400800"/>
          <p14:tracePt t="380104" x="8580438" y="6400800"/>
          <p14:tracePt t="380856" x="8588375" y="6400800"/>
          <p14:tracePt t="380865" x="8594725" y="6400800"/>
          <p14:tracePt t="380895" x="8602663" y="6400800"/>
          <p14:tracePt t="380907" x="8610600" y="6400800"/>
          <p14:tracePt t="380933" x="8618538" y="6408738"/>
          <p14:tracePt t="380944" x="8626475" y="6408738"/>
          <p14:tracePt t="380953" x="8632825" y="6408738"/>
          <p14:tracePt t="380957" x="8640763" y="6408738"/>
          <p14:tracePt t="380971" x="8656638" y="6408738"/>
          <p14:tracePt t="380987" x="8678863" y="6408738"/>
          <p14:tracePt t="381004" x="8709025" y="6423025"/>
          <p14:tracePt t="381021" x="8770938" y="6430963"/>
          <p14:tracePt t="381037" x="8915400" y="6454775"/>
          <p14:tracePt t="381054" x="9051925" y="6461125"/>
          <p14:tracePt t="381071" x="9128125" y="6469063"/>
          <p14:tracePt t="381087" x="9280525" y="6477000"/>
          <p14:tracePt t="381104" x="9464675" y="6477000"/>
          <p14:tracePt t="381121" x="9669463" y="6477000"/>
          <p14:tracePt t="381138" x="9791700" y="6477000"/>
          <p14:tracePt t="381154" x="9998075" y="6477000"/>
          <p14:tracePt t="381171" x="10134600" y="6477000"/>
          <p14:tracePt t="381187" x="10294938" y="6477000"/>
          <p14:tracePt t="381204" x="10431463" y="6477000"/>
          <p14:tracePt t="381221" x="10507663" y="6477000"/>
          <p14:tracePt t="381238" x="10561638" y="6477000"/>
          <p14:tracePt t="381254" x="10637838" y="6477000"/>
          <p14:tracePt t="381271" x="10706100" y="6477000"/>
          <p14:tracePt t="381287" x="10744200" y="6477000"/>
          <p14:tracePt t="381341" x="10752138" y="6477000"/>
          <p14:tracePt t="381353" x="10760075" y="6477000"/>
          <p14:tracePt t="381363" x="10766425" y="6477000"/>
          <p14:tracePt t="381379" x="10774363" y="6477000"/>
          <p14:tracePt t="381388" x="10782300" y="6477000"/>
          <p14:tracePt t="381404" x="10798175" y="6477000"/>
          <p14:tracePt t="381421" x="10820400" y="6477000"/>
          <p14:tracePt t="381437" x="10842625" y="6477000"/>
          <p14:tracePt t="381454" x="10866438" y="6477000"/>
          <p14:tracePt t="381471" x="10874375" y="6477000"/>
          <p14:tracePt t="382167" x="0" y="0"/>
        </p14:tracePtLst>
      </p14:laserTraceLst>
    </p:ext>
    <p:ext uri="{E180D4A7-C9FB-4DFB-919C-405C955672EB}">
      <p14:showEvtLst xmlns:p14="http://schemas.microsoft.com/office/powerpoint/2010/main">
        <p14:playEvt time="89962" objId="2"/>
        <p14:stopEvt time="96101" objId="2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C53B4742-9AC4-40CC-9BDD-8B1CE577231D}"/>
              </a:ext>
            </a:extLst>
          </p:cNvPr>
          <p:cNvSpPr/>
          <p:nvPr/>
        </p:nvSpPr>
        <p:spPr>
          <a:xfrm>
            <a:off x="1514470" y="-34039"/>
            <a:ext cx="9144000" cy="652463"/>
          </a:xfrm>
          <a:prstGeom prst="rect">
            <a:avLst/>
          </a:prstGeom>
          <a:solidFill>
            <a:srgbClr val="D4BC2C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en-US" altLang="ko-KR" sz="54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CBF8CAA0-12D8-4EFD-9EDC-25651D96B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4883" y="-11148"/>
            <a:ext cx="55498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latinLnBrk="1" hangingPunct="1">
              <a:defRPr/>
            </a:pPr>
            <a:r>
              <a:rPr lang="en-US" altLang="ko-KR" sz="3200" dirty="0">
                <a:solidFill>
                  <a:srgbClr val="7030A0"/>
                </a:solidFill>
                <a:latin typeface="HY헤드라인M" pitchFamily="18" charset="-127"/>
                <a:ea typeface="HY헤드라인M" pitchFamily="18" charset="-127"/>
              </a:rPr>
              <a:t>Lesson 2. 7</a:t>
            </a:r>
            <a:r>
              <a:rPr lang="ko-KR" altLang="en-US" sz="3200" dirty="0">
                <a:solidFill>
                  <a:srgbClr val="7030A0"/>
                </a:solidFill>
                <a:latin typeface="HY헤드라인M" pitchFamily="18" charset="-127"/>
                <a:ea typeface="HY헤드라인M" pitchFamily="18" charset="-127"/>
              </a:rPr>
              <a:t>형식과 사역동사</a:t>
            </a:r>
            <a:endParaRPr lang="ko-KR" altLang="en-US" sz="3200" b="1" spc="-150" dirty="0">
              <a:solidFill>
                <a:srgbClr val="7030A0"/>
              </a:solidFill>
              <a:ea typeface="굴림" charset="-127"/>
            </a:endParaRPr>
          </a:p>
        </p:txBody>
      </p:sp>
      <p:grpSp>
        <p:nvGrpSpPr>
          <p:cNvPr id="16388" name="그룹 1">
            <a:extLst>
              <a:ext uri="{FF2B5EF4-FFF2-40B4-BE49-F238E27FC236}">
                <a16:creationId xmlns:a16="http://schemas.microsoft.com/office/drawing/2014/main" id="{F8F49611-541B-4A13-BB76-263E94523FC4}"/>
              </a:ext>
            </a:extLst>
          </p:cNvPr>
          <p:cNvGrpSpPr>
            <a:grpSpLocks/>
          </p:cNvGrpSpPr>
          <p:nvPr/>
        </p:nvGrpSpPr>
        <p:grpSpPr bwMode="auto">
          <a:xfrm>
            <a:off x="1487487" y="-200025"/>
            <a:ext cx="9145588" cy="963613"/>
            <a:chOff x="-35784" y="-200260"/>
            <a:chExt cx="9144622" cy="963466"/>
          </a:xfrm>
        </p:grpSpPr>
        <p:pic>
          <p:nvPicPr>
            <p:cNvPr id="16392" name="그림 20">
              <a:extLst>
                <a:ext uri="{FF2B5EF4-FFF2-40B4-BE49-F238E27FC236}">
                  <a16:creationId xmlns:a16="http://schemas.microsoft.com/office/drawing/2014/main" id="{E4FF0F71-D1D0-4465-8634-A7B1B7A739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647" t="91283"/>
            <a:stretch>
              <a:fillRect/>
            </a:stretch>
          </p:blipFill>
          <p:spPr bwMode="auto">
            <a:xfrm>
              <a:off x="-35784" y="-27645"/>
              <a:ext cx="1511440" cy="7908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3" name="그림 21">
              <a:extLst>
                <a:ext uri="{FF2B5EF4-FFF2-40B4-BE49-F238E27FC236}">
                  <a16:creationId xmlns:a16="http://schemas.microsoft.com/office/drawing/2014/main" id="{07263333-56A1-4AE9-9C51-B4868D07C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172" t="90593"/>
            <a:stretch>
              <a:fillRect/>
            </a:stretch>
          </p:blipFill>
          <p:spPr bwMode="auto">
            <a:xfrm rot="10800000">
              <a:off x="7797985" y="-200260"/>
              <a:ext cx="1310853" cy="853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390" name="TextBox 13">
            <a:extLst>
              <a:ext uri="{FF2B5EF4-FFF2-40B4-BE49-F238E27FC236}">
                <a16:creationId xmlns:a16="http://schemas.microsoft.com/office/drawing/2014/main" id="{1C9BC51B-E590-489A-BF7E-48535A9C5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795" y="-89463"/>
            <a:ext cx="345728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ko-KR" altLang="en-US" sz="2000" b="1" dirty="0">
                <a:latin typeface="돋움체" panose="020B0609000101010101" pitchFamily="49" charset="-127"/>
                <a:ea typeface="돋움체" panose="020B0609000101010101" pitchFamily="49" charset="-127"/>
              </a:rPr>
              <a:t>교과서</a:t>
            </a:r>
            <a:r>
              <a:rPr lang="ko-KR" altLang="en-US" sz="1400" b="1" dirty="0">
                <a:latin typeface="돋움체" panose="020B0609000101010101" pitchFamily="49" charset="-127"/>
                <a:ea typeface="돋움체" panose="020B0609000101010101" pitchFamily="49" charset="-127"/>
              </a:rPr>
              <a:t> </a:t>
            </a:r>
            <a:r>
              <a:rPr lang="en-US" altLang="ko-KR" sz="4000" b="1">
                <a:latin typeface="돋움체" panose="020B0609000101010101" pitchFamily="49" charset="-127"/>
                <a:ea typeface="돋움체" panose="020B0609000101010101" pitchFamily="49" charset="-127"/>
              </a:rPr>
              <a:t>40</a:t>
            </a:r>
            <a:r>
              <a:rPr lang="ko-KR" altLang="en-US" sz="2000" b="1">
                <a:latin typeface="돋움체" panose="020B0609000101010101" pitchFamily="49" charset="-127"/>
                <a:ea typeface="돋움체" panose="020B0609000101010101" pitchFamily="49" charset="-127"/>
              </a:rPr>
              <a:t>쪽</a:t>
            </a:r>
            <a:endParaRPr lang="ko-KR" altLang="en-US" sz="2000" b="1" dirty="0">
              <a:latin typeface="돋움체" panose="020B0609000101010101" pitchFamily="49" charset="-127"/>
              <a:ea typeface="돋움체" panose="020B0609000101010101" pitchFamily="49" charset="-127"/>
            </a:endParaRPr>
          </a:p>
        </p:txBody>
      </p:sp>
      <p:sp>
        <p:nvSpPr>
          <p:cNvPr id="10" name="TextBox 28">
            <a:extLst>
              <a:ext uri="{FF2B5EF4-FFF2-40B4-BE49-F238E27FC236}">
                <a16:creationId xmlns:a16="http://schemas.microsoft.com/office/drawing/2014/main" id="{789C742D-311D-4AF6-B254-17019940C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6" y="1666972"/>
            <a:ext cx="12170564" cy="452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Rix정고딕 L" pitchFamily="18" charset="-127"/>
                <a:ea typeface="Rix정고딕 L" pitchFamily="18" charset="-127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4. 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수여동사하다</a:t>
            </a:r>
            <a:r>
              <a:rPr kumimoji="0"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X(</a:t>
            </a:r>
            <a:r>
              <a:rPr kumimoji="0" lang="ko-KR" altLang="en-US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에게</a:t>
            </a:r>
            <a:r>
              <a:rPr kumimoji="0"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Y(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를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en-US" altLang="ko-KR" sz="2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He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told </a:t>
            </a:r>
            <a:r>
              <a:rPr kumimoji="0"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the story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0" lang="en-US" altLang="ko-KR" sz="2400" b="1" dirty="0">
              <a:solidFill>
                <a:srgbClr val="FF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</a:t>
            </a:r>
            <a:r>
              <a:rPr kumimoji="0"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주다</a:t>
            </a:r>
            <a:r>
              <a:rPr kumimoji="0"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말하다                </a:t>
            </a:r>
            <a:r>
              <a:rPr kumimoji="0"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X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≠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 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My father 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made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00B0F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a bowl of chicken soup.</a:t>
            </a:r>
            <a:endParaRPr kumimoji="0" lang="en-US" altLang="ko-KR" sz="2400" b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                             </a:t>
            </a:r>
            <a:r>
              <a:rPr lang="ko-KR" altLang="en-US" sz="11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목적어에게</a:t>
            </a:r>
            <a:endParaRPr kumimoji="0" lang="en-US" altLang="ko-KR" sz="1100" b="1" spc="-3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주어</a:t>
            </a:r>
            <a:r>
              <a:rPr lang="ko-KR" altLang="en-US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동사</a:t>
            </a:r>
            <a:endParaRPr lang="en-US" altLang="ko-KR" sz="2400" b="1" spc="-3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    </a:t>
            </a:r>
            <a:r>
              <a:rPr lang="ko-KR" altLang="en-US" sz="12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목적어를</a:t>
            </a:r>
            <a:r>
              <a:rPr lang="en-US" altLang="ko-KR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                    </a:t>
            </a:r>
          </a:p>
          <a:p>
            <a:pPr eaLnBrk="1" hangingPunct="1">
              <a:lnSpc>
                <a:spcPct val="60000"/>
              </a:lnSpc>
              <a:spcBef>
                <a:spcPts val="1000"/>
              </a:spcBef>
              <a:buNone/>
            </a:pPr>
            <a:endParaRPr kumimoji="0" lang="en-US" altLang="ko-KR" sz="2400" b="1" spc="-3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hangingPunct="1"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5. </a:t>
            </a:r>
            <a:r>
              <a:rPr kumimoji="0" lang="ko-KR" altLang="en-US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는</a:t>
            </a:r>
            <a:r>
              <a:rPr kumimoji="0" lang="en-US" altLang="ko-KR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24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감각하다</a:t>
            </a:r>
            <a:r>
              <a:rPr kumimoji="0" lang="en-US" altLang="ko-KR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spc="-300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게 하다</a:t>
            </a:r>
            <a:r>
              <a:rPr kumimoji="0" lang="en-US" altLang="ko-KR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임명하다</a:t>
            </a:r>
            <a:r>
              <a:rPr kumimoji="0" lang="en-US" altLang="ko-KR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생각하다</a:t>
            </a:r>
            <a:r>
              <a:rPr kumimoji="0" lang="en-US" altLang="ko-KR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spc="-300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부르다</a:t>
            </a:r>
            <a:r>
              <a:rPr kumimoji="0" lang="ko-KR" altLang="en-US" sz="2400" b="1" spc="-3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kumimoji="0" lang="ko-KR" altLang="en-US" sz="24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</a:t>
            </a:r>
            <a:r>
              <a:rPr kumimoji="0" lang="en-US" altLang="ko-KR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를</a:t>
            </a:r>
            <a:r>
              <a:rPr kumimoji="0" lang="en-US" altLang="ko-KR" sz="1600" b="1" spc="-300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1600" b="1" spc="-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2400" b="1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보어</a:t>
            </a:r>
            <a:r>
              <a:rPr kumimoji="0" lang="en-US" altLang="ko-KR" sz="2400" b="1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0" lang="ko-KR" altLang="en-US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하는 것을</a:t>
            </a:r>
            <a:r>
              <a:rPr kumimoji="0" lang="en-US" altLang="ko-KR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u="sng" spc="-300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</a:t>
            </a:r>
            <a:r>
              <a:rPr kumimoji="0" lang="en-US" altLang="ko-KR" sz="2400" b="1" spc="-300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</a:t>
            </a:r>
            <a:r>
              <a:rPr kumimoji="0" lang="en-US" altLang="ko-KR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라고</a:t>
            </a:r>
            <a:r>
              <a:rPr kumimoji="0" lang="en-US" altLang="ko-KR" sz="2400" b="1" u="sng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2400" b="1" u="sng" spc="-300" dirty="0">
                <a:solidFill>
                  <a:schemeClr val="accent6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</a:t>
            </a:r>
            <a:r>
              <a:rPr kumimoji="0" lang="en-US" altLang="ko-KR" sz="2400" b="1" spc="-300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en-US" altLang="ko-KR" sz="2400" b="1" spc="-300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endParaRPr kumimoji="0" lang="en-US" altLang="ko-KR" sz="2400" b="1" spc="-300" dirty="0">
              <a:solidFill>
                <a:srgbClr val="3333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Comfort food </a:t>
            </a:r>
            <a:r>
              <a:rPr lang="en-US" altLang="ko-KR" sz="2400" b="1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makes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you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feel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good        </a:t>
            </a:r>
            <a:r>
              <a:rPr kumimoji="0" lang="ko-KR" altLang="en-US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=</a:t>
            </a:r>
            <a:r>
              <a:rPr kumimoji="0" lang="ko-KR" altLang="en-US" sz="2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보어         동사원형    명사</a:t>
            </a:r>
            <a:endParaRPr kumimoji="0" lang="en-US" altLang="ko-KR" sz="2400" b="1" dirty="0">
              <a:solidFill>
                <a:srgbClr val="3333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It can also </a:t>
            </a:r>
            <a:r>
              <a:rPr lang="en-US" altLang="ko-KR" sz="2400" b="1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make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you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think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of happy moments from the past. They </a:t>
            </a:r>
            <a:r>
              <a:rPr lang="en-US" altLang="ko-KR" sz="24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call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400" b="1" dirty="0">
                <a:solidFill>
                  <a:schemeClr val="accent6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names</a:t>
            </a: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</a:t>
            </a:r>
            <a:r>
              <a:rPr lang="ko-KR" altLang="en-US" sz="1400" b="1" dirty="0">
                <a:solidFill>
                  <a:srgbClr val="FF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목적어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의미상 주어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r>
              <a:rPr kumimoji="0" lang="en-US" altLang="ko-KR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</a:t>
            </a:r>
            <a:r>
              <a:rPr lang="ko-KR" altLang="en-US" sz="2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주어</a:t>
            </a:r>
            <a:r>
              <a:rPr lang="ko-KR" altLang="en-US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동사</a:t>
            </a:r>
            <a:r>
              <a:rPr lang="en-US" altLang="ko-KR" sz="2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보어</a:t>
            </a:r>
            <a:r>
              <a:rPr lang="en-US" altLang="ko-KR" sz="1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명사</a:t>
            </a:r>
            <a:r>
              <a:rPr lang="en-US" altLang="ko-KR" sz="1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형용사</a:t>
            </a:r>
            <a:r>
              <a:rPr lang="en-US" altLang="ko-KR" sz="1400" b="1" dirty="0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/(to)</a:t>
            </a:r>
            <a:r>
              <a:rPr lang="ko-KR" altLang="en-US" sz="1400" b="1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동사원형</a:t>
            </a:r>
            <a:r>
              <a:rPr lang="en-US" altLang="ko-KR" sz="1400" b="1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400" b="1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분사</a:t>
            </a:r>
            <a:r>
              <a:rPr lang="en-US" altLang="ko-KR" sz="1400" b="1">
                <a:solidFill>
                  <a:srgbClr val="3333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kumimoji="0" lang="en-US" altLang="ko-KR" sz="1400" b="1" dirty="0">
              <a:solidFill>
                <a:srgbClr val="3333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60000"/>
              </a:lnSpc>
              <a:spcBef>
                <a:spcPts val="1000"/>
              </a:spcBef>
              <a:buNone/>
            </a:pPr>
            <a:endParaRPr kumimoji="0" lang="en-US" altLang="ko-KR" sz="2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18123609-AF23-4F5D-A3B3-0DA1C0484F37}"/>
              </a:ext>
            </a:extLst>
          </p:cNvPr>
          <p:cNvSpPr/>
          <p:nvPr/>
        </p:nvSpPr>
        <p:spPr>
          <a:xfrm>
            <a:off x="3597268" y="2388901"/>
            <a:ext cx="814889" cy="7909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AF342B3C-F8D5-4F1E-A1D2-A27DBDAB509F}"/>
              </a:ext>
            </a:extLst>
          </p:cNvPr>
          <p:cNvSpPr/>
          <p:nvPr/>
        </p:nvSpPr>
        <p:spPr>
          <a:xfrm>
            <a:off x="4969814" y="2388901"/>
            <a:ext cx="492662" cy="484160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화살표 연결선 3">
            <a:extLst>
              <a:ext uri="{FF2B5EF4-FFF2-40B4-BE49-F238E27FC236}">
                <a16:creationId xmlns:a16="http://schemas.microsoft.com/office/drawing/2014/main" id="{2AD10097-0BB8-4F06-B271-6D4D5234CF06}"/>
              </a:ext>
            </a:extLst>
          </p:cNvPr>
          <p:cNvCxnSpPr>
            <a:cxnSpLocks/>
            <a:stCxn id="14" idx="6"/>
          </p:cNvCxnSpPr>
          <p:nvPr/>
        </p:nvCxnSpPr>
        <p:spPr>
          <a:xfrm>
            <a:off x="4412157" y="2784387"/>
            <a:ext cx="47894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타원 16">
            <a:extLst>
              <a:ext uri="{FF2B5EF4-FFF2-40B4-BE49-F238E27FC236}">
                <a16:creationId xmlns:a16="http://schemas.microsoft.com/office/drawing/2014/main" id="{132AEE43-6FFA-4762-8B36-CE17373F3289}"/>
              </a:ext>
            </a:extLst>
          </p:cNvPr>
          <p:cNvSpPr/>
          <p:nvPr/>
        </p:nvSpPr>
        <p:spPr>
          <a:xfrm>
            <a:off x="4969814" y="2873061"/>
            <a:ext cx="492662" cy="484160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0B1CBE22-A8A3-4176-AE0A-4AB873606B07}"/>
              </a:ext>
            </a:extLst>
          </p:cNvPr>
          <p:cNvSpPr/>
          <p:nvPr/>
        </p:nvSpPr>
        <p:spPr>
          <a:xfrm>
            <a:off x="3286824" y="5089428"/>
            <a:ext cx="814889" cy="7909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53E54A8C-697E-41C4-BEF4-1BBBF8767B8A}"/>
              </a:ext>
            </a:extLst>
          </p:cNvPr>
          <p:cNvCxnSpPr>
            <a:cxnSpLocks/>
          </p:cNvCxnSpPr>
          <p:nvPr/>
        </p:nvCxnSpPr>
        <p:spPr>
          <a:xfrm>
            <a:off x="4101713" y="5484914"/>
            <a:ext cx="47894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타원 19">
            <a:extLst>
              <a:ext uri="{FF2B5EF4-FFF2-40B4-BE49-F238E27FC236}">
                <a16:creationId xmlns:a16="http://schemas.microsoft.com/office/drawing/2014/main" id="{74B51B61-88CB-438D-ADA3-A33EBE1BF532}"/>
              </a:ext>
            </a:extLst>
          </p:cNvPr>
          <p:cNvSpPr/>
          <p:nvPr/>
        </p:nvSpPr>
        <p:spPr>
          <a:xfrm>
            <a:off x="4562369" y="5089428"/>
            <a:ext cx="814889" cy="7909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7952126"/>
      </p:ext>
    </p:extLst>
  </p:cSld>
  <p:clrMapOvr>
    <a:masterClrMapping/>
  </p:clrMapOvr>
  <p:transition advTm="382549"/>
  <p:extLst mod="1">
    <p:ext uri="{3A86A75C-4F4B-4683-9AE1-C65F6400EC91}">
      <p14:laserTraceLst xmlns:p14="http://schemas.microsoft.com/office/powerpoint/2010/main">
        <p14:tracePtLst>
          <p14:tracePt t="3156" x="701675" y="5227638"/>
          <p14:tracePt t="3353" x="708025" y="5227638"/>
          <p14:tracePt t="3359" x="715963" y="5227638"/>
          <p14:tracePt t="3366" x="715963" y="5219700"/>
          <p14:tracePt t="3383" x="739775" y="5203825"/>
          <p14:tracePt t="3399" x="792163" y="5165725"/>
          <p14:tracePt t="3416" x="906463" y="5113338"/>
          <p14:tracePt t="3433" x="974725" y="5067300"/>
          <p14:tracePt t="3450" x="1050925" y="5021263"/>
          <p14:tracePt t="3466" x="1135063" y="4937125"/>
          <p14:tracePt t="3483" x="1219200" y="4838700"/>
          <p14:tracePt t="3499" x="1363663" y="4648200"/>
          <p14:tracePt t="3516" x="1493838" y="4564063"/>
          <p14:tracePt t="3533" x="1546225" y="4503738"/>
          <p14:tracePt t="3549" x="1676400" y="4359275"/>
          <p14:tracePt t="3552" x="1790700" y="4221163"/>
          <p14:tracePt t="3566" x="1874838" y="4098925"/>
          <p14:tracePt t="3583" x="2011363" y="3954463"/>
          <p14:tracePt t="3599" x="2149475" y="3771900"/>
          <p14:tracePt t="3616" x="2239963" y="3665538"/>
          <p14:tracePt t="3633" x="2354263" y="3497263"/>
          <p14:tracePt t="3650" x="2408238" y="3413125"/>
          <p14:tracePt t="3666" x="2536825" y="3292475"/>
          <p14:tracePt t="3683" x="2644775" y="3146425"/>
          <p14:tracePt t="3700" x="2751138" y="2987675"/>
          <p14:tracePt t="3716" x="2865438" y="2865438"/>
          <p14:tracePt t="3733" x="2917825" y="2811463"/>
          <p14:tracePt t="3750" x="3001963" y="2697163"/>
          <p14:tracePt t="3766" x="3086100" y="2544763"/>
          <p14:tracePt t="3783" x="3132138" y="2454275"/>
          <p14:tracePt t="3799" x="3170238" y="2384425"/>
          <p14:tracePt t="3816" x="3216275" y="2316163"/>
          <p14:tracePt t="3833" x="3268663" y="2263775"/>
          <p14:tracePt t="3849" x="3322638" y="2187575"/>
          <p14:tracePt t="3866" x="3352800" y="2133600"/>
          <p14:tracePt t="3883" x="3382963" y="2095500"/>
          <p14:tracePt t="3899" x="3413125" y="2035175"/>
          <p14:tracePt t="3916" x="3436938" y="2003425"/>
          <p14:tracePt t="3933" x="3444875" y="1981200"/>
          <p14:tracePt t="3950" x="3475038" y="1935163"/>
          <p14:tracePt t="3966" x="3497263" y="1912938"/>
          <p14:tracePt t="3983" x="3513138" y="1866900"/>
          <p14:tracePt t="4000" x="3551238" y="1844675"/>
          <p14:tracePt t="4016" x="3581400" y="1806575"/>
          <p14:tracePt t="4033" x="3597275" y="1774825"/>
          <p14:tracePt t="4050" x="3619500" y="1744663"/>
          <p14:tracePt t="4051" x="3635375" y="1722438"/>
          <p14:tracePt t="4066" x="3657600" y="1684338"/>
          <p14:tracePt t="4083" x="3733800" y="1592263"/>
          <p14:tracePt t="4100" x="3787775" y="1531938"/>
          <p14:tracePt t="4116" x="3832225" y="1463675"/>
          <p14:tracePt t="4133" x="3886200" y="1401763"/>
          <p14:tracePt t="4149" x="3978275" y="1317625"/>
          <p14:tracePt t="4166" x="4046538" y="1235075"/>
          <p14:tracePt t="4183" x="4137025" y="1143000"/>
          <p14:tracePt t="4200" x="4251325" y="1020763"/>
          <p14:tracePt t="4216" x="4335463" y="930275"/>
          <p14:tracePt t="4233" x="4373563" y="892175"/>
          <p14:tracePt t="4250" x="4419600" y="822325"/>
          <p14:tracePt t="4266" x="4518025" y="723900"/>
          <p14:tracePt t="4283" x="4587875" y="685800"/>
          <p14:tracePt t="4300" x="4610100" y="663575"/>
          <p14:tracePt t="4316" x="4792663" y="579438"/>
          <p14:tracePt t="4333" x="4816475" y="555625"/>
          <p14:tracePt t="4350" x="4854575" y="517525"/>
          <p14:tracePt t="4366" x="4884738" y="473075"/>
          <p14:tracePt t="4383" x="4930775" y="388938"/>
          <p14:tracePt t="4400" x="4945063" y="365125"/>
          <p14:tracePt t="4416" x="4960938" y="350838"/>
          <p14:tracePt t="4433" x="4983163" y="320675"/>
          <p14:tracePt t="4450" x="4991100" y="304800"/>
          <p14:tracePt t="4467" x="5013325" y="282575"/>
          <p14:tracePt t="4483" x="5013325" y="266700"/>
          <p14:tracePt t="4500" x="5021263" y="258763"/>
          <p14:tracePt t="4516" x="5021263" y="250825"/>
          <p14:tracePt t="7262" x="5013325" y="258763"/>
          <p14:tracePt t="7292" x="5013325" y="274638"/>
          <p14:tracePt t="7302" x="5006975" y="274638"/>
          <p14:tracePt t="7342" x="4999038" y="288925"/>
          <p14:tracePt t="7502" x="4999038" y="296863"/>
          <p14:tracePt t="7512" x="4991100" y="296863"/>
          <p14:tracePt t="7528" x="4983163" y="312738"/>
          <p14:tracePt t="7558" x="4975225" y="312738"/>
          <p14:tracePt t="7574" x="4975225" y="320675"/>
          <p14:tracePt t="7667" x="4968875" y="334963"/>
          <p14:tracePt t="7822" x="4968875" y="342900"/>
          <p14:tracePt t="7838" x="4960938" y="350838"/>
          <p14:tracePt t="7848" x="4953000" y="350838"/>
          <p14:tracePt t="7862" x="4953000" y="358775"/>
          <p14:tracePt t="7878" x="4945063" y="358775"/>
          <p14:tracePt t="7916" x="4930775" y="373063"/>
          <p14:tracePt t="7988" x="4922838" y="381000"/>
          <p14:tracePt t="8449" x="4922838" y="388938"/>
          <p14:tracePt t="8463" x="4922838" y="396875"/>
          <p14:tracePt t="8479" x="4922838" y="403225"/>
          <p14:tracePt t="8499" x="4914900" y="403225"/>
          <p14:tracePt t="8514" x="4914900" y="411163"/>
          <p14:tracePt t="8942" x="4906963" y="411163"/>
          <p14:tracePt t="8952" x="4899025" y="411163"/>
          <p14:tracePt t="8966" x="4884738" y="411163"/>
          <p14:tracePt t="8976" x="4868863" y="411163"/>
          <p14:tracePt t="8984" x="4846638" y="411163"/>
          <p14:tracePt t="9001" x="4830763" y="411163"/>
          <p14:tracePt t="9018" x="4778375" y="411163"/>
          <p14:tracePt t="9035" x="4740275" y="411163"/>
          <p14:tracePt t="9051" x="4708525" y="411163"/>
          <p14:tracePt t="9068" x="4656138" y="411163"/>
          <p14:tracePt t="9084" x="4541838" y="411163"/>
          <p14:tracePt t="9101" x="4419600" y="411163"/>
          <p14:tracePt t="9118" x="4283075" y="411163"/>
          <p14:tracePt t="9135" x="4130675" y="411163"/>
          <p14:tracePt t="9151" x="4008438" y="411163"/>
          <p14:tracePt t="9168" x="3825875" y="411163"/>
          <p14:tracePt t="9184" x="3657600" y="411163"/>
          <p14:tracePt t="9201" x="3513138" y="411163"/>
          <p14:tracePt t="9218" x="3246438" y="381000"/>
          <p14:tracePt t="9235" x="2941638" y="358775"/>
          <p14:tracePt t="9251" x="2659063" y="350838"/>
          <p14:tracePt t="9268" x="2454275" y="334963"/>
          <p14:tracePt t="9284" x="2103438" y="304800"/>
          <p14:tracePt t="9301" x="1858963" y="274638"/>
          <p14:tracePt t="9318" x="1577975" y="274638"/>
          <p14:tracePt t="9334" x="1325563" y="274638"/>
          <p14:tracePt t="9693" x="114300" y="342900"/>
          <p14:tracePt t="9722" x="122238" y="350838"/>
          <p14:tracePt t="9732" x="122238" y="358775"/>
          <p14:tracePt t="9742" x="136525" y="365125"/>
          <p14:tracePt t="9751" x="144463" y="365125"/>
          <p14:tracePt t="9768" x="168275" y="396875"/>
          <p14:tracePt t="9785" x="212725" y="434975"/>
          <p14:tracePt t="9801" x="258763" y="479425"/>
          <p14:tracePt t="9818" x="288925" y="517525"/>
          <p14:tracePt t="9835" x="365125" y="593725"/>
          <p14:tracePt t="9852" x="411163" y="655638"/>
          <p14:tracePt t="9868" x="449263" y="701675"/>
          <p14:tracePt t="9885" x="457200" y="754063"/>
          <p14:tracePt t="9902" x="479425" y="792163"/>
          <p14:tracePt t="9918" x="495300" y="822325"/>
          <p14:tracePt t="9935" x="503238" y="838200"/>
          <p14:tracePt t="10272" x="503238" y="846138"/>
          <p14:tracePt t="10293" x="495300" y="854075"/>
          <p14:tracePt t="10304" x="479425" y="860425"/>
          <p14:tracePt t="10316" x="473075" y="860425"/>
          <p14:tracePt t="10323" x="449263" y="860425"/>
          <p14:tracePt t="10335" x="434975" y="876300"/>
          <p14:tracePt t="10352" x="419100" y="884238"/>
          <p14:tracePt t="10369" x="396875" y="914400"/>
          <p14:tracePt t="10385" x="388938" y="944563"/>
          <p14:tracePt t="10402" x="365125" y="990600"/>
          <p14:tracePt t="10418" x="327025" y="1020763"/>
          <p14:tracePt t="10435" x="296863" y="1066800"/>
          <p14:tracePt t="10452" x="274638" y="1112838"/>
          <p14:tracePt t="10468" x="220663" y="1219200"/>
          <p14:tracePt t="10485" x="190500" y="1303338"/>
          <p14:tracePt t="10502" x="144463" y="1371600"/>
          <p14:tracePt t="10518" x="68263" y="1493838"/>
          <p14:tracePt t="10535" x="22225" y="1562100"/>
          <p14:tracePt t="10552" x="0" y="1654175"/>
          <p14:tracePt t="10568" x="0" y="1774825"/>
          <p14:tracePt t="10585" x="0" y="1882775"/>
          <p14:tracePt t="10602" x="0" y="1958975"/>
          <p14:tracePt t="10619" x="0" y="2087563"/>
          <p14:tracePt t="10635" x="0" y="2187575"/>
          <p14:tracePt t="10652" x="0" y="2263775"/>
          <p14:tracePt t="10669" x="0" y="2370138"/>
          <p14:tracePt t="10685" x="0" y="2460625"/>
          <p14:tracePt t="10702" x="0" y="2651125"/>
          <p14:tracePt t="10719" x="0" y="2773363"/>
          <p14:tracePt t="10735" x="0" y="2849563"/>
          <p14:tracePt t="10752" x="0" y="3025775"/>
          <p14:tracePt t="10768" x="0" y="3132138"/>
          <p14:tracePt t="10785" x="0" y="3246438"/>
          <p14:tracePt t="10802" x="0" y="3429000"/>
          <p14:tracePt t="10819" x="0" y="3597275"/>
          <p14:tracePt t="10835" x="0" y="3756025"/>
          <p14:tracePt t="10852" x="0" y="3886200"/>
          <p14:tracePt t="10869" x="0" y="3970338"/>
          <p14:tracePt t="10885" x="0" y="4122738"/>
          <p14:tracePt t="10902" x="0" y="4283075"/>
          <p14:tracePt t="10919" x="0" y="4427538"/>
          <p14:tracePt t="10935" x="0" y="4511675"/>
          <p14:tracePt t="10952" x="0" y="4618038"/>
          <p14:tracePt t="10969" x="0" y="4762500"/>
          <p14:tracePt t="10985" x="0" y="4868863"/>
          <p14:tracePt t="11002" x="0" y="4930775"/>
          <p14:tracePt t="11019" x="0" y="5051425"/>
          <p14:tracePt t="11035" x="0" y="5159375"/>
          <p14:tracePt t="11052" x="0" y="5249863"/>
          <p14:tracePt t="11069" x="0" y="5364163"/>
          <p14:tracePt t="11085" x="0" y="5440363"/>
          <p14:tracePt t="11102" x="0" y="5562600"/>
          <p14:tracePt t="11119" x="0" y="5630863"/>
          <p14:tracePt t="11135" x="7938" y="5692775"/>
          <p14:tracePt t="11152" x="15875" y="5768975"/>
          <p14:tracePt t="11169" x="38100" y="5807075"/>
          <p14:tracePt t="11186" x="46038" y="5875338"/>
          <p14:tracePt t="11202" x="76200" y="5973763"/>
          <p14:tracePt t="11219" x="92075" y="6019800"/>
          <p14:tracePt t="11235" x="114300" y="6073775"/>
          <p14:tracePt t="11252" x="130175" y="6096000"/>
          <p14:tracePt t="11269" x="144463" y="6149975"/>
          <p14:tracePt t="11285" x="160338" y="6172200"/>
          <p14:tracePt t="11302" x="198438" y="6232525"/>
          <p14:tracePt t="11319" x="212725" y="6264275"/>
          <p14:tracePt t="11336" x="220663" y="6294438"/>
          <p14:tracePt t="11352" x="236538" y="6324600"/>
          <p14:tracePt t="11369" x="250825" y="6346825"/>
          <p14:tracePt t="11385" x="282575" y="6378575"/>
          <p14:tracePt t="11402" x="296863" y="6400800"/>
          <p14:tracePt t="11419" x="320675" y="6446838"/>
          <p14:tracePt t="11436" x="342900" y="6469063"/>
          <p14:tracePt t="11452" x="388938" y="6507163"/>
          <p14:tracePt t="11469" x="434975" y="6561138"/>
          <p14:tracePt t="11486" x="457200" y="6583363"/>
          <p14:tracePt t="12886" x="441325" y="6545263"/>
          <p14:tracePt t="12896" x="427038" y="6530975"/>
          <p14:tracePt t="12906" x="419100" y="6507163"/>
          <p14:tracePt t="12919" x="411163" y="6499225"/>
          <p14:tracePt t="12936" x="365125" y="6446838"/>
          <p14:tracePt t="12952" x="334963" y="6392863"/>
          <p14:tracePt t="12969" x="327025" y="6378575"/>
          <p14:tracePt t="12986" x="244475" y="6218238"/>
          <p14:tracePt t="13002" x="198438" y="6134100"/>
          <p14:tracePt t="13019" x="144463" y="6035675"/>
          <p14:tracePt t="13036" x="144463" y="5973763"/>
          <p14:tracePt t="13052" x="114300" y="5799138"/>
          <p14:tracePt t="13069" x="68263" y="5622925"/>
          <p14:tracePt t="13086" x="46038" y="5456238"/>
          <p14:tracePt t="13102" x="22225" y="5265738"/>
          <p14:tracePt t="13119" x="22225" y="5159375"/>
          <p14:tracePt t="13136" x="0" y="4892675"/>
          <p14:tracePt t="13152" x="0" y="4640263"/>
          <p14:tracePt t="13169" x="0" y="4351338"/>
          <p14:tracePt t="13186" x="0" y="3962400"/>
          <p14:tracePt t="13202" x="0" y="3673475"/>
          <p14:tracePt t="13219" x="0" y="3475038"/>
          <p14:tracePt t="13236" x="0" y="3192463"/>
          <p14:tracePt t="13252" x="0" y="2865438"/>
          <p14:tracePt t="13269" x="0" y="2667000"/>
          <p14:tracePt t="13286" x="0" y="2476500"/>
          <p14:tracePt t="13303" x="0" y="2308225"/>
          <p14:tracePt t="13319" x="15875" y="2225675"/>
          <p14:tracePt t="13336" x="30163" y="2111375"/>
          <p14:tracePt t="13353" x="46038" y="2057400"/>
          <p14:tracePt t="13369" x="84138" y="1997075"/>
          <p14:tracePt t="13386" x="98425" y="1965325"/>
          <p14:tracePt t="13403" x="114300" y="1943100"/>
          <p14:tracePt t="13419" x="130175" y="1935163"/>
          <p14:tracePt t="13436" x="136525" y="1912938"/>
          <p14:tracePt t="13540" x="144463" y="1912938"/>
          <p14:tracePt t="13636" x="160338" y="1905000"/>
          <p14:tracePt t="13646" x="168275" y="1905000"/>
          <p14:tracePt t="13656" x="168275" y="1897063"/>
          <p14:tracePt t="13672" x="174625" y="1889125"/>
          <p14:tracePt t="13686" x="182563" y="1882775"/>
          <p14:tracePt t="13703" x="190500" y="1866900"/>
          <p14:tracePt t="13719" x="198438" y="1851025"/>
          <p14:tracePt t="13736" x="206375" y="1828800"/>
          <p14:tracePt t="13753" x="220663" y="1790700"/>
          <p14:tracePt t="13769" x="244475" y="1768475"/>
          <p14:tracePt t="13786" x="258763" y="1760538"/>
          <p14:tracePt t="13803" x="266700" y="1744663"/>
          <p14:tracePt t="13819" x="266700" y="1736725"/>
          <p14:tracePt t="15260" x="266700" y="1730375"/>
          <p14:tracePt t="15300" x="266700" y="1722438"/>
          <p14:tracePt t="15320" x="266700" y="1706563"/>
          <p14:tracePt t="15330" x="266700" y="1698625"/>
          <p14:tracePt t="15352" x="266700" y="1692275"/>
          <p14:tracePt t="15362" x="266700" y="1684338"/>
          <p14:tracePt t="15372" x="266700" y="1676400"/>
          <p14:tracePt t="15387" x="266700" y="1668463"/>
          <p14:tracePt t="15403" x="266700" y="1654175"/>
          <p14:tracePt t="15422" x="266700" y="1646238"/>
          <p14:tracePt t="15472" x="266700" y="1638300"/>
          <p14:tracePt t="15870" x="266700" y="1646238"/>
          <p14:tracePt t="15886" x="266700" y="1654175"/>
          <p14:tracePt t="15896" x="266700" y="1660525"/>
          <p14:tracePt t="15903" x="266700" y="1668463"/>
          <p14:tracePt t="15920" x="266700" y="1706563"/>
          <p14:tracePt t="15937" x="266700" y="1736725"/>
          <p14:tracePt t="15954" x="244475" y="1806575"/>
          <p14:tracePt t="15970" x="244475" y="1844675"/>
          <p14:tracePt t="15987" x="228600" y="1912938"/>
          <p14:tracePt t="16004" x="220663" y="2011363"/>
          <p14:tracePt t="16020" x="212725" y="2125663"/>
          <p14:tracePt t="16037" x="212725" y="2217738"/>
          <p14:tracePt t="16054" x="212725" y="2286000"/>
          <p14:tracePt t="16070" x="198438" y="2384425"/>
          <p14:tracePt t="16087" x="198438" y="2438400"/>
          <p14:tracePt t="16104" x="212725" y="2606675"/>
          <p14:tracePt t="16120" x="220663" y="2667000"/>
          <p14:tracePt t="16137" x="236538" y="2735263"/>
          <p14:tracePt t="16154" x="258763" y="2887663"/>
          <p14:tracePt t="16170" x="288925" y="2971800"/>
          <p14:tracePt t="16187" x="312738" y="3063875"/>
          <p14:tracePt t="16204" x="358775" y="3132138"/>
          <p14:tracePt t="16220" x="358775" y="3222625"/>
          <p14:tracePt t="16237" x="365125" y="3292475"/>
          <p14:tracePt t="16254" x="434975" y="3421063"/>
          <p14:tracePt t="16270" x="465138" y="3497263"/>
          <p14:tracePt t="16287" x="503238" y="3573463"/>
          <p14:tracePt t="16304" x="511175" y="3597275"/>
          <p14:tracePt t="16320" x="579438" y="3725863"/>
          <p14:tracePt t="16337" x="579438" y="3741738"/>
          <p14:tracePt t="16354" x="669925" y="3840163"/>
          <p14:tracePt t="16370" x="708025" y="3902075"/>
          <p14:tracePt t="16387" x="800100" y="3984625"/>
          <p14:tracePt t="16404" x="854075" y="4016375"/>
          <p14:tracePt t="16420" x="944563" y="4076700"/>
          <p14:tracePt t="16437" x="1006475" y="4114800"/>
          <p14:tracePt t="16454" x="1066800" y="4144963"/>
          <p14:tracePt t="16470" x="1112838" y="4175125"/>
          <p14:tracePt t="16487" x="1158875" y="4213225"/>
          <p14:tracePt t="16504" x="1219200" y="4267200"/>
          <p14:tracePt t="16520" x="1287463" y="4313238"/>
          <p14:tracePt t="16537" x="1363663" y="4373563"/>
          <p14:tracePt t="16554" x="1455738" y="4435475"/>
          <p14:tracePt t="16570" x="1570038" y="4511675"/>
          <p14:tracePt t="16587" x="1660525" y="4556125"/>
          <p14:tracePt t="16604" x="1905000" y="4702175"/>
          <p14:tracePt t="16620" x="2003425" y="4746625"/>
          <p14:tracePt t="16637" x="2171700" y="4816475"/>
          <p14:tracePt t="16654" x="2316163" y="4854575"/>
          <p14:tracePt t="16670" x="2392363" y="4868863"/>
          <p14:tracePt t="16687" x="2468563" y="4884738"/>
          <p14:tracePt t="16704" x="2522538" y="4906963"/>
          <p14:tracePt t="16720" x="2560638" y="4906963"/>
          <p14:tracePt t="16737" x="2598738" y="4922838"/>
          <p14:tracePt t="16754" x="2620963" y="4922838"/>
          <p14:tracePt t="16770" x="2636838" y="4922838"/>
          <p14:tracePt t="16787" x="2644775" y="4922838"/>
          <p14:tracePt t="16804" x="2682875" y="4922838"/>
          <p14:tracePt t="16820" x="2713038" y="4922838"/>
          <p14:tracePt t="16837" x="2743200" y="4922838"/>
          <p14:tracePt t="16854" x="2789238" y="4922838"/>
          <p14:tracePt t="16870" x="2925763" y="4945063"/>
          <p14:tracePt t="16887" x="3009900" y="4945063"/>
          <p14:tracePt t="16904" x="3055938" y="4945063"/>
          <p14:tracePt t="16921" x="3124200" y="4945063"/>
          <p14:tracePt t="16937" x="3170238" y="4937125"/>
          <p14:tracePt t="16954" x="3184525" y="4937125"/>
          <p14:tracePt t="16971" x="3200400" y="4914900"/>
          <p14:tracePt t="16987" x="3216275" y="4892675"/>
          <p14:tracePt t="17004" x="3222625" y="4868863"/>
          <p14:tracePt t="17021" x="3222625" y="4854575"/>
          <p14:tracePt t="17037" x="3222625" y="4822825"/>
          <p14:tracePt t="17054" x="3222625" y="4808538"/>
          <p14:tracePt t="17071" x="3208338" y="4770438"/>
          <p14:tracePt t="17087" x="3178175" y="4740275"/>
          <p14:tracePt t="17104" x="3154363" y="4716463"/>
          <p14:tracePt t="17121" x="3108325" y="4670425"/>
          <p14:tracePt t="17137" x="3040063" y="4632325"/>
          <p14:tracePt t="17154" x="2979738" y="4610100"/>
          <p14:tracePt t="17171" x="2949575" y="4587875"/>
          <p14:tracePt t="17187" x="2865438" y="4556125"/>
          <p14:tracePt t="17204" x="2797175" y="4533900"/>
          <p14:tracePt t="17221" x="2727325" y="4518025"/>
          <p14:tracePt t="17237" x="2682875" y="4518025"/>
          <p14:tracePt t="17254" x="2613025" y="4511675"/>
          <p14:tracePt t="17271" x="2574925" y="4511675"/>
          <p14:tracePt t="17287" x="2514600" y="4503738"/>
          <p14:tracePt t="17304" x="2454275" y="4487863"/>
          <p14:tracePt t="17321" x="2430463" y="4487863"/>
          <p14:tracePt t="17337" x="2400300" y="4479925"/>
          <p14:tracePt t="17354" x="2346325" y="4465638"/>
          <p14:tracePt t="17371" x="2308225" y="4465638"/>
          <p14:tracePt t="17387" x="2263775" y="4449763"/>
          <p14:tracePt t="17404" x="2201863" y="4449763"/>
          <p14:tracePt t="17421" x="2149475" y="4449763"/>
          <p14:tracePt t="17437" x="2117725" y="4449763"/>
          <p14:tracePt t="17454" x="2079625" y="4449763"/>
          <p14:tracePt t="17471" x="2065338" y="4449763"/>
          <p14:tracePt t="17487" x="2011363" y="4457700"/>
          <p14:tracePt t="17504" x="1989138" y="4465638"/>
          <p14:tracePt t="17521" x="1935163" y="4503738"/>
          <p14:tracePt t="17537" x="1905000" y="4533900"/>
          <p14:tracePt t="17554" x="1858963" y="4572000"/>
          <p14:tracePt t="17571" x="1820863" y="4618038"/>
          <p14:tracePt t="17587" x="1812925" y="4640263"/>
          <p14:tracePt t="17604" x="1798638" y="4656138"/>
          <p14:tracePt t="17621" x="1798638" y="4670425"/>
          <p14:tracePt t="17637" x="1798638" y="4702175"/>
          <p14:tracePt t="17671" x="1798638" y="4716463"/>
          <p14:tracePt t="17687" x="1798638" y="4724400"/>
          <p14:tracePt t="17740" x="1806575" y="4746625"/>
          <p14:tracePt t="17750" x="1812925" y="4762500"/>
          <p14:tracePt t="17756" x="1812925" y="4770438"/>
          <p14:tracePt t="17771" x="1858963" y="4800600"/>
          <p14:tracePt t="17787" x="1912938" y="4822825"/>
          <p14:tracePt t="17804" x="2003425" y="4860925"/>
          <p14:tracePt t="17821" x="2103438" y="4914900"/>
          <p14:tracePt t="17838" x="2316163" y="4960938"/>
          <p14:tracePt t="17854" x="2416175" y="4975225"/>
          <p14:tracePt t="17871" x="2522538" y="4991100"/>
          <p14:tracePt t="17887" x="2598738" y="4991100"/>
          <p14:tracePt t="17904" x="2644775" y="4991100"/>
          <p14:tracePt t="17921" x="2659063" y="4991100"/>
          <p14:tracePt t="17938" x="2667000" y="4991100"/>
          <p14:tracePt t="19204" x="2674938" y="4991100"/>
          <p14:tracePt t="19220" x="2682875" y="4991100"/>
          <p14:tracePt t="19236" x="2689225" y="4983163"/>
          <p14:tracePt t="19250" x="2697163" y="4975225"/>
          <p14:tracePt t="19256" x="2697163" y="4968875"/>
          <p14:tracePt t="19271" x="2697163" y="4953000"/>
          <p14:tracePt t="19288" x="2697163" y="4930775"/>
          <p14:tracePt t="19305" x="2697163" y="4899025"/>
          <p14:tracePt t="19321" x="2705100" y="4846638"/>
          <p14:tracePt t="19338" x="2705100" y="4792663"/>
          <p14:tracePt t="19355" x="2705100" y="4754563"/>
          <p14:tracePt t="19371" x="2705100" y="4708525"/>
          <p14:tracePt t="19388" x="2727325" y="4618038"/>
          <p14:tracePt t="19405" x="2727325" y="4549775"/>
          <p14:tracePt t="19421" x="2727325" y="4465638"/>
          <p14:tracePt t="19438" x="2743200" y="4403725"/>
          <p14:tracePt t="19455" x="2743200" y="4237038"/>
          <p14:tracePt t="19471" x="2743200" y="4098925"/>
          <p14:tracePt t="19488" x="2743200" y="3992563"/>
          <p14:tracePt t="19505" x="2720975" y="3856038"/>
          <p14:tracePt t="19521" x="2674938" y="3687763"/>
          <p14:tracePt t="19538" x="2613025" y="3551238"/>
          <p14:tracePt t="19555" x="2574925" y="3421063"/>
          <p14:tracePt t="19556" x="2530475" y="3330575"/>
          <p14:tracePt t="19571" x="2468563" y="3216275"/>
          <p14:tracePt t="19588" x="2400300" y="3094038"/>
          <p14:tracePt t="19605" x="2354263" y="3009900"/>
          <p14:tracePt t="19622" x="2270125" y="2887663"/>
          <p14:tracePt t="19638" x="2201863" y="2781300"/>
          <p14:tracePt t="19655" x="2163763" y="2735263"/>
          <p14:tracePt t="19672" x="2149475" y="2705100"/>
          <p14:tracePt t="19688" x="2133600" y="2682875"/>
          <p14:tracePt t="19705" x="2111375" y="2644775"/>
          <p14:tracePt t="19722" x="2095500" y="2613025"/>
          <p14:tracePt t="19738" x="2079625" y="2590800"/>
          <p14:tracePt t="19755" x="2073275" y="2568575"/>
          <p14:tracePt t="19772" x="2065338" y="2560638"/>
          <p14:tracePt t="19788" x="2041525" y="2506663"/>
          <p14:tracePt t="19805" x="2027238" y="2468563"/>
          <p14:tracePt t="19822" x="2019300" y="2430463"/>
          <p14:tracePt t="19838" x="2019300" y="2384425"/>
          <p14:tracePt t="19855" x="1997075" y="2301875"/>
          <p14:tracePt t="19872" x="1989138" y="2255838"/>
          <p14:tracePt t="19888" x="1981200" y="2193925"/>
          <p14:tracePt t="19905" x="1981200" y="2179638"/>
          <p14:tracePt t="19922" x="1981200" y="2141538"/>
          <p14:tracePt t="19938" x="1973263" y="2117725"/>
          <p14:tracePt t="19955" x="1973263" y="2103438"/>
          <p14:tracePt t="20102" x="1973263" y="2095500"/>
          <p14:tracePt t="20112" x="1965325" y="2087563"/>
          <p14:tracePt t="20122" x="1958975" y="2087563"/>
          <p14:tracePt t="20128" x="1935163" y="2073275"/>
          <p14:tracePt t="20138" x="1927225" y="2073275"/>
          <p14:tracePt t="20155" x="1882775" y="2065338"/>
          <p14:tracePt t="20172" x="1844675" y="2065338"/>
          <p14:tracePt t="20188" x="1774825" y="2057400"/>
          <p14:tracePt t="20205" x="1736725" y="2057400"/>
          <p14:tracePt t="20222" x="1654175" y="2057400"/>
          <p14:tracePt t="20238" x="1584325" y="2057400"/>
          <p14:tracePt t="20255" x="1524000" y="2057400"/>
          <p14:tracePt t="20272" x="1439863" y="2057400"/>
          <p14:tracePt t="20288" x="1409700" y="2057400"/>
          <p14:tracePt t="20305" x="1295400" y="2057400"/>
          <p14:tracePt t="20322" x="1249363" y="2057400"/>
          <p14:tracePt t="20338" x="1211263" y="2057400"/>
          <p14:tracePt t="20355" x="1189038" y="2057400"/>
          <p14:tracePt t="20372" x="1165225" y="2057400"/>
          <p14:tracePt t="20405" x="1150938" y="2057400"/>
          <p14:tracePt t="20422" x="1120775" y="2057400"/>
          <p14:tracePt t="20438" x="1058863" y="2057400"/>
          <p14:tracePt t="20455" x="990600" y="2057400"/>
          <p14:tracePt t="20472" x="930275" y="2057400"/>
          <p14:tracePt t="20488" x="838200" y="2057400"/>
          <p14:tracePt t="20505" x="777875" y="2057400"/>
          <p14:tracePt t="20522" x="677863" y="2057400"/>
          <p14:tracePt t="20538" x="647700" y="2057400"/>
          <p14:tracePt t="20555" x="563563" y="2057400"/>
          <p14:tracePt t="20572" x="517525" y="2057400"/>
          <p14:tracePt t="20589" x="511175" y="2057400"/>
          <p14:tracePt t="20605" x="495300" y="2057400"/>
          <p14:tracePt t="20622" x="487363" y="2057400"/>
          <p14:tracePt t="20655" x="473075" y="2057400"/>
          <p14:tracePt t="20672" x="465138" y="2041525"/>
          <p14:tracePt t="20689" x="441325" y="2027238"/>
          <p14:tracePt t="20705" x="427038" y="2003425"/>
          <p14:tracePt t="20722" x="411163" y="1965325"/>
          <p14:tracePt t="20739" x="403225" y="1951038"/>
          <p14:tracePt t="20755" x="396875" y="1920875"/>
          <p14:tracePt t="20772" x="396875" y="1905000"/>
          <p14:tracePt t="20789" x="396875" y="1882775"/>
          <p14:tracePt t="20805" x="396875" y="1866900"/>
          <p14:tracePt t="20822" x="396875" y="1851025"/>
          <p14:tracePt t="20839" x="411163" y="1836738"/>
          <p14:tracePt t="20855" x="419100" y="1828800"/>
          <p14:tracePt t="20872" x="427038" y="1820863"/>
          <p14:tracePt t="20889" x="449263" y="1798638"/>
          <p14:tracePt t="20905" x="473075" y="1782763"/>
          <p14:tracePt t="20922" x="495300" y="1760538"/>
          <p14:tracePt t="20939" x="517525" y="1730375"/>
          <p14:tracePt t="20955" x="549275" y="1722438"/>
          <p14:tracePt t="20972" x="617538" y="1692275"/>
          <p14:tracePt t="20989" x="663575" y="1676400"/>
          <p14:tracePt t="21005" x="731838" y="1660525"/>
          <p14:tracePt t="21022" x="792163" y="1638300"/>
          <p14:tracePt t="21039" x="906463" y="1638300"/>
          <p14:tracePt t="21055" x="960438" y="1638300"/>
          <p14:tracePt t="21056" x="1036638" y="1638300"/>
          <p14:tracePt t="21072" x="1127125" y="1638300"/>
          <p14:tracePt t="21089" x="1227138" y="1638300"/>
          <p14:tracePt t="21105" x="1393825" y="1676400"/>
          <p14:tracePt t="21122" x="1455738" y="1698625"/>
          <p14:tracePt t="21139" x="1539875" y="1736725"/>
          <p14:tracePt t="21155" x="1600200" y="1774825"/>
          <p14:tracePt t="21172" x="1654175" y="1812925"/>
          <p14:tracePt t="21189" x="1730375" y="1866900"/>
          <p14:tracePt t="21205" x="1736725" y="1905000"/>
          <p14:tracePt t="21222" x="1760538" y="1943100"/>
          <p14:tracePt t="21239" x="1774825" y="1973263"/>
          <p14:tracePt t="21255" x="1782763" y="1997075"/>
          <p14:tracePt t="21272" x="1782763" y="2019300"/>
          <p14:tracePt t="21289" x="1782763" y="2041525"/>
          <p14:tracePt t="21322" x="1782763" y="2049463"/>
          <p14:tracePt t="21339" x="1782763" y="2065338"/>
          <p14:tracePt t="21355" x="1782763" y="2073275"/>
          <p14:tracePt t="21372" x="1774825" y="2087563"/>
          <p14:tracePt t="21389" x="1768475" y="2087563"/>
          <p14:tracePt t="21405" x="1768475" y="2103438"/>
          <p14:tracePt t="21458" x="1760538" y="2111375"/>
          <p14:tracePt t="22150" x="1752600" y="2111375"/>
          <p14:tracePt t="22174" x="1768475" y="2111375"/>
          <p14:tracePt t="22186" x="1782763" y="2111375"/>
          <p14:tracePt t="22196" x="1798638" y="2111375"/>
          <p14:tracePt t="22206" x="1820863" y="2111375"/>
          <p14:tracePt t="22222" x="1844675" y="2111375"/>
          <p14:tracePt t="22239" x="1851025" y="2111375"/>
          <p14:tracePt t="22256" x="1874838" y="2111375"/>
          <p14:tracePt t="22273" x="1897063" y="2111375"/>
          <p14:tracePt t="22289" x="1912938" y="2111375"/>
          <p14:tracePt t="22306" x="1927225" y="2117725"/>
          <p14:tracePt t="22323" x="1943100" y="2125663"/>
          <p14:tracePt t="22496" x="1935163" y="2117725"/>
          <p14:tracePt t="22501" x="1927225" y="2117725"/>
          <p14:tracePt t="22509" x="1897063" y="2103438"/>
          <p14:tracePt t="22523" x="1889125" y="2095500"/>
          <p14:tracePt t="22540" x="1858963" y="2073275"/>
          <p14:tracePt t="22556" x="1798638" y="2035175"/>
          <p14:tracePt t="22573" x="1782763" y="2027238"/>
          <p14:tracePt t="22590" x="1760538" y="1997075"/>
          <p14:tracePt t="22606" x="1714500" y="1935163"/>
          <p14:tracePt t="22624" x="1668463" y="1889125"/>
          <p14:tracePt t="22640" x="1660525" y="1851025"/>
          <p14:tracePt t="22656" x="1660525" y="1820863"/>
          <p14:tracePt t="22673" x="1660525" y="1782763"/>
          <p14:tracePt t="22690" x="1660525" y="1744663"/>
          <p14:tracePt t="22707" x="1692275" y="1676400"/>
          <p14:tracePt t="22723" x="1744663" y="1622425"/>
          <p14:tracePt t="22740" x="1782763" y="1584325"/>
          <p14:tracePt t="22757" x="1866900" y="1539875"/>
          <p14:tracePt t="22773" x="1920875" y="1524000"/>
          <p14:tracePt t="22790" x="2049463" y="1516063"/>
          <p14:tracePt t="22806" x="2149475" y="1508125"/>
          <p14:tracePt t="22823" x="2209800" y="1508125"/>
          <p14:tracePt t="22840" x="2239963" y="1508125"/>
          <p14:tracePt t="22856" x="2301875" y="1508125"/>
          <p14:tracePt t="22873" x="2316163" y="1516063"/>
          <p14:tracePt t="22890" x="2346325" y="1539875"/>
          <p14:tracePt t="22906" x="2370138" y="1554163"/>
          <p14:tracePt t="22923" x="2430463" y="1622425"/>
          <p14:tracePt t="22940" x="2498725" y="1684338"/>
          <p14:tracePt t="22957" x="2552700" y="1744663"/>
          <p14:tracePt t="22973" x="2590800" y="1790700"/>
          <p14:tracePt t="22990" x="2613025" y="1828800"/>
          <p14:tracePt t="23006" x="2628900" y="1844675"/>
          <p14:tracePt t="23023" x="2628900" y="1874838"/>
          <p14:tracePt t="23040" x="2636838" y="1882775"/>
          <p14:tracePt t="23057" x="2636838" y="1889125"/>
          <p14:tracePt t="23073" x="2636838" y="1905000"/>
          <p14:tracePt t="23090" x="2636838" y="1912938"/>
          <p14:tracePt t="23129" x="2636838" y="1920875"/>
          <p14:tracePt t="23145" x="2628900" y="1920875"/>
          <p14:tracePt t="23157" x="2628900" y="1927225"/>
          <p14:tracePt t="23175" x="2613025" y="1927225"/>
          <p14:tracePt t="23199" x="2606675" y="1935163"/>
          <p14:tracePt t="23209" x="2598738" y="1935163"/>
          <p14:tracePt t="23265" x="2582863" y="1935163"/>
          <p14:tracePt t="26022" x="2582863" y="1951038"/>
          <p14:tracePt t="26058" x="2574925" y="1958975"/>
          <p14:tracePt t="28645" x="2560638" y="1965325"/>
          <p14:tracePt t="28661" x="2544763" y="1973263"/>
          <p14:tracePt t="28678" x="2514600" y="1989138"/>
          <p14:tracePt t="28682" x="2498725" y="2003425"/>
          <p14:tracePt t="28694" x="2498725" y="2011363"/>
          <p14:tracePt t="28709" x="2476500" y="2027238"/>
          <p14:tracePt t="28742" x="2460625" y="2035175"/>
          <p14:tracePt t="28759" x="2454275" y="2041525"/>
          <p14:tracePt t="28792" x="2446338" y="2049463"/>
          <p14:tracePt t="28809" x="2430463" y="2057400"/>
          <p14:tracePt t="28826" x="2408238" y="2057400"/>
          <p14:tracePt t="28842" x="2332038" y="2057400"/>
          <p14:tracePt t="28859" x="2255838" y="2057400"/>
          <p14:tracePt t="28876" x="2209800" y="2057400"/>
          <p14:tracePt t="28892" x="2133600" y="2057400"/>
          <p14:tracePt t="28909" x="2087563" y="2057400"/>
          <p14:tracePt t="28925" x="2079625" y="2057400"/>
          <p14:tracePt t="28960" x="2073275" y="2057400"/>
          <p14:tracePt t="28975" x="2049463" y="2041525"/>
          <p14:tracePt t="28992" x="2041525" y="2019300"/>
          <p14:tracePt t="29009" x="2035175" y="1989138"/>
          <p14:tracePt t="29025" x="2027238" y="1973263"/>
          <p14:tracePt t="29042" x="2027238" y="1965325"/>
          <p14:tracePt t="29059" x="2027238" y="1958975"/>
          <p14:tracePt t="29061" x="2027238" y="1951038"/>
          <p14:tracePt t="29617" x="2035175" y="1951038"/>
          <p14:tracePt t="29628" x="2041525" y="1951038"/>
          <p14:tracePt t="29638" x="2095500" y="1958975"/>
          <p14:tracePt t="29642" x="2125663" y="1965325"/>
          <p14:tracePt t="29659" x="2171700" y="1965325"/>
          <p14:tracePt t="29676" x="2217738" y="1973263"/>
          <p14:tracePt t="29692" x="2324100" y="1973263"/>
          <p14:tracePt t="29709" x="2378075" y="1973263"/>
          <p14:tracePt t="29726" x="2454275" y="1973263"/>
          <p14:tracePt t="29742" x="2476500" y="1973263"/>
          <p14:tracePt t="29759" x="2522538" y="1981200"/>
          <p14:tracePt t="29776" x="2636838" y="1989138"/>
          <p14:tracePt t="29793" x="2720975" y="2003425"/>
          <p14:tracePt t="29810" x="2849563" y="2035175"/>
          <p14:tracePt t="29826" x="2917825" y="2041525"/>
          <p14:tracePt t="29842" x="3001963" y="2049463"/>
          <p14:tracePt t="29859" x="3009900" y="2049463"/>
          <p14:tracePt t="29876" x="3032125" y="2049463"/>
          <p14:tracePt t="29933" x="3048000" y="2049463"/>
          <p14:tracePt t="29964" x="3055938" y="2049463"/>
          <p14:tracePt t="29993" x="3070225" y="2049463"/>
          <p14:tracePt t="30003" x="3078163" y="2049463"/>
          <p14:tracePt t="30019" x="3086100" y="2049463"/>
          <p14:tracePt t="30055" x="3094038" y="2049463"/>
          <p14:tracePt t="30065" x="3108325" y="2049463"/>
          <p14:tracePt t="30076" x="3116263" y="2049463"/>
          <p14:tracePt t="30082" x="3124200" y="2049463"/>
          <p14:tracePt t="30092" x="3140075" y="2049463"/>
          <p14:tracePt t="30109" x="3146425" y="2049463"/>
          <p14:tracePt t="30142" x="3154363" y="2049463"/>
          <p14:tracePt t="31959" x="3162300" y="2049463"/>
          <p14:tracePt t="31975" x="3178175" y="2049463"/>
          <p14:tracePt t="31980" x="3184525" y="2049463"/>
          <p14:tracePt t="31994" x="3200400" y="2049463"/>
          <p14:tracePt t="32010" x="3222625" y="2049463"/>
          <p14:tracePt t="32027" x="3292475" y="2049463"/>
          <p14:tracePt t="32044" x="3306763" y="2049463"/>
          <p14:tracePt t="32047" x="3368675" y="2049463"/>
          <p14:tracePt t="32060" x="3375025" y="2049463"/>
          <p14:tracePt t="32077" x="3521075" y="2049463"/>
          <p14:tracePt t="32093" x="3611563" y="2049463"/>
          <p14:tracePt t="32110" x="3703638" y="2049463"/>
          <p14:tracePt t="32127" x="3817938" y="2049463"/>
          <p14:tracePt t="32143" x="3886200" y="2049463"/>
          <p14:tracePt t="32160" x="3970338" y="2049463"/>
          <p14:tracePt t="32177" x="4076700" y="2049463"/>
          <p14:tracePt t="32194" x="4114800" y="2049463"/>
          <p14:tracePt t="32210" x="4160838" y="2049463"/>
          <p14:tracePt t="32227" x="4191000" y="2049463"/>
          <p14:tracePt t="32244" x="4213225" y="2049463"/>
          <p14:tracePt t="32260" x="4229100" y="2049463"/>
          <p14:tracePt t="32294" x="4237038" y="2049463"/>
          <p14:tracePt t="34444" x="4229100" y="2049463"/>
          <p14:tracePt t="34451" x="4221163" y="2049463"/>
          <p14:tracePt t="34461" x="4206875" y="2049463"/>
          <p14:tracePt t="34478" x="4198938" y="2049463"/>
          <p14:tracePt t="34494" x="4191000" y="2049463"/>
          <p14:tracePt t="34511" x="4168775" y="2057400"/>
          <p14:tracePt t="34528" x="4137025" y="2057400"/>
          <p14:tracePt t="34544" x="4092575" y="2057400"/>
          <p14:tracePt t="34548" x="4054475" y="2057400"/>
          <p14:tracePt t="34561" x="4008438" y="2057400"/>
          <p14:tracePt t="34578" x="3908425" y="2057400"/>
          <p14:tracePt t="34594" x="3787775" y="2057400"/>
          <p14:tracePt t="34611" x="3657600" y="2057400"/>
          <p14:tracePt t="34628" x="3551238" y="2057400"/>
          <p14:tracePt t="34644" x="3521075" y="2049463"/>
          <p14:tracePt t="34661" x="3505200" y="2041525"/>
          <p14:tracePt t="34767" x="3513138" y="2041525"/>
          <p14:tracePt t="34776" x="3521075" y="2041525"/>
          <p14:tracePt t="34785" x="3527425" y="2041525"/>
          <p14:tracePt t="34797" x="3535363" y="2041525"/>
          <p14:tracePt t="34811" x="3551238" y="2041525"/>
          <p14:tracePt t="34828" x="3559175" y="2041525"/>
          <p14:tracePt t="34844" x="3573463" y="2041525"/>
          <p14:tracePt t="34880" x="3581400" y="2041525"/>
          <p14:tracePt t="34915" x="3597275" y="2041525"/>
          <p14:tracePt t="35007" x="3603625" y="2041525"/>
          <p14:tracePt t="35012" x="3611563" y="2041525"/>
          <p14:tracePt t="35028" x="3619500" y="2049463"/>
          <p14:tracePt t="35053" x="3627438" y="2057400"/>
          <p14:tracePt t="35063" x="3635375" y="2065338"/>
          <p14:tracePt t="35078" x="3641725" y="2073275"/>
          <p14:tracePt t="35094" x="3657600" y="2095500"/>
          <p14:tracePt t="35111" x="3673475" y="2117725"/>
          <p14:tracePt t="35128" x="3673475" y="2125663"/>
          <p14:tracePt t="35145" x="3673475" y="2133600"/>
          <p14:tracePt t="35161" x="3673475" y="2141538"/>
          <p14:tracePt t="35178" x="3679825" y="2193925"/>
          <p14:tracePt t="35194" x="3695700" y="2239963"/>
          <p14:tracePt t="35212" x="3695700" y="2278063"/>
          <p14:tracePt t="35228" x="3703638" y="2384425"/>
          <p14:tracePt t="35244" x="3703638" y="2468563"/>
          <p14:tracePt t="35261" x="3703638" y="2544763"/>
          <p14:tracePt t="35278" x="3703638" y="2574925"/>
          <p14:tracePt t="35294" x="3703638" y="2727325"/>
          <p14:tracePt t="35311" x="3703638" y="2789238"/>
          <p14:tracePt t="35328" x="3703638" y="2849563"/>
          <p14:tracePt t="35344" x="3703638" y="2917825"/>
          <p14:tracePt t="35361" x="3703638" y="2987675"/>
          <p14:tracePt t="35378" x="3703638" y="2994025"/>
          <p14:tracePt t="35394" x="3703638" y="3063875"/>
          <p14:tracePt t="35411" x="3703638" y="3108325"/>
          <p14:tracePt t="35428" x="3703638" y="3124200"/>
          <p14:tracePt t="35444" x="3679825" y="3192463"/>
          <p14:tracePt t="35461" x="3673475" y="3208338"/>
          <p14:tracePt t="35478" x="3665538" y="3230563"/>
          <p14:tracePt t="35511" x="3657600" y="3260725"/>
          <p14:tracePt t="35638" x="3649663" y="3260725"/>
          <p14:tracePt t="35657" x="3641725" y="3254375"/>
          <p14:tracePt t="35662" x="3641725" y="3246438"/>
          <p14:tracePt t="35672" x="3635375" y="3246438"/>
          <p14:tracePt t="35682" x="3635375" y="3238500"/>
          <p14:tracePt t="35694" x="3627438" y="3230563"/>
          <p14:tracePt t="35711" x="3611563" y="3222625"/>
          <p14:tracePt t="35728" x="3597275" y="3208338"/>
          <p14:tracePt t="35744" x="3589338" y="3178175"/>
          <p14:tracePt t="35761" x="3581400" y="3178175"/>
          <p14:tracePt t="35778" x="3573463" y="3162300"/>
          <p14:tracePt t="35794" x="3565525" y="3162300"/>
          <p14:tracePt t="35875" x="3559175" y="3154363"/>
          <p14:tracePt t="35884" x="3551238" y="3146425"/>
          <p14:tracePt t="35894" x="3551238" y="3140075"/>
          <p14:tracePt t="35898" x="3543300" y="3140075"/>
          <p14:tracePt t="35911" x="3535363" y="3140075"/>
          <p14:tracePt t="35928" x="3436938" y="3132138"/>
          <p14:tracePt t="35944" x="3208338" y="3132138"/>
          <p14:tracePt t="35961" x="3055938" y="3132138"/>
          <p14:tracePt t="35978" x="2971800" y="3132138"/>
          <p14:tracePt t="35994" x="2667000" y="3132138"/>
          <p14:tracePt t="36011" x="2590800" y="3132138"/>
          <p14:tracePt t="36028" x="2506663" y="3132138"/>
          <p14:tracePt t="36044" x="2468563" y="3132138"/>
          <p14:tracePt t="36061" x="2430463" y="3132138"/>
          <p14:tracePt t="36078" x="2408238" y="3132138"/>
          <p14:tracePt t="36094" x="2392363" y="3132138"/>
          <p14:tracePt t="36111" x="2370138" y="3116263"/>
          <p14:tracePt t="36128" x="2354263" y="3116263"/>
          <p14:tracePt t="36145" x="2339975" y="3108325"/>
          <p14:tracePt t="36161" x="2332038" y="3108325"/>
          <p14:tracePt t="36178" x="2324100" y="3108325"/>
          <p14:tracePt t="36194" x="2308225" y="3108325"/>
          <p14:tracePt t="36211" x="2301875" y="3101975"/>
          <p14:tracePt t="36228" x="2247900" y="3101975"/>
          <p14:tracePt t="36244" x="2209800" y="3094038"/>
          <p14:tracePt t="36261" x="2187575" y="3094038"/>
          <p14:tracePt t="36278" x="2133600" y="3078163"/>
          <p14:tracePt t="36295" x="2125663" y="3078163"/>
          <p14:tracePt t="36414" x="2117725" y="3070225"/>
          <p14:tracePt t="36434" x="2117725" y="3063875"/>
          <p14:tracePt t="36465" x="2133600" y="3063875"/>
          <p14:tracePt t="36479" x="2149475" y="3063875"/>
          <p14:tracePt t="36489" x="2163763" y="3063875"/>
          <p14:tracePt t="36495" x="2179638" y="3063875"/>
          <p14:tracePt t="36511" x="2193925" y="3063875"/>
          <p14:tracePt t="36528" x="2255838" y="3063875"/>
          <p14:tracePt t="36545" x="2362200" y="3063875"/>
          <p14:tracePt t="36561" x="2422525" y="3063875"/>
          <p14:tracePt t="36578" x="2498725" y="3055938"/>
          <p14:tracePt t="36595" x="2590800" y="3055938"/>
          <p14:tracePt t="36611" x="2667000" y="3055938"/>
          <p14:tracePt t="36628" x="2713038" y="3055938"/>
          <p14:tracePt t="36645" x="2743200" y="3055938"/>
          <p14:tracePt t="36661" x="2759075" y="3055938"/>
          <p14:tracePt t="36845" x="2765425" y="3055938"/>
          <p14:tracePt t="36864" x="2773363" y="3055938"/>
          <p14:tracePt t="36884" x="2781300" y="3048000"/>
          <p14:tracePt t="37177" x="2797175" y="3048000"/>
          <p14:tracePt t="37182" x="2873375" y="3048000"/>
          <p14:tracePt t="37195" x="2911475" y="3055938"/>
          <p14:tracePt t="37212" x="3192463" y="3063875"/>
          <p14:tracePt t="37228" x="3444875" y="3063875"/>
          <p14:tracePt t="37245" x="3649663" y="3063875"/>
          <p14:tracePt t="37262" x="3810000" y="3063875"/>
          <p14:tracePt t="37278" x="3908425" y="3063875"/>
          <p14:tracePt t="37295" x="3962400" y="3063875"/>
          <p14:tracePt t="37744" x="3970338" y="3063875"/>
          <p14:tracePt t="37756" x="4022725" y="3063875"/>
          <p14:tracePt t="37763" x="4076700" y="3063875"/>
          <p14:tracePt t="37778" x="4206875" y="3063875"/>
          <p14:tracePt t="37795" x="4313238" y="3063875"/>
          <p14:tracePt t="37812" x="4351338" y="3063875"/>
          <p14:tracePt t="37828" x="4411663" y="3063875"/>
          <p14:tracePt t="37845" x="4419600" y="3063875"/>
          <p14:tracePt t="38712" x="4427538" y="3063875"/>
          <p14:tracePt t="38728" x="4427538" y="3070225"/>
          <p14:tracePt t="38738" x="4419600" y="3086100"/>
          <p14:tracePt t="38754" x="4373563" y="3124200"/>
          <p14:tracePt t="38762" x="4365625" y="3132138"/>
          <p14:tracePt t="38779" x="4343400" y="3146425"/>
          <p14:tracePt t="38795" x="4144963" y="3268663"/>
          <p14:tracePt t="38812" x="3908425" y="3368675"/>
          <p14:tracePt t="38829" x="3695700" y="3436938"/>
          <p14:tracePt t="38845" x="3314700" y="3597275"/>
          <p14:tracePt t="38862" x="2759075" y="3717925"/>
          <p14:tracePt t="38879" x="2370138" y="3779838"/>
          <p14:tracePt t="38895" x="2155825" y="3817938"/>
          <p14:tracePt t="38912" x="1882775" y="3863975"/>
          <p14:tracePt t="38929" x="1722438" y="3878263"/>
          <p14:tracePt t="38945" x="1592263" y="3902075"/>
          <p14:tracePt t="38962" x="1584325" y="3902075"/>
          <p14:tracePt t="39050" x="1577975" y="3902075"/>
          <p14:tracePt t="39060" x="1570038" y="3902075"/>
          <p14:tracePt t="39142" x="1570038" y="3886200"/>
          <p14:tracePt t="39156" x="1577975" y="3886200"/>
          <p14:tracePt t="39166" x="1592263" y="3886200"/>
          <p14:tracePt t="39172" x="1600200" y="3886200"/>
          <p14:tracePt t="39182" x="1638300" y="3886200"/>
          <p14:tracePt t="39195" x="1646238" y="3886200"/>
          <p14:tracePt t="39212" x="1714500" y="3886200"/>
          <p14:tracePt t="39229" x="1828800" y="3886200"/>
          <p14:tracePt t="39246" x="1927225" y="3886200"/>
          <p14:tracePt t="39263" x="2103438" y="3886200"/>
          <p14:tracePt t="39279" x="2155825" y="3886200"/>
          <p14:tracePt t="39296" x="2239963" y="3886200"/>
          <p14:tracePt t="39312" x="2270125" y="3886200"/>
          <p14:tracePt t="39329" x="2293938" y="3886200"/>
          <p14:tracePt t="39346" x="2316163" y="3886200"/>
          <p14:tracePt t="39362" x="2332038" y="3886200"/>
          <p14:tracePt t="39379" x="2339975" y="3886200"/>
          <p14:tracePt t="39415" x="2346325" y="3886200"/>
          <p14:tracePt t="39429" x="2354263" y="3886200"/>
          <p14:tracePt t="39446" x="2370138" y="3886200"/>
          <p14:tracePt t="39463" x="2392363" y="3886200"/>
          <p14:tracePt t="39479" x="2408238" y="3886200"/>
          <p14:tracePt t="39496" x="2416175" y="3886200"/>
          <p14:tracePt t="39513" x="2438400" y="3886200"/>
          <p14:tracePt t="39529" x="2454275" y="3886200"/>
          <p14:tracePt t="39546" x="2476500" y="3886200"/>
          <p14:tracePt t="39565" x="2492375" y="3886200"/>
          <p14:tracePt t="39585" x="2498725" y="3886200"/>
          <p14:tracePt t="39605" x="2506663" y="3886200"/>
          <p14:tracePt t="40140" x="2514600" y="3886200"/>
          <p14:tracePt t="40220" x="2514600" y="3878263"/>
          <p14:tracePt t="40232" x="2552700" y="3878263"/>
          <p14:tracePt t="40236" x="2574925" y="3878263"/>
          <p14:tracePt t="40246" x="2682875" y="3878263"/>
          <p14:tracePt t="40262" x="2773363" y="3878263"/>
          <p14:tracePt t="40279" x="2925763" y="3878263"/>
          <p14:tracePt t="40296" x="3140075" y="3878263"/>
          <p14:tracePt t="40313" x="3336925" y="3870325"/>
          <p14:tracePt t="40329" x="3459163" y="3870325"/>
          <p14:tracePt t="40346" x="3543300" y="3863975"/>
          <p14:tracePt t="40363" x="3649663" y="3856038"/>
          <p14:tracePt t="40379" x="3749675" y="3840163"/>
          <p14:tracePt t="40396" x="3840163" y="3810000"/>
          <p14:tracePt t="40413" x="3863975" y="3802063"/>
          <p14:tracePt t="40568" x="3870325" y="3802063"/>
          <p14:tracePt t="40572" x="3878263" y="3794125"/>
          <p14:tracePt t="40584" x="3886200" y="3794125"/>
          <p14:tracePt t="40596" x="3924300" y="3779838"/>
          <p14:tracePt t="40613" x="3984625" y="3763963"/>
          <p14:tracePt t="40629" x="4092575" y="3749675"/>
          <p14:tracePt t="40646" x="4175125" y="3749675"/>
          <p14:tracePt t="40663" x="4297363" y="3749675"/>
          <p14:tracePt t="40680" x="4411663" y="3749675"/>
          <p14:tracePt t="40696" x="4441825" y="3749675"/>
          <p14:tracePt t="41184" x="4441825" y="3756025"/>
          <p14:tracePt t="41194" x="4435475" y="3763963"/>
          <p14:tracePt t="41204" x="4419600" y="3779838"/>
          <p14:tracePt t="41213" x="4403725" y="3779838"/>
          <p14:tracePt t="41230" x="4389438" y="3787775"/>
          <p14:tracePt t="41246" x="4335463" y="3832225"/>
          <p14:tracePt t="41263" x="4275138" y="3870325"/>
          <p14:tracePt t="41280" x="4206875" y="3908425"/>
          <p14:tracePt t="41296" x="4092575" y="3978275"/>
          <p14:tracePt t="41313" x="3970338" y="4030663"/>
          <p14:tracePt t="41330" x="3902075" y="4084638"/>
          <p14:tracePt t="41346" x="3810000" y="4122738"/>
          <p14:tracePt t="41363" x="3733800" y="4183063"/>
          <p14:tracePt t="41380" x="3597275" y="4251325"/>
          <p14:tracePt t="41396" x="3436938" y="4335463"/>
          <p14:tracePt t="41413" x="3360738" y="4359275"/>
          <p14:tracePt t="41430" x="3260725" y="4419600"/>
          <p14:tracePt t="41446" x="3086100" y="4518025"/>
          <p14:tracePt t="41463" x="2979738" y="4579938"/>
          <p14:tracePt t="41480" x="2895600" y="4632325"/>
          <p14:tracePt t="41497" x="2819400" y="4648200"/>
          <p14:tracePt t="41513" x="2743200" y="4686300"/>
          <p14:tracePt t="41530" x="2720975" y="4708525"/>
          <p14:tracePt t="41547" x="2659063" y="4746625"/>
          <p14:tracePt t="41548" x="2620963" y="4746625"/>
          <p14:tracePt t="41563" x="2598738" y="4754563"/>
          <p14:tracePt t="41580" x="2522538" y="4778375"/>
          <p14:tracePt t="41596" x="2454275" y="4800600"/>
          <p14:tracePt t="41614" x="2370138" y="4816475"/>
          <p14:tracePt t="41630" x="2332038" y="4822825"/>
          <p14:tracePt t="41646" x="2293938" y="4830763"/>
          <p14:tracePt t="41663" x="2263775" y="4830763"/>
          <p14:tracePt t="41680" x="2187575" y="4830763"/>
          <p14:tracePt t="41696" x="2141538" y="4830763"/>
          <p14:tracePt t="41713" x="2019300" y="4830763"/>
          <p14:tracePt t="41730" x="1965325" y="4830763"/>
          <p14:tracePt t="41747" x="1897063" y="4830763"/>
          <p14:tracePt t="41763" x="1844675" y="4830763"/>
          <p14:tracePt t="41780" x="1806575" y="4830763"/>
          <p14:tracePt t="41796" x="1790700" y="4830763"/>
          <p14:tracePt t="41813" x="1774825" y="4830763"/>
          <p14:tracePt t="41830" x="1768475" y="4830763"/>
          <p14:tracePt t="42209" x="1774825" y="4830763"/>
          <p14:tracePt t="42214" x="1782763" y="4830763"/>
          <p14:tracePt t="42223" x="1806575" y="4830763"/>
          <p14:tracePt t="42230" x="1812925" y="4830763"/>
          <p14:tracePt t="42247" x="1858963" y="4830763"/>
          <p14:tracePt t="42264" x="1905000" y="4830763"/>
          <p14:tracePt t="42281" x="1958975" y="4830763"/>
          <p14:tracePt t="42297" x="2011363" y="4830763"/>
          <p14:tracePt t="42313" x="2079625" y="4830763"/>
          <p14:tracePt t="42330" x="2179638" y="4830763"/>
          <p14:tracePt t="42347" x="2308225" y="4830763"/>
          <p14:tracePt t="42363" x="2400300" y="4830763"/>
          <p14:tracePt t="42380" x="2460625" y="4830763"/>
          <p14:tracePt t="42397" x="2522538" y="4830763"/>
          <p14:tracePt t="42413" x="2590800" y="4830763"/>
          <p14:tracePt t="42430" x="2720975" y="4830763"/>
          <p14:tracePt t="42447" x="2803525" y="4830763"/>
          <p14:tracePt t="42464" x="2835275" y="4830763"/>
          <p14:tracePt t="42480" x="2963863" y="4830763"/>
          <p14:tracePt t="42497" x="3001963" y="4830763"/>
          <p14:tracePt t="42514" x="3017838" y="4830763"/>
          <p14:tracePt t="42530" x="3032125" y="4830763"/>
          <p14:tracePt t="42547" x="3040063" y="4830763"/>
          <p14:tracePt t="42616" x="3048000" y="4830763"/>
          <p14:tracePt t="43252" x="3055938" y="4830763"/>
          <p14:tracePt t="43278" x="3048000" y="4846638"/>
          <p14:tracePt t="43293" x="3040063" y="4860925"/>
          <p14:tracePt t="43302" x="3032125" y="4860925"/>
          <p14:tracePt t="43318" x="3025775" y="4876800"/>
          <p14:tracePt t="43322" x="3025775" y="4892675"/>
          <p14:tracePt t="43332" x="3009900" y="4914900"/>
          <p14:tracePt t="43347" x="2979738" y="4960938"/>
          <p14:tracePt t="43364" x="2955925" y="5006975"/>
          <p14:tracePt t="43381" x="2933700" y="5029200"/>
          <p14:tracePt t="43397" x="2865438" y="5097463"/>
          <p14:tracePt t="43414" x="2835275" y="5121275"/>
          <p14:tracePt t="43430" x="2743200" y="5173663"/>
          <p14:tracePt t="43447" x="2697163" y="5211763"/>
          <p14:tracePt t="43464" x="2659063" y="5235575"/>
          <p14:tracePt t="43481" x="2574925" y="5273675"/>
          <p14:tracePt t="43497" x="2522538" y="5303838"/>
          <p14:tracePt t="43514" x="2492375" y="5311775"/>
          <p14:tracePt t="43530" x="2430463" y="5326063"/>
          <p14:tracePt t="43547" x="2301875" y="5334000"/>
          <p14:tracePt t="43564" x="2201863" y="5341938"/>
          <p14:tracePt t="43581" x="2149475" y="5341938"/>
          <p14:tracePt t="43597" x="2049463" y="5341938"/>
          <p14:tracePt t="43614" x="1920875" y="5341938"/>
          <p14:tracePt t="43614" x="1905000" y="5341938"/>
          <p14:tracePt t="43630" x="1812925" y="5341938"/>
          <p14:tracePt t="43647" x="1768475" y="5341938"/>
          <p14:tracePt t="43664" x="1676400" y="5341938"/>
          <p14:tracePt t="43681" x="1592263" y="5341938"/>
          <p14:tracePt t="43697" x="1577975" y="5341938"/>
          <p14:tracePt t="43714" x="1570038" y="5334000"/>
          <p14:tracePt t="43731" x="1562100" y="5326063"/>
          <p14:tracePt t="43747" x="1546225" y="5303838"/>
          <p14:tracePt t="43764" x="1539875" y="5295900"/>
          <p14:tracePt t="43780" x="1524000" y="5287963"/>
          <p14:tracePt t="43797" x="1508125" y="5257800"/>
          <p14:tracePt t="43814" x="1501775" y="5203825"/>
          <p14:tracePt t="43831" x="1493838" y="5151438"/>
          <p14:tracePt t="43847" x="1493838" y="5089525"/>
          <p14:tracePt t="43864" x="1501775" y="5029200"/>
          <p14:tracePt t="43881" x="1531938" y="4975225"/>
          <p14:tracePt t="43898" x="1608138" y="4922838"/>
          <p14:tracePt t="43914" x="1714500" y="4892675"/>
          <p14:tracePt t="43931" x="1768475" y="4884738"/>
          <p14:tracePt t="43948" x="1920875" y="4884738"/>
          <p14:tracePt t="43964" x="2187575" y="4884738"/>
          <p14:tracePt t="43981" x="2332038" y="4884738"/>
          <p14:tracePt t="43998" x="2476500" y="4884738"/>
          <p14:tracePt t="44014" x="2606675" y="4884738"/>
          <p14:tracePt t="44031" x="2682875" y="4899025"/>
          <p14:tracePt t="44047" x="2720975" y="4914900"/>
          <p14:tracePt t="44064" x="2751138" y="4930775"/>
          <p14:tracePt t="44081" x="2789238" y="4945063"/>
          <p14:tracePt t="44097" x="2803525" y="4960938"/>
          <p14:tracePt t="44114" x="2803525" y="4968875"/>
          <p14:tracePt t="44131" x="2811463" y="4968875"/>
          <p14:tracePt t="44147" x="2819400" y="4968875"/>
          <p14:tracePt t="44618" x="2827338" y="4968875"/>
          <p14:tracePt t="44649" x="2835275" y="4968875"/>
          <p14:tracePt t="44658" x="2841625" y="4968875"/>
          <p14:tracePt t="44668" x="2849563" y="4968875"/>
          <p14:tracePt t="44681" x="2857500" y="4968875"/>
          <p14:tracePt t="44698" x="2865438" y="4968875"/>
          <p14:tracePt t="44714" x="2879725" y="4968875"/>
          <p14:tracePt t="44731" x="2911475" y="4968875"/>
          <p14:tracePt t="44748" x="2933700" y="4968875"/>
          <p14:tracePt t="44764" x="2987675" y="4968875"/>
          <p14:tracePt t="44781" x="3017838" y="4968875"/>
          <p14:tracePt t="44798" x="3086100" y="4960938"/>
          <p14:tracePt t="44814" x="3154363" y="4960938"/>
          <p14:tracePt t="44831" x="3178175" y="4960938"/>
          <p14:tracePt t="44847" x="3230563" y="4960938"/>
          <p14:tracePt t="44864" x="3292475" y="4953000"/>
          <p14:tracePt t="44881" x="3330575" y="4953000"/>
          <p14:tracePt t="44898" x="3352800" y="4945063"/>
          <p14:tracePt t="44931" x="3360738" y="4945063"/>
          <p14:tracePt t="44966" x="3368675" y="4945063"/>
          <p14:tracePt t="44970" x="3375025" y="4945063"/>
          <p14:tracePt t="44982" x="3382963" y="4937125"/>
          <p14:tracePt t="45046" x="3390900" y="4937125"/>
          <p14:tracePt t="45718" x="3398838" y="4937125"/>
          <p14:tracePt t="45894" x="3390900" y="4937125"/>
          <p14:tracePt t="45910" x="3382963" y="4937125"/>
          <p14:tracePt t="46200" x="3375025" y="4937125"/>
          <p14:tracePt t="46206" x="3360738" y="4930775"/>
          <p14:tracePt t="46216" x="3292475" y="4884738"/>
          <p14:tracePt t="46232" x="3230563" y="4860925"/>
          <p14:tracePt t="46248" x="3154363" y="4822825"/>
          <p14:tracePt t="46265" x="3132138" y="4822825"/>
          <p14:tracePt t="46380" x="3132138" y="4816475"/>
          <p14:tracePt t="46390" x="3146425" y="4808538"/>
          <p14:tracePt t="46398" x="3162300" y="4808538"/>
          <p14:tracePt t="46415" x="3170238" y="4792663"/>
          <p14:tracePt t="46431" x="3260725" y="4778375"/>
          <p14:tracePt t="46448" x="3276600" y="4770438"/>
          <p14:tracePt t="46465" x="3322638" y="4770438"/>
          <p14:tracePt t="46482" x="3330575" y="4770438"/>
          <p14:tracePt t="46498" x="3344863" y="4770438"/>
          <p14:tracePt t="46515" x="3368675" y="4770438"/>
          <p14:tracePt t="46532" x="3390900" y="4770438"/>
          <p14:tracePt t="46548" x="3436938" y="4770438"/>
          <p14:tracePt t="46565" x="3467100" y="4792663"/>
          <p14:tracePt t="46582" x="3521075" y="4808538"/>
          <p14:tracePt t="46598" x="3597275" y="4808538"/>
          <p14:tracePt t="46615" x="3619500" y="4816475"/>
          <p14:tracePt t="46632" x="3673475" y="4816475"/>
          <p14:tracePt t="46648" x="3749675" y="4830763"/>
          <p14:tracePt t="46665" x="3810000" y="4830763"/>
          <p14:tracePt t="46682" x="3878263" y="4846638"/>
          <p14:tracePt t="46698" x="3954463" y="4846638"/>
          <p14:tracePt t="46715" x="3992563" y="4846638"/>
          <p14:tracePt t="46732" x="4016375" y="4846638"/>
          <p14:tracePt t="46765" x="4022725" y="4846638"/>
          <p14:tracePt t="46782" x="4030663" y="4846638"/>
          <p14:tracePt t="46809" x="4046538" y="4846638"/>
          <p14:tracePt t="46830" x="4060825" y="4846638"/>
          <p14:tracePt t="46840" x="4068763" y="4846638"/>
          <p14:tracePt t="46850" x="4076700" y="4846638"/>
          <p14:tracePt t="46865" x="4106863" y="4854575"/>
          <p14:tracePt t="46882" x="4130675" y="4854575"/>
          <p14:tracePt t="46898" x="4160838" y="4854575"/>
          <p14:tracePt t="46915" x="4213225" y="4854575"/>
          <p14:tracePt t="46932" x="4251325" y="4854575"/>
          <p14:tracePt t="46949" x="4313238" y="4854575"/>
          <p14:tracePt t="46965" x="4373563" y="4854575"/>
          <p14:tracePt t="46982" x="4441825" y="4854575"/>
          <p14:tracePt t="46998" x="4541838" y="4854575"/>
          <p14:tracePt t="47015" x="4594225" y="4854575"/>
          <p14:tracePt t="47032" x="4724400" y="4854575"/>
          <p14:tracePt t="47048" x="4838700" y="4854575"/>
          <p14:tracePt t="47050" x="4892675" y="4854575"/>
          <p14:tracePt t="47065" x="4999038" y="4854575"/>
          <p14:tracePt t="47082" x="5121275" y="4854575"/>
          <p14:tracePt t="47099" x="5211763" y="4854575"/>
          <p14:tracePt t="47115" x="5341938" y="4854575"/>
          <p14:tracePt t="47132" x="5432425" y="4854575"/>
          <p14:tracePt t="47148" x="5570538" y="4854575"/>
          <p14:tracePt t="47165" x="5622925" y="4854575"/>
          <p14:tracePt t="47182" x="5654675" y="4854575"/>
          <p14:tracePt t="47199" x="5730875" y="4854575"/>
          <p14:tracePt t="47215" x="5775325" y="4854575"/>
          <p14:tracePt t="47232" x="5837238" y="4854575"/>
          <p14:tracePt t="47249" x="5859463" y="4854575"/>
          <p14:tracePt t="47265" x="5875338" y="4854575"/>
          <p14:tracePt t="47298" x="5883275" y="4854575"/>
          <p14:tracePt t="47750" x="5867400" y="4860925"/>
          <p14:tracePt t="47756" x="5851525" y="4860925"/>
          <p14:tracePt t="47765" x="5845175" y="4860925"/>
          <p14:tracePt t="47782" x="5791200" y="4899025"/>
          <p14:tracePt t="47799" x="5638800" y="4937125"/>
          <p14:tracePt t="47815" x="5540375" y="4968875"/>
          <p14:tracePt t="47832" x="5418138" y="5021263"/>
          <p14:tracePt t="47849" x="5211763" y="5075238"/>
          <p14:tracePt t="47866" x="5067300" y="5127625"/>
          <p14:tracePt t="47882" x="4838700" y="5235575"/>
          <p14:tracePt t="47899" x="4708525" y="5295900"/>
          <p14:tracePt t="47915" x="4564063" y="5341938"/>
          <p14:tracePt t="47932" x="4449763" y="5402263"/>
          <p14:tracePt t="47949" x="4221163" y="5486400"/>
          <p14:tracePt t="47966" x="4084638" y="5554663"/>
          <p14:tracePt t="47982" x="3962400" y="5600700"/>
          <p14:tracePt t="47999" x="3817938" y="5661025"/>
          <p14:tracePt t="48015" x="3687763" y="5699125"/>
          <p14:tracePt t="48032" x="3521075" y="5768975"/>
          <p14:tracePt t="48049" x="3421063" y="5813425"/>
          <p14:tracePt t="48050" x="3406775" y="5813425"/>
          <p14:tracePt t="48066" x="3375025" y="5837238"/>
          <p14:tracePt t="48082" x="3306763" y="5859463"/>
          <p14:tracePt t="48099" x="3254375" y="5883275"/>
          <p14:tracePt t="48116" x="3192463" y="5897563"/>
          <p14:tracePt t="48132" x="3178175" y="5913438"/>
          <p14:tracePt t="48149" x="3140075" y="5921375"/>
          <p14:tracePt t="48166" x="3108325" y="5935663"/>
          <p14:tracePt t="48183" x="3078163" y="5935663"/>
          <p14:tracePt t="48199" x="3055938" y="5965825"/>
          <p14:tracePt t="48216" x="3009900" y="5973763"/>
          <p14:tracePt t="48232" x="2949575" y="5989638"/>
          <p14:tracePt t="48249" x="2941638" y="5989638"/>
          <p14:tracePt t="48265" x="2917825" y="6003925"/>
          <p14:tracePt t="48282" x="2903538" y="6019800"/>
          <p14:tracePt t="48299" x="2879725" y="6035675"/>
          <p14:tracePt t="48316" x="2849563" y="6049963"/>
          <p14:tracePt t="48332" x="2819400" y="6065838"/>
          <p14:tracePt t="48349" x="2811463" y="6073775"/>
          <p14:tracePt t="48366" x="2789238" y="6088063"/>
          <p14:tracePt t="48382" x="2735263" y="6126163"/>
          <p14:tracePt t="48399" x="2689225" y="6142038"/>
          <p14:tracePt t="48416" x="2651125" y="6164263"/>
          <p14:tracePt t="48433" x="2582863" y="6180138"/>
          <p14:tracePt t="48450" x="2536825" y="6194425"/>
          <p14:tracePt t="48466" x="2514600" y="6202363"/>
          <p14:tracePt t="48482" x="2476500" y="6226175"/>
          <p14:tracePt t="48499" x="2460625" y="6232525"/>
          <p14:tracePt t="48516" x="2430463" y="6240463"/>
          <p14:tracePt t="48549" x="2422525" y="6248400"/>
          <p14:tracePt t="48570" x="2416175" y="6248400"/>
          <p14:tracePt t="48640" x="2408238" y="6248400"/>
          <p14:tracePt t="48650" x="2400300" y="6248400"/>
          <p14:tracePt t="48676" x="2384425" y="6248400"/>
          <p14:tracePt t="48707" x="2378075" y="6248400"/>
          <p14:tracePt t="48717" x="2370138" y="6248400"/>
          <p14:tracePt t="48740" x="2354263" y="6248400"/>
          <p14:tracePt t="48797" x="2346325" y="6248400"/>
          <p14:tracePt t="48912" x="2332038" y="6248400"/>
          <p14:tracePt t="48928" x="2324100" y="6240463"/>
          <p14:tracePt t="48934" x="2301875" y="6232525"/>
          <p14:tracePt t="48940" x="2301875" y="6226175"/>
          <p14:tracePt t="48950" x="2263775" y="6194425"/>
          <p14:tracePt t="48966" x="2225675" y="6156325"/>
          <p14:tracePt t="48982" x="2187575" y="6134100"/>
          <p14:tracePt t="48999" x="2141538" y="6096000"/>
          <p14:tracePt t="49016" x="2073275" y="6065838"/>
          <p14:tracePt t="49032" x="2019300" y="6027738"/>
          <p14:tracePt t="49049" x="1958975" y="5981700"/>
          <p14:tracePt t="49066" x="1905000" y="5951538"/>
          <p14:tracePt t="49083" x="1889125" y="5951538"/>
          <p14:tracePt t="49099" x="1836738" y="5921375"/>
          <p14:tracePt t="49116" x="1812925" y="5913438"/>
          <p14:tracePt t="49133" x="1798638" y="5905500"/>
          <p14:tracePt t="49149" x="1782763" y="5897563"/>
          <p14:tracePt t="49166" x="1782763" y="5889625"/>
          <p14:tracePt t="49199" x="1768475" y="5883275"/>
          <p14:tracePt t="49216" x="1760538" y="5883275"/>
          <p14:tracePt t="49233" x="1730375" y="5867400"/>
          <p14:tracePt t="49249" x="1684338" y="5851525"/>
          <p14:tracePt t="49266" x="1638300" y="5829300"/>
          <p14:tracePt t="49283" x="1622425" y="5821363"/>
          <p14:tracePt t="49427" x="1622425" y="5813425"/>
          <p14:tracePt t="49433" x="1638300" y="5813425"/>
          <p14:tracePt t="49443" x="1668463" y="5813425"/>
          <p14:tracePt t="49450" x="1676400" y="5813425"/>
          <p14:tracePt t="49466" x="1730375" y="5813425"/>
          <p14:tracePt t="49483" x="1812925" y="5799138"/>
          <p14:tracePt t="49499" x="1844675" y="5783263"/>
          <p14:tracePt t="49516" x="1882775" y="5783263"/>
          <p14:tracePt t="49533" x="1912938" y="5783263"/>
          <p14:tracePt t="49549" x="1958975" y="5783263"/>
          <p14:tracePt t="49566" x="2011363" y="5783263"/>
          <p14:tracePt t="49583" x="2095500" y="5783263"/>
          <p14:tracePt t="49599" x="2125663" y="5783263"/>
          <p14:tracePt t="49616" x="2201863" y="5783263"/>
          <p14:tracePt t="49633" x="2270125" y="5783263"/>
          <p14:tracePt t="49649" x="2384425" y="5783263"/>
          <p14:tracePt t="49666" x="2454275" y="5783263"/>
          <p14:tracePt t="49683" x="2484438" y="5783263"/>
          <p14:tracePt t="49700" x="2574925" y="5783263"/>
          <p14:tracePt t="49716" x="2590800" y="5783263"/>
          <p14:tracePt t="49733" x="2620963" y="5783263"/>
          <p14:tracePt t="49749" x="2628900" y="5783263"/>
          <p14:tracePt t="49766" x="2636838" y="5783263"/>
          <p14:tracePt t="49783" x="2636838" y="5775325"/>
          <p14:tracePt t="49820" x="2644775" y="5775325"/>
          <p14:tracePt t="49833" x="2651125" y="5775325"/>
          <p14:tracePt t="49849" x="2659063" y="5775325"/>
          <p14:tracePt t="49866" x="2667000" y="5775325"/>
          <p14:tracePt t="49883" x="2674938" y="5775325"/>
          <p14:tracePt t="49900" x="2682875" y="5775325"/>
          <p14:tracePt t="49916" x="2705100" y="5775325"/>
          <p14:tracePt t="49933" x="2720975" y="5775325"/>
          <p14:tracePt t="49950" x="2743200" y="5775325"/>
          <p14:tracePt t="49966" x="2751138" y="5775325"/>
          <p14:tracePt t="49983" x="2773363" y="5775325"/>
          <p14:tracePt t="50000" x="2781300" y="5775325"/>
          <p14:tracePt t="50033" x="2789238" y="5775325"/>
          <p14:tracePt t="50055" x="2797175" y="5775325"/>
          <p14:tracePt t="50078" x="2803525" y="5775325"/>
          <p14:tracePt t="50086" x="2811463" y="5775325"/>
          <p14:tracePt t="50099" x="2827338" y="5775325"/>
          <p14:tracePt t="50116" x="2849563" y="5775325"/>
          <p14:tracePt t="50133" x="2865438" y="5775325"/>
          <p14:tracePt t="50150" x="2895600" y="5775325"/>
          <p14:tracePt t="50166" x="2941638" y="5775325"/>
          <p14:tracePt t="50183" x="2963863" y="5775325"/>
          <p14:tracePt t="50200" x="2987675" y="5775325"/>
          <p14:tracePt t="50216" x="3025775" y="5775325"/>
          <p14:tracePt t="50233" x="3063875" y="5775325"/>
          <p14:tracePt t="50250" x="3094038" y="5775325"/>
          <p14:tracePt t="50266" x="3132138" y="5775325"/>
          <p14:tracePt t="50283" x="3184525" y="5775325"/>
          <p14:tracePt t="50300" x="3208338" y="5775325"/>
          <p14:tracePt t="50316" x="3260725" y="5775325"/>
          <p14:tracePt t="50333" x="3292475" y="5775325"/>
          <p14:tracePt t="50350" x="3344863" y="5775325"/>
          <p14:tracePt t="50366" x="3375025" y="5775325"/>
          <p14:tracePt t="50383" x="3429000" y="5775325"/>
          <p14:tracePt t="50400" x="3482975" y="5775325"/>
          <p14:tracePt t="50417" x="3559175" y="5775325"/>
          <p14:tracePt t="50433" x="3603625" y="5775325"/>
          <p14:tracePt t="50450" x="3619500" y="5775325"/>
          <p14:tracePt t="50466" x="3657600" y="5775325"/>
          <p14:tracePt t="50483" x="3665538" y="5775325"/>
          <p14:tracePt t="50517" x="3679825" y="5775325"/>
          <p14:tracePt t="50533" x="3687763" y="5775325"/>
          <p14:tracePt t="50550" x="3703638" y="5775325"/>
          <p14:tracePt t="50566" x="3711575" y="5775325"/>
          <p14:tracePt t="50583" x="3717925" y="5775325"/>
          <p14:tracePt t="50600" x="3733800" y="5775325"/>
          <p14:tracePt t="50616" x="3741738" y="5775325"/>
          <p14:tracePt t="50633" x="3749675" y="5775325"/>
          <p14:tracePt t="50699" x="3756025" y="5775325"/>
          <p14:tracePt t="50708" x="3763963" y="5775325"/>
          <p14:tracePt t="50718" x="3771900" y="5775325"/>
          <p14:tracePt t="50733" x="3779838" y="5775325"/>
          <p14:tracePt t="50750" x="3794125" y="5775325"/>
          <p14:tracePt t="50774" x="3802063" y="5775325"/>
          <p14:tracePt t="50980" x="3810000" y="5775325"/>
          <p14:tracePt t="50990" x="3817938" y="5775325"/>
          <p14:tracePt t="51001" x="3825875" y="5775325"/>
          <p14:tracePt t="51010" x="3832225" y="5775325"/>
          <p14:tracePt t="51030" x="3856038" y="5775325"/>
          <p14:tracePt t="51036" x="3863975" y="5775325"/>
          <p14:tracePt t="51050" x="3870325" y="5775325"/>
          <p14:tracePt t="51067" x="3886200" y="5775325"/>
          <p14:tracePt t="51083" x="3902075" y="5775325"/>
          <p14:tracePt t="51100" x="3908425" y="5775325"/>
          <p14:tracePt t="51117" x="3916363" y="5775325"/>
          <p14:tracePt t="51133" x="3932238" y="5775325"/>
          <p14:tracePt t="51150" x="3946525" y="5775325"/>
          <p14:tracePt t="51167" x="3954463" y="5775325"/>
          <p14:tracePt t="51184" x="3984625" y="5775325"/>
          <p14:tracePt t="51200" x="4022725" y="5775325"/>
          <p14:tracePt t="51217" x="4030663" y="5775325"/>
          <p14:tracePt t="51233" x="4060825" y="5775325"/>
          <p14:tracePt t="51250" x="4092575" y="5775325"/>
          <p14:tracePt t="51267" x="4137025" y="5775325"/>
          <p14:tracePt t="51283" x="4160838" y="5775325"/>
          <p14:tracePt t="51300" x="4191000" y="5775325"/>
          <p14:tracePt t="51317" x="4237038" y="5775325"/>
          <p14:tracePt t="51333" x="4275138" y="5775325"/>
          <p14:tracePt t="51350" x="4313238" y="5775325"/>
          <p14:tracePt t="51367" x="4335463" y="5775325"/>
          <p14:tracePt t="51383" x="4343400" y="5775325"/>
          <p14:tracePt t="51400" x="4359275" y="5775325"/>
          <p14:tracePt t="51417" x="4373563" y="5775325"/>
          <p14:tracePt t="51433" x="4389438" y="5775325"/>
          <p14:tracePt t="51450" x="4397375" y="5775325"/>
          <p14:tracePt t="51467" x="4403725" y="5775325"/>
          <p14:tracePt t="51483" x="4427538" y="5775325"/>
          <p14:tracePt t="51500" x="4435475" y="5775325"/>
          <p14:tracePt t="51533" x="4449763" y="5775325"/>
          <p14:tracePt t="51550" x="4465638" y="5775325"/>
          <p14:tracePt t="51567" x="4473575" y="5775325"/>
          <p14:tracePt t="51583" x="4487863" y="5775325"/>
          <p14:tracePt t="51600" x="4503738" y="5775325"/>
          <p14:tracePt t="51617" x="4533900" y="5775325"/>
          <p14:tracePt t="51634" x="4564063" y="5775325"/>
          <p14:tracePt t="51650" x="4594225" y="5775325"/>
          <p14:tracePt t="51667" x="4610100" y="5775325"/>
          <p14:tracePt t="51700" x="4618038" y="5775325"/>
          <p14:tracePt t="51763" x="4625975" y="5775325"/>
          <p14:tracePt t="51954" x="4632325" y="5775325"/>
          <p14:tracePt t="51974" x="4640263" y="5775325"/>
          <p14:tracePt t="51985" x="4656138" y="5775325"/>
          <p14:tracePt t="51999" x="4664075" y="5775325"/>
          <p14:tracePt t="52014" x="4686300" y="5783263"/>
          <p14:tracePt t="52024" x="4708525" y="5783263"/>
          <p14:tracePt t="52034" x="4724400" y="5783263"/>
          <p14:tracePt t="52050" x="4770438" y="5791200"/>
          <p14:tracePt t="52067" x="4846638" y="5799138"/>
          <p14:tracePt t="52084" x="4884738" y="5799138"/>
          <p14:tracePt t="52100" x="4922838" y="5807075"/>
          <p14:tracePt t="52117" x="4983163" y="5813425"/>
          <p14:tracePt t="52134" x="4991100" y="5813425"/>
          <p14:tracePt t="52150" x="5029200" y="5813425"/>
          <p14:tracePt t="52167" x="5051425" y="5813425"/>
          <p14:tracePt t="52184" x="5075238" y="5821363"/>
          <p14:tracePt t="52200" x="5105400" y="5821363"/>
          <p14:tracePt t="52217" x="5127625" y="5821363"/>
          <p14:tracePt t="52234" x="5143500" y="5821363"/>
          <p14:tracePt t="52250" x="5219700" y="5845175"/>
          <p14:tracePt t="52267" x="5241925" y="5845175"/>
          <p14:tracePt t="52284" x="5265738" y="5845175"/>
          <p14:tracePt t="52301" x="5295900" y="5845175"/>
          <p14:tracePt t="52317" x="5356225" y="5851525"/>
          <p14:tracePt t="52334" x="5387975" y="5851525"/>
          <p14:tracePt t="52351" x="5440363" y="5859463"/>
          <p14:tracePt t="52367" x="5464175" y="5859463"/>
          <p14:tracePt t="52384" x="5524500" y="5859463"/>
          <p14:tracePt t="52400" x="5562600" y="5867400"/>
          <p14:tracePt t="52417" x="5592763" y="5867400"/>
          <p14:tracePt t="52434" x="5646738" y="5875338"/>
          <p14:tracePt t="52450" x="5692775" y="5883275"/>
          <p14:tracePt t="52467" x="5753100" y="5905500"/>
          <p14:tracePt t="52484" x="5813425" y="5913438"/>
          <p14:tracePt t="52500" x="5859463" y="5913438"/>
          <p14:tracePt t="52517" x="5927725" y="5913438"/>
          <p14:tracePt t="52534" x="5965825" y="5921375"/>
          <p14:tracePt t="52551" x="6003925" y="5921375"/>
          <p14:tracePt t="52567" x="6065838" y="5927725"/>
          <p14:tracePt t="52584" x="6111875" y="5927725"/>
          <p14:tracePt t="52600" x="6156325" y="5927725"/>
          <p14:tracePt t="52617" x="6210300" y="5927725"/>
          <p14:tracePt t="52634" x="6302375" y="5935663"/>
          <p14:tracePt t="52650" x="6332538" y="5943600"/>
          <p14:tracePt t="52667" x="6400800" y="5943600"/>
          <p14:tracePt t="52684" x="6469063" y="5959475"/>
          <p14:tracePt t="52700" x="6484938" y="5959475"/>
          <p14:tracePt t="52717" x="6492875" y="5959475"/>
          <p14:tracePt t="53144" x="6492875" y="5951538"/>
          <p14:tracePt t="53160" x="6492875" y="5943600"/>
          <p14:tracePt t="53176" x="6477000" y="5935663"/>
          <p14:tracePt t="53202" x="6461125" y="5927725"/>
          <p14:tracePt t="53212" x="6454775" y="5927725"/>
          <p14:tracePt t="53217" x="6423025" y="5921375"/>
          <p14:tracePt t="53234" x="6392863" y="5913438"/>
          <p14:tracePt t="53251" x="6308725" y="5913438"/>
          <p14:tracePt t="53267" x="6226175" y="5913438"/>
          <p14:tracePt t="53284" x="6057900" y="5913438"/>
          <p14:tracePt t="53301" x="5889625" y="5913438"/>
          <p14:tracePt t="53317" x="5791200" y="5913438"/>
          <p14:tracePt t="53334" x="5654675" y="5913438"/>
          <p14:tracePt t="53351" x="5456238" y="5913438"/>
          <p14:tracePt t="53368" x="5265738" y="5913438"/>
          <p14:tracePt t="53384" x="5059363" y="5927725"/>
          <p14:tracePt t="53401" x="4999038" y="5943600"/>
          <p14:tracePt t="53418" x="4860925" y="5965825"/>
          <p14:tracePt t="53434" x="4694238" y="5989638"/>
          <p14:tracePt t="53451" x="4587875" y="5989638"/>
          <p14:tracePt t="53467" x="4533900" y="5989638"/>
          <p14:tracePt t="53484" x="4359275" y="5989638"/>
          <p14:tracePt t="53501" x="4244975" y="5989638"/>
          <p14:tracePt t="53517" x="4160838" y="5989638"/>
          <p14:tracePt t="53534" x="4030663" y="5989638"/>
          <p14:tracePt t="53551" x="3894138" y="5989638"/>
          <p14:tracePt t="53568" x="3741738" y="5989638"/>
          <p14:tracePt t="53584" x="3635375" y="5989638"/>
          <p14:tracePt t="53601" x="3565525" y="5989638"/>
          <p14:tracePt t="53618" x="3475038" y="5989638"/>
          <p14:tracePt t="53634" x="3390900" y="5989638"/>
          <p14:tracePt t="53651" x="3314700" y="5989638"/>
          <p14:tracePt t="53668" x="3208338" y="5981700"/>
          <p14:tracePt t="53684" x="3094038" y="5973763"/>
          <p14:tracePt t="53701" x="3063875" y="5965825"/>
          <p14:tracePt t="53718" x="2941638" y="5951538"/>
          <p14:tracePt t="53734" x="2789238" y="5935663"/>
          <p14:tracePt t="53751" x="2682875" y="5913438"/>
          <p14:tracePt t="53768" x="2613025" y="5905500"/>
          <p14:tracePt t="53784" x="2560638" y="5883275"/>
          <p14:tracePt t="53801" x="2530475" y="5875338"/>
          <p14:tracePt t="53818" x="2506663" y="5867400"/>
          <p14:tracePt t="53834" x="2476500" y="5851525"/>
          <p14:tracePt t="53851" x="2468563" y="5851525"/>
          <p14:tracePt t="53867" x="2446338" y="5829300"/>
          <p14:tracePt t="53884" x="2438400" y="5821363"/>
          <p14:tracePt t="53901" x="2408238" y="5791200"/>
          <p14:tracePt t="53918" x="2400300" y="5783263"/>
          <p14:tracePt t="53934" x="2384425" y="5768975"/>
          <p14:tracePt t="53951" x="2370138" y="5753100"/>
          <p14:tracePt t="53968" x="2370138" y="5745163"/>
          <p14:tracePt t="54001" x="2362200" y="5737225"/>
          <p14:tracePt t="54026" x="2362200" y="5722938"/>
          <p14:tracePt t="54037" x="2362200" y="5715000"/>
          <p14:tracePt t="54051" x="2362200" y="5707063"/>
          <p14:tracePt t="54068" x="2362200" y="5692775"/>
          <p14:tracePt t="54084" x="2370138" y="5668963"/>
          <p14:tracePt t="54101" x="2392363" y="5646738"/>
          <p14:tracePt t="54118" x="2454275" y="5616575"/>
          <p14:tracePt t="54134" x="2544763" y="5578475"/>
          <p14:tracePt t="54151" x="2582863" y="5562600"/>
          <p14:tracePt t="54168" x="2682875" y="5524500"/>
          <p14:tracePt t="54184" x="2827338" y="5502275"/>
          <p14:tracePt t="54201" x="2949575" y="5486400"/>
          <p14:tracePt t="54218" x="3086100" y="5486400"/>
          <p14:tracePt t="54234" x="3146425" y="5486400"/>
          <p14:tracePt t="54251" x="3429000" y="5486400"/>
          <p14:tracePt t="54268" x="3497263" y="5486400"/>
          <p14:tracePt t="54285" x="3641725" y="5486400"/>
          <p14:tracePt t="54301" x="3763963" y="5494338"/>
          <p14:tracePt t="54318" x="3870325" y="5516563"/>
          <p14:tracePt t="54334" x="3916363" y="5516563"/>
          <p14:tracePt t="54351" x="3962400" y="5532438"/>
          <p14:tracePt t="54368" x="4046538" y="5546725"/>
          <p14:tracePt t="54385" x="4106863" y="5570538"/>
          <p14:tracePt t="54401" x="4160838" y="5584825"/>
          <p14:tracePt t="54418" x="4191000" y="5592763"/>
          <p14:tracePt t="54434" x="4206875" y="5600700"/>
          <p14:tracePt t="54451" x="4213225" y="5608638"/>
          <p14:tracePt t="54468" x="4229100" y="5616575"/>
          <p14:tracePt t="54501" x="4237038" y="5616575"/>
          <p14:tracePt t="54520" x="4244975" y="5616575"/>
          <p14:tracePt t="56716" x="4251325" y="5616575"/>
          <p14:tracePt t="56726" x="4267200" y="5616575"/>
          <p14:tracePt t="56736" x="4289425" y="5616575"/>
          <p14:tracePt t="56742" x="4321175" y="5616575"/>
          <p14:tracePt t="56753" x="4381500" y="5616575"/>
          <p14:tracePt t="56769" x="4479925" y="5616575"/>
          <p14:tracePt t="56785" x="4640263" y="5616575"/>
          <p14:tracePt t="56802" x="4724400" y="5616575"/>
          <p14:tracePt t="56819" x="5051425" y="5638800"/>
          <p14:tracePt t="56835" x="5402263" y="5684838"/>
          <p14:tracePt t="56852" x="5745163" y="5715000"/>
          <p14:tracePt t="56869" x="6057900" y="5730875"/>
          <p14:tracePt t="56885" x="6340475" y="5753100"/>
          <p14:tracePt t="56902" x="6545263" y="5775325"/>
          <p14:tracePt t="56919" x="6896100" y="5807075"/>
          <p14:tracePt t="56935" x="7154863" y="5845175"/>
          <p14:tracePt t="56952" x="7299325" y="5867400"/>
          <p14:tracePt t="56969" x="7391400" y="5883275"/>
          <p14:tracePt t="56985" x="7451725" y="5889625"/>
          <p14:tracePt t="57002" x="7459663" y="5889625"/>
          <p14:tracePt t="57019" x="7475538" y="5889625"/>
          <p14:tracePt t="57036" x="7475538" y="5897563"/>
          <p14:tracePt t="57108" x="7489825" y="5905500"/>
          <p14:tracePt t="57114" x="7505700" y="5913438"/>
          <p14:tracePt t="57124" x="7513638" y="5921375"/>
          <p14:tracePt t="57137" x="7521575" y="5927725"/>
          <p14:tracePt t="57152" x="7521575" y="5935663"/>
          <p14:tracePt t="57169" x="7527925" y="5935663"/>
          <p14:tracePt t="57276" x="7497763" y="5935663"/>
          <p14:tracePt t="57282" x="7483475" y="5935663"/>
          <p14:tracePt t="57293" x="7459663" y="5935663"/>
          <p14:tracePt t="57302" x="7451725" y="5935663"/>
          <p14:tracePt t="57319" x="7369175" y="5935663"/>
          <p14:tracePt t="57336" x="7285038" y="5935663"/>
          <p14:tracePt t="57352" x="7231063" y="5935663"/>
          <p14:tracePt t="57369" x="7170738" y="5935663"/>
          <p14:tracePt t="57386" x="7146925" y="5935663"/>
          <p14:tracePt t="57402" x="7116763" y="5935663"/>
          <p14:tracePt t="57419" x="7116763" y="5927725"/>
          <p14:tracePt t="57436" x="7094538" y="5913438"/>
          <p14:tracePt t="57452" x="7078663" y="5905500"/>
          <p14:tracePt t="57469" x="7064375" y="5889625"/>
          <p14:tracePt t="57486" x="7056438" y="5883275"/>
          <p14:tracePt t="57502" x="7026275" y="5837238"/>
          <p14:tracePt t="57519" x="6994525" y="5799138"/>
          <p14:tracePt t="57536" x="6988175" y="5761038"/>
          <p14:tracePt t="57552" x="6980238" y="5707063"/>
          <p14:tracePt t="57569" x="6972300" y="5676900"/>
          <p14:tracePt t="57586" x="6972300" y="5646738"/>
          <p14:tracePt t="57602" x="6988175" y="5600700"/>
          <p14:tracePt t="57619" x="7018338" y="5578475"/>
          <p14:tracePt t="57636" x="7048500" y="5562600"/>
          <p14:tracePt t="57653" x="7086600" y="5546725"/>
          <p14:tracePt t="57669" x="7124700" y="5540375"/>
          <p14:tracePt t="57686" x="7170738" y="5540375"/>
          <p14:tracePt t="57702" x="7231063" y="5540375"/>
          <p14:tracePt t="57719" x="7261225" y="5540375"/>
          <p14:tracePt t="57736" x="7299325" y="5540375"/>
          <p14:tracePt t="57752" x="7345363" y="5546725"/>
          <p14:tracePt t="57769" x="7375525" y="5562600"/>
          <p14:tracePt t="57786" x="7391400" y="5570538"/>
          <p14:tracePt t="57802" x="7407275" y="5578475"/>
          <p14:tracePt t="57819" x="7421563" y="5592763"/>
          <p14:tracePt t="57836" x="7429500" y="5608638"/>
          <p14:tracePt t="57852" x="7437438" y="5622925"/>
          <p14:tracePt t="57869" x="7451725" y="5654675"/>
          <p14:tracePt t="57886" x="7459663" y="5668963"/>
          <p14:tracePt t="57903" x="7475538" y="5692775"/>
          <p14:tracePt t="57919" x="7483475" y="5699125"/>
          <p14:tracePt t="57936" x="7483475" y="5707063"/>
          <p14:tracePt t="57952" x="7483475" y="5737225"/>
          <p14:tracePt t="57969" x="7483475" y="5753100"/>
          <p14:tracePt t="57986" x="7483475" y="5791200"/>
          <p14:tracePt t="58003" x="7483475" y="5807075"/>
          <p14:tracePt t="58019" x="7483475" y="5813425"/>
          <p14:tracePt t="58036" x="7475538" y="5829300"/>
          <p14:tracePt t="58070" x="7475538" y="5837238"/>
          <p14:tracePt t="58151" x="7467600" y="5837238"/>
          <p14:tracePt t="58903" x="7483475" y="5845175"/>
          <p14:tracePt t="58914" x="7513638" y="5845175"/>
          <p14:tracePt t="58920" x="7527925" y="5851525"/>
          <p14:tracePt t="58936" x="7589838" y="5851525"/>
          <p14:tracePt t="58953" x="7635875" y="5859463"/>
          <p14:tracePt t="58970" x="7696200" y="5883275"/>
          <p14:tracePt t="58986" x="7756525" y="5897563"/>
          <p14:tracePt t="59003" x="7908925" y="5921375"/>
          <p14:tracePt t="59020" x="8001000" y="5927725"/>
          <p14:tracePt t="59036" x="8085138" y="5943600"/>
          <p14:tracePt t="59053" x="8153400" y="5959475"/>
          <p14:tracePt t="59070" x="8191500" y="5959475"/>
          <p14:tracePt t="59086" x="8237538" y="5965825"/>
          <p14:tracePt t="59103" x="8251825" y="5973763"/>
          <p14:tracePt t="59120" x="8275638" y="5973763"/>
          <p14:tracePt t="59153" x="8289925" y="5973763"/>
          <p14:tracePt t="59690" x="8283575" y="5973763"/>
          <p14:tracePt t="59694" x="8267700" y="5973763"/>
          <p14:tracePt t="59704" x="8259763" y="5973763"/>
          <p14:tracePt t="59720" x="8229600" y="5959475"/>
          <p14:tracePt t="59737" x="8131175" y="5913438"/>
          <p14:tracePt t="59753" x="8093075" y="5889625"/>
          <p14:tracePt t="59770" x="8039100" y="5859463"/>
          <p14:tracePt t="59786" x="8001000" y="5791200"/>
          <p14:tracePt t="59803" x="7985125" y="5722938"/>
          <p14:tracePt t="59820" x="7985125" y="5600700"/>
          <p14:tracePt t="59837" x="7985125" y="5508625"/>
          <p14:tracePt t="59853" x="7985125" y="5448300"/>
          <p14:tracePt t="59870" x="8039100" y="5356225"/>
          <p14:tracePt t="59887" x="8069263" y="5311775"/>
          <p14:tracePt t="59904" x="8093075" y="5280025"/>
          <p14:tracePt t="59920" x="8131175" y="5257800"/>
          <p14:tracePt t="59937" x="8175625" y="5257800"/>
          <p14:tracePt t="59954" x="8199438" y="5257800"/>
          <p14:tracePt t="59970" x="8213725" y="5257800"/>
          <p14:tracePt t="59987" x="8267700" y="5257800"/>
          <p14:tracePt t="60003" x="8305800" y="5273675"/>
          <p14:tracePt t="60020" x="8328025" y="5287963"/>
          <p14:tracePt t="60036" x="8359775" y="5311775"/>
          <p14:tracePt t="60053" x="8374063" y="5326063"/>
          <p14:tracePt t="60070" x="8389938" y="5364163"/>
          <p14:tracePt t="60087" x="8404225" y="5380038"/>
          <p14:tracePt t="60103" x="8412163" y="5394325"/>
          <p14:tracePt t="60120" x="8412163" y="5426075"/>
          <p14:tracePt t="60137" x="8420100" y="5464175"/>
          <p14:tracePt t="60153" x="8420100" y="5494338"/>
          <p14:tracePt t="60170" x="8420100" y="5524500"/>
          <p14:tracePt t="60187" x="8420100" y="5554663"/>
          <p14:tracePt t="60203" x="8404225" y="5608638"/>
          <p14:tracePt t="60220" x="8404225" y="5622925"/>
          <p14:tracePt t="60237" x="8397875" y="5661025"/>
          <p14:tracePt t="60254" x="8382000" y="5668963"/>
          <p14:tracePt t="60270" x="8374063" y="5692775"/>
          <p14:tracePt t="60287" x="8359775" y="5707063"/>
          <p14:tracePt t="60303" x="8359775" y="5715000"/>
          <p14:tracePt t="60320" x="8351838" y="5722938"/>
          <p14:tracePt t="60337" x="8343900" y="5730875"/>
          <p14:tracePt t="60353" x="8335963" y="5730875"/>
          <p14:tracePt t="60370" x="8335963" y="5737225"/>
          <p14:tracePt t="60391" x="8328025" y="5745163"/>
          <p14:tracePt t="61197" x="8321675" y="5745163"/>
          <p14:tracePt t="61206" x="8321675" y="5753100"/>
          <p14:tracePt t="61222" x="8313738" y="5761038"/>
          <p14:tracePt t="61238" x="8305800" y="5768975"/>
          <p14:tracePt t="61245" x="8283575" y="5791200"/>
          <p14:tracePt t="61258" x="8267700" y="5807075"/>
          <p14:tracePt t="61271" x="8245475" y="5821363"/>
          <p14:tracePt t="61287" x="8199438" y="5859463"/>
          <p14:tracePt t="61304" x="8145463" y="5921375"/>
          <p14:tracePt t="61321" x="8107363" y="5935663"/>
          <p14:tracePt t="61337" x="8039100" y="5989638"/>
          <p14:tracePt t="61354" x="7985125" y="6027738"/>
          <p14:tracePt t="61371" x="7924800" y="6057900"/>
          <p14:tracePt t="61387" x="7878763" y="6088063"/>
          <p14:tracePt t="61404" x="7840663" y="6111875"/>
          <p14:tracePt t="61421" x="7756525" y="6164263"/>
          <p14:tracePt t="61437" x="7712075" y="6172200"/>
          <p14:tracePt t="61454" x="7673975" y="6188075"/>
          <p14:tracePt t="61470" x="7612063" y="6210300"/>
          <p14:tracePt t="61487" x="7559675" y="6218238"/>
          <p14:tracePt t="61504" x="7459663" y="6248400"/>
          <p14:tracePt t="61521" x="7353300" y="6248400"/>
          <p14:tracePt t="61537" x="7239000" y="6264275"/>
          <p14:tracePt t="61554" x="7146925" y="6286500"/>
          <p14:tracePt t="61571" x="7056438" y="6308725"/>
          <p14:tracePt t="61587" x="6988175" y="6316663"/>
          <p14:tracePt t="61604" x="6880225" y="6324600"/>
          <p14:tracePt t="61621" x="6835775" y="6340475"/>
          <p14:tracePt t="61637" x="6804025" y="6340475"/>
          <p14:tracePt t="61654" x="6765925" y="6340475"/>
          <p14:tracePt t="61671" x="6727825" y="6354763"/>
          <p14:tracePt t="61687" x="6683375" y="6354763"/>
          <p14:tracePt t="61704" x="6667500" y="6354763"/>
          <p14:tracePt t="61720" x="6629400" y="6354763"/>
          <p14:tracePt t="61737" x="6599238" y="6362700"/>
          <p14:tracePt t="61754" x="6561138" y="6362700"/>
          <p14:tracePt t="61771" x="6545263" y="6370638"/>
          <p14:tracePt t="61787" x="6507163" y="6378575"/>
          <p14:tracePt t="61804" x="6484938" y="6378575"/>
          <p14:tracePt t="61820" x="6461125" y="6378575"/>
          <p14:tracePt t="61837" x="6446838" y="6378575"/>
          <p14:tracePt t="61854" x="6423025" y="6384925"/>
          <p14:tracePt t="61871" x="6408738" y="6384925"/>
          <p14:tracePt t="61888" x="6378575" y="6392863"/>
          <p14:tracePt t="61904" x="6370638" y="6392863"/>
          <p14:tracePt t="61920" x="6354763" y="6392863"/>
          <p14:tracePt t="61937" x="6324600" y="6392863"/>
          <p14:tracePt t="61954" x="6316663" y="6392863"/>
          <p14:tracePt t="61970" x="6308725" y="6392863"/>
          <p14:tracePt t="61987" x="6302375" y="6392863"/>
          <p14:tracePt t="62021" x="6278563" y="6392863"/>
          <p14:tracePt t="62037" x="6248400" y="6392863"/>
          <p14:tracePt t="62054" x="6218238" y="6392863"/>
          <p14:tracePt t="62071" x="6194425" y="6392863"/>
          <p14:tracePt t="62087" x="6118225" y="6384925"/>
          <p14:tracePt t="62104" x="6049963" y="6378575"/>
          <p14:tracePt t="62121" x="6003925" y="6362700"/>
          <p14:tracePt t="62138" x="5935663" y="6362700"/>
          <p14:tracePt t="62154" x="5889625" y="6362700"/>
          <p14:tracePt t="62171" x="5845175" y="6354763"/>
          <p14:tracePt t="62187" x="5761038" y="6332538"/>
          <p14:tracePt t="62204" x="5692775" y="6294438"/>
          <p14:tracePt t="62220" x="5630863" y="6270625"/>
          <p14:tracePt t="62238" x="5578475" y="6248400"/>
          <p14:tracePt t="62254" x="5486400" y="6180138"/>
          <p14:tracePt t="62271" x="5432425" y="6126163"/>
          <p14:tracePt t="62287" x="5402263" y="6057900"/>
          <p14:tracePt t="62304" x="5372100" y="6019800"/>
          <p14:tracePt t="62321" x="5349875" y="5943600"/>
          <p14:tracePt t="62338" x="5341938" y="5905500"/>
          <p14:tracePt t="62354" x="5341938" y="5875338"/>
          <p14:tracePt t="62371" x="5341938" y="5837238"/>
          <p14:tracePt t="62387" x="5364163" y="5821363"/>
          <p14:tracePt t="62404" x="5464175" y="5768975"/>
          <p14:tracePt t="62421" x="5532438" y="5737225"/>
          <p14:tracePt t="62438" x="5592763" y="5707063"/>
          <p14:tracePt t="62454" x="5707063" y="5684838"/>
          <p14:tracePt t="62471" x="5775325" y="5661025"/>
          <p14:tracePt t="62487" x="5807075" y="5661025"/>
          <p14:tracePt t="62504" x="5813425" y="5661025"/>
          <p14:tracePt t="62521" x="5837238" y="5661025"/>
          <p14:tracePt t="62537" x="5867400" y="5684838"/>
          <p14:tracePt t="62554" x="5875338" y="5699125"/>
          <p14:tracePt t="62571" x="5921375" y="5737225"/>
          <p14:tracePt t="62588" x="5951538" y="5799138"/>
          <p14:tracePt t="62604" x="5973763" y="5851525"/>
          <p14:tracePt t="62621" x="5997575" y="5921375"/>
          <p14:tracePt t="62638" x="6003925" y="5935663"/>
          <p14:tracePt t="62654" x="6019800" y="5981700"/>
          <p14:tracePt t="62688" x="6019800" y="5997575"/>
          <p14:tracePt t="62820" x="6027738" y="6003925"/>
          <p14:tracePt t="62830" x="6035675" y="6011863"/>
          <p14:tracePt t="62842" x="6049963" y="6019800"/>
          <p14:tracePt t="62854" x="6057900" y="6027738"/>
          <p14:tracePt t="62871" x="6126163" y="6042025"/>
          <p14:tracePt t="62888" x="6164263" y="6057900"/>
          <p14:tracePt t="62904" x="6248400" y="6096000"/>
          <p14:tracePt t="62921" x="6308725" y="6111875"/>
          <p14:tracePt t="62938" x="6400800" y="6142038"/>
          <p14:tracePt t="62954" x="6537325" y="6188075"/>
          <p14:tracePt t="62971" x="6583363" y="6218238"/>
          <p14:tracePt t="62987" x="6621463" y="6240463"/>
          <p14:tracePt t="63004" x="6637338" y="6248400"/>
          <p14:tracePt t="63021" x="6667500" y="6286500"/>
          <p14:tracePt t="63038" x="6689725" y="6302375"/>
          <p14:tracePt t="63146" x="6683375" y="6302375"/>
          <p14:tracePt t="63156" x="6675438" y="6302375"/>
          <p14:tracePt t="63166" x="6667500" y="6302375"/>
          <p14:tracePt t="63180" x="6659563" y="6302375"/>
          <p14:tracePt t="63196" x="6645275" y="6302375"/>
          <p14:tracePt t="63210" x="6637338" y="6302375"/>
          <p14:tracePt t="63221" x="6621463" y="6302375"/>
          <p14:tracePt t="63238" x="6569075" y="6278563"/>
          <p14:tracePt t="63254" x="6523038" y="6232525"/>
          <p14:tracePt t="63271" x="6469063" y="6180138"/>
          <p14:tracePt t="63288" x="6446838" y="6118225"/>
          <p14:tracePt t="63304" x="6400800" y="6027738"/>
          <p14:tracePt t="63321" x="6400800" y="5989638"/>
          <p14:tracePt t="63338" x="6400800" y="5897563"/>
          <p14:tracePt t="63354" x="6408738" y="5867400"/>
          <p14:tracePt t="63371" x="6438900" y="5829300"/>
          <p14:tracePt t="63388" x="6492875" y="5807075"/>
          <p14:tracePt t="63404" x="6591300" y="5807075"/>
          <p14:tracePt t="63421" x="6651625" y="5807075"/>
          <p14:tracePt t="63438" x="6713538" y="5813425"/>
          <p14:tracePt t="63454" x="6811963" y="5859463"/>
          <p14:tracePt t="63471" x="6842125" y="5889625"/>
          <p14:tracePt t="63488" x="6880225" y="5921375"/>
          <p14:tracePt t="63505" x="6888163" y="5935663"/>
          <p14:tracePt t="63521" x="6918325" y="5981700"/>
          <p14:tracePt t="63538" x="6926263" y="6011863"/>
          <p14:tracePt t="63555" x="6926263" y="6035675"/>
          <p14:tracePt t="63571" x="6918325" y="6065838"/>
          <p14:tracePt t="63588" x="6896100" y="6103938"/>
          <p14:tracePt t="63605" x="6888163" y="6118225"/>
          <p14:tracePt t="63621" x="6865938" y="6149975"/>
          <p14:tracePt t="63638" x="6850063" y="6164263"/>
          <p14:tracePt t="63655" x="6842125" y="6164263"/>
          <p14:tracePt t="63671" x="6835775" y="6172200"/>
          <p14:tracePt t="63705" x="6827838" y="6172200"/>
          <p14:tracePt t="66016" x="6819900" y="6172200"/>
          <p14:tracePt t="66132" x="6819900" y="6156325"/>
          <p14:tracePt t="66156" x="6819900" y="6149975"/>
          <p14:tracePt t="66222" x="6819900" y="6142038"/>
          <p14:tracePt t="66278" x="6819900" y="6134100"/>
          <p14:tracePt t="66294" x="6819900" y="6126163"/>
          <p14:tracePt t="66324" x="6819900" y="6118225"/>
          <p14:tracePt t="66421" x="6819900" y="6111875"/>
          <p14:tracePt t="66430" x="6819900" y="6103938"/>
          <p14:tracePt t="66453" x="6811963" y="6096000"/>
          <p14:tracePt t="66456" x="6804025" y="6096000"/>
          <p14:tracePt t="66472" x="6804025" y="6088063"/>
          <p14:tracePt t="66489" x="6797675" y="6065838"/>
          <p14:tracePt t="66505" x="6773863" y="6042025"/>
          <p14:tracePt t="66522" x="6751638" y="5989638"/>
          <p14:tracePt t="66539" x="6721475" y="5943600"/>
          <p14:tracePt t="66556" x="6713538" y="5913438"/>
          <p14:tracePt t="66572" x="6651625" y="5791200"/>
          <p14:tracePt t="66589" x="6599238" y="5730875"/>
          <p14:tracePt t="66606" x="6569075" y="5654675"/>
          <p14:tracePt t="66622" x="6530975" y="5570538"/>
          <p14:tracePt t="66639" x="6446838" y="5440363"/>
          <p14:tracePt t="66656" x="6423025" y="5364163"/>
          <p14:tracePt t="66672" x="6354763" y="5249863"/>
          <p14:tracePt t="66689" x="6294438" y="5143500"/>
          <p14:tracePt t="66706" x="6210300" y="4991100"/>
          <p14:tracePt t="66722" x="6156325" y="4884738"/>
          <p14:tracePt t="66739" x="6134100" y="4830763"/>
          <p14:tracePt t="66756" x="6073775" y="4740275"/>
          <p14:tracePt t="66773" x="6019800" y="4670425"/>
          <p14:tracePt t="66789" x="5913438" y="4556125"/>
          <p14:tracePt t="66806" x="5859463" y="4503738"/>
          <p14:tracePt t="66823" x="5837238" y="4473575"/>
          <p14:tracePt t="66839" x="5722938" y="4359275"/>
          <p14:tracePt t="66856" x="5692775" y="4321175"/>
          <p14:tracePt t="66873" x="5592763" y="4229100"/>
          <p14:tracePt t="66889" x="5502275" y="4152900"/>
          <p14:tracePt t="66906" x="5394325" y="4038600"/>
          <p14:tracePt t="66922" x="5265738" y="3954463"/>
          <p14:tracePt t="66940" x="5203825" y="3916363"/>
          <p14:tracePt t="66956" x="5135563" y="3863975"/>
          <p14:tracePt t="66973" x="5051425" y="3794125"/>
          <p14:tracePt t="66989" x="5006975" y="3756025"/>
          <p14:tracePt t="67006" x="4899025" y="3687763"/>
          <p14:tracePt t="67023" x="4822825" y="3657600"/>
          <p14:tracePt t="67039" x="4740275" y="3597275"/>
          <p14:tracePt t="67056" x="4694238" y="3551238"/>
          <p14:tracePt t="67073" x="4670425" y="3535363"/>
          <p14:tracePt t="67090" x="4625975" y="3482975"/>
          <p14:tracePt t="67106" x="4549775" y="3413125"/>
          <p14:tracePt t="67123" x="4473575" y="3330575"/>
          <p14:tracePt t="67139" x="4419600" y="3260725"/>
          <p14:tracePt t="67156" x="4305300" y="3162300"/>
          <p14:tracePt t="67173" x="4251325" y="3108325"/>
          <p14:tracePt t="67189" x="4206875" y="3070225"/>
          <p14:tracePt t="67206" x="4137025" y="3001963"/>
          <p14:tracePt t="67223" x="4068763" y="2941638"/>
          <p14:tracePt t="67240" x="3970338" y="2841625"/>
          <p14:tracePt t="67256" x="3902075" y="2765425"/>
          <p14:tracePt t="67273" x="3863975" y="2735263"/>
          <p14:tracePt t="67290" x="3810000" y="2682875"/>
          <p14:tracePt t="67306" x="3787775" y="2659063"/>
          <p14:tracePt t="67323" x="3756025" y="2620963"/>
          <p14:tracePt t="67340" x="3741738" y="2598738"/>
          <p14:tracePt t="67411" x="3733800" y="2598738"/>
          <p14:tracePt t="67437" x="3733800" y="2590800"/>
          <p14:tracePt t="67447" x="3725863" y="2582863"/>
          <p14:tracePt t="67461" x="3711575" y="2582863"/>
          <p14:tracePt t="67473" x="3703638" y="2574925"/>
          <p14:tracePt t="67489" x="3687763" y="2568575"/>
          <p14:tracePt t="67523" x="3649663" y="2536825"/>
          <p14:tracePt t="67540" x="3641725" y="2536825"/>
          <p14:tracePt t="67556" x="3619500" y="2522538"/>
          <p14:tracePt t="67559" x="3603625" y="2506663"/>
          <p14:tracePt t="67573" x="3565525" y="2476500"/>
          <p14:tracePt t="67590" x="3521075" y="2416175"/>
          <p14:tracePt t="67606" x="3513138" y="2384425"/>
          <p14:tracePt t="67623" x="3467100" y="2263775"/>
          <p14:tracePt t="67640" x="3451225" y="2217738"/>
          <p14:tracePt t="67656" x="3451225" y="2179638"/>
          <p14:tracePt t="67673" x="3451225" y="2125663"/>
          <p14:tracePt t="67689" x="3482975" y="2073275"/>
          <p14:tracePt t="67706" x="3513138" y="2041525"/>
          <p14:tracePt t="67723" x="3535363" y="2011363"/>
          <p14:tracePt t="67740" x="3619500" y="1958975"/>
          <p14:tracePt t="67756" x="3687763" y="1943100"/>
          <p14:tracePt t="67773" x="3779838" y="1927225"/>
          <p14:tracePt t="67790" x="3832225" y="1927225"/>
          <p14:tracePt t="67806" x="3878263" y="1927225"/>
          <p14:tracePt t="67823" x="3916363" y="1927225"/>
          <p14:tracePt t="67839" x="4008438" y="1951038"/>
          <p14:tracePt t="67856" x="4130675" y="2027238"/>
          <p14:tracePt t="67873" x="4152900" y="2035175"/>
          <p14:tracePt t="67889" x="4206875" y="2087563"/>
          <p14:tracePt t="67906" x="4259263" y="2149475"/>
          <p14:tracePt t="67923" x="4297363" y="2201863"/>
          <p14:tracePt t="67939" x="4313238" y="2239963"/>
          <p14:tracePt t="67956" x="4321175" y="2255838"/>
          <p14:tracePt t="67973" x="4335463" y="2301875"/>
          <p14:tracePt t="67989" x="4335463" y="2316163"/>
          <p14:tracePt t="68006" x="4335463" y="2339975"/>
          <p14:tracePt t="68023" x="4335463" y="2362200"/>
          <p14:tracePt t="68056" x="4321175" y="2362200"/>
          <p14:tracePt t="68073" x="4297363" y="2378075"/>
          <p14:tracePt t="68089" x="4275138" y="2384425"/>
          <p14:tracePt t="68106" x="4251325" y="2400300"/>
          <p14:tracePt t="68123" x="4244975" y="2400300"/>
          <p14:tracePt t="68139" x="4237038" y="2400300"/>
          <p14:tracePt t="68156" x="4221163" y="2400300"/>
          <p14:tracePt t="69654" x="4221163" y="2408238"/>
          <p14:tracePt t="69664" x="4221163" y="2416175"/>
          <p14:tracePt t="69668" x="4229100" y="2422525"/>
          <p14:tracePt t="69688" x="4229100" y="2438400"/>
          <p14:tracePt t="69694" x="4237038" y="2446338"/>
          <p14:tracePt t="69707" x="4244975" y="2446338"/>
          <p14:tracePt t="69724" x="4259263" y="2468563"/>
          <p14:tracePt t="69740" x="4297363" y="2498725"/>
          <p14:tracePt t="69757" x="4351338" y="2544763"/>
          <p14:tracePt t="69773" x="4381500" y="2568575"/>
          <p14:tracePt t="69790" x="4602163" y="2743200"/>
          <p14:tracePt t="69807" x="4686300" y="2803525"/>
          <p14:tracePt t="69824" x="4854575" y="2933700"/>
          <p14:tracePt t="69840" x="5029200" y="3070225"/>
          <p14:tracePt t="69857" x="5197475" y="3222625"/>
          <p14:tracePt t="69873" x="5349875" y="3352800"/>
          <p14:tracePt t="69890" x="5402263" y="3398838"/>
          <p14:tracePt t="69907" x="5516563" y="3482975"/>
          <p14:tracePt t="69924" x="5616575" y="3551238"/>
          <p14:tracePt t="69940" x="5668963" y="3597275"/>
          <p14:tracePt t="69957" x="5692775" y="3611563"/>
          <p14:tracePt t="69973" x="5699125" y="3619500"/>
          <p14:tracePt t="69990" x="5722938" y="3641725"/>
          <p14:tracePt t="70007" x="5745163" y="3657600"/>
          <p14:tracePt t="70024" x="5753100" y="3687763"/>
          <p14:tracePt t="70040" x="5761038" y="3703638"/>
          <p14:tracePt t="70057" x="5768975" y="3703638"/>
          <p14:tracePt t="70074" x="5775325" y="3717925"/>
          <p14:tracePt t="70090" x="5783263" y="3741738"/>
          <p14:tracePt t="70107" x="5791200" y="3749675"/>
          <p14:tracePt t="70124" x="5799138" y="3779838"/>
          <p14:tracePt t="70140" x="5813425" y="3802063"/>
          <p14:tracePt t="70157" x="5821363" y="3832225"/>
          <p14:tracePt t="70174" x="5821363" y="3870325"/>
          <p14:tracePt t="70190" x="5837238" y="3916363"/>
          <p14:tracePt t="70207" x="5837238" y="3962400"/>
          <p14:tracePt t="70224" x="5845175" y="4038600"/>
          <p14:tracePt t="70240" x="5845175" y="4068763"/>
          <p14:tracePt t="70257" x="5845175" y="4076700"/>
          <p14:tracePt t="70274" x="5845175" y="4092575"/>
          <p14:tracePt t="70290" x="5837238" y="4092575"/>
          <p14:tracePt t="70324" x="5821363" y="4092575"/>
          <p14:tracePt t="70340" x="5799138" y="4106863"/>
          <p14:tracePt t="70357" x="5791200" y="4106863"/>
          <p14:tracePt t="70373" x="5768975" y="4122738"/>
          <p14:tracePt t="70390" x="5737225" y="4130675"/>
          <p14:tracePt t="70407" x="5707063" y="4144963"/>
          <p14:tracePt t="70424" x="5676900" y="4152900"/>
          <p14:tracePt t="70440" x="5638800" y="4175125"/>
          <p14:tracePt t="70457" x="5622925" y="4183063"/>
          <p14:tracePt t="70474" x="5584825" y="4183063"/>
          <p14:tracePt t="70490" x="5540375" y="4183063"/>
          <p14:tracePt t="70507" x="5524500" y="4191000"/>
          <p14:tracePt t="70524" x="5502275" y="4191000"/>
          <p14:tracePt t="70540" x="5470525" y="4191000"/>
          <p14:tracePt t="70557" x="5456238" y="4191000"/>
          <p14:tracePt t="70558" x="5410200" y="4168775"/>
          <p14:tracePt t="70574" x="5402263" y="4160838"/>
          <p14:tracePt t="70590" x="5341938" y="4137025"/>
          <p14:tracePt t="70607" x="5287963" y="4098925"/>
          <p14:tracePt t="70624" x="5241925" y="4054475"/>
          <p14:tracePt t="70641" x="5203825" y="4022725"/>
          <p14:tracePt t="70657" x="5181600" y="4000500"/>
          <p14:tracePt t="70674" x="5173663" y="3978275"/>
          <p14:tracePt t="70690" x="5159375" y="3932238"/>
          <p14:tracePt t="70707" x="5159375" y="3902075"/>
          <p14:tracePt t="70724" x="5159375" y="3870325"/>
          <p14:tracePt t="70740" x="5181600" y="3817938"/>
          <p14:tracePt t="70757" x="5211763" y="3779838"/>
          <p14:tracePt t="70774" x="5219700" y="3771900"/>
          <p14:tracePt t="70790" x="5287963" y="3749675"/>
          <p14:tracePt t="70807" x="5356225" y="3725863"/>
          <p14:tracePt t="70824" x="5440363" y="3717925"/>
          <p14:tracePt t="70840" x="5578475" y="3717925"/>
          <p14:tracePt t="70857" x="5622925" y="3717925"/>
          <p14:tracePt t="70874" x="5699125" y="3749675"/>
          <p14:tracePt t="70891" x="5761038" y="3763963"/>
          <p14:tracePt t="70907" x="5821363" y="3817938"/>
          <p14:tracePt t="70924" x="5867400" y="3848100"/>
          <p14:tracePt t="70941" x="5897563" y="3886200"/>
          <p14:tracePt t="70957" x="5927725" y="3924300"/>
          <p14:tracePt t="70974" x="5943600" y="3954463"/>
          <p14:tracePt t="70991" x="5951538" y="3992563"/>
          <p14:tracePt t="71007" x="5951538" y="4016375"/>
          <p14:tracePt t="71024" x="5951538" y="4022725"/>
          <p14:tracePt t="71041" x="5951538" y="4046538"/>
          <p14:tracePt t="71057" x="5951538" y="4054475"/>
          <p14:tracePt t="71074" x="5951538" y="4068763"/>
          <p14:tracePt t="71123" x="5951538" y="4076700"/>
          <p14:tracePt t="74108" x="5951538" y="4084638"/>
          <p14:tracePt t="74132" x="5943600" y="4084638"/>
          <p14:tracePt t="74138" x="5935663" y="4076700"/>
          <p14:tracePt t="74148" x="5927725" y="4054475"/>
          <p14:tracePt t="74158" x="5913438" y="4046538"/>
          <p14:tracePt t="74175" x="5889625" y="4008438"/>
          <p14:tracePt t="74192" x="5859463" y="3978275"/>
          <p14:tracePt t="74208" x="5807075" y="3916363"/>
          <p14:tracePt t="74225" x="5753100" y="3856038"/>
          <p14:tracePt t="74242" x="5692775" y="3749675"/>
          <p14:tracePt t="74259" x="5661025" y="3717925"/>
          <p14:tracePt t="74275" x="5600700" y="3641725"/>
          <p14:tracePt t="74292" x="5494338" y="3505200"/>
          <p14:tracePt t="74308" x="5418138" y="3382963"/>
          <p14:tracePt t="74325" x="5334000" y="3254375"/>
          <p14:tracePt t="74342" x="5203825" y="3048000"/>
          <p14:tracePt t="74358" x="5083175" y="2917825"/>
          <p14:tracePt t="74375" x="4930775" y="2705100"/>
          <p14:tracePt t="74392" x="4884738" y="2620963"/>
          <p14:tracePt t="74408" x="4656138" y="2301875"/>
          <p14:tracePt t="74425" x="4518025" y="2049463"/>
          <p14:tracePt t="74442" x="4479925" y="1973263"/>
          <p14:tracePt t="74458" x="4419600" y="1882775"/>
          <p14:tracePt t="74475" x="4373563" y="1820863"/>
          <p14:tracePt t="74492" x="4343400" y="1768475"/>
          <p14:tracePt t="74508" x="4327525" y="1752600"/>
          <p14:tracePt t="74525" x="4321175" y="1744663"/>
          <p14:tracePt t="74622" x="4313238" y="1730375"/>
          <p14:tracePt t="74643" x="4313238" y="1722438"/>
          <p14:tracePt t="74653" x="4305300" y="1714500"/>
          <p14:tracePt t="74662" x="4297363" y="1698625"/>
          <p14:tracePt t="74678" x="4297363" y="1692275"/>
          <p14:tracePt t="74692" x="4289425" y="1676400"/>
          <p14:tracePt t="74709" x="4283075" y="1654175"/>
          <p14:tracePt t="74725" x="4275138" y="1646238"/>
          <p14:tracePt t="74742" x="4259263" y="1616075"/>
          <p14:tracePt t="74759" x="4259263" y="1592263"/>
          <p14:tracePt t="74775" x="4251325" y="1577975"/>
          <p14:tracePt t="74792" x="4244975" y="1554163"/>
          <p14:tracePt t="74809" x="4237038" y="1539875"/>
          <p14:tracePt t="74825" x="4229100" y="1531938"/>
          <p14:tracePt t="74842" x="4221163" y="1516063"/>
          <p14:tracePt t="74858" x="4213225" y="1508125"/>
          <p14:tracePt t="74875" x="4206875" y="1485900"/>
          <p14:tracePt t="74909" x="4198938" y="1470025"/>
          <p14:tracePt t="74925" x="4198938" y="1463675"/>
          <p14:tracePt t="74942" x="4168775" y="1439863"/>
          <p14:tracePt t="74975" x="4160838" y="1425575"/>
          <p14:tracePt t="75088" x="4160838" y="1417638"/>
          <p14:tracePt t="75102" x="4144963" y="1409700"/>
          <p14:tracePt t="75123" x="4144963" y="1401763"/>
          <p14:tracePt t="75132" x="4137025" y="1393825"/>
          <p14:tracePt t="75142" x="4137025" y="1379538"/>
          <p14:tracePt t="75148" x="4130675" y="1371600"/>
          <p14:tracePt t="75159" x="4130675" y="1363663"/>
          <p14:tracePt t="75175" x="4122738" y="1355725"/>
          <p14:tracePt t="75192" x="4114800" y="1349375"/>
          <p14:tracePt t="75209" x="4114800" y="1341438"/>
          <p14:tracePt t="75931" x="4098925" y="1333500"/>
          <p14:tracePt t="75941" x="4046538" y="1317625"/>
          <p14:tracePt t="75946" x="3992563" y="1311275"/>
          <p14:tracePt t="75959" x="3908425" y="1295400"/>
          <p14:tracePt t="75976" x="3725863" y="1265238"/>
          <p14:tracePt t="75993" x="3597275" y="1265238"/>
          <p14:tracePt t="76010" x="3254375" y="1265238"/>
          <p14:tracePt t="76026" x="3063875" y="1265238"/>
          <p14:tracePt t="76043" x="2841625" y="1265238"/>
          <p14:tracePt t="76059" x="2560638" y="1265238"/>
          <p14:tracePt t="76076" x="2324100" y="1265238"/>
          <p14:tracePt t="76093" x="2065338" y="1257300"/>
          <p14:tracePt t="76110" x="1943100" y="1257300"/>
          <p14:tracePt t="76126" x="1836738" y="1257300"/>
          <p14:tracePt t="76143" x="1752600" y="1257300"/>
          <p14:tracePt t="76159" x="1668463" y="1257300"/>
          <p14:tracePt t="76176" x="1622425" y="1257300"/>
          <p14:tracePt t="76193" x="1592263" y="1265238"/>
          <p14:tracePt t="76209" x="1477963" y="1273175"/>
          <p14:tracePt t="76226" x="1401763" y="1273175"/>
          <p14:tracePt t="76243" x="1295400" y="1273175"/>
          <p14:tracePt t="76259" x="1219200" y="1273175"/>
          <p14:tracePt t="76276" x="1127125" y="1279525"/>
          <p14:tracePt t="76293" x="1058863" y="1311275"/>
          <p14:tracePt t="76310" x="974725" y="1371600"/>
          <p14:tracePt t="76326" x="922338" y="1425575"/>
          <p14:tracePt t="76343" x="868363" y="1470025"/>
          <p14:tracePt t="76359" x="777875" y="1546225"/>
          <p14:tracePt t="76376" x="647700" y="1736725"/>
          <p14:tracePt t="76393" x="479425" y="1958975"/>
          <p14:tracePt t="76409" x="449263" y="2019300"/>
          <p14:tracePt t="76426" x="358775" y="2171700"/>
          <p14:tracePt t="76443" x="236538" y="2362200"/>
          <p14:tracePt t="76459" x="160338" y="2530475"/>
          <p14:tracePt t="76476" x="68263" y="2781300"/>
          <p14:tracePt t="76493" x="30163" y="2911475"/>
          <p14:tracePt t="76509" x="0" y="3086100"/>
          <p14:tracePt t="76526" x="0" y="3284538"/>
          <p14:tracePt t="76543" x="0" y="3436938"/>
          <p14:tracePt t="76548" x="0" y="3521075"/>
          <p14:tracePt t="76560" x="0" y="3687763"/>
          <p14:tracePt t="76576" x="7938" y="3810000"/>
          <p14:tracePt t="76593" x="7938" y="3878263"/>
          <p14:tracePt t="76610" x="30163" y="4054475"/>
          <p14:tracePt t="76626" x="76200" y="4275138"/>
          <p14:tracePt t="76643" x="76200" y="4397375"/>
          <p14:tracePt t="76659" x="98425" y="4533900"/>
          <p14:tracePt t="76676" x="122238" y="4678363"/>
          <p14:tracePt t="76693" x="168275" y="4884738"/>
          <p14:tracePt t="76709" x="190500" y="4968875"/>
          <p14:tracePt t="76726" x="228600" y="5059363"/>
          <p14:tracePt t="76743" x="288925" y="5181600"/>
          <p14:tracePt t="76760" x="334963" y="5295900"/>
          <p14:tracePt t="76776" x="427038" y="5448300"/>
          <p14:tracePt t="76793" x="479425" y="5554663"/>
          <p14:tracePt t="76810" x="495300" y="5600700"/>
          <p14:tracePt t="76826" x="549275" y="5676900"/>
          <p14:tracePt t="76843" x="601663" y="5783263"/>
          <p14:tracePt t="76860" x="655638" y="5829300"/>
          <p14:tracePt t="76876" x="677863" y="5859463"/>
          <p14:tracePt t="76893" x="693738" y="5897563"/>
          <p14:tracePt t="76910" x="708025" y="5921375"/>
          <p14:tracePt t="76926" x="715963" y="5943600"/>
          <p14:tracePt t="76943" x="754063" y="5981700"/>
          <p14:tracePt t="76960" x="777875" y="6003925"/>
          <p14:tracePt t="76976" x="792163" y="6027738"/>
          <p14:tracePt t="76993" x="792163" y="6035675"/>
          <p14:tracePt t="83209" x="792163" y="6027738"/>
          <p14:tracePt t="83233" x="792163" y="6019800"/>
          <p14:tracePt t="83253" x="792163" y="6011863"/>
          <p14:tracePt t="83259" x="792163" y="6003925"/>
          <p14:tracePt t="83263" x="784225" y="5981700"/>
          <p14:tracePt t="83279" x="777875" y="5973763"/>
          <p14:tracePt t="83295" x="777875" y="5959475"/>
          <p14:tracePt t="83312" x="777875" y="5943600"/>
          <p14:tracePt t="83328" x="830263" y="5883275"/>
          <p14:tracePt t="83345" x="838200" y="5845175"/>
          <p14:tracePt t="83362" x="838200" y="5753100"/>
          <p14:tracePt t="83379" x="838200" y="5592763"/>
          <p14:tracePt t="83395" x="846138" y="5562600"/>
          <p14:tracePt t="83412" x="906463" y="5265738"/>
          <p14:tracePt t="83428" x="922338" y="5143500"/>
          <p14:tracePt t="83445" x="930275" y="4991100"/>
          <p14:tracePt t="83462" x="968375" y="4732338"/>
          <p14:tracePt t="83479" x="1044575" y="4411663"/>
          <p14:tracePt t="83496" x="1096963" y="4106863"/>
          <p14:tracePt t="83512" x="1112838" y="3954463"/>
          <p14:tracePt t="83529" x="1173163" y="3711575"/>
          <p14:tracePt t="83545" x="1235075" y="3513138"/>
          <p14:tracePt t="83548" x="1249363" y="3429000"/>
          <p14:tracePt t="83562" x="1317625" y="3298825"/>
          <p14:tracePt t="83579" x="1387475" y="3140075"/>
          <p14:tracePt t="83595" x="1387475" y="3086100"/>
          <p14:tracePt t="83612" x="1409700" y="2979738"/>
          <p14:tracePt t="83629" x="1447800" y="2887663"/>
          <p14:tracePt t="83645" x="1470025" y="2841625"/>
          <p14:tracePt t="83662" x="1477963" y="2827338"/>
          <p14:tracePt t="83679" x="1501775" y="2797175"/>
          <p14:tracePt t="83695" x="1508125" y="2789238"/>
          <p14:tracePt t="83712" x="1524000" y="2765425"/>
          <p14:tracePt t="83729" x="1554163" y="2727325"/>
          <p14:tracePt t="83745" x="1577975" y="2667000"/>
          <p14:tracePt t="83762" x="1622425" y="2536825"/>
          <p14:tracePt t="83779" x="1698625" y="2422525"/>
          <p14:tracePt t="83796" x="1730375" y="2378075"/>
          <p14:tracePt t="83812" x="1798638" y="2263775"/>
          <p14:tracePt t="83828" x="1889125" y="2057400"/>
          <p14:tracePt t="83845" x="1927225" y="1951038"/>
          <p14:tracePt t="83862" x="1973263" y="1828800"/>
          <p14:tracePt t="83879" x="2019300" y="1692275"/>
          <p14:tracePt t="83895" x="2073275" y="1570038"/>
          <p14:tracePt t="83912" x="2095500" y="1493838"/>
          <p14:tracePt t="83929" x="2125663" y="1379538"/>
          <p14:tracePt t="83945" x="2141538" y="1325563"/>
          <p14:tracePt t="83962" x="2155825" y="1311275"/>
          <p14:tracePt t="83979" x="2163763" y="1265238"/>
          <p14:tracePt t="83995" x="2179638" y="1249363"/>
          <p14:tracePt t="84012" x="2179638" y="1241425"/>
          <p14:tracePt t="84209" x="2179638" y="1235075"/>
          <p14:tracePt t="84218" x="2187575" y="1227138"/>
          <p14:tracePt t="84242" x="2187575" y="1219200"/>
          <p14:tracePt t="84254" x="2193925" y="1211263"/>
          <p14:tracePt t="84280" x="2193925" y="1203325"/>
          <p14:tracePt t="84290" x="2201863" y="1196975"/>
          <p14:tracePt t="84306" x="2209800" y="1196975"/>
          <p14:tracePt t="84389" x="2209800" y="1189038"/>
          <p14:tracePt t="84394" x="2217738" y="1189038"/>
          <p14:tracePt t="84404" x="2225675" y="1181100"/>
          <p14:tracePt t="84412" x="2232025" y="1181100"/>
          <p14:tracePt t="84429" x="2255838" y="1181100"/>
          <p14:tracePt t="84445" x="2286000" y="1173163"/>
          <p14:tracePt t="84462" x="2308225" y="1165225"/>
          <p14:tracePt t="84479" x="2332038" y="1158875"/>
          <p14:tracePt t="84496" x="2346325" y="1150938"/>
          <p14:tracePt t="84512" x="2354263" y="1150938"/>
          <p14:tracePt t="84529" x="2362200" y="1135063"/>
          <p14:tracePt t="84562" x="2378075" y="1135063"/>
          <p14:tracePt t="84579" x="2384425" y="1135063"/>
          <p14:tracePt t="84595" x="2384425" y="1127125"/>
          <p14:tracePt t="84834" x="2400300" y="1127125"/>
          <p14:tracePt t="85676" x="2400300" y="1112838"/>
          <p14:tracePt t="85685" x="2378075" y="1112838"/>
          <p14:tracePt t="85697" x="2370138" y="1112838"/>
          <p14:tracePt t="85713" x="2286000" y="1112838"/>
          <p14:tracePt t="85730" x="2255838" y="1112838"/>
          <p14:tracePt t="85747" x="2232025" y="1112838"/>
          <p14:tracePt t="85763" x="2201863" y="1112838"/>
          <p14:tracePt t="85779" x="2171700" y="1112838"/>
          <p14:tracePt t="85796" x="2103438" y="1112838"/>
          <p14:tracePt t="85813" x="2003425" y="1112838"/>
          <p14:tracePt t="85830" x="1958975" y="1112838"/>
          <p14:tracePt t="85846" x="1874838" y="1112838"/>
          <p14:tracePt t="85863" x="1798638" y="1112838"/>
          <p14:tracePt t="85880" x="1760538" y="1112838"/>
          <p14:tracePt t="85896" x="1730375" y="1112838"/>
          <p14:tracePt t="85913" x="1714500" y="1112838"/>
          <p14:tracePt t="85930" x="1692275" y="1112838"/>
          <p14:tracePt t="85963" x="1684338" y="1112838"/>
          <p14:tracePt t="86739" x="1676400" y="1112838"/>
          <p14:tracePt t="86933" x="1676400" y="1104900"/>
          <p14:tracePt t="86957" x="1692275" y="1104900"/>
          <p14:tracePt t="86968" x="1698625" y="1104900"/>
          <p14:tracePt t="86979" x="1714500" y="1104900"/>
          <p14:tracePt t="86994" x="1722438" y="1104900"/>
          <p14:tracePt t="87006" x="1730375" y="1104900"/>
          <p14:tracePt t="87015" x="1744663" y="1104900"/>
          <p14:tracePt t="87030" x="1768475" y="1096963"/>
          <p14:tracePt t="87046" x="1806575" y="1089025"/>
          <p14:tracePt t="87063" x="1851025" y="1089025"/>
          <p14:tracePt t="87080" x="1912938" y="1082675"/>
          <p14:tracePt t="87096" x="1943100" y="1082675"/>
          <p14:tracePt t="87113" x="2111375" y="1082675"/>
          <p14:tracePt t="87130" x="2171700" y="1082675"/>
          <p14:tracePt t="87146" x="2301875" y="1082675"/>
          <p14:tracePt t="87163" x="2422525" y="1082675"/>
          <p14:tracePt t="87180" x="2552700" y="1082675"/>
          <p14:tracePt t="87196" x="2636838" y="1082675"/>
          <p14:tracePt t="87213" x="2765425" y="1082675"/>
          <p14:tracePt t="87230" x="2857500" y="1082675"/>
          <p14:tracePt t="87247" x="3009900" y="1082675"/>
          <p14:tracePt t="87263" x="3086100" y="1082675"/>
          <p14:tracePt t="87280" x="3124200" y="1066800"/>
          <p14:tracePt t="87296" x="3200400" y="1066800"/>
          <p14:tracePt t="87313" x="3298825" y="1066800"/>
          <p14:tracePt t="87330" x="3482975" y="1066800"/>
          <p14:tracePt t="87346" x="3521075" y="1058863"/>
          <p14:tracePt t="87363" x="3717925" y="1058863"/>
          <p14:tracePt t="87380" x="3794125" y="1036638"/>
          <p14:tracePt t="87397" x="3878263" y="1036638"/>
          <p14:tracePt t="87413" x="3924300" y="1028700"/>
          <p14:tracePt t="87430" x="4008438" y="1020763"/>
          <p14:tracePt t="87447" x="4068763" y="1006475"/>
          <p14:tracePt t="87463" x="4122738" y="998538"/>
          <p14:tracePt t="87480" x="4168775" y="998538"/>
          <p14:tracePt t="87497" x="4198938" y="998538"/>
          <p14:tracePt t="87513" x="4221163" y="998538"/>
          <p14:tracePt t="87530" x="4251325" y="998538"/>
          <p14:tracePt t="87547" x="4259263" y="998538"/>
          <p14:tracePt t="87548" x="4275138" y="998538"/>
          <p14:tracePt t="87564" x="4283075" y="998538"/>
          <p14:tracePt t="87580" x="4289425" y="998538"/>
          <p14:tracePt t="87597" x="4305300" y="998538"/>
          <p14:tracePt t="87614" x="4313238" y="998538"/>
          <p14:tracePt t="87630" x="4321175" y="998538"/>
          <p14:tracePt t="87647" x="4327525" y="990600"/>
          <p14:tracePt t="88240" x="4335463" y="990600"/>
          <p14:tracePt t="88280" x="4343400" y="990600"/>
          <p14:tracePt t="88290" x="4351338" y="990600"/>
          <p14:tracePt t="88298" x="4365625" y="990600"/>
          <p14:tracePt t="88313" x="4403725" y="990600"/>
          <p14:tracePt t="88330" x="4435475" y="990600"/>
          <p14:tracePt t="88347" x="4465638" y="998538"/>
          <p14:tracePt t="88387" x="4473575" y="998538"/>
          <p14:tracePt t="88403" x="4479925" y="998538"/>
          <p14:tracePt t="88414" x="4487863" y="998538"/>
          <p14:tracePt t="88430" x="4503738" y="998538"/>
          <p14:tracePt t="88447" x="4525963" y="998538"/>
          <p14:tracePt t="88464" x="4533900" y="998538"/>
          <p14:tracePt t="88480" x="4541838" y="998538"/>
          <p14:tracePt t="88530" x="4549775" y="998538"/>
          <p14:tracePt t="88540" x="4572000" y="998538"/>
          <p14:tracePt t="88554" x="4587875" y="998538"/>
          <p14:tracePt t="88565" x="4610100" y="1006475"/>
          <p14:tracePt t="88580" x="4618038" y="1006475"/>
          <p14:tracePt t="88756" x="4618038" y="1012825"/>
          <p14:tracePt t="88763" x="4625975" y="1012825"/>
          <p14:tracePt t="88769" x="4625975" y="1020763"/>
          <p14:tracePt t="88780" x="4640263" y="1020763"/>
          <p14:tracePt t="88797" x="4640263" y="1028700"/>
          <p14:tracePt t="88906" x="4640263" y="1044575"/>
          <p14:tracePt t="88926" x="4640263" y="1050925"/>
          <p14:tracePt t="88936" x="4618038" y="1058863"/>
          <p14:tracePt t="88940" x="4618038" y="1066800"/>
          <p14:tracePt t="88954" x="4556125" y="1089025"/>
          <p14:tracePt t="88964" x="4549775" y="1089025"/>
          <p14:tracePt t="88980" x="4473575" y="1112838"/>
          <p14:tracePt t="88997" x="4381500" y="1135063"/>
          <p14:tracePt t="89014" x="4259263" y="1158875"/>
          <p14:tracePt t="89031" x="4160838" y="1158875"/>
          <p14:tracePt t="89047" x="4092575" y="1158875"/>
          <p14:tracePt t="89064" x="4060825" y="1158875"/>
          <p14:tracePt t="89080" x="4054475" y="1158875"/>
          <p14:tracePt t="89384" x="4060825" y="1158875"/>
          <p14:tracePt t="89394" x="4068763" y="1158875"/>
          <p14:tracePt t="89410" x="4068763" y="1150938"/>
          <p14:tracePt t="89422" x="4092575" y="1150938"/>
          <p14:tracePt t="89432" x="4098925" y="1150938"/>
          <p14:tracePt t="89447" x="4114800" y="1150938"/>
          <p14:tracePt t="89464" x="4130675" y="1150938"/>
          <p14:tracePt t="89481" x="4144963" y="1150938"/>
          <p14:tracePt t="95310" x="4144963" y="1143000"/>
          <p14:tracePt t="95391" x="4137025" y="1143000"/>
          <p14:tracePt t="95401" x="4130675" y="1143000"/>
          <p14:tracePt t="95416" x="4130675" y="1135063"/>
          <p14:tracePt t="95433" x="4114800" y="1135063"/>
          <p14:tracePt t="95449" x="4092575" y="1135063"/>
          <p14:tracePt t="95466" x="4068763" y="1135063"/>
          <p14:tracePt t="95483" x="4046538" y="1127125"/>
          <p14:tracePt t="95499" x="4008438" y="1120775"/>
          <p14:tracePt t="95516" x="3984625" y="1120775"/>
          <p14:tracePt t="95533" x="3954463" y="1120775"/>
          <p14:tracePt t="95550" x="3886200" y="1120775"/>
          <p14:tracePt t="95551" x="3878263" y="1120775"/>
          <p14:tracePt t="95566" x="3825875" y="1120775"/>
          <p14:tracePt t="95583" x="3794125" y="1120775"/>
          <p14:tracePt t="95600" x="3733800" y="1120775"/>
          <p14:tracePt t="95616" x="3641725" y="1120775"/>
          <p14:tracePt t="95633" x="3589338" y="1120775"/>
          <p14:tracePt t="95650" x="3543300" y="1112838"/>
          <p14:tracePt t="95666" x="3467100" y="1112838"/>
          <p14:tracePt t="95683" x="3436938" y="1112838"/>
          <p14:tracePt t="95700" x="3368675" y="1112838"/>
          <p14:tracePt t="95716" x="3306763" y="1112838"/>
          <p14:tracePt t="95733" x="3246438" y="1112838"/>
          <p14:tracePt t="95750" x="3146425" y="1112838"/>
          <p14:tracePt t="95767" x="3124200" y="1112838"/>
          <p14:tracePt t="95783" x="3063875" y="1112838"/>
          <p14:tracePt t="95800" x="3009900" y="1112838"/>
          <p14:tracePt t="95817" x="2911475" y="1112838"/>
          <p14:tracePt t="95833" x="2827338" y="1112838"/>
          <p14:tracePt t="95850" x="2765425" y="1112838"/>
          <p14:tracePt t="95867" x="2697163" y="1112838"/>
          <p14:tracePt t="95883" x="2598738" y="1112838"/>
          <p14:tracePt t="95900" x="2544763" y="1112838"/>
          <p14:tracePt t="95916" x="2408238" y="1112838"/>
          <p14:tracePt t="95933" x="2324100" y="1112838"/>
          <p14:tracePt t="95950" x="2239963" y="1112838"/>
          <p14:tracePt t="95966" x="2155825" y="1127125"/>
          <p14:tracePt t="95983" x="2103438" y="1127125"/>
          <p14:tracePt t="96000" x="1981200" y="1127125"/>
          <p14:tracePt t="96016" x="1874838" y="1150938"/>
          <p14:tracePt t="96033" x="1722438" y="1181100"/>
          <p14:tracePt t="96050" x="1630363" y="1189038"/>
          <p14:tracePt t="96066" x="1531938" y="1203325"/>
          <p14:tracePt t="96083" x="1333500" y="1211263"/>
          <p14:tracePt t="96101" x="1235075" y="1227138"/>
          <p14:tracePt t="96120" x="1173163" y="1249363"/>
          <p14:tracePt t="96133" x="1082675" y="1257300"/>
          <p14:tracePt t="96150" x="1050925" y="1257300"/>
          <p14:tracePt t="96166" x="922338" y="1257300"/>
          <p14:tracePt t="96183" x="838200" y="1257300"/>
          <p14:tracePt t="96200" x="746125" y="1257300"/>
          <p14:tracePt t="96216" x="701675" y="1257300"/>
          <p14:tracePt t="96233" x="617538" y="1257300"/>
          <p14:tracePt t="96250" x="579438" y="1257300"/>
          <p14:tracePt t="96266" x="511175" y="1249363"/>
          <p14:tracePt t="96283" x="479425" y="1241425"/>
          <p14:tracePt t="96300" x="441325" y="1227138"/>
          <p14:tracePt t="96316" x="327025" y="1189038"/>
          <p14:tracePt t="96333" x="304800" y="1173163"/>
          <p14:tracePt t="96350" x="250825" y="1150938"/>
          <p14:tracePt t="96366" x="228600" y="1135063"/>
          <p14:tracePt t="96383" x="152400" y="1044575"/>
          <p14:tracePt t="96400" x="114300" y="998538"/>
          <p14:tracePt t="96417" x="76200" y="914400"/>
          <p14:tracePt t="96433" x="60325" y="868363"/>
          <p14:tracePt t="96450" x="60325" y="822325"/>
          <p14:tracePt t="96466" x="60325" y="754063"/>
          <p14:tracePt t="96483" x="98425" y="693738"/>
          <p14:tracePt t="96500" x="144463" y="663575"/>
          <p14:tracePt t="96516" x="206375" y="609600"/>
          <p14:tracePt t="96533" x="334963" y="563563"/>
          <p14:tracePt t="96550" x="449263" y="549275"/>
          <p14:tracePt t="96567" x="601663" y="549275"/>
          <p14:tracePt t="96583" x="822325" y="549275"/>
          <p14:tracePt t="96600" x="960438" y="549275"/>
          <p14:tracePt t="96617" x="1189038" y="563563"/>
          <p14:tracePt t="96633" x="1363663" y="601663"/>
          <p14:tracePt t="96650" x="1439863" y="625475"/>
          <p14:tracePt t="96666" x="1584325" y="723900"/>
          <p14:tracePt t="96683" x="1684338" y="808038"/>
          <p14:tracePt t="96700" x="1760538" y="898525"/>
          <p14:tracePt t="96717" x="1782763" y="944563"/>
          <p14:tracePt t="96733" x="1806575" y="998538"/>
          <p14:tracePt t="96750" x="1806575" y="1020763"/>
          <p14:tracePt t="96766" x="1806575" y="1036638"/>
          <p14:tracePt t="96783" x="1798638" y="1044575"/>
          <p14:tracePt t="96800" x="1790700" y="1066800"/>
          <p14:tracePt t="96817" x="1782763" y="1074738"/>
          <p14:tracePt t="96833" x="1774825" y="1074738"/>
          <p14:tracePt t="96850" x="1768475" y="1089025"/>
          <p14:tracePt t="96867" x="1760538" y="1096963"/>
          <p14:tracePt t="96986" x="1768475" y="1104900"/>
          <p14:tracePt t="96998" x="1798638" y="1112838"/>
          <p14:tracePt t="97002" x="1806575" y="1112838"/>
          <p14:tracePt t="97017" x="1897063" y="1112838"/>
          <p14:tracePt t="97033" x="1951038" y="1112838"/>
          <p14:tracePt t="97050" x="2087563" y="1112838"/>
          <p14:tracePt t="97067" x="2278063" y="1112838"/>
          <p14:tracePt t="97084" x="2644775" y="1112838"/>
          <p14:tracePt t="97100" x="2979738" y="1112838"/>
          <p14:tracePt t="97117" x="3178175" y="1112838"/>
          <p14:tracePt t="97133" x="3276600" y="1112838"/>
          <p14:tracePt t="97150" x="3543300" y="1112838"/>
          <p14:tracePt t="97167" x="3717925" y="1112838"/>
          <p14:tracePt t="97184" x="3863975" y="1112838"/>
          <p14:tracePt t="97200" x="3962400" y="1120775"/>
          <p14:tracePt t="97217" x="3978275" y="1120775"/>
          <p14:tracePt t="97286" x="3954463" y="1120775"/>
          <p14:tracePt t="97296" x="3908425" y="1120775"/>
          <p14:tracePt t="97300" x="3878263" y="1120775"/>
          <p14:tracePt t="97317" x="3733800" y="1089025"/>
          <p14:tracePt t="97333" x="3657600" y="1074738"/>
          <p14:tracePt t="97350" x="3421063" y="998538"/>
          <p14:tracePt t="97367" x="3375025" y="974725"/>
          <p14:tracePt t="97384" x="3306763" y="936625"/>
          <p14:tracePt t="97400" x="3276600" y="884238"/>
          <p14:tracePt t="97417" x="3276600" y="838200"/>
          <p14:tracePt t="97433" x="3292475" y="800100"/>
          <p14:tracePt t="97450" x="3336925" y="754063"/>
          <p14:tracePt t="97467" x="3429000" y="715963"/>
          <p14:tracePt t="97484" x="3551238" y="701675"/>
          <p14:tracePt t="97500" x="3717925" y="701675"/>
          <p14:tracePt t="97517" x="3771900" y="701675"/>
          <p14:tracePt t="97534" x="3810000" y="701675"/>
          <p14:tracePt t="97550" x="3817938" y="701675"/>
          <p14:tracePt t="97567" x="3825875" y="715963"/>
          <p14:tracePt t="97583" x="3825875" y="822325"/>
          <p14:tracePt t="97600" x="3825875" y="914400"/>
          <p14:tracePt t="97617" x="3802063" y="960438"/>
          <p14:tracePt t="97633" x="3703638" y="1066800"/>
          <p14:tracePt t="97650" x="3505200" y="1203325"/>
          <p14:tracePt t="97667" x="3298825" y="1257300"/>
          <p14:tracePt t="97684" x="3146425" y="1257300"/>
          <p14:tracePt t="97700" x="2887663" y="1257300"/>
          <p14:tracePt t="97717" x="2735263" y="1257300"/>
          <p14:tracePt t="97734" x="2552700" y="1257300"/>
          <p14:tracePt t="97750" x="2438400" y="1249363"/>
          <p14:tracePt t="97767" x="2346325" y="1227138"/>
          <p14:tracePt t="97784" x="2308225" y="1227138"/>
          <p14:tracePt t="97885" x="2301875" y="1219200"/>
          <p14:tracePt t="97888" x="2293938" y="1211263"/>
          <p14:tracePt t="97904" x="2286000" y="1203325"/>
          <p14:tracePt t="97917" x="2286000" y="1196975"/>
          <p14:tracePt t="97934" x="2278063" y="1189038"/>
          <p14:tracePt t="97950" x="2286000" y="1158875"/>
          <p14:tracePt t="97967" x="2301875" y="1127125"/>
          <p14:tracePt t="97984" x="2316163" y="1104900"/>
          <p14:tracePt t="98000" x="2346325" y="1082675"/>
          <p14:tracePt t="98017" x="2392363" y="1050925"/>
          <p14:tracePt t="98034" x="2430463" y="1020763"/>
          <p14:tracePt t="98050" x="2460625" y="990600"/>
          <p14:tracePt t="98067" x="2460625" y="982663"/>
          <p14:tracePt t="98408" x="2492375" y="982663"/>
          <p14:tracePt t="98414" x="2514600" y="990600"/>
          <p14:tracePt t="98424" x="2574925" y="998538"/>
          <p14:tracePt t="98434" x="2689225" y="1020763"/>
          <p14:tracePt t="98450" x="3200400" y="1112838"/>
          <p14:tracePt t="98467" x="3459163" y="1150938"/>
          <p14:tracePt t="98484" x="3771900" y="1150938"/>
          <p14:tracePt t="98501" x="4229100" y="1150938"/>
          <p14:tracePt t="98517" x="4533900" y="1150938"/>
          <p14:tracePt t="98534" x="4716463" y="1150938"/>
          <p14:tracePt t="98550" x="4953000" y="1150938"/>
          <p14:tracePt t="98567" x="5211763" y="1150938"/>
          <p14:tracePt t="98584" x="5372100" y="1143000"/>
          <p14:tracePt t="98601" x="5524500" y="1104900"/>
          <p14:tracePt t="98617" x="5554663" y="1089025"/>
          <p14:tracePt t="98716" x="5546725" y="1082675"/>
          <p14:tracePt t="98747" x="5540375" y="1074738"/>
          <p14:tracePt t="98752" x="5532438" y="1074738"/>
          <p14:tracePt t="98762" x="5524500" y="1074738"/>
          <p14:tracePt t="98768" x="5508625" y="1066800"/>
          <p14:tracePt t="98784" x="5494338" y="1058863"/>
          <p14:tracePt t="98801" x="5456238" y="1044575"/>
          <p14:tracePt t="98817" x="5295900" y="1012825"/>
          <p14:tracePt t="98834" x="5241925" y="1006475"/>
          <p14:tracePt t="98851" x="5097463" y="990600"/>
          <p14:tracePt t="98867" x="4960938" y="968375"/>
          <p14:tracePt t="98884" x="4945063" y="968375"/>
          <p14:tracePt t="99077" x="4937125" y="968375"/>
          <p14:tracePt t="99099" x="4922838" y="968375"/>
          <p14:tracePt t="99125" x="4922838" y="974725"/>
          <p14:tracePt t="99161" x="4922838" y="982663"/>
          <p14:tracePt t="99175" x="4914900" y="998538"/>
          <p14:tracePt t="99191" x="4914900" y="1006475"/>
          <p14:tracePt t="99201" x="4914900" y="1020763"/>
          <p14:tracePt t="99205" x="4914900" y="1028700"/>
          <p14:tracePt t="99218" x="4914900" y="1036638"/>
          <p14:tracePt t="99234" x="4906963" y="1050925"/>
          <p14:tracePt t="99251" x="4906963" y="1074738"/>
          <p14:tracePt t="99268" x="4906963" y="1082675"/>
          <p14:tracePt t="99284" x="4906963" y="1120775"/>
          <p14:tracePt t="99301" x="4906963" y="1127125"/>
          <p14:tracePt t="99318" x="4899025" y="1158875"/>
          <p14:tracePt t="99334" x="4899025" y="1165225"/>
          <p14:tracePt t="99351" x="4884738" y="1173163"/>
          <p14:tracePt t="99368" x="4838700" y="1181100"/>
          <p14:tracePt t="99384" x="4792663" y="1181100"/>
          <p14:tracePt t="99401" x="4778375" y="1196975"/>
          <p14:tracePt t="99418" x="4746625" y="1203325"/>
          <p14:tracePt t="99434" x="4656138" y="1219200"/>
          <p14:tracePt t="99451" x="4594225" y="1219200"/>
          <p14:tracePt t="99468" x="4479925" y="1249363"/>
          <p14:tracePt t="99484" x="4419600" y="1273175"/>
          <p14:tracePt t="99501" x="4373563" y="1303338"/>
          <p14:tracePt t="99517" x="4335463" y="1325563"/>
          <p14:tracePt t="99534" x="4321175" y="1333500"/>
          <p14:tracePt t="99551" x="4283075" y="1349375"/>
          <p14:tracePt t="99568" x="4275138" y="1363663"/>
          <p14:tracePt t="99584" x="4267200" y="1371600"/>
          <p14:tracePt t="99601" x="4259263" y="1379538"/>
          <p14:tracePt t="99618" x="4244975" y="1393825"/>
          <p14:tracePt t="99634" x="4237038" y="1401763"/>
          <p14:tracePt t="99651" x="4237038" y="1409700"/>
          <p14:tracePt t="99697" x="4221163" y="1417638"/>
          <p14:tracePt t="99727" x="4221163" y="1425575"/>
          <p14:tracePt t="99839" x="4213225" y="1431925"/>
          <p14:tracePt t="99859" x="4213225" y="1439863"/>
          <p14:tracePt t="99878" x="4206875" y="1455738"/>
          <p14:tracePt t="99889" x="4198938" y="1463675"/>
          <p14:tracePt t="99893" x="4191000" y="1463675"/>
          <p14:tracePt t="99901" x="4183063" y="1477963"/>
          <p14:tracePt t="99918" x="4168775" y="1477963"/>
          <p14:tracePt t="99934" x="4114800" y="1485900"/>
          <p14:tracePt t="99951" x="4084638" y="1501775"/>
          <p14:tracePt t="99968" x="4046538" y="1508125"/>
          <p14:tracePt t="99985" x="3992563" y="1516063"/>
          <p14:tracePt t="100001" x="3940175" y="1546225"/>
          <p14:tracePt t="100018" x="3832225" y="1570038"/>
          <p14:tracePt t="100035" x="3711575" y="1608138"/>
          <p14:tracePt t="100051" x="3589338" y="1638300"/>
          <p14:tracePt t="100068" x="3505200" y="1660525"/>
          <p14:tracePt t="100085" x="3360738" y="1736725"/>
          <p14:tracePt t="100208" x="1905000" y="2606675"/>
          <p14:tracePt t="100214" x="1889125" y="2620963"/>
          <p14:tracePt t="100224" x="1874838" y="2644775"/>
          <p14:tracePt t="100235" x="1851025" y="2659063"/>
          <p14:tracePt t="100251" x="1836738" y="2689225"/>
          <p14:tracePt t="100268" x="1820863" y="2705100"/>
          <p14:tracePt t="100361" x="1812925" y="2705100"/>
          <p14:tracePt t="100371" x="1806575" y="2697163"/>
          <p14:tracePt t="100374" x="1798638" y="2682875"/>
          <p14:tracePt t="100384" x="1774825" y="2651125"/>
          <p14:tracePt t="100401" x="1736725" y="2606675"/>
          <p14:tracePt t="100418" x="1676400" y="2552700"/>
          <p14:tracePt t="100435" x="1600200" y="2484438"/>
          <p14:tracePt t="100451" x="1524000" y="2392363"/>
          <p14:tracePt t="100468" x="1447800" y="2301875"/>
          <p14:tracePt t="100485" x="1393825" y="2225675"/>
          <p14:tracePt t="100501" x="1317625" y="2155825"/>
          <p14:tracePt t="100518" x="1279525" y="2111375"/>
          <p14:tracePt t="100535" x="1249363" y="2087563"/>
          <p14:tracePt t="100551" x="1227138" y="2065338"/>
          <p14:tracePt t="100568" x="1181100" y="2019300"/>
          <p14:tracePt t="100585" x="1181100" y="2011363"/>
          <p14:tracePt t="100601" x="1173163" y="1989138"/>
          <p14:tracePt t="100618" x="1165225" y="1981200"/>
          <p14:tracePt t="100635" x="1165225" y="1920875"/>
          <p14:tracePt t="100651" x="1165225" y="1874838"/>
          <p14:tracePt t="100668" x="1150938" y="1858963"/>
          <p14:tracePt t="100685" x="1127125" y="1798638"/>
          <p14:tracePt t="100701" x="1104900" y="1752600"/>
          <p14:tracePt t="100718" x="1082675" y="1714500"/>
          <p14:tracePt t="100735" x="1066800" y="1698625"/>
          <p14:tracePt t="100752" x="1050925" y="1646238"/>
          <p14:tracePt t="100768" x="1050925" y="1616075"/>
          <p14:tracePt t="100785" x="1044575" y="1570038"/>
          <p14:tracePt t="100802" x="1044575" y="1516063"/>
          <p14:tracePt t="100818" x="1044575" y="1485900"/>
          <p14:tracePt t="100835" x="1104900" y="1417638"/>
          <p14:tracePt t="100851" x="1143000" y="1379538"/>
          <p14:tracePt t="100868" x="1235075" y="1325563"/>
          <p14:tracePt t="100885" x="1401763" y="1265238"/>
          <p14:tracePt t="100902" x="1455738" y="1235075"/>
          <p14:tracePt t="100918" x="1638300" y="1189038"/>
          <p14:tracePt t="100935" x="1730375" y="1173163"/>
          <p14:tracePt t="100952" x="1844675" y="1165225"/>
          <p14:tracePt t="100968" x="1989138" y="1165225"/>
          <p14:tracePt t="100985" x="2125663" y="1165225"/>
          <p14:tracePt t="101001" x="2301875" y="1165225"/>
          <p14:tracePt t="101018" x="2430463" y="1165225"/>
          <p14:tracePt t="101035" x="2636838" y="1165225"/>
          <p14:tracePt t="101051" x="2849563" y="1165225"/>
          <p14:tracePt t="101068" x="3009900" y="1165225"/>
          <p14:tracePt t="101085" x="3146425" y="1165225"/>
          <p14:tracePt t="101102" x="3192463" y="1165225"/>
          <p14:tracePt t="101118" x="3260725" y="1158875"/>
          <p14:tracePt t="101135" x="3268663" y="1158875"/>
          <p14:tracePt t="101224" x="3276600" y="1158875"/>
          <p14:tracePt t="101258" x="3292475" y="1158875"/>
          <p14:tracePt t="101289" x="3298825" y="1158875"/>
          <p14:tracePt t="101308" x="3306763" y="1158875"/>
          <p14:tracePt t="101422" x="3314700" y="1158875"/>
          <p14:tracePt t="101436" x="3330575" y="1158875"/>
          <p14:tracePt t="101453" x="3336925" y="1165225"/>
          <p14:tracePt t="101622" x="3344863" y="1165225"/>
          <p14:tracePt t="101628" x="3352800" y="1189038"/>
          <p14:tracePt t="101640" x="3352800" y="1203325"/>
          <p14:tracePt t="101652" x="3352800" y="1211263"/>
          <p14:tracePt t="101669" x="3352800" y="1257300"/>
          <p14:tracePt t="101685" x="3352800" y="1287463"/>
          <p14:tracePt t="101786" x="3101975" y="2316163"/>
          <p14:tracePt t="101790" x="3101975" y="2324100"/>
          <p14:tracePt t="101810" x="3070225" y="2408238"/>
          <p14:tracePt t="101818" x="3070225" y="2422525"/>
          <p14:tracePt t="101835" x="3040063" y="2492375"/>
          <p14:tracePt t="101852" x="3009900" y="2552700"/>
          <p14:tracePt t="101869" x="2949575" y="2659063"/>
          <p14:tracePt t="101885" x="2887663" y="2735263"/>
          <p14:tracePt t="101902" x="2873375" y="2751138"/>
          <p14:tracePt t="101918" x="2835275" y="2819400"/>
          <p14:tracePt t="101936" x="2759075" y="2941638"/>
          <p14:tracePt t="101952" x="2689225" y="3063875"/>
          <p14:tracePt t="101968" x="2659063" y="3108325"/>
          <p14:tracePt t="101985" x="2582863" y="3222625"/>
          <p14:tracePt t="102002" x="2498725" y="3375025"/>
          <p14:tracePt t="102019" x="2454275" y="3475038"/>
          <p14:tracePt t="102035" x="2400300" y="3611563"/>
          <p14:tracePt t="102052" x="2324100" y="3711575"/>
          <p14:tracePt t="102069" x="2232025" y="3825875"/>
          <p14:tracePt t="102085" x="2201863" y="3870325"/>
          <p14:tracePt t="102102" x="2179638" y="3924300"/>
          <p14:tracePt t="102119" x="2163763" y="3970338"/>
          <p14:tracePt t="102135" x="2163763" y="3978275"/>
          <p14:tracePt t="102285" x="2149475" y="3978275"/>
          <p14:tracePt t="102315" x="2141538" y="3970338"/>
          <p14:tracePt t="102456" x="2171700" y="3954463"/>
          <p14:tracePt t="102461" x="2187575" y="3954463"/>
          <p14:tracePt t="102471" x="2247900" y="3940175"/>
          <p14:tracePt t="102486" x="2308225" y="3924300"/>
          <p14:tracePt t="102519" x="2574925" y="3817938"/>
          <p14:tracePt t="102536" x="2857500" y="3749675"/>
          <p14:tracePt t="102552" x="3222625" y="3679825"/>
          <p14:tracePt t="102569" x="3589338" y="3603625"/>
          <p14:tracePt t="102586" x="3954463" y="3527425"/>
          <p14:tracePt t="102602" x="4259263" y="3467100"/>
          <p14:tracePt t="102619" x="4441825" y="3429000"/>
          <p14:tracePt t="102636" x="4587875" y="3421063"/>
          <p14:tracePt t="102653" x="4618038" y="3421063"/>
          <p14:tracePt t="102669" x="4664075" y="3421063"/>
          <p14:tracePt t="102686" x="4732338" y="3421063"/>
          <p14:tracePt t="102703" x="4770438" y="3429000"/>
          <p14:tracePt t="102719" x="4822825" y="3436938"/>
          <p14:tracePt t="102736" x="4860925" y="3436938"/>
          <p14:tracePt t="102752" x="4922838" y="3444875"/>
          <p14:tracePt t="102769" x="4937125" y="3444875"/>
          <p14:tracePt t="102785" x="4968875" y="3444875"/>
          <p14:tracePt t="102869" x="4975225" y="3436938"/>
          <p14:tracePt t="102894" x="4975225" y="3429000"/>
          <p14:tracePt t="102905" x="4975225" y="3421063"/>
          <p14:tracePt t="102914" x="4975225" y="3406775"/>
          <p14:tracePt t="102919" x="4968875" y="3390900"/>
          <p14:tracePt t="102935" x="4945063" y="3368675"/>
          <p14:tracePt t="102952" x="4906963" y="3336925"/>
          <p14:tracePt t="102969" x="4838700" y="3292475"/>
          <p14:tracePt t="102985" x="4732338" y="3238500"/>
          <p14:tracePt t="103002" x="4694238" y="3216275"/>
          <p14:tracePt t="103019" x="4648200" y="3192463"/>
          <p14:tracePt t="103035" x="4594225" y="3170238"/>
          <p14:tracePt t="103052" x="4533900" y="3140075"/>
          <p14:tracePt t="103069" x="4518025" y="3140075"/>
          <p14:tracePt t="103086" x="4511675" y="3132138"/>
          <p14:tracePt t="103102" x="4503738" y="3132138"/>
          <p14:tracePt t="103135" x="4495800" y="3124200"/>
          <p14:tracePt t="103152" x="4495800" y="3116263"/>
          <p14:tracePt t="103226" x="4503738" y="3116263"/>
          <p14:tracePt t="103238" x="4533900" y="3116263"/>
          <p14:tracePt t="103253" x="4564063" y="3116263"/>
          <p14:tracePt t="103258" x="4594225" y="3116263"/>
          <p14:tracePt t="103269" x="4656138" y="3116263"/>
          <p14:tracePt t="103286" x="4664075" y="3108325"/>
          <p14:tracePt t="103302" x="4808538" y="3108325"/>
          <p14:tracePt t="103319" x="4983163" y="3108325"/>
          <p14:tracePt t="103336" x="5097463" y="3108325"/>
          <p14:tracePt t="103353" x="5257800" y="3108325"/>
          <p14:tracePt t="103369" x="5426075" y="3108325"/>
          <p14:tracePt t="103386" x="5562600" y="3108325"/>
          <p14:tracePt t="103403" x="5775325" y="3108325"/>
          <p14:tracePt t="103419" x="5959475" y="3108325"/>
          <p14:tracePt t="103436" x="6019800" y="3108325"/>
          <p14:tracePt t="103452" x="6134100" y="3108325"/>
          <p14:tracePt t="103469" x="6240463" y="3108325"/>
          <p14:tracePt t="103486" x="6270625" y="3108325"/>
          <p14:tracePt t="103503" x="6316663" y="3101975"/>
          <p14:tracePt t="103519" x="6378575" y="3101975"/>
          <p14:tracePt t="103536" x="6408738" y="3101975"/>
          <p14:tracePt t="103553" x="6430963" y="3101975"/>
          <p14:tracePt t="103569" x="6446838" y="3101975"/>
          <p14:tracePt t="103586" x="6454775" y="3101975"/>
          <p14:tracePt t="103603" x="6484938" y="3101975"/>
          <p14:tracePt t="103619" x="6492875" y="3101975"/>
          <p14:tracePt t="103636" x="6523038" y="3101975"/>
          <p14:tracePt t="103653" x="6561138" y="3101975"/>
          <p14:tracePt t="103670" x="6569075" y="3101975"/>
          <p14:tracePt t="103686" x="6575425" y="3101975"/>
          <p14:tracePt t="103703" x="6607175" y="3101975"/>
          <p14:tracePt t="103736" x="6621463" y="3101975"/>
          <p14:tracePt t="103753" x="6637338" y="3101975"/>
          <p14:tracePt t="103903" x="6637338" y="3108325"/>
          <p14:tracePt t="103913" x="6637338" y="3116263"/>
          <p14:tracePt t="103922" x="6599238" y="3132138"/>
          <p14:tracePt t="103936" x="6583363" y="3132138"/>
          <p14:tracePt t="103953" x="6446838" y="3184525"/>
          <p14:tracePt t="103969" x="6302375" y="3192463"/>
          <p14:tracePt t="103986" x="6210300" y="3200400"/>
          <p14:tracePt t="104002" x="6164263" y="3200400"/>
          <p14:tracePt t="104019" x="5989638" y="3222625"/>
          <p14:tracePt t="104036" x="5875338" y="3222625"/>
          <p14:tracePt t="104053" x="5761038" y="3222625"/>
          <p14:tracePt t="104069" x="5676900" y="3222625"/>
          <p14:tracePt t="104086" x="5584825" y="3222625"/>
          <p14:tracePt t="104103" x="5562600" y="3222625"/>
          <p14:tracePt t="104119" x="5540375" y="3222625"/>
          <p14:tracePt t="104136" x="5532438" y="3222625"/>
          <p14:tracePt t="104306" x="5546725" y="3222625"/>
          <p14:tracePt t="104316" x="5570538" y="3222625"/>
          <p14:tracePt t="104326" x="5630863" y="3222625"/>
          <p14:tracePt t="104336" x="5646738" y="3222625"/>
          <p14:tracePt t="104353" x="5768975" y="3222625"/>
          <p14:tracePt t="104369" x="5943600" y="3222625"/>
          <p14:tracePt t="104386" x="6035675" y="3222625"/>
          <p14:tracePt t="104403" x="6149975" y="3222625"/>
          <p14:tracePt t="104419" x="6256338" y="3222625"/>
          <p14:tracePt t="104436" x="6370638" y="3222625"/>
          <p14:tracePt t="104453" x="6408738" y="3222625"/>
          <p14:tracePt t="104469" x="6430963" y="3222625"/>
          <p14:tracePt t="104486" x="6446838" y="3222625"/>
          <p14:tracePt t="104503" x="6469063" y="3222625"/>
          <p14:tracePt t="104520" x="6484938" y="3222625"/>
          <p14:tracePt t="104536" x="6515100" y="3222625"/>
          <p14:tracePt t="104553" x="6530975" y="3222625"/>
          <p14:tracePt t="104570" x="6553200" y="3222625"/>
          <p14:tracePt t="104586" x="6561138" y="3222625"/>
          <p14:tracePt t="104603" x="6575425" y="3222625"/>
          <p14:tracePt t="104620" x="6613525" y="3222625"/>
          <p14:tracePt t="104636" x="6629400" y="3222625"/>
          <p14:tracePt t="104653" x="6659563" y="3222625"/>
          <p14:tracePt t="104670" x="6683375" y="3222625"/>
          <p14:tracePt t="104686" x="6705600" y="3222625"/>
          <p14:tracePt t="104703" x="6727825" y="3222625"/>
          <p14:tracePt t="104720" x="6743700" y="3222625"/>
          <p14:tracePt t="104736" x="6751638" y="3222625"/>
          <p14:tracePt t="104753" x="6759575" y="3216275"/>
          <p14:tracePt t="104770" x="6765925" y="3216275"/>
          <p14:tracePt t="104786" x="6789738" y="3208338"/>
          <p14:tracePt t="104803" x="6804025" y="3200400"/>
          <p14:tracePt t="104819" x="6811963" y="3200400"/>
          <p14:tracePt t="104836" x="6827838" y="3192463"/>
          <p14:tracePt t="104853" x="6842125" y="3192463"/>
          <p14:tracePt t="104870" x="6865938" y="3192463"/>
          <p14:tracePt t="104903" x="6880225" y="3192463"/>
          <p14:tracePt t="104925" x="6888163" y="3184525"/>
          <p14:tracePt t="104944" x="6896100" y="3184525"/>
          <p14:tracePt t="105515" x="6888163" y="3184525"/>
          <p14:tracePt t="105523" x="6858000" y="3184525"/>
          <p14:tracePt t="105529" x="6850063" y="3184525"/>
          <p14:tracePt t="105537" x="6827838" y="3184525"/>
          <p14:tracePt t="105554" x="6751638" y="3184525"/>
          <p14:tracePt t="105570" x="6697663" y="3184525"/>
          <p14:tracePt t="105587" x="6613525" y="3192463"/>
          <p14:tracePt t="105604" x="6515100" y="3208338"/>
          <p14:tracePt t="105620" x="6400800" y="3208338"/>
          <p14:tracePt t="105638" x="6324600" y="3216275"/>
          <p14:tracePt t="105654" x="6202363" y="3238500"/>
          <p14:tracePt t="105670" x="6103938" y="3246438"/>
          <p14:tracePt t="105687" x="5951538" y="3254375"/>
          <p14:tracePt t="105704" x="5813425" y="3268663"/>
          <p14:tracePt t="105720" x="5730875" y="3284538"/>
          <p14:tracePt t="105737" x="5508625" y="3292475"/>
          <p14:tracePt t="105754" x="5311775" y="3292475"/>
          <p14:tracePt t="105770" x="5165725" y="3298825"/>
          <p14:tracePt t="105787" x="4983163" y="3314700"/>
          <p14:tracePt t="105804" x="4808538" y="3330575"/>
          <p14:tracePt t="105820" x="4664075" y="3330575"/>
          <p14:tracePt t="105837" x="4427538" y="3330575"/>
          <p14:tracePt t="105854" x="4305300" y="3336925"/>
          <p14:tracePt t="105871" x="4122738" y="3360738"/>
          <p14:tracePt t="105887" x="3902075" y="3368675"/>
          <p14:tracePt t="105903" x="3779838" y="3368675"/>
          <p14:tracePt t="105920" x="3482975" y="3382963"/>
          <p14:tracePt t="105937" x="3368675" y="3406775"/>
          <p14:tracePt t="105953" x="3314700" y="3413125"/>
          <p14:tracePt t="105970" x="3192463" y="3413125"/>
          <p14:tracePt t="105987" x="3154363" y="3413125"/>
          <p14:tracePt t="106003" x="3124200" y="3413125"/>
          <p14:tracePt t="106273" x="3108325" y="3413125"/>
          <p14:tracePt t="106283" x="3108325" y="3398838"/>
          <p14:tracePt t="106294" x="3101975" y="3398838"/>
          <p14:tracePt t="106303" x="3101975" y="3390900"/>
          <p14:tracePt t="106320" x="3032125" y="3368675"/>
          <p14:tracePt t="106337" x="3017838" y="3368675"/>
          <p14:tracePt t="106490" x="2392363" y="3238500"/>
          <p14:tracePt t="106494" x="2362200" y="3238500"/>
          <p14:tracePt t="106504" x="2316163" y="3230563"/>
          <p14:tracePt t="106520" x="2201863" y="3200400"/>
          <p14:tracePt t="106537" x="2179638" y="3192463"/>
          <p14:tracePt t="106554" x="1927225" y="3162300"/>
          <p14:tracePt t="106570" x="1866900" y="3162300"/>
          <p14:tracePt t="106587" x="1676400" y="3162300"/>
          <p14:tracePt t="106603" x="1508125" y="3154363"/>
          <p14:tracePt t="106620" x="1393825" y="3154363"/>
          <p14:tracePt t="106637" x="1265238" y="3154363"/>
          <p14:tracePt t="106653" x="1211263" y="3154363"/>
          <p14:tracePt t="106670" x="1150938" y="3154363"/>
          <p14:tracePt t="106687" x="1036638" y="3154363"/>
          <p14:tracePt t="106704" x="998538" y="3140075"/>
          <p14:tracePt t="106720" x="922338" y="3132138"/>
          <p14:tracePt t="106873" x="449263" y="2697163"/>
          <p14:tracePt t="106882" x="473075" y="2674938"/>
          <p14:tracePt t="106894" x="495300" y="2659063"/>
          <p14:tracePt t="106903" x="541338" y="2644775"/>
          <p14:tracePt t="106920" x="609600" y="2628900"/>
          <p14:tracePt t="106937" x="715963" y="2590800"/>
          <p14:tracePt t="106953" x="854075" y="2582863"/>
          <p14:tracePt t="106970" x="914400" y="2582863"/>
          <p14:tracePt t="106987" x="990600" y="2582863"/>
          <p14:tracePt t="107004" x="1012825" y="2582863"/>
          <p14:tracePt t="107139" x="1096963" y="2797175"/>
          <p14:tracePt t="107150" x="1096963" y="2803525"/>
          <p14:tracePt t="107176" x="1096963" y="2811463"/>
          <p14:tracePt t="107232" x="1096963" y="2819400"/>
          <p14:tracePt t="107252" x="1096963" y="2827338"/>
          <p14:tracePt t="107276" x="1104900" y="2835275"/>
          <p14:tracePt t="107293" x="1120775" y="2849563"/>
          <p14:tracePt t="107326" x="1127125" y="2857500"/>
          <p14:tracePt t="107336" x="1135063" y="2865438"/>
          <p14:tracePt t="107346" x="1135063" y="2873375"/>
          <p14:tracePt t="107378" x="1135063" y="2879725"/>
          <p14:tracePt t="107403" x="1150938" y="2895600"/>
          <p14:tracePt t="107408" x="1165225" y="2895600"/>
          <p14:tracePt t="107421" x="1181100" y="2911475"/>
          <p14:tracePt t="107437" x="1235075" y="2949575"/>
          <p14:tracePt t="107454" x="1371600" y="2994025"/>
          <p14:tracePt t="107471" x="1477963" y="3017838"/>
          <p14:tracePt t="107487" x="1706563" y="3048000"/>
          <p14:tracePt t="107504" x="1951038" y="3063875"/>
          <p14:tracePt t="107521" x="2149475" y="3063875"/>
          <p14:tracePt t="107537" x="2286000" y="3063875"/>
          <p14:tracePt t="107554" x="2384425" y="3063875"/>
          <p14:tracePt t="107556" x="2400300" y="3063875"/>
          <p14:tracePt t="107587" x="2460625" y="3063875"/>
          <p14:tracePt t="107610" x="2468563" y="3063875"/>
          <p14:tracePt t="107624" x="2476500" y="3063875"/>
          <p14:tracePt t="107650" x="2484438" y="3063875"/>
          <p14:tracePt t="107660" x="2492375" y="3063875"/>
          <p14:tracePt t="107952" x="2498725" y="3063875"/>
          <p14:tracePt t="107958" x="2620963" y="3086100"/>
          <p14:tracePt t="107971" x="2651125" y="3086100"/>
          <p14:tracePt t="107987" x="2735263" y="3094038"/>
          <p14:tracePt t="108004" x="2903538" y="3132138"/>
          <p14:tracePt t="108021" x="3001963" y="3146425"/>
          <p14:tracePt t="108037" x="3101975" y="3154363"/>
          <p14:tracePt t="108054" x="3298825" y="3170238"/>
          <p14:tracePt t="108071" x="3413125" y="3178175"/>
          <p14:tracePt t="108088" x="3565525" y="3178175"/>
          <p14:tracePt t="108104" x="3711575" y="3178175"/>
          <p14:tracePt t="108121" x="4092575" y="3178175"/>
          <p14:tracePt t="108138" x="4283075" y="3178175"/>
          <p14:tracePt t="108155" x="4389438" y="3178175"/>
          <p14:tracePt t="108171" x="4441825" y="3178175"/>
          <p14:tracePt t="108280" x="4403725" y="3178175"/>
          <p14:tracePt t="108288" x="4381500" y="3178175"/>
          <p14:tracePt t="108300" x="4321175" y="3178175"/>
          <p14:tracePt t="108306" x="4305300" y="3178175"/>
          <p14:tracePt t="108434" x="3222625" y="2955925"/>
          <p14:tracePt t="108446" x="3192463" y="2941638"/>
          <p14:tracePt t="108450" x="3184525" y="2917825"/>
          <p14:tracePt t="108460" x="3184525" y="2911475"/>
          <p14:tracePt t="108471" x="3184525" y="2895600"/>
          <p14:tracePt t="108487" x="3162300" y="2835275"/>
          <p14:tracePt t="108504" x="3162300" y="2797175"/>
          <p14:tracePt t="108614" x="3344863" y="2544763"/>
          <p14:tracePt t="108628" x="3352800" y="2544763"/>
          <p14:tracePt t="108664" x="3368675" y="2544763"/>
          <p14:tracePt t="108715" x="3382963" y="2544763"/>
          <p14:tracePt t="108720" x="3390900" y="2544763"/>
          <p14:tracePt t="108728" x="3398838" y="2544763"/>
          <p14:tracePt t="108738" x="3406775" y="2544763"/>
          <p14:tracePt t="108754" x="3451225" y="2544763"/>
          <p14:tracePt t="108771" x="3513138" y="2560638"/>
          <p14:tracePt t="108788" x="3573463" y="2568575"/>
          <p14:tracePt t="108804" x="3611563" y="2582863"/>
          <p14:tracePt t="108821" x="3635375" y="2582863"/>
          <p14:tracePt t="108838" x="3657600" y="2582863"/>
          <p14:tracePt t="108854" x="3695700" y="2606675"/>
          <p14:tracePt t="108871" x="3711575" y="2613025"/>
          <p14:tracePt t="108888" x="3741738" y="2620963"/>
          <p14:tracePt t="108905" x="3771900" y="2628900"/>
          <p14:tracePt t="108921" x="3779838" y="2636838"/>
          <p14:tracePt t="108938" x="3787775" y="2644775"/>
          <p14:tracePt t="108954" x="3794125" y="2651125"/>
          <p14:tracePt t="108971" x="3802063" y="2659063"/>
          <p14:tracePt t="108988" x="3832225" y="2674938"/>
          <p14:tracePt t="109005" x="3832225" y="2689225"/>
          <p14:tracePt t="109038" x="3856038" y="2713038"/>
          <p14:tracePt t="109054" x="3863975" y="2727325"/>
          <p14:tracePt t="109071" x="3870325" y="2735263"/>
          <p14:tracePt t="109088" x="3870325" y="2743200"/>
          <p14:tracePt t="109104" x="3870325" y="2751138"/>
          <p14:tracePt t="109153" x="3870325" y="2759075"/>
          <p14:tracePt t="109178" x="3870325" y="2765425"/>
          <p14:tracePt t="109269" x="3870325" y="2773363"/>
          <p14:tracePt t="109285" x="3870325" y="2781300"/>
          <p14:tracePt t="109342" x="3870325" y="2789238"/>
          <p14:tracePt t="109354" x="3863975" y="2789238"/>
          <p14:tracePt t="109366" x="3863975" y="2797175"/>
          <p14:tracePt t="109372" x="3856038" y="2797175"/>
          <p14:tracePt t="109388" x="3856038" y="2803525"/>
          <p14:tracePt t="109404" x="3832225" y="2827338"/>
          <p14:tracePt t="109421" x="3817938" y="2841625"/>
          <p14:tracePt t="109438" x="3817938" y="2849563"/>
          <p14:tracePt t="109455" x="3810000" y="2849563"/>
          <p14:tracePt t="109471" x="3787775" y="2873375"/>
          <p14:tracePt t="109488" x="3771900" y="2879725"/>
          <p14:tracePt t="109504" x="3756025" y="2895600"/>
          <p14:tracePt t="109521" x="3749675" y="2895600"/>
          <p14:tracePt t="109538" x="3733800" y="2911475"/>
          <p14:tracePt t="109555" x="3725863" y="2925763"/>
          <p14:tracePt t="109571" x="3711575" y="2925763"/>
          <p14:tracePt t="109588" x="3695700" y="2933700"/>
          <p14:tracePt t="109605" x="3673475" y="2941638"/>
          <p14:tracePt t="109622" x="3649663" y="2949575"/>
          <p14:tracePt t="109638" x="3635375" y="2963863"/>
          <p14:tracePt t="109655" x="3619500" y="2971800"/>
          <p14:tracePt t="109671" x="3589338" y="2979738"/>
          <p14:tracePt t="109688" x="3565525" y="2994025"/>
          <p14:tracePt t="109705" x="3551238" y="2994025"/>
          <p14:tracePt t="109721" x="3543300" y="2994025"/>
          <p14:tracePt t="109755" x="3527425" y="2994025"/>
          <p14:tracePt t="109772" x="3497263" y="3001963"/>
          <p14:tracePt t="109788" x="3489325" y="3009900"/>
          <p14:tracePt t="110226" x="3482975" y="3009900"/>
          <p14:tracePt t="110242" x="3482975" y="3017838"/>
          <p14:tracePt t="110262" x="3475038" y="3017838"/>
          <p14:tracePt t="110268" x="3467100" y="3017838"/>
          <p14:tracePt t="110292" x="3459163" y="3017838"/>
          <p14:tracePt t="110302" x="3451225" y="3017838"/>
          <p14:tracePt t="110309" x="3413125" y="3025775"/>
          <p14:tracePt t="110322" x="3390900" y="3025775"/>
          <p14:tracePt t="110338" x="3292475" y="3025775"/>
          <p14:tracePt t="110355" x="3230563" y="3048000"/>
          <p14:tracePt t="110371" x="3162300" y="3055938"/>
          <p14:tracePt t="110388" x="2971800" y="3070225"/>
          <p14:tracePt t="110405" x="2895600" y="3070225"/>
          <p14:tracePt t="110422" x="2697163" y="3086100"/>
          <p14:tracePt t="110438" x="2620963" y="3086100"/>
          <p14:tracePt t="110455" x="2568575" y="3086100"/>
          <p14:tracePt t="110472" x="2544763" y="3086100"/>
          <p14:tracePt t="110488" x="2506663" y="3086100"/>
          <p14:tracePt t="110505" x="2460625" y="3094038"/>
          <p14:tracePt t="110521" x="2438400" y="3108325"/>
          <p14:tracePt t="110538" x="2422525" y="3108325"/>
          <p14:tracePt t="110572" x="2378075" y="3124200"/>
          <p14:tracePt t="112125" x="2392363" y="3124200"/>
          <p14:tracePt t="112134" x="2400300" y="3124200"/>
          <p14:tracePt t="112146" x="2416175" y="3124200"/>
          <p14:tracePt t="112156" x="2446338" y="3132138"/>
          <p14:tracePt t="112172" x="2476500" y="3132138"/>
          <p14:tracePt t="112189" x="2506663" y="3132138"/>
          <p14:tracePt t="112205" x="2530475" y="3132138"/>
          <p14:tracePt t="112222" x="2582863" y="3132138"/>
          <p14:tracePt t="112239" x="2674938" y="3132138"/>
          <p14:tracePt t="112256" x="2797175" y="3146425"/>
          <p14:tracePt t="112272" x="2911475" y="3146425"/>
          <p14:tracePt t="112289" x="2994025" y="3154363"/>
          <p14:tracePt t="112306" x="3124200" y="3170238"/>
          <p14:tracePt t="112322" x="3200400" y="3184525"/>
          <p14:tracePt t="112340" x="3260725" y="3192463"/>
          <p14:tracePt t="112356" x="3336925" y="3200400"/>
          <p14:tracePt t="112372" x="3482975" y="3200400"/>
          <p14:tracePt t="112389" x="3573463" y="3200400"/>
          <p14:tracePt t="112406" x="3665538" y="3200400"/>
          <p14:tracePt t="112422" x="3779838" y="3200400"/>
          <p14:tracePt t="112439" x="3908425" y="3200400"/>
          <p14:tracePt t="112456" x="4022725" y="3208338"/>
          <p14:tracePt t="112472" x="4137025" y="3208338"/>
          <p14:tracePt t="112489" x="4229100" y="3208338"/>
          <p14:tracePt t="112506" x="4327525" y="3208338"/>
          <p14:tracePt t="112522" x="4441825" y="3208338"/>
          <p14:tracePt t="112539" x="4511675" y="3208338"/>
          <p14:tracePt t="112556" x="4594225" y="3208338"/>
          <p14:tracePt t="112572" x="4694238" y="3192463"/>
          <p14:tracePt t="112589" x="4740275" y="3184525"/>
          <p14:tracePt t="112606" x="4800600" y="3178175"/>
          <p14:tracePt t="112622" x="4816475" y="3170238"/>
          <p14:tracePt t="112639" x="4846638" y="3162300"/>
          <p14:tracePt t="112656" x="4860925" y="3146425"/>
          <p14:tracePt t="112673" x="4876800" y="3146425"/>
          <p14:tracePt t="112709" x="4876800" y="3154363"/>
          <p14:tracePt t="112725" x="4860925" y="3162300"/>
          <p14:tracePt t="112739" x="4830763" y="3178175"/>
          <p14:tracePt t="112756" x="4784725" y="3192463"/>
          <p14:tracePt t="112773" x="4762500" y="3216275"/>
          <p14:tracePt t="112789" x="4732338" y="3230563"/>
          <p14:tracePt t="112806" x="4632325" y="3230563"/>
          <p14:tracePt t="112823" x="4610100" y="3230563"/>
          <p14:tracePt t="112839" x="4572000" y="3230563"/>
          <p14:tracePt t="112856" x="4549775" y="3222625"/>
          <p14:tracePt t="112873" x="4479925" y="3170238"/>
          <p14:tracePt t="112889" x="4427538" y="3132138"/>
          <p14:tracePt t="112906" x="4397375" y="3108325"/>
          <p14:tracePt t="112923" x="4343400" y="3070225"/>
          <p14:tracePt t="112939" x="4343400" y="3040063"/>
          <p14:tracePt t="112956" x="4335463" y="2994025"/>
          <p14:tracePt t="112972" x="4335463" y="2955925"/>
          <p14:tracePt t="112989" x="4335463" y="2925763"/>
          <p14:tracePt t="113006" x="4335463" y="2887663"/>
          <p14:tracePt t="113023" x="4389438" y="2835275"/>
          <p14:tracePt t="113039" x="4435475" y="2811463"/>
          <p14:tracePt t="113056" x="4525963" y="2797175"/>
          <p14:tracePt t="113073" x="4610100" y="2797175"/>
          <p14:tracePt t="113089" x="4670425" y="2797175"/>
          <p14:tracePt t="113106" x="4702175" y="2797175"/>
          <p14:tracePt t="113123" x="4754563" y="2819400"/>
          <p14:tracePt t="113139" x="4808538" y="2865438"/>
          <p14:tracePt t="113156" x="4822825" y="2933700"/>
          <p14:tracePt t="113173" x="4822825" y="2971800"/>
          <p14:tracePt t="113189" x="4822825" y="2987675"/>
          <p14:tracePt t="113206" x="4822825" y="3009900"/>
          <p14:tracePt t="113223" x="4808538" y="3017838"/>
          <p14:tracePt t="113274" x="4808538" y="3025775"/>
          <p14:tracePt t="113278" x="4808538" y="3032125"/>
          <p14:tracePt t="113289" x="4838700" y="3032125"/>
          <p14:tracePt t="113306" x="4914900" y="3040063"/>
          <p14:tracePt t="113323" x="5051425" y="3040063"/>
          <p14:tracePt t="113340" x="5265738" y="3040063"/>
          <p14:tracePt t="113356" x="5630863" y="3040063"/>
          <p14:tracePt t="113373" x="6057900" y="3040063"/>
          <p14:tracePt t="113389" x="6384925" y="3040063"/>
          <p14:tracePt t="113406" x="6727825" y="3040063"/>
          <p14:tracePt t="113423" x="7018338" y="3040063"/>
          <p14:tracePt t="113439" x="7132638" y="3009900"/>
          <p14:tracePt t="113456" x="7162800" y="3001963"/>
          <p14:tracePt t="113473" x="7170738" y="3001963"/>
          <p14:tracePt t="113507" x="7178675" y="3001963"/>
          <p14:tracePt t="113523" x="7178675" y="2994025"/>
          <p14:tracePt t="113540" x="7170738" y="2987675"/>
          <p14:tracePt t="113556" x="7116763" y="2971800"/>
          <p14:tracePt t="113557" x="7026275" y="2949575"/>
          <p14:tracePt t="113573" x="6911975" y="2925763"/>
          <p14:tracePt t="113590" x="6888163" y="2925763"/>
          <p14:tracePt t="113606" x="6804025" y="2911475"/>
          <p14:tracePt t="113752" x="6797675" y="2911475"/>
          <p14:tracePt t="113769" x="6789738" y="2911475"/>
          <p14:tracePt t="113774" x="6773863" y="2911475"/>
          <p14:tracePt t="113788" x="6735763" y="2917825"/>
          <p14:tracePt t="113798" x="6659563" y="2949575"/>
          <p14:tracePt t="113812" x="6561138" y="2963863"/>
          <p14:tracePt t="113823" x="6499225" y="3001963"/>
          <p14:tracePt t="113840" x="6384925" y="3040063"/>
          <p14:tracePt t="113856" x="6294438" y="3086100"/>
          <p14:tracePt t="113873" x="6240463" y="3108325"/>
          <p14:tracePt t="113890" x="6156325" y="3132138"/>
          <p14:tracePt t="113906" x="6073775" y="3154363"/>
          <p14:tracePt t="113923" x="6027738" y="3154363"/>
          <p14:tracePt t="113940" x="5981700" y="3154363"/>
          <p14:tracePt t="113957" x="5951538" y="3154363"/>
          <p14:tracePt t="113973" x="5889625" y="3154363"/>
          <p14:tracePt t="113990" x="5829300" y="3154363"/>
          <p14:tracePt t="114006" x="5799138" y="3154363"/>
          <p14:tracePt t="114023" x="5791200" y="3154363"/>
          <p14:tracePt t="114040" x="5775325" y="3154363"/>
          <p14:tracePt t="114056" x="5761038" y="3154363"/>
          <p14:tracePt t="114101" x="5753100" y="3154363"/>
          <p14:tracePt t="114107" x="5745163" y="3154363"/>
          <p14:tracePt t="114116" x="5737225" y="3154363"/>
          <p14:tracePt t="114130" x="5722938" y="3154363"/>
          <p14:tracePt t="114146" x="5715000" y="3154363"/>
          <p14:tracePt t="114156" x="5707063" y="3154363"/>
          <p14:tracePt t="114173" x="5692775" y="3146425"/>
          <p14:tracePt t="114190" x="5654675" y="3140075"/>
          <p14:tracePt t="114206" x="5622925" y="3132138"/>
          <p14:tracePt t="114223" x="5608638" y="3132138"/>
          <p14:tracePt t="114240" x="5578475" y="3124200"/>
          <p14:tracePt t="114257" x="5546725" y="3116263"/>
          <p14:tracePt t="114289" x="5540375" y="3116263"/>
          <p14:tracePt t="115096" x="5562600" y="3116263"/>
          <p14:tracePt t="115106" x="5584825" y="3116263"/>
          <p14:tracePt t="115111" x="5592763" y="3116263"/>
          <p14:tracePt t="115124" x="5616575" y="3116263"/>
          <p14:tracePt t="115140" x="5692775" y="3116263"/>
          <p14:tracePt t="115157" x="5807075" y="3116263"/>
          <p14:tracePt t="115174" x="5889625" y="3116263"/>
          <p14:tracePt t="115191" x="5989638" y="3116263"/>
          <p14:tracePt t="115207" x="6088063" y="3116263"/>
          <p14:tracePt t="115224" x="6134100" y="3116263"/>
          <p14:tracePt t="115240" x="6210300" y="3116263"/>
          <p14:tracePt t="115257" x="6256338" y="3116263"/>
          <p14:tracePt t="115273" x="6286500" y="3116263"/>
          <p14:tracePt t="115290" x="6316663" y="3116263"/>
          <p14:tracePt t="115307" x="6346825" y="3116263"/>
          <p14:tracePt t="115323" x="6370638" y="3116263"/>
          <p14:tracePt t="115340" x="6378575" y="3116263"/>
          <p14:tracePt t="115357" x="6384925" y="3116263"/>
          <p14:tracePt t="115374" x="6392863" y="3116263"/>
          <p14:tracePt t="115577" x="6400800" y="3116263"/>
          <p14:tracePt t="115597" x="6408738" y="3116263"/>
          <p14:tracePt t="115992" x="6400800" y="3116263"/>
          <p14:tracePt t="115996" x="6392863" y="3116263"/>
          <p14:tracePt t="116017" x="6378575" y="3108325"/>
          <p14:tracePt t="116030" x="6370638" y="3101975"/>
          <p14:tracePt t="116040" x="6362700" y="3101975"/>
          <p14:tracePt t="116057" x="6354763" y="3101975"/>
          <p14:tracePt t="116074" x="6346825" y="3101975"/>
          <p14:tracePt t="116091" x="6332538" y="3101975"/>
          <p14:tracePt t="116133" x="6324600" y="3101975"/>
          <p14:tracePt t="116145" x="6302375" y="3094038"/>
          <p14:tracePt t="116149" x="6294438" y="3094038"/>
          <p14:tracePt t="116159" x="6256338" y="3094038"/>
          <p14:tracePt t="116174" x="6218238" y="3094038"/>
          <p14:tracePt t="116191" x="6080125" y="3094038"/>
          <p14:tracePt t="116207" x="6049963" y="3094038"/>
          <p14:tracePt t="116224" x="5981700" y="3094038"/>
          <p14:tracePt t="116241" x="5807075" y="3094038"/>
          <p14:tracePt t="116257" x="5715000" y="3094038"/>
          <p14:tracePt t="116274" x="5570538" y="3094038"/>
          <p14:tracePt t="116291" x="5356225" y="3116263"/>
          <p14:tracePt t="116307" x="5241925" y="3132138"/>
          <p14:tracePt t="116324" x="5121275" y="3132138"/>
          <p14:tracePt t="116341" x="4945063" y="3146425"/>
          <p14:tracePt t="116357" x="4808538" y="3154363"/>
          <p14:tracePt t="116374" x="4656138" y="3184525"/>
          <p14:tracePt t="116391" x="4572000" y="3184525"/>
          <p14:tracePt t="116407" x="4511675" y="3192463"/>
          <p14:tracePt t="116424" x="4457700" y="3192463"/>
          <p14:tracePt t="116441" x="4359275" y="3192463"/>
          <p14:tracePt t="116457" x="4335463" y="3192463"/>
          <p14:tracePt t="116474" x="4313238" y="3192463"/>
          <p14:tracePt t="116491" x="4305300" y="3178175"/>
          <p14:tracePt t="116508" x="4283075" y="3146425"/>
          <p14:tracePt t="116524" x="4283075" y="3101975"/>
          <p14:tracePt t="116541" x="4283075" y="3070225"/>
          <p14:tracePt t="116557" x="4283075" y="3017838"/>
          <p14:tracePt t="116575" x="4297363" y="2955925"/>
          <p14:tracePt t="116591" x="4335463" y="2911475"/>
          <p14:tracePt t="116607" x="4373563" y="2865438"/>
          <p14:tracePt t="116624" x="4435475" y="2841625"/>
          <p14:tracePt t="116640" x="4495800" y="2803525"/>
          <p14:tracePt t="116657" x="4610100" y="2789238"/>
          <p14:tracePt t="116674" x="4708525" y="2773363"/>
          <p14:tracePt t="116691" x="4732338" y="2773363"/>
          <p14:tracePt t="116707" x="4762500" y="2773363"/>
          <p14:tracePt t="116724" x="4784725" y="2773363"/>
          <p14:tracePt t="116740" x="4822825" y="2773363"/>
          <p14:tracePt t="116758" x="4846638" y="2773363"/>
          <p14:tracePt t="116774" x="4899025" y="2819400"/>
          <p14:tracePt t="116791" x="4914900" y="2827338"/>
          <p14:tracePt t="116808" x="4937125" y="2827338"/>
          <p14:tracePt t="116998" x="4937125" y="2835275"/>
          <p14:tracePt t="117088" x="4945063" y="2849563"/>
          <p14:tracePt t="117097" x="4953000" y="2857500"/>
          <p14:tracePt t="117108" x="4960938" y="2857500"/>
          <p14:tracePt t="117124" x="4975225" y="2865438"/>
          <p14:tracePt t="117141" x="5006975" y="2865438"/>
          <p14:tracePt t="117158" x="5045075" y="2873375"/>
          <p14:tracePt t="117175" x="5059363" y="2873375"/>
          <p14:tracePt t="117191" x="5067300" y="2879725"/>
          <p14:tracePt t="117208" x="5105400" y="2887663"/>
          <p14:tracePt t="117224" x="5227638" y="2925763"/>
          <p14:tracePt t="117241" x="5387975" y="2987675"/>
          <p14:tracePt t="117258" x="5486400" y="3017838"/>
          <p14:tracePt t="117275" x="5676900" y="3063875"/>
          <p14:tracePt t="117291" x="5845175" y="3086100"/>
          <p14:tracePt t="117308" x="6003925" y="3116263"/>
          <p14:tracePt t="117325" x="6126163" y="3132138"/>
          <p14:tracePt t="117342" x="6218238" y="3146425"/>
          <p14:tracePt t="117359" x="6240463" y="3146425"/>
          <p14:tracePt t="117451" x="6232525" y="3146425"/>
          <p14:tracePt t="117482" x="6226175" y="3146425"/>
          <p14:tracePt t="117492" x="6210300" y="3146425"/>
          <p14:tracePt t="117501" x="6194425" y="3146425"/>
          <p14:tracePt t="117512" x="6180138" y="3132138"/>
          <p14:tracePt t="117525" x="6172200" y="3116263"/>
          <p14:tracePt t="117541" x="6156325" y="3101975"/>
          <p14:tracePt t="117558" x="6156325" y="3094038"/>
          <p14:tracePt t="117575" x="6149975" y="3063875"/>
          <p14:tracePt t="117591" x="6149975" y="3025775"/>
          <p14:tracePt t="117608" x="6149975" y="2994025"/>
          <p14:tracePt t="117624" x="6149975" y="2917825"/>
          <p14:tracePt t="117641" x="6149975" y="2857500"/>
          <p14:tracePt t="117658" x="6156325" y="2835275"/>
          <p14:tracePt t="117674" x="6180138" y="2811463"/>
          <p14:tracePt t="117691" x="6218238" y="2789238"/>
          <p14:tracePt t="117708" x="6302375" y="2773363"/>
          <p14:tracePt t="117724" x="6430963" y="2743200"/>
          <p14:tracePt t="117741" x="6454775" y="2735263"/>
          <p14:tracePt t="117758" x="6637338" y="2735263"/>
          <p14:tracePt t="117775" x="6721475" y="2735263"/>
          <p14:tracePt t="117791" x="6811963" y="2735263"/>
          <p14:tracePt t="117808" x="6888163" y="2735263"/>
          <p14:tracePt t="117824" x="6964363" y="2735263"/>
          <p14:tracePt t="117841" x="7048500" y="2751138"/>
          <p14:tracePt t="117858" x="7132638" y="2765425"/>
          <p14:tracePt t="117874" x="7239000" y="2811463"/>
          <p14:tracePt t="117891" x="7254875" y="2819400"/>
          <p14:tracePt t="117908" x="7277100" y="2827338"/>
          <p14:tracePt t="117924" x="7315200" y="2865438"/>
          <p14:tracePt t="117941" x="7331075" y="2873375"/>
          <p14:tracePt t="117958" x="7331075" y="2887663"/>
          <p14:tracePt t="117975" x="7331075" y="2903538"/>
          <p14:tracePt t="117991" x="7331075" y="2925763"/>
          <p14:tracePt t="118008" x="7331075" y="2955925"/>
          <p14:tracePt t="118025" x="7331075" y="2979738"/>
          <p14:tracePt t="118041" x="7307263" y="3009900"/>
          <p14:tracePt t="118058" x="7269163" y="3040063"/>
          <p14:tracePt t="118075" x="7231063" y="3063875"/>
          <p14:tracePt t="118091" x="7208838" y="3078163"/>
          <p14:tracePt t="118108" x="7146925" y="3116263"/>
          <p14:tracePt t="118124" x="7116763" y="3116263"/>
          <p14:tracePt t="118141" x="7032625" y="3116263"/>
          <p14:tracePt t="118158" x="7018338" y="3116263"/>
          <p14:tracePt t="118175" x="6980238" y="3116263"/>
          <p14:tracePt t="118191" x="6926263" y="3116263"/>
          <p14:tracePt t="118208" x="6865938" y="3116263"/>
          <p14:tracePt t="118224" x="6781800" y="3116263"/>
          <p14:tracePt t="118241" x="6713538" y="3116263"/>
          <p14:tracePt t="118258" x="6667500" y="3116263"/>
          <p14:tracePt t="118275" x="6613525" y="3108325"/>
          <p14:tracePt t="118291" x="6575425" y="3108325"/>
          <p14:tracePt t="118308" x="6545263" y="3108325"/>
          <p14:tracePt t="118325" x="6469063" y="3108325"/>
          <p14:tracePt t="118341" x="6384925" y="3108325"/>
          <p14:tracePt t="118358" x="6316663" y="3108325"/>
          <p14:tracePt t="118375" x="6232525" y="3108325"/>
          <p14:tracePt t="118391" x="6035675" y="3108325"/>
          <p14:tracePt t="118408" x="5851525" y="3108325"/>
          <p14:tracePt t="118424" x="5753100" y="3108325"/>
          <p14:tracePt t="118441" x="5668963" y="3108325"/>
          <p14:tracePt t="118458" x="5470525" y="3108325"/>
          <p14:tracePt t="118474" x="5402263" y="3116263"/>
          <p14:tracePt t="118491" x="5341938" y="3132138"/>
          <p14:tracePt t="118508" x="5295900" y="3146425"/>
          <p14:tracePt t="118524" x="5189538" y="3170238"/>
          <p14:tracePt t="118541" x="5105400" y="3178175"/>
          <p14:tracePt t="118558" x="5037138" y="3184525"/>
          <p14:tracePt t="118575" x="4937125" y="3200400"/>
          <p14:tracePt t="118592" x="4816475" y="3200400"/>
          <p14:tracePt t="118608" x="4724400" y="3200400"/>
          <p14:tracePt t="118625" x="4686300" y="3200400"/>
          <p14:tracePt t="118641" x="4664075" y="3200400"/>
          <p14:tracePt t="118675" x="4632325" y="3184525"/>
          <p14:tracePt t="118691" x="4610100" y="3132138"/>
          <p14:tracePt t="118708" x="4556125" y="3078163"/>
          <p14:tracePt t="118725" x="4518025" y="3025775"/>
          <p14:tracePt t="118741" x="4487863" y="2925763"/>
          <p14:tracePt t="118758" x="4487863" y="2887663"/>
          <p14:tracePt t="118775" x="4487863" y="2849563"/>
          <p14:tracePt t="118791" x="4511675" y="2827338"/>
          <p14:tracePt t="118808" x="4602163" y="2827338"/>
          <p14:tracePt t="118825" x="4702175" y="2827338"/>
          <p14:tracePt t="118841" x="4762500" y="2827338"/>
          <p14:tracePt t="118858" x="4822825" y="2835275"/>
          <p14:tracePt t="118875" x="4876800" y="2887663"/>
          <p14:tracePt t="118891" x="4922838" y="2949575"/>
          <p14:tracePt t="118908" x="4945063" y="2987675"/>
          <p14:tracePt t="118925" x="4953000" y="3001963"/>
          <p14:tracePt t="119050" x="4953000" y="3009900"/>
          <p14:tracePt t="119055" x="4960938" y="3009900"/>
          <p14:tracePt t="119065" x="4975225" y="3009900"/>
          <p14:tracePt t="119076" x="5013325" y="3032125"/>
          <p14:tracePt t="119093" x="5105400" y="3040063"/>
          <p14:tracePt t="119108" x="5334000" y="3040063"/>
          <p14:tracePt t="119125" x="5570538" y="3040063"/>
          <p14:tracePt t="119142" x="6218238" y="3040063"/>
          <p14:tracePt t="119159" x="6950075" y="3040063"/>
          <p14:tracePt t="119175" x="7383463" y="3040063"/>
          <p14:tracePt t="119192" x="7597775" y="3017838"/>
          <p14:tracePt t="119209" x="7734300" y="3009900"/>
          <p14:tracePt t="119225" x="7886700" y="2987675"/>
          <p14:tracePt t="119242" x="7894638" y="2987675"/>
          <p14:tracePt t="119353" x="7894638" y="2994025"/>
          <p14:tracePt t="119363" x="7894638" y="3009900"/>
          <p14:tracePt t="119371" x="7894638" y="3017838"/>
          <p14:tracePt t="119453" x="7894638" y="3025775"/>
          <p14:tracePt t="119463" x="7878763" y="3025775"/>
          <p14:tracePt t="119467" x="7864475" y="3025775"/>
          <p14:tracePt t="119475" x="7848600" y="3025775"/>
          <p14:tracePt t="119492" x="7802563" y="3032125"/>
          <p14:tracePt t="119509" x="7756525" y="3032125"/>
          <p14:tracePt t="119525" x="7673975" y="3055938"/>
          <p14:tracePt t="119542" x="7589838" y="3063875"/>
          <p14:tracePt t="119558" x="7535863" y="3070225"/>
          <p14:tracePt t="119575" x="7437438" y="3086100"/>
          <p14:tracePt t="119592" x="7285038" y="3101975"/>
          <p14:tracePt t="119608" x="7192963" y="3124200"/>
          <p14:tracePt t="119625" x="7018338" y="3132138"/>
          <p14:tracePt t="119642" x="6842125" y="3132138"/>
          <p14:tracePt t="119658" x="6629400" y="3132138"/>
          <p14:tracePt t="119675" x="6430963" y="3124200"/>
          <p14:tracePt t="119692" x="6286500" y="3116263"/>
          <p14:tracePt t="119708" x="5959475" y="3108325"/>
          <p14:tracePt t="119725" x="5837238" y="3108325"/>
          <p14:tracePt t="119742" x="5692775" y="3108325"/>
          <p14:tracePt t="119758" x="5600700" y="3108325"/>
          <p14:tracePt t="119775" x="5494338" y="3108325"/>
          <p14:tracePt t="119792" x="5410200" y="3116263"/>
          <p14:tracePt t="119808" x="5356225" y="3116263"/>
          <p14:tracePt t="119826" x="5303838" y="3116263"/>
          <p14:tracePt t="119842" x="5249863" y="3124200"/>
          <p14:tracePt t="119858" x="5189538" y="3124200"/>
          <p14:tracePt t="119875" x="5113338" y="3124200"/>
          <p14:tracePt t="119892" x="5037138" y="3124200"/>
          <p14:tracePt t="119909" x="4884738" y="3124200"/>
          <p14:tracePt t="119925" x="4770438" y="3124200"/>
          <p14:tracePt t="119942" x="4686300" y="3124200"/>
          <p14:tracePt t="119959" x="4648200" y="3124200"/>
          <p14:tracePt t="119975" x="4618038" y="3124200"/>
          <p14:tracePt t="119992" x="4572000" y="3124200"/>
          <p14:tracePt t="120008" x="4518025" y="3094038"/>
          <p14:tracePt t="120025" x="4465638" y="3048000"/>
          <p14:tracePt t="120042" x="4441825" y="3025775"/>
          <p14:tracePt t="120059" x="4419600" y="2941638"/>
          <p14:tracePt t="120075" x="4419600" y="2903538"/>
          <p14:tracePt t="120092" x="4435475" y="2887663"/>
          <p14:tracePt t="120109" x="4479925" y="2857500"/>
          <p14:tracePt t="120125" x="4525963" y="2835275"/>
          <p14:tracePt t="120142" x="4610100" y="2827338"/>
          <p14:tracePt t="120159" x="4686300" y="2827338"/>
          <p14:tracePt t="120175" x="4724400" y="2827338"/>
          <p14:tracePt t="120192" x="4746625" y="2841625"/>
          <p14:tracePt t="120209" x="4784725" y="2895600"/>
          <p14:tracePt t="120242" x="4792663" y="2911475"/>
          <p14:tracePt t="120275" x="4792663" y="2925763"/>
          <p14:tracePt t="120297" x="4808538" y="2949575"/>
          <p14:tracePt t="120300" x="4816475" y="2949575"/>
          <p14:tracePt t="120309" x="4822825" y="2955925"/>
          <p14:tracePt t="120326" x="4937125" y="2987675"/>
          <p14:tracePt t="120342" x="5089525" y="3017838"/>
          <p14:tracePt t="120359" x="5295900" y="3025775"/>
          <p14:tracePt t="120375" x="5394325" y="3025775"/>
          <p14:tracePt t="120392" x="5699125" y="3025775"/>
          <p14:tracePt t="120409" x="6111875" y="3025775"/>
          <p14:tracePt t="120425" x="6416675" y="3025775"/>
          <p14:tracePt t="120442" x="6629400" y="3025775"/>
          <p14:tracePt t="120459" x="6964363" y="3025775"/>
          <p14:tracePt t="120476" x="7086600" y="3025775"/>
          <p14:tracePt t="120492" x="7200900" y="3025775"/>
          <p14:tracePt t="120553" x="7200900" y="3032125"/>
          <p14:tracePt t="120573" x="7200900" y="3040063"/>
          <p14:tracePt t="120597" x="7185025" y="3040063"/>
          <p14:tracePt t="120607" x="7154863" y="3040063"/>
          <p14:tracePt t="120613" x="7146925" y="3048000"/>
          <p14:tracePt t="120625" x="7102475" y="3063875"/>
          <p14:tracePt t="120642" x="7040563" y="3063875"/>
          <p14:tracePt t="120659" x="7010400" y="3063875"/>
          <p14:tracePt t="120675" x="6980238" y="3070225"/>
          <p14:tracePt t="120692" x="6942138" y="3070225"/>
          <p14:tracePt t="120709" x="6904038" y="3070225"/>
          <p14:tracePt t="120725" x="6880225" y="3070225"/>
          <p14:tracePt t="120742" x="6804025" y="3070225"/>
          <p14:tracePt t="120759" x="6773863" y="3070225"/>
          <p14:tracePt t="120776" x="6721475" y="3070225"/>
          <p14:tracePt t="120792" x="6651625" y="3070225"/>
          <p14:tracePt t="120809" x="6492875" y="3040063"/>
          <p14:tracePt t="120826" x="6392863" y="3040063"/>
          <p14:tracePt t="120842" x="6354763" y="3032125"/>
          <p14:tracePt t="120859" x="6332538" y="3025775"/>
          <p14:tracePt t="120876" x="6324600" y="3025775"/>
          <p14:tracePt t="120921" x="6316663" y="3025775"/>
          <p14:tracePt t="120931" x="6302375" y="3017838"/>
          <p14:tracePt t="120945" x="6294438" y="3017838"/>
          <p14:tracePt t="120959" x="6278563" y="3017838"/>
          <p14:tracePt t="120976" x="6264275" y="3017838"/>
          <p14:tracePt t="121081" x="6256338" y="3017838"/>
          <p14:tracePt t="121107" x="6248400" y="3017838"/>
          <p14:tracePt t="121133" x="6240463" y="3017838"/>
          <p14:tracePt t="121143" x="6232525" y="3017838"/>
          <p14:tracePt t="121147" x="6226175" y="3017838"/>
          <p14:tracePt t="121177" x="6210300" y="3017838"/>
          <p14:tracePt t="121187" x="6202363" y="3017838"/>
          <p14:tracePt t="121379" x="6188075" y="3017838"/>
          <p14:tracePt t="122231" x="6180138" y="3017838"/>
          <p14:tracePt t="122236" x="6172200" y="3017838"/>
          <p14:tracePt t="122246" x="6142038" y="3017838"/>
          <p14:tracePt t="122260" x="6118225" y="3017838"/>
          <p14:tracePt t="122276" x="6049963" y="3001963"/>
          <p14:tracePt t="122293" x="5943600" y="3001963"/>
          <p14:tracePt t="122309" x="5889625" y="3001963"/>
          <p14:tracePt t="122326" x="5867400" y="3001963"/>
          <p14:tracePt t="122343" x="5821363" y="3001963"/>
          <p14:tracePt t="122360" x="5753100" y="3001963"/>
          <p14:tracePt t="122376" x="5707063" y="3001963"/>
          <p14:tracePt t="122393" x="5630863" y="3001963"/>
          <p14:tracePt t="122409" x="5532438" y="3009900"/>
          <p14:tracePt t="122426" x="5426075" y="3032125"/>
          <p14:tracePt t="122443" x="5280025" y="3063875"/>
          <p14:tracePt t="122459" x="5197475" y="3086100"/>
          <p14:tracePt t="122476" x="5135563" y="3101975"/>
          <p14:tracePt t="122493" x="5045075" y="3140075"/>
          <p14:tracePt t="122510" x="4991100" y="3146425"/>
          <p14:tracePt t="122526" x="4953000" y="3146425"/>
          <p14:tracePt t="122543" x="4914900" y="3146425"/>
          <p14:tracePt t="122560" x="4876800" y="3146425"/>
          <p14:tracePt t="122576" x="4846638" y="3146425"/>
          <p14:tracePt t="122593" x="4838700" y="3146425"/>
          <p14:tracePt t="122610" x="4822825" y="3146425"/>
          <p14:tracePt t="122626" x="4792663" y="3146425"/>
          <p14:tracePt t="122643" x="4762500" y="3132138"/>
          <p14:tracePt t="122660" x="4746625" y="3116263"/>
          <p14:tracePt t="122676" x="4740275" y="3108325"/>
          <p14:tracePt t="122693" x="4724400" y="3086100"/>
          <p14:tracePt t="122726" x="4724400" y="3070225"/>
          <p14:tracePt t="122743" x="4724400" y="3048000"/>
          <p14:tracePt t="122759" x="4732338" y="3040063"/>
          <p14:tracePt t="122776" x="4762500" y="3017838"/>
          <p14:tracePt t="122793" x="4800600" y="3017838"/>
          <p14:tracePt t="122809" x="4846638" y="3017838"/>
          <p14:tracePt t="122826" x="4930775" y="3017838"/>
          <p14:tracePt t="122843" x="5059363" y="2994025"/>
          <p14:tracePt t="122860" x="5159375" y="2971800"/>
          <p14:tracePt t="122876" x="5211763" y="2955925"/>
          <p14:tracePt t="122893" x="5227638" y="2933700"/>
          <p14:tracePt t="123024" x="5227638" y="2925763"/>
          <p14:tracePt t="123071" x="5203825" y="2911475"/>
          <p14:tracePt t="123083" x="5189538" y="2911475"/>
          <p14:tracePt t="123091" x="5181600" y="2911475"/>
          <p14:tracePt t="123109" x="5159375" y="2911475"/>
          <p14:tracePt t="123119" x="5143500" y="2911475"/>
          <p14:tracePt t="123128" x="5135563" y="2911475"/>
          <p14:tracePt t="123143" x="5105400" y="2917825"/>
          <p14:tracePt t="123160" x="5045075" y="2941638"/>
          <p14:tracePt t="123176" x="5021263" y="2955925"/>
          <p14:tracePt t="123193" x="4930775" y="3001963"/>
          <p14:tracePt t="123210" x="4892675" y="3017838"/>
          <p14:tracePt t="123226" x="4846638" y="3040063"/>
          <p14:tracePt t="123243" x="4808538" y="3055938"/>
          <p14:tracePt t="123260" x="4778375" y="3070225"/>
          <p14:tracePt t="123277" x="4740275" y="3078163"/>
          <p14:tracePt t="123293" x="4724400" y="3078163"/>
          <p14:tracePt t="123310" x="4716463" y="3078163"/>
          <p14:tracePt t="123327" x="4678363" y="3078163"/>
          <p14:tracePt t="123343" x="4648200" y="3070225"/>
          <p14:tracePt t="123377" x="4632325" y="3055938"/>
          <p14:tracePt t="123393" x="4625975" y="3040063"/>
          <p14:tracePt t="123410" x="4610100" y="2994025"/>
          <p14:tracePt t="123426" x="4610100" y="2949575"/>
          <p14:tracePt t="123443" x="4610100" y="2933700"/>
          <p14:tracePt t="123460" x="4625975" y="2911475"/>
          <p14:tracePt t="123476" x="4716463" y="2887663"/>
          <p14:tracePt t="123493" x="4778375" y="2887663"/>
          <p14:tracePt t="123510" x="4816475" y="2887663"/>
          <p14:tracePt t="123527" x="4846638" y="2887663"/>
          <p14:tracePt t="123560" x="4854575" y="2887663"/>
          <p14:tracePt t="123577" x="4868863" y="2911475"/>
          <p14:tracePt t="123593" x="4868863" y="2933700"/>
          <p14:tracePt t="123610" x="4860925" y="2963863"/>
          <p14:tracePt t="123627" x="4854575" y="2971800"/>
          <p14:tracePt t="123643" x="4846638" y="2994025"/>
          <p14:tracePt t="123660" x="4838700" y="3001963"/>
          <p14:tracePt t="123677" x="4838700" y="3009900"/>
          <p14:tracePt t="123739" x="4830763" y="3009900"/>
          <p14:tracePt t="123784" x="4854575" y="3009900"/>
          <p14:tracePt t="123790" x="4868863" y="3009900"/>
          <p14:tracePt t="123800" x="4922838" y="3009900"/>
          <p14:tracePt t="123811" x="4975225" y="3009900"/>
          <p14:tracePt t="123827" x="5143500" y="3009900"/>
          <p14:tracePt t="123843" x="5341938" y="3009900"/>
          <p14:tracePt t="123860" x="5440363" y="3009900"/>
          <p14:tracePt t="123877" x="5753100" y="3009900"/>
          <p14:tracePt t="123893" x="6172200" y="3025775"/>
          <p14:tracePt t="123910" x="6308725" y="3040063"/>
          <p14:tracePt t="123927" x="6370638" y="3040063"/>
          <p14:tracePt t="123943" x="6378575" y="3040063"/>
          <p14:tracePt t="123981" x="6384925" y="3040063"/>
          <p14:tracePt t="123993" x="6400800" y="3048000"/>
          <p14:tracePt t="124010" x="6416675" y="3048000"/>
          <p14:tracePt t="124027" x="6461125" y="3048000"/>
          <p14:tracePt t="124043" x="6469063" y="3048000"/>
          <p14:tracePt t="124142" x="6477000" y="3048000"/>
          <p14:tracePt t="124340" x="6484938" y="3055938"/>
          <p14:tracePt t="124349" x="6507163" y="3063875"/>
          <p14:tracePt t="124365" x="6530975" y="3070225"/>
          <p14:tracePt t="124375" x="6545263" y="3086100"/>
          <p14:tracePt t="124381" x="6569075" y="3094038"/>
          <p14:tracePt t="124393" x="6583363" y="3101975"/>
          <p14:tracePt t="124410" x="6583363" y="3108325"/>
          <p14:tracePt t="124527" x="6569075" y="3108325"/>
          <p14:tracePt t="124536" x="6545263" y="3108325"/>
          <p14:tracePt t="124543" x="6523038" y="3108325"/>
          <p14:tracePt t="124560" x="6461125" y="3108325"/>
          <p14:tracePt t="124577" x="6408738" y="3108325"/>
          <p14:tracePt t="124594" x="6378575" y="3108325"/>
          <p14:tracePt t="124610" x="6332538" y="3108325"/>
          <p14:tracePt t="124627" x="6256338" y="3108325"/>
          <p14:tracePt t="124644" x="6194425" y="3108325"/>
          <p14:tracePt t="124660" x="6149975" y="3094038"/>
          <p14:tracePt t="124677" x="6111875" y="3094038"/>
          <p14:tracePt t="124694" x="6088063" y="3094038"/>
          <p14:tracePt t="124710" x="6065838" y="3086100"/>
          <p14:tracePt t="124727" x="6057900" y="3086100"/>
          <p14:tracePt t="124744" x="6019800" y="3086100"/>
          <p14:tracePt t="124777" x="6003925" y="3086100"/>
          <p14:tracePt t="124793" x="5997575" y="3086100"/>
          <p14:tracePt t="124810" x="5989638" y="3086100"/>
          <p14:tracePt t="124827" x="5973763" y="3086100"/>
          <p14:tracePt t="124843" x="5959475" y="3086100"/>
          <p14:tracePt t="124860" x="5943600" y="3086100"/>
          <p14:tracePt t="124877" x="5921375" y="3078163"/>
          <p14:tracePt t="124893" x="5905500" y="3078163"/>
          <p14:tracePt t="124910" x="5897563" y="3078163"/>
          <p14:tracePt t="125078" x="5897563" y="3070225"/>
          <p14:tracePt t="125100" x="5905500" y="3048000"/>
          <p14:tracePt t="125117" x="5943600" y="3025775"/>
          <p14:tracePt t="125121" x="5959475" y="3017838"/>
          <p14:tracePt t="125130" x="6003925" y="3001963"/>
          <p14:tracePt t="125144" x="6073775" y="2971800"/>
          <p14:tracePt t="125160" x="6188075" y="2941638"/>
          <p14:tracePt t="125177" x="6248400" y="2911475"/>
          <p14:tracePt t="125194" x="6302375" y="2895600"/>
          <p14:tracePt t="125210" x="6354763" y="2895600"/>
          <p14:tracePt t="125227" x="6416675" y="2879725"/>
          <p14:tracePt t="125244" x="6477000" y="2879725"/>
          <p14:tracePt t="125260" x="6537325" y="2857500"/>
          <p14:tracePt t="125277" x="6667500" y="2857500"/>
          <p14:tracePt t="125294" x="6735763" y="2857500"/>
          <p14:tracePt t="125310" x="6811963" y="2857500"/>
          <p14:tracePt t="125327" x="6918325" y="2857500"/>
          <p14:tracePt t="125344" x="7032625" y="2865438"/>
          <p14:tracePt t="125360" x="7132638" y="2879725"/>
          <p14:tracePt t="125377" x="7170738" y="2895600"/>
          <p14:tracePt t="125394" x="7216775" y="2925763"/>
          <p14:tracePt t="125427" x="7239000" y="2941638"/>
          <p14:tracePt t="125444" x="7254875" y="2949575"/>
          <p14:tracePt t="125460" x="7269163" y="2971800"/>
          <p14:tracePt t="125477" x="7269163" y="2979738"/>
          <p14:tracePt t="125494" x="7277100" y="3009900"/>
          <p14:tracePt t="125511" x="7277100" y="3048000"/>
          <p14:tracePt t="125527" x="7277100" y="3055938"/>
          <p14:tracePt t="125544" x="7277100" y="3063875"/>
          <p14:tracePt t="125545" x="7269163" y="3070225"/>
          <p14:tracePt t="125560" x="7254875" y="3086100"/>
          <p14:tracePt t="125584" x="7239000" y="3101975"/>
          <p14:tracePt t="125614" x="7231063" y="3108325"/>
          <p14:tracePt t="126806" x="7239000" y="3108325"/>
          <p14:tracePt t="126816" x="7261225" y="3108325"/>
          <p14:tracePt t="126826" x="7292975" y="3108325"/>
          <p14:tracePt t="126836" x="7323138" y="3108325"/>
          <p14:tracePt t="126845" x="7337425" y="3108325"/>
          <p14:tracePt t="126861" x="7445375" y="3108325"/>
          <p14:tracePt t="126878" x="7513638" y="3108325"/>
          <p14:tracePt t="126895" x="7604125" y="3108325"/>
          <p14:tracePt t="126911" x="7658100" y="3108325"/>
          <p14:tracePt t="126928" x="7696200" y="3108325"/>
          <p14:tracePt t="126945" x="7712075" y="3108325"/>
          <p14:tracePt t="126961" x="7742238" y="3108325"/>
          <p14:tracePt t="126978" x="7886700" y="3116263"/>
          <p14:tracePt t="126995" x="7940675" y="3116263"/>
          <p14:tracePt t="127011" x="8016875" y="3116263"/>
          <p14:tracePt t="127028" x="8047038" y="3116263"/>
          <p14:tracePt t="127045" x="8085138" y="3116263"/>
          <p14:tracePt t="127333" x="8047038" y="3116263"/>
          <p14:tracePt t="127344" x="8016875" y="3116263"/>
          <p14:tracePt t="127348" x="7985125" y="3116263"/>
          <p14:tracePt t="127362" x="7908925" y="3116263"/>
          <p14:tracePt t="127378" x="7856538" y="3116263"/>
          <p14:tracePt t="127395" x="7794625" y="3116263"/>
          <p14:tracePt t="127412" x="7726363" y="3116263"/>
          <p14:tracePt t="127428" x="7620000" y="3116263"/>
          <p14:tracePt t="127445" x="7527925" y="3116263"/>
          <p14:tracePt t="127462" x="7483475" y="3116263"/>
          <p14:tracePt t="127478" x="7445375" y="3116263"/>
          <p14:tracePt t="127495" x="7391400" y="3116263"/>
          <p14:tracePt t="127512" x="7369175" y="3116263"/>
          <p14:tracePt t="127529" x="7361238" y="3116263"/>
          <p14:tracePt t="127723" x="7353300" y="3108325"/>
          <p14:tracePt t="127737" x="7375525" y="3108325"/>
          <p14:tracePt t="127743" x="7399338" y="3108325"/>
          <p14:tracePt t="127753" x="7459663" y="3108325"/>
          <p14:tracePt t="127764" x="7521575" y="3101975"/>
          <p14:tracePt t="127779" x="7589838" y="3101975"/>
          <p14:tracePt t="127795" x="7764463" y="3094038"/>
          <p14:tracePt t="127812" x="7932738" y="3094038"/>
          <p14:tracePt t="127828" x="8016875" y="3094038"/>
          <p14:tracePt t="127845" x="8221663" y="3094038"/>
          <p14:tracePt t="127862" x="8480425" y="3094038"/>
          <p14:tracePt t="127878" x="8670925" y="3094038"/>
          <p14:tracePt t="127895" x="8877300" y="3070225"/>
          <p14:tracePt t="127912" x="8975725" y="3070225"/>
          <p14:tracePt t="127928" x="9013825" y="3070225"/>
          <p14:tracePt t="127945" x="9059863" y="3070225"/>
          <p14:tracePt t="128556" x="9045575" y="3070225"/>
          <p14:tracePt t="128566" x="9021763" y="3070225"/>
          <p14:tracePt t="128577" x="9007475" y="3070225"/>
          <p14:tracePt t="128580" x="8999538" y="3070225"/>
          <p14:tracePt t="128595" x="8975725" y="3070225"/>
          <p14:tracePt t="128611" x="8945563" y="3070225"/>
          <p14:tracePt t="128628" x="8931275" y="3070225"/>
          <p14:tracePt t="128645" x="8923338" y="3070225"/>
          <p14:tracePt t="128707" x="8915400" y="3070225"/>
          <p14:tracePt t="128713" x="8907463" y="3070225"/>
          <p14:tracePt t="128723" x="8899525" y="3070225"/>
          <p14:tracePt t="128736" x="8893175" y="3070225"/>
          <p14:tracePt t="128745" x="8885238" y="3070225"/>
          <p14:tracePt t="128762" x="8869363" y="3070225"/>
          <p14:tracePt t="128779" x="8831263" y="3070225"/>
          <p14:tracePt t="128795" x="8801100" y="3070225"/>
          <p14:tracePt t="128812" x="8770938" y="3070225"/>
          <p14:tracePt t="128828" x="8747125" y="3070225"/>
          <p14:tracePt t="128845" x="8716963" y="3070225"/>
          <p14:tracePt t="128862" x="8678863" y="3070225"/>
          <p14:tracePt t="128878" x="8632825" y="3070225"/>
          <p14:tracePt t="128895" x="8602663" y="3070225"/>
          <p14:tracePt t="128912" x="8572500" y="3070225"/>
          <p14:tracePt t="128929" x="8542338" y="3070225"/>
          <p14:tracePt t="128945" x="8504238" y="3070225"/>
          <p14:tracePt t="128962" x="8458200" y="3070225"/>
          <p14:tracePt t="128979" x="8435975" y="3070225"/>
          <p14:tracePt t="128995" x="8389938" y="3070225"/>
          <p14:tracePt t="129012" x="8335963" y="3070225"/>
          <p14:tracePt t="129029" x="8289925" y="3070225"/>
          <p14:tracePt t="129045" x="8237538" y="3070225"/>
          <p14:tracePt t="129062" x="8191500" y="3070225"/>
          <p14:tracePt t="129078" x="8107363" y="3070225"/>
          <p14:tracePt t="129095" x="8054975" y="3086100"/>
          <p14:tracePt t="129112" x="8023225" y="3101975"/>
          <p14:tracePt t="129129" x="7962900" y="3101975"/>
          <p14:tracePt t="129145" x="7924800" y="3108325"/>
          <p14:tracePt t="129162" x="7902575" y="3108325"/>
          <p14:tracePt t="129179" x="7886700" y="3108325"/>
          <p14:tracePt t="129195" x="7870825" y="3108325"/>
          <p14:tracePt t="129212" x="7832725" y="3108325"/>
          <p14:tracePt t="129229" x="7818438" y="3108325"/>
          <p14:tracePt t="129246" x="7794625" y="3108325"/>
          <p14:tracePt t="129262" x="7780338" y="3108325"/>
          <p14:tracePt t="129279" x="7750175" y="3108325"/>
          <p14:tracePt t="129295" x="7696200" y="3108325"/>
          <p14:tracePt t="129312" x="7673975" y="3108325"/>
          <p14:tracePt t="129329" x="7642225" y="3108325"/>
          <p14:tracePt t="129345" x="7627938" y="3108325"/>
          <p14:tracePt t="129362" x="7604125" y="3101975"/>
          <p14:tracePt t="129379" x="7589838" y="3101975"/>
          <p14:tracePt t="129395" x="7581900" y="3101975"/>
          <p14:tracePt t="129663" x="7612063" y="3101975"/>
          <p14:tracePt t="129673" x="7673975" y="3101975"/>
          <p14:tracePt t="129679" x="7680325" y="3101975"/>
          <p14:tracePt t="129695" x="7742238" y="3101975"/>
          <p14:tracePt t="129712" x="7810500" y="3101975"/>
          <p14:tracePt t="129729" x="7894638" y="3101975"/>
          <p14:tracePt t="129746" x="7954963" y="3101975"/>
          <p14:tracePt t="129762" x="8023225" y="3116263"/>
          <p14:tracePt t="129779" x="8107363" y="3124200"/>
          <p14:tracePt t="129796" x="8175625" y="3132138"/>
          <p14:tracePt t="129812" x="8267700" y="3132138"/>
          <p14:tracePt t="129829" x="8321675" y="3140075"/>
          <p14:tracePt t="129846" x="8366125" y="3140075"/>
          <p14:tracePt t="129862" x="8404225" y="3140075"/>
          <p14:tracePt t="129879" x="8450263" y="3140075"/>
          <p14:tracePt t="129895" x="8518525" y="3140075"/>
          <p14:tracePt t="129912" x="8542338" y="3140075"/>
          <p14:tracePt t="129929" x="8564563" y="3140075"/>
          <p14:tracePt t="129946" x="8580438" y="3140075"/>
          <p14:tracePt t="129962" x="8588375" y="3140075"/>
          <p14:tracePt t="129979" x="8610600" y="3140075"/>
          <p14:tracePt t="129996" x="8618538" y="3140075"/>
          <p14:tracePt t="130012" x="8626475" y="3140075"/>
          <p14:tracePt t="130029" x="8632825" y="3140075"/>
          <p14:tracePt t="130046" x="8640763" y="3140075"/>
          <p14:tracePt t="134462" x="8610600" y="3140075"/>
          <p14:tracePt t="134476" x="8594725" y="3140075"/>
          <p14:tracePt t="134482" x="8572500" y="3140075"/>
          <p14:tracePt t="134497" x="8564563" y="3140075"/>
          <p14:tracePt t="134514" x="8556625" y="3154363"/>
          <p14:tracePt t="134533" x="8550275" y="3154363"/>
          <p14:tracePt t="134547" x="8542338" y="3154363"/>
          <p14:tracePt t="134564" x="8496300" y="3154363"/>
          <p14:tracePt t="134580" x="8466138" y="3154363"/>
          <p14:tracePt t="134597" x="8382000" y="3154363"/>
          <p14:tracePt t="134614" x="8237538" y="3154363"/>
          <p14:tracePt t="134630" x="8153400" y="3162300"/>
          <p14:tracePt t="134647" x="8085138" y="3162300"/>
          <p14:tracePt t="134664" x="8008938" y="3170238"/>
          <p14:tracePt t="134680" x="7947025" y="3170238"/>
          <p14:tracePt t="134697" x="7894638" y="3170238"/>
          <p14:tracePt t="134714" x="7794625" y="3170238"/>
          <p14:tracePt t="134731" x="7756525" y="3170238"/>
          <p14:tracePt t="134747" x="7680325" y="3170238"/>
          <p14:tracePt t="134764" x="7620000" y="3162300"/>
          <p14:tracePt t="134781" x="7589838" y="3140075"/>
          <p14:tracePt t="134797" x="7535863" y="3101975"/>
          <p14:tracePt t="134814" x="7497763" y="3070225"/>
          <p14:tracePt t="134831" x="7483475" y="3048000"/>
          <p14:tracePt t="134847" x="7445375" y="3009900"/>
          <p14:tracePt t="134864" x="7407275" y="2963863"/>
          <p14:tracePt t="134881" x="7399338" y="2949575"/>
          <p14:tracePt t="134897" x="7383463" y="2925763"/>
          <p14:tracePt t="134914" x="7383463" y="2903538"/>
          <p14:tracePt t="134930" x="7383463" y="2857500"/>
          <p14:tracePt t="134947" x="7383463" y="2819400"/>
          <p14:tracePt t="134964" x="7421563" y="2773363"/>
          <p14:tracePt t="134980" x="7445375" y="2743200"/>
          <p14:tracePt t="134997" x="7497763" y="2713038"/>
          <p14:tracePt t="135014" x="7566025" y="2682875"/>
          <p14:tracePt t="135031" x="7726363" y="2659063"/>
          <p14:tracePt t="135047" x="7916863" y="2659063"/>
          <p14:tracePt t="135064" x="8016875" y="2659063"/>
          <p14:tracePt t="135080" x="8145463" y="2659063"/>
          <p14:tracePt t="135097" x="8305800" y="2659063"/>
          <p14:tracePt t="135114" x="8488363" y="2659063"/>
          <p14:tracePt t="135131" x="8632825" y="2659063"/>
          <p14:tracePt t="135147" x="8678863" y="2659063"/>
          <p14:tracePt t="135164" x="8709025" y="2667000"/>
          <p14:tracePt t="135181" x="8732838" y="2697163"/>
          <p14:tracePt t="135197" x="8763000" y="2720975"/>
          <p14:tracePt t="135214" x="8770938" y="2735263"/>
          <p14:tracePt t="135231" x="8785225" y="2751138"/>
          <p14:tracePt t="135247" x="8801100" y="2773363"/>
          <p14:tracePt t="135264" x="8801100" y="2797175"/>
          <p14:tracePt t="135280" x="8801100" y="2841625"/>
          <p14:tracePt t="135298" x="8801100" y="2903538"/>
          <p14:tracePt t="135314" x="8801100" y="2949575"/>
          <p14:tracePt t="135331" x="8801100" y="2963863"/>
          <p14:tracePt t="135347" x="8770938" y="3001963"/>
          <p14:tracePt t="135364" x="8747125" y="3017838"/>
          <p14:tracePt t="135381" x="8724900" y="3032125"/>
          <p14:tracePt t="135454" x="8716963" y="3032125"/>
          <p14:tracePt t="136404" x="8709025" y="3032125"/>
          <p14:tracePt t="136414" x="8702675" y="3040063"/>
          <p14:tracePt t="136454" x="8694738" y="3040063"/>
          <p14:tracePt t="136494" x="8686800" y="3040063"/>
          <p14:tracePt t="136510" x="8678863" y="3048000"/>
          <p14:tracePt t="136530" x="8670925" y="3048000"/>
          <p14:tracePt t="136610" x="8664575" y="3048000"/>
          <p14:tracePt t="136621" x="8656638" y="3055938"/>
          <p14:tracePt t="136631" x="8648700" y="3055938"/>
          <p14:tracePt t="136640" x="8632825" y="3055938"/>
          <p14:tracePt t="136656" x="8610600" y="3055938"/>
          <p14:tracePt t="136665" x="8610600" y="3063875"/>
          <p14:tracePt t="136681" x="8594725" y="3070225"/>
          <p14:tracePt t="136698" x="8572500" y="3078163"/>
          <p14:tracePt t="136715" x="8526463" y="3078163"/>
          <p14:tracePt t="136731" x="8480425" y="3078163"/>
          <p14:tracePt t="136748" x="8466138" y="3078163"/>
          <p14:tracePt t="136765" x="8420100" y="3078163"/>
          <p14:tracePt t="136781" x="8404225" y="3086100"/>
          <p14:tracePt t="136798" x="8359775" y="3094038"/>
          <p14:tracePt t="136815" x="8321675" y="3101975"/>
          <p14:tracePt t="136831" x="8305800" y="3101975"/>
          <p14:tracePt t="136848" x="8267700" y="3108325"/>
          <p14:tracePt t="136865" x="8229600" y="3108325"/>
          <p14:tracePt t="136881" x="8213725" y="3108325"/>
          <p14:tracePt t="136898" x="8199438" y="3108325"/>
          <p14:tracePt t="136915" x="8183563" y="3108325"/>
          <p14:tracePt t="136931" x="8161338" y="3108325"/>
          <p14:tracePt t="136948" x="8153400" y="3108325"/>
          <p14:tracePt t="136965" x="8131175" y="3108325"/>
          <p14:tracePt t="136981" x="8115300" y="3108325"/>
          <p14:tracePt t="136998" x="8107363" y="3108325"/>
          <p14:tracePt t="137015" x="8077200" y="3108325"/>
          <p14:tracePt t="137031" x="8054975" y="3116263"/>
          <p14:tracePt t="137048" x="8023225" y="3116263"/>
          <p14:tracePt t="137065" x="8016875" y="3116263"/>
          <p14:tracePt t="137082" x="7993063" y="3116263"/>
          <p14:tracePt t="137098" x="7970838" y="3116263"/>
          <p14:tracePt t="137115" x="7932738" y="3124200"/>
          <p14:tracePt t="137132" x="7902575" y="3124200"/>
          <p14:tracePt t="137148" x="7878763" y="3124200"/>
          <p14:tracePt t="137165" x="7848600" y="3124200"/>
          <p14:tracePt t="137182" x="7832725" y="3124200"/>
          <p14:tracePt t="137198" x="7802563" y="3124200"/>
          <p14:tracePt t="137215" x="7788275" y="3132138"/>
          <p14:tracePt t="137231" x="7764463" y="3132138"/>
          <p14:tracePt t="137248" x="7726363" y="3132138"/>
          <p14:tracePt t="137265" x="7704138" y="3132138"/>
          <p14:tracePt t="137281" x="7696200" y="3132138"/>
          <p14:tracePt t="137298" x="7680325" y="3132138"/>
          <p14:tracePt t="137315" x="7673975" y="3132138"/>
          <p14:tracePt t="137432" x="7658100" y="3132138"/>
          <p14:tracePt t="137462" x="7650163" y="3132138"/>
          <p14:tracePt t="139306" x="7650163" y="3140075"/>
          <p14:tracePt t="139316" x="7650163" y="3146425"/>
          <p14:tracePt t="139320" x="7650163" y="3154363"/>
          <p14:tracePt t="139333" x="7650163" y="3192463"/>
          <p14:tracePt t="139349" x="7635875" y="3222625"/>
          <p14:tracePt t="139366" x="7627938" y="3230563"/>
          <p14:tracePt t="139383" x="7620000" y="3246438"/>
          <p14:tracePt t="139399" x="7604125" y="3292475"/>
          <p14:tracePt t="139416" x="7604125" y="3314700"/>
          <p14:tracePt t="139433" x="7604125" y="3382963"/>
          <p14:tracePt t="139449" x="7573963" y="3421063"/>
          <p14:tracePt t="139466" x="7559675" y="3444875"/>
          <p14:tracePt t="139483" x="7497763" y="3543300"/>
          <p14:tracePt t="139499" x="7459663" y="3597275"/>
          <p14:tracePt t="139516" x="7399338" y="3641725"/>
          <p14:tracePt t="139533" x="7361238" y="3665538"/>
          <p14:tracePt t="139549" x="7285038" y="3695700"/>
          <p14:tracePt t="139566" x="7162800" y="3749675"/>
          <p14:tracePt t="139583" x="7056438" y="3787775"/>
          <p14:tracePt t="139599" x="6926263" y="3817938"/>
          <p14:tracePt t="139616" x="6827838" y="3848100"/>
          <p14:tracePt t="139633" x="6705600" y="3870325"/>
          <p14:tracePt t="139650" x="6545263" y="3886200"/>
          <p14:tracePt t="139666" x="6416675" y="3902075"/>
          <p14:tracePt t="139682" x="6354763" y="3902075"/>
          <p14:tracePt t="139699" x="6294438" y="3916363"/>
          <p14:tracePt t="139716" x="6194425" y="3940175"/>
          <p14:tracePt t="139732" x="6156325" y="3946525"/>
          <p14:tracePt t="139749" x="6073775" y="3946525"/>
          <p14:tracePt t="139766" x="6019800" y="3946525"/>
          <p14:tracePt t="139783" x="5981700" y="3946525"/>
          <p14:tracePt t="139799" x="5965825" y="3946525"/>
          <p14:tracePt t="139816" x="5943600" y="3946525"/>
          <p14:tracePt t="139861" x="5935663" y="3946525"/>
          <p14:tracePt t="139877" x="5921375" y="3940175"/>
          <p14:tracePt t="139893" x="5913438" y="3932238"/>
          <p14:tracePt t="139907" x="5905500" y="3924300"/>
          <p14:tracePt t="139918" x="5897563" y="3916363"/>
          <p14:tracePt t="139977" x="5889625" y="3908425"/>
          <p14:tracePt t="139983" x="5883275" y="3902075"/>
          <p14:tracePt t="140003" x="5875338" y="3902075"/>
          <p14:tracePt t="140013" x="5867400" y="3902075"/>
          <p14:tracePt t="140023" x="5859463" y="3902075"/>
          <p14:tracePt t="140032" x="5837238" y="3902075"/>
          <p14:tracePt t="140049" x="5807075" y="3902075"/>
          <p14:tracePt t="140066" x="5715000" y="3902075"/>
          <p14:tracePt t="140083" x="5630863" y="3902075"/>
          <p14:tracePt t="140099" x="5578475" y="3908425"/>
          <p14:tracePt t="140116" x="5554663" y="3916363"/>
          <p14:tracePt t="140133" x="5532438" y="3924300"/>
          <p14:tracePt t="140149" x="5494338" y="3924300"/>
          <p14:tracePt t="140166" x="5448300" y="3924300"/>
          <p14:tracePt t="140183" x="5356225" y="3924300"/>
          <p14:tracePt t="140200" x="5189538" y="3932238"/>
          <p14:tracePt t="140216" x="5121275" y="3932238"/>
          <p14:tracePt t="140233" x="4983163" y="3932238"/>
          <p14:tracePt t="140249" x="4860925" y="3932238"/>
          <p14:tracePt t="140266" x="4762500" y="3940175"/>
          <p14:tracePt t="140283" x="4533900" y="3940175"/>
          <p14:tracePt t="140299" x="4457700" y="3940175"/>
          <p14:tracePt t="140316" x="4397375" y="3940175"/>
          <p14:tracePt t="140333" x="4335463" y="3946525"/>
          <p14:tracePt t="140350" x="4289425" y="3954463"/>
          <p14:tracePt t="140548" x="4283075" y="3954463"/>
          <p14:tracePt t="140564" x="4275138" y="3962400"/>
          <p14:tracePt t="140588" x="4267200" y="3962400"/>
          <p14:tracePt t="140867" x="4275138" y="3962400"/>
          <p14:tracePt t="140886" x="4283075" y="3962400"/>
          <p14:tracePt t="140900" x="4305300" y="3962400"/>
          <p14:tracePt t="140912" x="4313238" y="3962400"/>
          <p14:tracePt t="140918" x="4321175" y="3962400"/>
          <p14:tracePt t="140933" x="4335463" y="3962400"/>
          <p14:tracePt t="140950" x="4359275" y="3962400"/>
          <p14:tracePt t="140966" x="4403725" y="3962400"/>
          <p14:tracePt t="140983" x="4441825" y="3962400"/>
          <p14:tracePt t="140999" x="4465638" y="3962400"/>
          <p14:tracePt t="141016" x="4518025" y="3962400"/>
          <p14:tracePt t="141033" x="4556125" y="3962400"/>
          <p14:tracePt t="141049" x="4632325" y="3962400"/>
          <p14:tracePt t="141066" x="4702175" y="3962400"/>
          <p14:tracePt t="141083" x="4762500" y="3962400"/>
          <p14:tracePt t="141099" x="4816475" y="3962400"/>
          <p14:tracePt t="141116" x="4860925" y="3962400"/>
          <p14:tracePt t="141133" x="4914900" y="3962400"/>
          <p14:tracePt t="141150" x="4945063" y="3962400"/>
          <p14:tracePt t="141166" x="4983163" y="3962400"/>
          <p14:tracePt t="141183" x="5037138" y="3962400"/>
          <p14:tracePt t="141200" x="5045075" y="3962400"/>
          <p14:tracePt t="141216" x="5059363" y="3962400"/>
          <p14:tracePt t="141233" x="5089525" y="3962400"/>
          <p14:tracePt t="141250" x="5113338" y="3962400"/>
          <p14:tracePt t="141266" x="5143500" y="3962400"/>
          <p14:tracePt t="141283" x="5151438" y="3962400"/>
          <p14:tracePt t="141300" x="5181600" y="3962400"/>
          <p14:tracePt t="141316" x="5211763" y="3962400"/>
          <p14:tracePt t="141333" x="5273675" y="3962400"/>
          <p14:tracePt t="141350" x="5303838" y="3954463"/>
          <p14:tracePt t="141366" x="5318125" y="3954463"/>
          <p14:tracePt t="141383" x="5326063" y="3940175"/>
          <p14:tracePt t="141400" x="5349875" y="3932238"/>
          <p14:tracePt t="141416" x="5364163" y="3924300"/>
          <p14:tracePt t="141433" x="5372100" y="3916363"/>
          <p14:tracePt t="141450" x="5380038" y="3916363"/>
          <p14:tracePt t="141483" x="5387975" y="3908425"/>
          <p14:tracePt t="141673" x="5387975" y="3902075"/>
          <p14:tracePt t="141683" x="5394325" y="3902075"/>
          <p14:tracePt t="141693" x="5402263" y="3894138"/>
          <p14:tracePt t="141709" x="5410200" y="3886200"/>
          <p14:tracePt t="141716" x="5426075" y="3886200"/>
          <p14:tracePt t="141733" x="5440363" y="3878263"/>
          <p14:tracePt t="141750" x="5502275" y="3856038"/>
          <p14:tracePt t="141767" x="5584825" y="3832225"/>
          <p14:tracePt t="141783" x="5661025" y="3832225"/>
          <p14:tracePt t="141800" x="5775325" y="3825875"/>
          <p14:tracePt t="141817" x="5875338" y="3810000"/>
          <p14:tracePt t="141833" x="6049963" y="3794125"/>
          <p14:tracePt t="141850" x="6126163" y="3771900"/>
          <p14:tracePt t="141866" x="6188075" y="3763963"/>
          <p14:tracePt t="141883" x="6218238" y="3756025"/>
          <p14:tracePt t="141900" x="6264275" y="3756025"/>
          <p14:tracePt t="141917" x="6346825" y="3756025"/>
          <p14:tracePt t="141933" x="6408738" y="3756025"/>
          <p14:tracePt t="141950" x="6461125" y="3756025"/>
          <p14:tracePt t="141967" x="6553200" y="3749675"/>
          <p14:tracePt t="141983" x="6645275" y="3733800"/>
          <p14:tracePt t="142000" x="6713538" y="3733800"/>
          <p14:tracePt t="142017" x="6789738" y="3733800"/>
          <p14:tracePt t="142033" x="6911975" y="3733800"/>
          <p14:tracePt t="142050" x="7018338" y="3733800"/>
          <p14:tracePt t="142067" x="7162800" y="3733800"/>
          <p14:tracePt t="142083" x="7254875" y="3711575"/>
          <p14:tracePt t="142100" x="7369175" y="3703638"/>
          <p14:tracePt t="142117" x="7489825" y="3679825"/>
          <p14:tracePt t="142133" x="7597775" y="3679825"/>
          <p14:tracePt t="142150" x="7680325" y="3679825"/>
          <p14:tracePt t="142167" x="7742238" y="3665538"/>
          <p14:tracePt t="142184" x="7832725" y="3665538"/>
          <p14:tracePt t="142200" x="7932738" y="3665538"/>
          <p14:tracePt t="142217" x="7993063" y="3665538"/>
          <p14:tracePt t="142233" x="8039100" y="3665538"/>
          <p14:tracePt t="142250" x="8069263" y="3665538"/>
          <p14:tracePt t="142267" x="8093075" y="3665538"/>
          <p14:tracePt t="142283" x="8123238" y="3665538"/>
          <p14:tracePt t="142300" x="8145463" y="3665538"/>
          <p14:tracePt t="142317" x="8153400" y="3665538"/>
          <p14:tracePt t="142333" x="8169275" y="3665538"/>
          <p14:tracePt t="142420" x="8175625" y="3665538"/>
          <p14:tracePt t="142458" x="8175625" y="3673475"/>
          <p14:tracePt t="142469" x="8175625" y="3679825"/>
          <p14:tracePt t="142472" x="8169275" y="3679825"/>
          <p14:tracePt t="142484" x="8153400" y="3687763"/>
          <p14:tracePt t="142500" x="8123238" y="3711575"/>
          <p14:tracePt t="142517" x="8093075" y="3717925"/>
          <p14:tracePt t="142534" x="8047038" y="3733800"/>
          <p14:tracePt t="142550" x="7940675" y="3741738"/>
          <p14:tracePt t="142567" x="7772400" y="3749675"/>
          <p14:tracePt t="142583" x="7635875" y="3771900"/>
          <p14:tracePt t="142600" x="7489825" y="3771900"/>
          <p14:tracePt t="142617" x="7375525" y="3771900"/>
          <p14:tracePt t="142634" x="7208838" y="3771900"/>
          <p14:tracePt t="142650" x="7032625" y="3771900"/>
          <p14:tracePt t="142667" x="6950075" y="3771900"/>
          <p14:tracePt t="142684" x="6904038" y="3763963"/>
          <p14:tracePt t="142700" x="6888163" y="3763963"/>
          <p14:tracePt t="142717" x="6865938" y="3763963"/>
          <p14:tracePt t="142867" x="6880225" y="3763963"/>
          <p14:tracePt t="142872" x="6896100" y="3763963"/>
          <p14:tracePt t="142884" x="6918325" y="3763963"/>
          <p14:tracePt t="142900" x="6988175" y="3763963"/>
          <p14:tracePt t="142917" x="7146925" y="3763963"/>
          <p14:tracePt t="142934" x="7407275" y="3756025"/>
          <p14:tracePt t="142950" x="7566025" y="3756025"/>
          <p14:tracePt t="142967" x="7734300" y="3756025"/>
          <p14:tracePt t="142983" x="7962900" y="3756025"/>
          <p14:tracePt t="143000" x="8061325" y="3749675"/>
          <p14:tracePt t="143017" x="8123238" y="3749675"/>
          <p14:tracePt t="143034" x="8199438" y="3749675"/>
          <p14:tracePt t="143050" x="8245475" y="3749675"/>
          <p14:tracePt t="143067" x="8267700" y="3749675"/>
          <p14:tracePt t="143084" x="8289925" y="3749675"/>
          <p14:tracePt t="143100" x="8297863" y="3749675"/>
          <p14:tracePt t="143117" x="8305800" y="3749675"/>
          <p14:tracePt t="143134" x="8321675" y="3749675"/>
          <p14:tracePt t="143430" x="8313738" y="3749675"/>
          <p14:tracePt t="143436" x="8297863" y="3749675"/>
          <p14:tracePt t="143445" x="8275638" y="3749675"/>
          <p14:tracePt t="143451" x="8259763" y="3749675"/>
          <p14:tracePt t="143467" x="8213725" y="3749675"/>
          <p14:tracePt t="143484" x="8175625" y="3749675"/>
          <p14:tracePt t="143501" x="8061325" y="3756025"/>
          <p14:tracePt t="143517" x="7993063" y="3779838"/>
          <p14:tracePt t="143534" x="7947025" y="3794125"/>
          <p14:tracePt t="143551" x="7840663" y="3825875"/>
          <p14:tracePt t="143567" x="7742238" y="3848100"/>
          <p14:tracePt t="143584" x="7666038" y="3870325"/>
          <p14:tracePt t="143600" x="7551738" y="3894138"/>
          <p14:tracePt t="143617" x="7459663" y="3916363"/>
          <p14:tracePt t="143634" x="7369175" y="3916363"/>
          <p14:tracePt t="143650" x="7292975" y="3924300"/>
          <p14:tracePt t="143667" x="7261225" y="3924300"/>
          <p14:tracePt t="143684" x="7239000" y="3924300"/>
          <p14:tracePt t="143700" x="7216775" y="3924300"/>
          <p14:tracePt t="143717" x="7178675" y="3924300"/>
          <p14:tracePt t="143734" x="7170738" y="3924300"/>
          <p14:tracePt t="143750" x="7154863" y="3916363"/>
          <p14:tracePt t="143767" x="7124700" y="3894138"/>
          <p14:tracePt t="143784" x="7102475" y="3863975"/>
          <p14:tracePt t="143800" x="7078663" y="3832225"/>
          <p14:tracePt t="143898" x="7056438" y="3832225"/>
          <p14:tracePt t="143908" x="7026275" y="3817938"/>
          <p14:tracePt t="143920" x="6972300" y="3817938"/>
          <p14:tracePt t="143928" x="6934200" y="3817938"/>
          <p14:tracePt t="143936" x="6888163" y="3817938"/>
          <p14:tracePt t="143951" x="6858000" y="3817938"/>
          <p14:tracePt t="143967" x="6713538" y="3817938"/>
          <p14:tracePt t="143984" x="6645275" y="3817938"/>
          <p14:tracePt t="144001" x="6537325" y="3817938"/>
          <p14:tracePt t="144017" x="6400800" y="3817938"/>
          <p14:tracePt t="144034" x="6294438" y="3817938"/>
          <p14:tracePt t="144051" x="6226175" y="3817938"/>
          <p14:tracePt t="144067" x="6172200" y="3817938"/>
          <p14:tracePt t="144084" x="6103938" y="3840163"/>
          <p14:tracePt t="144100" x="6049963" y="3840163"/>
          <p14:tracePt t="144117" x="6027738" y="3856038"/>
          <p14:tracePt t="144134" x="6011863" y="3863975"/>
          <p14:tracePt t="144151" x="5997575" y="3870325"/>
          <p14:tracePt t="144462" x="5989638" y="3878263"/>
          <p14:tracePt t="144468" x="5981700" y="3878263"/>
          <p14:tracePt t="144472" x="5973763" y="3878263"/>
          <p14:tracePt t="144484" x="5951538" y="3878263"/>
          <p14:tracePt t="144501" x="5921375" y="3878263"/>
          <p14:tracePt t="144518" x="5897563" y="3878263"/>
          <p14:tracePt t="144551" x="5889625" y="3878263"/>
          <p14:tracePt t="144568" x="5883275" y="3870325"/>
          <p14:tracePt t="144640" x="5867400" y="3856038"/>
          <p14:tracePt t="144685" x="5859463" y="3848100"/>
          <p14:tracePt t="144806" x="5845175" y="3832225"/>
          <p14:tracePt t="144866" x="5845175" y="3825875"/>
          <p14:tracePt t="144907" x="5837238" y="3825875"/>
          <p14:tracePt t="144932" x="5829300" y="3825875"/>
          <p14:tracePt t="144947" x="5821363" y="3810000"/>
          <p14:tracePt t="144956" x="5813425" y="3810000"/>
          <p14:tracePt t="144972" x="5807075" y="3802063"/>
          <p14:tracePt t="145085" x="5807075" y="3794125"/>
          <p14:tracePt t="145098" x="5799138" y="3787775"/>
          <p14:tracePt t="145112" x="5799138" y="3771900"/>
          <p14:tracePt t="145123" x="5799138" y="3763963"/>
          <p14:tracePt t="145134" x="5791200" y="3741738"/>
          <p14:tracePt t="145151" x="5775325" y="3703638"/>
          <p14:tracePt t="145168" x="5761038" y="3657600"/>
          <p14:tracePt t="145184" x="5722938" y="3627438"/>
          <p14:tracePt t="145201" x="5707063" y="3619500"/>
          <p14:tracePt t="145218" x="5668963" y="3611563"/>
          <p14:tracePt t="145234" x="5592763" y="3603625"/>
          <p14:tracePt t="145251" x="5578475" y="3603625"/>
          <p14:tracePt t="145268" x="5562600" y="3603625"/>
          <p14:tracePt t="145284" x="5546725" y="3603625"/>
          <p14:tracePt t="145301" x="5532438" y="3603625"/>
          <p14:tracePt t="145318" x="5516563" y="3603625"/>
          <p14:tracePt t="145334" x="5502275" y="3603625"/>
          <p14:tracePt t="145351" x="5486400" y="3603625"/>
          <p14:tracePt t="145368" x="5456238" y="3603625"/>
          <p14:tracePt t="145384" x="5440363" y="3603625"/>
          <p14:tracePt t="145476" x="5456238" y="3603625"/>
          <p14:tracePt t="145482" x="5464175" y="3603625"/>
          <p14:tracePt t="145492" x="5524500" y="3627438"/>
          <p14:tracePt t="145501" x="5554663" y="3641725"/>
          <p14:tracePt t="145518" x="5775325" y="3649663"/>
          <p14:tracePt t="145534" x="6003925" y="3673475"/>
          <p14:tracePt t="145551" x="6210300" y="3679825"/>
          <p14:tracePt t="145568" x="6248400" y="3703638"/>
          <p14:tracePt t="145584" x="6278563" y="3703638"/>
          <p14:tracePt t="145601" x="6302375" y="3711575"/>
          <p14:tracePt t="145634" x="6316663" y="3711575"/>
          <p14:tracePt t="145651" x="6384925" y="3717925"/>
          <p14:tracePt t="145668" x="6454775" y="3717925"/>
          <p14:tracePt t="145684" x="6537325" y="3717925"/>
          <p14:tracePt t="145701" x="6575425" y="3717925"/>
          <p14:tracePt t="145718" x="6637338" y="3717925"/>
          <p14:tracePt t="145735" x="6751638" y="3717925"/>
          <p14:tracePt t="145751" x="6811963" y="3717925"/>
          <p14:tracePt t="145768" x="6888163" y="3717925"/>
          <p14:tracePt t="145784" x="6980238" y="3703638"/>
          <p14:tracePt t="145801" x="7018338" y="3687763"/>
          <p14:tracePt t="145818" x="7056438" y="3687763"/>
          <p14:tracePt t="145835" x="7102475" y="3687763"/>
          <p14:tracePt t="145851" x="7146925" y="3687763"/>
          <p14:tracePt t="145868" x="7200900" y="3687763"/>
          <p14:tracePt t="145884" x="7285038" y="3687763"/>
          <p14:tracePt t="145902" x="7383463" y="3695700"/>
          <p14:tracePt t="145918" x="7451725" y="3711575"/>
          <p14:tracePt t="145935" x="7497763" y="3717925"/>
          <p14:tracePt t="145951" x="7620000" y="3763963"/>
          <p14:tracePt t="145968" x="7635875" y="3771900"/>
          <p14:tracePt t="145985" x="7642225" y="3771900"/>
          <p14:tracePt t="146062" x="7627938" y="3771900"/>
          <p14:tracePt t="146083" x="7612063" y="3771900"/>
          <p14:tracePt t="146087" x="7589838" y="3771900"/>
          <p14:tracePt t="146097" x="7543800" y="3771900"/>
          <p14:tracePt t="146102" x="7527925" y="3771900"/>
          <p14:tracePt t="146118" x="7429500" y="3771900"/>
          <p14:tracePt t="146134" x="7353300" y="3771900"/>
          <p14:tracePt t="146151" x="7277100" y="3771900"/>
          <p14:tracePt t="146168" x="7223125" y="3771900"/>
          <p14:tracePt t="146185" x="7216775" y="3771900"/>
          <p14:tracePt t="146229" x="7216775" y="3779838"/>
          <p14:tracePt t="146235" x="7216775" y="3787775"/>
          <p14:tracePt t="146252" x="7254875" y="3787775"/>
          <p14:tracePt t="146268" x="7323138" y="3794125"/>
          <p14:tracePt t="146285" x="7475538" y="3810000"/>
          <p14:tracePt t="146301" x="7680325" y="3810000"/>
          <p14:tracePt t="146318" x="7826375" y="3810000"/>
          <p14:tracePt t="146335" x="7947025" y="3810000"/>
          <p14:tracePt t="146351" x="8039100" y="3810000"/>
          <p14:tracePt t="146368" x="8054975" y="3810000"/>
          <p14:tracePt t="146425" x="8047038" y="3810000"/>
          <p14:tracePt t="146435" x="8016875" y="3810000"/>
          <p14:tracePt t="146445" x="7978775" y="3810000"/>
          <p14:tracePt t="146452" x="7962900" y="3817938"/>
          <p14:tracePt t="146468" x="7878763" y="3832225"/>
          <p14:tracePt t="146485" x="7772400" y="3832225"/>
          <p14:tracePt t="146502" x="7505700" y="3832225"/>
          <p14:tracePt t="146518" x="7170738" y="3832225"/>
          <p14:tracePt t="146535" x="6918325" y="3832225"/>
          <p14:tracePt t="146552" x="6607175" y="3832225"/>
          <p14:tracePt t="146568" x="6302375" y="3832225"/>
          <p14:tracePt t="146585" x="6226175" y="3848100"/>
          <p14:tracePt t="146601" x="6188075" y="3848100"/>
          <p14:tracePt t="146618" x="6164263" y="3848100"/>
          <p14:tracePt t="146635" x="6156325" y="3848100"/>
          <p14:tracePt t="146694" x="6156325" y="3840163"/>
          <p14:tracePt t="146703" x="6156325" y="3802063"/>
          <p14:tracePt t="146709" x="6172200" y="3794125"/>
          <p14:tracePt t="146719" x="6194425" y="3749675"/>
          <p14:tracePt t="146735" x="6248400" y="3687763"/>
          <p14:tracePt t="146751" x="6286500" y="3611563"/>
          <p14:tracePt t="146768" x="6332538" y="3505200"/>
          <p14:tracePt t="146785" x="6370638" y="3421063"/>
          <p14:tracePt t="146801" x="6400800" y="3314700"/>
          <p14:tracePt t="146818" x="6416675" y="3208338"/>
          <p14:tracePt t="146835" x="6430963" y="3040063"/>
          <p14:tracePt t="146852" x="6446838" y="2917825"/>
          <p14:tracePt t="146868" x="6446838" y="2873375"/>
          <p14:tracePt t="146885" x="6446838" y="2827338"/>
          <p14:tracePt t="146902" x="6446838" y="2811463"/>
          <p14:tracePt t="147039" x="6454775" y="2811463"/>
          <p14:tracePt t="147050" x="6461125" y="2827338"/>
          <p14:tracePt t="147054" x="6461125" y="2841625"/>
          <p14:tracePt t="147068" x="6469063" y="2887663"/>
          <p14:tracePt t="147085" x="6469063" y="2917825"/>
          <p14:tracePt t="147102" x="6484938" y="2987675"/>
          <p14:tracePt t="147118" x="6492875" y="3140075"/>
          <p14:tracePt t="147135" x="6492875" y="3246438"/>
          <p14:tracePt t="147152" x="6492875" y="3375025"/>
          <p14:tracePt t="147168" x="6492875" y="3429000"/>
          <p14:tracePt t="147185" x="6499225" y="3475038"/>
          <p14:tracePt t="147311" x="6507163" y="3475038"/>
          <p14:tracePt t="147334" x="6515100" y="3475038"/>
          <p14:tracePt t="147344" x="6523038" y="3459163"/>
          <p14:tracePt t="147525" x="6530975" y="3451225"/>
          <p14:tracePt t="147551" x="6530975" y="3459163"/>
          <p14:tracePt t="147556" x="6530975" y="3467100"/>
          <p14:tracePt t="147569" x="6545263" y="3482975"/>
          <p14:tracePt t="147586" x="6553200" y="3521075"/>
          <p14:tracePt t="147602" x="6561138" y="3581400"/>
          <p14:tracePt t="147619" x="6575425" y="3627438"/>
          <p14:tracePt t="147636" x="6575425" y="3649663"/>
          <p14:tracePt t="147653" x="6575425" y="3673475"/>
          <p14:tracePt t="147669" x="6575425" y="3687763"/>
          <p14:tracePt t="147975" x="6575425" y="3695700"/>
          <p14:tracePt t="148026" x="6583363" y="3695700"/>
          <p14:tracePt t="148116" x="6591300" y="3695700"/>
          <p14:tracePt t="148121" x="6599238" y="3695700"/>
          <p14:tracePt t="148146" x="6599238" y="3687763"/>
          <p14:tracePt t="148162" x="6607175" y="3679825"/>
          <p14:tracePt t="148172" x="6613525" y="3665538"/>
          <p14:tracePt t="148187" x="6613525" y="3649663"/>
          <p14:tracePt t="148202" x="6613525" y="3619500"/>
          <p14:tracePt t="148219" x="6613525" y="3581400"/>
          <p14:tracePt t="148236" x="6621463" y="3559175"/>
          <p14:tracePt t="148252" x="6621463" y="3482975"/>
          <p14:tracePt t="148269" x="6629400" y="3444875"/>
          <p14:tracePt t="148286" x="6629400" y="3398838"/>
          <p14:tracePt t="148302" x="6599238" y="3314700"/>
          <p14:tracePt t="148319" x="6575425" y="3268663"/>
          <p14:tracePt t="148335" x="6599238" y="3200400"/>
          <p14:tracePt t="148352" x="6599238" y="3170238"/>
          <p14:tracePt t="148369" x="6599238" y="3101975"/>
          <p14:tracePt t="148386" x="6599238" y="3009900"/>
          <p14:tracePt t="148402" x="6583363" y="2887663"/>
          <p14:tracePt t="148419" x="6569075" y="2811463"/>
          <p14:tracePt t="148436" x="6561138" y="2759075"/>
          <p14:tracePt t="148452" x="6507163" y="2568575"/>
          <p14:tracePt t="148469" x="6484938" y="2498725"/>
          <p14:tracePt t="148486" x="6438900" y="2378075"/>
          <p14:tracePt t="148502" x="6354763" y="2217738"/>
          <p14:tracePt t="148519" x="6324600" y="2141538"/>
          <p14:tracePt t="148536" x="6316663" y="2095500"/>
          <p14:tracePt t="148552" x="6308725" y="2057400"/>
          <p14:tracePt t="148569" x="6270625" y="2019300"/>
          <p14:tracePt t="148586" x="6256338" y="1989138"/>
          <p14:tracePt t="148602" x="6240463" y="1951038"/>
          <p14:tracePt t="148619" x="6226175" y="1935163"/>
          <p14:tracePt t="148675" x="6218238" y="1927225"/>
          <p14:tracePt t="148681" x="6202363" y="1920875"/>
          <p14:tracePt t="148702" x="6180138" y="1912938"/>
          <p14:tracePt t="148723" x="6164263" y="1905000"/>
          <p14:tracePt t="148734" x="6156325" y="1905000"/>
          <p14:tracePt t="148743" x="6111875" y="1897063"/>
          <p14:tracePt t="148755" x="6103938" y="1897063"/>
          <p14:tracePt t="148769" x="6073775" y="1889125"/>
          <p14:tracePt t="148786" x="6011863" y="1866900"/>
          <p14:tracePt t="148802" x="5959475" y="1858963"/>
          <p14:tracePt t="148819" x="5927725" y="1844675"/>
          <p14:tracePt t="148836" x="5875338" y="1844675"/>
          <p14:tracePt t="148853" x="5791200" y="1836738"/>
          <p14:tracePt t="148869" x="5684838" y="1820863"/>
          <p14:tracePt t="148886" x="5578475" y="1812925"/>
          <p14:tracePt t="148902" x="5502275" y="1806575"/>
          <p14:tracePt t="148919" x="5440363" y="1790700"/>
          <p14:tracePt t="148936" x="5387975" y="1790700"/>
          <p14:tracePt t="148952" x="5318125" y="1790700"/>
          <p14:tracePt t="148969" x="5311775" y="1790700"/>
          <p14:tracePt t="148986" x="5287963" y="1782763"/>
          <p14:tracePt t="149002" x="5257800" y="1774825"/>
          <p14:tracePt t="149019" x="5227638" y="1768475"/>
          <p14:tracePt t="149036" x="5189538" y="1760538"/>
          <p14:tracePt t="149053" x="5151438" y="1752600"/>
          <p14:tracePt t="149069" x="5135563" y="1752600"/>
          <p14:tracePt t="149087" x="5127625" y="1736725"/>
          <p14:tracePt t="149103" x="5113338" y="1736725"/>
          <p14:tracePt t="149123" x="5097463" y="1736725"/>
          <p14:tracePt t="149239" x="5089525" y="1730375"/>
          <p14:tracePt t="149249" x="5075238" y="1730375"/>
          <p14:tracePt t="149259" x="5075238" y="1722438"/>
          <p14:tracePt t="149279" x="5067300" y="1714500"/>
          <p14:tracePt t="149305" x="5059363" y="1714500"/>
          <p14:tracePt t="149325" x="5051425" y="1698625"/>
          <p14:tracePt t="149335" x="5037138" y="1692275"/>
          <p14:tracePt t="149340" x="5037138" y="1684338"/>
          <p14:tracePt t="149353" x="5021263" y="1676400"/>
          <p14:tracePt t="149369" x="5006975" y="1646238"/>
          <p14:tracePt t="149386" x="4975225" y="1630363"/>
          <p14:tracePt t="149403" x="4968875" y="1608138"/>
          <p14:tracePt t="149419" x="4945063" y="1577975"/>
          <p14:tracePt t="149436" x="4937125" y="1546225"/>
          <p14:tracePt t="149453" x="4892675" y="1501775"/>
          <p14:tracePt t="149469" x="4884738" y="1485900"/>
          <p14:tracePt t="149486" x="4884738" y="1447800"/>
          <p14:tracePt t="149503" x="4884738" y="1401763"/>
          <p14:tracePt t="149519" x="4884738" y="1379538"/>
          <p14:tracePt t="149536" x="4884738" y="1333500"/>
          <p14:tracePt t="149553" x="4876800" y="1287463"/>
          <p14:tracePt t="149570" x="4868863" y="1273175"/>
          <p14:tracePt t="149603" x="4868863" y="1265238"/>
          <p14:tracePt t="149629" x="4860925" y="1249363"/>
          <p14:tracePt t="149736" x="4860925" y="1241425"/>
          <p14:tracePt t="149745" x="4854575" y="1235075"/>
          <p14:tracePt t="149765" x="4854575" y="1227138"/>
          <p14:tracePt t="149785" x="4854575" y="1219200"/>
          <p14:tracePt t="149930" x="4846638" y="1211263"/>
          <p14:tracePt t="149970" x="4838700" y="1196975"/>
          <p14:tracePt t="149990" x="4830763" y="1189038"/>
          <p14:tracePt t="150096" x="4822825" y="1189038"/>
          <p14:tracePt t="150107" x="4800600" y="1181100"/>
          <p14:tracePt t="150116" x="4792663" y="1181100"/>
          <p14:tracePt t="150132" x="4762500" y="1181100"/>
          <p14:tracePt t="150141" x="4746625" y="1181100"/>
          <p14:tracePt t="150153" x="4740275" y="1181100"/>
          <p14:tracePt t="150170" x="4702175" y="1181100"/>
          <p14:tracePt t="150186" x="4670425" y="1181100"/>
          <p14:tracePt t="150203" x="4632325" y="1181100"/>
          <p14:tracePt t="150220" x="4610100" y="1181100"/>
          <p14:tracePt t="150236" x="4594225" y="1181100"/>
          <p14:tracePt t="150253" x="4579938" y="1181100"/>
          <p14:tracePt t="150270" x="4572000" y="1181100"/>
          <p14:tracePt t="150286" x="4564063" y="1181100"/>
          <p14:tracePt t="150320" x="4533900" y="1181100"/>
          <p14:tracePt t="150336" x="4511675" y="1181100"/>
          <p14:tracePt t="150353" x="4487863" y="1181100"/>
          <p14:tracePt t="150369" x="4473575" y="1181100"/>
          <p14:tracePt t="150387" x="4449763" y="1181100"/>
          <p14:tracePt t="150403" x="4411663" y="1181100"/>
          <p14:tracePt t="150420" x="4397375" y="1181100"/>
          <p14:tracePt t="150436" x="4373563" y="1181100"/>
          <p14:tracePt t="150453" x="4359275" y="1181100"/>
          <p14:tracePt t="150731" x="4351338" y="1181100"/>
          <p14:tracePt t="150741" x="4327525" y="1181100"/>
          <p14:tracePt t="150753" x="4313238" y="1181100"/>
          <p14:tracePt t="150770" x="4305300" y="1181100"/>
          <p14:tracePt t="150779" x="4297363" y="1181100"/>
          <p14:tracePt t="150789" x="4289425" y="1181100"/>
          <p14:tracePt t="150803" x="4267200" y="1181100"/>
          <p14:tracePt t="150820" x="4229100" y="1165225"/>
          <p14:tracePt t="150837" x="4198938" y="1158875"/>
          <p14:tracePt t="150853" x="4191000" y="1158875"/>
          <p14:tracePt t="150870" x="4183063" y="1158875"/>
          <p14:tracePt t="150929" x="4168775" y="1150938"/>
          <p14:tracePt t="150943" x="4160838" y="1150938"/>
          <p14:tracePt t="151085" x="4152900" y="1150938"/>
          <p14:tracePt t="151089" x="4152900" y="1143000"/>
          <p14:tracePt t="151103" x="4160838" y="1143000"/>
          <p14:tracePt t="151120" x="4198938" y="1127125"/>
          <p14:tracePt t="151137" x="4237038" y="1127125"/>
          <p14:tracePt t="151154" x="4435475" y="1112838"/>
          <p14:tracePt t="151170" x="4503738" y="1112838"/>
          <p14:tracePt t="151187" x="4625975" y="1112838"/>
          <p14:tracePt t="151203" x="4670425" y="1112838"/>
          <p14:tracePt t="151220" x="4724400" y="1112838"/>
          <p14:tracePt t="151237" x="4822825" y="1112838"/>
          <p14:tracePt t="151253" x="4854575" y="1112838"/>
          <p14:tracePt t="151270" x="4906963" y="1104900"/>
          <p14:tracePt t="151287" x="4960938" y="1096963"/>
          <p14:tracePt t="151304" x="5013325" y="1096963"/>
          <p14:tracePt t="151320" x="5059363" y="1096963"/>
          <p14:tracePt t="151337" x="5089525" y="1089025"/>
          <p14:tracePt t="151353" x="5151438" y="1082675"/>
          <p14:tracePt t="151370" x="5189538" y="1082675"/>
          <p14:tracePt t="151387" x="5227638" y="1082675"/>
          <p14:tracePt t="151403" x="5235575" y="1082675"/>
          <p14:tracePt t="151420" x="5241925" y="1082675"/>
          <p14:tracePt t="151609" x="5249863" y="1082675"/>
          <p14:tracePt t="151622" x="5257800" y="1082675"/>
          <p14:tracePt t="151629" x="5273675" y="1082675"/>
          <p14:tracePt t="151639" x="5303838" y="1074738"/>
          <p14:tracePt t="151654" x="5326063" y="1074738"/>
          <p14:tracePt t="151670" x="5394325" y="1074738"/>
          <p14:tracePt t="151687" x="5478463" y="1074738"/>
          <p14:tracePt t="151703" x="5592763" y="1074738"/>
          <p14:tracePt t="151720" x="5707063" y="1074738"/>
          <p14:tracePt t="151737" x="5821363" y="1074738"/>
          <p14:tracePt t="151754" x="5905500" y="1074738"/>
          <p14:tracePt t="151770" x="5943600" y="1074738"/>
          <p14:tracePt t="151787" x="5989638" y="1074738"/>
          <p14:tracePt t="151804" x="5997575" y="1074738"/>
          <p14:tracePt t="151951" x="6003925" y="1074738"/>
          <p14:tracePt t="151961" x="6011863" y="1074738"/>
          <p14:tracePt t="151972" x="6019800" y="1074738"/>
          <p14:tracePt t="151987" x="6027738" y="1074738"/>
          <p14:tracePt t="151997" x="6035675" y="1074738"/>
          <p14:tracePt t="152004" x="6042025" y="1074738"/>
          <p14:tracePt t="152020" x="6073775" y="1074738"/>
          <p14:tracePt t="152037" x="6126163" y="1074738"/>
          <p14:tracePt t="152054" x="6210300" y="1074738"/>
          <p14:tracePt t="152070" x="6264275" y="1074738"/>
          <p14:tracePt t="152087" x="6316663" y="1074738"/>
          <p14:tracePt t="152104" x="6416675" y="1082675"/>
          <p14:tracePt t="152120" x="6477000" y="1082675"/>
          <p14:tracePt t="152137" x="6599238" y="1082675"/>
          <p14:tracePt t="152154" x="6781800" y="1082675"/>
          <p14:tracePt t="152170" x="6956425" y="1082675"/>
          <p14:tracePt t="152187" x="7094538" y="1082675"/>
          <p14:tracePt t="152204" x="7200900" y="1082675"/>
          <p14:tracePt t="152220" x="7315200" y="1082675"/>
          <p14:tracePt t="152237" x="7361238" y="1082675"/>
          <p14:tracePt t="152254" x="7375525" y="1082675"/>
          <p14:tracePt t="152446" x="7383463" y="1082675"/>
          <p14:tracePt t="152453" x="7391400" y="1082675"/>
          <p14:tracePt t="152463" x="7407275" y="1089025"/>
          <p14:tracePt t="152473" x="7429500" y="1089025"/>
          <p14:tracePt t="152487" x="7445375" y="1089025"/>
          <p14:tracePt t="152504" x="7505700" y="1089025"/>
          <p14:tracePt t="152521" x="7551738" y="1089025"/>
          <p14:tracePt t="152537" x="7635875" y="1089025"/>
          <p14:tracePt t="152554" x="7780338" y="1096963"/>
          <p14:tracePt t="152570" x="7856538" y="1096963"/>
          <p14:tracePt t="152587" x="7878763" y="1096963"/>
          <p14:tracePt t="152604" x="7902575" y="1096963"/>
          <p14:tracePt t="152621" x="7916863" y="1096963"/>
          <p14:tracePt t="152654" x="7924800" y="1096963"/>
          <p14:tracePt t="152670" x="7932738" y="1096963"/>
          <p14:tracePt t="152687" x="7947025" y="1096963"/>
          <p14:tracePt t="152733" x="7954963" y="1096963"/>
          <p14:tracePt t="152749" x="7962900" y="1096963"/>
          <p14:tracePt t="152759" x="7970838" y="1096963"/>
          <p14:tracePt t="152769" x="7978775" y="1096963"/>
          <p14:tracePt t="152780" x="7985125" y="1096963"/>
          <p14:tracePt t="152787" x="7993063" y="1096963"/>
          <p14:tracePt t="152894" x="8016875" y="1104900"/>
          <p14:tracePt t="152902" x="8023225" y="1104900"/>
          <p14:tracePt t="152905" x="8031163" y="1112838"/>
          <p14:tracePt t="152921" x="8131175" y="1120775"/>
          <p14:tracePt t="152937" x="8251825" y="1120775"/>
          <p14:tracePt t="152954" x="8359775" y="1120775"/>
          <p14:tracePt t="152971" x="8678863" y="1120775"/>
          <p14:tracePt t="152987" x="8778875" y="1120775"/>
          <p14:tracePt t="153004" x="8931275" y="1120775"/>
          <p14:tracePt t="153020" x="9159875" y="1120775"/>
          <p14:tracePt t="153037" x="9212263" y="1120775"/>
          <p14:tracePt t="153054" x="9242425" y="1120775"/>
          <p14:tracePt t="153071" x="9258300" y="1120775"/>
          <p14:tracePt t="153087" x="9266238" y="1120775"/>
          <p14:tracePt t="153104" x="9274175" y="1120775"/>
          <p14:tracePt t="153121" x="9288463" y="1120775"/>
          <p14:tracePt t="153137" x="9326563" y="1120775"/>
          <p14:tracePt t="153154" x="9402763" y="1120775"/>
          <p14:tracePt t="153171" x="9486900" y="1120775"/>
          <p14:tracePt t="153187" x="9647238" y="1120775"/>
          <p14:tracePt t="153204" x="9852025" y="1120775"/>
          <p14:tracePt t="153220" x="10004425" y="1120775"/>
          <p14:tracePt t="153237" x="10188575" y="1120775"/>
          <p14:tracePt t="153254" x="10302875" y="1120775"/>
          <p14:tracePt t="153271" x="10553700" y="1120775"/>
          <p14:tracePt t="153287" x="10637838" y="1104900"/>
          <p14:tracePt t="153304" x="10714038" y="1096963"/>
          <p14:tracePt t="153321" x="10760075" y="1082675"/>
          <p14:tracePt t="153337" x="10790238" y="1082675"/>
          <p14:tracePt t="153354" x="10812463" y="1074738"/>
          <p14:tracePt t="153370" x="10828338" y="1058863"/>
          <p14:tracePt t="153387" x="10850563" y="1058863"/>
          <p14:tracePt t="153404" x="10866438" y="1058863"/>
          <p14:tracePt t="153421" x="10880725" y="1058863"/>
          <p14:tracePt t="153437" x="10888663" y="1058863"/>
          <p14:tracePt t="153454" x="10904538" y="1050925"/>
          <p14:tracePt t="153471" x="10912475" y="1044575"/>
          <p14:tracePt t="153487" x="10918825" y="1036638"/>
          <p14:tracePt t="153521" x="10926763" y="1028700"/>
          <p14:tracePt t="153567" x="10926763" y="1020763"/>
          <p14:tracePt t="153633" x="10926763" y="1012825"/>
          <p14:tracePt t="153642" x="10918825" y="1006475"/>
          <p14:tracePt t="153653" x="10896600" y="998538"/>
          <p14:tracePt t="153658" x="10880725" y="998538"/>
          <p14:tracePt t="153671" x="10874375" y="998538"/>
          <p14:tracePt t="153687" x="10804525" y="982663"/>
          <p14:tracePt t="153704" x="10698163" y="960438"/>
          <p14:tracePt t="153721" x="10607675" y="952500"/>
          <p14:tracePt t="153738" x="10531475" y="952500"/>
          <p14:tracePt t="153754" x="10309225" y="914400"/>
          <p14:tracePt t="153771" x="10134600" y="892175"/>
          <p14:tracePt t="153788" x="10028238" y="884238"/>
          <p14:tracePt t="153804" x="9883775" y="868363"/>
          <p14:tracePt t="153821" x="9799638" y="860425"/>
          <p14:tracePt t="153838" x="9745663" y="860425"/>
          <p14:tracePt t="153854" x="9685338" y="860425"/>
          <p14:tracePt t="153871" x="9623425" y="860425"/>
          <p14:tracePt t="153888" x="9563100" y="860425"/>
          <p14:tracePt t="153904" x="9478963" y="868363"/>
          <p14:tracePt t="153921" x="9388475" y="868363"/>
          <p14:tracePt t="153938" x="9318625" y="868363"/>
          <p14:tracePt t="153954" x="9190038" y="876300"/>
          <p14:tracePt t="153971" x="9166225" y="892175"/>
          <p14:tracePt t="153988" x="9144000" y="892175"/>
          <p14:tracePt t="154004" x="9136063" y="892175"/>
          <p14:tracePt t="154076" x="9136063" y="898525"/>
          <p14:tracePt t="154084" x="9128125" y="906463"/>
          <p14:tracePt t="154094" x="9121775" y="906463"/>
          <p14:tracePt t="154105" x="9113838" y="906463"/>
          <p14:tracePt t="154121" x="9075738" y="922338"/>
          <p14:tracePt t="154138" x="9045575" y="944563"/>
          <p14:tracePt t="154154" x="8937625" y="960438"/>
          <p14:tracePt t="154171" x="8839200" y="968375"/>
          <p14:tracePt t="154188" x="8770938" y="982663"/>
          <p14:tracePt t="154204" x="8709025" y="1006475"/>
          <p14:tracePt t="154221" x="8610600" y="1012825"/>
          <p14:tracePt t="154238" x="8458200" y="1036638"/>
          <p14:tracePt t="154254" x="8359775" y="1050925"/>
          <p14:tracePt t="154271" x="8289925" y="1066800"/>
          <p14:tracePt t="154288" x="8115300" y="1074738"/>
          <p14:tracePt t="154304" x="8001000" y="1074738"/>
          <p14:tracePt t="154321" x="7902575" y="1074738"/>
          <p14:tracePt t="154338" x="7794625" y="1074738"/>
          <p14:tracePt t="154354" x="7673975" y="1074738"/>
          <p14:tracePt t="154371" x="7620000" y="1074738"/>
          <p14:tracePt t="154388" x="7597775" y="1074738"/>
          <p14:tracePt t="154404" x="7573963" y="1074738"/>
          <p14:tracePt t="154421" x="7566025" y="1074738"/>
          <p14:tracePt t="154438" x="7551738" y="1074738"/>
          <p14:tracePt t="154454" x="7535863" y="1082675"/>
          <p14:tracePt t="154471" x="7513638" y="1082675"/>
          <p14:tracePt t="154488" x="7483475" y="1082675"/>
          <p14:tracePt t="154504" x="7383463" y="1104900"/>
          <p14:tracePt t="154521" x="7323138" y="1127125"/>
          <p14:tracePt t="154538" x="7261225" y="1127125"/>
          <p14:tracePt t="154554" x="7178675" y="1135063"/>
          <p14:tracePt t="154571" x="7048500" y="1143000"/>
          <p14:tracePt t="154588" x="6964363" y="1143000"/>
          <p14:tracePt t="154605" x="6918325" y="1158875"/>
          <p14:tracePt t="154621" x="6896100" y="1165225"/>
          <p14:tracePt t="155347" x="6888163" y="1165225"/>
          <p14:tracePt t="155367" x="6888163" y="1173163"/>
          <p14:tracePt t="155382" x="6896100" y="1181100"/>
          <p14:tracePt t="155392" x="6911975" y="1189038"/>
          <p14:tracePt t="155397" x="6918325" y="1189038"/>
          <p14:tracePt t="155408" x="6934200" y="1196975"/>
          <p14:tracePt t="155421" x="6950075" y="1196975"/>
          <p14:tracePt t="155438" x="6980238" y="1219200"/>
          <p14:tracePt t="155455" x="7002463" y="1219200"/>
          <p14:tracePt t="155471" x="7032625" y="1219200"/>
          <p14:tracePt t="155488" x="7178675" y="1227138"/>
          <p14:tracePt t="155505" x="7285038" y="1227138"/>
          <p14:tracePt t="155522" x="7353300" y="1227138"/>
          <p14:tracePt t="155538" x="7467600" y="1227138"/>
          <p14:tracePt t="155555" x="7620000" y="1227138"/>
          <p14:tracePt t="155571" x="7718425" y="1227138"/>
          <p14:tracePt t="155588" x="7780338" y="1227138"/>
          <p14:tracePt t="155605" x="7826375" y="1227138"/>
          <p14:tracePt t="155622" x="7894638" y="1227138"/>
          <p14:tracePt t="155638" x="7940675" y="1227138"/>
          <p14:tracePt t="155655" x="7970838" y="1227138"/>
          <p14:tracePt t="156348" x="7978775" y="1227138"/>
          <p14:tracePt t="156358" x="7985125" y="1227138"/>
          <p14:tracePt t="156375" x="8001000" y="1235075"/>
          <p14:tracePt t="156384" x="8008938" y="1235075"/>
          <p14:tracePt t="156632" x="7970838" y="1235075"/>
          <p14:tracePt t="156638" x="7947025" y="1235075"/>
          <p14:tracePt t="156648" x="7870825" y="1235075"/>
          <p14:tracePt t="156658" x="7802563" y="1235075"/>
          <p14:tracePt t="156672" x="7712075" y="1235075"/>
          <p14:tracePt t="156689" x="7489825" y="1235075"/>
          <p14:tracePt t="156705" x="7307263" y="1211263"/>
          <p14:tracePt t="156722" x="7185025" y="1211263"/>
          <p14:tracePt t="156738" x="7018338" y="1165225"/>
          <p14:tracePt t="156755" x="6934200" y="1158875"/>
          <p14:tracePt t="156772" x="6804025" y="1143000"/>
          <p14:tracePt t="156789" x="6689725" y="1112838"/>
          <p14:tracePt t="156805" x="6583363" y="1096963"/>
          <p14:tracePt t="156822" x="6423025" y="1082675"/>
          <p14:tracePt t="156838" x="6340475" y="1074738"/>
          <p14:tracePt t="156855" x="6308725" y="1074738"/>
          <p14:tracePt t="156872" x="6264275" y="1066800"/>
          <p14:tracePt t="156889" x="6232525" y="1050925"/>
          <p14:tracePt t="156960" x="6226175" y="1050925"/>
          <p14:tracePt t="156971" x="6218238" y="1050925"/>
          <p14:tracePt t="157227" x="6202363" y="1050925"/>
          <p14:tracePt t="157239" x="6188075" y="1074738"/>
          <p14:tracePt t="157249" x="6164263" y="1096963"/>
          <p14:tracePt t="157255" x="6149975" y="1104900"/>
          <p14:tracePt t="157272" x="6035675" y="1189038"/>
          <p14:tracePt t="157289" x="5753100" y="1379538"/>
          <p14:tracePt t="157306" x="5600700" y="1485900"/>
          <p14:tracePt t="157322" x="5318125" y="1646238"/>
          <p14:tracePt t="157339" x="5143500" y="1774825"/>
          <p14:tracePt t="157356" x="4937125" y="1943100"/>
          <p14:tracePt t="157372" x="4708525" y="2125663"/>
          <p14:tracePt t="157389" x="4579938" y="2270125"/>
          <p14:tracePt t="157406" x="4503738" y="2354263"/>
          <p14:tracePt t="157422" x="4403725" y="2468563"/>
          <p14:tracePt t="157439" x="4122738" y="2689225"/>
          <p14:tracePt t="157455" x="4016375" y="2765425"/>
          <p14:tracePt t="157472" x="3908425" y="2841625"/>
          <p14:tracePt t="157489" x="3817938" y="2949575"/>
          <p14:tracePt t="157505" x="3649663" y="3055938"/>
          <p14:tracePt t="157522" x="3565525" y="3101975"/>
          <p14:tracePt t="157539" x="3505200" y="3162300"/>
          <p14:tracePt t="157555" x="3436938" y="3208338"/>
          <p14:tracePt t="157572" x="3382963" y="3260725"/>
          <p14:tracePt t="157589" x="3330575" y="3330575"/>
          <p14:tracePt t="157606" x="3298825" y="3352800"/>
          <p14:tracePt t="157622" x="3260725" y="3421063"/>
          <p14:tracePt t="157639" x="3200400" y="3475038"/>
          <p14:tracePt t="157656" x="3162300" y="3535363"/>
          <p14:tracePt t="157672" x="3108325" y="3589338"/>
          <p14:tracePt t="157689" x="3078163" y="3641725"/>
          <p14:tracePt t="157706" x="3048000" y="3695700"/>
          <p14:tracePt t="157722" x="2963863" y="3840163"/>
          <p14:tracePt t="157739" x="2917825" y="3894138"/>
          <p14:tracePt t="157756" x="2873375" y="3978275"/>
          <p14:tracePt t="157772" x="2827338" y="4076700"/>
          <p14:tracePt t="157789" x="2751138" y="4152900"/>
          <p14:tracePt t="157806" x="2705100" y="4213225"/>
          <p14:tracePt t="157822" x="2682875" y="4259263"/>
          <p14:tracePt t="157839" x="2651125" y="4283075"/>
          <p14:tracePt t="157856" x="2598738" y="4313238"/>
          <p14:tracePt t="157872" x="2530475" y="4373563"/>
          <p14:tracePt t="157889" x="2506663" y="4389438"/>
          <p14:tracePt t="157906" x="2468563" y="4435475"/>
          <p14:tracePt t="157922" x="2430463" y="4441825"/>
          <p14:tracePt t="157939" x="2408238" y="4473575"/>
          <p14:tracePt t="157956" x="2384425" y="4487863"/>
          <p14:tracePt t="157989" x="2378075" y="4495800"/>
          <p14:tracePt t="158006" x="2354263" y="4503738"/>
          <p14:tracePt t="158022" x="2346325" y="4518025"/>
          <p14:tracePt t="158039" x="2339975" y="4518025"/>
          <p14:tracePt t="158056" x="2324100" y="4533900"/>
          <p14:tracePt t="158084" x="2316163" y="4541838"/>
          <p14:tracePt t="158108" x="2301875" y="4556125"/>
          <p14:tracePt t="158118" x="2293938" y="4556125"/>
          <p14:tracePt t="158125" x="2278063" y="4564063"/>
          <p14:tracePt t="158139" x="2270125" y="4572000"/>
          <p14:tracePt t="158156" x="2255838" y="4579938"/>
          <p14:tracePt t="158173" x="2232025" y="4602163"/>
          <p14:tracePt t="158189" x="2209800" y="4618038"/>
          <p14:tracePt t="158206" x="2187575" y="4618038"/>
          <p14:tracePt t="158222" x="2155825" y="4640263"/>
          <p14:tracePt t="158239" x="2133600" y="4656138"/>
          <p14:tracePt t="158256" x="2087563" y="4678363"/>
          <p14:tracePt t="158272" x="2041525" y="4702175"/>
          <p14:tracePt t="158289" x="2003425" y="4708525"/>
          <p14:tracePt t="158306" x="1927225" y="4732338"/>
          <p14:tracePt t="158323" x="1851025" y="4732338"/>
          <p14:tracePt t="158340" x="1744663" y="4754563"/>
          <p14:tracePt t="158356" x="1654175" y="4762500"/>
          <p14:tracePt t="158373" x="1584325" y="4762500"/>
          <p14:tracePt t="158389" x="1562100" y="4778375"/>
          <p14:tracePt t="158406" x="1516063" y="4778375"/>
          <p14:tracePt t="158423" x="1508125" y="4778375"/>
          <p14:tracePt t="158439" x="1493838" y="4784725"/>
          <p14:tracePt t="158456" x="1470025" y="4784725"/>
          <p14:tracePt t="158473" x="1439863" y="4784725"/>
          <p14:tracePt t="158489" x="1431925" y="4784725"/>
          <p14:tracePt t="158506" x="1417638" y="4784725"/>
          <p14:tracePt t="158523" x="1409700" y="4784725"/>
          <p14:tracePt t="158539" x="1393825" y="4784725"/>
          <p14:tracePt t="158556" x="1371600" y="4784725"/>
          <p14:tracePt t="158579" x="1363663" y="4784725"/>
          <p14:tracePt t="158589" x="1363663" y="4792663"/>
          <p14:tracePt t="158606" x="1333500" y="4792663"/>
          <p14:tracePt t="158623" x="1273175" y="4792663"/>
          <p14:tracePt t="158639" x="1227138" y="4792663"/>
          <p14:tracePt t="158656" x="1203325" y="4792663"/>
          <p14:tracePt t="158673" x="1165225" y="4792663"/>
          <p14:tracePt t="158689" x="1143000" y="4792663"/>
          <p14:tracePt t="158706" x="1082675" y="4792663"/>
          <p14:tracePt t="158723" x="1036638" y="4792663"/>
          <p14:tracePt t="158739" x="982663" y="4792663"/>
          <p14:tracePt t="158756" x="914400" y="4792663"/>
          <p14:tracePt t="158773" x="876300" y="4784725"/>
          <p14:tracePt t="158790" x="854075" y="4770438"/>
          <p14:tracePt t="158806" x="830263" y="4732338"/>
          <p14:tracePt t="158823" x="808038" y="4686300"/>
          <p14:tracePt t="158839" x="808038" y="4648200"/>
          <p14:tracePt t="158856" x="808038" y="4587875"/>
          <p14:tracePt t="158873" x="808038" y="4572000"/>
          <p14:tracePt t="158890" x="860425" y="4518025"/>
          <p14:tracePt t="158906" x="898525" y="4518025"/>
          <p14:tracePt t="158923" x="1082675" y="4511675"/>
          <p14:tracePt t="158939" x="1235075" y="4511675"/>
          <p14:tracePt t="158956" x="1311275" y="4511675"/>
          <p14:tracePt t="158973" x="1363663" y="4518025"/>
          <p14:tracePt t="158990" x="1417638" y="4587875"/>
          <p14:tracePt t="159006" x="1439863" y="4625975"/>
          <p14:tracePt t="159023" x="1447800" y="4656138"/>
          <p14:tracePt t="159039" x="1463675" y="4664075"/>
          <p14:tracePt t="159056" x="1463675" y="4670425"/>
          <p14:tracePt t="159109" x="1463675" y="4678363"/>
          <p14:tracePt t="159119" x="1463675" y="4686300"/>
          <p14:tracePt t="159140" x="1477963" y="4702175"/>
          <p14:tracePt t="159153" x="1493838" y="4708525"/>
          <p14:tracePt t="159169" x="1501775" y="4708525"/>
          <p14:tracePt t="159174" x="1516063" y="4708525"/>
          <p14:tracePt t="159190" x="1570038" y="4708525"/>
          <p14:tracePt t="159206" x="1730375" y="4732338"/>
          <p14:tracePt t="159223" x="1866900" y="4732338"/>
          <p14:tracePt t="159239" x="1981200" y="4732338"/>
          <p14:tracePt t="159256" x="2316163" y="4732338"/>
          <p14:tracePt t="159273" x="2430463" y="4732338"/>
          <p14:tracePt t="159289" x="2613025" y="4732338"/>
          <p14:tracePt t="159306" x="3009900" y="4784725"/>
          <p14:tracePt t="159323" x="3322638" y="4830763"/>
          <p14:tracePt t="159340" x="3635375" y="4854575"/>
          <p14:tracePt t="159356" x="3878263" y="4876800"/>
          <p14:tracePt t="159373" x="4191000" y="4930775"/>
          <p14:tracePt t="159390" x="4495800" y="4975225"/>
          <p14:tracePt t="159406" x="4664075" y="4991100"/>
          <p14:tracePt t="159423" x="4724400" y="4999038"/>
          <p14:tracePt t="159440" x="4732338" y="4999038"/>
          <p14:tracePt t="159456" x="4754563" y="4999038"/>
          <p14:tracePt t="159490" x="4762500" y="4999038"/>
          <p14:tracePt t="159576" x="4746625" y="4999038"/>
          <p14:tracePt t="159589" x="4746625" y="4991100"/>
          <p14:tracePt t="159595" x="4732338" y="4991100"/>
          <p14:tracePt t="159607" x="4724400" y="4991100"/>
          <p14:tracePt t="159623" x="4708525" y="4991100"/>
          <p14:tracePt t="159640" x="4678363" y="4983163"/>
          <p14:tracePt t="159657" x="4656138" y="4983163"/>
          <p14:tracePt t="159673" x="4572000" y="4975225"/>
          <p14:tracePt t="159690" x="4373563" y="4922838"/>
          <p14:tracePt t="159706" x="4183063" y="4884738"/>
          <p14:tracePt t="159723" x="4106863" y="4876800"/>
          <p14:tracePt t="159740" x="4054475" y="4868863"/>
          <p14:tracePt t="159757" x="4000500" y="4860925"/>
          <p14:tracePt t="159790" x="3992563" y="4860925"/>
          <p14:tracePt t="159807" x="3984625" y="4860925"/>
          <p14:tracePt t="159823" x="3970338" y="4854575"/>
          <p14:tracePt t="159840" x="3962400" y="4854575"/>
          <p14:tracePt t="159857" x="3946525" y="4846638"/>
          <p14:tracePt t="159873" x="3940175" y="4846638"/>
          <p14:tracePt t="159890" x="3924300" y="4846638"/>
          <p14:tracePt t="160135" x="3908425" y="4830763"/>
          <p14:tracePt t="160179" x="3908425" y="4822825"/>
          <p14:tracePt t="160187" x="3902075" y="4822825"/>
          <p14:tracePt t="160207" x="3894138" y="4822825"/>
          <p14:tracePt t="160217" x="3886200" y="4822825"/>
          <p14:tracePt t="160227" x="3870325" y="4808538"/>
          <p14:tracePt t="160240" x="3848100" y="4808538"/>
          <p14:tracePt t="160257" x="3817938" y="4800600"/>
          <p14:tracePt t="160274" x="3794125" y="4800600"/>
          <p14:tracePt t="160290" x="3787775" y="4800600"/>
          <p14:tracePt t="160307" x="3756025" y="4784725"/>
          <p14:tracePt t="160323" x="3749675" y="4784725"/>
          <p14:tracePt t="160340" x="3703638" y="4778375"/>
          <p14:tracePt t="160357" x="3641725" y="4754563"/>
          <p14:tracePt t="160373" x="3611563" y="4754563"/>
          <p14:tracePt t="160390" x="3551238" y="4754563"/>
          <p14:tracePt t="160407" x="3505200" y="4732338"/>
          <p14:tracePt t="160423" x="3413125" y="4708525"/>
          <p14:tracePt t="160440" x="3314700" y="4702175"/>
          <p14:tracePt t="160457" x="3170238" y="4694238"/>
          <p14:tracePt t="160473" x="3132138" y="4694238"/>
          <p14:tracePt t="160490" x="3116263" y="4694238"/>
          <p14:tracePt t="160507" x="3108325" y="4694238"/>
          <p14:tracePt t="160553" x="3101975" y="4694238"/>
          <p14:tracePt t="160563" x="3086100" y="4694238"/>
          <p14:tracePt t="160573" x="3070225" y="4694238"/>
          <p14:tracePt t="160590" x="3040063" y="4694238"/>
          <p14:tracePt t="160607" x="3009900" y="4694238"/>
          <p14:tracePt t="160623" x="2979738" y="4694238"/>
          <p14:tracePt t="160640" x="2949575" y="4694238"/>
          <p14:tracePt t="160657" x="2879725" y="4694238"/>
          <p14:tracePt t="160674" x="2841625" y="4694238"/>
          <p14:tracePt t="160690" x="2819400" y="4694238"/>
          <p14:tracePt t="160707" x="2797175" y="4694238"/>
          <p14:tracePt t="160724" x="2789238" y="4694238"/>
          <p14:tracePt t="160757" x="2781300" y="4694238"/>
          <p14:tracePt t="160774" x="2773363" y="4694238"/>
          <p14:tracePt t="160851" x="2765425" y="4694238"/>
          <p14:tracePt t="160865" x="2765425" y="4702175"/>
          <p14:tracePt t="160885" x="2751138" y="4716463"/>
          <p14:tracePt t="160909" x="2751138" y="4724400"/>
          <p14:tracePt t="160929" x="2751138" y="4732338"/>
          <p14:tracePt t="160955" x="2751138" y="4740275"/>
          <p14:tracePt t="160961" x="2743200" y="4740275"/>
          <p14:tracePt t="161111" x="2735263" y="4746625"/>
          <p14:tracePt t="161131" x="2727325" y="4754563"/>
          <p14:tracePt t="161147" x="2727325" y="4762500"/>
          <p14:tracePt t="161177" x="2720975" y="4762500"/>
          <p14:tracePt t="162422" x="2720975" y="4770438"/>
          <p14:tracePt t="162442" x="2727325" y="4770438"/>
          <p14:tracePt t="163709" x="2735263" y="4770438"/>
          <p14:tracePt t="163725" x="2735263" y="4778375"/>
          <p14:tracePt t="163729" x="2735263" y="4784725"/>
          <p14:tracePt t="163741" x="2735263" y="4792663"/>
          <p14:tracePt t="163758" x="2735263" y="4816475"/>
          <p14:tracePt t="163775" x="2735263" y="4838700"/>
          <p14:tracePt t="163791" x="2735263" y="4860925"/>
          <p14:tracePt t="163808" x="2735263" y="4868863"/>
          <p14:tracePt t="163825" x="2735263" y="4884738"/>
          <p14:tracePt t="163842" x="2735263" y="4892675"/>
          <p14:tracePt t="163956" x="2735263" y="4899025"/>
          <p14:tracePt t="163965" x="2727325" y="4906963"/>
          <p14:tracePt t="164230" x="2727325" y="4914900"/>
          <p14:tracePt t="164270" x="2727325" y="4922838"/>
          <p14:tracePt t="164296" x="2727325" y="4930775"/>
          <p14:tracePt t="164316" x="2727325" y="4937125"/>
          <p14:tracePt t="164340" x="2720975" y="4953000"/>
          <p14:tracePt t="164356" x="2713038" y="4953000"/>
          <p14:tracePt t="164370" x="2697163" y="4968875"/>
          <p14:tracePt t="164387" x="2659063" y="4975225"/>
          <p14:tracePt t="164401" x="2628900" y="4975225"/>
          <p14:tracePt t="164410" x="2613025" y="4975225"/>
          <p14:tracePt t="164425" x="2568575" y="4975225"/>
          <p14:tracePt t="164442" x="2544763" y="4975225"/>
          <p14:tracePt t="164458" x="2536825" y="4975225"/>
          <p14:tracePt t="164475" x="2530475" y="4975225"/>
          <p14:tracePt t="164515" x="2522538" y="4975225"/>
          <p14:tracePt t="164525" x="2514600" y="4968875"/>
          <p14:tracePt t="164542" x="2484438" y="4930775"/>
          <p14:tracePt t="164558" x="2484438" y="4914900"/>
          <p14:tracePt t="164561" x="2484438" y="4899025"/>
          <p14:tracePt t="164575" x="2484438" y="4884738"/>
          <p14:tracePt t="164592" x="2476500" y="4846638"/>
          <p14:tracePt t="164608" x="2476500" y="4808538"/>
          <p14:tracePt t="164625" x="2492375" y="4770438"/>
          <p14:tracePt t="164642" x="2498725" y="4762500"/>
          <p14:tracePt t="164658" x="2552700" y="4754563"/>
          <p14:tracePt t="164675" x="2613025" y="4740275"/>
          <p14:tracePt t="164692" x="2689225" y="4732338"/>
          <p14:tracePt t="164708" x="2765425" y="4732338"/>
          <p14:tracePt t="164725" x="2803525" y="4732338"/>
          <p14:tracePt t="164742" x="2811463" y="4732338"/>
          <p14:tracePt t="164758" x="2827338" y="4732338"/>
          <p14:tracePt t="164775" x="2857500" y="4746625"/>
          <p14:tracePt t="164792" x="2865438" y="4778375"/>
          <p14:tracePt t="164809" x="2879725" y="4792663"/>
          <p14:tracePt t="164826" x="2879725" y="4816475"/>
          <p14:tracePt t="164842" x="2879725" y="4822825"/>
          <p14:tracePt t="164858" x="2879725" y="4838700"/>
          <p14:tracePt t="164875" x="2879725" y="4854575"/>
          <p14:tracePt t="164909" x="2879725" y="4860925"/>
          <p14:tracePt t="164943" x="2887663" y="4868863"/>
          <p14:tracePt t="165095" x="2895600" y="4884738"/>
          <p14:tracePt t="165121" x="2903538" y="4899025"/>
          <p14:tracePt t="165151" x="2911475" y="4906963"/>
          <p14:tracePt t="165171" x="2917825" y="4914900"/>
          <p14:tracePt t="165191" x="2925763" y="4914900"/>
          <p14:tracePt t="165207" x="2971800" y="4930775"/>
          <p14:tracePt t="165217" x="2994025" y="4945063"/>
          <p14:tracePt t="165225" x="3001963" y="4945063"/>
          <p14:tracePt t="165242" x="3063875" y="4968875"/>
          <p14:tracePt t="165259" x="3230563" y="5006975"/>
          <p14:tracePt t="165275" x="3421063" y="5029200"/>
          <p14:tracePt t="165292" x="3543300" y="5051425"/>
          <p14:tracePt t="165308" x="3635375" y="5051425"/>
          <p14:tracePt t="165325" x="3756025" y="5051425"/>
          <p14:tracePt t="165342" x="3863975" y="5051425"/>
          <p14:tracePt t="165358" x="3946525" y="5051425"/>
          <p14:tracePt t="165375" x="3984625" y="5051425"/>
          <p14:tracePt t="165392" x="4022725" y="5051425"/>
          <p14:tracePt t="165408" x="4084638" y="5051425"/>
          <p14:tracePt t="165425" x="4114800" y="5037138"/>
          <p14:tracePt t="165442" x="4175125" y="5037138"/>
          <p14:tracePt t="165458" x="4229100" y="5029200"/>
          <p14:tracePt t="165475" x="4251325" y="5029200"/>
          <p14:tracePt t="165492" x="4259263" y="5029200"/>
          <p14:tracePt t="165508" x="4267200" y="5029200"/>
          <p14:tracePt t="165542" x="4275138" y="5029200"/>
          <p14:tracePt t="165676" x="4267200" y="5029200"/>
          <p14:tracePt t="165680" x="4259263" y="5029200"/>
          <p14:tracePt t="165692" x="4206875" y="5029200"/>
          <p14:tracePt t="165708" x="4160838" y="5029200"/>
          <p14:tracePt t="165725" x="4068763" y="5029200"/>
          <p14:tracePt t="165742" x="3962400" y="5029200"/>
          <p14:tracePt t="165758" x="3894138" y="5029200"/>
          <p14:tracePt t="165775" x="3856038" y="5021263"/>
          <p14:tracePt t="165792" x="3817938" y="4999038"/>
          <p14:tracePt t="165808" x="3771900" y="4953000"/>
          <p14:tracePt t="165825" x="3749675" y="4854575"/>
          <p14:tracePt t="165842" x="3749675" y="4778375"/>
          <p14:tracePt t="165859" x="3756025" y="4648200"/>
          <p14:tracePt t="165875" x="3810000" y="4602163"/>
          <p14:tracePt t="165892" x="3878263" y="4511675"/>
          <p14:tracePt t="165909" x="3984625" y="4511675"/>
          <p14:tracePt t="165925" x="4106863" y="4511675"/>
          <p14:tracePt t="165942" x="4289425" y="4518025"/>
          <p14:tracePt t="165959" x="4487863" y="4579938"/>
          <p14:tracePt t="165975" x="4656138" y="4640263"/>
          <p14:tracePt t="165992" x="4770438" y="4686300"/>
          <p14:tracePt t="166009" x="4816475" y="4724400"/>
          <p14:tracePt t="166025" x="4838700" y="4746625"/>
          <p14:tracePt t="166075" x="4846638" y="4754563"/>
          <p14:tracePt t="166134" x="4854575" y="4754563"/>
          <p14:tracePt t="166145" x="4868863" y="4754563"/>
          <p14:tracePt t="166150" x="4876800" y="4754563"/>
          <p14:tracePt t="166160" x="4899025" y="4754563"/>
          <p14:tracePt t="166175" x="4922838" y="4754563"/>
          <p14:tracePt t="166192" x="5051425" y="4770438"/>
          <p14:tracePt t="166209" x="5159375" y="4784725"/>
          <p14:tracePt t="166225" x="5303838" y="4784725"/>
          <p14:tracePt t="166242" x="5456238" y="4784725"/>
          <p14:tracePt t="166259" x="5592763" y="4784725"/>
          <p14:tracePt t="166275" x="5768975" y="4784725"/>
          <p14:tracePt t="166292" x="5905500" y="4784725"/>
          <p14:tracePt t="166309" x="6103938" y="4784725"/>
          <p14:tracePt t="166325" x="6316663" y="4784725"/>
          <p14:tracePt t="166342" x="6408738" y="4784725"/>
          <p14:tracePt t="166359" x="6423025" y="4784725"/>
          <p14:tracePt t="166413" x="6416675" y="4778375"/>
          <p14:tracePt t="166420" x="6400800" y="4778375"/>
          <p14:tracePt t="166432" x="6384925" y="4778375"/>
          <p14:tracePt t="166442" x="6378575" y="4778375"/>
          <p14:tracePt t="166459" x="6370638" y="4778375"/>
          <p14:tracePt t="166475" x="6302375" y="4746625"/>
          <p14:tracePt t="166492" x="6232525" y="4708525"/>
          <p14:tracePt t="166509" x="6172200" y="4678363"/>
          <p14:tracePt t="166525" x="6149975" y="4648200"/>
          <p14:tracePt t="166559" x="6149975" y="4640263"/>
          <p14:tracePt t="166575" x="6180138" y="4632325"/>
          <p14:tracePt t="166592" x="6202363" y="4632325"/>
          <p14:tracePt t="166609" x="6264275" y="4632325"/>
          <p14:tracePt t="166626" x="6316663" y="4632325"/>
          <p14:tracePt t="166642" x="6340475" y="4632325"/>
          <p14:tracePt t="166659" x="6354763" y="4632325"/>
          <p14:tracePt t="166676" x="6370638" y="4640263"/>
          <p14:tracePt t="166692" x="6370638" y="4664075"/>
          <p14:tracePt t="166709" x="6370638" y="4678363"/>
          <p14:tracePt t="166726" x="6370638" y="4686300"/>
          <p14:tracePt t="166742" x="6340475" y="4724400"/>
          <p14:tracePt t="166759" x="6316663" y="4724400"/>
          <p14:tracePt t="166776" x="6302375" y="4732338"/>
          <p14:tracePt t="166792" x="6286500" y="4746625"/>
          <p14:tracePt t="167523" x="6286500" y="4754563"/>
          <p14:tracePt t="167539" x="6270625" y="4762500"/>
          <p14:tracePt t="167563" x="6264275" y="4770438"/>
          <p14:tracePt t="167593" x="6256338" y="4778375"/>
          <p14:tracePt t="167603" x="6256338" y="4784725"/>
          <p14:tracePt t="167609" x="6248400" y="4784725"/>
          <p14:tracePt t="167626" x="6240463" y="4792663"/>
          <p14:tracePt t="167643" x="6232525" y="4792663"/>
          <p14:tracePt t="167659" x="6164263" y="4808538"/>
          <p14:tracePt t="167676" x="6134100" y="4816475"/>
          <p14:tracePt t="167693" x="6103938" y="4822825"/>
          <p14:tracePt t="167709" x="6049963" y="4830763"/>
          <p14:tracePt t="167726" x="6011863" y="4838700"/>
          <p14:tracePt t="167743" x="5959475" y="4838700"/>
          <p14:tracePt t="167759" x="5921375" y="4838700"/>
          <p14:tracePt t="167776" x="5883275" y="4846638"/>
          <p14:tracePt t="167793" x="5821363" y="4860925"/>
          <p14:tracePt t="167810" x="5813425" y="4860925"/>
          <p14:tracePt t="167826" x="5799138" y="4860925"/>
          <p14:tracePt t="167843" x="5783263" y="4860925"/>
          <p14:tracePt t="167860" x="5753100" y="4860925"/>
          <p14:tracePt t="167876" x="5745163" y="4860925"/>
          <p14:tracePt t="167893" x="5692775" y="4860925"/>
          <p14:tracePt t="167910" x="5668963" y="4860925"/>
          <p14:tracePt t="167926" x="5630863" y="4860925"/>
          <p14:tracePt t="167943" x="5546725" y="4860925"/>
          <p14:tracePt t="167959" x="5508625" y="4860925"/>
          <p14:tracePt t="167976" x="5478463" y="4860925"/>
          <p14:tracePt t="167993" x="5440363" y="4860925"/>
          <p14:tracePt t="168010" x="5418138" y="4860925"/>
          <p14:tracePt t="168026" x="5402263" y="4860925"/>
          <p14:tracePt t="168043" x="5364163" y="4860925"/>
          <p14:tracePt t="168060" x="5287963" y="4860925"/>
          <p14:tracePt t="168076" x="5197475" y="4860925"/>
          <p14:tracePt t="168093" x="5143500" y="4860925"/>
          <p14:tracePt t="168109" x="5121275" y="4860925"/>
          <p14:tracePt t="168126" x="5105400" y="4860925"/>
          <p14:tracePt t="168173" x="5097463" y="4860925"/>
          <p14:tracePt t="168183" x="5083175" y="4830763"/>
          <p14:tracePt t="168193" x="5083175" y="4816475"/>
          <p14:tracePt t="168210" x="5083175" y="4754563"/>
          <p14:tracePt t="168226" x="5097463" y="4640263"/>
          <p14:tracePt t="168243" x="5151438" y="4533900"/>
          <p14:tracePt t="168260" x="5211763" y="4373563"/>
          <p14:tracePt t="168276" x="5402263" y="4092575"/>
          <p14:tracePt t="168293" x="5554663" y="3870325"/>
          <p14:tracePt t="168310" x="5722938" y="3665538"/>
          <p14:tracePt t="168326" x="5807075" y="3573463"/>
          <p14:tracePt t="168343" x="5981700" y="3406775"/>
          <p14:tracePt t="168359" x="6264275" y="3124200"/>
          <p14:tracePt t="168376" x="6446838" y="2949575"/>
          <p14:tracePt t="168393" x="6994525" y="2530475"/>
          <p14:tracePt t="168410" x="7200900" y="2370138"/>
          <p14:tracePt t="168426" x="7489825" y="2117725"/>
          <p14:tracePt t="168443" x="7764463" y="1920875"/>
          <p14:tracePt t="168460" x="7985125" y="1768475"/>
          <p14:tracePt t="168476" x="8161338" y="1630363"/>
          <p14:tracePt t="168493" x="8588375" y="1287463"/>
          <p14:tracePt t="168509" x="8755063" y="1143000"/>
          <p14:tracePt t="168526" x="8823325" y="1089025"/>
          <p14:tracePt t="168543" x="8877300" y="1006475"/>
          <p14:tracePt t="168547" x="8931275" y="952500"/>
          <p14:tracePt t="168559" x="8945563" y="914400"/>
          <p14:tracePt t="168576" x="8961438" y="892175"/>
          <p14:tracePt t="168593" x="8969375" y="892175"/>
          <p14:tracePt t="168660" x="8931275" y="892175"/>
          <p14:tracePt t="168670" x="8915400" y="892175"/>
          <p14:tracePt t="168677" x="8907463" y="898525"/>
          <p14:tracePt t="168693" x="8855075" y="930275"/>
          <p14:tracePt t="168710" x="8778875" y="936625"/>
          <p14:tracePt t="168726" x="8732838" y="936625"/>
          <p14:tracePt t="168743" x="8664575" y="936625"/>
          <p14:tracePt t="168759" x="8572500" y="936625"/>
          <p14:tracePt t="168776" x="8488363" y="936625"/>
          <p14:tracePt t="168793" x="8420100" y="936625"/>
          <p14:tracePt t="168810" x="8359775" y="936625"/>
          <p14:tracePt t="168826" x="8283575" y="936625"/>
          <p14:tracePt t="168843" x="8237538" y="944563"/>
          <p14:tracePt t="168860" x="8213725" y="952500"/>
          <p14:tracePt t="168876" x="8199438" y="968375"/>
          <p14:tracePt t="168893" x="8191500" y="974725"/>
          <p14:tracePt t="168910" x="8169275" y="982663"/>
          <p14:tracePt t="168926" x="8161338" y="982663"/>
          <p14:tracePt t="168943" x="8145463" y="990600"/>
          <p14:tracePt t="168976" x="8131175" y="1006475"/>
          <p14:tracePt t="168993" x="8107363" y="1006475"/>
          <p14:tracePt t="169010" x="8069263" y="1012825"/>
          <p14:tracePt t="169026" x="7993063" y="1028700"/>
          <p14:tracePt t="169043" x="7962900" y="1036638"/>
          <p14:tracePt t="169044" x="7954963" y="1036638"/>
          <p14:tracePt t="169060" x="7924800" y="1036638"/>
          <p14:tracePt t="169076" x="7894638" y="1036638"/>
          <p14:tracePt t="169093" x="7870825" y="1036638"/>
          <p14:tracePt t="169110" x="7840663" y="1036638"/>
          <p14:tracePt t="169126" x="7832725" y="1036638"/>
          <p14:tracePt t="169143" x="7826375" y="1036638"/>
          <p14:tracePt t="169160" x="7802563" y="1036638"/>
          <p14:tracePt t="169176" x="7780338" y="1036638"/>
          <p14:tracePt t="169193" x="7764463" y="1036638"/>
          <p14:tracePt t="169210" x="7742238" y="1036638"/>
          <p14:tracePt t="169227" x="7704138" y="1036638"/>
          <p14:tracePt t="169243" x="7688263" y="1036638"/>
          <p14:tracePt t="169260" x="7680325" y="1044575"/>
          <p14:tracePt t="169372" x="7666038" y="1044575"/>
          <p14:tracePt t="169398" x="7658100" y="1044575"/>
          <p14:tracePt t="169405" x="7650163" y="1044575"/>
          <p14:tracePt t="169454" x="7642225" y="1044575"/>
          <p14:tracePt t="169464" x="7635875" y="1044575"/>
          <p14:tracePt t="169484" x="7627938" y="1044575"/>
          <p14:tracePt t="169499" x="7620000" y="1044575"/>
          <p14:tracePt t="169508" x="7604125" y="1044575"/>
          <p14:tracePt t="169519" x="7597775" y="1044575"/>
          <p14:tracePt t="169527" x="7589838" y="1044575"/>
          <p14:tracePt t="169543" x="7581900" y="1044575"/>
          <p14:tracePt t="169588" x="7573963" y="1044575"/>
          <p14:tracePt t="169594" x="7566025" y="1044575"/>
          <p14:tracePt t="169604" x="7535863" y="1028700"/>
          <p14:tracePt t="169611" x="7535863" y="1020763"/>
          <p14:tracePt t="169626" x="7505700" y="998538"/>
          <p14:tracePt t="169643" x="7489825" y="982663"/>
          <p14:tracePt t="169660" x="7467600" y="974725"/>
          <p14:tracePt t="169677" x="7429500" y="930275"/>
          <p14:tracePt t="169693" x="7413625" y="914400"/>
          <p14:tracePt t="169710" x="7407275" y="892175"/>
          <p14:tracePt t="169727" x="7399338" y="860425"/>
          <p14:tracePt t="169743" x="7391400" y="838200"/>
          <p14:tracePt t="169760" x="7391400" y="815975"/>
          <p14:tracePt t="169777" x="7407275" y="769938"/>
          <p14:tracePt t="169793" x="7413625" y="762000"/>
          <p14:tracePt t="169810" x="7451725" y="723900"/>
          <p14:tracePt t="169827" x="7513638" y="693738"/>
          <p14:tracePt t="169843" x="7535863" y="693738"/>
          <p14:tracePt t="169860" x="7581900" y="663575"/>
          <p14:tracePt t="169877" x="7650163" y="663575"/>
          <p14:tracePt t="169893" x="7688263" y="663575"/>
          <p14:tracePt t="169910" x="7726363" y="663575"/>
          <p14:tracePt t="169927" x="7772400" y="663575"/>
          <p14:tracePt t="169943" x="7902575" y="693738"/>
          <p14:tracePt t="169960" x="7954963" y="723900"/>
          <p14:tracePt t="169977" x="8023225" y="769938"/>
          <p14:tracePt t="169993" x="8047038" y="808038"/>
          <p14:tracePt t="170010" x="8093075" y="892175"/>
          <p14:tracePt t="170027" x="8093075" y="922338"/>
          <p14:tracePt t="170044" x="8099425" y="936625"/>
          <p14:tracePt t="170060" x="8099425" y="952500"/>
          <p14:tracePt t="170077" x="8099425" y="968375"/>
          <p14:tracePt t="170094" x="8093075" y="974725"/>
          <p14:tracePt t="170215" x="8099425" y="974725"/>
          <p14:tracePt t="170224" x="8153400" y="974725"/>
          <p14:tracePt t="170234" x="8207375" y="974725"/>
          <p14:tracePt t="170243" x="8221663" y="974725"/>
          <p14:tracePt t="170260" x="8359775" y="974725"/>
          <p14:tracePt t="170277" x="8588375" y="974725"/>
          <p14:tracePt t="170293" x="8861425" y="974725"/>
          <p14:tracePt t="170310" x="9128125" y="974725"/>
          <p14:tracePt t="170327" x="9280525" y="974725"/>
          <p14:tracePt t="170344" x="9517063" y="974725"/>
          <p14:tracePt t="170360" x="9731375" y="974725"/>
          <p14:tracePt t="170377" x="9959975" y="974725"/>
          <p14:tracePt t="170393" x="10042525" y="968375"/>
          <p14:tracePt t="170410" x="10058400" y="960438"/>
          <p14:tracePt t="170458" x="10066338" y="960438"/>
          <p14:tracePt t="170472" x="10074275" y="960438"/>
          <p14:tracePt t="170500" x="10080625" y="960438"/>
          <p14:tracePt t="170508" x="10104438" y="960438"/>
          <p14:tracePt t="170513" x="10112375" y="960438"/>
          <p14:tracePt t="170527" x="10164763" y="960438"/>
          <p14:tracePt t="170544" x="10309225" y="960438"/>
          <p14:tracePt t="170560" x="10455275" y="960438"/>
          <p14:tracePt t="170577" x="10545763" y="960438"/>
          <p14:tracePt t="170594" x="10591800" y="960438"/>
          <p14:tracePt t="170669" x="10583863" y="960438"/>
          <p14:tracePt t="170678" x="10575925" y="960438"/>
          <p14:tracePt t="170685" x="10569575" y="960438"/>
          <p14:tracePt t="170694" x="10561638" y="960438"/>
          <p14:tracePt t="170710" x="10515600" y="960438"/>
          <p14:tracePt t="170727" x="10477500" y="960438"/>
          <p14:tracePt t="170744" x="10417175" y="960438"/>
          <p14:tracePt t="170760" x="10355263" y="960438"/>
          <p14:tracePt t="170777" x="10302875" y="960438"/>
          <p14:tracePt t="170794" x="10287000" y="968375"/>
          <p14:tracePt t="170810" x="10279063" y="968375"/>
          <p14:tracePt t="170827" x="10264775" y="968375"/>
          <p14:tracePt t="170844" x="10256838" y="968375"/>
          <p14:tracePt t="170860" x="10226675" y="974725"/>
          <p14:tracePt t="170877" x="10210800" y="990600"/>
          <p14:tracePt t="170894" x="10194925" y="990600"/>
          <p14:tracePt t="170910" x="10180638" y="990600"/>
          <p14:tracePt t="170927" x="10172700" y="990600"/>
          <p14:tracePt t="171027" x="10202863" y="990600"/>
          <p14:tracePt t="171030" x="10218738" y="990600"/>
          <p14:tracePt t="171044" x="10279063" y="990600"/>
          <p14:tracePt t="171060" x="10371138" y="968375"/>
          <p14:tracePt t="171077" x="10431463" y="960438"/>
          <p14:tracePt t="171094" x="10545763" y="952500"/>
          <p14:tracePt t="171110" x="10660063" y="930275"/>
          <p14:tracePt t="171127" x="10690225" y="922338"/>
          <p14:tracePt t="171160" x="10698163" y="922338"/>
          <p14:tracePt t="171177" x="10706100" y="922338"/>
          <p14:tracePt t="171194" x="10721975" y="914400"/>
          <p14:tracePt t="171227" x="10721975" y="906463"/>
          <p14:tracePt t="171465" x="10721975" y="898525"/>
          <p14:tracePt t="171470" x="10721975" y="892175"/>
          <p14:tracePt t="171481" x="10690225" y="868363"/>
          <p14:tracePt t="171494" x="10668000" y="860425"/>
          <p14:tracePt t="171511" x="10637838" y="838200"/>
          <p14:tracePt t="171527" x="10545763" y="822325"/>
          <p14:tracePt t="171544" x="10431463" y="808038"/>
          <p14:tracePt t="171561" x="10302875" y="784225"/>
          <p14:tracePt t="171577" x="10202863" y="777875"/>
          <p14:tracePt t="171594" x="10066338" y="777875"/>
          <p14:tracePt t="171611" x="9952038" y="777875"/>
          <p14:tracePt t="171627" x="9867900" y="777875"/>
          <p14:tracePt t="171644" x="9799638" y="777875"/>
          <p14:tracePt t="171661" x="9693275" y="777875"/>
          <p14:tracePt t="171677" x="9593263" y="784225"/>
          <p14:tracePt t="171694" x="9440863" y="830263"/>
          <p14:tracePt t="171711" x="9388475" y="854075"/>
          <p14:tracePt t="171727" x="9318625" y="868363"/>
          <p14:tracePt t="171744" x="9266238" y="898525"/>
          <p14:tracePt t="171761" x="9242425" y="922338"/>
          <p14:tracePt t="171778" x="9212263" y="944563"/>
          <p14:tracePt t="171794" x="9174163" y="974725"/>
          <p14:tracePt t="171811" x="9144000" y="998538"/>
          <p14:tracePt t="171827" x="9128125" y="1006475"/>
          <p14:tracePt t="171844" x="9105900" y="1012825"/>
          <p14:tracePt t="171861" x="9097963" y="1028700"/>
          <p14:tracePt t="171878" x="9075738" y="1036638"/>
          <p14:tracePt t="171894" x="9045575" y="1044575"/>
          <p14:tracePt t="171911" x="9013825" y="1058863"/>
          <p14:tracePt t="171927" x="8991600" y="1066800"/>
          <p14:tracePt t="171944" x="8969375" y="1066800"/>
          <p14:tracePt t="171961" x="8899525" y="1066800"/>
          <p14:tracePt t="171977" x="8869363" y="1066800"/>
          <p14:tracePt t="171994" x="8816975" y="1066800"/>
          <p14:tracePt t="172011" x="8785225" y="1066800"/>
          <p14:tracePt t="172028" x="8740775" y="1066800"/>
          <p14:tracePt t="172044" x="8709025" y="1066800"/>
          <p14:tracePt t="172061" x="8686800" y="1066800"/>
          <p14:tracePt t="172078" x="8626475" y="1066800"/>
          <p14:tracePt t="172094" x="8542338" y="1066800"/>
          <p14:tracePt t="172111" x="8480425" y="1066800"/>
          <p14:tracePt t="172128" x="8428038" y="1066800"/>
          <p14:tracePt t="172144" x="8374063" y="1066800"/>
          <p14:tracePt t="172161" x="8297863" y="1066800"/>
          <p14:tracePt t="172178" x="8175625" y="1066800"/>
          <p14:tracePt t="172194" x="8093075" y="1066800"/>
          <p14:tracePt t="172211" x="8008938" y="1066800"/>
          <p14:tracePt t="172228" x="7940675" y="1066800"/>
          <p14:tracePt t="172244" x="7902575" y="1082675"/>
          <p14:tracePt t="172261" x="7832725" y="1089025"/>
          <p14:tracePt t="172278" x="7756525" y="1089025"/>
          <p14:tracePt t="172294" x="7673975" y="1096963"/>
          <p14:tracePt t="172311" x="7597775" y="1104900"/>
          <p14:tracePt t="172328" x="7513638" y="1104900"/>
          <p14:tracePt t="172344" x="7445375" y="1104900"/>
          <p14:tracePt t="172361" x="7331075" y="1104900"/>
          <p14:tracePt t="172378" x="7200900" y="1104900"/>
          <p14:tracePt t="172394" x="7124700" y="1104900"/>
          <p14:tracePt t="172411" x="7064375" y="1104900"/>
          <p14:tracePt t="172427" x="7048500" y="1104900"/>
          <p14:tracePt t="172444" x="6956425" y="1104900"/>
          <p14:tracePt t="172461" x="6926263" y="1104900"/>
          <p14:tracePt t="172478" x="6911975" y="1104900"/>
          <p14:tracePt t="172494" x="6880225" y="1104900"/>
          <p14:tracePt t="172511" x="6873875" y="1104900"/>
          <p14:tracePt t="172906" x="6858000" y="1112838"/>
          <p14:tracePt t="172914" x="6858000" y="1120775"/>
          <p14:tracePt t="172920" x="6858000" y="1135063"/>
          <p14:tracePt t="172931" x="6842125" y="1165225"/>
          <p14:tracePt t="172945" x="6827838" y="1196975"/>
          <p14:tracePt t="172961" x="6797675" y="1257300"/>
          <p14:tracePt t="172978" x="6765925" y="1317625"/>
          <p14:tracePt t="172995" x="6721475" y="1455738"/>
          <p14:tracePt t="173012" x="6675438" y="1554163"/>
          <p14:tracePt t="173029" x="6607175" y="1676400"/>
          <p14:tracePt t="173045" x="6569075" y="1798638"/>
          <p14:tracePt t="173061" x="6553200" y="1882775"/>
          <p14:tracePt t="173078" x="6499225" y="2035175"/>
          <p14:tracePt t="173095" x="6492875" y="2179638"/>
          <p14:tracePt t="173112" x="6469063" y="2286000"/>
          <p14:tracePt t="173128" x="6454775" y="2454275"/>
          <p14:tracePt t="173145" x="6446838" y="2713038"/>
          <p14:tracePt t="173161" x="6430963" y="2819400"/>
          <p14:tracePt t="173178" x="6370638" y="2971800"/>
          <p14:tracePt t="173195" x="6370638" y="3132138"/>
          <p14:tracePt t="173212" x="6370638" y="3330575"/>
          <p14:tracePt t="173228" x="6370638" y="3436938"/>
          <p14:tracePt t="173245" x="6340475" y="3679825"/>
          <p14:tracePt t="173262" x="6340475" y="3825875"/>
          <p14:tracePt t="173278" x="6302375" y="3962400"/>
          <p14:tracePt t="173295" x="6226175" y="4168775"/>
          <p14:tracePt t="173311" x="6188075" y="4251325"/>
          <p14:tracePt t="173328" x="6156325" y="4389438"/>
          <p14:tracePt t="173345" x="6111875" y="4525963"/>
          <p14:tracePt t="173361" x="6088063" y="4670425"/>
          <p14:tracePt t="173378" x="6057900" y="4754563"/>
          <p14:tracePt t="173395" x="6042025" y="4822825"/>
          <p14:tracePt t="173411" x="6019800" y="4930775"/>
          <p14:tracePt t="173428" x="6019800" y="4960938"/>
          <p14:tracePt t="173445" x="6019800" y="4991100"/>
          <p14:tracePt t="173462" x="6019800" y="5013325"/>
          <p14:tracePt t="173478" x="6019800" y="5045075"/>
          <p14:tracePt t="173495" x="6019800" y="5067300"/>
          <p14:tracePt t="173512" x="6019800" y="5083175"/>
          <p14:tracePt t="173528" x="6019800" y="5089525"/>
          <p14:tracePt t="173716" x="6003925" y="5075238"/>
          <p14:tracePt t="173784" x="5989638" y="5067300"/>
          <p14:tracePt t="174701" x="5981700" y="5067300"/>
          <p14:tracePt t="174711" x="5965825" y="5067300"/>
          <p14:tracePt t="174725" x="5959475" y="5067300"/>
          <p14:tracePt t="174735" x="5951538" y="5067300"/>
          <p14:tracePt t="174745" x="5943600" y="5067300"/>
          <p14:tracePt t="174762" x="5927725" y="5067300"/>
          <p14:tracePt t="174778" x="5905500" y="5067300"/>
          <p14:tracePt t="174795" x="5897563" y="5067300"/>
          <p14:tracePt t="174812" x="5883275" y="5067300"/>
          <p14:tracePt t="174828" x="5875338" y="5067300"/>
          <p14:tracePt t="174845" x="5859463" y="5067300"/>
          <p14:tracePt t="174878" x="5851525" y="5067300"/>
          <p14:tracePt t="174915" x="5845175" y="5067300"/>
          <p14:tracePt t="174920" x="5837238" y="5067300"/>
          <p14:tracePt t="174929" x="5829300" y="5059363"/>
          <p14:tracePt t="174945" x="5821363" y="5059363"/>
          <p14:tracePt t="174962" x="5807075" y="5059363"/>
          <p14:tracePt t="175006" x="5799138" y="5059363"/>
          <p14:tracePt t="175199" x="5791200" y="5059363"/>
          <p14:tracePt t="175209" x="5783263" y="5059363"/>
          <p14:tracePt t="175285" x="5775325" y="5059363"/>
          <p14:tracePt t="175305" x="5768975" y="5059363"/>
          <p14:tracePt t="175316" x="5761038" y="5059363"/>
          <p14:tracePt t="175327" x="5753100" y="5059363"/>
          <p14:tracePt t="175333" x="5745163" y="5051425"/>
          <p14:tracePt t="175346" x="5737225" y="5045075"/>
          <p14:tracePt t="175362" x="5730875" y="5045075"/>
          <p14:tracePt t="175379" x="5699125" y="5045075"/>
          <p14:tracePt t="175396" x="5654675" y="5037138"/>
          <p14:tracePt t="175412" x="5638800" y="5037138"/>
          <p14:tracePt t="175429" x="5622925" y="5037138"/>
          <p14:tracePt t="175446" x="5570538" y="5029200"/>
          <p14:tracePt t="175462" x="5532438" y="5029200"/>
          <p14:tracePt t="175479" x="5486400" y="5029200"/>
          <p14:tracePt t="175496" x="5440363" y="5029200"/>
          <p14:tracePt t="175513" x="5334000" y="5029200"/>
          <p14:tracePt t="175529" x="5227638" y="5029200"/>
          <p14:tracePt t="175546" x="5013325" y="5029200"/>
          <p14:tracePt t="175548" x="4953000" y="5029200"/>
          <p14:tracePt t="175562" x="4572000" y="5029200"/>
          <p14:tracePt t="175579" x="4068763" y="5029200"/>
          <p14:tracePt t="175596" x="3581400" y="5029200"/>
          <p14:tracePt t="175612" x="3330575" y="5029200"/>
          <p14:tracePt t="175629" x="3246438" y="5029200"/>
          <p14:tracePt t="175646" x="3192463" y="5029200"/>
          <p14:tracePt t="175662" x="3154363" y="5029200"/>
          <p14:tracePt t="175679" x="3124200" y="5021263"/>
          <p14:tracePt t="175696" x="3101975" y="5013325"/>
          <p14:tracePt t="175712" x="3078163" y="4999038"/>
          <p14:tracePt t="175746" x="3063875" y="4991100"/>
          <p14:tracePt t="175762" x="3048000" y="4975225"/>
          <p14:tracePt t="175809" x="3048000" y="4960938"/>
          <p14:tracePt t="175819" x="3048000" y="4953000"/>
          <p14:tracePt t="175829" x="3032125" y="4937125"/>
          <p14:tracePt t="175846" x="2987675" y="4922838"/>
          <p14:tracePt t="175862" x="2955925" y="4892675"/>
          <p14:tracePt t="175879" x="2879725" y="4884738"/>
          <p14:tracePt t="175896" x="2865438" y="4884738"/>
          <p14:tracePt t="175912" x="2841625" y="4876800"/>
          <p14:tracePt t="175929" x="2803525" y="4868863"/>
          <p14:tracePt t="175946" x="2797175" y="4854575"/>
          <p14:tracePt t="175962" x="2765425" y="4838700"/>
          <p14:tracePt t="175979" x="2713038" y="4792663"/>
          <p14:tracePt t="175996" x="2682875" y="4762500"/>
          <p14:tracePt t="176012" x="2667000" y="4746625"/>
          <p14:tracePt t="176029" x="2651125" y="4724400"/>
          <p14:tracePt t="176046" x="2651125" y="4716463"/>
          <p14:tracePt t="176076" x="2651125" y="4702175"/>
          <p14:tracePt t="176080" x="2659063" y="4702175"/>
          <p14:tracePt t="176096" x="2689225" y="4702175"/>
          <p14:tracePt t="176112" x="2751138" y="4702175"/>
          <p14:tracePt t="176129" x="2789238" y="4702175"/>
          <p14:tracePt t="176146" x="2841625" y="4702175"/>
          <p14:tracePt t="176162" x="2903538" y="4716463"/>
          <p14:tracePt t="176179" x="2963863" y="4732338"/>
          <p14:tracePt t="176196" x="2979738" y="4740275"/>
          <p14:tracePt t="176212" x="3116263" y="4784725"/>
          <p14:tracePt t="176229" x="3238500" y="4808538"/>
          <p14:tracePt t="176246" x="3306763" y="4822825"/>
          <p14:tracePt t="176262" x="3413125" y="4854575"/>
          <p14:tracePt t="176279" x="3573463" y="4860925"/>
          <p14:tracePt t="176296" x="3741738" y="4914900"/>
          <p14:tracePt t="176312" x="3932238" y="4930775"/>
          <p14:tracePt t="176329" x="4022725" y="4930775"/>
          <p14:tracePt t="176346" x="4229100" y="4930775"/>
          <p14:tracePt t="176362" x="4587875" y="4930775"/>
          <p14:tracePt t="176379" x="4816475" y="4930775"/>
          <p14:tracePt t="176396" x="4983163" y="4930775"/>
          <p14:tracePt t="176412" x="5273675" y="4930775"/>
          <p14:tracePt t="176429" x="5418138" y="4930775"/>
          <p14:tracePt t="176446" x="5616575" y="4930775"/>
          <p14:tracePt t="176463" x="5783263" y="4930775"/>
          <p14:tracePt t="176479" x="5821363" y="4930775"/>
          <p14:tracePt t="176496" x="5829300" y="4930775"/>
          <p14:tracePt t="176589" x="5837238" y="4930775"/>
          <p14:tracePt t="176599" x="5845175" y="4930775"/>
          <p14:tracePt t="176607" x="5851525" y="4930775"/>
          <p14:tracePt t="176617" x="5867400" y="4930775"/>
          <p14:tracePt t="176630" x="5883275" y="4930775"/>
          <p14:tracePt t="176646" x="5905500" y="4930775"/>
          <p14:tracePt t="176663" x="5943600" y="4930775"/>
          <p14:tracePt t="176679" x="5973763" y="4930775"/>
          <p14:tracePt t="176696" x="6003925" y="4930775"/>
          <p14:tracePt t="176713" x="6049963" y="4930775"/>
          <p14:tracePt t="176729" x="6057900" y="4930775"/>
          <p14:tracePt t="176746" x="6088063" y="4930775"/>
          <p14:tracePt t="176763" x="6126163" y="4930775"/>
          <p14:tracePt t="176779" x="6142038" y="4930775"/>
          <p14:tracePt t="176796" x="6180138" y="4930775"/>
          <p14:tracePt t="176813" x="6210300" y="4930775"/>
          <p14:tracePt t="176829" x="6264275" y="4930775"/>
          <p14:tracePt t="176846" x="6302375" y="4914900"/>
          <p14:tracePt t="176979" x="6294438" y="4906963"/>
          <p14:tracePt t="176989" x="6286500" y="4906963"/>
          <p14:tracePt t="176996" x="6270625" y="4906963"/>
          <p14:tracePt t="177013" x="6210300" y="4906963"/>
          <p14:tracePt t="177029" x="6149975" y="4906963"/>
          <p14:tracePt t="177046" x="6003925" y="4892675"/>
          <p14:tracePt t="177063" x="5768975" y="4892675"/>
          <p14:tracePt t="177079" x="5616575" y="4892675"/>
          <p14:tracePt t="177096" x="5516563" y="4892675"/>
          <p14:tracePt t="177113" x="5364163" y="4892675"/>
          <p14:tracePt t="177129" x="5249863" y="4892675"/>
          <p14:tracePt t="177146" x="5143500" y="4892675"/>
          <p14:tracePt t="177163" x="5045075" y="4892675"/>
          <p14:tracePt t="177179" x="4846638" y="4892675"/>
          <p14:tracePt t="177196" x="4830763" y="4892675"/>
          <p14:tracePt t="177213" x="4724400" y="4892675"/>
          <p14:tracePt t="177229" x="4702175" y="4892675"/>
          <p14:tracePt t="177246" x="4648200" y="4892675"/>
          <p14:tracePt t="177263" x="4594225" y="4884738"/>
          <p14:tracePt t="177279" x="4533900" y="4884738"/>
          <p14:tracePt t="177296" x="4495800" y="4876800"/>
          <p14:tracePt t="177313" x="4441825" y="4876800"/>
          <p14:tracePt t="177330" x="4411663" y="4876800"/>
          <p14:tracePt t="177346" x="4373563" y="4876800"/>
          <p14:tracePt t="177363" x="4335463" y="4876800"/>
          <p14:tracePt t="177379" x="4321175" y="4876800"/>
          <p14:tracePt t="177396" x="4305300" y="4876800"/>
          <p14:tracePt t="177413" x="4259263" y="4876800"/>
          <p14:tracePt t="177429" x="4213225" y="4876800"/>
          <p14:tracePt t="177446" x="4144963" y="4868863"/>
          <p14:tracePt t="177463" x="4076700" y="4868863"/>
          <p14:tracePt t="177479" x="3984625" y="4860925"/>
          <p14:tracePt t="177496" x="3924300" y="4838700"/>
          <p14:tracePt t="177513" x="3794125" y="4822825"/>
          <p14:tracePt t="177530" x="3717925" y="4822825"/>
          <p14:tracePt t="177546" x="3635375" y="4822825"/>
          <p14:tracePt t="177563" x="3597275" y="4822825"/>
          <p14:tracePt t="177579" x="3559175" y="4822825"/>
          <p14:tracePt t="177596" x="3513138" y="4822825"/>
          <p14:tracePt t="177613" x="3459163" y="4822825"/>
          <p14:tracePt t="177630" x="3429000" y="4822825"/>
          <p14:tracePt t="177646" x="3390900" y="4822825"/>
          <p14:tracePt t="177663" x="3382963" y="4822825"/>
          <p14:tracePt t="177696" x="3375025" y="4822825"/>
          <p14:tracePt t="177724" x="3368675" y="4822825"/>
          <p14:tracePt t="177736" x="3360738" y="4822825"/>
          <p14:tracePt t="177750" x="3352800" y="4822825"/>
          <p14:tracePt t="177763" x="3344863" y="4822825"/>
          <p14:tracePt t="177818" x="3336925" y="4822825"/>
          <p14:tracePt t="177828" x="3314700" y="4822825"/>
          <p14:tracePt t="177834" x="3284538" y="4822825"/>
          <p14:tracePt t="177847" x="3268663" y="4822825"/>
          <p14:tracePt t="177863" x="3216275" y="4816475"/>
          <p14:tracePt t="177880" x="3184525" y="4816475"/>
          <p14:tracePt t="177897" x="3170238" y="4816475"/>
          <p14:tracePt t="177913" x="3140075" y="4816475"/>
          <p14:tracePt t="178117" x="3146425" y="4816475"/>
          <p14:tracePt t="178122" x="3162300" y="4816475"/>
          <p14:tracePt t="178132" x="3208338" y="4816475"/>
          <p14:tracePt t="178146" x="3230563" y="4816475"/>
          <p14:tracePt t="178163" x="3459163" y="4822825"/>
          <p14:tracePt t="178180" x="3649663" y="4822825"/>
          <p14:tracePt t="178196" x="3810000" y="4822825"/>
          <p14:tracePt t="178213" x="4229100" y="4822825"/>
          <p14:tracePt t="178230" x="4457700" y="4846638"/>
          <p14:tracePt t="178246" x="4525963" y="4846638"/>
          <p14:tracePt t="178263" x="4533900" y="4846638"/>
          <p14:tracePt t="178437" x="4533900" y="4838700"/>
          <p14:tracePt t="178462" x="4549775" y="4838700"/>
          <p14:tracePt t="178472" x="4564063" y="4830763"/>
          <p14:tracePt t="178480" x="4579938" y="4830763"/>
          <p14:tracePt t="178497" x="4702175" y="4830763"/>
          <p14:tracePt t="178513" x="4792663" y="4830763"/>
          <p14:tracePt t="178530" x="4860925" y="4830763"/>
          <p14:tracePt t="178547" x="4960938" y="4830763"/>
          <p14:tracePt t="178563" x="5013325" y="4830763"/>
          <p14:tracePt t="178580" x="5067300" y="4860925"/>
          <p14:tracePt t="178597" x="5075238" y="4860925"/>
          <p14:tracePt t="178630" x="5083175" y="4868863"/>
          <p14:tracePt t="178648" x="5059363" y="4868863"/>
          <p14:tracePt t="178663" x="5051425" y="4868863"/>
          <p14:tracePt t="178680" x="5021263" y="4868863"/>
          <p14:tracePt t="178696" x="4975225" y="4868863"/>
          <p14:tracePt t="178713" x="4968875" y="4868863"/>
          <p14:tracePt t="178773" x="4983163" y="4876800"/>
          <p14:tracePt t="178778" x="4991100" y="4876800"/>
          <p14:tracePt t="178785" x="4999038" y="4876800"/>
          <p14:tracePt t="178797" x="5051425" y="4884738"/>
          <p14:tracePt t="178813" x="5165725" y="4899025"/>
          <p14:tracePt t="178830" x="5318125" y="4899025"/>
          <p14:tracePt t="178847" x="5524500" y="4922838"/>
          <p14:tracePt t="178864" x="5761038" y="4922838"/>
          <p14:tracePt t="178880" x="5965825" y="4922838"/>
          <p14:tracePt t="178897" x="6096000" y="4922838"/>
          <p14:tracePt t="178913" x="6111875" y="4922838"/>
          <p14:tracePt t="178930" x="6118225" y="4922838"/>
          <p14:tracePt t="178971" x="6126163" y="4922838"/>
          <p14:tracePt t="178981" x="6134100" y="4922838"/>
          <p14:tracePt t="178997" x="6142038" y="4922838"/>
          <p14:tracePt t="179123" x="6149975" y="4922838"/>
          <p14:tracePt t="179129" x="6156325" y="4922838"/>
          <p14:tracePt t="179143" x="6164263" y="4922838"/>
          <p14:tracePt t="179149" x="6180138" y="4922838"/>
          <p14:tracePt t="179163" x="6188075" y="4922838"/>
          <p14:tracePt t="179180" x="6202363" y="4922838"/>
          <p14:tracePt t="179383" x="6210300" y="4922838"/>
          <p14:tracePt t="179399" x="6248400" y="4922838"/>
          <p14:tracePt t="179415" x="6286500" y="4922838"/>
          <p14:tracePt t="179424" x="6308725" y="4922838"/>
          <p14:tracePt t="179430" x="6316663" y="4930775"/>
          <p14:tracePt t="179447" x="6384925" y="4930775"/>
          <p14:tracePt t="179464" x="6438900" y="4937125"/>
          <p14:tracePt t="179480" x="6477000" y="4937125"/>
          <p14:tracePt t="179497" x="6492875" y="4937125"/>
          <p14:tracePt t="180298" x="6499225" y="4937125"/>
          <p14:tracePt t="180873" x="6530975" y="4937125"/>
          <p14:tracePt t="180882" x="6561138" y="4937125"/>
          <p14:tracePt t="180889" x="6583363" y="4937125"/>
          <p14:tracePt t="180899" x="6659563" y="4937125"/>
          <p14:tracePt t="180914" x="6804025" y="4937125"/>
          <p14:tracePt t="180931" x="6896100" y="4937125"/>
          <p14:tracePt t="180947" x="6988175" y="4937125"/>
          <p14:tracePt t="180964" x="7032625" y="4937125"/>
          <p14:tracePt t="180981" x="7078663" y="4937125"/>
          <p14:tracePt t="180998" x="7116763" y="4937125"/>
          <p14:tracePt t="181014" x="7124700" y="4937125"/>
          <p14:tracePt t="181191" x="7124700" y="4945063"/>
          <p14:tracePt t="181210" x="7108825" y="4945063"/>
          <p14:tracePt t="181221" x="7040563" y="4945063"/>
          <p14:tracePt t="181229" x="6964363" y="4945063"/>
          <p14:tracePt t="181235" x="6934200" y="4945063"/>
          <p14:tracePt t="181248" x="6811963" y="4945063"/>
          <p14:tracePt t="181264" x="6637338" y="4945063"/>
          <p14:tracePt t="181281" x="6308725" y="4968875"/>
          <p14:tracePt t="181297" x="5959475" y="4991100"/>
          <p14:tracePt t="181314" x="5532438" y="5037138"/>
          <p14:tracePt t="181331" x="5203825" y="5083175"/>
          <p14:tracePt t="181348" x="4983163" y="5113338"/>
          <p14:tracePt t="181364" x="4381500" y="5211763"/>
          <p14:tracePt t="181381" x="4160838" y="5241925"/>
          <p14:tracePt t="181398" x="4030663" y="5257800"/>
          <p14:tracePt t="181414" x="3894138" y="5273675"/>
          <p14:tracePt t="181431" x="3771900" y="5273675"/>
          <p14:tracePt t="181447" x="3573463" y="5287963"/>
          <p14:tracePt t="181465" x="3451225" y="5303838"/>
          <p14:tracePt t="181481" x="3375025" y="5326063"/>
          <p14:tracePt t="181498" x="3314700" y="5326063"/>
          <p14:tracePt t="181514" x="3238500" y="5334000"/>
          <p14:tracePt t="181531" x="3146425" y="5349875"/>
          <p14:tracePt t="181547" x="3048000" y="5349875"/>
          <p14:tracePt t="181564" x="2941638" y="5364163"/>
          <p14:tracePt t="181581" x="2811463" y="5364163"/>
          <p14:tracePt t="181598" x="2713038" y="5380038"/>
          <p14:tracePt t="181614" x="2574925" y="5402263"/>
          <p14:tracePt t="181631" x="2492375" y="5410200"/>
          <p14:tracePt t="181648" x="2408238" y="5418138"/>
          <p14:tracePt t="181664" x="2308225" y="5418138"/>
          <p14:tracePt t="181681" x="2247900" y="5418138"/>
          <p14:tracePt t="181698" x="2179638" y="5418138"/>
          <p14:tracePt t="181715" x="2087563" y="5410200"/>
          <p14:tracePt t="181731" x="1973263" y="5372100"/>
          <p14:tracePt t="181748" x="1920875" y="5364163"/>
          <p14:tracePt t="181765" x="1858963" y="5349875"/>
          <p14:tracePt t="181781" x="1828800" y="5334000"/>
          <p14:tracePt t="181798" x="1812925" y="5326063"/>
          <p14:tracePt t="181814" x="1782763" y="5318125"/>
          <p14:tracePt t="181831" x="1774825" y="5311775"/>
          <p14:tracePt t="181879" x="1768475" y="5295900"/>
          <p14:tracePt t="181899" x="1768475" y="5280025"/>
          <p14:tracePt t="181919" x="1768475" y="5273675"/>
          <p14:tracePt t="181939" x="1806575" y="5265738"/>
          <p14:tracePt t="181949" x="1812925" y="5265738"/>
          <p14:tracePt t="181963" x="1828800" y="5265738"/>
          <p14:tracePt t="181970" x="1836738" y="5249863"/>
          <p14:tracePt t="181982" x="1844675" y="5241925"/>
          <p14:tracePt t="181998" x="1882775" y="5227638"/>
          <p14:tracePt t="182014" x="1905000" y="5211763"/>
          <p14:tracePt t="182031" x="1927225" y="5211763"/>
          <p14:tracePt t="182048" x="1973263" y="5203825"/>
          <p14:tracePt t="182064" x="2103438" y="5203825"/>
          <p14:tracePt t="182081" x="2332038" y="5203825"/>
          <p14:tracePt t="182098" x="2536825" y="5203825"/>
          <p14:tracePt t="182114" x="2674938" y="5203825"/>
          <p14:tracePt t="182131" x="2727325" y="5203825"/>
          <p14:tracePt t="182148" x="2743200" y="5203825"/>
          <p14:tracePt t="182681" x="2765425" y="5203825"/>
          <p14:tracePt t="182691" x="2789238" y="5203825"/>
          <p14:tracePt t="182698" x="2835275" y="5203825"/>
          <p14:tracePt t="182715" x="2955925" y="5203825"/>
          <p14:tracePt t="182732" x="3040063" y="5203825"/>
          <p14:tracePt t="182748" x="3284538" y="5203825"/>
          <p14:tracePt t="182765" x="3756025" y="5189538"/>
          <p14:tracePt t="182781" x="4221163" y="5181600"/>
          <p14:tracePt t="182798" x="4778375" y="5181600"/>
          <p14:tracePt t="182815" x="5235575" y="5181600"/>
          <p14:tracePt t="182832" x="5783263" y="5181600"/>
          <p14:tracePt t="182848" x="6545263" y="5159375"/>
          <p14:tracePt t="182865" x="6918325" y="5127625"/>
          <p14:tracePt t="182882" x="7307263" y="5113338"/>
          <p14:tracePt t="182898" x="7483475" y="5105400"/>
          <p14:tracePt t="182915" x="7985125" y="5045075"/>
          <p14:tracePt t="182931" x="8153400" y="5029200"/>
          <p14:tracePt t="182948" x="8229600" y="5021263"/>
          <p14:tracePt t="182965" x="8251825" y="5021263"/>
          <p14:tracePt t="182982" x="8259763" y="5021263"/>
          <p14:tracePt t="183177" x="8259763" y="5006975"/>
          <p14:tracePt t="183185" x="8251825" y="5006975"/>
          <p14:tracePt t="183196" x="8207375" y="5006975"/>
          <p14:tracePt t="183207" x="8175625" y="5006975"/>
          <p14:tracePt t="183215" x="8161338" y="5006975"/>
          <p14:tracePt t="183232" x="8085138" y="4999038"/>
          <p14:tracePt t="183248" x="8016875" y="4991100"/>
          <p14:tracePt t="183265" x="7924800" y="4983163"/>
          <p14:tracePt t="183282" x="7826375" y="4968875"/>
          <p14:tracePt t="183298" x="7704138" y="4968875"/>
          <p14:tracePt t="183315" x="7620000" y="4960938"/>
          <p14:tracePt t="183332" x="7559675" y="4937125"/>
          <p14:tracePt t="183348" x="7505700" y="4937125"/>
          <p14:tracePt t="183365" x="7467600" y="4937125"/>
          <p14:tracePt t="183398" x="7445375" y="4937125"/>
          <p14:tracePt t="183571" x="7437438" y="4930775"/>
          <p14:tracePt t="183777" x="7437438" y="4922838"/>
          <p14:tracePt t="183803" x="7429500" y="4922838"/>
          <p14:tracePt t="183822" x="7413625" y="4914900"/>
          <p14:tracePt t="183833" x="7407275" y="4914900"/>
          <p14:tracePt t="183843" x="7375525" y="4914900"/>
          <p14:tracePt t="183853" x="7353300" y="4914900"/>
          <p14:tracePt t="183865" x="7345363" y="4914900"/>
          <p14:tracePt t="183882" x="7299325" y="4914900"/>
          <p14:tracePt t="183898" x="7261225" y="4914900"/>
          <p14:tracePt t="184092" x="7246938" y="4899025"/>
          <p14:tracePt t="184201" x="7246938" y="4892675"/>
          <p14:tracePt t="184246" x="7254875" y="4892675"/>
          <p14:tracePt t="184253" x="7277100" y="4884738"/>
          <p14:tracePt t="184262" x="7315200" y="4876800"/>
          <p14:tracePt t="184272" x="7345363" y="4876800"/>
          <p14:tracePt t="184282" x="7353300" y="4876800"/>
          <p14:tracePt t="184299" x="7413625" y="4876800"/>
          <p14:tracePt t="184315" x="7459663" y="4876800"/>
          <p14:tracePt t="184332" x="7505700" y="4876800"/>
          <p14:tracePt t="184348" x="7543800" y="4876800"/>
          <p14:tracePt t="184365" x="7627938" y="4876800"/>
          <p14:tracePt t="184382" x="7704138" y="4876800"/>
          <p14:tracePt t="184399" x="7856538" y="4876800"/>
          <p14:tracePt t="184415" x="7954963" y="4884738"/>
          <p14:tracePt t="184432" x="8115300" y="4914900"/>
          <p14:tracePt t="184448" x="8382000" y="4922838"/>
          <p14:tracePt t="184465" x="8526463" y="4922838"/>
          <p14:tracePt t="184482" x="8626475" y="4922838"/>
          <p14:tracePt t="184499" x="8747125" y="4922838"/>
          <p14:tracePt t="184515" x="8809038" y="4922838"/>
          <p14:tracePt t="184532" x="8855075" y="4922838"/>
          <p14:tracePt t="184549" x="8915400" y="4922838"/>
          <p14:tracePt t="184565" x="8969375" y="4922838"/>
          <p14:tracePt t="184582" x="9059863" y="4922838"/>
          <p14:tracePt t="184599" x="9182100" y="4922838"/>
          <p14:tracePt t="184616" x="9266238" y="4914900"/>
          <p14:tracePt t="184632" x="9312275" y="4906963"/>
          <p14:tracePt t="184649" x="9326563" y="4906963"/>
          <p14:tracePt t="184666" x="9342438" y="4906963"/>
          <p14:tracePt t="184682" x="9356725" y="4906963"/>
          <p14:tracePt t="184699" x="9372600" y="4906963"/>
          <p14:tracePt t="184715" x="9432925" y="4906963"/>
          <p14:tracePt t="184732" x="9486900" y="4914900"/>
          <p14:tracePt t="184749" x="9509125" y="4914900"/>
          <p14:tracePt t="184766" x="9525000" y="4914900"/>
          <p14:tracePt t="184837" x="9540875" y="4914900"/>
          <p14:tracePt t="184851" x="9547225" y="4914900"/>
          <p14:tracePt t="184861" x="9571038" y="4922838"/>
          <p14:tracePt t="184868" x="9585325" y="4922838"/>
          <p14:tracePt t="184882" x="9601200" y="4922838"/>
          <p14:tracePt t="184899" x="9655175" y="4922838"/>
          <p14:tracePt t="184916" x="9723438" y="4922838"/>
          <p14:tracePt t="184932" x="9769475" y="4922838"/>
          <p14:tracePt t="184950" x="9837738" y="4922838"/>
          <p14:tracePt t="185181" x="9852025" y="4937125"/>
          <p14:tracePt t="185195" x="9859963" y="4937125"/>
          <p14:tracePt t="185201" x="9875838" y="4937125"/>
          <p14:tracePt t="185216" x="9883775" y="4937125"/>
          <p14:tracePt t="185232" x="9898063" y="4937125"/>
          <p14:tracePt t="185311" x="9890125" y="4937125"/>
          <p14:tracePt t="185322" x="9867900" y="4937125"/>
          <p14:tracePt t="185327" x="9852025" y="4937125"/>
          <p14:tracePt t="185337" x="9791700" y="4937125"/>
          <p14:tracePt t="185349" x="9775825" y="4937125"/>
          <p14:tracePt t="185366" x="9647238" y="4937125"/>
          <p14:tracePt t="185383" x="9426575" y="4937125"/>
          <p14:tracePt t="185399" x="9274175" y="4937125"/>
          <p14:tracePt t="185416" x="9159875" y="4937125"/>
          <p14:tracePt t="185433" x="8755063" y="4937125"/>
          <p14:tracePt t="185449" x="8610600" y="4937125"/>
          <p14:tracePt t="185466" x="8412163" y="4937125"/>
          <p14:tracePt t="185483" x="8229600" y="4937125"/>
          <p14:tracePt t="185499" x="8137525" y="4937125"/>
          <p14:tracePt t="185516" x="8039100" y="4937125"/>
          <p14:tracePt t="185533" x="7985125" y="4937125"/>
          <p14:tracePt t="185549" x="7902575" y="4937125"/>
          <p14:tracePt t="185553" x="7788275" y="4937125"/>
          <p14:tracePt t="185566" x="7718425" y="4937125"/>
          <p14:tracePt t="185583" x="7543800" y="4937125"/>
          <p14:tracePt t="185599" x="7445375" y="4937125"/>
          <p14:tracePt t="185616" x="7331075" y="4937125"/>
          <p14:tracePt t="185633" x="7162800" y="4937125"/>
          <p14:tracePt t="185649" x="6880225" y="4937125"/>
          <p14:tracePt t="185666" x="6735763" y="4937125"/>
          <p14:tracePt t="185683" x="6675438" y="4937125"/>
          <p14:tracePt t="185700" x="6637338" y="4930775"/>
          <p14:tracePt t="185716" x="6629400" y="4892675"/>
          <p14:tracePt t="185733" x="6621463" y="4846638"/>
          <p14:tracePt t="185749" x="6621463" y="4770438"/>
          <p14:tracePt t="185766" x="6697663" y="4670425"/>
          <p14:tracePt t="185783" x="6773863" y="4632325"/>
          <p14:tracePt t="185799" x="6850063" y="4625975"/>
          <p14:tracePt t="185816" x="7018338" y="4610100"/>
          <p14:tracePt t="185832" x="7216775" y="4610100"/>
          <p14:tracePt t="185849" x="7527925" y="4610100"/>
          <p14:tracePt t="185866" x="7788275" y="4625975"/>
          <p14:tracePt t="185882" x="7985125" y="4656138"/>
          <p14:tracePt t="185899" x="8093075" y="4686300"/>
          <p14:tracePt t="185916" x="8259763" y="4708525"/>
          <p14:tracePt t="185932" x="8518525" y="4754563"/>
          <p14:tracePt t="185949" x="8670925" y="4778375"/>
          <p14:tracePt t="185966" x="8763000" y="4784725"/>
          <p14:tracePt t="185983" x="8899525" y="4808538"/>
          <p14:tracePt t="185999" x="8915400" y="4816475"/>
          <p14:tracePt t="186016" x="8937625" y="4830763"/>
          <p14:tracePt t="186033" x="8953500" y="4830763"/>
          <p14:tracePt t="186049" x="8969375" y="4846638"/>
          <p14:tracePt t="186079" x="8969375" y="4854575"/>
          <p14:tracePt t="186099" x="8969375" y="4860925"/>
          <p14:tracePt t="186132" x="8961438" y="4860925"/>
          <p14:tracePt t="186178" x="8953500" y="4860925"/>
          <p14:tracePt t="186199" x="8937625" y="4854575"/>
          <p14:tracePt t="186218" x="8931275" y="4838700"/>
          <p14:tracePt t="186303" x="8937625" y="4838700"/>
          <p14:tracePt t="186313" x="8999538" y="4846638"/>
          <p14:tracePt t="186322" x="9013825" y="4846638"/>
          <p14:tracePt t="186333" x="9037638" y="4846638"/>
          <p14:tracePt t="186349" x="9090025" y="4854575"/>
          <p14:tracePt t="186366" x="9159875" y="4868863"/>
          <p14:tracePt t="186383" x="9212263" y="4868863"/>
          <p14:tracePt t="186399" x="9258300" y="4868863"/>
          <p14:tracePt t="186416" x="9304338" y="4868863"/>
          <p14:tracePt t="186433" x="9326563" y="4868863"/>
          <p14:tracePt t="186450" x="9364663" y="4868863"/>
          <p14:tracePt t="186466" x="9394825" y="4868863"/>
          <p14:tracePt t="186483" x="9418638" y="4868863"/>
          <p14:tracePt t="186562" x="9372600" y="4868863"/>
          <p14:tracePt t="186572" x="9334500" y="4860925"/>
          <p14:tracePt t="186576" x="9312275" y="4860925"/>
          <p14:tracePt t="186586" x="9250363" y="4854575"/>
          <p14:tracePt t="186599" x="9228138" y="4846638"/>
          <p14:tracePt t="186616" x="9151938" y="4838700"/>
          <p14:tracePt t="186670" x="9144000" y="4830763"/>
          <p14:tracePt t="186677" x="9136063" y="4822825"/>
          <p14:tracePt t="186701" x="9128125" y="4816475"/>
          <p14:tracePt t="186710" x="9128125" y="4808538"/>
          <p14:tracePt t="186727" x="9113838" y="4800600"/>
          <p14:tracePt t="186745" x="9105900" y="4792663"/>
          <p14:tracePt t="187071" x="9097963" y="4792663"/>
          <p14:tracePt t="187076" x="9090025" y="4792663"/>
          <p14:tracePt t="187087" x="9075738" y="4792663"/>
          <p14:tracePt t="187100" x="9067800" y="4792663"/>
          <p14:tracePt t="187116" x="9029700" y="4792663"/>
          <p14:tracePt t="187133" x="9007475" y="4800600"/>
          <p14:tracePt t="187150" x="8923338" y="4808538"/>
          <p14:tracePt t="187166" x="8678863" y="4808538"/>
          <p14:tracePt t="187183" x="8594725" y="4816475"/>
          <p14:tracePt t="187200" x="8512175" y="4846638"/>
          <p14:tracePt t="187216" x="8435975" y="4860925"/>
          <p14:tracePt t="187233" x="8321675" y="4868863"/>
          <p14:tracePt t="187250" x="8245475" y="4876800"/>
          <p14:tracePt t="187266" x="8115300" y="4876800"/>
          <p14:tracePt t="187283" x="8031163" y="4876800"/>
          <p14:tracePt t="187300" x="7947025" y="4876800"/>
          <p14:tracePt t="187316" x="7894638" y="4876800"/>
          <p14:tracePt t="187333" x="7856538" y="4876800"/>
          <p14:tracePt t="187350" x="7840663" y="4876800"/>
          <p14:tracePt t="187366" x="7818438" y="4876800"/>
          <p14:tracePt t="187383" x="7788275" y="4876800"/>
          <p14:tracePt t="187400" x="7750175" y="4876800"/>
          <p14:tracePt t="187416" x="7726363" y="4876800"/>
          <p14:tracePt t="187433" x="7712075" y="4876800"/>
          <p14:tracePt t="188633" x="7704138" y="4876800"/>
          <p14:tracePt t="188642" x="7696200" y="4876800"/>
          <p14:tracePt t="188650" x="7688263" y="4876800"/>
          <p14:tracePt t="188667" x="7673975" y="4876800"/>
          <p14:tracePt t="188683" x="7581900" y="4876800"/>
          <p14:tracePt t="188700" x="7543800" y="4892675"/>
          <p14:tracePt t="188717" x="7483475" y="4906963"/>
          <p14:tracePt t="188734" x="7407275" y="4914900"/>
          <p14:tracePt t="188750" x="7292975" y="4914900"/>
          <p14:tracePt t="188767" x="7170738" y="4945063"/>
          <p14:tracePt t="188783" x="7086600" y="4960938"/>
          <p14:tracePt t="188800" x="6956425" y="4975225"/>
          <p14:tracePt t="188817" x="6888163" y="4983163"/>
          <p14:tracePt t="188834" x="6811963" y="5006975"/>
          <p14:tracePt t="188850" x="6689725" y="5029200"/>
          <p14:tracePt t="188867" x="6523038" y="5045075"/>
          <p14:tracePt t="188883" x="6423025" y="5059363"/>
          <p14:tracePt t="188900" x="6362700" y="5059363"/>
          <p14:tracePt t="188917" x="6164263" y="5075238"/>
          <p14:tracePt t="188933" x="6065838" y="5089525"/>
          <p14:tracePt t="188950" x="5965825" y="5105400"/>
          <p14:tracePt t="188967" x="5875338" y="5121275"/>
          <p14:tracePt t="188984" x="5768975" y="5135563"/>
          <p14:tracePt t="189000" x="5692775" y="5151438"/>
          <p14:tracePt t="189017" x="5654675" y="5159375"/>
          <p14:tracePt t="189034" x="5608638" y="5165725"/>
          <p14:tracePt t="189050" x="5600700" y="5165725"/>
          <p14:tracePt t="189470" x="5608638" y="5165725"/>
          <p14:tracePt t="189480" x="5676900" y="5165725"/>
          <p14:tracePt t="189486" x="5699125" y="5165725"/>
          <p14:tracePt t="189501" x="5829300" y="5165725"/>
          <p14:tracePt t="189517" x="5981700" y="5135563"/>
          <p14:tracePt t="189534" x="6126163" y="5113338"/>
          <p14:tracePt t="189551" x="6408738" y="5045075"/>
          <p14:tracePt t="189567" x="6651625" y="4983163"/>
          <p14:tracePt t="189584" x="6865938" y="4960938"/>
          <p14:tracePt t="189600" x="7032625" y="4960938"/>
          <p14:tracePt t="189617" x="7323138" y="4953000"/>
          <p14:tracePt t="189634" x="7597775" y="4937125"/>
          <p14:tracePt t="189651" x="7932738" y="4930775"/>
          <p14:tracePt t="189668" x="8054975" y="4930775"/>
          <p14:tracePt t="189684" x="8115300" y="4922838"/>
          <p14:tracePt t="189701" x="8123238" y="4922838"/>
          <p14:tracePt t="189751" x="8131175" y="4922838"/>
          <p14:tracePt t="189788" x="8123238" y="4930775"/>
          <p14:tracePt t="189798" x="8115300" y="4930775"/>
          <p14:tracePt t="189803" x="8107363" y="4937125"/>
          <p14:tracePt t="189817" x="8093075" y="4945063"/>
          <p14:tracePt t="189834" x="8054975" y="4975225"/>
          <p14:tracePt t="189851" x="7902575" y="4983163"/>
          <p14:tracePt t="189867" x="7810500" y="5006975"/>
          <p14:tracePt t="189884" x="7718425" y="5037138"/>
          <p14:tracePt t="189901" x="7581900" y="5059363"/>
          <p14:tracePt t="189917" x="7429500" y="5067300"/>
          <p14:tracePt t="189934" x="7208838" y="5105400"/>
          <p14:tracePt t="189951" x="6765925" y="5127625"/>
          <p14:tracePt t="189967" x="6469063" y="5151438"/>
          <p14:tracePt t="189984" x="6226175" y="5173663"/>
          <p14:tracePt t="190001" x="6003925" y="5211763"/>
          <p14:tracePt t="190017" x="5775325" y="5219700"/>
          <p14:tracePt t="190034" x="5638800" y="5235575"/>
          <p14:tracePt t="190051" x="5540375" y="5241925"/>
          <p14:tracePt t="190067" x="5470525" y="5257800"/>
          <p14:tracePt t="190084" x="5426075" y="5273675"/>
          <p14:tracePt t="190101" x="5380038" y="5273675"/>
          <p14:tracePt t="190117" x="5334000" y="5273675"/>
          <p14:tracePt t="190134" x="5273675" y="5273675"/>
          <p14:tracePt t="190151" x="5227638" y="5273675"/>
          <p14:tracePt t="190168" x="5143500" y="5273675"/>
          <p14:tracePt t="190184" x="5083175" y="5273675"/>
          <p14:tracePt t="190201" x="5013325" y="5273675"/>
          <p14:tracePt t="190218" x="4930775" y="5273675"/>
          <p14:tracePt t="190234" x="4860925" y="5273675"/>
          <p14:tracePt t="190251" x="4816475" y="5273675"/>
          <p14:tracePt t="190268" x="4800600" y="5280025"/>
          <p14:tracePt t="190307" x="4792663" y="5280025"/>
          <p14:tracePt t="190323" x="4784725" y="5280025"/>
          <p14:tracePt t="190336" x="4778375" y="5280025"/>
          <p14:tracePt t="190351" x="4754563" y="5265738"/>
          <p14:tracePt t="190368" x="4740275" y="5241925"/>
          <p14:tracePt t="190384" x="4716463" y="5203825"/>
          <p14:tracePt t="190402" x="4702175" y="5165725"/>
          <p14:tracePt t="190418" x="4694238" y="5143500"/>
          <p14:tracePt t="190434" x="4664075" y="5067300"/>
          <p14:tracePt t="190451" x="4664075" y="5021263"/>
          <p14:tracePt t="190468" x="4656138" y="4983163"/>
          <p14:tracePt t="190484" x="4656138" y="4960938"/>
          <p14:tracePt t="190501" x="4686300" y="4937125"/>
          <p14:tracePt t="190517" x="4732338" y="4922838"/>
          <p14:tracePt t="190534" x="4808538" y="4922838"/>
          <p14:tracePt t="190551" x="4868863" y="4922838"/>
          <p14:tracePt t="190552" x="4876800" y="4922838"/>
          <p14:tracePt t="190567" x="4884738" y="4922838"/>
          <p14:tracePt t="190584" x="4960938" y="4930775"/>
          <p14:tracePt t="190601" x="4991100" y="4968875"/>
          <p14:tracePt t="190618" x="5006975" y="4975225"/>
          <p14:tracePt t="190724" x="4876800" y="5341938"/>
          <p14:tracePt t="190737" x="4860925" y="5349875"/>
          <p14:tracePt t="190835" x="4854575" y="5356225"/>
          <p14:tracePt t="190854" x="4868863" y="5364163"/>
          <p14:tracePt t="190867" x="4876800" y="5364163"/>
          <p14:tracePt t="190876" x="4914900" y="5387975"/>
          <p14:tracePt t="190887" x="4937125" y="5394325"/>
          <p14:tracePt t="190901" x="4945063" y="5394325"/>
          <p14:tracePt t="190918" x="5013325" y="5418138"/>
          <p14:tracePt t="190934" x="5075238" y="5440363"/>
          <p14:tracePt t="190951" x="5097463" y="5440363"/>
          <p14:tracePt t="190968" x="5105400" y="5456238"/>
          <p14:tracePt t="191036" x="5105400" y="5448300"/>
          <p14:tracePt t="191040" x="5097463" y="5440363"/>
          <p14:tracePt t="191051" x="5089525" y="5432425"/>
          <p14:tracePt t="191068" x="5083175" y="5402263"/>
          <p14:tracePt t="191085" x="5051425" y="5318125"/>
          <p14:tracePt t="191101" x="5021263" y="5219700"/>
          <p14:tracePt t="191118" x="5021263" y="5135563"/>
          <p14:tracePt t="191134" x="5045075" y="5051425"/>
          <p14:tracePt t="191151" x="5059363" y="5037138"/>
          <p14:tracePt t="191168" x="5083175" y="5006975"/>
          <p14:tracePt t="191185" x="5113338" y="4968875"/>
          <p14:tracePt t="191201" x="5121275" y="4953000"/>
          <p14:tracePt t="191218" x="5151438" y="4937125"/>
          <p14:tracePt t="191235" x="5159375" y="4930775"/>
          <p14:tracePt t="191251" x="5189538" y="4906963"/>
          <p14:tracePt t="191268" x="5211763" y="4892675"/>
          <p14:tracePt t="191284" x="5241925" y="4868863"/>
          <p14:tracePt t="191301" x="5273675" y="4860925"/>
          <p14:tracePt t="191318" x="5280025" y="4854575"/>
          <p14:tracePt t="191335" x="5303838" y="4854575"/>
          <p14:tracePt t="191351" x="5326063" y="4854575"/>
          <p14:tracePt t="191368" x="5364163" y="4860925"/>
          <p14:tracePt t="191385" x="5394325" y="4892675"/>
          <p14:tracePt t="191401" x="5418138" y="4914900"/>
          <p14:tracePt t="191418" x="5440363" y="4968875"/>
          <p14:tracePt t="191435" x="5456238" y="5013325"/>
          <p14:tracePt t="191451" x="5456238" y="5089525"/>
          <p14:tracePt t="191468" x="5456238" y="5159375"/>
          <p14:tracePt t="191484" x="5456238" y="5197475"/>
          <p14:tracePt t="191501" x="5432425" y="5241925"/>
          <p14:tracePt t="191518" x="5418138" y="5265738"/>
          <p14:tracePt t="191535" x="5402263" y="5295900"/>
          <p14:tracePt t="191551" x="5380038" y="5318125"/>
          <p14:tracePt t="191568" x="5356225" y="5318125"/>
          <p14:tracePt t="192106" x="5349875" y="5318125"/>
          <p14:tracePt t="192138" x="5394325" y="5318125"/>
          <p14:tracePt t="192143" x="5410200" y="5318125"/>
          <p14:tracePt t="192155" x="5478463" y="5318125"/>
          <p14:tracePt t="192169" x="5502275" y="5318125"/>
          <p14:tracePt t="192185" x="5661025" y="5318125"/>
          <p14:tracePt t="192202" x="6057900" y="5273675"/>
          <p14:tracePt t="192218" x="6484938" y="5227638"/>
          <p14:tracePt t="192235" x="6888163" y="5197475"/>
          <p14:tracePt t="192252" x="7513638" y="5173663"/>
          <p14:tracePt t="192268" x="7802563" y="5165725"/>
          <p14:tracePt t="192285" x="8001000" y="5159375"/>
          <p14:tracePt t="192302" x="8099425" y="5159375"/>
          <p14:tracePt t="192318" x="8153400" y="5159375"/>
          <p14:tracePt t="192335" x="8245475" y="5159375"/>
          <p14:tracePt t="192352" x="8343900" y="5159375"/>
          <p14:tracePt t="192368" x="8450263" y="5159375"/>
          <p14:tracePt t="192385" x="8512175" y="5159375"/>
          <p14:tracePt t="192402" x="8564563" y="5159375"/>
          <p14:tracePt t="192418" x="8610600" y="5159375"/>
          <p14:tracePt t="192435" x="8664575" y="5159375"/>
          <p14:tracePt t="192452" x="8747125" y="5159375"/>
          <p14:tracePt t="192468" x="8809038" y="5159375"/>
          <p14:tracePt t="192485" x="8869363" y="5159375"/>
          <p14:tracePt t="192502" x="8877300" y="5159375"/>
          <p14:tracePt t="192518" x="8885238" y="5159375"/>
          <p14:tracePt t="192643" x="8885238" y="5151438"/>
          <p14:tracePt t="192663" x="8877300" y="5143500"/>
          <p14:tracePt t="192669" x="8855075" y="5143500"/>
          <p14:tracePt t="192675" x="8847138" y="5143500"/>
          <p14:tracePt t="192685" x="8801100" y="5121275"/>
          <p14:tracePt t="192702" x="8770938" y="5113338"/>
          <p14:tracePt t="192718" x="8694738" y="5083175"/>
          <p14:tracePt t="192735" x="8594725" y="5051425"/>
          <p14:tracePt t="192752" x="8518525" y="5006975"/>
          <p14:tracePt t="192769" x="8474075" y="4953000"/>
          <p14:tracePt t="192785" x="8442325" y="4876800"/>
          <p14:tracePt t="192802" x="8428038" y="4800600"/>
          <p14:tracePt t="192818" x="8420100" y="4732338"/>
          <p14:tracePt t="192835" x="8428038" y="4670425"/>
          <p14:tracePt t="192852" x="8466138" y="4632325"/>
          <p14:tracePt t="192869" x="8504238" y="4625975"/>
          <p14:tracePt t="192885" x="8534400" y="4618038"/>
          <p14:tracePt t="192902" x="8572500" y="4618038"/>
          <p14:tracePt t="192919" x="8602663" y="4618038"/>
          <p14:tracePt t="192935" x="8626475" y="4640263"/>
          <p14:tracePt t="192952" x="8632825" y="4686300"/>
          <p14:tracePt t="192969" x="8648700" y="4708525"/>
          <p14:tracePt t="192985" x="8648700" y="4724400"/>
          <p14:tracePt t="193019" x="8648700" y="4732338"/>
          <p14:tracePt t="193051" x="8648700" y="4740275"/>
          <p14:tracePt t="193094" x="8648700" y="4754563"/>
          <p14:tracePt t="193179" x="8656638" y="4762500"/>
          <p14:tracePt t="193183" x="8664575" y="4762500"/>
          <p14:tracePt t="193195" x="8709025" y="4762500"/>
          <p14:tracePt t="193202" x="8724900" y="4762500"/>
          <p14:tracePt t="193219" x="8823325" y="4762500"/>
          <p14:tracePt t="193235" x="9013825" y="4762500"/>
          <p14:tracePt t="193252" x="9151938" y="4762500"/>
          <p14:tracePt t="193269" x="9312275" y="4740275"/>
          <p14:tracePt t="193285" x="9364663" y="4724400"/>
          <p14:tracePt t="193302" x="9380538" y="4724400"/>
          <p14:tracePt t="193347" x="9372600" y="4724400"/>
          <p14:tracePt t="193357" x="9356725" y="4716463"/>
          <p14:tracePt t="193369" x="9342438" y="4708525"/>
          <p14:tracePt t="193385" x="9326563" y="4702175"/>
          <p14:tracePt t="193402" x="9304338" y="4686300"/>
          <p14:tracePt t="193419" x="9280525" y="4678363"/>
          <p14:tracePt t="193436" x="9274175" y="4678363"/>
          <p14:tracePt t="193452" x="9236075" y="4670425"/>
          <p14:tracePt t="193469" x="9212263" y="4656138"/>
          <p14:tracePt t="193485" x="9197975" y="4656138"/>
          <p14:tracePt t="193502" x="9190038" y="4648200"/>
          <p14:tracePt t="193519" x="9166225" y="4640263"/>
          <p14:tracePt t="193545" x="9159875" y="4632325"/>
          <p14:tracePt t="193557" x="9159875" y="4625975"/>
          <p14:tracePt t="193569" x="9159875" y="4610100"/>
          <p14:tracePt t="193585" x="9159875" y="4602163"/>
          <p14:tracePt t="193602" x="9182100" y="4594225"/>
          <p14:tracePt t="193618" x="9220200" y="4579938"/>
          <p14:tracePt t="193635" x="9288463" y="4579938"/>
          <p14:tracePt t="193652" x="9388475" y="4579938"/>
          <p14:tracePt t="193669" x="9478963" y="4579938"/>
          <p14:tracePt t="193685" x="9601200" y="4594225"/>
          <p14:tracePt t="193702" x="9699625" y="4640263"/>
          <p14:tracePt t="193719" x="9745663" y="4686300"/>
          <p14:tracePt t="193735" x="9769475" y="4708525"/>
          <p14:tracePt t="193752" x="9769475" y="4746625"/>
          <p14:tracePt t="193769" x="9769475" y="4778375"/>
          <p14:tracePt t="193785" x="9737725" y="4792663"/>
          <p14:tracePt t="193802" x="9693275" y="4808538"/>
          <p14:tracePt t="193819" x="9631363" y="4830763"/>
          <p14:tracePt t="193836" x="9593263" y="4830763"/>
          <p14:tracePt t="193852" x="9578975" y="4830763"/>
          <p14:tracePt t="193869" x="9547225" y="4846638"/>
          <p14:tracePt t="193885" x="9540875" y="4846638"/>
          <p14:tracePt t="193902" x="9525000" y="4846638"/>
          <p14:tracePt t="193936" x="9502775" y="4846638"/>
          <p14:tracePt t="193952" x="9448800" y="4860925"/>
          <p14:tracePt t="193969" x="9410700" y="4860925"/>
          <p14:tracePt t="193986" x="9350375" y="4876800"/>
          <p14:tracePt t="194002" x="9250363" y="4892675"/>
          <p14:tracePt t="194019" x="9190038" y="4914900"/>
          <p14:tracePt t="194036" x="9113838" y="4945063"/>
          <p14:tracePt t="194052" x="9097963" y="4953000"/>
          <p14:tracePt t="194069" x="9037638" y="4968875"/>
          <p14:tracePt t="194086" x="9013825" y="4983163"/>
          <p14:tracePt t="194102" x="9007475" y="4991100"/>
          <p14:tracePt t="194136" x="8999538" y="4991100"/>
          <p14:tracePt t="194152" x="8991600" y="4991100"/>
          <p14:tracePt t="194169" x="8953500" y="4991100"/>
          <p14:tracePt t="194186" x="8931275" y="4991100"/>
          <p14:tracePt t="194202" x="8893175" y="4991100"/>
          <p14:tracePt t="194219" x="8861425" y="4991100"/>
          <p14:tracePt t="194235" x="8847138" y="4991100"/>
          <p14:tracePt t="194364" x="8831263" y="4991100"/>
          <p14:tracePt t="194380" x="8823325" y="4991100"/>
          <p14:tracePt t="194384" x="8816975" y="4983163"/>
          <p14:tracePt t="194394" x="8801100" y="4983163"/>
          <p14:tracePt t="194405" x="8778875" y="4983163"/>
          <p14:tracePt t="194419" x="8763000" y="4968875"/>
          <p14:tracePt t="194436" x="8640763" y="4945063"/>
          <p14:tracePt t="194452" x="8572500" y="4937125"/>
          <p14:tracePt t="194469" x="8480425" y="4930775"/>
          <p14:tracePt t="194486" x="8374063" y="4914900"/>
          <p14:tracePt t="194502" x="8275638" y="4914900"/>
          <p14:tracePt t="194519" x="8199438" y="4914900"/>
          <p14:tracePt t="194536" x="8115300" y="4914900"/>
          <p14:tracePt t="194552" x="8047038" y="4914900"/>
          <p14:tracePt t="194569" x="7954963" y="4914900"/>
          <p14:tracePt t="194586" x="7908925" y="4914900"/>
          <p14:tracePt t="194602" x="7848600" y="4914900"/>
          <p14:tracePt t="194619" x="7802563" y="4914900"/>
          <p14:tracePt t="194763" x="7810500" y="4914900"/>
          <p14:tracePt t="194767" x="7818438" y="4914900"/>
          <p14:tracePt t="194778" x="7840663" y="4914900"/>
          <p14:tracePt t="194786" x="7878763" y="4914900"/>
          <p14:tracePt t="194803" x="7940675" y="4914900"/>
          <p14:tracePt t="194819" x="8061325" y="4899025"/>
          <p14:tracePt t="194836" x="8137525" y="4884738"/>
          <p14:tracePt t="194853" x="8161338" y="4876800"/>
          <p14:tracePt t="194919" x="8169275" y="4876800"/>
          <p14:tracePt t="194929" x="8175625" y="4876800"/>
          <p14:tracePt t="194936" x="8183563" y="4876800"/>
          <p14:tracePt t="194991" x="8191500" y="4884738"/>
          <p14:tracePt t="195001" x="8169275" y="4892675"/>
          <p14:tracePt t="195012" x="8145463" y="4899025"/>
          <p14:tracePt t="195019" x="8131175" y="4899025"/>
          <p14:tracePt t="195036" x="8047038" y="4922838"/>
          <p14:tracePt t="195053" x="7978775" y="4945063"/>
          <p14:tracePt t="195069" x="7878763" y="4945063"/>
          <p14:tracePt t="195086" x="7780338" y="4945063"/>
          <p14:tracePt t="195103" x="7718425" y="4945063"/>
          <p14:tracePt t="195119" x="7704138" y="4945063"/>
          <p14:tracePt t="195136" x="7688263" y="4945063"/>
          <p14:tracePt t="195153" x="7620000" y="4945063"/>
          <p14:tracePt t="195169" x="7551738" y="4945063"/>
          <p14:tracePt t="195186" x="7513638" y="4945063"/>
          <p14:tracePt t="195203" x="7489825" y="4937125"/>
          <p14:tracePt t="195325" x="7489825" y="4930775"/>
          <p14:tracePt t="195363" x="7489825" y="4922838"/>
          <p14:tracePt t="195377" x="7497763" y="4922838"/>
          <p14:tracePt t="195388" x="7505700" y="4922838"/>
          <p14:tracePt t="195397" x="7521575" y="4914900"/>
          <p14:tracePt t="195407" x="7527925" y="4906963"/>
          <p14:tracePt t="195420" x="7535863" y="4906963"/>
          <p14:tracePt t="195436" x="7559675" y="4906963"/>
          <p14:tracePt t="195453" x="7581900" y="4906963"/>
          <p14:tracePt t="195469" x="7597775" y="4906963"/>
          <p14:tracePt t="195486" x="7612063" y="4906963"/>
          <p14:tracePt t="196689" x="7620000" y="4906963"/>
          <p14:tracePt t="196804" x="7627938" y="4906963"/>
          <p14:tracePt t="196835" x="7627938" y="4914900"/>
          <p14:tracePt t="196854" x="7627938" y="4922838"/>
          <p14:tracePt t="197258" x="7635875" y="4914900"/>
          <p14:tracePt t="197262" x="7642225" y="4906963"/>
          <p14:tracePt t="197274" x="7642225" y="4854575"/>
          <p14:tracePt t="197287" x="7650163" y="4830763"/>
          <p14:tracePt t="197303" x="7650163" y="4746625"/>
          <p14:tracePt t="197320" x="7642225" y="4664075"/>
          <p14:tracePt t="197337" x="7612063" y="4579938"/>
          <p14:tracePt t="197353" x="7527925" y="4435475"/>
          <p14:tracePt t="197370" x="7513638" y="4351338"/>
          <p14:tracePt t="197387" x="7497763" y="4297363"/>
          <p14:tracePt t="197403" x="7445375" y="4206875"/>
          <p14:tracePt t="197420" x="7323138" y="4068763"/>
          <p14:tracePt t="197437" x="7231063" y="3992563"/>
          <p14:tracePt t="197453" x="7018338" y="3878263"/>
          <p14:tracePt t="197470" x="6842125" y="3771900"/>
          <p14:tracePt t="197487" x="6591300" y="3635375"/>
          <p14:tracePt t="197503" x="6423025" y="3527425"/>
          <p14:tracePt t="197520" x="6218238" y="3382963"/>
          <p14:tracePt t="197537" x="6042025" y="3276600"/>
          <p14:tracePt t="197554" x="5921375" y="3192463"/>
          <p14:tracePt t="197570" x="5707063" y="3048000"/>
          <p14:tracePt t="197587" x="5440363" y="2865438"/>
          <p14:tracePt t="197603" x="5219700" y="2735263"/>
          <p14:tracePt t="197620" x="5173663" y="2713038"/>
          <p14:tracePt t="197637" x="4778375" y="2492375"/>
          <p14:tracePt t="197654" x="4648200" y="2438400"/>
          <p14:tracePt t="197670" x="4403725" y="2316163"/>
          <p14:tracePt t="197687" x="4267200" y="2255838"/>
          <p14:tracePt t="197703" x="3954463" y="2155825"/>
          <p14:tracePt t="197720" x="3779838" y="2117725"/>
          <p14:tracePt t="197737" x="3703638" y="2117725"/>
          <p14:tracePt t="197754" x="3597275" y="2103438"/>
          <p14:tracePt t="197770" x="3444875" y="2103438"/>
          <p14:tracePt t="197787" x="3268663" y="2103438"/>
          <p14:tracePt t="197804" x="3184525" y="2103438"/>
          <p14:tracePt t="197820" x="3140075" y="2103438"/>
          <p14:tracePt t="197837" x="3078163" y="2111375"/>
          <p14:tracePt t="197854" x="2994025" y="2111375"/>
          <p14:tracePt t="197871" x="2819400" y="2111375"/>
          <p14:tracePt t="197887" x="2705100" y="2111375"/>
          <p14:tracePt t="197904" x="2620963" y="2111375"/>
          <p14:tracePt t="197920" x="2536825" y="2095500"/>
          <p14:tracePt t="197937" x="2384425" y="2057400"/>
          <p14:tracePt t="197953" x="2332038" y="2027238"/>
          <p14:tracePt t="197970" x="2179638" y="1989138"/>
          <p14:tracePt t="197987" x="2057400" y="1958975"/>
          <p14:tracePt t="198004" x="1897063" y="1882775"/>
          <p14:tracePt t="198020" x="1806575" y="1858963"/>
          <p14:tracePt t="198037" x="1714500" y="1836738"/>
          <p14:tracePt t="198054" x="1592263" y="1798638"/>
          <p14:tracePt t="198054" x="1570038" y="1790700"/>
          <p14:tracePt t="198070" x="1455738" y="1768475"/>
          <p14:tracePt t="198087" x="1393825" y="1744663"/>
          <p14:tracePt t="198104" x="1317625" y="1730375"/>
          <p14:tracePt t="198120" x="1295400" y="1730375"/>
          <p14:tracePt t="198137" x="1273175" y="1722438"/>
          <p14:tracePt t="198180" x="1265238" y="1722438"/>
          <p14:tracePt t="198190" x="1257300" y="1722438"/>
          <p14:tracePt t="198204" x="1235075" y="1722438"/>
          <p14:tracePt t="198220" x="1196975" y="1722438"/>
          <p14:tracePt t="198237" x="1143000" y="1730375"/>
          <p14:tracePt t="198254" x="1089025" y="1730375"/>
          <p14:tracePt t="198270" x="1020763" y="1752600"/>
          <p14:tracePt t="198287" x="974725" y="1752600"/>
          <p14:tracePt t="198304" x="952500" y="1760538"/>
          <p14:tracePt t="198321" x="936625" y="1768475"/>
          <p14:tracePt t="198337" x="914400" y="1774825"/>
          <p14:tracePt t="198354" x="906463" y="1798638"/>
          <p14:tracePt t="198371" x="892175" y="1806575"/>
          <p14:tracePt t="198387" x="876300" y="1820863"/>
          <p14:tracePt t="198404" x="868363" y="1836738"/>
          <p14:tracePt t="198421" x="854075" y="1858963"/>
          <p14:tracePt t="198437" x="838200" y="1889125"/>
          <p14:tracePt t="198454" x="838200" y="1897063"/>
          <p14:tracePt t="198471" x="830263" y="1897063"/>
          <p14:tracePt t="198487" x="800100" y="1912938"/>
          <p14:tracePt t="198504" x="777875" y="1943100"/>
          <p14:tracePt t="198521" x="754063" y="1973263"/>
          <p14:tracePt t="198537" x="739775" y="1989138"/>
          <p14:tracePt t="198554" x="723900" y="2003425"/>
          <p14:tracePt t="198556" x="708025" y="2011363"/>
          <p14:tracePt t="198571" x="701675" y="2019300"/>
          <p14:tracePt t="198587" x="677863" y="2035175"/>
          <p14:tracePt t="198604" x="677863" y="2041525"/>
          <p14:tracePt t="198845" x="685800" y="2049463"/>
          <p14:tracePt t="198871" x="708025" y="2049463"/>
          <p14:tracePt t="198877" x="715963" y="2049463"/>
          <p14:tracePt t="198889" x="731838" y="2049463"/>
          <p14:tracePt t="198904" x="762000" y="2057400"/>
          <p14:tracePt t="198921" x="800100" y="2057400"/>
          <p14:tracePt t="198937" x="854075" y="2057400"/>
          <p14:tracePt t="198954" x="906463" y="2057400"/>
          <p14:tracePt t="198971" x="936625" y="2057400"/>
          <p14:tracePt t="198987" x="1012825" y="2057400"/>
          <p14:tracePt t="199004" x="1135063" y="2049463"/>
          <p14:tracePt t="199021" x="1203325" y="2035175"/>
          <p14:tracePt t="199038" x="1257300" y="2027238"/>
          <p14:tracePt t="199054" x="1273175" y="2027238"/>
          <p14:tracePt t="199071" x="1355725" y="2027238"/>
          <p14:tracePt t="199088" x="1401763" y="2027238"/>
          <p14:tracePt t="199104" x="1493838" y="2027238"/>
          <p14:tracePt t="199121" x="1630363" y="2027238"/>
          <p14:tracePt t="199138" x="1698625" y="2027238"/>
          <p14:tracePt t="199154" x="1736725" y="2027238"/>
          <p14:tracePt t="199171" x="1798638" y="2027238"/>
          <p14:tracePt t="199188" x="1828800" y="2027238"/>
          <p14:tracePt t="199204" x="1858963" y="2027238"/>
          <p14:tracePt t="199221" x="1882775" y="2027238"/>
          <p14:tracePt t="199238" x="1897063" y="2027238"/>
          <p14:tracePt t="201097" x="1889125" y="2027238"/>
          <p14:tracePt t="201103" x="1882775" y="2027238"/>
          <p14:tracePt t="201242" x="1874838" y="2027238"/>
          <p14:tracePt t="201278" x="1866900" y="2035175"/>
          <p14:tracePt t="201302" x="1858963" y="2035175"/>
          <p14:tracePt t="201312" x="1851025" y="2041525"/>
          <p14:tracePt t="201324" x="1836738" y="2041525"/>
          <p14:tracePt t="201336" x="1820863" y="2041525"/>
          <p14:tracePt t="201346" x="1798638" y="2065338"/>
          <p14:tracePt t="201355" x="1782763" y="2073275"/>
          <p14:tracePt t="201371" x="1736725" y="2073275"/>
          <p14:tracePt t="201388" x="1692275" y="2087563"/>
          <p14:tracePt t="201405" x="1646238" y="2087563"/>
          <p14:tracePt t="201421" x="1562100" y="2095500"/>
          <p14:tracePt t="201438" x="1455738" y="2103438"/>
          <p14:tracePt t="201455" x="1387475" y="2103438"/>
          <p14:tracePt t="201471" x="1303338" y="2103438"/>
          <p14:tracePt t="201488" x="1249363" y="2103438"/>
          <p14:tracePt t="201505" x="1181100" y="2117725"/>
          <p14:tracePt t="201521" x="1112838" y="2117725"/>
          <p14:tracePt t="201538" x="1006475" y="2133600"/>
          <p14:tracePt t="201555" x="922338" y="2133600"/>
          <p14:tracePt t="201571" x="846138" y="2133600"/>
          <p14:tracePt t="201588" x="792163" y="2133600"/>
          <p14:tracePt t="201605" x="754063" y="2133600"/>
          <p14:tracePt t="201621" x="723900" y="2133600"/>
          <p14:tracePt t="201638" x="701675" y="2133600"/>
          <p14:tracePt t="201655" x="685800" y="2133600"/>
          <p14:tracePt t="201671" x="677863" y="2133600"/>
          <p14:tracePt t="201746" x="663575" y="2133600"/>
          <p14:tracePt t="201756" x="663575" y="2117725"/>
          <p14:tracePt t="201762" x="663575" y="2111375"/>
          <p14:tracePt t="201779" x="663575" y="2103438"/>
          <p14:tracePt t="201788" x="663575" y="2095500"/>
          <p14:tracePt t="201805" x="677863" y="2079625"/>
          <p14:tracePt t="201821" x="693738" y="2065338"/>
          <p14:tracePt t="201838" x="731838" y="2065338"/>
          <p14:tracePt t="201855" x="784225" y="2049463"/>
          <p14:tracePt t="201871" x="846138" y="2049463"/>
          <p14:tracePt t="201888" x="922338" y="2049463"/>
          <p14:tracePt t="201905" x="1006475" y="2049463"/>
          <p14:tracePt t="201921" x="1096963" y="2049463"/>
          <p14:tracePt t="201938" x="1181100" y="2049463"/>
          <p14:tracePt t="201955" x="1235075" y="2049463"/>
          <p14:tracePt t="201972" x="1317625" y="2049463"/>
          <p14:tracePt t="201988" x="1341438" y="2049463"/>
          <p14:tracePt t="202005" x="1379538" y="2049463"/>
          <p14:tracePt t="202022" x="1387475" y="2049463"/>
          <p14:tracePt t="202055" x="1393825" y="2049463"/>
          <p14:tracePt t="202072" x="1401763" y="2049463"/>
          <p14:tracePt t="202088" x="1409700" y="2049463"/>
          <p14:tracePt t="203242" x="1425575" y="2049463"/>
          <p14:tracePt t="203252" x="1439863" y="2049463"/>
          <p14:tracePt t="203264" x="1501775" y="2049463"/>
          <p14:tracePt t="203272" x="1516063" y="2049463"/>
          <p14:tracePt t="203289" x="1622425" y="2049463"/>
          <p14:tracePt t="203306" x="1760538" y="2049463"/>
          <p14:tracePt t="203322" x="1889125" y="2057400"/>
          <p14:tracePt t="203339" x="1973263" y="2057400"/>
          <p14:tracePt t="203356" x="2065338" y="2057400"/>
          <p14:tracePt t="203372" x="2117725" y="2057400"/>
          <p14:tracePt t="203389" x="2209800" y="2057400"/>
          <p14:tracePt t="203406" x="2332038" y="2057400"/>
          <p14:tracePt t="203422" x="2422525" y="2057400"/>
          <p14:tracePt t="203439" x="2460625" y="2057400"/>
          <p14:tracePt t="203456" x="2484438" y="2057400"/>
          <p14:tracePt t="203528" x="2492375" y="2057400"/>
          <p14:tracePt t="203537" x="2498725" y="2057400"/>
          <p14:tracePt t="203547" x="2514600" y="2057400"/>
          <p14:tracePt t="203556" x="2522538" y="2057400"/>
          <p14:tracePt t="203572" x="2560638" y="2065338"/>
          <p14:tracePt t="203589" x="2620963" y="2065338"/>
          <p14:tracePt t="203606" x="2674938" y="2065338"/>
          <p14:tracePt t="203622" x="2727325" y="2079625"/>
          <p14:tracePt t="203639" x="2743200" y="2079625"/>
          <p14:tracePt t="203735" x="2751138" y="2079625"/>
          <p14:tracePt t="203754" x="2765425" y="2079625"/>
          <p14:tracePt t="203781" x="2773363" y="2079625"/>
          <p14:tracePt t="203800" x="2781300" y="2079625"/>
          <p14:tracePt t="204153" x="2789238" y="2079625"/>
          <p14:tracePt t="204159" x="2797175" y="2079625"/>
          <p14:tracePt t="204162" x="2803525" y="2079625"/>
          <p14:tracePt t="204174" x="2849563" y="2079625"/>
          <p14:tracePt t="204189" x="2917825" y="2087563"/>
          <p14:tracePt t="204206" x="2987675" y="2087563"/>
          <p14:tracePt t="204223" x="3124200" y="2087563"/>
          <p14:tracePt t="204239" x="3336925" y="2095500"/>
          <p14:tracePt t="204256" x="3451225" y="2095500"/>
          <p14:tracePt t="204272" x="3641725" y="2095500"/>
          <p14:tracePt t="204289" x="3787775" y="2095500"/>
          <p14:tracePt t="204306" x="3954463" y="2095500"/>
          <p14:tracePt t="204323" x="4030663" y="2095500"/>
          <p14:tracePt t="204339" x="4076700" y="2095500"/>
          <p14:tracePt t="204356" x="4092575" y="2095500"/>
          <p14:tracePt t="204536" x="4084638" y="2095500"/>
          <p14:tracePt t="204567" x="4076700" y="2095500"/>
          <p14:tracePt t="204592" x="4068763" y="2095500"/>
          <p14:tracePt t="204609" x="4060825" y="2095500"/>
          <p14:tracePt t="204618" x="4046538" y="2095500"/>
          <p14:tracePt t="204623" x="4030663" y="2095500"/>
          <p14:tracePt t="204639" x="4000500" y="2087563"/>
          <p14:tracePt t="204656" x="3978275" y="2079625"/>
          <p14:tracePt t="204673" x="3932238" y="2079625"/>
          <p14:tracePt t="204689" x="3894138" y="2079625"/>
          <p14:tracePt t="204706" x="3863975" y="2079625"/>
          <p14:tracePt t="204723" x="3825875" y="2079625"/>
          <p14:tracePt t="204739" x="3749675" y="2079625"/>
          <p14:tracePt t="204756" x="3711575" y="2079625"/>
          <p14:tracePt t="204773" x="3673475" y="2073275"/>
          <p14:tracePt t="204789" x="3627438" y="2073275"/>
          <p14:tracePt t="204806" x="3559175" y="2073275"/>
          <p14:tracePt t="204823" x="3527425" y="2073275"/>
          <p14:tracePt t="204840" x="3505200" y="2065338"/>
          <p14:tracePt t="204856" x="3475038" y="2065338"/>
          <p14:tracePt t="204873" x="3444875" y="2065338"/>
          <p14:tracePt t="204889" x="3429000" y="2065338"/>
          <p14:tracePt t="204906" x="3421063" y="2065338"/>
          <p14:tracePt t="204923" x="3413125" y="2065338"/>
          <p14:tracePt t="205166" x="3421063" y="2065338"/>
          <p14:tracePt t="205176" x="3459163" y="2065338"/>
          <p14:tracePt t="205180" x="3467100" y="2065338"/>
          <p14:tracePt t="205190" x="3527425" y="2065338"/>
          <p14:tracePt t="205206" x="3627438" y="2065338"/>
          <p14:tracePt t="205223" x="3725863" y="2065338"/>
          <p14:tracePt t="205239" x="3810000" y="2065338"/>
          <p14:tracePt t="205256" x="3894138" y="2065338"/>
          <p14:tracePt t="205273" x="3924300" y="2065338"/>
          <p14:tracePt t="205289" x="3946525" y="2065338"/>
          <p14:tracePt t="205306" x="3962400" y="2065338"/>
          <p14:tracePt t="205323" x="3978275" y="2065338"/>
          <p14:tracePt t="205339" x="3984625" y="2065338"/>
          <p14:tracePt t="205570" x="3984625" y="2057400"/>
          <p14:tracePt t="205580" x="3978275" y="2057400"/>
          <p14:tracePt t="205585" x="3962400" y="2057400"/>
          <p14:tracePt t="205595" x="3940175" y="2057400"/>
          <p14:tracePt t="205607" x="3924300" y="2057400"/>
          <p14:tracePt t="205623" x="3856038" y="2057400"/>
          <p14:tracePt t="205640" x="3733800" y="2057400"/>
          <p14:tracePt t="205656" x="3657600" y="2057400"/>
          <p14:tracePt t="205673" x="3611563" y="2057400"/>
          <p14:tracePt t="205690" x="3559175" y="2057400"/>
          <p14:tracePt t="205707" x="3475038" y="2057400"/>
          <p14:tracePt t="205723" x="3459163" y="2057400"/>
          <p14:tracePt t="205740" x="3444875" y="2057400"/>
          <p14:tracePt t="205882" x="3451225" y="2057400"/>
          <p14:tracePt t="205893" x="3475038" y="2057400"/>
          <p14:tracePt t="205898" x="3482975" y="2057400"/>
          <p14:tracePt t="205909" x="3527425" y="2057400"/>
          <p14:tracePt t="205923" x="3565525" y="2057400"/>
          <p14:tracePt t="205940" x="3649663" y="2057400"/>
          <p14:tracePt t="205957" x="3717925" y="2057400"/>
          <p14:tracePt t="205973" x="3779838" y="2057400"/>
          <p14:tracePt t="205990" x="3932238" y="2057400"/>
          <p14:tracePt t="206007" x="3970338" y="2057400"/>
          <p14:tracePt t="206023" x="4008438" y="2057400"/>
          <p14:tracePt t="206040" x="4084638" y="2057400"/>
          <p14:tracePt t="206057" x="4114800" y="2057400"/>
          <p14:tracePt t="206073" x="4122738" y="2057400"/>
          <p14:tracePt t="208436" x="4130675" y="2057400"/>
          <p14:tracePt t="208450" x="4144963" y="2049463"/>
          <p14:tracePt t="208465" x="4152900" y="2041525"/>
          <p14:tracePt t="208471" x="4160838" y="2035175"/>
          <p14:tracePt t="208480" x="4183063" y="2027238"/>
          <p14:tracePt t="208491" x="4191000" y="2027238"/>
          <p14:tracePt t="208507" x="4244975" y="2027238"/>
          <p14:tracePt t="208524" x="4275138" y="2019300"/>
          <p14:tracePt t="208541" x="4305300" y="2019300"/>
          <p14:tracePt t="208558" x="4343400" y="2019300"/>
          <p14:tracePt t="208574" x="4381500" y="2019300"/>
          <p14:tracePt t="208591" x="4389438" y="2019300"/>
          <p14:tracePt t="208608" x="4403725" y="2019300"/>
          <p14:tracePt t="208624" x="4427538" y="2019300"/>
          <p14:tracePt t="208641" x="4435475" y="2019300"/>
          <p14:tracePt t="208658" x="4441825" y="2027238"/>
          <p14:tracePt t="208693" x="4441825" y="2035175"/>
          <p14:tracePt t="208698" x="4435475" y="2035175"/>
          <p14:tracePt t="208707" x="4427538" y="2035175"/>
          <p14:tracePt t="208724" x="4381500" y="2035175"/>
          <p14:tracePt t="208741" x="4343400" y="2035175"/>
          <p14:tracePt t="208758" x="4305300" y="2027238"/>
          <p14:tracePt t="208774" x="4289425" y="2011363"/>
          <p14:tracePt t="208791" x="4259263" y="1981200"/>
          <p14:tracePt t="208808" x="4251325" y="1951038"/>
          <p14:tracePt t="208824" x="4244975" y="1897063"/>
          <p14:tracePt t="208841" x="4229100" y="1851025"/>
          <p14:tracePt t="208858" x="4251325" y="1812925"/>
          <p14:tracePt t="208874" x="4313238" y="1744663"/>
          <p14:tracePt t="208891" x="4365625" y="1722438"/>
          <p14:tracePt t="208907" x="4411663" y="1722438"/>
          <p14:tracePt t="208924" x="4503738" y="1706563"/>
          <p14:tracePt t="208941" x="4564063" y="1706563"/>
          <p14:tracePt t="208958" x="4594225" y="1706563"/>
          <p14:tracePt t="208974" x="4625975" y="1714500"/>
          <p14:tracePt t="208991" x="4656138" y="1744663"/>
          <p14:tracePt t="209008" x="4670425" y="1798638"/>
          <p14:tracePt t="209024" x="4678363" y="1874838"/>
          <p14:tracePt t="209041" x="4678363" y="1905000"/>
          <p14:tracePt t="209058" x="4678363" y="1965325"/>
          <p14:tracePt t="209059" x="4678363" y="1989138"/>
          <p14:tracePt t="209074" x="4632325" y="2041525"/>
          <p14:tracePt t="209091" x="4618038" y="2057400"/>
          <p14:tracePt t="209108" x="4572000" y="2079625"/>
          <p14:tracePt t="209125" x="4473575" y="2095500"/>
          <p14:tracePt t="209141" x="4403725" y="2095500"/>
          <p14:tracePt t="209158" x="4381500" y="2095500"/>
          <p14:tracePt t="209174" x="4373563" y="2095500"/>
          <p14:tracePt t="209701" x="4365625" y="2095500"/>
          <p14:tracePt t="209705" x="4359275" y="2095500"/>
          <p14:tracePt t="209715" x="4289425" y="2095500"/>
          <p14:tracePt t="209724" x="4267200" y="2095500"/>
          <p14:tracePt t="209741" x="4160838" y="2079625"/>
          <p14:tracePt t="209758" x="4016375" y="2073275"/>
          <p14:tracePt t="209775" x="3894138" y="2073275"/>
          <p14:tracePt t="209791" x="3756025" y="2073275"/>
          <p14:tracePt t="209808" x="3711575" y="2073275"/>
          <p14:tracePt t="209825" x="3687763" y="2073275"/>
          <p14:tracePt t="209841" x="3657600" y="2073275"/>
          <p14:tracePt t="209858" x="3573463" y="2073275"/>
          <p14:tracePt t="209875" x="3489325" y="2073275"/>
          <p14:tracePt t="209891" x="3406775" y="2073275"/>
          <p14:tracePt t="209908" x="3360738" y="2073275"/>
          <p14:tracePt t="209925" x="3276600" y="2073275"/>
          <p14:tracePt t="209941" x="3260725" y="2073275"/>
          <p14:tracePt t="210038" x="3276600" y="2073275"/>
          <p14:tracePt t="210043" x="3284538" y="2073275"/>
          <p14:tracePt t="210053" x="3336925" y="2057400"/>
          <p14:tracePt t="210059" x="3352800" y="2057400"/>
          <p14:tracePt t="210075" x="3421063" y="2057400"/>
          <p14:tracePt t="210091" x="3521075" y="2057400"/>
          <p14:tracePt t="210108" x="3695700" y="2057400"/>
          <p14:tracePt t="210125" x="3924300" y="2041525"/>
          <p14:tracePt t="210141" x="4008438" y="2041525"/>
          <p14:tracePt t="210158" x="4046538" y="2041525"/>
          <p14:tracePt t="210175" x="4054475" y="2041525"/>
          <p14:tracePt t="210689" x="4008438" y="2041525"/>
          <p14:tracePt t="210697" x="3992563" y="2041525"/>
          <p14:tracePt t="210707" x="3894138" y="2041525"/>
          <p14:tracePt t="210710" x="3878263" y="2041525"/>
          <p14:tracePt t="210725" x="3832225" y="2041525"/>
          <p14:tracePt t="210742" x="3703638" y="2041525"/>
          <p14:tracePt t="210758" x="3589338" y="2057400"/>
          <p14:tracePt t="210775" x="3459163" y="2079625"/>
          <p14:tracePt t="210792" x="3314700" y="2111375"/>
          <p14:tracePt t="210808" x="3246438" y="2117725"/>
          <p14:tracePt t="210825" x="3132138" y="2141538"/>
          <p14:tracePt t="210842" x="3048000" y="2163763"/>
          <p14:tracePt t="210858" x="2949575" y="2201863"/>
          <p14:tracePt t="210875" x="2887663" y="2201863"/>
          <p14:tracePt t="210892" x="2803525" y="2225675"/>
          <p14:tracePt t="210908" x="2713038" y="2239963"/>
          <p14:tracePt t="210925" x="2644775" y="2255838"/>
          <p14:tracePt t="210942" x="2522538" y="2270125"/>
          <p14:tracePt t="210958" x="2438400" y="2293938"/>
          <p14:tracePt t="210975" x="2354263" y="2293938"/>
          <p14:tracePt t="210992" x="2263775" y="2316163"/>
          <p14:tracePt t="211008" x="2193925" y="2332038"/>
          <p14:tracePt t="211025" x="2111375" y="2354263"/>
          <p14:tracePt t="211042" x="1973263" y="2370138"/>
          <p14:tracePt t="211058" x="1851025" y="2378075"/>
          <p14:tracePt t="211075" x="1812925" y="2378075"/>
          <p14:tracePt t="211092" x="1736725" y="2408238"/>
          <p14:tracePt t="211108" x="1706563" y="2430463"/>
          <p14:tracePt t="211125" x="1676400" y="2438400"/>
          <p14:tracePt t="211142" x="1654175" y="2438400"/>
          <p14:tracePt t="211158" x="1622425" y="2438400"/>
          <p14:tracePt t="211175" x="1616075" y="2446338"/>
          <p14:tracePt t="211209" x="1600200" y="2446338"/>
          <p14:tracePt t="211225" x="1592263" y="2446338"/>
          <p14:tracePt t="211242" x="1562100" y="2446338"/>
          <p14:tracePt t="211259" x="1546225" y="2454275"/>
          <p14:tracePt t="211275" x="1508125" y="2460625"/>
          <p14:tracePt t="211292" x="1477963" y="2460625"/>
          <p14:tracePt t="211309" x="1447800" y="2460625"/>
          <p14:tracePt t="211325" x="1439863" y="2460625"/>
          <p14:tracePt t="211342" x="1431925" y="2460625"/>
          <p14:tracePt t="211371" x="1425575" y="2460625"/>
          <p14:tracePt t="211376" x="1417638" y="2460625"/>
          <p14:tracePt t="211392" x="1401763" y="2460625"/>
          <p14:tracePt t="211409" x="1393825" y="2460625"/>
          <p14:tracePt t="211425" x="1387475" y="2460625"/>
          <p14:tracePt t="211811" x="1393825" y="2460625"/>
          <p14:tracePt t="211828" x="1425575" y="2454275"/>
          <p14:tracePt t="211844" x="1439863" y="2446338"/>
          <p14:tracePt t="211849" x="1447800" y="2446338"/>
          <p14:tracePt t="211860" x="1477963" y="2446338"/>
          <p14:tracePt t="211876" x="1516063" y="2446338"/>
          <p14:tracePt t="211892" x="1584325" y="2422525"/>
          <p14:tracePt t="211909" x="1692275" y="2400300"/>
          <p14:tracePt t="211926" x="1828800" y="2392363"/>
          <p14:tracePt t="211942" x="1905000" y="2384425"/>
          <p14:tracePt t="211959" x="2187575" y="2339975"/>
          <p14:tracePt t="211976" x="2378075" y="2316163"/>
          <p14:tracePt t="211992" x="2598738" y="2293938"/>
          <p14:tracePt t="212009" x="2735263" y="2263775"/>
          <p14:tracePt t="212026" x="2781300" y="2255838"/>
          <p14:tracePt t="212043" x="2789238" y="2255838"/>
          <p14:tracePt t="212097" x="2797175" y="2255838"/>
          <p14:tracePt t="212108" x="2803525" y="2255838"/>
          <p14:tracePt t="212118" x="2811463" y="2255838"/>
          <p14:tracePt t="212133" x="2819400" y="2255838"/>
          <p14:tracePt t="212154" x="2827338" y="2255838"/>
          <p14:tracePt t="212169" x="2841625" y="2255838"/>
          <p14:tracePt t="212200" x="2849563" y="2255838"/>
          <p14:tracePt t="212213" x="2857500" y="2255838"/>
          <p14:tracePt t="212224" x="2873375" y="2255838"/>
          <p14:tracePt t="212229" x="2879725" y="2255838"/>
          <p14:tracePt t="212242" x="2903538" y="2255838"/>
          <p14:tracePt t="212259" x="2925763" y="2255838"/>
          <p14:tracePt t="212276" x="2955925" y="2255838"/>
          <p14:tracePt t="212293" x="3009900" y="2255838"/>
          <p14:tracePt t="212309" x="3086100" y="2255838"/>
          <p14:tracePt t="212326" x="3101975" y="2239963"/>
          <p14:tracePt t="212343" x="3108325" y="2239963"/>
          <p14:tracePt t="212359" x="3108325" y="2232025"/>
          <p14:tracePt t="212376" x="3124200" y="2232025"/>
          <p14:tracePt t="212392" x="3124200" y="2225675"/>
          <p14:tracePt t="212435" x="3124200" y="2217738"/>
          <p14:tracePt t="212451" x="3124200" y="2209800"/>
          <p14:tracePt t="212461" x="3124200" y="2201863"/>
          <p14:tracePt t="212475" x="3124200" y="2193925"/>
          <p14:tracePt t="212530" x="3124200" y="2187575"/>
          <p14:tracePt t="212534" x="3124200" y="2179638"/>
          <p14:tracePt t="212546" x="3116263" y="2163763"/>
          <p14:tracePt t="212559" x="3101975" y="2155825"/>
          <p14:tracePt t="212576" x="3063875" y="2149475"/>
          <p14:tracePt t="212592" x="3032125" y="2149475"/>
          <p14:tracePt t="212609" x="3025775" y="2149475"/>
          <p14:tracePt t="212691" x="3017838" y="2133600"/>
          <p14:tracePt t="212711" x="3009900" y="2133600"/>
          <p14:tracePt t="212721" x="3001963" y="2133600"/>
          <p14:tracePt t="212727" x="2994025" y="2133600"/>
          <p14:tracePt t="212742" x="2987675" y="2133600"/>
          <p14:tracePt t="212759" x="2963863" y="2133600"/>
          <p14:tracePt t="212776" x="2925763" y="2133600"/>
          <p14:tracePt t="212793" x="2903538" y="2141538"/>
          <p14:tracePt t="212809" x="2827338" y="2179638"/>
          <p14:tracePt t="212826" x="2773363" y="2193925"/>
          <p14:tracePt t="212842" x="2697163" y="2225675"/>
          <p14:tracePt t="212859" x="2613025" y="2293938"/>
          <p14:tracePt t="212876" x="2522538" y="2339975"/>
          <p14:tracePt t="212893" x="2454275" y="2384425"/>
          <p14:tracePt t="212909" x="2370138" y="2416175"/>
          <p14:tracePt t="212926" x="2301875" y="2422525"/>
          <p14:tracePt t="212942" x="2255838" y="2438400"/>
          <p14:tracePt t="212959" x="2187575" y="2446338"/>
          <p14:tracePt t="212976" x="2133600" y="2446338"/>
          <p14:tracePt t="212992" x="2065338" y="2446338"/>
          <p14:tracePt t="213009" x="1965325" y="2446338"/>
          <p14:tracePt t="213026" x="1912938" y="2446338"/>
          <p14:tracePt t="213043" x="1820863" y="2446338"/>
          <p14:tracePt t="213059" x="1782763" y="2446338"/>
          <p14:tracePt t="213076" x="1698625" y="2446338"/>
          <p14:tracePt t="213093" x="1676400" y="2446338"/>
          <p14:tracePt t="213109" x="1660525" y="2446338"/>
          <p14:tracePt t="213126" x="1646238" y="2438400"/>
          <p14:tracePt t="213154" x="1630363" y="2438400"/>
          <p14:tracePt t="213163" x="1622425" y="2438400"/>
          <p14:tracePt t="213176" x="1608138" y="2422525"/>
          <p14:tracePt t="213193" x="1600200" y="2422525"/>
          <p14:tracePt t="213209" x="1577975" y="2422525"/>
          <p14:tracePt t="213226" x="1562100" y="2408238"/>
          <p14:tracePt t="213243" x="1546225" y="2408238"/>
          <p14:tracePt t="213259" x="1539875" y="2400300"/>
          <p14:tracePt t="213276" x="1531938" y="2392363"/>
          <p14:tracePt t="213310" x="1508125" y="2378075"/>
          <p14:tracePt t="213326" x="1485900" y="2346325"/>
          <p14:tracePt t="213343" x="1485900" y="2332038"/>
          <p14:tracePt t="213359" x="1485900" y="2293938"/>
          <p14:tracePt t="213376" x="1524000" y="2232025"/>
          <p14:tracePt t="213393" x="1562100" y="2201863"/>
          <p14:tracePt t="213409" x="1600200" y="2187575"/>
          <p14:tracePt t="213426" x="1630363" y="2187575"/>
          <p14:tracePt t="213443" x="1722438" y="2187575"/>
          <p14:tracePt t="213459" x="1858963" y="2187575"/>
          <p14:tracePt t="213476" x="1920875" y="2201863"/>
          <p14:tracePt t="213493" x="1973263" y="2225675"/>
          <p14:tracePt t="213509" x="2003425" y="2247900"/>
          <p14:tracePt t="213526" x="2041525" y="2270125"/>
          <p14:tracePt t="213543" x="2057400" y="2278063"/>
          <p14:tracePt t="213545" x="2065338" y="2278063"/>
          <p14:tracePt t="213560" x="2065338" y="2286000"/>
          <p14:tracePt t="213576" x="2111375" y="2324100"/>
          <p14:tracePt t="213593" x="2179638" y="2332038"/>
          <p14:tracePt t="213609" x="2346325" y="2362200"/>
          <p14:tracePt t="213626" x="2484438" y="2362200"/>
          <p14:tracePt t="213643" x="2751138" y="2362200"/>
          <p14:tracePt t="213659" x="3001963" y="2362200"/>
          <p14:tracePt t="213676" x="3184525" y="2362200"/>
          <p14:tracePt t="213693" x="3200400" y="2362200"/>
          <p14:tracePt t="213760" x="3192463" y="2362200"/>
          <p14:tracePt t="213771" x="3162300" y="2362200"/>
          <p14:tracePt t="213779" x="3146425" y="2362200"/>
          <p14:tracePt t="213793" x="3124200" y="2362200"/>
          <p14:tracePt t="213810" x="3048000" y="2362200"/>
          <p14:tracePt t="213826" x="2971800" y="2362200"/>
          <p14:tracePt t="213843" x="2873375" y="2362200"/>
          <p14:tracePt t="213860" x="2811463" y="2362200"/>
          <p14:tracePt t="213876" x="2781300" y="2362200"/>
          <p14:tracePt t="213893" x="2759075" y="2362200"/>
          <p14:tracePt t="214202" x="2759075" y="2370138"/>
          <p14:tracePt t="214212" x="2765425" y="2370138"/>
          <p14:tracePt t="214229" x="2781300" y="2370138"/>
          <p14:tracePt t="214240" x="2797175" y="2370138"/>
          <p14:tracePt t="214244" x="2803525" y="2370138"/>
          <p14:tracePt t="214260" x="2835275" y="2370138"/>
          <p14:tracePt t="214276" x="2849563" y="2370138"/>
          <p14:tracePt t="214293" x="2879725" y="2370138"/>
          <p14:tracePt t="214310" x="2911475" y="2370138"/>
          <p14:tracePt t="214326" x="2971800" y="2370138"/>
          <p14:tracePt t="214343" x="3055938" y="2370138"/>
          <p14:tracePt t="214359" x="3154363" y="2362200"/>
          <p14:tracePt t="214376" x="3352800" y="2362200"/>
          <p14:tracePt t="214393" x="3543300" y="2362200"/>
          <p14:tracePt t="214410" x="3665538" y="2362200"/>
          <p14:tracePt t="214426" x="3848100" y="2362200"/>
          <p14:tracePt t="214443" x="3916363" y="2362200"/>
          <p14:tracePt t="214460" x="3962400" y="2362200"/>
          <p14:tracePt t="214476" x="3984625" y="2362200"/>
          <p14:tracePt t="214493" x="4008438" y="2362200"/>
          <p14:tracePt t="214510" x="4022725" y="2362200"/>
          <p14:tracePt t="214526" x="4038600" y="2362200"/>
          <p14:tracePt t="214738" x="4046538" y="2362200"/>
          <p14:tracePt t="214764" x="4000500" y="2362200"/>
          <p14:tracePt t="214770" x="3984625" y="2362200"/>
          <p14:tracePt t="214780" x="3954463" y="2370138"/>
          <p14:tracePt t="214793" x="3932238" y="2370138"/>
          <p14:tracePt t="214810" x="3840163" y="2392363"/>
          <p14:tracePt t="214826" x="3717925" y="2392363"/>
          <p14:tracePt t="214843" x="3611563" y="2392363"/>
          <p14:tracePt t="214860" x="3559175" y="2392363"/>
          <p14:tracePt t="214876" x="3521075" y="2392363"/>
          <p14:tracePt t="215077" x="3513138" y="2392363"/>
          <p14:tracePt t="215088" x="3497263" y="2392363"/>
          <p14:tracePt t="215103" x="3482975" y="2392363"/>
          <p14:tracePt t="215110" x="3475038" y="2392363"/>
          <p14:tracePt t="215126" x="3444875" y="2392363"/>
          <p14:tracePt t="215143" x="3352800" y="2392363"/>
          <p14:tracePt t="215160" x="3246438" y="2392363"/>
          <p14:tracePt t="215176" x="3116263" y="2408238"/>
          <p14:tracePt t="215193" x="2994025" y="2422525"/>
          <p14:tracePt t="215210" x="2971800" y="2422525"/>
          <p14:tracePt t="215226" x="2819400" y="2460625"/>
          <p14:tracePt t="215243" x="2759075" y="2460625"/>
          <p14:tracePt t="215260" x="2674938" y="2484438"/>
          <p14:tracePt t="215277" x="2606675" y="2492375"/>
          <p14:tracePt t="215293" x="2506663" y="2514600"/>
          <p14:tracePt t="215310" x="2430463" y="2514600"/>
          <p14:tracePt t="215327" x="2354263" y="2514600"/>
          <p14:tracePt t="215343" x="2339975" y="2514600"/>
          <p14:tracePt t="215360" x="2324100" y="2514600"/>
          <p14:tracePt t="215377" x="2239963" y="2484438"/>
          <p14:tracePt t="215393" x="2217738" y="2460625"/>
          <p14:tracePt t="215410" x="2201863" y="2454275"/>
          <p14:tracePt t="215426" x="2193925" y="2408238"/>
          <p14:tracePt t="215443" x="2179638" y="2384425"/>
          <p14:tracePt t="215460" x="2179638" y="2316163"/>
          <p14:tracePt t="215477" x="2201863" y="2255838"/>
          <p14:tracePt t="215493" x="2255838" y="2187575"/>
          <p14:tracePt t="215510" x="2354263" y="2163763"/>
          <p14:tracePt t="215527" x="2438400" y="2141538"/>
          <p14:tracePt t="215543" x="2590800" y="2141538"/>
          <p14:tracePt t="215560" x="2789238" y="2141538"/>
          <p14:tracePt t="215577" x="3009900" y="2141538"/>
          <p14:tracePt t="215593" x="3070225" y="2141538"/>
          <p14:tracePt t="215610" x="3094038" y="2141538"/>
          <p14:tracePt t="215627" x="3108325" y="2149475"/>
          <p14:tracePt t="215643" x="3124200" y="2209800"/>
          <p14:tracePt t="215660" x="3124200" y="2225675"/>
          <p14:tracePt t="215677" x="3124200" y="2255838"/>
          <p14:tracePt t="215693" x="3108325" y="2293938"/>
          <p14:tracePt t="215710" x="3094038" y="2339975"/>
          <p14:tracePt t="215727" x="3055938" y="2370138"/>
          <p14:tracePt t="215743" x="3048000" y="2392363"/>
          <p14:tracePt t="215760" x="3040063" y="2392363"/>
          <p14:tracePt t="215855" x="3063875" y="2392363"/>
          <p14:tracePt t="215858" x="3070225" y="2392363"/>
          <p14:tracePt t="215869" x="3108325" y="2392363"/>
          <p14:tracePt t="215877" x="3124200" y="2392363"/>
          <p14:tracePt t="215894" x="3162300" y="2384425"/>
          <p14:tracePt t="215910" x="3268663" y="2370138"/>
          <p14:tracePt t="215927" x="3436938" y="2346325"/>
          <p14:tracePt t="215943" x="3597275" y="2346325"/>
          <p14:tracePt t="215960" x="3711575" y="2346325"/>
          <p14:tracePt t="215977" x="3832225" y="2346325"/>
          <p14:tracePt t="215994" x="3946525" y="2346325"/>
          <p14:tracePt t="216010" x="4000500" y="2346325"/>
          <p14:tracePt t="216027" x="4060825" y="2354263"/>
          <p14:tracePt t="216044" x="4076700" y="2354263"/>
          <p14:tracePt t="216070" x="4076700" y="2362200"/>
          <p14:tracePt t="216092" x="4076700" y="2370138"/>
          <p14:tracePt t="216113" x="4068763" y="2378075"/>
          <p14:tracePt t="216123" x="4060825" y="2378075"/>
          <p14:tracePt t="216129" x="4038600" y="2378075"/>
          <p14:tracePt t="216144" x="4022725" y="2378075"/>
          <p14:tracePt t="216160" x="3978275" y="2384425"/>
          <p14:tracePt t="216177" x="3894138" y="2384425"/>
          <p14:tracePt t="216194" x="3840163" y="2384425"/>
          <p14:tracePt t="216210" x="3787775" y="2370138"/>
          <p14:tracePt t="216227" x="3771900" y="2370138"/>
          <p14:tracePt t="216244" x="3749675" y="2346325"/>
          <p14:tracePt t="216260" x="3711575" y="2301875"/>
          <p14:tracePt t="216277" x="3673475" y="2247900"/>
          <p14:tracePt t="216294" x="3641725" y="2193925"/>
          <p14:tracePt t="216310" x="3611563" y="2125663"/>
          <p14:tracePt t="216327" x="3611563" y="2065338"/>
          <p14:tracePt t="216344" x="3611563" y="2041525"/>
          <p14:tracePt t="216360" x="3635375" y="2027238"/>
          <p14:tracePt t="216377" x="3695700" y="2019300"/>
          <p14:tracePt t="216394" x="3810000" y="2011363"/>
          <p14:tracePt t="216410" x="3932238" y="2011363"/>
          <p14:tracePt t="216427" x="4084638" y="2011363"/>
          <p14:tracePt t="216444" x="4221163" y="2065338"/>
          <p14:tracePt t="216461" x="4275138" y="2103438"/>
          <p14:tracePt t="216477" x="4297363" y="2133600"/>
          <p14:tracePt t="216494" x="4305300" y="2171700"/>
          <p14:tracePt t="216511" x="4305300" y="2217738"/>
          <p14:tracePt t="216527" x="4297363" y="2255838"/>
          <p14:tracePt t="216544" x="4244975" y="2308225"/>
          <p14:tracePt t="216561" x="4213225" y="2354263"/>
          <p14:tracePt t="216577" x="4191000" y="2378075"/>
          <p14:tracePt t="216594" x="4137025" y="2416175"/>
          <p14:tracePt t="216610" x="4114800" y="2422525"/>
          <p14:tracePt t="216627" x="4106863" y="2438400"/>
          <p14:tracePt t="217887" x="4098925" y="2438400"/>
          <p14:tracePt t="217903" x="4092575" y="2438400"/>
          <p14:tracePt t="217907" x="4092575" y="2446338"/>
          <p14:tracePt t="218129" x="4084638" y="2446338"/>
          <p14:tracePt t="218139" x="4076700" y="2446338"/>
          <p14:tracePt t="218145" x="4068763" y="2454275"/>
          <p14:tracePt t="218161" x="4060825" y="2454275"/>
          <p14:tracePt t="218178" x="4046538" y="2454275"/>
          <p14:tracePt t="218211" x="4038600" y="2454275"/>
          <p14:tracePt t="218240" x="4030663" y="2454275"/>
          <p14:tracePt t="218257" x="4022725" y="2454275"/>
          <p14:tracePt t="218261" x="4016375" y="2460625"/>
          <p14:tracePt t="218278" x="4008438" y="2460625"/>
          <p14:tracePt t="218294" x="3932238" y="2460625"/>
          <p14:tracePt t="218311" x="3894138" y="2468563"/>
          <p14:tracePt t="218328" x="3870325" y="2468563"/>
          <p14:tracePt t="218344" x="3779838" y="2460625"/>
          <p14:tracePt t="218361" x="3711575" y="2422525"/>
          <p14:tracePt t="218378" x="3679825" y="2400300"/>
          <p14:tracePt t="218394" x="3635375" y="2384425"/>
          <p14:tracePt t="218411" x="3581400" y="2346325"/>
          <p14:tracePt t="218428" x="3535363" y="2293938"/>
          <p14:tracePt t="218444" x="3521075" y="2255838"/>
          <p14:tracePt t="218461" x="3497263" y="2193925"/>
          <p14:tracePt t="218478" x="3497263" y="2187575"/>
          <p14:tracePt t="218495" x="3497263" y="2111375"/>
          <p14:tracePt t="218512" x="3497263" y="2065338"/>
          <p14:tracePt t="218528" x="3497263" y="2041525"/>
          <p14:tracePt t="218545" x="3513138" y="2019300"/>
          <p14:tracePt t="218548" x="3559175" y="2011363"/>
          <p14:tracePt t="218561" x="3581400" y="2011363"/>
          <p14:tracePt t="218578" x="3665538" y="2011363"/>
          <p14:tracePt t="218595" x="3794125" y="2011363"/>
          <p14:tracePt t="218611" x="3856038" y="2011363"/>
          <p14:tracePt t="218628" x="3924300" y="2049463"/>
          <p14:tracePt t="218644" x="3954463" y="2057400"/>
          <p14:tracePt t="218661" x="3970338" y="2079625"/>
          <p14:tracePt t="218678" x="3978275" y="2103438"/>
          <p14:tracePt t="218694" x="4000500" y="2149475"/>
          <p14:tracePt t="218711" x="4000500" y="2209800"/>
          <p14:tracePt t="218728" x="4000500" y="2286000"/>
          <p14:tracePt t="218744" x="4000500" y="2378075"/>
          <p14:tracePt t="218761" x="4000500" y="2430463"/>
          <p14:tracePt t="218778" x="4000500" y="2454275"/>
          <p14:tracePt t="218795" x="4000500" y="2460625"/>
          <p14:tracePt t="219289" x="4030663" y="2460625"/>
          <p14:tracePt t="219295" x="4038600" y="2460625"/>
          <p14:tracePt t="219304" x="4076700" y="2460625"/>
          <p14:tracePt t="219312" x="4114800" y="2460625"/>
          <p14:tracePt t="219328" x="4137025" y="2460625"/>
          <p14:tracePt t="219345" x="4297363" y="2468563"/>
          <p14:tracePt t="219362" x="4419600" y="2468563"/>
          <p14:tracePt t="219378" x="4533900" y="2468563"/>
          <p14:tracePt t="219395" x="4648200" y="2468563"/>
          <p14:tracePt t="219412" x="4770438" y="2468563"/>
          <p14:tracePt t="219428" x="4930775" y="2468563"/>
          <p14:tracePt t="219445" x="5029200" y="2468563"/>
          <p14:tracePt t="219461" x="5051425" y="2468563"/>
          <p14:tracePt t="219478" x="5105400" y="2468563"/>
          <p14:tracePt t="219495" x="5165725" y="2468563"/>
          <p14:tracePt t="219621" x="5159375" y="2468563"/>
          <p14:tracePt t="219626" x="5143500" y="2468563"/>
          <p14:tracePt t="219632" x="5135563" y="2468563"/>
          <p14:tracePt t="219645" x="5097463" y="2468563"/>
          <p14:tracePt t="219661" x="5067300" y="2468563"/>
          <p14:tracePt t="219678" x="5006975" y="2468563"/>
          <p14:tracePt t="219695" x="4953000" y="2468563"/>
          <p14:tracePt t="219712" x="4914900" y="2468563"/>
          <p14:tracePt t="219728" x="4860925" y="2468563"/>
          <p14:tracePt t="219745" x="4816475" y="2468563"/>
          <p14:tracePt t="219762" x="4732338" y="2468563"/>
          <p14:tracePt t="219778" x="4640263" y="2460625"/>
          <p14:tracePt t="219795" x="4579938" y="2454275"/>
          <p14:tracePt t="219812" x="4564063" y="2454275"/>
          <p14:tracePt t="219890" x="4549775" y="2446338"/>
          <p14:tracePt t="220047" x="4556125" y="2446338"/>
          <p14:tracePt t="220055" x="4572000" y="2446338"/>
          <p14:tracePt t="220061" x="4579938" y="2446338"/>
          <p14:tracePt t="220078" x="4594225" y="2446338"/>
          <p14:tracePt t="220095" x="4694238" y="2446338"/>
          <p14:tracePt t="220112" x="4724400" y="2446338"/>
          <p14:tracePt t="220128" x="4914900" y="2446338"/>
          <p14:tracePt t="220145" x="5006975" y="2446338"/>
          <p14:tracePt t="220162" x="5165725" y="2446338"/>
          <p14:tracePt t="220178" x="5356225" y="2446338"/>
          <p14:tracePt t="220195" x="5494338" y="2416175"/>
          <p14:tracePt t="220212" x="5562600" y="2416175"/>
          <p14:tracePt t="220228" x="5654675" y="2416175"/>
          <p14:tracePt t="220245" x="5668963" y="2416175"/>
          <p14:tracePt t="220262" x="5676900" y="2416175"/>
          <p14:tracePt t="220292" x="5684838" y="2416175"/>
          <p14:tracePt t="220308" x="5699125" y="2416175"/>
          <p14:tracePt t="220319" x="5715000" y="2416175"/>
          <p14:tracePt t="220329" x="5722938" y="2416175"/>
          <p14:tracePt t="220345" x="5745163" y="2416175"/>
          <p14:tracePt t="220362" x="5761038" y="2416175"/>
          <p14:tracePt t="220379" x="5799138" y="2416175"/>
          <p14:tracePt t="220395" x="5829300" y="2422525"/>
          <p14:tracePt t="220412" x="5859463" y="2422525"/>
          <p14:tracePt t="220428" x="5883275" y="2422525"/>
          <p14:tracePt t="220445" x="5959475" y="2422525"/>
          <p14:tracePt t="220462" x="5989638" y="2422525"/>
          <p14:tracePt t="220478" x="6049963" y="2422525"/>
          <p14:tracePt t="220495" x="6065838" y="2430463"/>
          <p14:tracePt t="220512" x="6111875" y="2438400"/>
          <p14:tracePt t="220528" x="6149975" y="2454275"/>
          <p14:tracePt t="220545" x="6202363" y="2454275"/>
          <p14:tracePt t="220562" x="6248400" y="2454275"/>
          <p14:tracePt t="220579" x="6264275" y="2454275"/>
          <p14:tracePt t="220595" x="6340475" y="2454275"/>
          <p14:tracePt t="220612" x="6370638" y="2454275"/>
          <p14:tracePt t="220628" x="6423025" y="2454275"/>
          <p14:tracePt t="220645" x="6454775" y="2454275"/>
          <p14:tracePt t="220662" x="6507163" y="2454275"/>
          <p14:tracePt t="220679" x="6537325" y="2454275"/>
          <p14:tracePt t="220695" x="6569075" y="2454275"/>
          <p14:tracePt t="220847" x="6569075" y="2460625"/>
          <p14:tracePt t="220850" x="6569075" y="2468563"/>
          <p14:tracePt t="220862" x="6530975" y="2468563"/>
          <p14:tracePt t="220879" x="6469063" y="2468563"/>
          <p14:tracePt t="220895" x="6346825" y="2476500"/>
          <p14:tracePt t="220912" x="6180138" y="2498725"/>
          <p14:tracePt t="220929" x="5973763" y="2536825"/>
          <p14:tracePt t="220945" x="5799138" y="2560638"/>
          <p14:tracePt t="220962" x="5608638" y="2574925"/>
          <p14:tracePt t="220979" x="5440363" y="2574925"/>
          <p14:tracePt t="220996" x="5372100" y="2574925"/>
          <p14:tracePt t="221012" x="5211763" y="2574925"/>
          <p14:tracePt t="221029" x="5083175" y="2574925"/>
          <p14:tracePt t="221045" x="4937125" y="2574925"/>
          <p14:tracePt t="221062" x="4854575" y="2574925"/>
          <p14:tracePt t="221079" x="4800600" y="2574925"/>
          <p14:tracePt t="221096" x="4648200" y="2574925"/>
          <p14:tracePt t="221112" x="4587875" y="2560638"/>
          <p14:tracePt t="221129" x="4533900" y="2530475"/>
          <p14:tracePt t="221145" x="4503738" y="2506663"/>
          <p14:tracePt t="221162" x="4473575" y="2460625"/>
          <p14:tracePt t="221179" x="4473575" y="2454275"/>
          <p14:tracePt t="221195" x="4473575" y="2430463"/>
          <p14:tracePt t="221212" x="4479925" y="2408238"/>
          <p14:tracePt t="221229" x="4487863" y="2392363"/>
          <p14:tracePt t="221264" x="4495800" y="2392363"/>
          <p14:tracePt t="221279" x="4503738" y="2392363"/>
          <p14:tracePt t="221296" x="4541838" y="2392363"/>
          <p14:tracePt t="221312" x="4664075" y="2416175"/>
          <p14:tracePt t="221329" x="4762500" y="2416175"/>
          <p14:tracePt t="221346" x="4816475" y="2416175"/>
          <p14:tracePt t="221362" x="5037138" y="2422525"/>
          <p14:tracePt t="221379" x="5235575" y="2430463"/>
          <p14:tracePt t="221396" x="5432425" y="2430463"/>
          <p14:tracePt t="221412" x="5692775" y="2430463"/>
          <p14:tracePt t="221429" x="5807075" y="2430463"/>
          <p14:tracePt t="221446" x="5973763" y="2430463"/>
          <p14:tracePt t="221462" x="6088063" y="2430463"/>
          <p14:tracePt t="221479" x="6134100" y="2430463"/>
          <p14:tracePt t="221495" x="6210300" y="2430463"/>
          <p14:tracePt t="221512" x="6264275" y="2438400"/>
          <p14:tracePt t="221529" x="6308725" y="2438400"/>
          <p14:tracePt t="221545" x="6324600" y="2438400"/>
          <p14:tracePt t="221562" x="6332538" y="2438400"/>
          <p14:tracePt t="221580" x="6340475" y="2446338"/>
          <p14:tracePt t="221913" x="6362700" y="2446338"/>
          <p14:tracePt t="221933" x="6378575" y="2446338"/>
          <p14:tracePt t="221959" x="6384925" y="2446338"/>
          <p14:tracePt t="222336" x="6378575" y="2446338"/>
          <p14:tracePt t="222347" x="6346825" y="2446338"/>
          <p14:tracePt t="222351" x="6324600" y="2446338"/>
          <p14:tracePt t="222363" x="6248400" y="2446338"/>
          <p14:tracePt t="222379" x="6202363" y="2446338"/>
          <p14:tracePt t="222396" x="6096000" y="2446338"/>
          <p14:tracePt t="222413" x="6003925" y="2446338"/>
          <p14:tracePt t="222429" x="5959475" y="2446338"/>
          <p14:tracePt t="222446" x="5921375" y="2446338"/>
          <p14:tracePt t="222463" x="5867400" y="2446338"/>
          <p14:tracePt t="222479" x="5799138" y="2446338"/>
          <p14:tracePt t="222496" x="5737225" y="2446338"/>
          <p14:tracePt t="222513" x="5654675" y="2446338"/>
          <p14:tracePt t="222529" x="5630863" y="2454275"/>
          <p14:tracePt t="222546" x="5608638" y="2454275"/>
          <p14:tracePt t="222547" x="5584825" y="2468563"/>
          <p14:tracePt t="222562" x="5570538" y="2468563"/>
          <p14:tracePt t="222607" x="5562600" y="2468563"/>
          <p14:tracePt t="222629" x="5554663" y="2468563"/>
          <p14:tracePt t="222632" x="5546725" y="2468563"/>
          <p14:tracePt t="222653" x="5532438" y="2468563"/>
          <p14:tracePt t="222668" x="5524500" y="2468563"/>
          <p14:tracePt t="222679" x="5516563" y="2468563"/>
          <p14:tracePt t="222715" x="5508625" y="2468563"/>
          <p14:tracePt t="223265" x="5516563" y="2468563"/>
          <p14:tracePt t="223268" x="5524500" y="2468563"/>
          <p14:tracePt t="223279" x="5540375" y="2484438"/>
          <p14:tracePt t="223296" x="5554663" y="2484438"/>
          <p14:tracePt t="223313" x="5578475" y="2484438"/>
          <p14:tracePt t="223330" x="5592763" y="2484438"/>
          <p14:tracePt t="223346" x="5630863" y="2484438"/>
          <p14:tracePt t="223363" x="5638800" y="2484438"/>
          <p14:tracePt t="223379" x="5646738" y="2484438"/>
          <p14:tracePt t="223447" x="5654675" y="2484438"/>
          <p14:tracePt t="223467" x="5616575" y="2468563"/>
          <p14:tracePt t="223470" x="5600700" y="2468563"/>
          <p14:tracePt t="223481" x="5562600" y="2468563"/>
          <p14:tracePt t="223496" x="5486400" y="2468563"/>
          <p14:tracePt t="223513" x="5440363" y="2468563"/>
          <p14:tracePt t="223530" x="5341938" y="2454275"/>
          <p14:tracePt t="223546" x="5265738" y="2446338"/>
          <p14:tracePt t="223563" x="5189538" y="2438400"/>
          <p14:tracePt t="223580" x="5159375" y="2438400"/>
          <p14:tracePt t="223596" x="5089525" y="2430463"/>
          <p14:tracePt t="223613" x="5059363" y="2400300"/>
          <p14:tracePt t="223630" x="5029200" y="2384425"/>
          <p14:tracePt t="223646" x="5029200" y="2378075"/>
          <p14:tracePt t="223663" x="5029200" y="2370138"/>
          <p14:tracePt t="223680" x="5021263" y="2346325"/>
          <p14:tracePt t="223696" x="5021263" y="2301875"/>
          <p14:tracePt t="223713" x="5021263" y="2293938"/>
          <p14:tracePt t="223730" x="5021263" y="2278063"/>
          <p14:tracePt t="223746" x="5075238" y="2255838"/>
          <p14:tracePt t="223764" x="5143500" y="2255838"/>
          <p14:tracePt t="223780" x="5197475" y="2255838"/>
          <p14:tracePt t="223796" x="5219700" y="2255838"/>
          <p14:tracePt t="223813" x="5364163" y="2316163"/>
          <p14:tracePt t="223830" x="5387975" y="2339975"/>
          <p14:tracePt t="223846" x="5394325" y="2392363"/>
          <p14:tracePt t="223863" x="5394325" y="2438400"/>
          <p14:tracePt t="223880" x="5394325" y="2468563"/>
          <p14:tracePt t="223896" x="5394325" y="2506663"/>
          <p14:tracePt t="223913" x="5372100" y="2530475"/>
          <p14:tracePt t="223930" x="5356225" y="2536825"/>
          <p14:tracePt t="223947" x="5318125" y="2552700"/>
          <p14:tracePt t="223963" x="5295900" y="2568575"/>
          <p14:tracePt t="224539" x="5303838" y="2568575"/>
          <p14:tracePt t="224544" x="5318125" y="2568575"/>
          <p14:tracePt t="224552" x="5334000" y="2568575"/>
          <p14:tracePt t="224563" x="5402263" y="2582863"/>
          <p14:tracePt t="224580" x="5532438" y="2590800"/>
          <p14:tracePt t="224597" x="5600700" y="2590800"/>
          <p14:tracePt t="224613" x="5730875" y="2590800"/>
          <p14:tracePt t="224630" x="5921375" y="2598738"/>
          <p14:tracePt t="224647" x="6134100" y="2636838"/>
          <p14:tracePt t="224664" x="6340475" y="2636838"/>
          <p14:tracePt t="224680" x="6408738" y="2636838"/>
          <p14:tracePt t="224697" x="6416675" y="2636838"/>
          <p14:tracePt t="224713" x="6423025" y="2636838"/>
          <p14:tracePt t="224796" x="6416675" y="2628900"/>
          <p14:tracePt t="224803" x="6408738" y="2628900"/>
          <p14:tracePt t="224813" x="6384925" y="2613025"/>
          <p14:tracePt t="224830" x="6308725" y="2598738"/>
          <p14:tracePt t="224847" x="6240463" y="2568575"/>
          <p14:tracePt t="224863" x="6149975" y="2506663"/>
          <p14:tracePt t="224880" x="6111875" y="2492375"/>
          <p14:tracePt t="224897" x="6080125" y="2454275"/>
          <p14:tracePt t="224913" x="6027738" y="2384425"/>
          <p14:tracePt t="224930" x="5997575" y="2339975"/>
          <p14:tracePt t="224947" x="5959475" y="2263775"/>
          <p14:tracePt t="224964" x="5951538" y="2209800"/>
          <p14:tracePt t="224980" x="5951538" y="2201863"/>
          <p14:tracePt t="224997" x="5959475" y="2155825"/>
          <p14:tracePt t="225014" x="6019800" y="2087563"/>
          <p14:tracePt t="225030" x="6065838" y="2057400"/>
          <p14:tracePt t="225047" x="6118225" y="2049463"/>
          <p14:tracePt t="225064" x="6194425" y="2041525"/>
          <p14:tracePt t="225080" x="6294438" y="2041525"/>
          <p14:tracePt t="225097" x="6354763" y="2041525"/>
          <p14:tracePt t="225114" x="6384925" y="2049463"/>
          <p14:tracePt t="225130" x="6430963" y="2065338"/>
          <p14:tracePt t="225147" x="6446838" y="2079625"/>
          <p14:tracePt t="225164" x="6469063" y="2111375"/>
          <p14:tracePt t="225180" x="6469063" y="2117725"/>
          <p14:tracePt t="225197" x="6469063" y="2149475"/>
          <p14:tracePt t="225214" x="6469063" y="2193925"/>
          <p14:tracePt t="225231" x="6469063" y="2225675"/>
          <p14:tracePt t="225247" x="6461125" y="2239963"/>
          <p14:tracePt t="225264" x="6423025" y="2263775"/>
          <p14:tracePt t="225280" x="6384925" y="2301875"/>
          <p14:tracePt t="225297" x="6354763" y="2316163"/>
          <p14:tracePt t="225313" x="6332538" y="2316163"/>
          <p14:tracePt t="225330" x="6324600" y="2324100"/>
          <p14:tracePt t="225364" x="6316663" y="2324100"/>
          <p14:tracePt t="226275" x="6308725" y="2324100"/>
          <p14:tracePt t="226281" x="6302375" y="2339975"/>
          <p14:tracePt t="226295" x="6294438" y="2339975"/>
          <p14:tracePt t="226305" x="6278563" y="2354263"/>
          <p14:tracePt t="226314" x="6270625" y="2362200"/>
          <p14:tracePt t="226331" x="6210300" y="2370138"/>
          <p14:tracePt t="226347" x="6103938" y="2400300"/>
          <p14:tracePt t="226364" x="6027738" y="2400300"/>
          <p14:tracePt t="226381" x="5981700" y="2400300"/>
          <p14:tracePt t="226397" x="5913438" y="2400300"/>
          <p14:tracePt t="226414" x="5867400" y="2392363"/>
          <p14:tracePt t="226431" x="5851525" y="2384425"/>
          <p14:tracePt t="226447" x="5845175" y="2378075"/>
          <p14:tracePt t="226464" x="5837238" y="2370138"/>
          <p14:tracePt t="226481" x="5821363" y="2339975"/>
          <p14:tracePt t="226498" x="5813425" y="2308225"/>
          <p14:tracePt t="226514" x="5807075" y="2293938"/>
          <p14:tracePt t="226531" x="5807075" y="2278063"/>
          <p14:tracePt t="226548" x="5807075" y="2255838"/>
          <p14:tracePt t="226551" x="5807075" y="2247900"/>
          <p14:tracePt t="226564" x="5807075" y="2217738"/>
          <p14:tracePt t="226581" x="5813425" y="2201863"/>
          <p14:tracePt t="226598" x="5821363" y="2193925"/>
          <p14:tracePt t="226614" x="5829300" y="2171700"/>
          <p14:tracePt t="226653" x="5837238" y="2163763"/>
          <p14:tracePt t="226709" x="5851525" y="2163763"/>
          <p14:tracePt t="226718" x="5859463" y="2163763"/>
          <p14:tracePt t="226726" x="5867400" y="2163763"/>
          <p14:tracePt t="226731" x="5883275" y="2163763"/>
          <p14:tracePt t="226748" x="5889625" y="2163763"/>
          <p14:tracePt t="226764" x="5913438" y="2179638"/>
          <p14:tracePt t="226781" x="5935663" y="2187575"/>
          <p14:tracePt t="226798" x="5943600" y="2187575"/>
          <p14:tracePt t="226831" x="5951538" y="2187575"/>
          <p14:tracePt t="226848" x="5989638" y="2201863"/>
          <p14:tracePt t="226864" x="6003925" y="2209800"/>
          <p14:tracePt t="226881" x="6035675" y="2225675"/>
          <p14:tracePt t="226955" x="6042025" y="2225675"/>
          <p14:tracePt t="226959" x="6049963" y="2225675"/>
          <p14:tracePt t="226969" x="6065838" y="2232025"/>
          <p14:tracePt t="226981" x="6073775" y="2232025"/>
          <p14:tracePt t="227056" x="6080125" y="2239963"/>
          <p14:tracePt t="227071" x="6080125" y="2247900"/>
          <p14:tracePt t="227102" x="6088063" y="2247900"/>
          <p14:tracePt t="227116" x="6088063" y="2255838"/>
          <p14:tracePt t="227181" x="6088063" y="2263775"/>
          <p14:tracePt t="227404" x="6088063" y="2270125"/>
          <p14:tracePt t="227414" x="6088063" y="2278063"/>
          <p14:tracePt t="227429" x="6088063" y="2286000"/>
          <p14:tracePt t="227443" x="6088063" y="2293938"/>
          <p14:tracePt t="227453" x="6103938" y="2308225"/>
          <p14:tracePt t="227566" x="6111875" y="2316163"/>
          <p14:tracePt t="227576" x="6111875" y="2324100"/>
          <p14:tracePt t="227625" x="6118225" y="2332038"/>
          <p14:tracePt t="228629" x="6126163" y="2332038"/>
          <p14:tracePt t="228639" x="6126163" y="2339975"/>
          <p14:tracePt t="228649" x="6126163" y="2346325"/>
          <p14:tracePt t="228659" x="6118225" y="2346325"/>
          <p14:tracePt t="228665" x="6118225" y="2354263"/>
          <p14:tracePt t="228681" x="6103938" y="2362200"/>
          <p14:tracePt t="228698" x="6088063" y="2370138"/>
          <p14:tracePt t="228715" x="6019800" y="2384425"/>
          <p14:tracePt t="228732" x="5927725" y="2422525"/>
          <p14:tracePt t="228748" x="5875338" y="2446338"/>
          <p14:tracePt t="228765" x="5813425" y="2476500"/>
          <p14:tracePt t="228781" x="5768975" y="2492375"/>
          <p14:tracePt t="228798" x="5668963" y="2530475"/>
          <p14:tracePt t="228815" x="5592763" y="2544763"/>
          <p14:tracePt t="228832" x="5524500" y="2574925"/>
          <p14:tracePt t="228848" x="5426075" y="2613025"/>
          <p14:tracePt t="228865" x="5394325" y="2620963"/>
          <p14:tracePt t="228882" x="5349875" y="2651125"/>
          <p14:tracePt t="228898" x="5303838" y="2674938"/>
          <p14:tracePt t="228915" x="5249863" y="2682875"/>
          <p14:tracePt t="228931" x="5219700" y="2705100"/>
          <p14:tracePt t="229109" x="5219700" y="2713038"/>
          <p14:tracePt t="229119" x="5203825" y="2713038"/>
          <p14:tracePt t="229129" x="5151438" y="2713038"/>
          <p14:tracePt t="229135" x="5143500" y="2713038"/>
          <p14:tracePt t="229149" x="5113338" y="2713038"/>
          <p14:tracePt t="229165" x="5013325" y="2713038"/>
          <p14:tracePt t="229182" x="4945063" y="2713038"/>
          <p14:tracePt t="229199" x="4914900" y="2713038"/>
          <p14:tracePt t="229215" x="4816475" y="2713038"/>
          <p14:tracePt t="229232" x="4686300" y="2713038"/>
          <p14:tracePt t="229248" x="4610100" y="2713038"/>
          <p14:tracePt t="229265" x="4525963" y="2713038"/>
          <p14:tracePt t="229282" x="4397375" y="2713038"/>
          <p14:tracePt t="229298" x="4343400" y="2713038"/>
          <p14:tracePt t="229315" x="4275138" y="2713038"/>
          <p14:tracePt t="229332" x="4168775" y="2713038"/>
          <p14:tracePt t="229349" x="4130675" y="2713038"/>
          <p14:tracePt t="229365" x="3984625" y="2713038"/>
          <p14:tracePt t="229382" x="3894138" y="2705100"/>
          <p14:tracePt t="229399" x="3771900" y="2689225"/>
          <p14:tracePt t="229415" x="3687763" y="2689225"/>
          <p14:tracePt t="229432" x="3573463" y="2674938"/>
          <p14:tracePt t="229449" x="3475038" y="2667000"/>
          <p14:tracePt t="229465" x="3429000" y="2659063"/>
          <p14:tracePt t="229482" x="3406775" y="2659063"/>
          <p14:tracePt t="229499" x="3360738" y="2636838"/>
          <p14:tracePt t="229515" x="3322638" y="2628900"/>
          <p14:tracePt t="229532" x="3306763" y="2620963"/>
          <p14:tracePt t="229549" x="3292475" y="2606675"/>
          <p14:tracePt t="229565" x="3276600" y="2582863"/>
          <p14:tracePt t="229582" x="3260725" y="2568575"/>
          <p14:tracePt t="229599" x="3222625" y="2536825"/>
          <p14:tracePt t="229615" x="3200400" y="2522538"/>
          <p14:tracePt t="229632" x="3170238" y="2514600"/>
          <p14:tracePt t="229649" x="3140075" y="2492375"/>
          <p14:tracePt t="229666" x="3101975" y="2492375"/>
          <p14:tracePt t="229682" x="3086100" y="2492375"/>
          <p14:tracePt t="229699" x="3063875" y="2484438"/>
          <p14:tracePt t="229815" x="3070225" y="2484438"/>
          <p14:tracePt t="229821" x="3078163" y="2484438"/>
          <p14:tracePt t="229832" x="3094038" y="2484438"/>
          <p14:tracePt t="229849" x="3116263" y="2484438"/>
          <p14:tracePt t="229865" x="3146425" y="2484438"/>
          <p14:tracePt t="229882" x="3178175" y="2484438"/>
          <p14:tracePt t="229899" x="3208338" y="2484438"/>
          <p14:tracePt t="229915" x="3216275" y="2484438"/>
          <p14:tracePt t="230209" x="3222625" y="2484438"/>
          <p14:tracePt t="230226" x="3230563" y="2484438"/>
          <p14:tracePt t="230230" x="3238500" y="2484438"/>
          <p14:tracePt t="230240" x="3254375" y="2484438"/>
          <p14:tracePt t="230249" x="3268663" y="2484438"/>
          <p14:tracePt t="230265" x="3336925" y="2484438"/>
          <p14:tracePt t="230282" x="3429000" y="2484438"/>
          <p14:tracePt t="230299" x="3543300" y="2484438"/>
          <p14:tracePt t="230316" x="3665538" y="2484438"/>
          <p14:tracePt t="230332" x="3711575" y="2476500"/>
          <p14:tracePt t="230349" x="3756025" y="2476500"/>
          <p14:tracePt t="230366" x="3817938" y="2468563"/>
          <p14:tracePt t="230382" x="3848100" y="2460625"/>
          <p14:tracePt t="230399" x="3886200" y="2460625"/>
          <p14:tracePt t="230416" x="3916363" y="2460625"/>
          <p14:tracePt t="230432" x="3924300" y="2460625"/>
          <p14:tracePt t="230449" x="3970338" y="2460625"/>
          <p14:tracePt t="230466" x="4000500" y="2460625"/>
          <p14:tracePt t="230482" x="4060825" y="2460625"/>
          <p14:tracePt t="230499" x="4084638" y="2460625"/>
          <p14:tracePt t="230516" x="4175125" y="2460625"/>
          <p14:tracePt t="230532" x="4213225" y="2460625"/>
          <p14:tracePt t="230549" x="4259263" y="2460625"/>
          <p14:tracePt t="230566" x="4297363" y="2460625"/>
          <p14:tracePt t="230582" x="4321175" y="2460625"/>
          <p14:tracePt t="230599" x="4359275" y="2460625"/>
          <p14:tracePt t="230616" x="4365625" y="2460625"/>
          <p14:tracePt t="230632" x="4373563" y="2460625"/>
          <p14:tracePt t="230666" x="4389438" y="2460625"/>
          <p14:tracePt t="230719" x="4397375" y="2460625"/>
          <p14:tracePt t="230753" x="4403725" y="2460625"/>
          <p14:tracePt t="230775" x="4411663" y="2460625"/>
          <p14:tracePt t="230779" x="4419600" y="2460625"/>
          <p14:tracePt t="230789" x="4435475" y="2460625"/>
          <p14:tracePt t="230799" x="4441825" y="2460625"/>
          <p14:tracePt t="230816" x="4465638" y="2460625"/>
          <p14:tracePt t="230832" x="4479925" y="2460625"/>
          <p14:tracePt t="230849" x="4518025" y="2460625"/>
          <p14:tracePt t="230866" x="4525963" y="2460625"/>
          <p14:tracePt t="230882" x="4533900" y="2460625"/>
          <p14:tracePt t="230899" x="4549775" y="2460625"/>
          <p14:tracePt t="230916" x="4564063" y="2460625"/>
          <p14:tracePt t="230932" x="4572000" y="2460625"/>
          <p14:tracePt t="230949" x="4594225" y="2460625"/>
          <p14:tracePt t="230966" x="4602163" y="2460625"/>
          <p14:tracePt t="230982" x="4610100" y="2460625"/>
          <p14:tracePt t="230999" x="4618038" y="2460625"/>
          <p14:tracePt t="231021" x="4632325" y="2460625"/>
          <p14:tracePt t="231051" x="4640263" y="2460625"/>
          <p14:tracePt t="231063" x="4656138" y="2460625"/>
          <p14:tracePt t="231073" x="4670425" y="2460625"/>
          <p14:tracePt t="231095" x="4678363" y="2460625"/>
          <p14:tracePt t="231106" x="4702175" y="2460625"/>
          <p14:tracePt t="231121" x="4708525" y="2460625"/>
          <p14:tracePt t="231132" x="4724400" y="2460625"/>
          <p14:tracePt t="231149" x="4778375" y="2460625"/>
          <p14:tracePt t="231166" x="4816475" y="2468563"/>
          <p14:tracePt t="231182" x="4860925" y="2484438"/>
          <p14:tracePt t="231199" x="4906963" y="2498725"/>
          <p14:tracePt t="231216" x="4953000" y="2506663"/>
          <p14:tracePt t="231232" x="5045075" y="2522538"/>
          <p14:tracePt t="231249" x="5089525" y="2522538"/>
          <p14:tracePt t="231266" x="5121275" y="2522538"/>
          <p14:tracePt t="231282" x="5151438" y="2530475"/>
          <p14:tracePt t="231299" x="5197475" y="2530475"/>
          <p14:tracePt t="231316" x="5203825" y="2530475"/>
          <p14:tracePt t="231333" x="5241925" y="2544763"/>
          <p14:tracePt t="231349" x="5280025" y="2544763"/>
          <p14:tracePt t="231366" x="5287963" y="2544763"/>
          <p14:tracePt t="231383" x="5311775" y="2544763"/>
          <p14:tracePt t="231399" x="5356225" y="2544763"/>
          <p14:tracePt t="231416" x="5380038" y="2544763"/>
          <p14:tracePt t="231433" x="5410200" y="2552700"/>
          <p14:tracePt t="231449" x="5418138" y="2552700"/>
          <p14:tracePt t="231466" x="5432425" y="2552700"/>
          <p14:tracePt t="231483" x="5440363" y="2552700"/>
          <p14:tracePt t="231499" x="5448300" y="2552700"/>
          <p14:tracePt t="231516" x="5456238" y="2560638"/>
          <p14:tracePt t="231533" x="5464175" y="2560638"/>
          <p14:tracePt t="231925" x="5440363" y="2560638"/>
          <p14:tracePt t="231935" x="5418138" y="2560638"/>
          <p14:tracePt t="231938" x="5380038" y="2560638"/>
          <p14:tracePt t="231949" x="5356225" y="2560638"/>
          <p14:tracePt t="231966" x="5273675" y="2574925"/>
          <p14:tracePt t="231983" x="5189538" y="2606675"/>
          <p14:tracePt t="231999" x="5089525" y="2620963"/>
          <p14:tracePt t="232016" x="4991100" y="2628900"/>
          <p14:tracePt t="232033" x="4892675" y="2651125"/>
          <p14:tracePt t="232049" x="4800600" y="2667000"/>
          <p14:tracePt t="232066" x="4694238" y="2674938"/>
          <p14:tracePt t="232083" x="4640263" y="2689225"/>
          <p14:tracePt t="232099" x="4549775" y="2697163"/>
          <p14:tracePt t="232116" x="4435475" y="2713038"/>
          <p14:tracePt t="232133" x="4321175" y="2743200"/>
          <p14:tracePt t="232150" x="4175125" y="2759075"/>
          <p14:tracePt t="232166" x="3946525" y="2773363"/>
          <p14:tracePt t="232183" x="3779838" y="2773363"/>
          <p14:tracePt t="232200" x="3581400" y="2773363"/>
          <p14:tracePt t="232216" x="3521075" y="2773363"/>
          <p14:tracePt t="232233" x="3398838" y="2773363"/>
          <p14:tracePt t="232249" x="3284538" y="2773363"/>
          <p14:tracePt t="232266" x="3238500" y="2773363"/>
          <p14:tracePt t="232283" x="2971800" y="2773363"/>
          <p14:tracePt t="232300" x="2879725" y="2773363"/>
          <p14:tracePt t="232316" x="2735263" y="2751138"/>
          <p14:tracePt t="232333" x="2582863" y="2713038"/>
          <p14:tracePt t="232350" x="2454275" y="2697163"/>
          <p14:tracePt t="232366" x="2378075" y="2689225"/>
          <p14:tracePt t="232383" x="2324100" y="2689225"/>
          <p14:tracePt t="232399" x="2255838" y="2689225"/>
          <p14:tracePt t="232416" x="2209800" y="2682875"/>
          <p14:tracePt t="232433" x="2187575" y="2682875"/>
          <p14:tracePt t="232450" x="2163763" y="2682875"/>
          <p14:tracePt t="232466" x="2141538" y="2682875"/>
          <p14:tracePt t="232483" x="2095500" y="2682875"/>
          <p14:tracePt t="232499" x="2073275" y="2682875"/>
          <p14:tracePt t="232516" x="2065338" y="2682875"/>
          <p14:tracePt t="232533" x="2049463" y="2682875"/>
          <p14:tracePt t="232550" x="2035175" y="2682875"/>
          <p14:tracePt t="232566" x="1997075" y="2682875"/>
          <p14:tracePt t="232583" x="1927225" y="2682875"/>
          <p14:tracePt t="232600" x="1820863" y="2705100"/>
          <p14:tracePt t="232616" x="1684338" y="2743200"/>
          <p14:tracePt t="232633" x="1539875" y="2781300"/>
          <p14:tracePt t="232650" x="1439863" y="2819400"/>
          <p14:tracePt t="232666" x="1341438" y="2857500"/>
          <p14:tracePt t="232683" x="1279525" y="2865438"/>
          <p14:tracePt t="232700" x="1265238" y="2879725"/>
          <p14:tracePt t="232716" x="1219200" y="2879725"/>
          <p14:tracePt t="232733" x="1211263" y="2879725"/>
          <p14:tracePt t="232750" x="1203325" y="2879725"/>
          <p14:tracePt t="232766" x="1189038" y="2887663"/>
          <p14:tracePt t="232783" x="1173163" y="2887663"/>
          <p14:tracePt t="232800" x="1158875" y="2895600"/>
          <p14:tracePt t="232816" x="1150938" y="2895600"/>
          <p14:tracePt t="232833" x="1143000" y="2895600"/>
          <p14:tracePt t="232850" x="1127125" y="2903538"/>
          <p14:tracePt t="232866" x="1104900" y="2911475"/>
          <p14:tracePt t="232883" x="1082675" y="2925763"/>
          <p14:tracePt t="232900" x="1050925" y="2955925"/>
          <p14:tracePt t="232916" x="1012825" y="3001963"/>
          <p14:tracePt t="232933" x="974725" y="3025775"/>
          <p14:tracePt t="232950" x="952500" y="3040063"/>
          <p14:tracePt t="232967" x="944563" y="3048000"/>
          <p14:tracePt t="232983" x="944563" y="3055938"/>
          <p14:tracePt t="233000" x="936625" y="3063875"/>
          <p14:tracePt t="233017" x="930275" y="3070225"/>
          <p14:tracePt t="233039" x="922338" y="3070225"/>
          <p14:tracePt t="233060" x="906463" y="3070225"/>
          <p14:tracePt t="233072" x="892175" y="3070225"/>
          <p14:tracePt t="233088" x="884238" y="3070225"/>
          <p14:tracePt t="233100" x="876300" y="3078163"/>
          <p14:tracePt t="233124" x="868363" y="3078163"/>
          <p14:tracePt t="233157" x="854075" y="3078163"/>
          <p14:tracePt t="233369" x="854075" y="3086100"/>
          <p14:tracePt t="233383" x="854075" y="3094038"/>
          <p14:tracePt t="233408" x="854075" y="3101975"/>
          <p14:tracePt t="233551" x="846138" y="3101975"/>
          <p14:tracePt t="233571" x="846138" y="3078163"/>
          <p14:tracePt t="233581" x="846138" y="3040063"/>
          <p14:tracePt t="233587" x="846138" y="3025775"/>
          <p14:tracePt t="233600" x="846138" y="2979738"/>
          <p14:tracePt t="233617" x="854075" y="2841625"/>
          <p14:tracePt t="233633" x="854075" y="2713038"/>
          <p14:tracePt t="233650" x="854075" y="2560638"/>
          <p14:tracePt t="233667" x="854075" y="2430463"/>
          <p14:tracePt t="233684" x="830263" y="2324100"/>
          <p14:tracePt t="233700" x="815975" y="2286000"/>
          <p14:tracePt t="233717" x="792163" y="2201863"/>
          <p14:tracePt t="233734" x="777875" y="2133600"/>
          <p14:tracePt t="233750" x="769938" y="2041525"/>
          <p14:tracePt t="233767" x="769938" y="1981200"/>
          <p14:tracePt t="233784" x="762000" y="1927225"/>
          <p14:tracePt t="233800" x="754063" y="1889125"/>
          <p14:tracePt t="233817" x="754063" y="1874838"/>
          <p14:tracePt t="233834" x="754063" y="1866900"/>
          <p14:tracePt t="233851" x="754063" y="1858963"/>
          <p14:tracePt t="233875" x="754063" y="1851025"/>
          <p14:tracePt t="233895" x="754063" y="1844675"/>
          <p14:tracePt t="233911" x="754063" y="1836738"/>
          <p14:tracePt t="233921" x="746125" y="1812925"/>
          <p14:tracePt t="233937" x="739775" y="1798638"/>
          <p14:tracePt t="233950" x="731838" y="1790700"/>
          <p14:tracePt t="233967" x="723900" y="1782763"/>
          <p14:tracePt t="233984" x="723900" y="1774825"/>
          <p14:tracePt t="234012" x="715963" y="1774825"/>
          <p14:tracePt t="234023" x="708025" y="1774825"/>
          <p14:tracePt t="234034" x="693738" y="1774825"/>
          <p14:tracePt t="234050" x="639763" y="1774825"/>
          <p14:tracePt t="234067" x="579438" y="1774825"/>
          <p14:tracePt t="234084" x="511175" y="1806575"/>
          <p14:tracePt t="234100" x="449263" y="1844675"/>
          <p14:tracePt t="234117" x="403225" y="1920875"/>
          <p14:tracePt t="234134" x="381000" y="1958975"/>
          <p14:tracePt t="234151" x="381000" y="2011363"/>
          <p14:tracePt t="234167" x="381000" y="2073275"/>
          <p14:tracePt t="234184" x="388938" y="2141538"/>
          <p14:tracePt t="234201" x="396875" y="2179638"/>
          <p14:tracePt t="234217" x="449263" y="2217738"/>
          <p14:tracePt t="234234" x="479425" y="2263775"/>
          <p14:tracePt t="234250" x="533400" y="2324100"/>
          <p14:tracePt t="234267" x="563563" y="2332038"/>
          <p14:tracePt t="234284" x="587375" y="2346325"/>
          <p14:tracePt t="234301" x="609600" y="2346325"/>
          <p14:tracePt t="234317" x="617538" y="2346325"/>
          <p14:tracePt t="234350" x="625475" y="2346325"/>
          <p14:tracePt t="234367" x="655638" y="2362200"/>
          <p14:tracePt t="234384" x="677863" y="2378075"/>
          <p14:tracePt t="234400" x="746125" y="2384425"/>
          <p14:tracePt t="234417" x="784225" y="2400300"/>
          <p14:tracePt t="234434" x="792163" y="2400300"/>
          <p14:tracePt t="234450" x="800100" y="2400300"/>
          <p14:tracePt t="234612" x="815975" y="2408238"/>
          <p14:tracePt t="234632" x="822325" y="2408238"/>
          <p14:tracePt t="234639" x="822325" y="2422525"/>
          <p14:tracePt t="234650" x="838200" y="2422525"/>
          <p14:tracePt t="234667" x="860425" y="2476500"/>
          <p14:tracePt t="234684" x="960438" y="2590800"/>
          <p14:tracePt t="234701" x="1012825" y="2667000"/>
          <p14:tracePt t="234717" x="1066800" y="2759075"/>
          <p14:tracePt t="234734" x="1096963" y="2811463"/>
          <p14:tracePt t="234750" x="1104900" y="2917825"/>
          <p14:tracePt t="234767" x="1112838" y="2994025"/>
          <p14:tracePt t="234784" x="1135063" y="3070225"/>
          <p14:tracePt t="234800" x="1135063" y="3101975"/>
          <p14:tracePt t="234817" x="1135063" y="3132138"/>
          <p14:tracePt t="234834" x="1127125" y="3146425"/>
          <p14:tracePt t="234850" x="1112838" y="3162300"/>
          <p14:tracePt t="234867" x="1096963" y="3184525"/>
          <p14:tracePt t="234884" x="1058863" y="3200400"/>
          <p14:tracePt t="234900" x="1044575" y="3208338"/>
          <p14:tracePt t="234917" x="1020763" y="3208338"/>
          <p14:tracePt t="234934" x="1006475" y="3208338"/>
          <p14:tracePt t="234951" x="982663" y="3208338"/>
          <p14:tracePt t="234967" x="974725" y="3222625"/>
          <p14:tracePt t="234984" x="968375" y="3222625"/>
          <p14:tracePt t="235000" x="936625" y="3222625"/>
          <p14:tracePt t="235017" x="876300" y="3208338"/>
          <p14:tracePt t="235034" x="838200" y="3192463"/>
          <p14:tracePt t="235050" x="808038" y="3178175"/>
          <p14:tracePt t="235067" x="784225" y="3154363"/>
          <p14:tracePt t="235084" x="777875" y="3154363"/>
          <p14:tracePt t="235423" x="777875" y="3146425"/>
          <p14:tracePt t="235452" x="784225" y="3146425"/>
          <p14:tracePt t="235462" x="792163" y="3146425"/>
          <p14:tracePt t="235488" x="800100" y="3146425"/>
          <p14:tracePt t="235502" x="808038" y="3146425"/>
          <p14:tracePt t="235542" x="815975" y="3146425"/>
          <p14:tracePt t="235608" x="822325" y="3146425"/>
          <p14:tracePt t="235638" x="830263" y="3146425"/>
          <p14:tracePt t="235648" x="838200" y="3146425"/>
          <p14:tracePt t="235678" x="846138" y="3146425"/>
          <p14:tracePt t="235719" x="854075" y="3146425"/>
          <p14:tracePt t="235759" x="860425" y="3146425"/>
          <p14:tracePt t="235805" x="876300" y="3146425"/>
          <p14:tracePt t="235815" x="884238" y="3146425"/>
          <p14:tracePt t="235825" x="892175" y="3146425"/>
          <p14:tracePt t="235838" x="906463" y="3146425"/>
          <p14:tracePt t="235853" x="914400" y="3146425"/>
          <p14:tracePt t="235868" x="930275" y="3146425"/>
          <p14:tracePt t="235884" x="944563" y="3146425"/>
          <p14:tracePt t="235901" x="960438" y="3146425"/>
          <p14:tracePt t="235917" x="974725" y="3146425"/>
          <p14:tracePt t="235934" x="990600" y="3146425"/>
          <p14:tracePt t="235951" x="1012825" y="3146425"/>
          <p14:tracePt t="235968" x="1036638" y="3146425"/>
          <p14:tracePt t="235984" x="1058863" y="3146425"/>
          <p14:tracePt t="236001" x="1089025" y="3146425"/>
          <p14:tracePt t="236017" x="1150938" y="3146425"/>
          <p14:tracePt t="236034" x="1196975" y="3146425"/>
          <p14:tracePt t="236051" x="1279525" y="3146425"/>
          <p14:tracePt t="236068" x="1371600" y="3146425"/>
          <p14:tracePt t="236084" x="1431925" y="3146425"/>
          <p14:tracePt t="236101" x="1485900" y="3146425"/>
          <p14:tracePt t="236117" x="1531938" y="3146425"/>
          <p14:tracePt t="236134" x="1554163" y="3146425"/>
          <p14:tracePt t="236151" x="1584325" y="3146425"/>
          <p14:tracePt t="236168" x="1616075" y="3146425"/>
          <p14:tracePt t="236184" x="1660525" y="3146425"/>
          <p14:tracePt t="236201" x="1722438" y="3146425"/>
          <p14:tracePt t="236218" x="1768475" y="3146425"/>
          <p14:tracePt t="236234" x="1812925" y="3146425"/>
          <p14:tracePt t="236251" x="1858963" y="3146425"/>
          <p14:tracePt t="236268" x="1905000" y="3146425"/>
          <p14:tracePt t="236284" x="1943100" y="3146425"/>
          <p14:tracePt t="236301" x="1981200" y="3146425"/>
          <p14:tracePt t="236318" x="2027238" y="3146425"/>
          <p14:tracePt t="236334" x="2057400" y="3146425"/>
          <p14:tracePt t="236351" x="2103438" y="3146425"/>
          <p14:tracePt t="236368" x="2163763" y="3146425"/>
          <p14:tracePt t="236384" x="2225675" y="3146425"/>
          <p14:tracePt t="236401" x="2316163" y="3146425"/>
          <p14:tracePt t="236418" x="2400300" y="3146425"/>
          <p14:tracePt t="236435" x="2460625" y="3146425"/>
          <p14:tracePt t="236452" x="2574925" y="3146425"/>
          <p14:tracePt t="236468" x="2727325" y="3146425"/>
          <p14:tracePt t="236485" x="2827338" y="3146425"/>
          <p14:tracePt t="236501" x="2879725" y="3146425"/>
          <p14:tracePt t="236518" x="2933700" y="3146425"/>
          <p14:tracePt t="236534" x="2971800" y="3146425"/>
          <p14:tracePt t="236551" x="3009900" y="3146425"/>
          <p14:tracePt t="236568" x="3048000" y="3146425"/>
          <p14:tracePt t="236584" x="3086100" y="3146425"/>
          <p14:tracePt t="236601" x="3124200" y="3146425"/>
          <p14:tracePt t="236618" x="3200400" y="3146425"/>
          <p14:tracePt t="236635" x="3268663" y="3146425"/>
          <p14:tracePt t="236651" x="3306763" y="3146425"/>
          <p14:tracePt t="236668" x="3390900" y="3146425"/>
          <p14:tracePt t="236685" x="3444875" y="3146425"/>
          <p14:tracePt t="236701" x="3467100" y="3146425"/>
          <p14:tracePt t="236718" x="3521075" y="3146425"/>
          <p14:tracePt t="236734" x="3565525" y="3146425"/>
          <p14:tracePt t="236751" x="3603625" y="3146425"/>
          <p14:tracePt t="236768" x="3635375" y="3146425"/>
          <p14:tracePt t="236784" x="3665538" y="3146425"/>
          <p14:tracePt t="236801" x="3695700" y="3146425"/>
          <p14:tracePt t="236818" x="3717925" y="3146425"/>
          <p14:tracePt t="236835" x="3771900" y="3146425"/>
          <p14:tracePt t="236851" x="3810000" y="3146425"/>
          <p14:tracePt t="236868" x="3848100" y="3146425"/>
          <p14:tracePt t="236885" x="3870325" y="3146425"/>
          <p14:tracePt t="236902" x="3894138" y="3146425"/>
          <p14:tracePt t="236918" x="3902075" y="3146425"/>
          <p14:tracePt t="237079" x="3908425" y="3146425"/>
          <p14:tracePt t="237103" x="3924300" y="3146425"/>
          <p14:tracePt t="237113" x="3932238" y="3146425"/>
          <p14:tracePt t="237123" x="3940175" y="3146425"/>
          <p14:tracePt t="237135" x="3946525" y="3146425"/>
          <p14:tracePt t="237152" x="3962400" y="3146425"/>
          <p14:tracePt t="237168" x="3978275" y="3146425"/>
          <p14:tracePt t="237185" x="3984625" y="3140075"/>
          <p14:tracePt t="237265" x="3984625" y="3132138"/>
          <p14:tracePt t="237739" x="3992563" y="3132138"/>
          <p14:tracePt t="237748" x="4000500" y="3132138"/>
          <p14:tracePt t="237759" x="4008438" y="3132138"/>
          <p14:tracePt t="237768" x="4022725" y="3132138"/>
          <p14:tracePt t="237785" x="4054475" y="3132138"/>
          <p14:tracePt t="237801" x="4076700" y="3132138"/>
          <p14:tracePt t="237818" x="4130675" y="3132138"/>
          <p14:tracePt t="237835" x="4183063" y="3132138"/>
          <p14:tracePt t="237852" x="4237038" y="3132138"/>
          <p14:tracePt t="237868" x="4275138" y="3132138"/>
          <p14:tracePt t="237885" x="4321175" y="3132138"/>
          <p14:tracePt t="237901" x="4327525" y="3132138"/>
          <p14:tracePt t="237918" x="4335463" y="3132138"/>
          <p14:tracePt t="238025" x="4343400" y="3132138"/>
          <p14:tracePt t="238075" x="4351338" y="3132138"/>
          <p14:tracePt t="238087" x="4359275" y="3132138"/>
          <p14:tracePt t="238097" x="4365625" y="3132138"/>
          <p14:tracePt t="238107" x="4381500" y="3132138"/>
          <p14:tracePt t="238118" x="4389438" y="3132138"/>
          <p14:tracePt t="238135" x="4397375" y="3132138"/>
          <p14:tracePt t="238152" x="4403725" y="3132138"/>
          <p14:tracePt t="238168" x="4411663" y="3132138"/>
          <p14:tracePt t="238206" x="4419600" y="3132138"/>
          <p14:tracePt t="238222" x="4427538" y="3132138"/>
          <p14:tracePt t="238226" x="4435475" y="3132138"/>
          <p14:tracePt t="238235" x="4441825" y="3132138"/>
          <p14:tracePt t="238252" x="4479925" y="3132138"/>
          <p14:tracePt t="238268" x="4511675" y="3132138"/>
          <p14:tracePt t="238285" x="4541838" y="3132138"/>
          <p14:tracePt t="238302" x="4587875" y="3132138"/>
          <p14:tracePt t="238318" x="4610100" y="3124200"/>
          <p14:tracePt t="238335" x="4632325" y="3116263"/>
          <p14:tracePt t="238352" x="4648200" y="3108325"/>
          <p14:tracePt t="238582" x="4640263" y="3108325"/>
          <p14:tracePt t="238603" x="4632325" y="3108325"/>
          <p14:tracePt t="238607" x="4618038" y="3108325"/>
          <p14:tracePt t="238622" x="4602163" y="3108325"/>
          <p14:tracePt t="238635" x="4587875" y="3108325"/>
          <p14:tracePt t="238652" x="4549775" y="3108325"/>
          <p14:tracePt t="238669" x="4533900" y="3108325"/>
          <p14:tracePt t="238685" x="4511675" y="3108325"/>
          <p14:tracePt t="238702" x="4457700" y="3108325"/>
          <p14:tracePt t="238718" x="4343400" y="3101975"/>
          <p14:tracePt t="238735" x="4283075" y="3101975"/>
          <p14:tracePt t="238752" x="4251325" y="3101975"/>
          <p14:tracePt t="238768" x="4144963" y="3101975"/>
          <p14:tracePt t="238785" x="4114800" y="3101975"/>
          <p14:tracePt t="238802" x="4054475" y="3101975"/>
          <p14:tracePt t="238819" x="4016375" y="3101975"/>
          <p14:tracePt t="238835" x="4000500" y="3101975"/>
          <p14:tracePt t="238934" x="3992563" y="3101975"/>
          <p14:tracePt t="238945" x="3984625" y="3101975"/>
          <p14:tracePt t="238952" x="3970338" y="3094038"/>
          <p14:tracePt t="238971" x="3954463" y="3094038"/>
          <p14:tracePt t="238985" x="3946525" y="3094038"/>
          <p14:tracePt t="239002" x="3932238" y="3094038"/>
          <p14:tracePt t="239019" x="3924300" y="3094038"/>
          <p14:tracePt t="239095" x="3908425" y="3094038"/>
          <p14:tracePt t="239399" x="3908425" y="3086100"/>
          <p14:tracePt t="239419" x="3916363" y="3078163"/>
          <p14:tracePt t="239428" x="3924300" y="3078163"/>
          <p14:tracePt t="239439" x="3940175" y="3078163"/>
          <p14:tracePt t="239452" x="3946525" y="3078163"/>
          <p14:tracePt t="239469" x="3970338" y="3078163"/>
          <p14:tracePt t="239485" x="3978275" y="3078163"/>
          <p14:tracePt t="239502" x="3984625" y="3078163"/>
          <p14:tracePt t="239597" x="3978275" y="3078163"/>
          <p14:tracePt t="239603" x="3946525" y="3078163"/>
          <p14:tracePt t="239614" x="3908425" y="3078163"/>
          <p14:tracePt t="239619" x="3870325" y="3078163"/>
          <p14:tracePt t="239635" x="3832225" y="3078163"/>
          <p14:tracePt t="239652" x="3771900" y="3086100"/>
          <p14:tracePt t="239669" x="3717925" y="3108325"/>
          <p14:tracePt t="239685" x="3687763" y="3108325"/>
          <p14:tracePt t="239702" x="3657600" y="3108325"/>
          <p14:tracePt t="239735" x="3635375" y="3108325"/>
          <p14:tracePt t="239752" x="3627438" y="3108325"/>
          <p14:tracePt t="239769" x="3589338" y="3108325"/>
          <p14:tracePt t="239786" x="3527425" y="3108325"/>
          <p14:tracePt t="239802" x="3467100" y="3108325"/>
          <p14:tracePt t="239819" x="3444875" y="3108325"/>
          <p14:tracePt t="239836" x="3406775" y="3108325"/>
          <p14:tracePt t="239852" x="3382963" y="3108325"/>
          <p14:tracePt t="239869" x="3368675" y="3108325"/>
          <p14:tracePt t="239886" x="3344863" y="3108325"/>
          <p14:tracePt t="239902" x="3322638" y="3108325"/>
          <p14:tracePt t="239919" x="3292475" y="3108325"/>
          <p14:tracePt t="239936" x="3284538" y="3108325"/>
          <p14:tracePt t="239952" x="3268663" y="3108325"/>
          <p14:tracePt t="239969" x="3238500" y="3108325"/>
          <p14:tracePt t="239986" x="3230563" y="3108325"/>
          <p14:tracePt t="240002" x="3192463" y="3108325"/>
          <p14:tracePt t="240019" x="3132138" y="3108325"/>
          <p14:tracePt t="240036" x="3094038" y="3108325"/>
          <p14:tracePt t="240052" x="3032125" y="3108325"/>
          <p14:tracePt t="240069" x="2955925" y="3108325"/>
          <p14:tracePt t="240086" x="2917825" y="3108325"/>
          <p14:tracePt t="240102" x="2873375" y="3108325"/>
          <p14:tracePt t="240119" x="2841625" y="3108325"/>
          <p14:tracePt t="240136" x="2827338" y="3108325"/>
          <p14:tracePt t="240152" x="2765425" y="3108325"/>
          <p14:tracePt t="240170" x="2720975" y="3108325"/>
          <p14:tracePt t="240186" x="2705100" y="3108325"/>
          <p14:tracePt t="240202" x="2651125" y="3108325"/>
          <p14:tracePt t="240219" x="2598738" y="3108325"/>
          <p14:tracePt t="240236" x="2514600" y="3108325"/>
          <p14:tracePt t="240252" x="2438400" y="3108325"/>
          <p14:tracePt t="240269" x="2378075" y="3108325"/>
          <p14:tracePt t="240286" x="2332038" y="3108325"/>
          <p14:tracePt t="240302" x="2308225" y="3108325"/>
          <p14:tracePt t="240319" x="2270125" y="3086100"/>
          <p14:tracePt t="240336" x="2255838" y="3086100"/>
          <p14:tracePt t="240352" x="2232025" y="3086100"/>
          <p14:tracePt t="240369" x="2225675" y="3086100"/>
          <p14:tracePt t="240386" x="2209800" y="3086100"/>
          <p14:tracePt t="240801" x="2217738" y="3086100"/>
          <p14:tracePt t="240808" x="2239963" y="3086100"/>
          <p14:tracePt t="240814" x="2255838" y="3086100"/>
          <p14:tracePt t="240826" x="2293938" y="3078163"/>
          <p14:tracePt t="240836" x="2324100" y="3078163"/>
          <p14:tracePt t="240853" x="2384425" y="3078163"/>
          <p14:tracePt t="240869" x="2498725" y="3078163"/>
          <p14:tracePt t="240886" x="2598738" y="3078163"/>
          <p14:tracePt t="240902" x="2659063" y="3078163"/>
          <p14:tracePt t="240919" x="2765425" y="3078163"/>
          <p14:tracePt t="240936" x="2797175" y="3078163"/>
          <p14:tracePt t="240953" x="2849563" y="3078163"/>
          <p14:tracePt t="240970" x="2873375" y="3078163"/>
          <p14:tracePt t="240986" x="2895600" y="3078163"/>
          <p14:tracePt t="241003" x="2903538" y="3078163"/>
          <p14:tracePt t="241019" x="2917825" y="3078163"/>
          <p14:tracePt t="241036" x="2933700" y="3078163"/>
          <p14:tracePt t="241053" x="2949575" y="3078163"/>
          <p14:tracePt t="241245" x="2955925" y="3078163"/>
          <p14:tracePt t="241248" x="2963863" y="3078163"/>
          <p14:tracePt t="241258" x="2994025" y="3086100"/>
          <p14:tracePt t="241269" x="3040063" y="3094038"/>
          <p14:tracePt t="241286" x="3170238" y="3116263"/>
          <p14:tracePt t="241303" x="3254375" y="3140075"/>
          <p14:tracePt t="241319" x="3398838" y="3170238"/>
          <p14:tracePt t="241336" x="3597275" y="3184525"/>
          <p14:tracePt t="241353" x="3794125" y="3200400"/>
          <p14:tracePt t="241370" x="3984625" y="3230563"/>
          <p14:tracePt t="241386" x="4130675" y="3238500"/>
          <p14:tracePt t="241403" x="4313238" y="3238500"/>
          <p14:tracePt t="241420" x="4541838" y="3238500"/>
          <p14:tracePt t="241436" x="4625975" y="3238500"/>
          <p14:tracePt t="241453" x="4664075" y="3238500"/>
          <p14:tracePt t="241470" x="4778375" y="3230563"/>
          <p14:tracePt t="241486" x="4816475" y="3222625"/>
          <p14:tracePt t="241503" x="4838700" y="3216275"/>
          <p14:tracePt t="241520" x="4860925" y="3216275"/>
          <p14:tracePt t="241733" x="4868863" y="3216275"/>
          <p14:tracePt t="241743" x="4876800" y="3216275"/>
          <p14:tracePt t="241753" x="4884738" y="3216275"/>
          <p14:tracePt t="241759" x="4892675" y="3216275"/>
          <p14:tracePt t="241769" x="4899025" y="3208338"/>
          <p14:tracePt t="241786" x="4906963" y="3200400"/>
          <p14:tracePt t="241803" x="4922838" y="3184525"/>
          <p14:tracePt t="241820" x="4945063" y="3178175"/>
          <p14:tracePt t="241836" x="4953000" y="3178175"/>
          <p14:tracePt t="241853" x="4960938" y="3170238"/>
          <p14:tracePt t="242441" x="4953000" y="3170238"/>
          <p14:tracePt t="242451" x="4937125" y="3170238"/>
          <p14:tracePt t="242551" x="4953000" y="3170238"/>
          <p14:tracePt t="242557" x="4960938" y="3170238"/>
          <p14:tracePt t="242567" x="4983163" y="3170238"/>
          <p14:tracePt t="242571" x="5006975" y="3170238"/>
          <p14:tracePt t="242587" x="5051425" y="3170238"/>
          <p14:tracePt t="242603" x="5203825" y="3170238"/>
          <p14:tracePt t="242620" x="5372100" y="3170238"/>
          <p14:tracePt t="242637" x="5540375" y="3170238"/>
          <p14:tracePt t="242653" x="5584825" y="3170238"/>
          <p14:tracePt t="242670" x="5761038" y="3170238"/>
          <p14:tracePt t="242686" x="6011863" y="3170238"/>
          <p14:tracePt t="242703" x="6172200" y="3162300"/>
          <p14:tracePt t="242720" x="6264275" y="3154363"/>
          <p14:tracePt t="242736" x="6408738" y="3124200"/>
          <p14:tracePt t="242753" x="6477000" y="3108325"/>
          <p14:tracePt t="242770" x="6553200" y="3101975"/>
          <p14:tracePt t="242787" x="6629400" y="3094038"/>
          <p14:tracePt t="242803" x="6689725" y="3055938"/>
          <p14:tracePt t="242820" x="6765925" y="3048000"/>
          <p14:tracePt t="242837" x="6911975" y="3032125"/>
          <p14:tracePt t="242853" x="6988175" y="3017838"/>
          <p14:tracePt t="242870" x="7032625" y="3017838"/>
          <p14:tracePt t="242887" x="7078663" y="3009900"/>
          <p14:tracePt t="242904" x="7132638" y="2994025"/>
          <p14:tracePt t="242920" x="7140575" y="2994025"/>
          <p14:tracePt t="243035" x="7140575" y="2987675"/>
          <p14:tracePt t="243039" x="7116763" y="2987675"/>
          <p14:tracePt t="243048" x="7086600" y="2987675"/>
          <p14:tracePt t="243060" x="6972300" y="2971800"/>
          <p14:tracePt t="243070" x="6950075" y="2971800"/>
          <p14:tracePt t="243087" x="6827838" y="2971800"/>
          <p14:tracePt t="243103" x="6675438" y="2971800"/>
          <p14:tracePt t="243120" x="6530975" y="2971800"/>
          <p14:tracePt t="243137" x="6400800" y="2971800"/>
          <p14:tracePt t="243154" x="6270625" y="2971800"/>
          <p14:tracePt t="243170" x="6126163" y="2971800"/>
          <p14:tracePt t="243187" x="5913438" y="2971800"/>
          <p14:tracePt t="243203" x="5745163" y="2971800"/>
          <p14:tracePt t="243220" x="5562600" y="2971800"/>
          <p14:tracePt t="243237" x="5227638" y="2971800"/>
          <p14:tracePt t="243253" x="5021263" y="2963863"/>
          <p14:tracePt t="243270" x="4694238" y="2925763"/>
          <p14:tracePt t="243287" x="4351338" y="2887663"/>
          <p14:tracePt t="243304" x="4137025" y="2841625"/>
          <p14:tracePt t="243320" x="3840163" y="2781300"/>
          <p14:tracePt t="243337" x="3687763" y="2743200"/>
          <p14:tracePt t="243354" x="3382963" y="2659063"/>
          <p14:tracePt t="243370" x="2759075" y="2476500"/>
          <p14:tracePt t="243387" x="2239963" y="2278063"/>
          <p14:tracePt t="243404" x="2087563" y="2201863"/>
          <p14:tracePt t="243420" x="1622425" y="1866900"/>
          <p14:tracePt t="243437" x="1333500" y="1622425"/>
          <p14:tracePt t="243454" x="1066800" y="1349375"/>
          <p14:tracePt t="243470" x="792163" y="1066800"/>
          <p14:tracePt t="243487" x="563563" y="838200"/>
          <p14:tracePt t="243503" x="403225" y="715963"/>
          <p14:tracePt t="243520" x="168275" y="579438"/>
          <p14:tracePt t="243537" x="92075" y="541338"/>
          <p14:tracePt t="243553" x="38100" y="511175"/>
          <p14:tracePt t="243570" x="30163" y="511175"/>
          <p14:tracePt t="243756" x="22225" y="511175"/>
          <p14:tracePt t="243766" x="22225" y="525463"/>
          <p14:tracePt t="243777" x="30163" y="533400"/>
          <p14:tracePt t="243787" x="30163" y="541338"/>
          <p14:tracePt t="243804" x="68263" y="593725"/>
          <p14:tracePt t="243820" x="136525" y="685800"/>
          <p14:tracePt t="243837" x="198438" y="777875"/>
          <p14:tracePt t="243854" x="334963" y="884238"/>
          <p14:tracePt t="243870" x="381000" y="936625"/>
          <p14:tracePt t="243887" x="388938" y="936625"/>
          <p14:tracePt t="243947" x="388938" y="944563"/>
          <p14:tracePt t="243987" x="381000" y="944563"/>
          <p14:tracePt t="243993" x="373063" y="952500"/>
          <p14:tracePt t="244019" x="365125" y="952500"/>
          <p14:tracePt t="244029" x="365125" y="960438"/>
          <p14:tracePt t="244053" x="365125" y="968375"/>
          <p14:tracePt t="244093" x="365125" y="974725"/>
          <p14:tracePt t="244099" x="373063" y="974725"/>
          <p14:tracePt t="244112" x="403225" y="974725"/>
          <p14:tracePt t="244137" x="457200" y="974725"/>
          <p14:tracePt t="244154" x="579438" y="974725"/>
          <p14:tracePt t="244171" x="731838" y="974725"/>
          <p14:tracePt t="244187" x="868363" y="974725"/>
          <p14:tracePt t="244204" x="1020763" y="974725"/>
          <p14:tracePt t="244221" x="1189038" y="974725"/>
          <p14:tracePt t="244237" x="1333500" y="974725"/>
          <p14:tracePt t="244254" x="1554163" y="974725"/>
          <p14:tracePt t="244271" x="1889125" y="960438"/>
          <p14:tracePt t="244287" x="2079625" y="952500"/>
          <p14:tracePt t="244304" x="2316163" y="936625"/>
          <p14:tracePt t="244321" x="2506663" y="914400"/>
          <p14:tracePt t="244337" x="2803525" y="914400"/>
          <p14:tracePt t="244354" x="3040063" y="914400"/>
          <p14:tracePt t="244371" x="3276600" y="898525"/>
          <p14:tracePt t="244387" x="3375025" y="898525"/>
          <p14:tracePt t="244404" x="3619500" y="868363"/>
          <p14:tracePt t="244421" x="3825875" y="868363"/>
          <p14:tracePt t="244437" x="3946525" y="868363"/>
          <p14:tracePt t="244454" x="4054475" y="868363"/>
          <p14:tracePt t="244471" x="4137025" y="868363"/>
          <p14:tracePt t="244487" x="4160838" y="868363"/>
          <p14:tracePt t="244504" x="4183063" y="868363"/>
          <p14:tracePt t="244521" x="4198938" y="868363"/>
          <p14:tracePt t="244538" x="4206875" y="868363"/>
          <p14:tracePt t="244554" x="4221163" y="868363"/>
          <p14:tracePt t="244573" x="4229100" y="860425"/>
          <p14:tracePt t="245538" x="4237038" y="860425"/>
          <p14:tracePt t="245544" x="4229100" y="860425"/>
          <p14:tracePt t="245554" x="4183063" y="854075"/>
          <p14:tracePt t="245571" x="4038600" y="838200"/>
          <p14:tracePt t="245588" x="3902075" y="822325"/>
          <p14:tracePt t="245604" x="3597275" y="784225"/>
          <p14:tracePt t="245621" x="3436938" y="784225"/>
          <p14:tracePt t="245638" x="3284538" y="784225"/>
          <p14:tracePt t="245655" x="3222625" y="784225"/>
          <p14:tracePt t="245671" x="3063875" y="784225"/>
          <p14:tracePt t="245688" x="2819400" y="784225"/>
          <p14:tracePt t="245705" x="2613025" y="784225"/>
          <p14:tracePt t="245721" x="2430463" y="784225"/>
          <p14:tracePt t="245738" x="2239963" y="784225"/>
          <p14:tracePt t="245755" x="2133600" y="784225"/>
          <p14:tracePt t="245771" x="2011363" y="784225"/>
          <p14:tracePt t="245788" x="1897063" y="784225"/>
          <p14:tracePt t="245805" x="1782763" y="784225"/>
          <p14:tracePt t="245821" x="1622425" y="784225"/>
          <p14:tracePt t="245838" x="1539875" y="784225"/>
          <p14:tracePt t="245855" x="1417638" y="784225"/>
          <p14:tracePt t="245872" x="1303338" y="784225"/>
          <p14:tracePt t="245888" x="1150938" y="784225"/>
          <p14:tracePt t="245905" x="1044575" y="784225"/>
          <p14:tracePt t="245921" x="1012825" y="784225"/>
          <p14:tracePt t="245938" x="922338" y="784225"/>
          <p14:tracePt t="245955" x="815975" y="784225"/>
          <p14:tracePt t="245971" x="769938" y="784225"/>
          <p14:tracePt t="245988" x="715963" y="784225"/>
          <p14:tracePt t="246005" x="669925" y="784225"/>
          <p14:tracePt t="246021" x="601663" y="784225"/>
          <p14:tracePt t="246038" x="511175" y="784225"/>
          <p14:tracePt t="246055" x="473075" y="784225"/>
          <p14:tracePt t="246071" x="449263" y="784225"/>
          <p14:tracePt t="246165" x="465138" y="784225"/>
          <p14:tracePt t="246171" x="473075" y="784225"/>
          <p14:tracePt t="246181" x="563563" y="808038"/>
          <p14:tracePt t="246188" x="593725" y="822325"/>
          <p14:tracePt t="246205" x="769938" y="892175"/>
          <p14:tracePt t="246221" x="1104900" y="1028700"/>
          <p14:tracePt t="246238" x="1341438" y="1150938"/>
          <p14:tracePt t="246255" x="2408238" y="1638300"/>
          <p14:tracePt t="246271" x="3200400" y="1943100"/>
          <p14:tracePt t="246288" x="4114800" y="2263775"/>
          <p14:tracePt t="246305" x="4397375" y="2354263"/>
          <p14:tracePt t="246321" x="4830763" y="2484438"/>
          <p14:tracePt t="246338" x="5059363" y="2536825"/>
          <p14:tracePt t="246355" x="5265738" y="2582863"/>
          <p14:tracePt t="246372" x="5524500" y="2628900"/>
          <p14:tracePt t="246388" x="5646738" y="2628900"/>
          <p14:tracePt t="246405" x="5821363" y="2659063"/>
          <p14:tracePt t="246422" x="5875338" y="2674938"/>
          <p14:tracePt t="246438" x="5965825" y="2689225"/>
          <p14:tracePt t="246455" x="6027738" y="2697163"/>
          <p14:tracePt t="246471" x="6073775" y="2705100"/>
          <p14:tracePt t="246505" x="6073775" y="2713038"/>
          <p14:tracePt t="246522" x="6080125" y="2720975"/>
          <p14:tracePt t="246553" x="6080125" y="2727325"/>
          <p14:tracePt t="246569" x="6073775" y="2735263"/>
          <p14:tracePt t="246575" x="6065838" y="2735263"/>
          <p14:tracePt t="246588" x="6042025" y="2735263"/>
          <p14:tracePt t="246605" x="5973763" y="2735263"/>
          <p14:tracePt t="246621" x="5883275" y="2735263"/>
          <p14:tracePt t="246639" x="5821363" y="2735263"/>
          <p14:tracePt t="246655" x="5807075" y="2743200"/>
          <p14:tracePt t="246672" x="5807075" y="2751138"/>
          <p14:tracePt t="246688" x="5821363" y="2797175"/>
          <p14:tracePt t="246705" x="5889625" y="2849563"/>
          <p14:tracePt t="246721" x="5951538" y="2873375"/>
          <p14:tracePt t="246739" x="6156325" y="2903538"/>
          <p14:tracePt t="246755" x="6332538" y="2925763"/>
          <p14:tracePt t="246771" x="6507163" y="2955925"/>
          <p14:tracePt t="246788" x="6651625" y="2963863"/>
          <p14:tracePt t="246805" x="6765925" y="2979738"/>
          <p14:tracePt t="246821" x="6858000" y="2979738"/>
          <p14:tracePt t="246838" x="6964363" y="2987675"/>
          <p14:tracePt t="246855" x="7086600" y="3001963"/>
          <p14:tracePt t="246871" x="7223125" y="3017838"/>
          <p14:tracePt t="246888" x="7383463" y="3055938"/>
          <p14:tracePt t="246905" x="7445375" y="3055938"/>
          <p14:tracePt t="246922" x="7459663" y="3055938"/>
          <p14:tracePt t="246938" x="7475538" y="3070225"/>
          <p14:tracePt t="247019" x="7467600" y="3070225"/>
          <p14:tracePt t="247025" x="7445375" y="3070225"/>
          <p14:tracePt t="247034" x="7407275" y="3070225"/>
          <p14:tracePt t="247044" x="7331075" y="3078163"/>
          <p14:tracePt t="247055" x="7292975" y="3078163"/>
          <p14:tracePt t="247072" x="7140575" y="3116263"/>
          <p14:tracePt t="247088" x="6950075" y="3170238"/>
          <p14:tracePt t="247105" x="6797675" y="3222625"/>
          <p14:tracePt t="247122" x="6727825" y="3238500"/>
          <p14:tracePt t="247138" x="6545263" y="3284538"/>
          <p14:tracePt t="247155" x="6370638" y="3284538"/>
          <p14:tracePt t="247172" x="6156325" y="3284538"/>
          <p14:tracePt t="247188" x="5981700" y="3284538"/>
          <p14:tracePt t="247205" x="5905500" y="3284538"/>
          <p14:tracePt t="247222" x="5562600" y="3284538"/>
          <p14:tracePt t="247239" x="5189538" y="3284538"/>
          <p14:tracePt t="247255" x="4670425" y="3284538"/>
          <p14:tracePt t="247272" x="4283075" y="3284538"/>
          <p14:tracePt t="247288" x="3787775" y="3284538"/>
          <p14:tracePt t="247305" x="3565525" y="3284538"/>
          <p14:tracePt t="247322" x="3314700" y="3284538"/>
          <p14:tracePt t="247338" x="3094038" y="3298825"/>
          <p14:tracePt t="247355" x="2911475" y="3298825"/>
          <p14:tracePt t="247372" x="2759075" y="3322638"/>
          <p14:tracePt t="247388" x="2628900" y="3360738"/>
          <p14:tracePt t="247405" x="2536825" y="3360738"/>
          <p14:tracePt t="247422" x="2430463" y="3382963"/>
          <p14:tracePt t="247438" x="2362200" y="3390900"/>
          <p14:tracePt t="247455" x="2339975" y="3398838"/>
          <p14:tracePt t="247472" x="2225675" y="3406775"/>
          <p14:tracePt t="247488" x="2087563" y="3436938"/>
          <p14:tracePt t="247505" x="1981200" y="3475038"/>
          <p14:tracePt t="247522" x="1889125" y="3513138"/>
          <p14:tracePt t="247538" x="1828800" y="3551238"/>
          <p14:tracePt t="247555" x="1760538" y="3573463"/>
          <p14:tracePt t="247572" x="1692275" y="3619500"/>
          <p14:tracePt t="247589" x="1638300" y="3635375"/>
          <p14:tracePt t="247605" x="1584325" y="3673475"/>
          <p14:tracePt t="247622" x="1546225" y="3687763"/>
          <p14:tracePt t="247639" x="1493838" y="3717925"/>
          <p14:tracePt t="247655" x="1447800" y="3733800"/>
          <p14:tracePt t="247672" x="1401763" y="3756025"/>
          <p14:tracePt t="247689" x="1387475" y="3763963"/>
          <p14:tracePt t="247705" x="1379538" y="3763963"/>
          <p14:tracePt t="247722" x="1349375" y="3771900"/>
          <p14:tracePt t="247755" x="1341438" y="3779838"/>
          <p14:tracePt t="247772" x="1333500" y="3779838"/>
          <p14:tracePt t="247788" x="1317625" y="3779838"/>
          <p14:tracePt t="248053" x="1341438" y="3779838"/>
          <p14:tracePt t="248059" x="1355725" y="3779838"/>
          <p14:tracePt t="248070" x="1387475" y="3779838"/>
          <p14:tracePt t="248084" x="1417638" y="3779838"/>
          <p14:tracePt t="248094" x="1485900" y="3779838"/>
          <p14:tracePt t="248105" x="1493838" y="3779838"/>
          <p14:tracePt t="248122" x="1584325" y="3779838"/>
          <p14:tracePt t="248139" x="1706563" y="3779838"/>
          <p14:tracePt t="248155" x="1752600" y="3779838"/>
          <p14:tracePt t="248172" x="1768475" y="3779838"/>
          <p14:tracePt t="248189" x="1798638" y="3779838"/>
          <p14:tracePt t="248205" x="1806575" y="3779838"/>
          <p14:tracePt t="248222" x="1820863" y="3779838"/>
          <p14:tracePt t="248239" x="1836738" y="3779838"/>
          <p14:tracePt t="248255" x="1844675" y="3779838"/>
          <p14:tracePt t="248445" x="1836738" y="3779838"/>
          <p14:tracePt t="248455" x="1828800" y="3771900"/>
          <p14:tracePt t="248465" x="1812925" y="3771900"/>
          <p14:tracePt t="248475" x="1806575" y="3771900"/>
          <p14:tracePt t="248489" x="1790700" y="3771900"/>
          <p14:tracePt t="248505" x="1782763" y="3771900"/>
          <p14:tracePt t="248646" x="1774825" y="3771900"/>
          <p14:tracePt t="248667" x="1752600" y="3763963"/>
          <p14:tracePt t="248673" x="1744663" y="3763963"/>
          <p14:tracePt t="248683" x="1736725" y="3763963"/>
          <p14:tracePt t="248689" x="1730375" y="3763963"/>
          <p14:tracePt t="248705" x="1706563" y="3763963"/>
          <p14:tracePt t="248722" x="1676400" y="3763963"/>
          <p14:tracePt t="248739" x="1608138" y="3763963"/>
          <p14:tracePt t="248756" x="1554163" y="3763963"/>
          <p14:tracePt t="248772" x="1516063" y="3763963"/>
          <p14:tracePt t="248789" x="1485900" y="3763963"/>
          <p14:tracePt t="248805" x="1447800" y="3771900"/>
          <p14:tracePt t="248822" x="1431925" y="3771900"/>
          <p14:tracePt t="248839" x="1401763" y="3779838"/>
          <p14:tracePt t="248856" x="1387475" y="3779838"/>
          <p14:tracePt t="248872" x="1363663" y="3779838"/>
          <p14:tracePt t="248889" x="1311275" y="3779838"/>
          <p14:tracePt t="248906" x="1249363" y="3779838"/>
          <p14:tracePt t="248922" x="1196975" y="3779838"/>
          <p14:tracePt t="248939" x="1112838" y="3779838"/>
          <p14:tracePt t="248956" x="1082675" y="3779838"/>
          <p14:tracePt t="248972" x="998538" y="3779838"/>
          <p14:tracePt t="248989" x="944563" y="3779838"/>
          <p14:tracePt t="249006" x="892175" y="3779838"/>
          <p14:tracePt t="249022" x="868363" y="3787775"/>
          <p14:tracePt t="249039" x="838200" y="3787775"/>
          <p14:tracePt t="249056" x="822325" y="3787775"/>
          <p14:tracePt t="249072" x="822325" y="3794125"/>
          <p14:tracePt t="249089" x="815975" y="3794125"/>
          <p14:tracePt t="249387" x="808038" y="3794125"/>
          <p14:tracePt t="249473" x="800100" y="3794125"/>
          <p14:tracePt t="249480" x="792163" y="3794125"/>
          <p14:tracePt t="249490" x="784225" y="3794125"/>
          <p14:tracePt t="249510" x="777875" y="3794125"/>
          <p14:tracePt t="249522" x="769938" y="3779838"/>
          <p14:tracePt t="249539" x="762000" y="3771900"/>
          <p14:tracePt t="249556" x="754063" y="3771900"/>
          <p14:tracePt t="249587" x="746125" y="3771900"/>
          <p14:tracePt t="249590" x="739775" y="3771900"/>
          <p14:tracePt t="249627" x="723900" y="3763963"/>
          <p14:tracePt t="249637" x="708025" y="3756025"/>
          <p14:tracePt t="249661" x="701675" y="3756025"/>
          <p14:tracePt t="249681" x="693738" y="3756025"/>
          <p14:tracePt t="249882" x="701675" y="3756025"/>
          <p14:tracePt t="249889" x="715963" y="3756025"/>
          <p14:tracePt t="249901" x="746125" y="3756025"/>
          <p14:tracePt t="249915" x="762000" y="3756025"/>
          <p14:tracePt t="249922" x="777875" y="3756025"/>
          <p14:tracePt t="249939" x="800100" y="3756025"/>
          <p14:tracePt t="249956" x="884238" y="3756025"/>
          <p14:tracePt t="249973" x="990600" y="3756025"/>
          <p14:tracePt t="249989" x="1050925" y="3756025"/>
          <p14:tracePt t="250006" x="1096963" y="3749675"/>
          <p14:tracePt t="250023" x="1143000" y="3741738"/>
          <p14:tracePt t="250039" x="1173163" y="3741738"/>
          <p14:tracePt t="250056" x="1189038" y="3741738"/>
          <p14:tracePt t="250073" x="1211263" y="3733800"/>
          <p14:tracePt t="250089" x="1227138" y="3733800"/>
          <p14:tracePt t="250106" x="1257300" y="3733800"/>
          <p14:tracePt t="250123" x="1295400" y="3733800"/>
          <p14:tracePt t="250139" x="1325563" y="3733800"/>
          <p14:tracePt t="250156" x="1341438" y="3733800"/>
          <p14:tracePt t="250173" x="1355725" y="3725863"/>
          <p14:tracePt t="250206" x="1371600" y="3725863"/>
          <p14:tracePt t="250311" x="1379538" y="3725863"/>
          <p14:tracePt t="250327" x="1387475" y="3725863"/>
          <p14:tracePt t="250337" x="1393825" y="3725863"/>
          <p14:tracePt t="250351" x="1401763" y="3725863"/>
          <p14:tracePt t="250357" x="1409700" y="3725863"/>
          <p14:tracePt t="250373" x="1417638" y="3725863"/>
          <p14:tracePt t="250390" x="1439863" y="3725863"/>
          <p14:tracePt t="250406" x="1463675" y="3725863"/>
          <p14:tracePt t="250423" x="1524000" y="3725863"/>
          <p14:tracePt t="250439" x="1546225" y="3725863"/>
          <p14:tracePt t="250456" x="1577975" y="3725863"/>
          <p14:tracePt t="250473" x="1622425" y="3725863"/>
          <p14:tracePt t="250490" x="1668463" y="3741738"/>
          <p14:tracePt t="250506" x="1722438" y="3749675"/>
          <p14:tracePt t="250523" x="1768475" y="3749675"/>
          <p14:tracePt t="250540" x="1836738" y="3756025"/>
          <p14:tracePt t="250556" x="1889125" y="3756025"/>
          <p14:tracePt t="250573" x="1958975" y="3756025"/>
          <p14:tracePt t="250590" x="1997075" y="3756025"/>
          <p14:tracePt t="250606" x="2057400" y="3756025"/>
          <p14:tracePt t="250623" x="2141538" y="3756025"/>
          <p14:tracePt t="250640" x="2232025" y="3756025"/>
          <p14:tracePt t="250656" x="2408238" y="3763963"/>
          <p14:tracePt t="250673" x="2492375" y="3763963"/>
          <p14:tracePt t="250690" x="2682875" y="3763963"/>
          <p14:tracePt t="250706" x="2963863" y="3763963"/>
          <p14:tracePt t="250723" x="3230563" y="3763963"/>
          <p14:tracePt t="250740" x="3429000" y="3763963"/>
          <p14:tracePt t="250756" x="3679825" y="3763963"/>
          <p14:tracePt t="250773" x="3802063" y="3763963"/>
          <p14:tracePt t="250789" x="3924300" y="3763963"/>
          <p14:tracePt t="250806" x="3978275" y="3763963"/>
          <p14:tracePt t="250823" x="3992563" y="3763963"/>
          <p14:tracePt t="250877" x="3984625" y="3763963"/>
          <p14:tracePt t="250882" x="3970338" y="3763963"/>
          <p14:tracePt t="250892" x="3932238" y="3763963"/>
          <p14:tracePt t="250906" x="3810000" y="3756025"/>
          <p14:tracePt t="250923" x="3665538" y="3749675"/>
          <p14:tracePt t="250940" x="3581400" y="3749675"/>
          <p14:tracePt t="250956" x="3382963" y="3749675"/>
          <p14:tracePt t="250973" x="3268663" y="3749675"/>
          <p14:tracePt t="250990" x="3132138" y="3749675"/>
          <p14:tracePt t="251006" x="3017838" y="3733800"/>
          <p14:tracePt t="251023" x="2797175" y="3725863"/>
          <p14:tracePt t="251040" x="2689225" y="3725863"/>
          <p14:tracePt t="251057" x="2506663" y="3725863"/>
          <p14:tracePt t="251073" x="2362200" y="3725863"/>
          <p14:tracePt t="251090" x="2247900" y="3717925"/>
          <p14:tracePt t="251106" x="2187575" y="3717925"/>
          <p14:tracePt t="251123" x="2163763" y="3717925"/>
          <p14:tracePt t="251140" x="2155825" y="3717925"/>
          <p14:tracePt t="251195" x="2149475" y="3717925"/>
          <p14:tracePt t="252018" x="2155825" y="3717925"/>
          <p14:tracePt t="252028" x="2171700" y="3717925"/>
          <p14:tracePt t="252038" x="2193925" y="3717925"/>
          <p14:tracePt t="252049" x="2247900" y="3717925"/>
          <p14:tracePt t="252058" x="2255838" y="3717925"/>
          <p14:tracePt t="252074" x="2339975" y="3725863"/>
          <p14:tracePt t="252091" x="2392363" y="3733800"/>
          <p14:tracePt t="252107" x="2492375" y="3733800"/>
          <p14:tracePt t="252124" x="2568575" y="3733800"/>
          <p14:tracePt t="252140" x="2613025" y="3733800"/>
          <p14:tracePt t="252157" x="2682875" y="3741738"/>
          <p14:tracePt t="252174" x="2751138" y="3749675"/>
          <p14:tracePt t="252190" x="2803525" y="3756025"/>
          <p14:tracePt t="252207" x="2827338" y="3756025"/>
          <p14:tracePt t="252505" x="2835275" y="3756025"/>
          <p14:tracePt t="252525" x="2841625" y="3756025"/>
          <p14:tracePt t="252541" x="2849563" y="3756025"/>
          <p14:tracePt t="255725" x="2827338" y="3756025"/>
          <p14:tracePt t="255735" x="2735263" y="3756025"/>
          <p14:tracePt t="255742" x="2713038" y="3756025"/>
          <p14:tracePt t="255758" x="2606675" y="3756025"/>
          <p14:tracePt t="255775" x="2476500" y="3756025"/>
          <p14:tracePt t="255792" x="2362200" y="3756025"/>
          <p14:tracePt t="255808" x="2232025" y="3756025"/>
          <p14:tracePt t="255826" x="2163763" y="3756025"/>
          <p14:tracePt t="255841" x="2057400" y="3756025"/>
          <p14:tracePt t="255858" x="1951038" y="3756025"/>
          <p14:tracePt t="255875" x="1812925" y="3756025"/>
          <p14:tracePt t="255891" x="1684338" y="3756025"/>
          <p14:tracePt t="255908" x="1562100" y="3756025"/>
          <p14:tracePt t="255925" x="1401763" y="3756025"/>
          <p14:tracePt t="255942" x="1295400" y="3756025"/>
          <p14:tracePt t="255958" x="1227138" y="3756025"/>
          <p14:tracePt t="255975" x="1203325" y="3756025"/>
          <p14:tracePt t="255992" x="1127125" y="3763963"/>
          <p14:tracePt t="256008" x="1096963" y="3771900"/>
          <p14:tracePt t="256025" x="1089025" y="3771900"/>
          <p14:tracePt t="256042" x="1082675" y="3771900"/>
          <p14:tracePt t="256853" x="1074738" y="3771900"/>
          <p14:tracePt t="256868" x="1096963" y="3771900"/>
          <p14:tracePt t="256874" x="1127125" y="3771900"/>
          <p14:tracePt t="256885" x="1189038" y="3771900"/>
          <p14:tracePt t="256892" x="1227138" y="3771900"/>
          <p14:tracePt t="256908" x="1303338" y="3771900"/>
          <p14:tracePt t="256925" x="1501775" y="3771900"/>
          <p14:tracePt t="256942" x="1638300" y="3771900"/>
          <p14:tracePt t="256959" x="1760538" y="3771900"/>
          <p14:tracePt t="256975" x="1889125" y="3771900"/>
          <p14:tracePt t="256992" x="2003425" y="3771900"/>
          <p14:tracePt t="257009" x="2278063" y="3771900"/>
          <p14:tracePt t="257025" x="2460625" y="3771900"/>
          <p14:tracePt t="257042" x="2835275" y="3771900"/>
          <p14:tracePt t="257044" x="2895600" y="3771900"/>
          <p14:tracePt t="257059" x="3146425" y="3771900"/>
          <p14:tracePt t="257076" x="3254375" y="3771900"/>
          <p14:tracePt t="257092" x="3451225" y="3771900"/>
          <p14:tracePt t="257109" x="3573463" y="3771900"/>
          <p14:tracePt t="257125" x="3679825" y="3749675"/>
          <p14:tracePt t="257142" x="3733800" y="3741738"/>
          <p14:tracePt t="257159" x="3749675" y="3725863"/>
          <p14:tracePt t="257175" x="3771900" y="3717925"/>
          <p14:tracePt t="257209" x="3787775" y="3711575"/>
          <p14:tracePt t="257249" x="3802063" y="3711575"/>
          <p14:tracePt t="257269" x="3817938" y="3711575"/>
          <p14:tracePt t="257279" x="3825875" y="3711575"/>
          <p14:tracePt t="257292" x="3832225" y="3711575"/>
          <p14:tracePt t="257309" x="3856038" y="3711575"/>
          <p14:tracePt t="257325" x="3908425" y="3703638"/>
          <p14:tracePt t="257343" x="3916363" y="3703638"/>
          <p14:tracePt t="257359" x="3954463" y="3695700"/>
          <p14:tracePt t="257375" x="3970338" y="3695700"/>
          <p14:tracePt t="257392" x="3992563" y="3695700"/>
          <p14:tracePt t="257409" x="4060825" y="3695700"/>
          <p14:tracePt t="257425" x="4114800" y="3695700"/>
          <p14:tracePt t="257442" x="4122738" y="3695700"/>
          <p14:tracePt t="257505" x="4114800" y="3695700"/>
          <p14:tracePt t="257515" x="4060825" y="3695700"/>
          <p14:tracePt t="257521" x="4046538" y="3695700"/>
          <p14:tracePt t="257531" x="4000500" y="3695700"/>
          <p14:tracePt t="257542" x="3924300" y="3695700"/>
          <p14:tracePt t="257559" x="3725863" y="3695700"/>
          <p14:tracePt t="257576" x="3559175" y="3695700"/>
          <p14:tracePt t="257592" x="3306763" y="3695700"/>
          <p14:tracePt t="257609" x="2849563" y="3725863"/>
          <p14:tracePt t="257626" x="2751138" y="3749675"/>
          <p14:tracePt t="257642" x="2544763" y="3771900"/>
          <p14:tracePt t="257659" x="2308225" y="3771900"/>
          <p14:tracePt t="257676" x="2286000" y="3771900"/>
          <p14:tracePt t="257692" x="2201863" y="3771900"/>
          <p14:tracePt t="257709" x="2103438" y="3771900"/>
          <p14:tracePt t="257726" x="2057400" y="3749675"/>
          <p14:tracePt t="257742" x="2041525" y="3749675"/>
          <p14:tracePt t="258135" x="2057400" y="3749675"/>
          <p14:tracePt t="258141" x="2079625" y="3749675"/>
          <p14:tracePt t="258151" x="2103438" y="3749675"/>
          <p14:tracePt t="258161" x="2125663" y="3749675"/>
          <p14:tracePt t="258177" x="2133600" y="3749675"/>
          <p14:tracePt t="259217" x="2141538" y="3749675"/>
          <p14:tracePt t="259222" x="2163763" y="3756025"/>
          <p14:tracePt t="259232" x="2209800" y="3756025"/>
          <p14:tracePt t="259243" x="2270125" y="3779838"/>
          <p14:tracePt t="259259" x="2339975" y="3787775"/>
          <p14:tracePt t="259276" x="2384425" y="3787775"/>
          <p14:tracePt t="259292" x="2430463" y="3794125"/>
          <p14:tracePt t="259309" x="2484438" y="3810000"/>
          <p14:tracePt t="259326" x="2544763" y="3810000"/>
          <p14:tracePt t="259343" x="2598738" y="3810000"/>
          <p14:tracePt t="259359" x="2613025" y="3810000"/>
          <p14:tracePt t="259376" x="2651125" y="3825875"/>
          <p14:tracePt t="259393" x="2713038" y="3825875"/>
          <p14:tracePt t="259409" x="2765425" y="3832225"/>
          <p14:tracePt t="259426" x="2827338" y="3840163"/>
          <p14:tracePt t="259443" x="2903538" y="3848100"/>
          <p14:tracePt t="259459" x="2941638" y="3848100"/>
          <p14:tracePt t="259476" x="3040063" y="3856038"/>
          <p14:tracePt t="259493" x="3154363" y="3878263"/>
          <p14:tracePt t="259509" x="3238500" y="3878263"/>
          <p14:tracePt t="259526" x="3322638" y="3878263"/>
          <p14:tracePt t="259543" x="3398838" y="3878263"/>
          <p14:tracePt t="259560" x="3451225" y="3878263"/>
          <p14:tracePt t="259576" x="3521075" y="3878263"/>
          <p14:tracePt t="259593" x="3603625" y="3886200"/>
          <p14:tracePt t="259609" x="3665538" y="3894138"/>
          <p14:tracePt t="259626" x="3695700" y="3894138"/>
          <p14:tracePt t="259643" x="3717925" y="3894138"/>
          <p14:tracePt t="259659" x="3763963" y="3894138"/>
          <p14:tracePt t="259676" x="3779838" y="3894138"/>
          <p14:tracePt t="259693" x="3802063" y="3894138"/>
          <p14:tracePt t="259709" x="3817938" y="3894138"/>
          <p14:tracePt t="259726" x="3840163" y="3894138"/>
          <p14:tracePt t="259743" x="3863975" y="3894138"/>
          <p14:tracePt t="259759" x="3886200" y="3894138"/>
          <p14:tracePt t="259776" x="3916363" y="3894138"/>
          <p14:tracePt t="259793" x="3940175" y="3894138"/>
          <p14:tracePt t="259810" x="3992563" y="3894138"/>
          <p14:tracePt t="259826" x="4030663" y="3894138"/>
          <p14:tracePt t="259843" x="4046538" y="3894138"/>
          <p14:tracePt t="259859" x="4076700" y="3894138"/>
          <p14:tracePt t="259876" x="4114800" y="3894138"/>
          <p14:tracePt t="259893" x="4137025" y="3894138"/>
          <p14:tracePt t="259909" x="4168775" y="3894138"/>
          <p14:tracePt t="259926" x="4183063" y="3894138"/>
          <p14:tracePt t="259943" x="4206875" y="3894138"/>
          <p14:tracePt t="259960" x="4221163" y="3894138"/>
          <p14:tracePt t="259976" x="4259263" y="3894138"/>
          <p14:tracePt t="259993" x="4305300" y="3894138"/>
          <p14:tracePt t="260009" x="4359275" y="3894138"/>
          <p14:tracePt t="260026" x="4397375" y="3894138"/>
          <p14:tracePt t="260043" x="4449763" y="3894138"/>
          <p14:tracePt t="260060" x="4518025" y="3894138"/>
          <p14:tracePt t="260076" x="4610100" y="3894138"/>
          <p14:tracePt t="260093" x="4670425" y="3902075"/>
          <p14:tracePt t="260110" x="4746625" y="3908425"/>
          <p14:tracePt t="260126" x="4830763" y="3916363"/>
          <p14:tracePt t="260143" x="4884738" y="3916363"/>
          <p14:tracePt t="260160" x="4922838" y="3932238"/>
          <p14:tracePt t="260176" x="4945063" y="3932238"/>
          <p14:tracePt t="260193" x="4960938" y="3932238"/>
          <p14:tracePt t="260484" x="4975225" y="3924300"/>
          <p14:tracePt t="260494" x="4991100" y="3916363"/>
          <p14:tracePt t="260505" x="5006975" y="3916363"/>
          <p14:tracePt t="260515" x="5037138" y="3916363"/>
          <p14:tracePt t="260527" x="5045075" y="3916363"/>
          <p14:tracePt t="260543" x="5083175" y="3908425"/>
          <p14:tracePt t="260545" x="5097463" y="3908425"/>
          <p14:tracePt t="260560" x="5127625" y="3908425"/>
          <p14:tracePt t="260576" x="5181600" y="3908425"/>
          <p14:tracePt t="260593" x="5211763" y="3902075"/>
          <p14:tracePt t="260610" x="5241925" y="3902075"/>
          <p14:tracePt t="260626" x="5318125" y="3886200"/>
          <p14:tracePt t="260643" x="5394325" y="3878263"/>
          <p14:tracePt t="260660" x="5464175" y="3878263"/>
          <p14:tracePt t="260676" x="5546725" y="3878263"/>
          <p14:tracePt t="260693" x="5668963" y="3878263"/>
          <p14:tracePt t="260710" x="5730875" y="3878263"/>
          <p14:tracePt t="260727" x="5807075" y="3878263"/>
          <p14:tracePt t="260743" x="5867400" y="3878263"/>
          <p14:tracePt t="260760" x="5913438" y="3878263"/>
          <p14:tracePt t="260777" x="5981700" y="3870325"/>
          <p14:tracePt t="260794" x="6003925" y="3870325"/>
          <p14:tracePt t="260810" x="6073775" y="3870325"/>
          <p14:tracePt t="260827" x="6103938" y="3863975"/>
          <p14:tracePt t="260843" x="6126163" y="3863975"/>
          <p14:tracePt t="260893" x="6134100" y="3863975"/>
          <p14:tracePt t="260904" x="6149975" y="3856038"/>
          <p14:tracePt t="260910" x="6156325" y="3856038"/>
          <p14:tracePt t="260927" x="6180138" y="3840163"/>
          <p14:tracePt t="260944" x="6248400" y="3840163"/>
          <p14:tracePt t="260960" x="6278563" y="3840163"/>
          <p14:tracePt t="260977" x="6316663" y="3832225"/>
          <p14:tracePt t="260994" x="6362700" y="3832225"/>
          <p14:tracePt t="261010" x="6378575" y="3832225"/>
          <p14:tracePt t="261027" x="6384925" y="3825875"/>
          <p14:tracePt t="261202" x="6378575" y="3825875"/>
          <p14:tracePt t="261206" x="6362700" y="3825875"/>
          <p14:tracePt t="261215" x="6324600" y="3825875"/>
          <p14:tracePt t="261227" x="6270625" y="3825875"/>
          <p14:tracePt t="261244" x="6218238" y="3825875"/>
          <p14:tracePt t="261261" x="6126163" y="3825875"/>
          <p14:tracePt t="261277" x="6027738" y="3825875"/>
          <p14:tracePt t="261294" x="5959475" y="3825875"/>
          <p14:tracePt t="261310" x="5867400" y="3825875"/>
          <p14:tracePt t="261327" x="5775325" y="3825875"/>
          <p14:tracePt t="261344" x="5608638" y="3825875"/>
          <p14:tracePt t="261360" x="5494338" y="3825875"/>
          <p14:tracePt t="261377" x="5448300" y="3825875"/>
          <p14:tracePt t="261394" x="5402263" y="3825875"/>
          <p14:tracePt t="261411" x="5380038" y="3825875"/>
          <p14:tracePt t="261747" x="5387975" y="3825875"/>
          <p14:tracePt t="261757" x="5418138" y="3825875"/>
          <p14:tracePt t="261763" x="5440363" y="3825875"/>
          <p14:tracePt t="261778" x="5464175" y="3825875"/>
          <p14:tracePt t="261794" x="5554663" y="3825875"/>
          <p14:tracePt t="261811" x="5630863" y="3825875"/>
          <p14:tracePt t="261827" x="5761038" y="3825875"/>
          <p14:tracePt t="261844" x="5829300" y="3825875"/>
          <p14:tracePt t="261861" x="5859463" y="3825875"/>
          <p14:tracePt t="261877" x="5921375" y="3825875"/>
          <p14:tracePt t="261894" x="6003925" y="3825875"/>
          <p14:tracePt t="261911" x="6073775" y="3825875"/>
          <p14:tracePt t="261928" x="6118225" y="3825875"/>
          <p14:tracePt t="261944" x="6164263" y="3825875"/>
          <p14:tracePt t="261960" x="6180138" y="3825875"/>
          <p14:tracePt t="261996" x="6188075" y="3825875"/>
          <p14:tracePt t="262069" x="6194425" y="3825875"/>
          <p14:tracePt t="262166" x="6202363" y="3825875"/>
          <p14:tracePt t="262176" x="6210300" y="3825875"/>
          <p14:tracePt t="262188" x="6226175" y="3825875"/>
          <p14:tracePt t="262208" x="6240463" y="3825875"/>
          <p14:tracePt t="262228" x="6256338" y="3825875"/>
          <p14:tracePt t="262232" x="6264275" y="3825875"/>
          <p14:tracePt t="262248" x="6278563" y="3825875"/>
          <p14:tracePt t="262268" x="6286500" y="3825875"/>
          <p14:tracePt t="262404" x="6278563" y="3810000"/>
          <p14:tracePt t="262407" x="6256338" y="3810000"/>
          <p14:tracePt t="262419" x="6226175" y="3802063"/>
          <p14:tracePt t="262429" x="6134100" y="3787775"/>
          <p14:tracePt t="262444" x="6065838" y="3787775"/>
          <p14:tracePt t="262460" x="5943600" y="3787775"/>
          <p14:tracePt t="262477" x="5845175" y="3787775"/>
          <p14:tracePt t="262494" x="5775325" y="3787775"/>
          <p14:tracePt t="262511" x="5745163" y="3787775"/>
          <p14:tracePt t="262527" x="5730875" y="3787775"/>
          <p14:tracePt t="262561" x="5722938" y="3787775"/>
          <p14:tracePt t="263090" x="5745163" y="3787775"/>
          <p14:tracePt t="263099" x="5761038" y="3787775"/>
          <p14:tracePt t="263109" x="5791200" y="3787775"/>
          <p14:tracePt t="263119" x="5821363" y="3787775"/>
          <p14:tracePt t="263129" x="5883275" y="3787775"/>
          <p14:tracePt t="263144" x="5889625" y="3787775"/>
          <p14:tracePt t="263161" x="5965825" y="3787775"/>
          <p14:tracePt t="263178" x="5997575" y="3787775"/>
          <p14:tracePt t="263194" x="6035675" y="3787775"/>
          <p14:tracePt t="263211" x="6065838" y="3787775"/>
          <p14:tracePt t="263228" x="6096000" y="3787775"/>
          <p14:tracePt t="263244" x="6118225" y="3787775"/>
          <p14:tracePt t="263261" x="6164263" y="3787775"/>
          <p14:tracePt t="263278" x="6218238" y="3787775"/>
          <p14:tracePt t="263294" x="6278563" y="3794125"/>
          <p14:tracePt t="263311" x="6346825" y="3802063"/>
          <p14:tracePt t="263328" x="6362700" y="3802063"/>
          <p14:tracePt t="263344" x="6408738" y="3817938"/>
          <p14:tracePt t="263361" x="6454775" y="3817938"/>
          <p14:tracePt t="263378" x="6499225" y="3817938"/>
          <p14:tracePt t="263394" x="6569075" y="3817938"/>
          <p14:tracePt t="263411" x="6637338" y="3825875"/>
          <p14:tracePt t="263428" x="6659563" y="3825875"/>
          <p14:tracePt t="263444" x="6689725" y="3825875"/>
          <p14:tracePt t="263461" x="6727825" y="3825875"/>
          <p14:tracePt t="263478" x="6743700" y="3825875"/>
          <p14:tracePt t="263511" x="6751638" y="3825875"/>
          <p14:tracePt t="263528" x="6765925" y="3825875"/>
          <p14:tracePt t="263544" x="6781800" y="3825875"/>
          <p14:tracePt t="263547" x="6789738" y="3825875"/>
          <p14:tracePt t="263563" x="6811963" y="3825875"/>
          <p14:tracePt t="263578" x="6827838" y="3825875"/>
          <p14:tracePt t="263594" x="6842125" y="3825875"/>
          <p14:tracePt t="263611" x="6850063" y="3825875"/>
          <p14:tracePt t="263628" x="6858000" y="3825875"/>
          <p14:tracePt t="263725" x="6850063" y="3825875"/>
          <p14:tracePt t="263735" x="6835775" y="3825875"/>
          <p14:tracePt t="263739" x="6827838" y="3825875"/>
          <p14:tracePt t="263749" x="6819900" y="3825875"/>
          <p14:tracePt t="263762" x="6789738" y="3825875"/>
          <p14:tracePt t="263778" x="6721475" y="3825875"/>
          <p14:tracePt t="263795" x="6659563" y="3825875"/>
          <p14:tracePt t="263811" x="6591300" y="3825875"/>
          <p14:tracePt t="263828" x="6499225" y="3825875"/>
          <p14:tracePt t="263844" x="6354763" y="3825875"/>
          <p14:tracePt t="263861" x="6142038" y="3825875"/>
          <p14:tracePt t="263878" x="6019800" y="3825875"/>
          <p14:tracePt t="263894" x="5943600" y="3840163"/>
          <p14:tracePt t="263911" x="5692775" y="3840163"/>
          <p14:tracePt t="263928" x="5540375" y="3840163"/>
          <p14:tracePt t="263944" x="5418138" y="3840163"/>
          <p14:tracePt t="263961" x="5326063" y="3840163"/>
          <p14:tracePt t="263978" x="5241925" y="3840163"/>
          <p14:tracePt t="263994" x="5203825" y="3840163"/>
          <p14:tracePt t="264012" x="5159375" y="3840163"/>
          <p14:tracePt t="264028" x="5121275" y="3832225"/>
          <p14:tracePt t="264045" x="5113338" y="3832225"/>
          <p14:tracePt t="264046" x="5113338" y="3825875"/>
          <p14:tracePt t="264263" x="5121275" y="3817938"/>
          <p14:tracePt t="264275" x="5151438" y="3817938"/>
          <p14:tracePt t="264279" x="5159375" y="3810000"/>
          <p14:tracePt t="264295" x="5273675" y="3787775"/>
          <p14:tracePt t="264311" x="5341938" y="3787775"/>
          <p14:tracePt t="264328" x="5524500" y="3771900"/>
          <p14:tracePt t="264345" x="5753100" y="3733800"/>
          <p14:tracePt t="264361" x="5943600" y="3711575"/>
          <p14:tracePt t="264378" x="6057900" y="3687763"/>
          <p14:tracePt t="264395" x="6118225" y="3673475"/>
          <p14:tracePt t="264411" x="6126163" y="3673475"/>
          <p14:tracePt t="264733" x="6149975" y="3687763"/>
          <p14:tracePt t="264739" x="6180138" y="3717925"/>
          <p14:tracePt t="264749" x="6210300" y="3741738"/>
          <p14:tracePt t="264762" x="6248400" y="3756025"/>
          <p14:tracePt t="264779" x="6340475" y="3794125"/>
          <p14:tracePt t="264795" x="6477000" y="3810000"/>
          <p14:tracePt t="264812" x="6599238" y="3825875"/>
          <p14:tracePt t="264828" x="6683375" y="3825875"/>
          <p14:tracePt t="264845" x="6743700" y="3825875"/>
          <p14:tracePt t="264862" x="6773863" y="3825875"/>
          <p14:tracePt t="264895" x="6811963" y="3825875"/>
          <p14:tracePt t="264912" x="6865938" y="3825875"/>
          <p14:tracePt t="264928" x="6918325" y="3825875"/>
          <p14:tracePt t="264945" x="6956425" y="3825875"/>
          <p14:tracePt t="264962" x="7002463" y="3825875"/>
          <p14:tracePt t="264996" x="7010400" y="3825875"/>
          <p14:tracePt t="265071" x="7002463" y="3825875"/>
          <p14:tracePt t="265081" x="6980238" y="3825875"/>
          <p14:tracePt t="265097" x="6972300" y="3825875"/>
          <p14:tracePt t="265101" x="6956425" y="3825875"/>
          <p14:tracePt t="265112" x="6942138" y="3825875"/>
          <p14:tracePt t="265128" x="6918325" y="3825875"/>
          <p14:tracePt t="265145" x="6888163" y="3825875"/>
          <p14:tracePt t="265162" x="6865938" y="3810000"/>
          <p14:tracePt t="265203" x="6858000" y="3810000"/>
          <p14:tracePt t="265212" x="6858000" y="3794125"/>
          <p14:tracePt t="265228" x="6819900" y="3779838"/>
          <p14:tracePt t="265245" x="6773863" y="3741738"/>
          <p14:tracePt t="265262" x="6765925" y="3733800"/>
          <p14:tracePt t="265279" x="6727825" y="3711575"/>
          <p14:tracePt t="265295" x="6697663" y="3649663"/>
          <p14:tracePt t="265312" x="6675438" y="3627438"/>
          <p14:tracePt t="265328" x="6667500" y="3581400"/>
          <p14:tracePt t="265345" x="6697663" y="3559175"/>
          <p14:tracePt t="265362" x="6705600" y="3551238"/>
          <p14:tracePt t="265378" x="6743700" y="3551238"/>
          <p14:tracePt t="265395" x="6751638" y="3551238"/>
          <p14:tracePt t="265438" x="6751638" y="3559175"/>
          <p14:tracePt t="265453" x="6727825" y="3581400"/>
          <p14:tracePt t="265457" x="6721475" y="3581400"/>
          <p14:tracePt t="265467" x="6697663" y="3597275"/>
          <p14:tracePt t="265478" x="6675438" y="3603625"/>
          <p14:tracePt t="265495" x="6575425" y="3673475"/>
          <p14:tracePt t="265512" x="6507163" y="3703638"/>
          <p14:tracePt t="265528" x="6384925" y="3741738"/>
          <p14:tracePt t="265546" x="6294438" y="3779838"/>
          <p14:tracePt t="265550" x="6210300" y="3787775"/>
          <p14:tracePt t="265562" x="6149975" y="3810000"/>
          <p14:tracePt t="265578" x="5921375" y="3832225"/>
          <p14:tracePt t="265595" x="5791200" y="3832225"/>
          <p14:tracePt t="265612" x="5707063" y="3832225"/>
          <p14:tracePt t="265628" x="5448300" y="3832225"/>
          <p14:tracePt t="265645" x="5394325" y="3832225"/>
          <p14:tracePt t="265661" x="5387975" y="3832225"/>
          <p14:tracePt t="265755" x="5387975" y="3825875"/>
          <p14:tracePt t="265775" x="5410200" y="3802063"/>
          <p14:tracePt t="265785" x="5418138" y="3794125"/>
          <p14:tracePt t="265791" x="5426075" y="3787775"/>
          <p14:tracePt t="265795" x="5448300" y="3779838"/>
          <p14:tracePt t="265812" x="5470525" y="3771900"/>
          <p14:tracePt t="265828" x="5562600" y="3741738"/>
          <p14:tracePt t="265845" x="5646738" y="3703638"/>
          <p14:tracePt t="265862" x="5676900" y="3687763"/>
          <p14:tracePt t="266073" x="5684838" y="3673475"/>
          <p14:tracePt t="266077" x="5684838" y="3657600"/>
          <p14:tracePt t="266087" x="5684838" y="3635375"/>
          <p14:tracePt t="266097" x="5661025" y="3597275"/>
          <p14:tracePt t="266112" x="5654675" y="3581400"/>
          <p14:tracePt t="266129" x="5508625" y="3467100"/>
          <p14:tracePt t="266145" x="5402263" y="3429000"/>
          <p14:tracePt t="266162" x="5303838" y="3421063"/>
          <p14:tracePt t="266179" x="5159375" y="3413125"/>
          <p14:tracePt t="266195" x="5121275" y="3413125"/>
          <p14:tracePt t="266212" x="5075238" y="3421063"/>
          <p14:tracePt t="266229" x="5051425" y="3436938"/>
          <p14:tracePt t="266245" x="5045075" y="3444875"/>
          <p14:tracePt t="266319" x="5051425" y="3444875"/>
          <p14:tracePt t="266329" x="5089525" y="3459163"/>
          <p14:tracePt t="266339" x="5159375" y="3475038"/>
          <p14:tracePt t="266345" x="5189538" y="3482975"/>
          <p14:tracePt t="266362" x="5326063" y="3505200"/>
          <p14:tracePt t="266379" x="5502275" y="3513138"/>
          <p14:tracePt t="266396" x="5562600" y="3513138"/>
          <p14:tracePt t="266412" x="5768975" y="3513138"/>
          <p14:tracePt t="266429" x="5897563" y="3527425"/>
          <p14:tracePt t="266446" x="6019800" y="3543300"/>
          <p14:tracePt t="266462" x="6103938" y="3573463"/>
          <p14:tracePt t="266479" x="6194425" y="3611563"/>
          <p14:tracePt t="266496" x="6218238" y="3627438"/>
          <p14:tracePt t="266512" x="6256338" y="3641725"/>
          <p14:tracePt t="266529" x="6270625" y="3657600"/>
          <p14:tracePt t="266546" x="6302375" y="3687763"/>
          <p14:tracePt t="266562" x="6302375" y="3695700"/>
          <p14:tracePt t="266579" x="6308725" y="3703638"/>
          <p14:tracePt t="266619" x="6308725" y="3711575"/>
          <p14:tracePt t="266633" x="6308725" y="3717925"/>
          <p14:tracePt t="266639" x="6302375" y="3717925"/>
          <p14:tracePt t="266646" x="6294438" y="3717925"/>
          <p14:tracePt t="266662" x="6240463" y="3717925"/>
          <p14:tracePt t="266679" x="6188075" y="3717925"/>
          <p14:tracePt t="266696" x="6156325" y="3717925"/>
          <p14:tracePt t="266712" x="6134100" y="3717925"/>
          <p14:tracePt t="266729" x="6103938" y="3717925"/>
          <p14:tracePt t="266746" x="6088063" y="3717925"/>
          <p14:tracePt t="266763" x="6057900" y="3717925"/>
          <p14:tracePt t="266779" x="6035675" y="3717925"/>
          <p14:tracePt t="266795" x="6027738" y="3717925"/>
          <p14:tracePt t="266812" x="6011863" y="3717925"/>
          <p14:tracePt t="266829" x="5965825" y="3711575"/>
          <p14:tracePt t="266846" x="5905500" y="3711575"/>
          <p14:tracePt t="266862" x="5821363" y="3665538"/>
          <p14:tracePt t="266879" x="5791200" y="3649663"/>
          <p14:tracePt t="266896" x="5775325" y="3635375"/>
          <p14:tracePt t="266912" x="5791200" y="3565525"/>
          <p14:tracePt t="266929" x="5875338" y="3482975"/>
          <p14:tracePt t="266946" x="6027738" y="3406775"/>
          <p14:tracePt t="266962" x="6202363" y="3390900"/>
          <p14:tracePt t="266979" x="6354763" y="3382963"/>
          <p14:tracePt t="266996" x="6613525" y="3382963"/>
          <p14:tracePt t="267012" x="6888163" y="3382963"/>
          <p14:tracePt t="267029" x="7002463" y="3382963"/>
          <p14:tracePt t="267046" x="7032625" y="3382963"/>
          <p14:tracePt t="267047" x="7040563" y="3382963"/>
          <p14:tracePt t="267071" x="7048500" y="3382963"/>
          <p14:tracePt t="267092" x="7048500" y="3406775"/>
          <p14:tracePt t="267106" x="7056438" y="3421063"/>
          <p14:tracePt t="267115" x="7070725" y="3429000"/>
          <p14:tracePt t="267135" x="7078663" y="3429000"/>
          <p14:tracePt t="267146" x="7086600" y="3429000"/>
          <p14:tracePt t="267162" x="7116763" y="3436938"/>
          <p14:tracePt t="267179" x="7154863" y="3436938"/>
          <p14:tracePt t="267196" x="7178675" y="3459163"/>
          <p14:tracePt t="267212" x="7192963" y="3467100"/>
          <p14:tracePt t="267229" x="7246938" y="3527425"/>
          <p14:tracePt t="267246" x="7269163" y="3543300"/>
          <p14:tracePt t="267262" x="7299325" y="3565525"/>
          <p14:tracePt t="267279" x="7337425" y="3589338"/>
          <p14:tracePt t="267296" x="7361238" y="3611563"/>
          <p14:tracePt t="267312" x="7369175" y="3619500"/>
          <p14:tracePt t="267329" x="7375525" y="3627438"/>
          <p14:tracePt t="267362" x="7375525" y="3641725"/>
          <p14:tracePt t="267379" x="7337425" y="3665538"/>
          <p14:tracePt t="267396" x="7315200" y="3679825"/>
          <p14:tracePt t="267412" x="7269163" y="3695700"/>
          <p14:tracePt t="267429" x="7208838" y="3711575"/>
          <p14:tracePt t="267446" x="7078663" y="3725863"/>
          <p14:tracePt t="267463" x="7018338" y="3733800"/>
          <p14:tracePt t="267479" x="6926263" y="3749675"/>
          <p14:tracePt t="267496" x="6858000" y="3771900"/>
          <p14:tracePt t="267513" x="6789738" y="3779838"/>
          <p14:tracePt t="267529" x="6713538" y="3779838"/>
          <p14:tracePt t="267546" x="6675438" y="3779838"/>
          <p14:tracePt t="267548" x="6637338" y="3779838"/>
          <p14:tracePt t="267562" x="6607175" y="3779838"/>
          <p14:tracePt t="267579" x="6561138" y="3779838"/>
          <p14:tracePt t="267596" x="6515100" y="3779838"/>
          <p14:tracePt t="267612" x="6430963" y="3779838"/>
          <p14:tracePt t="267629" x="6378575" y="3779838"/>
          <p14:tracePt t="267646" x="6332538" y="3779838"/>
          <p14:tracePt t="267662" x="6278563" y="3794125"/>
          <p14:tracePt t="267785" x="6270625" y="3794125"/>
          <p14:tracePt t="268163" x="6270625" y="3779838"/>
          <p14:tracePt t="268167" x="6264275" y="3771900"/>
          <p14:tracePt t="268179" x="6240463" y="3741738"/>
          <p14:tracePt t="268196" x="6226175" y="3711575"/>
          <p14:tracePt t="268213" x="6202363" y="3695700"/>
          <p14:tracePt t="268230" x="6164263" y="3679825"/>
          <p14:tracePt t="268246" x="6080125" y="3657600"/>
          <p14:tracePt t="268263" x="5935663" y="3657600"/>
          <p14:tracePt t="268279" x="5807075" y="3657600"/>
          <p14:tracePt t="268296" x="5622925" y="3657600"/>
          <p14:tracePt t="268313" x="5265738" y="3657600"/>
          <p14:tracePt t="268329" x="4914900" y="3657600"/>
          <p14:tracePt t="268346" x="4708525" y="3657600"/>
          <p14:tracePt t="268363" x="4237038" y="3657600"/>
          <p14:tracePt t="268380" x="3984625" y="3665538"/>
          <p14:tracePt t="268396" x="3825875" y="3687763"/>
          <p14:tracePt t="268413" x="3703638" y="3695700"/>
          <p14:tracePt t="268429" x="3597275" y="3717925"/>
          <p14:tracePt t="268446" x="3551238" y="3717925"/>
          <p14:tracePt t="268463" x="3482975" y="3717925"/>
          <p14:tracePt t="268480" x="3436938" y="3717925"/>
          <p14:tracePt t="268496" x="3390900" y="3717925"/>
          <p14:tracePt t="268513" x="3292475" y="3717925"/>
          <p14:tracePt t="268530" x="3230563" y="3717925"/>
          <p14:tracePt t="268546" x="3124200" y="3717925"/>
          <p14:tracePt t="268563" x="3040063" y="3717925"/>
          <p14:tracePt t="268580" x="3001963" y="3717925"/>
          <p14:tracePt t="268596" x="2971800" y="3717925"/>
          <p14:tracePt t="268613" x="2933700" y="3717925"/>
          <p14:tracePt t="268630" x="2917825" y="3717925"/>
          <p14:tracePt t="268646" x="2895600" y="3717925"/>
          <p14:tracePt t="268663" x="2835275" y="3717925"/>
          <p14:tracePt t="268679" x="2765425" y="3717925"/>
          <p14:tracePt t="268696" x="2682875" y="3717925"/>
          <p14:tracePt t="268713" x="2530475" y="3717925"/>
          <p14:tracePt t="268730" x="2454275" y="3711575"/>
          <p14:tracePt t="268747" x="2408238" y="3687763"/>
          <p14:tracePt t="268763" x="2384425" y="3673475"/>
          <p14:tracePt t="268780" x="2378075" y="3673475"/>
          <p14:tracePt t="268796" x="2354263" y="3641725"/>
          <p14:tracePt t="268813" x="2346325" y="3627438"/>
          <p14:tracePt t="268829" x="2332038" y="3603625"/>
          <p14:tracePt t="268846" x="2332038" y="3573463"/>
          <p14:tracePt t="268863" x="2301875" y="3527425"/>
          <p14:tracePt t="268880" x="2286000" y="3475038"/>
          <p14:tracePt t="268896" x="2286000" y="3436938"/>
          <p14:tracePt t="268913" x="2286000" y="3429000"/>
          <p14:tracePt t="268930" x="2316163" y="3375025"/>
          <p14:tracePt t="268946" x="2332038" y="3368675"/>
          <p14:tracePt t="268963" x="2574925" y="3344863"/>
          <p14:tracePt t="268980" x="2713038" y="3344863"/>
          <p14:tracePt t="268996" x="2811463" y="3344863"/>
          <p14:tracePt t="269013" x="2963863" y="3344863"/>
          <p14:tracePt t="269030" x="3055938" y="3360738"/>
          <p14:tracePt t="269046" x="3094038" y="3382963"/>
          <p14:tracePt t="269063" x="3146425" y="3429000"/>
          <p14:tracePt t="269079" x="3162300" y="3459163"/>
          <p14:tracePt t="269096" x="3162300" y="3482975"/>
          <p14:tracePt t="269113" x="3162300" y="3505200"/>
          <p14:tracePt t="269130" x="3170238" y="3543300"/>
          <p14:tracePt t="269146" x="3170238" y="3565525"/>
          <p14:tracePt t="269163" x="3170238" y="3589338"/>
          <p14:tracePt t="269180" x="3170238" y="3597275"/>
          <p14:tracePt t="269196" x="3170238" y="3619500"/>
          <p14:tracePt t="269213" x="3170238" y="3627438"/>
          <p14:tracePt t="269230" x="3170238" y="3635375"/>
          <p14:tracePt t="270608" x="3170238" y="3641725"/>
          <p14:tracePt t="270624" x="3154363" y="3641725"/>
          <p14:tracePt t="270640" x="3146425" y="3657600"/>
          <p14:tracePt t="270988" x="3162300" y="3657600"/>
          <p14:tracePt t="270992" x="3170238" y="3657600"/>
          <p14:tracePt t="271002" x="3178175" y="3665538"/>
          <p14:tracePt t="271015" x="3192463" y="3673475"/>
          <p14:tracePt t="271031" x="3254375" y="3679825"/>
          <p14:tracePt t="271048" x="3292475" y="3679825"/>
          <p14:tracePt t="271064" x="3314700" y="3687763"/>
          <p14:tracePt t="271081" x="3352800" y="3695700"/>
          <p14:tracePt t="271098" x="3421063" y="3717925"/>
          <p14:tracePt t="271114" x="3497263" y="3741738"/>
          <p14:tracePt t="271131" x="3565525" y="3756025"/>
          <p14:tracePt t="271148" x="3657600" y="3779838"/>
          <p14:tracePt t="271164" x="3717925" y="3787775"/>
          <p14:tracePt t="271181" x="3810000" y="3802063"/>
          <p14:tracePt t="271198" x="3878263" y="3810000"/>
          <p14:tracePt t="271214" x="3946525" y="3832225"/>
          <p14:tracePt t="271231" x="3992563" y="3840163"/>
          <p14:tracePt t="271249" x="4000500" y="3840163"/>
          <p14:tracePt t="271264" x="4016375" y="3840163"/>
          <p14:tracePt t="271281" x="4022725" y="3840163"/>
          <p14:tracePt t="271298" x="4038600" y="3840163"/>
          <p14:tracePt t="271314" x="4060825" y="3840163"/>
          <p14:tracePt t="271331" x="4084638" y="3840163"/>
          <p14:tracePt t="271348" x="4098925" y="3840163"/>
          <p14:tracePt t="271364" x="4122738" y="3840163"/>
          <p14:tracePt t="271381" x="4152900" y="3840163"/>
          <p14:tracePt t="271398" x="4183063" y="3848100"/>
          <p14:tracePt t="271414" x="4206875" y="3848100"/>
          <p14:tracePt t="271431" x="4251325" y="3856038"/>
          <p14:tracePt t="271448" x="4275138" y="3863975"/>
          <p14:tracePt t="271464" x="4297363" y="3863975"/>
          <p14:tracePt t="271638" x="4305300" y="3863975"/>
          <p14:tracePt t="271652" x="4313238" y="3863975"/>
          <p14:tracePt t="271662" x="4321175" y="3863975"/>
          <p14:tracePt t="271671" x="4321175" y="3856038"/>
          <p14:tracePt t="271684" x="4321175" y="3840163"/>
          <p14:tracePt t="271697" x="4327525" y="3832225"/>
          <p14:tracePt t="271715" x="4335463" y="3825875"/>
          <p14:tracePt t="271731" x="4343400" y="3817938"/>
          <p14:tracePt t="271764" x="4351338" y="3817938"/>
          <p14:tracePt t="271781" x="4365625" y="3802063"/>
          <p14:tracePt t="271798" x="4389438" y="3787775"/>
          <p14:tracePt t="271815" x="4427538" y="3763963"/>
          <p14:tracePt t="271831" x="4449763" y="3763963"/>
          <p14:tracePt t="271848" x="4487863" y="3733800"/>
          <p14:tracePt t="271864" x="4511675" y="3725863"/>
          <p14:tracePt t="271865" x="4518025" y="3717925"/>
          <p14:tracePt t="271881" x="4525963" y="3717925"/>
          <p14:tracePt t="271934" x="4533900" y="3717925"/>
          <p14:tracePt t="271950" x="4549775" y="3717925"/>
          <p14:tracePt t="271971" x="4564063" y="3717925"/>
          <p14:tracePt t="271981" x="4572000" y="3717925"/>
          <p14:tracePt t="271990" x="4579938" y="3717925"/>
          <p14:tracePt t="272000" x="4587875" y="3717925"/>
          <p14:tracePt t="272014" x="4594225" y="3717925"/>
          <p14:tracePt t="272031" x="4602163" y="3717925"/>
          <p14:tracePt t="272047" x="4610100" y="3717925"/>
          <p14:tracePt t="272834" x="4625975" y="3717925"/>
          <p14:tracePt t="272851" x="4632325" y="3725863"/>
          <p14:tracePt t="272855" x="4656138" y="3756025"/>
          <p14:tracePt t="272865" x="4678363" y="3763963"/>
          <p14:tracePt t="272881" x="4762500" y="3802063"/>
          <p14:tracePt t="272898" x="4800600" y="3832225"/>
          <p14:tracePt t="272915" x="4854575" y="3856038"/>
          <p14:tracePt t="272931" x="4914900" y="3886200"/>
          <p14:tracePt t="272948" x="4991100" y="3916363"/>
          <p14:tracePt t="272965" x="5067300" y="3946525"/>
          <p14:tracePt t="272981" x="5121275" y="3970338"/>
          <p14:tracePt t="272998" x="5249863" y="4016375"/>
          <p14:tracePt t="273014" x="5372100" y="4068763"/>
          <p14:tracePt t="273031" x="5426075" y="4084638"/>
          <p14:tracePt t="273048" x="5532438" y="4130675"/>
          <p14:tracePt t="273049" x="5584825" y="4144963"/>
          <p14:tracePt t="273064" x="5684838" y="4198938"/>
          <p14:tracePt t="273081" x="5699125" y="4206875"/>
          <p14:tracePt t="273115" x="5707063" y="4213225"/>
          <p14:tracePt t="273135" x="5715000" y="4221163"/>
          <p14:tracePt t="273148" x="5722938" y="4221163"/>
          <p14:tracePt t="273165" x="5722938" y="4229100"/>
          <p14:tracePt t="273181" x="5722938" y="4237038"/>
          <p14:tracePt t="273198" x="5692775" y="4244975"/>
          <p14:tracePt t="273215" x="5661025" y="4244975"/>
          <p14:tracePt t="273231" x="5600700" y="4244975"/>
          <p14:tracePt t="273248" x="5532438" y="4244975"/>
          <p14:tracePt t="273265" x="5448300" y="4206875"/>
          <p14:tracePt t="273281" x="5318125" y="4122738"/>
          <p14:tracePt t="273298" x="5257800" y="4068763"/>
          <p14:tracePt t="273315" x="5241925" y="4054475"/>
          <p14:tracePt t="273331" x="5203825" y="4016375"/>
          <p14:tracePt t="273348" x="5181600" y="3978275"/>
          <p14:tracePt t="273365" x="5181600" y="3940175"/>
          <p14:tracePt t="273381" x="5181600" y="3894138"/>
          <p14:tracePt t="273398" x="5181600" y="3863975"/>
          <p14:tracePt t="273415" x="5181600" y="3832225"/>
          <p14:tracePt t="273431" x="5219700" y="3810000"/>
          <p14:tracePt t="273448" x="5265738" y="3779838"/>
          <p14:tracePt t="273465" x="5326063" y="3779838"/>
          <p14:tracePt t="273481" x="5426075" y="3771900"/>
          <p14:tracePt t="273498" x="5502275" y="3771900"/>
          <p14:tracePt t="273515" x="5600700" y="3771900"/>
          <p14:tracePt t="273531" x="5722938" y="3825875"/>
          <p14:tracePt t="273548" x="5737225" y="3840163"/>
          <p14:tracePt t="273551" x="5775325" y="3870325"/>
          <p14:tracePt t="273565" x="5791200" y="3886200"/>
          <p14:tracePt t="273581" x="5837238" y="3940175"/>
          <p14:tracePt t="273598" x="5837238" y="3992563"/>
          <p14:tracePt t="273615" x="5851525" y="4054475"/>
          <p14:tracePt t="273631" x="5851525" y="4106863"/>
          <p14:tracePt t="273648" x="5851525" y="4144963"/>
          <p14:tracePt t="273665" x="5837238" y="4229100"/>
          <p14:tracePt t="273681" x="5799138" y="4289425"/>
          <p14:tracePt t="273698" x="5745163" y="4327525"/>
          <p14:tracePt t="273715" x="5668963" y="4359275"/>
          <p14:tracePt t="273732" x="5622925" y="4365625"/>
          <p14:tracePt t="273748" x="5578475" y="4373563"/>
          <p14:tracePt t="273765" x="5570538" y="4381500"/>
          <p14:tracePt t="274551" x="5562600" y="4381500"/>
          <p14:tracePt t="274567" x="5516563" y="4381500"/>
          <p14:tracePt t="274573" x="5502275" y="4381500"/>
          <p14:tracePt t="274583" x="5486400" y="4381500"/>
          <p14:tracePt t="274599" x="5380038" y="4381500"/>
          <p14:tracePt t="274615" x="5303838" y="4381500"/>
          <p14:tracePt t="274632" x="5211763" y="4381500"/>
          <p14:tracePt t="274649" x="5083175" y="4381500"/>
          <p14:tracePt t="274665" x="4968875" y="4381500"/>
          <p14:tracePt t="274682" x="4822825" y="4381500"/>
          <p14:tracePt t="274699" x="4702175" y="4381500"/>
          <p14:tracePt t="274715" x="4610100" y="4389438"/>
          <p14:tracePt t="274732" x="4549775" y="4397375"/>
          <p14:tracePt t="274749" x="4457700" y="4397375"/>
          <p14:tracePt t="274765" x="4403725" y="4397375"/>
          <p14:tracePt t="274782" x="4389438" y="4397375"/>
          <p14:tracePt t="274799" x="4351338" y="4397375"/>
          <p14:tracePt t="274816" x="4305300" y="4397375"/>
          <p14:tracePt t="274832" x="4267200" y="4397375"/>
          <p14:tracePt t="274849" x="4206875" y="4397375"/>
          <p14:tracePt t="274865" x="4130675" y="4397375"/>
          <p14:tracePt t="274882" x="4084638" y="4397375"/>
          <p14:tracePt t="274899" x="4038600" y="4397375"/>
          <p14:tracePt t="274916" x="4008438" y="4397375"/>
          <p14:tracePt t="274932" x="3992563" y="4397375"/>
          <p14:tracePt t="274949" x="3946525" y="4397375"/>
          <p14:tracePt t="274966" x="3902075" y="4397375"/>
          <p14:tracePt t="274982" x="3802063" y="4397375"/>
          <p14:tracePt t="274999" x="3725863" y="4365625"/>
          <p14:tracePt t="275016" x="3611563" y="4359275"/>
          <p14:tracePt t="275032" x="3505200" y="4351338"/>
          <p14:tracePt t="275049" x="3344863" y="4351338"/>
          <p14:tracePt t="275065" x="3268663" y="4335463"/>
          <p14:tracePt t="275082" x="3017838" y="4313238"/>
          <p14:tracePt t="275098" x="2879725" y="4313238"/>
          <p14:tracePt t="275115" x="2636838" y="4289425"/>
          <p14:tracePt t="275132" x="2446338" y="4283075"/>
          <p14:tracePt t="275148" x="2339975" y="4283075"/>
          <p14:tracePt t="275165" x="2193925" y="4275138"/>
          <p14:tracePt t="275182" x="2087563" y="4275138"/>
          <p14:tracePt t="275199" x="2027238" y="4275138"/>
          <p14:tracePt t="275215" x="1935163" y="4275138"/>
          <p14:tracePt t="275232" x="1882775" y="4275138"/>
          <p14:tracePt t="275249" x="1844675" y="4275138"/>
          <p14:tracePt t="275265" x="1812925" y="4275138"/>
          <p14:tracePt t="275282" x="1798638" y="4275138"/>
          <p14:tracePt t="275319" x="1790700" y="4275138"/>
          <p14:tracePt t="275505" x="1782763" y="4275138"/>
          <p14:tracePt t="275595" x="1790700" y="4275138"/>
          <p14:tracePt t="275605" x="1812925" y="4275138"/>
          <p14:tracePt t="275617" x="1844675" y="4275138"/>
          <p14:tracePt t="275621" x="1866900" y="4275138"/>
          <p14:tracePt t="275632" x="1889125" y="4259263"/>
          <p14:tracePt t="275649" x="1958975" y="4229100"/>
          <p14:tracePt t="275665" x="2041525" y="4206875"/>
          <p14:tracePt t="275682" x="2111375" y="4183063"/>
          <p14:tracePt t="275699" x="2201863" y="4160838"/>
          <p14:tracePt t="275715" x="2247900" y="4160838"/>
          <p14:tracePt t="275732" x="2339975" y="4160838"/>
          <p14:tracePt t="275749" x="2416175" y="4160838"/>
          <p14:tracePt t="275765" x="2498725" y="4160838"/>
          <p14:tracePt t="275782" x="2689225" y="4168775"/>
          <p14:tracePt t="275799" x="2857500" y="4183063"/>
          <p14:tracePt t="275815" x="2925763" y="4183063"/>
          <p14:tracePt t="275832" x="3108325" y="4191000"/>
          <p14:tracePt t="275849" x="3344863" y="4198938"/>
          <p14:tracePt t="275865" x="3475038" y="4198938"/>
          <p14:tracePt t="275882" x="3565525" y="4198938"/>
          <p14:tracePt t="275899" x="3695700" y="4206875"/>
          <p14:tracePt t="275916" x="3763963" y="4206875"/>
          <p14:tracePt t="275932" x="3886200" y="4229100"/>
          <p14:tracePt t="275949" x="4022725" y="4244975"/>
          <p14:tracePt t="275966" x="4168775" y="4244975"/>
          <p14:tracePt t="275982" x="4221163" y="4244975"/>
          <p14:tracePt t="275999" x="4275138" y="4244975"/>
          <p14:tracePt t="276016" x="4305300" y="4244975"/>
          <p14:tracePt t="276032" x="4313238" y="4244975"/>
          <p14:tracePt t="276049" x="4321175" y="4244975"/>
          <p14:tracePt t="276193" x="4327525" y="4244975"/>
          <p14:tracePt t="276206" x="4343400" y="4244975"/>
          <p14:tracePt t="276216" x="4351338" y="4244975"/>
          <p14:tracePt t="276227" x="4359275" y="4244975"/>
          <p14:tracePt t="276236" x="4365625" y="4244975"/>
          <p14:tracePt t="276249" x="4381500" y="4244975"/>
          <p14:tracePt t="276469" x="4373563" y="4244975"/>
          <p14:tracePt t="276479" x="4335463" y="4244975"/>
          <p14:tracePt t="276485" x="4327525" y="4244975"/>
          <p14:tracePt t="276499" x="4289425" y="4244975"/>
          <p14:tracePt t="276515" x="4275138" y="4244975"/>
          <p14:tracePt t="276532" x="4244975" y="4251325"/>
          <p14:tracePt t="276549" x="4221163" y="4251325"/>
          <p14:tracePt t="276551" x="4206875" y="4251325"/>
          <p14:tracePt t="276566" x="4144963" y="4259263"/>
          <p14:tracePt t="276582" x="4106863" y="4259263"/>
          <p14:tracePt t="276599" x="4092575" y="4259263"/>
          <p14:tracePt t="276616" x="4060825" y="4267200"/>
          <p14:tracePt t="276632" x="4054475" y="4267200"/>
          <p14:tracePt t="276666" x="4046538" y="4267200"/>
          <p14:tracePt t="276817" x="4060825" y="4259263"/>
          <p14:tracePt t="276823" x="4068763" y="4244975"/>
          <p14:tracePt t="276833" x="4076700" y="4237038"/>
          <p14:tracePt t="276849" x="4084638" y="4229100"/>
          <p14:tracePt t="276866" x="4114800" y="4213225"/>
          <p14:tracePt t="276882" x="4152900" y="4213225"/>
          <p14:tracePt t="276899" x="4191000" y="4213225"/>
          <p14:tracePt t="276916" x="4267200" y="4213225"/>
          <p14:tracePt t="276932" x="4359275" y="4213225"/>
          <p14:tracePt t="276949" x="4465638" y="4221163"/>
          <p14:tracePt t="276966" x="4632325" y="4221163"/>
          <p14:tracePt t="276983" x="4846638" y="4221163"/>
          <p14:tracePt t="276999" x="4945063" y="4221163"/>
          <p14:tracePt t="277016" x="5211763" y="4221163"/>
          <p14:tracePt t="277033" x="5470525" y="4221163"/>
          <p14:tracePt t="277049" x="5867400" y="4221163"/>
          <p14:tracePt t="277066" x="5989638" y="4221163"/>
          <p14:tracePt t="277083" x="6286500" y="4221163"/>
          <p14:tracePt t="277099" x="6384925" y="4221163"/>
          <p14:tracePt t="277116" x="6408738" y="4221163"/>
          <p14:tracePt t="277133" x="6416675" y="4221163"/>
          <p14:tracePt t="277246" x="6392863" y="4221163"/>
          <p14:tracePt t="277265" x="6378575" y="4221163"/>
          <p14:tracePt t="277275" x="6370638" y="4221163"/>
          <p14:tracePt t="277285" x="6346825" y="4221163"/>
          <p14:tracePt t="277299" x="6286500" y="4221163"/>
          <p14:tracePt t="277316" x="6270625" y="4221163"/>
          <p14:tracePt t="277333" x="6264275" y="4221163"/>
          <p14:tracePt t="277349" x="6248400" y="4221163"/>
          <p14:tracePt t="277366" x="6240463" y="4221163"/>
          <p14:tracePt t="277383" x="6232525" y="4221163"/>
          <p14:tracePt t="277399" x="6218238" y="4221163"/>
          <p14:tracePt t="277416" x="6188075" y="4221163"/>
          <p14:tracePt t="277433" x="6164263" y="4221163"/>
          <p14:tracePt t="277450" x="6142038" y="4221163"/>
          <p14:tracePt t="277466" x="6126163" y="4221163"/>
          <p14:tracePt t="277483" x="6118225" y="4221163"/>
          <p14:tracePt t="277516" x="6103938" y="4213225"/>
          <p14:tracePt t="277568" x="6096000" y="4213225"/>
          <p14:tracePt t="277585" x="6096000" y="4198938"/>
          <p14:tracePt t="277609" x="6111875" y="4183063"/>
          <p14:tracePt t="277615" x="6126163" y="4183063"/>
          <p14:tracePt t="277625" x="6149975" y="4175125"/>
          <p14:tracePt t="277633" x="6188075" y="4168775"/>
          <p14:tracePt t="277650" x="6302375" y="4160838"/>
          <p14:tracePt t="277666" x="6362700" y="4144963"/>
          <p14:tracePt t="277684" x="6446838" y="4130675"/>
          <p14:tracePt t="277700" x="6484938" y="4114800"/>
          <p14:tracePt t="277716" x="6499225" y="4114800"/>
          <p14:tracePt t="278285" x="6515100" y="4114800"/>
          <p14:tracePt t="278294" x="6575425" y="4114800"/>
          <p14:tracePt t="278301" x="6591300" y="4114800"/>
          <p14:tracePt t="278316" x="6667500" y="4114800"/>
          <p14:tracePt t="278333" x="6727825" y="4114800"/>
          <p14:tracePt t="278349" x="6819900" y="4114800"/>
          <p14:tracePt t="278366" x="6964363" y="4114800"/>
          <p14:tracePt t="278383" x="7070725" y="4114800"/>
          <p14:tracePt t="278400" x="7185025" y="4114800"/>
          <p14:tracePt t="278416" x="7254875" y="4122738"/>
          <p14:tracePt t="278433" x="7521575" y="4175125"/>
          <p14:tracePt t="278450" x="7620000" y="4175125"/>
          <p14:tracePt t="278467" x="7666038" y="4175125"/>
          <p14:tracePt t="278483" x="7680325" y="4175125"/>
          <p14:tracePt t="278537" x="7688263" y="4175125"/>
          <p14:tracePt t="278553" x="7688263" y="4183063"/>
          <p14:tracePt t="278557" x="7673975" y="4183063"/>
          <p14:tracePt t="278567" x="7658100" y="4191000"/>
          <p14:tracePt t="278583" x="7612063" y="4191000"/>
          <p14:tracePt t="278600" x="7559675" y="4206875"/>
          <p14:tracePt t="278617" x="7451725" y="4213225"/>
          <p14:tracePt t="278633" x="7369175" y="4213225"/>
          <p14:tracePt t="278650" x="7269163" y="4221163"/>
          <p14:tracePt t="278667" x="7185025" y="4221163"/>
          <p14:tracePt t="278683" x="7132638" y="4221163"/>
          <p14:tracePt t="278700" x="7078663" y="4221163"/>
          <p14:tracePt t="278717" x="7048500" y="4221163"/>
          <p14:tracePt t="278733" x="7026275" y="4206875"/>
          <p14:tracePt t="278750" x="6988175" y="4183063"/>
          <p14:tracePt t="278766" x="6950075" y="4144963"/>
          <p14:tracePt t="278783" x="6904038" y="4114800"/>
          <p14:tracePt t="278800" x="6842125" y="4030663"/>
          <p14:tracePt t="278816" x="6835775" y="4016375"/>
          <p14:tracePt t="278833" x="6804025" y="3940175"/>
          <p14:tracePt t="278850" x="6811963" y="3902075"/>
          <p14:tracePt t="278867" x="6835775" y="3863975"/>
          <p14:tracePt t="278883" x="6880225" y="3848100"/>
          <p14:tracePt t="278900" x="6926263" y="3825875"/>
          <p14:tracePt t="278917" x="7018338" y="3802063"/>
          <p14:tracePt t="278933" x="7108825" y="3771900"/>
          <p14:tracePt t="278950" x="7178675" y="3763963"/>
          <p14:tracePt t="278967" x="7239000" y="3763963"/>
          <p14:tracePt t="278983" x="7345363" y="3763963"/>
          <p14:tracePt t="279000" x="7407275" y="3763963"/>
          <p14:tracePt t="279017" x="7459663" y="3763963"/>
          <p14:tracePt t="279034" x="7505700" y="3794125"/>
          <p14:tracePt t="279050" x="7535863" y="3817938"/>
          <p14:tracePt t="279052" x="7566025" y="3856038"/>
          <p14:tracePt t="279066" x="7589838" y="3878263"/>
          <p14:tracePt t="279083" x="7604125" y="3916363"/>
          <p14:tracePt t="279100" x="7604125" y="3932238"/>
          <p14:tracePt t="279117" x="7604125" y="3992563"/>
          <p14:tracePt t="279133" x="7604125" y="4022725"/>
          <p14:tracePt t="279150" x="7573963" y="4046538"/>
          <p14:tracePt t="279167" x="7559675" y="4076700"/>
          <p14:tracePt t="279183" x="7521575" y="4092575"/>
          <p14:tracePt t="279200" x="7505700" y="4092575"/>
          <p14:tracePt t="279217" x="7497763" y="4106863"/>
          <p14:tracePt t="279259" x="7489825" y="4106863"/>
          <p14:tracePt t="279299" x="7483475" y="4106863"/>
          <p14:tracePt t="279385" x="7459663" y="4106863"/>
          <p14:tracePt t="279389" x="7437438" y="4106863"/>
          <p14:tracePt t="279400" x="7383463" y="4106863"/>
          <p14:tracePt t="279417" x="7231063" y="4106863"/>
          <p14:tracePt t="279434" x="6896100" y="4106863"/>
          <p14:tracePt t="279450" x="6561138" y="4106863"/>
          <p14:tracePt t="279467" x="5997575" y="4106863"/>
          <p14:tracePt t="279484" x="5768975" y="4106863"/>
          <p14:tracePt t="279500" x="5592763" y="4130675"/>
          <p14:tracePt t="279517" x="5516563" y="4137025"/>
          <p14:tracePt t="279534" x="5478463" y="4137025"/>
          <p14:tracePt t="279550" x="5464175" y="4137025"/>
          <p14:tracePt t="279607" x="5456238" y="4137025"/>
          <p14:tracePt t="279627" x="5440363" y="4130675"/>
          <p14:tracePt t="279641" x="5440363" y="4122738"/>
          <p14:tracePt t="279647" x="5440363" y="4114800"/>
          <p14:tracePt t="279667" x="5440363" y="4092575"/>
          <p14:tracePt t="279673" x="5440363" y="4084638"/>
          <p14:tracePt t="279684" x="5440363" y="4060825"/>
          <p14:tracePt t="279700" x="5456238" y="3992563"/>
          <p14:tracePt t="279717" x="5524500" y="3940175"/>
          <p14:tracePt t="279734" x="5600700" y="3908425"/>
          <p14:tracePt t="279750" x="5768975" y="3878263"/>
          <p14:tracePt t="279767" x="5935663" y="3878263"/>
          <p14:tracePt t="279784" x="6027738" y="3878263"/>
          <p14:tracePt t="279800" x="6156325" y="3878263"/>
          <p14:tracePt t="279817" x="6188075" y="3886200"/>
          <p14:tracePt t="279850" x="6202363" y="3894138"/>
          <p14:tracePt t="279867" x="6210300" y="3902075"/>
          <p14:tracePt t="279884" x="6232525" y="3908425"/>
          <p14:tracePt t="279900" x="6278563" y="3946525"/>
          <p14:tracePt t="279917" x="6294438" y="3946525"/>
          <p14:tracePt t="279934" x="6324600" y="3954463"/>
          <p14:tracePt t="279950" x="6340475" y="3954463"/>
          <p14:tracePt t="280105" x="6346825" y="3954463"/>
          <p14:tracePt t="280115" x="6362700" y="3962400"/>
          <p14:tracePt t="280127" x="6370638" y="3970338"/>
          <p14:tracePt t="280134" x="6384925" y="3970338"/>
          <p14:tracePt t="280150" x="6416675" y="3984625"/>
          <p14:tracePt t="280167" x="6523038" y="4016375"/>
          <p14:tracePt t="280184" x="6613525" y="4022725"/>
          <p14:tracePt t="280202" x="6773863" y="4060825"/>
          <p14:tracePt t="280217" x="6896100" y="4084638"/>
          <p14:tracePt t="280234" x="7032625" y="4114800"/>
          <p14:tracePt t="280250" x="7086600" y="4122738"/>
          <p14:tracePt t="280267" x="7124700" y="4122738"/>
          <p14:tracePt t="280284" x="7146925" y="4137025"/>
          <p14:tracePt t="280354" x="7154863" y="4137025"/>
          <p14:tracePt t="280369" x="7178675" y="4144963"/>
          <p14:tracePt t="280383" x="7192963" y="4144963"/>
          <p14:tracePt t="280393" x="7216775" y="4144963"/>
          <p14:tracePt t="280401" x="7223125" y="4144963"/>
          <p14:tracePt t="280417" x="7246938" y="4152900"/>
          <p14:tracePt t="280434" x="7269163" y="4152900"/>
          <p14:tracePt t="280480" x="7277100" y="4152900"/>
          <p14:tracePt t="280489" x="7285038" y="4152900"/>
          <p14:tracePt t="280501" x="7292975" y="4160838"/>
          <p14:tracePt t="280517" x="7331075" y="4160838"/>
          <p14:tracePt t="280534" x="7369175" y="4175125"/>
          <p14:tracePt t="280551" x="7413625" y="4183063"/>
          <p14:tracePt t="280567" x="7451725" y="4183063"/>
          <p14:tracePt t="280584" x="7489825" y="4183063"/>
          <p14:tracePt t="280601" x="7527925" y="4183063"/>
          <p14:tracePt t="280617" x="7535863" y="4183063"/>
          <p14:tracePt t="280934" x="7551738" y="4183063"/>
          <p14:tracePt t="280943" x="7559675" y="4183063"/>
          <p14:tracePt t="280951" x="7566025" y="4183063"/>
          <p14:tracePt t="280968" x="7612063" y="4183063"/>
          <p14:tracePt t="280984" x="7680325" y="4191000"/>
          <p14:tracePt t="281001" x="7772400" y="4198938"/>
          <p14:tracePt t="281017" x="7878763" y="4198938"/>
          <p14:tracePt t="281034" x="7962900" y="4198938"/>
          <p14:tracePt t="281051" x="8016875" y="4198938"/>
          <p14:tracePt t="281067" x="8115300" y="4198938"/>
          <p14:tracePt t="281084" x="8207375" y="4198938"/>
          <p14:tracePt t="281101" x="8382000" y="4198938"/>
          <p14:tracePt t="281118" x="8466138" y="4198938"/>
          <p14:tracePt t="281134" x="8564563" y="4198938"/>
          <p14:tracePt t="281151" x="8656638" y="4198938"/>
          <p14:tracePt t="281168" x="8732838" y="4198938"/>
          <p14:tracePt t="281184" x="8763000" y="4198938"/>
          <p14:tracePt t="281201" x="8778875" y="4198938"/>
          <p14:tracePt t="281345" x="8793163" y="4198938"/>
          <p14:tracePt t="281359" x="8816975" y="4198938"/>
          <p14:tracePt t="281365" x="8855075" y="4198938"/>
          <p14:tracePt t="281375" x="8877300" y="4198938"/>
          <p14:tracePt t="281385" x="8945563" y="4198938"/>
          <p14:tracePt t="281401" x="9013825" y="4198938"/>
          <p14:tracePt t="281418" x="9121775" y="4175125"/>
          <p14:tracePt t="281434" x="9258300" y="4160838"/>
          <p14:tracePt t="281451" x="9372600" y="4144963"/>
          <p14:tracePt t="281468" x="9448800" y="4144963"/>
          <p14:tracePt t="281484" x="9464675" y="4144963"/>
          <p14:tracePt t="281600" x="9464675" y="4137025"/>
          <p14:tracePt t="281607" x="9456738" y="4137025"/>
          <p14:tracePt t="281618" x="9426575" y="4137025"/>
          <p14:tracePt t="281634" x="9394825" y="4130675"/>
          <p14:tracePt t="281651" x="9334500" y="4130675"/>
          <p14:tracePt t="281668" x="9190038" y="4122738"/>
          <p14:tracePt t="281684" x="9105900" y="4122738"/>
          <p14:tracePt t="281701" x="8961438" y="4122738"/>
          <p14:tracePt t="281718" x="8816975" y="4122738"/>
          <p14:tracePt t="281734" x="8656638" y="4122738"/>
          <p14:tracePt t="281751" x="8397875" y="4122738"/>
          <p14:tracePt t="281767" x="8267700" y="4122738"/>
          <p14:tracePt t="281784" x="8061325" y="4122738"/>
          <p14:tracePt t="281801" x="7870825" y="4098925"/>
          <p14:tracePt t="281817" x="7712075" y="4092575"/>
          <p14:tracePt t="281834" x="7483475" y="4084638"/>
          <p14:tracePt t="281851" x="7407275" y="4084638"/>
          <p14:tracePt t="281868" x="7345363" y="4084638"/>
          <p14:tracePt t="281884" x="7254875" y="4084638"/>
          <p14:tracePt t="281901" x="7140575" y="4084638"/>
          <p14:tracePt t="281918" x="7094538" y="4084638"/>
          <p14:tracePt t="281934" x="7010400" y="4084638"/>
          <p14:tracePt t="281951" x="6918325" y="4084638"/>
          <p14:tracePt t="281968" x="6865938" y="4106863"/>
          <p14:tracePt t="281984" x="6811963" y="4114800"/>
          <p14:tracePt t="282001" x="6804025" y="4114800"/>
          <p14:tracePt t="282018" x="6789738" y="4122738"/>
          <p14:tracePt t="282034" x="6773863" y="4122738"/>
          <p14:tracePt t="282051" x="6765925" y="4130675"/>
          <p14:tracePt t="282068" x="6743700" y="4144963"/>
          <p14:tracePt t="282084" x="6735763" y="4144963"/>
          <p14:tracePt t="282101" x="6727825" y="4152900"/>
          <p14:tracePt t="282118" x="6689725" y="4160838"/>
          <p14:tracePt t="282134" x="6667500" y="4160838"/>
          <p14:tracePt t="282151" x="6637338" y="4160838"/>
          <p14:tracePt t="282168" x="6621463" y="4175125"/>
          <p14:tracePt t="282184" x="6553200" y="4175125"/>
          <p14:tracePt t="282201" x="6523038" y="4183063"/>
          <p14:tracePt t="282218" x="6469063" y="4183063"/>
          <p14:tracePt t="282234" x="6423025" y="4198938"/>
          <p14:tracePt t="282251" x="6384925" y="4198938"/>
          <p14:tracePt t="282268" x="6332538" y="4206875"/>
          <p14:tracePt t="282284" x="6324600" y="4206875"/>
          <p14:tracePt t="282457" x="6324600" y="4198938"/>
          <p14:tracePt t="282467" x="6324600" y="4191000"/>
          <p14:tracePt t="282481" x="6324600" y="4175125"/>
          <p14:tracePt t="282487" x="6324600" y="4160838"/>
          <p14:tracePt t="282501" x="6324600" y="4152900"/>
          <p14:tracePt t="282518" x="6324600" y="4144963"/>
          <p14:tracePt t="282537" x="6354763" y="4144963"/>
          <p14:tracePt t="282551" x="6370638" y="4130675"/>
          <p14:tracePt t="282568" x="6416675" y="4106863"/>
          <p14:tracePt t="282584" x="6438900" y="4106863"/>
          <p14:tracePt t="282601" x="6499225" y="4060825"/>
          <p14:tracePt t="282618" x="6553200" y="4030663"/>
          <p14:tracePt t="282634" x="6583363" y="4030663"/>
          <p14:tracePt t="282651" x="6613525" y="4030663"/>
          <p14:tracePt t="282668" x="6637338" y="4030663"/>
          <p14:tracePt t="282685" x="6667500" y="4030663"/>
          <p14:tracePt t="282701" x="6765925" y="4046538"/>
          <p14:tracePt t="282718" x="6804025" y="4046538"/>
          <p14:tracePt t="282734" x="6896100" y="4060825"/>
          <p14:tracePt t="282751" x="7002463" y="4068763"/>
          <p14:tracePt t="282768" x="7086600" y="4076700"/>
          <p14:tracePt t="282784" x="7146925" y="4084638"/>
          <p14:tracePt t="282802" x="7192963" y="4084638"/>
          <p14:tracePt t="282818" x="7200900" y="4092575"/>
          <p14:tracePt t="282857" x="7216775" y="4098925"/>
          <p14:tracePt t="282883" x="7223125" y="4106863"/>
          <p14:tracePt t="282901" x="7216775" y="4106863"/>
          <p14:tracePt t="282911" x="7200900" y="4122738"/>
          <p14:tracePt t="282920" x="7185025" y="4122738"/>
          <p14:tracePt t="282935" x="7154863" y="4122738"/>
          <p14:tracePt t="282951" x="7070725" y="4122738"/>
          <p14:tracePt t="282968" x="7026275" y="4122738"/>
          <p14:tracePt t="282985" x="6964363" y="4106863"/>
          <p14:tracePt t="283001" x="6934200" y="4084638"/>
          <p14:tracePt t="283018" x="6858000" y="4030663"/>
          <p14:tracePt t="283035" x="6819900" y="3984625"/>
          <p14:tracePt t="283051" x="6819900" y="3962400"/>
          <p14:tracePt t="283052" x="6819900" y="3940175"/>
          <p14:tracePt t="283068" x="6819900" y="3886200"/>
          <p14:tracePt t="283085" x="6873875" y="3848100"/>
          <p14:tracePt t="283101" x="6942138" y="3810000"/>
          <p14:tracePt t="283118" x="7086600" y="3763963"/>
          <p14:tracePt t="283135" x="7299325" y="3717925"/>
          <p14:tracePt t="283151" x="7483475" y="3711575"/>
          <p14:tracePt t="283168" x="7581900" y="3711575"/>
          <p14:tracePt t="283185" x="7658100" y="3711575"/>
          <p14:tracePt t="283201" x="7704138" y="3711575"/>
          <p14:tracePt t="283218" x="7756525" y="3763963"/>
          <p14:tracePt t="283235" x="7840663" y="3848100"/>
          <p14:tracePt t="283251" x="7878763" y="3908425"/>
          <p14:tracePt t="283268" x="7908925" y="3978275"/>
          <p14:tracePt t="283285" x="7924800" y="4038600"/>
          <p14:tracePt t="283301" x="7924800" y="4068763"/>
          <p14:tracePt t="283318" x="7916863" y="4098925"/>
          <p14:tracePt t="283335" x="7886700" y="4130675"/>
          <p14:tracePt t="283351" x="7878763" y="4137025"/>
          <p14:tracePt t="283368" x="7848600" y="4152900"/>
          <p14:tracePt t="283385" x="7832725" y="4152900"/>
          <p14:tracePt t="283402" x="7826375" y="4152900"/>
          <p14:tracePt t="283732" x="7818438" y="4152900"/>
          <p14:tracePt t="283743" x="7810500" y="4160838"/>
          <p14:tracePt t="283762" x="7802563" y="4160838"/>
          <p14:tracePt t="283773" x="7788275" y="4160838"/>
          <p14:tracePt t="283786" x="7764463" y="4160838"/>
          <p14:tracePt t="283793" x="7750175" y="4160838"/>
          <p14:tracePt t="283803" x="7726363" y="4160838"/>
          <p14:tracePt t="283818" x="7680325" y="4160838"/>
          <p14:tracePt t="283835" x="7635875" y="4160838"/>
          <p14:tracePt t="283852" x="7612063" y="4160838"/>
          <p14:tracePt t="283868" x="7497763" y="4183063"/>
          <p14:tracePt t="283885" x="7383463" y="4206875"/>
          <p14:tracePt t="283902" x="7269163" y="4206875"/>
          <p14:tracePt t="283919" x="7146925" y="4206875"/>
          <p14:tracePt t="283935" x="7010400" y="4183063"/>
          <p14:tracePt t="283952" x="6911975" y="4152900"/>
          <p14:tracePt t="283969" x="6811963" y="4106863"/>
          <p14:tracePt t="283985" x="6751638" y="4060825"/>
          <p14:tracePt t="284002" x="6727825" y="4038600"/>
          <p14:tracePt t="284018" x="6683375" y="3978275"/>
          <p14:tracePt t="284035" x="6675438" y="3946525"/>
          <p14:tracePt t="284052" x="6675438" y="3932238"/>
          <p14:tracePt t="284068" x="6675438" y="3908425"/>
          <p14:tracePt t="284085" x="6675438" y="3902075"/>
          <p14:tracePt t="284102" x="6675438" y="3894138"/>
          <p14:tracePt t="284151" x="6689725" y="3894138"/>
          <p14:tracePt t="284155" x="6705600" y="3894138"/>
          <p14:tracePt t="284168" x="6735763" y="3894138"/>
          <p14:tracePt t="284185" x="6759575" y="3894138"/>
          <p14:tracePt t="284202" x="6819900" y="3894138"/>
          <p14:tracePt t="284219" x="6904038" y="3894138"/>
          <p14:tracePt t="284235" x="6942138" y="3894138"/>
          <p14:tracePt t="284252" x="6988175" y="3894138"/>
          <p14:tracePt t="284269" x="7032625" y="3894138"/>
          <p14:tracePt t="284285" x="7064375" y="3894138"/>
          <p14:tracePt t="284302" x="7116763" y="3894138"/>
          <p14:tracePt t="284319" x="7154863" y="3894138"/>
          <p14:tracePt t="284335" x="7208838" y="3894138"/>
          <p14:tracePt t="284352" x="7246938" y="3902075"/>
          <p14:tracePt t="284368" x="7269163" y="3902075"/>
          <p14:tracePt t="284385" x="7315200" y="3924300"/>
          <p14:tracePt t="284402" x="7331075" y="3932238"/>
          <p14:tracePt t="284523" x="7337425" y="3932238"/>
          <p14:tracePt t="284648" x="7345363" y="3932238"/>
          <p14:tracePt t="284658" x="7369175" y="3940175"/>
          <p14:tracePt t="284662" x="7383463" y="3940175"/>
          <p14:tracePt t="284673" x="7399338" y="3940175"/>
          <p14:tracePt t="284685" x="7413625" y="3940175"/>
          <p14:tracePt t="284702" x="7445375" y="3946525"/>
          <p14:tracePt t="284719" x="7483475" y="3946525"/>
          <p14:tracePt t="284735" x="7543800" y="3954463"/>
          <p14:tracePt t="284752" x="7635875" y="3978275"/>
          <p14:tracePt t="284769" x="7818438" y="4016375"/>
          <p14:tracePt t="284785" x="7902575" y="4038600"/>
          <p14:tracePt t="284802" x="7970838" y="4060825"/>
          <p14:tracePt t="284819" x="8093075" y="4068763"/>
          <p14:tracePt t="284835" x="8123238" y="4068763"/>
          <p14:tracePt t="284852" x="8131175" y="4068763"/>
          <p14:tracePt t="284869" x="8137525" y="4068763"/>
          <p14:tracePt t="284935" x="8145463" y="4068763"/>
          <p14:tracePt t="284942" x="8145463" y="4076700"/>
          <p14:tracePt t="284952" x="8161338" y="4084638"/>
          <p14:tracePt t="284969" x="8175625" y="4084638"/>
          <p14:tracePt t="284986" x="8191500" y="4084638"/>
          <p14:tracePt t="285002" x="8207375" y="4084638"/>
          <p14:tracePt t="285019" x="8229600" y="4084638"/>
          <p14:tracePt t="285036" x="8237538" y="4084638"/>
          <p14:tracePt t="285052" x="8251825" y="4084638"/>
          <p14:tracePt t="285053" x="8259763" y="4084638"/>
          <p14:tracePt t="285069" x="8297863" y="4084638"/>
          <p14:tracePt t="285085" x="8374063" y="4084638"/>
          <p14:tracePt t="285102" x="8474075" y="4084638"/>
          <p14:tracePt t="285119" x="8626475" y="4084638"/>
          <p14:tracePt t="285135" x="8678863" y="4084638"/>
          <p14:tracePt t="285152" x="8747125" y="4084638"/>
          <p14:tracePt t="285169" x="8793163" y="4084638"/>
          <p14:tracePt t="285185" x="8823325" y="4084638"/>
          <p14:tracePt t="285219" x="8831263" y="4084638"/>
          <p14:tracePt t="285342" x="8823325" y="4084638"/>
          <p14:tracePt t="285351" x="8770938" y="4084638"/>
          <p14:tracePt t="285360" x="8686800" y="4084638"/>
          <p14:tracePt t="285369" x="8664575" y="4084638"/>
          <p14:tracePt t="285386" x="8518525" y="4084638"/>
          <p14:tracePt t="285402" x="8305800" y="4084638"/>
          <p14:tracePt t="285419" x="8183563" y="4084638"/>
          <p14:tracePt t="285436" x="7916863" y="4084638"/>
          <p14:tracePt t="285452" x="7627938" y="4084638"/>
          <p14:tracePt t="285469" x="7459663" y="4084638"/>
          <p14:tracePt t="285486" x="7345363" y="4084638"/>
          <p14:tracePt t="285502" x="7315200" y="4084638"/>
          <p14:tracePt t="285519" x="7254875" y="4084638"/>
          <p14:tracePt t="285536" x="7216775" y="4084638"/>
          <p14:tracePt t="285552" x="7178675" y="4084638"/>
          <p14:tracePt t="285569" x="7132638" y="4098925"/>
          <p14:tracePt t="285586" x="7116763" y="4098925"/>
          <p14:tracePt t="285602" x="7094538" y="4098925"/>
          <p14:tracePt t="285619" x="7064375" y="4114800"/>
          <p14:tracePt t="285636" x="7026275" y="4122738"/>
          <p14:tracePt t="285652" x="6950075" y="4137025"/>
          <p14:tracePt t="285669" x="6926263" y="4152900"/>
          <p14:tracePt t="285686" x="6880225" y="4168775"/>
          <p14:tracePt t="285702" x="6850063" y="4175125"/>
          <p14:tracePt t="285719" x="6797675" y="4175125"/>
          <p14:tracePt t="285736" x="6735763" y="4191000"/>
          <p14:tracePt t="285752" x="6689725" y="4206875"/>
          <p14:tracePt t="285769" x="6651625" y="4221163"/>
          <p14:tracePt t="285786" x="6645275" y="4221163"/>
          <p14:tracePt t="286133" x="6637338" y="4221163"/>
          <p14:tracePt t="286159" x="6645275" y="4221163"/>
          <p14:tracePt t="286169" x="6651625" y="4213225"/>
          <p14:tracePt t="286182" x="6659563" y="4206875"/>
          <p14:tracePt t="286188" x="6683375" y="4206875"/>
          <p14:tracePt t="286202" x="6705600" y="4191000"/>
          <p14:tracePt t="286219" x="6735763" y="4175125"/>
          <p14:tracePt t="286236" x="6797675" y="4160838"/>
          <p14:tracePt t="286253" x="6918325" y="4137025"/>
          <p14:tracePt t="286269" x="6994525" y="4114800"/>
          <p14:tracePt t="286286" x="7032625" y="4114800"/>
          <p14:tracePt t="286303" x="7070725" y="4114800"/>
          <p14:tracePt t="286319" x="7102475" y="4114800"/>
          <p14:tracePt t="286336" x="7146925" y="4114800"/>
          <p14:tracePt t="286353" x="7192963" y="4137025"/>
          <p14:tracePt t="286369" x="7216775" y="4137025"/>
          <p14:tracePt t="286470" x="7208838" y="4137025"/>
          <p14:tracePt t="286491" x="7192963" y="4137025"/>
          <p14:tracePt t="286497" x="7185025" y="4137025"/>
          <p14:tracePt t="286506" x="7170738" y="4137025"/>
          <p14:tracePt t="286519" x="7146925" y="4137025"/>
          <p14:tracePt t="286536" x="7078663" y="4137025"/>
          <p14:tracePt t="286553" x="7002463" y="4137025"/>
          <p14:tracePt t="286569" x="6988175" y="4137025"/>
          <p14:tracePt t="286586" x="6956425" y="4152900"/>
          <p14:tracePt t="286603" x="6911975" y="4160838"/>
          <p14:tracePt t="286619" x="6904038" y="4168775"/>
          <p14:tracePt t="286636" x="6888163" y="4168775"/>
          <p14:tracePt t="286653" x="6865938" y="4168775"/>
          <p14:tracePt t="286669" x="6842125" y="4168775"/>
          <p14:tracePt t="286686" x="6819900" y="4168775"/>
          <p14:tracePt t="286703" x="6804025" y="4168775"/>
          <p14:tracePt t="286719" x="6781800" y="4168775"/>
          <p14:tracePt t="286864" x="6765925" y="4168775"/>
          <p14:tracePt t="286875" x="6765925" y="4152900"/>
          <p14:tracePt t="286895" x="6765925" y="4137025"/>
          <p14:tracePt t="286898" x="6765925" y="4130675"/>
          <p14:tracePt t="286909" x="6765925" y="4106863"/>
          <p14:tracePt t="286920" x="6765925" y="4092575"/>
          <p14:tracePt t="286936" x="6765925" y="4016375"/>
          <p14:tracePt t="286953" x="6765925" y="3984625"/>
          <p14:tracePt t="286970" x="6789738" y="3970338"/>
          <p14:tracePt t="286986" x="6804025" y="3946525"/>
          <p14:tracePt t="287003" x="6835775" y="3932238"/>
          <p14:tracePt t="287019" x="6904038" y="3894138"/>
          <p14:tracePt t="287036" x="6972300" y="3863975"/>
          <p14:tracePt t="287053" x="6988175" y="3863975"/>
          <p14:tracePt t="287054" x="7010400" y="3840163"/>
          <p14:tracePt t="287069" x="7018338" y="3840163"/>
          <p14:tracePt t="287086" x="7048500" y="3832225"/>
          <p14:tracePt t="287103" x="7064375" y="3832225"/>
          <p14:tracePt t="287196" x="7048500" y="3840163"/>
          <p14:tracePt t="287207" x="7032625" y="3840163"/>
          <p14:tracePt t="287217" x="6980238" y="3848100"/>
          <p14:tracePt t="287222" x="6964363" y="3856038"/>
          <p14:tracePt t="287236" x="6950075" y="3863975"/>
          <p14:tracePt t="287253" x="6888163" y="3916363"/>
          <p14:tracePt t="287270" x="6811963" y="3970338"/>
          <p14:tracePt t="287286" x="6713538" y="4046538"/>
          <p14:tracePt t="287303" x="6645275" y="4098925"/>
          <p14:tracePt t="287320" x="6583363" y="4130675"/>
          <p14:tracePt t="287336" x="6569075" y="4137025"/>
          <p14:tracePt t="287353" x="6530975" y="4152900"/>
          <p14:tracePt t="287370" x="6515100" y="4152900"/>
          <p14:tracePt t="287386" x="6484938" y="4152900"/>
          <p14:tracePt t="287403" x="6446838" y="4137025"/>
          <p14:tracePt t="287420" x="6384925" y="4098925"/>
          <p14:tracePt t="287436" x="6354763" y="4076700"/>
          <p14:tracePt t="287535" x="6354763" y="4068763"/>
          <p14:tracePt t="287658" x="6362700" y="4068763"/>
          <p14:tracePt t="287661" x="6384925" y="4068763"/>
          <p14:tracePt t="287677" x="6408738" y="4068763"/>
          <p14:tracePt t="287687" x="6430963" y="4068763"/>
          <p14:tracePt t="287703" x="6569075" y="4068763"/>
          <p14:tracePt t="287720" x="6651625" y="4068763"/>
          <p14:tracePt t="287736" x="6835775" y="4084638"/>
          <p14:tracePt t="287753" x="7056438" y="4114800"/>
          <p14:tracePt t="287770" x="7231063" y="4122738"/>
          <p14:tracePt t="287786" x="7361238" y="4122738"/>
          <p14:tracePt t="287803" x="7375525" y="4122738"/>
          <p14:tracePt t="287856" x="7375525" y="4130675"/>
          <p14:tracePt t="287879" x="7369175" y="4130675"/>
          <p14:tracePt t="287889" x="7353300" y="4130675"/>
          <p14:tracePt t="287903" x="7331075" y="4130675"/>
          <p14:tracePt t="287908" x="7323138" y="4137025"/>
          <p14:tracePt t="287920" x="7307263" y="4137025"/>
          <p14:tracePt t="287936" x="7292975" y="4137025"/>
          <p14:tracePt t="287953" x="7269163" y="4137025"/>
          <p14:tracePt t="287970" x="7223125" y="4137025"/>
          <p14:tracePt t="287987" x="7192963" y="4137025"/>
          <p14:tracePt t="288003" x="7185025" y="4137025"/>
          <p14:tracePt t="288020" x="7170738" y="4137025"/>
          <p14:tracePt t="288036" x="7146925" y="4137025"/>
          <p14:tracePt t="288053" x="7124700" y="4137025"/>
          <p14:tracePt t="288054" x="7116763" y="4137025"/>
          <p14:tracePt t="288070" x="7094538" y="4137025"/>
          <p14:tracePt t="288086" x="7086600" y="4137025"/>
          <p14:tracePt t="288124" x="7070725" y="4137025"/>
          <p14:tracePt t="288135" x="7056438" y="4130675"/>
          <p14:tracePt t="288145" x="7032625" y="4098925"/>
          <p14:tracePt t="288155" x="7018338" y="4092575"/>
          <p14:tracePt t="288170" x="7018338" y="4076700"/>
          <p14:tracePt t="288187" x="6994525" y="4046538"/>
          <p14:tracePt t="288203" x="6988175" y="4022725"/>
          <p14:tracePt t="288220" x="6988175" y="4000500"/>
          <p14:tracePt t="288237" x="6988175" y="3978275"/>
          <p14:tracePt t="288253" x="6994525" y="3946525"/>
          <p14:tracePt t="288270" x="7056438" y="3916363"/>
          <p14:tracePt t="288287" x="7094538" y="3894138"/>
          <p14:tracePt t="288303" x="7116763" y="3886200"/>
          <p14:tracePt t="288320" x="7178675" y="3886200"/>
          <p14:tracePt t="288337" x="7216775" y="3878263"/>
          <p14:tracePt t="288353" x="7261225" y="3878263"/>
          <p14:tracePt t="288370" x="7292975" y="3878263"/>
          <p14:tracePt t="288387" x="7391400" y="3878263"/>
          <p14:tracePt t="288403" x="7413625" y="3886200"/>
          <p14:tracePt t="288420" x="7489825" y="3924300"/>
          <p14:tracePt t="288437" x="7497763" y="3940175"/>
          <p14:tracePt t="288453" x="7505700" y="3940175"/>
          <p14:tracePt t="288470" x="7505700" y="3954463"/>
          <p14:tracePt t="288487" x="7505700" y="3962400"/>
          <p14:tracePt t="288503" x="7505700" y="3978275"/>
          <p14:tracePt t="288520" x="7505700" y="3992563"/>
          <p14:tracePt t="288537" x="7505700" y="4000500"/>
          <p14:tracePt t="288645" x="7505700" y="4008438"/>
          <p14:tracePt t="288658" x="7527925" y="4016375"/>
          <p14:tracePt t="288669" x="7559675" y="4030663"/>
          <p14:tracePt t="288675" x="7566025" y="4030663"/>
          <p14:tracePt t="288687" x="7604125" y="4046538"/>
          <p14:tracePt t="288704" x="7650163" y="4060825"/>
          <p14:tracePt t="288720" x="7756525" y="4076700"/>
          <p14:tracePt t="288737" x="7886700" y="4106863"/>
          <p14:tracePt t="288754" x="8008938" y="4114800"/>
          <p14:tracePt t="288770" x="8085138" y="4130675"/>
          <p14:tracePt t="288787" x="8169275" y="4137025"/>
          <p14:tracePt t="288804" x="8237538" y="4152900"/>
          <p14:tracePt t="288820" x="8251825" y="4152900"/>
          <p14:tracePt t="288837" x="8259763" y="4152900"/>
          <p14:tracePt t="288908" x="8251825" y="4152900"/>
          <p14:tracePt t="288918" x="8245475" y="4152900"/>
          <p14:tracePt t="288927" x="8237538" y="4152900"/>
          <p14:tracePt t="288937" x="8175625" y="4152900"/>
          <p14:tracePt t="288954" x="8069263" y="4114800"/>
          <p14:tracePt t="288970" x="8039100" y="4098925"/>
          <p14:tracePt t="288987" x="8031163" y="4098925"/>
          <p14:tracePt t="289004" x="8016875" y="4084638"/>
          <p14:tracePt t="289020" x="8016875" y="4054475"/>
          <p14:tracePt t="289037" x="8016875" y="4000500"/>
          <p14:tracePt t="289054" x="8085138" y="3924300"/>
          <p14:tracePt t="289070" x="8115300" y="3886200"/>
          <p14:tracePt t="289087" x="8213725" y="3840163"/>
          <p14:tracePt t="289104" x="8335963" y="3802063"/>
          <p14:tracePt t="289121" x="8435975" y="3794125"/>
          <p14:tracePt t="289137" x="8504238" y="3794125"/>
          <p14:tracePt t="289154" x="8534400" y="3794125"/>
          <p14:tracePt t="289170" x="8610600" y="3810000"/>
          <p14:tracePt t="289187" x="8632825" y="3840163"/>
          <p14:tracePt t="289204" x="8648700" y="3894138"/>
          <p14:tracePt t="289220" x="8648700" y="3940175"/>
          <p14:tracePt t="289237" x="8648700" y="3992563"/>
          <p14:tracePt t="289254" x="8648700" y="4008438"/>
          <p14:tracePt t="289271" x="8626475" y="4030663"/>
          <p14:tracePt t="289287" x="8588375" y="4054475"/>
          <p14:tracePt t="289304" x="8550275" y="4060825"/>
          <p14:tracePt t="289320" x="8512175" y="4092575"/>
          <p14:tracePt t="289337" x="8442325" y="4114800"/>
          <p14:tracePt t="289354" x="8435975" y="4114800"/>
          <p14:tracePt t="289370" x="8374063" y="4114800"/>
          <p14:tracePt t="289371" x="8351838" y="4114800"/>
          <p14:tracePt t="289387" x="8283575" y="4114800"/>
          <p14:tracePt t="289404" x="8199438" y="4114800"/>
          <p14:tracePt t="289421" x="8107363" y="4114800"/>
          <p14:tracePt t="289437" x="8016875" y="4114800"/>
          <p14:tracePt t="289454" x="7970838" y="4137025"/>
          <p14:tracePt t="289471" x="7894638" y="4137025"/>
          <p14:tracePt t="289487" x="7818438" y="4144963"/>
          <p14:tracePt t="289504" x="7750175" y="4160838"/>
          <p14:tracePt t="289521" x="7581900" y="4160838"/>
          <p14:tracePt t="289537" x="7467600" y="4160838"/>
          <p14:tracePt t="289554" x="7399338" y="4160838"/>
          <p14:tracePt t="289556" x="7315200" y="4160838"/>
          <p14:tracePt t="289571" x="7285038" y="4160838"/>
          <p14:tracePt t="289587" x="7094538" y="4160838"/>
          <p14:tracePt t="289604" x="6918325" y="4168775"/>
          <p14:tracePt t="289621" x="6727825" y="4168775"/>
          <p14:tracePt t="289637" x="6659563" y="4168775"/>
          <p14:tracePt t="289654" x="6461125" y="4168775"/>
          <p14:tracePt t="289671" x="6416675" y="4168775"/>
          <p14:tracePt t="289687" x="6400800" y="4168775"/>
          <p14:tracePt t="289704" x="6392863" y="4168775"/>
          <p14:tracePt t="290531" x="6408738" y="4168775"/>
          <p14:tracePt t="290541" x="6446838" y="4168775"/>
          <p14:tracePt t="290551" x="6461125" y="4168775"/>
          <p14:tracePt t="290561" x="6484938" y="4168775"/>
          <p14:tracePt t="290571" x="6515100" y="4168775"/>
          <p14:tracePt t="290588" x="6591300" y="4168775"/>
          <p14:tracePt t="290604" x="6697663" y="4168775"/>
          <p14:tracePt t="290621" x="6850063" y="4168775"/>
          <p14:tracePt t="290638" x="6934200" y="4168775"/>
          <p14:tracePt t="290654" x="7056438" y="4168775"/>
          <p14:tracePt t="290671" x="7200900" y="4168775"/>
          <p14:tracePt t="290688" x="7391400" y="4168775"/>
          <p14:tracePt t="290704" x="7620000" y="4168775"/>
          <p14:tracePt t="290721" x="7734300" y="4168775"/>
          <p14:tracePt t="290738" x="7886700" y="4168775"/>
          <p14:tracePt t="290754" x="8039100" y="4168775"/>
          <p14:tracePt t="290771" x="8199438" y="4168775"/>
          <p14:tracePt t="290788" x="8382000" y="4168775"/>
          <p14:tracePt t="290804" x="8526463" y="4168775"/>
          <p14:tracePt t="290821" x="8580438" y="4168775"/>
          <p14:tracePt t="290838" x="8664575" y="4168775"/>
          <p14:tracePt t="290854" x="8732838" y="4152900"/>
          <p14:tracePt t="290871" x="8778875" y="4144963"/>
          <p14:tracePt t="290887" x="8801100" y="4137025"/>
          <p14:tracePt t="290904" x="8809038" y="4130675"/>
          <p14:tracePt t="290921" x="8816975" y="4130675"/>
          <p14:tracePt t="290937" x="8831263" y="4130675"/>
          <p14:tracePt t="291004" x="8847138" y="4130675"/>
          <p14:tracePt t="291034" x="8861425" y="4130675"/>
          <p14:tracePt t="291054" x="8869363" y="4130675"/>
          <p14:tracePt t="291064" x="8877300" y="4130675"/>
          <p14:tracePt t="291090" x="8885238" y="4130675"/>
          <p14:tracePt t="291094" x="8893175" y="4130675"/>
          <p14:tracePt t="291126" x="8899525" y="4130675"/>
          <p14:tracePt t="291578" x="8893175" y="4130675"/>
          <p14:tracePt t="291584" x="8885238" y="4130675"/>
          <p14:tracePt t="291594" x="8861425" y="4130675"/>
          <p14:tracePt t="291604" x="8793163" y="4144963"/>
          <p14:tracePt t="291621" x="8702675" y="4152900"/>
          <p14:tracePt t="291638" x="8564563" y="4175125"/>
          <p14:tracePt t="291654" x="8435975" y="4206875"/>
          <p14:tracePt t="291671" x="8283575" y="4237038"/>
          <p14:tracePt t="291688" x="8069263" y="4244975"/>
          <p14:tracePt t="291704" x="7902575" y="4244975"/>
          <p14:tracePt t="291721" x="7589838" y="4244975"/>
          <p14:tracePt t="291738" x="7216775" y="4244975"/>
          <p14:tracePt t="291754" x="6942138" y="4244975"/>
          <p14:tracePt t="291771" x="6545263" y="4244975"/>
          <p14:tracePt t="291788" x="6316663" y="4244975"/>
          <p14:tracePt t="291804" x="6226175" y="4244975"/>
          <p14:tracePt t="291821" x="6073775" y="4244975"/>
          <p14:tracePt t="291838" x="5965825" y="4244975"/>
          <p14:tracePt t="291854" x="5913438" y="4244975"/>
          <p14:tracePt t="291871" x="5883275" y="4237038"/>
          <p14:tracePt t="291888" x="5845175" y="4221163"/>
          <p14:tracePt t="291904" x="5837238" y="4221163"/>
          <p14:tracePt t="291921" x="5821363" y="4221163"/>
          <p14:tracePt t="291954" x="5799138" y="4221163"/>
          <p14:tracePt t="291971" x="5775325" y="4213225"/>
          <p14:tracePt t="291988" x="5745163" y="4213225"/>
          <p14:tracePt t="292004" x="5707063" y="4213225"/>
          <p14:tracePt t="292021" x="5668963" y="4213225"/>
          <p14:tracePt t="292038" x="5630863" y="4213225"/>
          <p14:tracePt t="292054" x="5516563" y="4213225"/>
          <p14:tracePt t="292071" x="5432425" y="4191000"/>
          <p14:tracePt t="292088" x="5410200" y="4183063"/>
          <p14:tracePt t="292104" x="5326063" y="4160838"/>
          <p14:tracePt t="292121" x="5311775" y="4160838"/>
          <p14:tracePt t="292138" x="5295900" y="4160838"/>
          <p14:tracePt t="292244" x="5303838" y="4160838"/>
          <p14:tracePt t="292254" x="5326063" y="4160838"/>
          <p14:tracePt t="292264" x="5372100" y="4160838"/>
          <p14:tracePt t="292271" x="5426075" y="4168775"/>
          <p14:tracePt t="292288" x="5494338" y="4175125"/>
          <p14:tracePt t="292305" x="5600700" y="4198938"/>
          <p14:tracePt t="292321" x="5654675" y="4198938"/>
          <p14:tracePt t="293002" x="5654675" y="4206875"/>
          <p14:tracePt t="293022" x="5646738" y="4206875"/>
          <p14:tracePt t="293092" x="5638800" y="4206875"/>
          <p14:tracePt t="293102" x="5622925" y="4221163"/>
          <p14:tracePt t="293112" x="5608638" y="4221163"/>
          <p14:tracePt t="293121" x="5600700" y="4221163"/>
          <p14:tracePt t="293138" x="5570538" y="4221163"/>
          <p14:tracePt t="293155" x="5546725" y="4229100"/>
          <p14:tracePt t="293172" x="5524500" y="4229100"/>
          <p14:tracePt t="293364" x="5524500" y="4237038"/>
          <p14:tracePt t="293374" x="5562600" y="4244975"/>
          <p14:tracePt t="293384" x="5600700" y="4251325"/>
          <p14:tracePt t="293394" x="5715000" y="4251325"/>
          <p14:tracePt t="293405" x="5753100" y="4251325"/>
          <p14:tracePt t="293422" x="5905500" y="4251325"/>
          <p14:tracePt t="293438" x="6164263" y="4251325"/>
          <p14:tracePt t="293455" x="6346825" y="4251325"/>
          <p14:tracePt t="293472" x="6645275" y="4251325"/>
          <p14:tracePt t="293488" x="7002463" y="4251325"/>
          <p14:tracePt t="293505" x="7246938" y="4251325"/>
          <p14:tracePt t="293522" x="7483475" y="4251325"/>
          <p14:tracePt t="293538" x="7604125" y="4251325"/>
          <p14:tracePt t="293555" x="7680325" y="4251325"/>
          <p14:tracePt t="293572" x="7712075" y="4251325"/>
          <p14:tracePt t="293700" x="7704138" y="4251325"/>
          <p14:tracePt t="293710" x="7666038" y="4251325"/>
          <p14:tracePt t="293714" x="7642225" y="4251325"/>
          <p14:tracePt t="293726" x="7597775" y="4251325"/>
          <p14:tracePt t="293738" x="7581900" y="4259263"/>
          <p14:tracePt t="293755" x="7399338" y="4289425"/>
          <p14:tracePt t="293772" x="7261225" y="4313238"/>
          <p14:tracePt t="293788" x="7185025" y="4321175"/>
          <p14:tracePt t="293805" x="7010400" y="4359275"/>
          <p14:tracePt t="293822" x="6689725" y="4411663"/>
          <p14:tracePt t="293838" x="6308725" y="4479925"/>
          <p14:tracePt t="293855" x="5913438" y="4533900"/>
          <p14:tracePt t="293872" x="5608638" y="4594225"/>
          <p14:tracePt t="293888" x="5265738" y="4670425"/>
          <p14:tracePt t="293905" x="5127625" y="4716463"/>
          <p14:tracePt t="293922" x="4922838" y="4740275"/>
          <p14:tracePt t="293938" x="4708525" y="4784725"/>
          <p14:tracePt t="293955" x="4525963" y="4822825"/>
          <p14:tracePt t="293972" x="4251325" y="4906963"/>
          <p14:tracePt t="293989" x="4016375" y="4945063"/>
          <p14:tracePt t="294005" x="3932238" y="4960938"/>
          <p14:tracePt t="294022" x="3749675" y="4991100"/>
          <p14:tracePt t="294038" x="3619500" y="5029200"/>
          <p14:tracePt t="294055" x="3527425" y="5051425"/>
          <p14:tracePt t="294056" x="3475038" y="5059363"/>
          <p14:tracePt t="294072" x="3368675" y="5067300"/>
          <p14:tracePt t="294088" x="3260725" y="5105400"/>
          <p14:tracePt t="294105" x="3154363" y="5105400"/>
          <p14:tracePt t="294122" x="3063875" y="5121275"/>
          <p14:tracePt t="294138" x="3032125" y="5121275"/>
          <p14:tracePt t="294155" x="2994025" y="5127625"/>
          <p14:tracePt t="294172" x="2941638" y="5135563"/>
          <p14:tracePt t="294189" x="2873375" y="5135563"/>
          <p14:tracePt t="294205" x="2827338" y="5135563"/>
          <p14:tracePt t="294222" x="2803525" y="5135563"/>
          <p14:tracePt t="294239" x="2789238" y="5135563"/>
          <p14:tracePt t="294255" x="2765425" y="5135563"/>
          <p14:tracePt t="294272" x="2743200" y="5135563"/>
          <p14:tracePt t="294289" x="2705100" y="5135563"/>
          <p14:tracePt t="294305" x="2667000" y="5135563"/>
          <p14:tracePt t="294322" x="2628900" y="5135563"/>
          <p14:tracePt t="294339" x="2606675" y="5135563"/>
          <p14:tracePt t="294355" x="2552700" y="5135563"/>
          <p14:tracePt t="294372" x="2530475" y="5135563"/>
          <p14:tracePt t="294389" x="2460625" y="5135563"/>
          <p14:tracePt t="294405" x="2408238" y="5135563"/>
          <p14:tracePt t="294422" x="2332038" y="5135563"/>
          <p14:tracePt t="294439" x="2278063" y="5135563"/>
          <p14:tracePt t="294455" x="2232025" y="5135563"/>
          <p14:tracePt t="294472" x="2171700" y="5135563"/>
          <p14:tracePt t="294489" x="2117725" y="5135563"/>
          <p14:tracePt t="294505" x="2103438" y="5135563"/>
          <p14:tracePt t="294522" x="2049463" y="5151438"/>
          <p14:tracePt t="294539" x="1997075" y="5159375"/>
          <p14:tracePt t="294555" x="1935163" y="5159375"/>
          <p14:tracePt t="294572" x="1897063" y="5159375"/>
          <p14:tracePt t="294589" x="1858963" y="5159375"/>
          <p14:tracePt t="294605" x="1844675" y="5165725"/>
          <p14:tracePt t="294622" x="1730375" y="5165725"/>
          <p14:tracePt t="294639" x="1668463" y="5165725"/>
          <p14:tracePt t="294655" x="1608138" y="5165725"/>
          <p14:tracePt t="294672" x="1592263" y="5165725"/>
          <p14:tracePt t="294689" x="1524000" y="5165725"/>
          <p14:tracePt t="294705" x="1455738" y="5165725"/>
          <p14:tracePt t="294722" x="1401763" y="5165725"/>
          <p14:tracePt t="294739" x="1349375" y="5165725"/>
          <p14:tracePt t="294755" x="1249363" y="5135563"/>
          <p14:tracePt t="294772" x="1158875" y="5127625"/>
          <p14:tracePt t="294789" x="1089025" y="5105400"/>
          <p14:tracePt t="294805" x="1058863" y="5105400"/>
          <p14:tracePt t="294822" x="1036638" y="5105400"/>
          <p14:tracePt t="294839" x="1006475" y="5097463"/>
          <p14:tracePt t="294856" x="982663" y="5083175"/>
          <p14:tracePt t="294872" x="968375" y="5083175"/>
          <p14:tracePt t="294889" x="960438" y="5083175"/>
          <p14:tracePt t="294905" x="952500" y="5075238"/>
          <p14:tracePt t="295034" x="944563" y="5067300"/>
          <p14:tracePt t="295038" x="936625" y="5067300"/>
          <p14:tracePt t="295048" x="922338" y="5067300"/>
          <p14:tracePt t="295055" x="922338" y="5059363"/>
          <p14:tracePt t="295072" x="892175" y="5051425"/>
          <p14:tracePt t="295089" x="868363" y="5037138"/>
          <p14:tracePt t="295106" x="846138" y="5037138"/>
          <p14:tracePt t="295122" x="838200" y="5037138"/>
          <p14:tracePt t="295139" x="808038" y="5021263"/>
          <p14:tracePt t="295156" x="777875" y="5013325"/>
          <p14:tracePt t="295172" x="754063" y="4999038"/>
          <p14:tracePt t="295189" x="731838" y="4999038"/>
          <p14:tracePt t="295274" x="723900" y="4991100"/>
          <p14:tracePt t="295316" x="723900" y="4975225"/>
          <p14:tracePt t="295336" x="739775" y="4968875"/>
          <p14:tracePt t="295346" x="746125" y="4968875"/>
          <p14:tracePt t="295356" x="762000" y="4953000"/>
          <p14:tracePt t="295360" x="769938" y="4953000"/>
          <p14:tracePt t="295372" x="777875" y="4945063"/>
          <p14:tracePt t="295389" x="808038" y="4937125"/>
          <p14:tracePt t="295406" x="838200" y="4930775"/>
          <p14:tracePt t="295422" x="868363" y="4930775"/>
          <p14:tracePt t="295439" x="922338" y="4930775"/>
          <p14:tracePt t="295456" x="960438" y="4930775"/>
          <p14:tracePt t="295472" x="990600" y="4930775"/>
          <p14:tracePt t="295518" x="1006475" y="4930775"/>
          <p14:tracePt t="295528" x="1012825" y="4930775"/>
          <p14:tracePt t="295539" x="1020763" y="4930775"/>
          <p14:tracePt t="295556" x="1036638" y="4945063"/>
          <p14:tracePt t="295578" x="1044575" y="4975225"/>
          <p14:tracePt t="295598" x="1050925" y="4983163"/>
          <p14:tracePt t="295612" x="1066800" y="5006975"/>
          <p14:tracePt t="295628" x="1074738" y="5013325"/>
          <p14:tracePt t="295639" x="1089025" y="5029200"/>
          <p14:tracePt t="295656" x="1096963" y="5037138"/>
          <p14:tracePt t="295672" x="1135063" y="5059363"/>
          <p14:tracePt t="295689" x="1173163" y="5067300"/>
          <p14:tracePt t="295706" x="1219200" y="5089525"/>
          <p14:tracePt t="295722" x="1257300" y="5089525"/>
          <p14:tracePt t="295739" x="1303338" y="5121275"/>
          <p14:tracePt t="295756" x="1333500" y="5135563"/>
          <p14:tracePt t="295772" x="1393825" y="5173663"/>
          <p14:tracePt t="295789" x="1425575" y="5189538"/>
          <p14:tracePt t="295806" x="1470025" y="5197475"/>
          <p14:tracePt t="295822" x="1477963" y="5203825"/>
          <p14:tracePt t="295856" x="1493838" y="5219700"/>
          <p14:tracePt t="295872" x="1516063" y="5227638"/>
          <p14:tracePt t="295889" x="1524000" y="5227638"/>
          <p14:tracePt t="295906" x="1546225" y="5227638"/>
          <p14:tracePt t="295923" x="1608138" y="5235575"/>
          <p14:tracePt t="295939" x="1722438" y="5249863"/>
          <p14:tracePt t="295956" x="1774825" y="5249863"/>
          <p14:tracePt t="295973" x="1858963" y="5249863"/>
          <p14:tracePt t="295989" x="1920875" y="5249863"/>
          <p14:tracePt t="296006" x="1981200" y="5249863"/>
          <p14:tracePt t="296023" x="2027238" y="5249863"/>
          <p14:tracePt t="296039" x="2049463" y="5249863"/>
          <p14:tracePt t="296056" x="2125663" y="5249863"/>
          <p14:tracePt t="296057" x="2155825" y="5249863"/>
          <p14:tracePt t="296073" x="2263775" y="5249863"/>
          <p14:tracePt t="296089" x="2362200" y="5249863"/>
          <p14:tracePt t="296106" x="2438400" y="5249863"/>
          <p14:tracePt t="296123" x="2506663" y="5227638"/>
          <p14:tracePt t="296139" x="2606675" y="5197475"/>
          <p14:tracePt t="296156" x="2659063" y="5189538"/>
          <p14:tracePt t="296173" x="2727325" y="5165725"/>
          <p14:tracePt t="296189" x="2781300" y="5143500"/>
          <p14:tracePt t="296206" x="2857500" y="5127625"/>
          <p14:tracePt t="296223" x="2887663" y="5127625"/>
          <p14:tracePt t="296239" x="2941638" y="5113338"/>
          <p14:tracePt t="296256" x="2994025" y="5105400"/>
          <p14:tracePt t="296273" x="3032125" y="5083175"/>
          <p14:tracePt t="296289" x="3048000" y="5075238"/>
          <p14:tracePt t="296306" x="3063875" y="5067300"/>
          <p14:tracePt t="296323" x="3094038" y="5067300"/>
          <p14:tracePt t="296339" x="3124200" y="5045075"/>
          <p14:tracePt t="296356" x="3170238" y="5021263"/>
          <p14:tracePt t="296373" x="3192463" y="4968875"/>
          <p14:tracePt t="296389" x="3268663" y="4922838"/>
          <p14:tracePt t="296406" x="3314700" y="4876800"/>
          <p14:tracePt t="296423" x="3368675" y="4830763"/>
          <p14:tracePt t="296439" x="3429000" y="4778375"/>
          <p14:tracePt t="296456" x="3489325" y="4716463"/>
          <p14:tracePt t="296473" x="3551238" y="4648200"/>
          <p14:tracePt t="296489" x="3565525" y="4640263"/>
          <p14:tracePt t="296506" x="3603625" y="4618038"/>
          <p14:tracePt t="296523" x="3679825" y="4587875"/>
          <p14:tracePt t="296539" x="3711575" y="4556125"/>
          <p14:tracePt t="296556" x="3779838" y="4525963"/>
          <p14:tracePt t="296573" x="3954463" y="4403725"/>
          <p14:tracePt t="296589" x="4098925" y="4275138"/>
          <p14:tracePt t="296606" x="4259263" y="4144963"/>
          <p14:tracePt t="296623" x="4587875" y="3894138"/>
          <p14:tracePt t="296639" x="4740275" y="3771900"/>
          <p14:tracePt t="296656" x="4906963" y="3603625"/>
          <p14:tracePt t="296673" x="5257800" y="3254375"/>
          <p14:tracePt t="296689" x="5630863" y="2911475"/>
          <p14:tracePt t="296706" x="6180138" y="2430463"/>
          <p14:tracePt t="296723" x="6378575" y="2263775"/>
          <p14:tracePt t="296739" x="6659563" y="2035175"/>
          <p14:tracePt t="296756" x="6942138" y="1882775"/>
          <p14:tracePt t="296773" x="7048500" y="1782763"/>
          <p14:tracePt t="296789" x="7170738" y="1638300"/>
          <p14:tracePt t="296806" x="7216775" y="1584325"/>
          <p14:tracePt t="296823" x="7231063" y="1562100"/>
          <p14:tracePt t="296840" x="7277100" y="1516063"/>
          <p14:tracePt t="296856" x="7299325" y="1470025"/>
          <p14:tracePt t="296873" x="7307263" y="1431925"/>
          <p14:tracePt t="296890" x="7315200" y="1409700"/>
          <p14:tracePt t="296906" x="7315200" y="1387475"/>
          <p14:tracePt t="296923" x="7315200" y="1379538"/>
          <p14:tracePt t="296940" x="7315200" y="1349375"/>
          <p14:tracePt t="296956" x="7307263" y="1311275"/>
          <p14:tracePt t="296973" x="7307263" y="1279525"/>
          <p14:tracePt t="296990" x="7307263" y="1257300"/>
          <p14:tracePt t="297006" x="7307263" y="1235075"/>
          <p14:tracePt t="297023" x="7315200" y="1211263"/>
          <p14:tracePt t="297040" x="7323138" y="1181100"/>
          <p14:tracePt t="297056" x="7337425" y="1135063"/>
          <p14:tracePt t="297073" x="7345363" y="1112838"/>
          <p14:tracePt t="297092" x="7345363" y="1104900"/>
          <p14:tracePt t="297106" x="7345363" y="1096963"/>
          <p14:tracePt t="297126" x="7353300" y="1096963"/>
          <p14:tracePt t="297140" x="7369175" y="1089025"/>
          <p14:tracePt t="297156" x="7413625" y="1058863"/>
          <p14:tracePt t="297173" x="7483475" y="1006475"/>
          <p14:tracePt t="297190" x="7581900" y="960438"/>
          <p14:tracePt t="297206" x="7658100" y="930275"/>
          <p14:tracePt t="297223" x="7756525" y="914400"/>
          <p14:tracePt t="297240" x="7870825" y="906463"/>
          <p14:tracePt t="297256" x="7932738" y="892175"/>
          <p14:tracePt t="297273" x="8008938" y="876300"/>
          <p14:tracePt t="297290" x="8047038" y="868363"/>
          <p14:tracePt t="297306" x="8061325" y="868363"/>
          <p14:tracePt t="297323" x="8107363" y="868363"/>
          <p14:tracePt t="297340" x="8161338" y="860425"/>
          <p14:tracePt t="297356" x="8207375" y="860425"/>
          <p14:tracePt t="297373" x="8251825" y="860425"/>
          <p14:tracePt t="297390" x="8305800" y="860425"/>
          <p14:tracePt t="297406" x="8518525" y="860425"/>
          <p14:tracePt t="297423" x="8702675" y="860425"/>
          <p14:tracePt t="297440" x="8931275" y="860425"/>
          <p14:tracePt t="297456" x="9166225" y="860425"/>
          <p14:tracePt t="297473" x="9318625" y="854075"/>
          <p14:tracePt t="297490" x="9456738" y="822325"/>
          <p14:tracePt t="297506" x="9571038" y="815975"/>
          <p14:tracePt t="297523" x="9617075" y="815975"/>
          <p14:tracePt t="297540" x="9623425" y="815975"/>
          <p14:tracePt t="297588" x="9631363" y="815975"/>
          <p14:tracePt t="297598" x="9647238" y="815975"/>
          <p14:tracePt t="297614" x="9655175" y="822325"/>
          <p14:tracePt t="297620" x="9669463" y="830263"/>
          <p14:tracePt t="297630" x="9677400" y="830263"/>
          <p14:tracePt t="297640" x="9677400" y="838200"/>
          <p14:tracePt t="297656" x="9693275" y="846138"/>
          <p14:tracePt t="297673" x="9699625" y="854075"/>
          <p14:tracePt t="297690" x="9699625" y="860425"/>
          <p14:tracePt t="297706" x="9699625" y="868363"/>
          <p14:tracePt t="297723" x="9699625" y="884238"/>
          <p14:tracePt t="297740" x="9699625" y="944563"/>
          <p14:tracePt t="297757" x="9639300" y="1036638"/>
          <p14:tracePt t="297773" x="9578975" y="1082675"/>
          <p14:tracePt t="297790" x="9432925" y="1227138"/>
          <p14:tracePt t="297807" x="9151938" y="1485900"/>
          <p14:tracePt t="297823" x="8816975" y="1812925"/>
          <p14:tracePt t="297840" x="8512175" y="2149475"/>
          <p14:tracePt t="297857" x="8328025" y="2324100"/>
          <p14:tracePt t="297873" x="7802563" y="2827338"/>
          <p14:tracePt t="297890" x="7421563" y="3116263"/>
          <p14:tracePt t="297907" x="7064375" y="3382963"/>
          <p14:tracePt t="297923" x="6781800" y="3603625"/>
          <p14:tracePt t="297940" x="6461125" y="3840163"/>
          <p14:tracePt t="297957" x="6332538" y="4000500"/>
          <p14:tracePt t="297973" x="6232525" y="4092575"/>
          <p14:tracePt t="297990" x="6019800" y="4259263"/>
          <p14:tracePt t="298007" x="5813425" y="4373563"/>
          <p14:tracePt t="298023" x="5730875" y="4419600"/>
          <p14:tracePt t="298040" x="5532438" y="4549775"/>
          <p14:tracePt t="298057" x="5402263" y="4648200"/>
          <p14:tracePt t="298073" x="5235575" y="4800600"/>
          <p14:tracePt t="298090" x="5143500" y="4876800"/>
          <p14:tracePt t="298107" x="5113338" y="4922838"/>
          <p14:tracePt t="298123" x="5045075" y="4975225"/>
          <p14:tracePt t="298140" x="4945063" y="5051425"/>
          <p14:tracePt t="298157" x="4906963" y="5089525"/>
          <p14:tracePt t="298173" x="4854575" y="5127625"/>
          <p14:tracePt t="298190" x="4830763" y="5143500"/>
          <p14:tracePt t="298207" x="4808538" y="5143500"/>
          <p14:tracePt t="298223" x="4808538" y="5159375"/>
          <p14:tracePt t="298306" x="4816475" y="5159375"/>
          <p14:tracePt t="298316" x="4822825" y="5159375"/>
          <p14:tracePt t="298326" x="4822825" y="5151438"/>
          <p14:tracePt t="298340" x="4830763" y="5151438"/>
          <p14:tracePt t="298357" x="4838700" y="5151438"/>
          <p14:tracePt t="298588" x="4830763" y="5151438"/>
          <p14:tracePt t="298598" x="4784725" y="5151438"/>
          <p14:tracePt t="298608" x="4740275" y="5151438"/>
          <p14:tracePt t="298612" x="4732338" y="5151438"/>
          <p14:tracePt t="298623" x="4686300" y="5173663"/>
          <p14:tracePt t="298640" x="4594225" y="5173663"/>
          <p14:tracePt t="298657" x="4457700" y="5197475"/>
          <p14:tracePt t="298674" x="4335463" y="5219700"/>
          <p14:tracePt t="298690" x="4114800" y="5257800"/>
          <p14:tracePt t="298707" x="4038600" y="5265738"/>
          <p14:tracePt t="298724" x="3856038" y="5287963"/>
          <p14:tracePt t="298740" x="3565525" y="5318125"/>
          <p14:tracePt t="298757" x="3276600" y="5356225"/>
          <p14:tracePt t="298774" x="2705100" y="5426075"/>
          <p14:tracePt t="298790" x="2339975" y="5508625"/>
          <p14:tracePt t="298807" x="2201863" y="5540375"/>
          <p14:tracePt t="298824" x="1943100" y="5584825"/>
          <p14:tracePt t="298840" x="1722438" y="5638800"/>
          <p14:tracePt t="298857" x="1562100" y="5668963"/>
          <p14:tracePt t="298874" x="1439863" y="5684838"/>
          <p14:tracePt t="298890" x="1317625" y="5707063"/>
          <p14:tracePt t="298907" x="1219200" y="5722938"/>
          <p14:tracePt t="298924" x="1104900" y="5722938"/>
          <p14:tracePt t="298940" x="1044575" y="5737225"/>
          <p14:tracePt t="298957" x="944563" y="5753100"/>
          <p14:tracePt t="298974" x="860425" y="5761038"/>
          <p14:tracePt t="298990" x="784225" y="5791200"/>
          <p14:tracePt t="299007" x="639763" y="5829300"/>
          <p14:tracePt t="299024" x="563563" y="5829300"/>
          <p14:tracePt t="299040" x="457200" y="5845175"/>
          <p14:tracePt t="299057" x="403225" y="5851525"/>
          <p14:tracePt t="299074" x="350838" y="5851525"/>
          <p14:tracePt t="299090" x="327025" y="5867400"/>
          <p14:tracePt t="299107" x="312738" y="5867400"/>
          <p14:tracePt t="299124" x="304800" y="5867400"/>
          <p14:tracePt t="299140" x="282575" y="5867400"/>
          <p14:tracePt t="299174" x="266700" y="5867400"/>
          <p14:tracePt t="299190" x="258763" y="5875338"/>
          <p14:tracePt t="299236" x="250825" y="5875338"/>
          <p14:tracePt t="299246" x="244475" y="5875338"/>
          <p14:tracePt t="299578" x="258763" y="5875338"/>
          <p14:tracePt t="299584" x="266700" y="5875338"/>
          <p14:tracePt t="299598" x="296863" y="5883275"/>
          <p14:tracePt t="299607" x="342900" y="5889625"/>
          <p14:tracePt t="299624" x="350838" y="5889625"/>
          <p14:tracePt t="299641" x="411163" y="5889625"/>
          <p14:tracePt t="299657" x="465138" y="5889625"/>
          <p14:tracePt t="299674" x="511175" y="5889625"/>
          <p14:tracePt t="299691" x="571500" y="5889625"/>
          <p14:tracePt t="299707" x="625475" y="5889625"/>
          <p14:tracePt t="299724" x="669925" y="5889625"/>
          <p14:tracePt t="299741" x="746125" y="5889625"/>
          <p14:tracePt t="299757" x="822325" y="5889625"/>
          <p14:tracePt t="299774" x="906463" y="5889625"/>
          <p14:tracePt t="299791" x="968375" y="5889625"/>
          <p14:tracePt t="299807" x="990600" y="5889625"/>
          <p14:tracePt t="299841" x="998538" y="5889625"/>
          <p14:tracePt t="299857" x="1006475" y="5889625"/>
          <p14:tracePt t="299876" x="1012825" y="5889625"/>
          <p14:tracePt t="299891" x="1020763" y="5889625"/>
          <p14:tracePt t="299912" x="1028700" y="5889625"/>
          <p14:tracePt t="299936" x="1044575" y="5889625"/>
          <p14:tracePt t="300354" x="1050925" y="5889625"/>
          <p14:tracePt t="301056" x="1058863" y="5889625"/>
          <p14:tracePt t="301066" x="1074738" y="5889625"/>
          <p14:tracePt t="301074" x="1096963" y="5889625"/>
          <p14:tracePt t="301091" x="1104900" y="5889625"/>
          <p14:tracePt t="301108" x="1150938" y="5889625"/>
          <p14:tracePt t="301124" x="1165225" y="5889625"/>
          <p14:tracePt t="301141" x="1181100" y="5889625"/>
          <p14:tracePt t="301158" x="1196975" y="5889625"/>
          <p14:tracePt t="301175" x="1211263" y="5889625"/>
          <p14:tracePt t="301191" x="1227138" y="5889625"/>
          <p14:tracePt t="301208" x="1249363" y="5889625"/>
          <p14:tracePt t="301252" x="1265238" y="5889625"/>
          <p14:tracePt t="301268" x="1273175" y="5889625"/>
          <p14:tracePt t="301274" x="1279525" y="5889625"/>
          <p14:tracePt t="301291" x="1287463" y="5889625"/>
          <p14:tracePt t="301308" x="1295400" y="5889625"/>
          <p14:tracePt t="301325" x="1311275" y="5889625"/>
          <p14:tracePt t="301341" x="1317625" y="5889625"/>
          <p14:tracePt t="301358" x="1325563" y="5889625"/>
          <p14:tracePt t="301395" x="1333500" y="5889625"/>
          <p14:tracePt t="301465" x="1341438" y="5889625"/>
          <p14:tracePt t="301475" x="1355725" y="5889625"/>
          <p14:tracePt t="301495" x="1363663" y="5889625"/>
          <p14:tracePt t="301512" x="1371600" y="5889625"/>
          <p14:tracePt t="301514" x="1379538" y="5889625"/>
          <p14:tracePt t="301530" x="1387475" y="5889625"/>
          <p14:tracePt t="301542" x="1401763" y="5889625"/>
          <p14:tracePt t="301558" x="1417638" y="5889625"/>
          <p14:tracePt t="301575" x="1425575" y="5889625"/>
          <p14:tracePt t="301592" x="1431925" y="5889625"/>
          <p14:tracePt t="301608" x="1455738" y="5889625"/>
          <p14:tracePt t="301641" x="1470025" y="5889625"/>
          <p14:tracePt t="301658" x="1485900" y="5889625"/>
          <p14:tracePt t="301677" x="1501775" y="5889625"/>
          <p14:tracePt t="301737" x="1508125" y="5889625"/>
          <p14:tracePt t="301749" x="1516063" y="5889625"/>
          <p14:tracePt t="302423" x="1524000" y="5889625"/>
          <p14:tracePt t="302524" x="1516063" y="5889625"/>
          <p14:tracePt t="302559" x="1508125" y="5889625"/>
          <p14:tracePt t="302580" x="1493838" y="5889625"/>
          <p14:tracePt t="302591" x="1477963" y="5889625"/>
          <p14:tracePt t="302601" x="1455738" y="5889625"/>
          <p14:tracePt t="302608" x="1439863" y="5889625"/>
          <p14:tracePt t="302625" x="1425575" y="5889625"/>
          <p14:tracePt t="302642" x="1387475" y="5889625"/>
          <p14:tracePt t="302658" x="1379538" y="5889625"/>
          <p14:tracePt t="302675" x="1371600" y="5889625"/>
          <p14:tracePt t="302692" x="1341438" y="5889625"/>
          <p14:tracePt t="302708" x="1333500" y="5889625"/>
          <p14:tracePt t="302725" x="1295400" y="5889625"/>
          <p14:tracePt t="302742" x="1279525" y="5889625"/>
          <p14:tracePt t="302759" x="1265238" y="5889625"/>
          <p14:tracePt t="302831" x="1249363" y="5889625"/>
          <p14:tracePt t="302851" x="1241425" y="5889625"/>
          <p14:tracePt t="302864" x="1227138" y="5889625"/>
          <p14:tracePt t="302890" x="1219200" y="5889625"/>
          <p14:tracePt t="302904" x="1211263" y="5889625"/>
          <p14:tracePt t="302910" x="1203325" y="5889625"/>
          <p14:tracePt t="302925" x="1196975" y="5889625"/>
          <p14:tracePt t="302942" x="1173163" y="5889625"/>
          <p14:tracePt t="302959" x="1165225" y="5889625"/>
          <p14:tracePt t="302975" x="1120775" y="5889625"/>
          <p14:tracePt t="302992" x="1082675" y="5889625"/>
          <p14:tracePt t="303009" x="998538" y="5889625"/>
          <p14:tracePt t="303025" x="960438" y="5889625"/>
          <p14:tracePt t="303042" x="936625" y="5889625"/>
          <p14:tracePt t="303059" x="876300" y="5889625"/>
          <p14:tracePt t="303076" x="822325" y="5889625"/>
          <p14:tracePt t="303092" x="784225" y="5889625"/>
          <p14:tracePt t="303109" x="754063" y="5889625"/>
          <p14:tracePt t="303125" x="708025" y="5889625"/>
          <p14:tracePt t="303142" x="663575" y="5889625"/>
          <p14:tracePt t="303159" x="601663" y="5875338"/>
          <p14:tracePt t="303175" x="579438" y="5859463"/>
          <p14:tracePt t="303192" x="549275" y="5845175"/>
          <p14:tracePt t="303209" x="525463" y="5821363"/>
          <p14:tracePt t="303225" x="503238" y="5807075"/>
          <p14:tracePt t="303242" x="495300" y="5799138"/>
          <p14:tracePt t="303259" x="479425" y="5775325"/>
          <p14:tracePt t="303275" x="465138" y="5737225"/>
          <p14:tracePt t="303292" x="457200" y="5684838"/>
          <p14:tracePt t="303309" x="465138" y="5638800"/>
          <p14:tracePt t="303325" x="495300" y="5608638"/>
          <p14:tracePt t="303342" x="593725" y="5554663"/>
          <p14:tracePt t="303359" x="693738" y="5532438"/>
          <p14:tracePt t="303376" x="854075" y="5502275"/>
          <p14:tracePt t="303392" x="982663" y="5478463"/>
          <p14:tracePt t="303409" x="1104900" y="5478463"/>
          <p14:tracePt t="303425" x="1150938" y="5478463"/>
          <p14:tracePt t="303442" x="1211263" y="5494338"/>
          <p14:tracePt t="303459" x="1311275" y="5516563"/>
          <p14:tracePt t="303475" x="1447800" y="5570538"/>
          <p14:tracePt t="303492" x="1592263" y="5600700"/>
          <p14:tracePt t="303509" x="1692275" y="5630863"/>
          <p14:tracePt t="303525" x="1722438" y="5630863"/>
          <p14:tracePt t="303543" x="1782763" y="5646738"/>
          <p14:tracePt t="303544" x="1798638" y="5646738"/>
          <p14:tracePt t="303559" x="1844675" y="5654675"/>
          <p14:tracePt t="303576" x="1889125" y="5654675"/>
          <p14:tracePt t="303592" x="1935163" y="5668963"/>
          <p14:tracePt t="303609" x="1989138" y="5684838"/>
          <p14:tracePt t="303626" x="2035175" y="5692775"/>
          <p14:tracePt t="303642" x="2073275" y="5715000"/>
          <p14:tracePt t="303659" x="2079625" y="5715000"/>
          <p14:tracePt t="303676" x="2103438" y="5737225"/>
          <p14:tracePt t="303692" x="2125663" y="5753100"/>
          <p14:tracePt t="303709" x="2141538" y="5775325"/>
          <p14:tracePt t="303726" x="2155825" y="5783263"/>
          <p14:tracePt t="303742" x="2163763" y="5813425"/>
          <p14:tracePt t="303759" x="2171700" y="5821363"/>
          <p14:tracePt t="303775" x="2171700" y="5829300"/>
          <p14:tracePt t="303792" x="2171700" y="5837238"/>
          <p14:tracePt t="303809" x="2155825" y="5859463"/>
          <p14:tracePt t="303826" x="2125663" y="5875338"/>
          <p14:tracePt t="303842" x="2117725" y="5883275"/>
          <p14:tracePt t="303859" x="2073275" y="5905500"/>
          <p14:tracePt t="303876" x="2049463" y="5913438"/>
          <p14:tracePt t="303892" x="2011363" y="5935663"/>
          <p14:tracePt t="303909" x="1973263" y="5943600"/>
          <p14:tracePt t="303926" x="1927225" y="5959475"/>
          <p14:tracePt t="303942" x="1874838" y="5965825"/>
          <p14:tracePt t="303959" x="1812925" y="5965825"/>
          <p14:tracePt t="303976" x="1798638" y="5965825"/>
          <p14:tracePt t="303992" x="1760538" y="5965825"/>
          <p14:tracePt t="304009" x="1752600" y="5965825"/>
          <p14:tracePt t="304026" x="1730375" y="5965825"/>
          <p14:tracePt t="304042" x="1714500" y="5965825"/>
          <p14:tracePt t="304065" x="1698625" y="5965825"/>
          <p14:tracePt t="304181" x="1730375" y="5965825"/>
          <p14:tracePt t="304187" x="1768475" y="5965825"/>
          <p14:tracePt t="304197" x="1798638" y="5965825"/>
          <p14:tracePt t="304209" x="1882775" y="5965825"/>
          <p14:tracePt t="304226" x="2125663" y="5965825"/>
          <p14:tracePt t="304242" x="2492375" y="5921375"/>
          <p14:tracePt t="304259" x="2689225" y="5913438"/>
          <p14:tracePt t="304276" x="3086100" y="5859463"/>
          <p14:tracePt t="304293" x="3421063" y="5829300"/>
          <p14:tracePt t="304309" x="3673475" y="5807075"/>
          <p14:tracePt t="304326" x="3984625" y="5761038"/>
          <p14:tracePt t="304343" x="4144963" y="5745163"/>
          <p14:tracePt t="304359" x="4259263" y="5737225"/>
          <p14:tracePt t="304376" x="4381500" y="5730875"/>
          <p14:tracePt t="304392" x="4441825" y="5730875"/>
          <p14:tracePt t="304409" x="4518025" y="5715000"/>
          <p14:tracePt t="304426" x="4625975" y="5715000"/>
          <p14:tracePt t="304443" x="4708525" y="5715000"/>
          <p14:tracePt t="304459" x="4830763" y="5715000"/>
          <p14:tracePt t="304476" x="4960938" y="5715000"/>
          <p14:tracePt t="304493" x="4991100" y="5715000"/>
          <p14:tracePt t="304509" x="5105400" y="5715000"/>
          <p14:tracePt t="304526" x="5197475" y="5715000"/>
          <p14:tracePt t="304543" x="5341938" y="5715000"/>
          <p14:tracePt t="304559" x="5426075" y="5692775"/>
          <p14:tracePt t="304576" x="5440363" y="5692775"/>
          <p14:tracePt t="304593" x="5532438" y="5676900"/>
          <p14:tracePt t="304609" x="5570538" y="5668963"/>
          <p14:tracePt t="304626" x="5630863" y="5654675"/>
          <p14:tracePt t="304643" x="5668963" y="5654675"/>
          <p14:tracePt t="304659" x="5699125" y="5654675"/>
          <p14:tracePt t="304676" x="5722938" y="5654675"/>
          <p14:tracePt t="304693" x="5737225" y="5654675"/>
          <p14:tracePt t="304709" x="5745163" y="5654675"/>
          <p14:tracePt t="304726" x="5753100" y="5654675"/>
          <p14:tracePt t="304743" x="5783263" y="5654675"/>
          <p14:tracePt t="304759" x="5821363" y="5654675"/>
          <p14:tracePt t="304776" x="5837238" y="5654675"/>
          <p14:tracePt t="304793" x="5897563" y="5676900"/>
          <p14:tracePt t="304809" x="5951538" y="5684838"/>
          <p14:tracePt t="304826" x="5981700" y="5707063"/>
          <p14:tracePt t="304843" x="6019800" y="5722938"/>
          <p14:tracePt t="304859" x="6080125" y="5745163"/>
          <p14:tracePt t="304876" x="6118225" y="5768975"/>
          <p14:tracePt t="304893" x="6149975" y="5783263"/>
          <p14:tracePt t="304909" x="6164263" y="5799138"/>
          <p14:tracePt t="304926" x="6180138" y="5813425"/>
          <p14:tracePt t="304943" x="6194425" y="5821363"/>
          <p14:tracePt t="305123" x="6180138" y="5821363"/>
          <p14:tracePt t="305132" x="6134100" y="5821363"/>
          <p14:tracePt t="305139" x="6080125" y="5821363"/>
          <p14:tracePt t="305148" x="6042025" y="5821363"/>
          <p14:tracePt t="305160" x="5981700" y="5821363"/>
          <p14:tracePt t="305176" x="5799138" y="5821363"/>
          <p14:tracePt t="305193" x="5448300" y="5821363"/>
          <p14:tracePt t="305210" x="5159375" y="5821363"/>
          <p14:tracePt t="305226" x="4808538" y="5821363"/>
          <p14:tracePt t="305243" x="4632325" y="5845175"/>
          <p14:tracePt t="305259" x="4198938" y="5867400"/>
          <p14:tracePt t="305276" x="3886200" y="5897563"/>
          <p14:tracePt t="305293" x="3398838" y="5921375"/>
          <p14:tracePt t="305310" x="3178175" y="5927725"/>
          <p14:tracePt t="305326" x="2994025" y="5927725"/>
          <p14:tracePt t="305343" x="2803525" y="5927725"/>
          <p14:tracePt t="305359" x="2574925" y="5927725"/>
          <p14:tracePt t="305376" x="2498725" y="5927725"/>
          <p14:tracePt t="305393" x="2392363" y="5927725"/>
          <p14:tracePt t="305410" x="2286000" y="5927725"/>
          <p14:tracePt t="305426" x="2193925" y="5927725"/>
          <p14:tracePt t="305443" x="2073275" y="5927725"/>
          <p14:tracePt t="305460" x="1965325" y="5927725"/>
          <p14:tracePt t="305476" x="1935163" y="5927725"/>
          <p14:tracePt t="305493" x="1836738" y="5897563"/>
          <p14:tracePt t="305510" x="1774825" y="5889625"/>
          <p14:tracePt t="305526" x="1660525" y="5883275"/>
          <p14:tracePt t="305543" x="1608138" y="5883275"/>
          <p14:tracePt t="305560" x="1562100" y="5875338"/>
          <p14:tracePt t="305576" x="1447800" y="5875338"/>
          <p14:tracePt t="305593" x="1371600" y="5875338"/>
          <p14:tracePt t="305609" x="1295400" y="5875338"/>
          <p14:tracePt t="305626" x="1241425" y="5875338"/>
          <p14:tracePt t="305643" x="1173163" y="5875338"/>
          <p14:tracePt t="305660" x="1150938" y="5875338"/>
          <p14:tracePt t="305676" x="1127125" y="5875338"/>
          <p14:tracePt t="305712" x="1120775" y="5875338"/>
          <p14:tracePt t="306035" x="1127125" y="5875338"/>
          <p14:tracePt t="306038" x="1135063" y="5875338"/>
          <p14:tracePt t="306055" x="1143000" y="5875338"/>
          <p14:tracePt t="306061" x="1150938" y="5875338"/>
          <p14:tracePt t="306076" x="1181100" y="5875338"/>
          <p14:tracePt t="306093" x="1211263" y="5875338"/>
          <p14:tracePt t="306110" x="1257300" y="5875338"/>
          <p14:tracePt t="306126" x="1303338" y="5875338"/>
          <p14:tracePt t="306143" x="1371600" y="5875338"/>
          <p14:tracePt t="306160" x="1417638" y="5875338"/>
          <p14:tracePt t="306177" x="1485900" y="5875338"/>
          <p14:tracePt t="306193" x="1546225" y="5875338"/>
          <p14:tracePt t="306210" x="1592263" y="5875338"/>
          <p14:tracePt t="306227" x="1654175" y="5875338"/>
          <p14:tracePt t="306243" x="1676400" y="5875338"/>
          <p14:tracePt t="306260" x="1698625" y="5875338"/>
          <p14:tracePt t="306277" x="1730375" y="5875338"/>
          <p14:tracePt t="306293" x="1768475" y="5875338"/>
          <p14:tracePt t="306310" x="1844675" y="5875338"/>
          <p14:tracePt t="306327" x="1912938" y="5875338"/>
          <p14:tracePt t="306343" x="1951038" y="5875338"/>
          <p14:tracePt t="306360" x="1973263" y="5875338"/>
          <p14:tracePt t="306376" x="2011363" y="5875338"/>
          <p14:tracePt t="306393" x="2049463" y="5875338"/>
          <p14:tracePt t="306410" x="2125663" y="5875338"/>
          <p14:tracePt t="306426" x="2270125" y="5875338"/>
          <p14:tracePt t="306443" x="2422525" y="5875338"/>
          <p14:tracePt t="306460" x="2484438" y="5875338"/>
          <p14:tracePt t="306476" x="2598738" y="5875338"/>
          <p14:tracePt t="306493" x="2720975" y="5875338"/>
          <p14:tracePt t="306510" x="2773363" y="5875338"/>
          <p14:tracePt t="306527" x="2789238" y="5875338"/>
          <p14:tracePt t="306615" x="2781300" y="5875338"/>
          <p14:tracePt t="306624" x="2773363" y="5875338"/>
          <p14:tracePt t="307004" x="2781300" y="5875338"/>
          <p14:tracePt t="307020" x="2819400" y="5875338"/>
          <p14:tracePt t="307024" x="2879725" y="5875338"/>
          <p14:tracePt t="307034" x="2917825" y="5883275"/>
          <p14:tracePt t="307045" x="3032125" y="5897563"/>
          <p14:tracePt t="307060" x="3154363" y="5897563"/>
          <p14:tracePt t="307077" x="3330575" y="5897563"/>
          <p14:tracePt t="307094" x="3627438" y="5897563"/>
          <p14:tracePt t="307110" x="3894138" y="5897563"/>
          <p14:tracePt t="307127" x="4435475" y="5897563"/>
          <p14:tracePt t="307144" x="4732338" y="5897563"/>
          <p14:tracePt t="307160" x="5287963" y="5897563"/>
          <p14:tracePt t="307177" x="5951538" y="5897563"/>
          <p14:tracePt t="307194" x="6416675" y="5897563"/>
          <p14:tracePt t="307211" x="6964363" y="5851525"/>
          <p14:tracePt t="307227" x="7254875" y="5829300"/>
          <p14:tracePt t="307244" x="7353300" y="5821363"/>
          <p14:tracePt t="307261" x="7543800" y="5821363"/>
          <p14:tracePt t="307277" x="7704138" y="5821363"/>
          <p14:tracePt t="307294" x="7780338" y="5821363"/>
          <p14:tracePt t="307310" x="7848600" y="5821363"/>
          <p14:tracePt t="307327" x="7940675" y="5829300"/>
          <p14:tracePt t="307344" x="8001000" y="5837238"/>
          <p14:tracePt t="307360" x="8054975" y="5845175"/>
          <p14:tracePt t="307377" x="8107363" y="5851525"/>
          <p14:tracePt t="307394" x="8137525" y="5859463"/>
          <p14:tracePt t="307411" x="8153400" y="5859463"/>
          <p14:tracePt t="307455" x="8169275" y="5859463"/>
          <p14:tracePt t="307562" x="8175625" y="5859463"/>
          <p14:tracePt t="307578" x="8183563" y="5859463"/>
          <p14:tracePt t="308727" x="8175625" y="5859463"/>
          <p14:tracePt t="308737" x="8153400" y="5859463"/>
          <p14:tracePt t="308744" x="8137525" y="5859463"/>
          <p14:tracePt t="308761" x="8085138" y="5859463"/>
          <p14:tracePt t="308778" x="7940675" y="5859463"/>
          <p14:tracePt t="308794" x="7864475" y="5859463"/>
          <p14:tracePt t="308811" x="7718425" y="5859463"/>
          <p14:tracePt t="308828" x="7543800" y="5859463"/>
          <p14:tracePt t="308844" x="7437438" y="5859463"/>
          <p14:tracePt t="308861" x="7345363" y="5875338"/>
          <p14:tracePt t="308878" x="7307263" y="5883275"/>
          <p14:tracePt t="308894" x="7299325" y="5883275"/>
          <p14:tracePt t="308911" x="7277100" y="5883275"/>
          <p14:tracePt t="308928" x="7269163" y="5883275"/>
          <p14:tracePt t="309155" x="7285038" y="5889625"/>
          <p14:tracePt t="309159" x="7292975" y="5889625"/>
          <p14:tracePt t="309171" x="7307263" y="5889625"/>
          <p14:tracePt t="309181" x="7345363" y="5889625"/>
          <p14:tracePt t="309195" x="7353300" y="5889625"/>
          <p14:tracePt t="309211" x="7429500" y="5889625"/>
          <p14:tracePt t="309228" x="7459663" y="5889625"/>
          <p14:tracePt t="309244" x="7475538" y="5889625"/>
          <p14:tracePt t="309425" x="7467600" y="5889625"/>
          <p14:tracePt t="309429" x="7459663" y="5889625"/>
          <p14:tracePt t="309439" x="7437438" y="5889625"/>
          <p14:tracePt t="309444" x="7429500" y="5889625"/>
          <p14:tracePt t="309461" x="7345363" y="5889625"/>
          <p14:tracePt t="309478" x="7307263" y="5889625"/>
          <p14:tracePt t="309495" x="7200900" y="5897563"/>
          <p14:tracePt t="309511" x="7178675" y="5897563"/>
          <p14:tracePt t="309544" x="7170738" y="5897563"/>
          <p14:tracePt t="309561" x="7146925" y="5897563"/>
          <p14:tracePt t="309578" x="7132638" y="5897563"/>
          <p14:tracePt t="309594" x="7086600" y="5905500"/>
          <p14:tracePt t="309611" x="7056438" y="5905500"/>
          <p14:tracePt t="309628" x="7026275" y="5913438"/>
          <p14:tracePt t="309644" x="7002463" y="5913438"/>
          <p14:tracePt t="309825" x="7018338" y="5913438"/>
          <p14:tracePt t="309831" x="7032625" y="5913438"/>
          <p14:tracePt t="309845" x="7132638" y="5913438"/>
          <p14:tracePt t="309861" x="7170738" y="5913438"/>
          <p14:tracePt t="309878" x="7307263" y="5913438"/>
          <p14:tracePt t="309895" x="7413625" y="5913438"/>
          <p14:tracePt t="309911" x="7505700" y="5913438"/>
          <p14:tracePt t="310326" x="7513638" y="5913438"/>
          <p14:tracePt t="310332" x="7527925" y="5913438"/>
          <p14:tracePt t="310345" x="7559675" y="5913438"/>
          <p14:tracePt t="310362" x="7581900" y="5913438"/>
          <p14:tracePt t="310379" x="7650163" y="5905500"/>
          <p14:tracePt t="310395" x="7780338" y="5897563"/>
          <p14:tracePt t="310412" x="7840663" y="5875338"/>
          <p14:tracePt t="310429" x="7870825" y="5875338"/>
          <p14:tracePt t="310445" x="7932738" y="5867400"/>
          <p14:tracePt t="310462" x="7947025" y="5867400"/>
          <p14:tracePt t="310604" x="7954963" y="5867400"/>
          <p14:tracePt t="310674" x="7970838" y="5867400"/>
          <p14:tracePt t="310681" x="7978775" y="5859463"/>
          <p14:tracePt t="310690" x="7993063" y="5859463"/>
          <p14:tracePt t="310695" x="8016875" y="5859463"/>
          <p14:tracePt t="310713" x="8039100" y="5859463"/>
          <p14:tracePt t="310729" x="8093075" y="5851525"/>
          <p14:tracePt t="310745" x="8137525" y="5845175"/>
          <p14:tracePt t="310762" x="8175625" y="5845175"/>
          <p14:tracePt t="310779" x="8183563" y="5845175"/>
          <p14:tracePt t="310956" x="8169275" y="5845175"/>
          <p14:tracePt t="311016" x="8169275" y="5851525"/>
          <p14:tracePt t="311048" x="8169275" y="5867400"/>
          <p14:tracePt t="311058" x="8175625" y="5883275"/>
          <p14:tracePt t="311072" x="8183563" y="5883275"/>
          <p14:tracePt t="311132" x="8191500" y="5889625"/>
          <p14:tracePt t="311138" x="8199438" y="5897563"/>
          <p14:tracePt t="311148" x="8213725" y="5913438"/>
          <p14:tracePt t="311162" x="8229600" y="5921375"/>
          <p14:tracePt t="311179" x="8275638" y="5935663"/>
          <p14:tracePt t="311195" x="8289925" y="5943600"/>
          <p14:tracePt t="311212" x="8328025" y="5965825"/>
          <p14:tracePt t="311229" x="8359775" y="5973763"/>
          <p14:tracePt t="311246" x="8397875" y="5989638"/>
          <p14:tracePt t="311262" x="8428038" y="6011863"/>
          <p14:tracePt t="311296" x="8442325" y="6019800"/>
          <p14:tracePt t="311312" x="8450263" y="6027738"/>
          <p14:tracePt t="311329" x="8480425" y="6057900"/>
          <p14:tracePt t="311346" x="8504238" y="6080125"/>
          <p14:tracePt t="311362" x="8534400" y="6103938"/>
          <p14:tracePt t="311379" x="8542338" y="6103938"/>
          <p14:tracePt t="311558" x="8556625" y="6103938"/>
          <p14:tracePt t="311568" x="8564563" y="6103938"/>
          <p14:tracePt t="311579" x="8594725" y="6096000"/>
          <p14:tracePt t="311596" x="8686800" y="6096000"/>
          <p14:tracePt t="311612" x="8839200" y="6096000"/>
          <p14:tracePt t="311629" x="8991600" y="6096000"/>
          <p14:tracePt t="311646" x="9067800" y="6096000"/>
          <p14:tracePt t="311662" x="9090025" y="6096000"/>
          <p14:tracePt t="311748" x="9097963" y="6096000"/>
          <p14:tracePt t="311753" x="9105900" y="6096000"/>
          <p14:tracePt t="311762" x="9121775" y="6096000"/>
          <p14:tracePt t="311779" x="9151938" y="6096000"/>
          <p14:tracePt t="311795" x="9220200" y="6096000"/>
          <p14:tracePt t="311812" x="9274175" y="6096000"/>
          <p14:tracePt t="311829" x="9334500" y="6096000"/>
          <p14:tracePt t="311845" x="9464675" y="6096000"/>
          <p14:tracePt t="311862" x="9532938" y="6096000"/>
          <p14:tracePt t="311879" x="9669463" y="6096000"/>
          <p14:tracePt t="311895" x="9829800" y="6096000"/>
          <p14:tracePt t="311912" x="9952038" y="6096000"/>
          <p14:tracePt t="311928" x="10126663" y="6096000"/>
          <p14:tracePt t="311945" x="10172700" y="6096000"/>
          <p14:tracePt t="311962" x="10194925" y="6088063"/>
          <p14:tracePt t="311979" x="10210800" y="6088063"/>
          <p14:tracePt t="312606" x="10218738" y="6088063"/>
          <p14:tracePt t="312616" x="10210800" y="6088063"/>
          <p14:tracePt t="312622" x="10188575" y="6088063"/>
          <p14:tracePt t="312632" x="10164763" y="6088063"/>
          <p14:tracePt t="312646" x="10080625" y="6088063"/>
          <p14:tracePt t="312662" x="9875838" y="6088063"/>
          <p14:tracePt t="312679" x="9799638" y="6088063"/>
          <p14:tracePt t="312696" x="9486900" y="6088063"/>
          <p14:tracePt t="312712" x="8945563" y="6088063"/>
          <p14:tracePt t="312729" x="8534400" y="6088063"/>
          <p14:tracePt t="312745" x="8283575" y="6088063"/>
          <p14:tracePt t="312762" x="8093075" y="6096000"/>
          <p14:tracePt t="312779" x="7878763" y="6096000"/>
          <p14:tracePt t="312795" x="7612063" y="6096000"/>
          <p14:tracePt t="312812" x="7307263" y="6096000"/>
          <p14:tracePt t="312829" x="6789738" y="6096000"/>
          <p14:tracePt t="312846" x="6591300" y="6096000"/>
          <p14:tracePt t="312862" x="6370638" y="6096000"/>
          <p14:tracePt t="312879" x="6073775" y="6096000"/>
          <p14:tracePt t="312896" x="5661025" y="6096000"/>
          <p14:tracePt t="312912" x="4937125" y="6011863"/>
          <p14:tracePt t="312929" x="4511675" y="5997575"/>
          <p14:tracePt t="312946" x="4365625" y="5997575"/>
          <p14:tracePt t="312962" x="4022725" y="5997575"/>
          <p14:tracePt t="312979" x="3679825" y="5997575"/>
          <p14:tracePt t="312996" x="3444875" y="5997575"/>
          <p14:tracePt t="313012" x="3276600" y="5997575"/>
          <p14:tracePt t="313029" x="3140075" y="5997575"/>
          <p14:tracePt t="313046" x="3086100" y="5997575"/>
          <p14:tracePt t="313062" x="3025775" y="5989638"/>
          <p14:tracePt t="313079" x="2955925" y="5989638"/>
          <p14:tracePt t="313096" x="2917825" y="5989638"/>
          <p14:tracePt t="313112" x="2873375" y="5989638"/>
          <p14:tracePt t="313129" x="2865438" y="5989638"/>
          <p14:tracePt t="313146" x="2841625" y="5981700"/>
          <p14:tracePt t="313163" x="2797175" y="5965825"/>
          <p14:tracePt t="313179" x="2765425" y="5965825"/>
          <p14:tracePt t="313196" x="2720975" y="5959475"/>
          <p14:tracePt t="313212" x="2644775" y="5943600"/>
          <p14:tracePt t="313229" x="2598738" y="5935663"/>
          <p14:tracePt t="313246" x="2544763" y="5927725"/>
          <p14:tracePt t="313262" x="2522538" y="5927725"/>
          <p14:tracePt t="313279" x="2400300" y="5905500"/>
          <p14:tracePt t="313296" x="2247900" y="5889625"/>
          <p14:tracePt t="313313" x="2057400" y="5867400"/>
          <p14:tracePt t="313329" x="1905000" y="5851525"/>
          <p14:tracePt t="313346" x="1668463" y="5845175"/>
          <p14:tracePt t="313362" x="1562100" y="5845175"/>
          <p14:tracePt t="313379" x="1508125" y="5845175"/>
          <p14:tracePt t="313396" x="1470025" y="5845175"/>
          <p14:tracePt t="313413" x="1355725" y="5845175"/>
          <p14:tracePt t="313429" x="1273175" y="5845175"/>
          <p14:tracePt t="313446" x="1211263" y="5845175"/>
          <p14:tracePt t="313462" x="1173163" y="5845175"/>
          <p14:tracePt t="313479" x="1036638" y="5845175"/>
          <p14:tracePt t="313496" x="968375" y="5845175"/>
          <p14:tracePt t="313513" x="892175" y="5851525"/>
          <p14:tracePt t="313529" x="854075" y="5859463"/>
          <p14:tracePt t="313546" x="800100" y="5859463"/>
          <p14:tracePt t="313563" x="777875" y="5859463"/>
          <p14:tracePt t="313579" x="746125" y="5859463"/>
          <p14:tracePt t="313596" x="701675" y="5859463"/>
          <p14:tracePt t="313613" x="685800" y="5859463"/>
          <p14:tracePt t="313629" x="669925" y="5859463"/>
          <p14:tracePt t="313646" x="631825" y="5859463"/>
          <p14:tracePt t="313663" x="609600" y="5859463"/>
          <p14:tracePt t="313679" x="587375" y="5859463"/>
          <p14:tracePt t="313696" x="555625" y="5859463"/>
          <p14:tracePt t="313713" x="549275" y="5859463"/>
          <p14:tracePt t="313963" x="555625" y="5859463"/>
          <p14:tracePt t="313972" x="563563" y="5859463"/>
          <p14:tracePt t="313979" x="571500" y="5859463"/>
          <p14:tracePt t="313997" x="587375" y="5859463"/>
          <p14:tracePt t="314013" x="609600" y="5859463"/>
          <p14:tracePt t="314029" x="677863" y="5867400"/>
          <p14:tracePt t="314046" x="708025" y="5867400"/>
          <p14:tracePt t="314063" x="769938" y="5897563"/>
          <p14:tracePt t="314079" x="815975" y="5897563"/>
          <p14:tracePt t="314096" x="876300" y="5905500"/>
          <p14:tracePt t="314113" x="952500" y="5905500"/>
          <p14:tracePt t="314129" x="1012825" y="5905500"/>
          <p14:tracePt t="314146" x="1028700" y="5905500"/>
          <p14:tracePt t="314163" x="1074738" y="5913438"/>
          <p14:tracePt t="314180" x="1096963" y="5913438"/>
          <p14:tracePt t="314553" x="1104900" y="5913438"/>
          <p14:tracePt t="314569" x="1135063" y="5913438"/>
          <p14:tracePt t="314573" x="1189038" y="5921375"/>
          <p14:tracePt t="314582" x="1249363" y="5927725"/>
          <p14:tracePt t="314596" x="1393825" y="5951538"/>
          <p14:tracePt t="314613" x="1516063" y="5951538"/>
          <p14:tracePt t="314630" x="1782763" y="5959475"/>
          <p14:tracePt t="314646" x="2247900" y="5973763"/>
          <p14:tracePt t="314663" x="2743200" y="5973763"/>
          <p14:tracePt t="314680" x="3344863" y="5989638"/>
          <p14:tracePt t="314696" x="3970338" y="5989638"/>
          <p14:tracePt t="314713" x="4808538" y="5989638"/>
          <p14:tracePt t="314730" x="5280025" y="5989638"/>
          <p14:tracePt t="314746" x="5426075" y="5989638"/>
          <p14:tracePt t="314763" x="5524500" y="5959475"/>
          <p14:tracePt t="314779" x="5630863" y="5943600"/>
          <p14:tracePt t="314796" x="5684838" y="5927725"/>
          <p14:tracePt t="314813" x="5768975" y="5921375"/>
          <p14:tracePt t="314830" x="5913438" y="5913438"/>
          <p14:tracePt t="314846" x="5981700" y="5897563"/>
          <p14:tracePt t="314863" x="6035675" y="5897563"/>
          <p14:tracePt t="314995" x="6042025" y="5897563"/>
          <p14:tracePt t="315005" x="6049963" y="5897563"/>
          <p14:tracePt t="315013" x="6088063" y="5897563"/>
          <p14:tracePt t="315030" x="6210300" y="5897563"/>
          <p14:tracePt t="315046" x="6240463" y="5897563"/>
          <p14:tracePt t="315047" x="6378575" y="5897563"/>
          <p14:tracePt t="315063" x="6484938" y="5897563"/>
          <p14:tracePt t="315080" x="6607175" y="5897563"/>
          <p14:tracePt t="315096" x="6629400" y="5897563"/>
          <p14:tracePt t="315113" x="6659563" y="5889625"/>
          <p14:tracePt t="315130" x="6675438" y="5889625"/>
          <p14:tracePt t="315147" x="6713538" y="5883275"/>
          <p14:tracePt t="315163" x="6811963" y="5883275"/>
          <p14:tracePt t="315180" x="6865938" y="5883275"/>
          <p14:tracePt t="315196" x="6880225" y="5875338"/>
          <p14:tracePt t="315213" x="6918325" y="5859463"/>
          <p14:tracePt t="315291" x="6926263" y="5859463"/>
          <p14:tracePt t="315295" x="6934200" y="5859463"/>
          <p14:tracePt t="315301" x="6942138" y="5859463"/>
          <p14:tracePt t="315313" x="6972300" y="5859463"/>
          <p14:tracePt t="315330" x="7032625" y="5859463"/>
          <p14:tracePt t="315347" x="7086600" y="5859463"/>
          <p14:tracePt t="315363" x="7146925" y="5859463"/>
          <p14:tracePt t="315380" x="7178675" y="5859463"/>
          <p14:tracePt t="315639" x="7185025" y="5859463"/>
          <p14:tracePt t="315649" x="7223125" y="5859463"/>
          <p14:tracePt t="315659" x="7261225" y="5867400"/>
          <p14:tracePt t="315665" x="7269163" y="5867400"/>
          <p14:tracePt t="315680" x="7353300" y="5883275"/>
          <p14:tracePt t="315697" x="7407275" y="5889625"/>
          <p14:tracePt t="315714" x="7483475" y="5905500"/>
          <p14:tracePt t="315730" x="7543800" y="5921375"/>
          <p14:tracePt t="315747" x="7680325" y="5927725"/>
          <p14:tracePt t="315764" x="7794625" y="5951538"/>
          <p14:tracePt t="315780" x="7908925" y="5973763"/>
          <p14:tracePt t="315796" x="8008938" y="5981700"/>
          <p14:tracePt t="315813" x="8099425" y="5981700"/>
          <p14:tracePt t="315830" x="8123238" y="5981700"/>
          <p14:tracePt t="315847" x="8169275" y="5981700"/>
          <p14:tracePt t="315863" x="8183563" y="5981700"/>
          <p14:tracePt t="315983" x="8191500" y="5981700"/>
          <p14:tracePt t="316015" x="8199438" y="5981700"/>
          <p14:tracePt t="316095" x="8199438" y="5973763"/>
          <p14:tracePt t="316105" x="8199438" y="5965825"/>
          <p14:tracePt t="316109" x="8191500" y="5965825"/>
          <p14:tracePt t="316115" x="8183563" y="5965825"/>
          <p14:tracePt t="316130" x="8175625" y="5959475"/>
          <p14:tracePt t="316147" x="8145463" y="5935663"/>
          <p14:tracePt t="316163" x="8137525" y="5935663"/>
          <p14:tracePt t="316180" x="8131175" y="5935663"/>
          <p14:tracePt t="316271" x="8153400" y="5935663"/>
          <p14:tracePt t="316277" x="8169275" y="5935663"/>
          <p14:tracePt t="316287" x="8207375" y="5935663"/>
          <p14:tracePt t="316297" x="8267700" y="5935663"/>
          <p14:tracePt t="316314" x="8297863" y="5935663"/>
          <p14:tracePt t="316330" x="8351838" y="5935663"/>
          <p14:tracePt t="316347" x="8420100" y="5927725"/>
          <p14:tracePt t="316364" x="8488363" y="5927725"/>
          <p14:tracePt t="316380" x="8580438" y="5927725"/>
          <p14:tracePt t="316397" x="8702675" y="5927725"/>
          <p14:tracePt t="316414" x="8809038" y="5913438"/>
          <p14:tracePt t="316430" x="8855075" y="5897563"/>
          <p14:tracePt t="316447" x="8915400" y="5889625"/>
          <p14:tracePt t="316464" x="8953500" y="5883275"/>
          <p14:tracePt t="316480" x="8983663" y="5875338"/>
          <p14:tracePt t="316513" x="8991600" y="5875338"/>
          <p14:tracePt t="316530" x="8999538" y="5867400"/>
          <p14:tracePt t="316559" x="9013825" y="5867400"/>
          <p14:tracePt t="316581" x="9029700" y="5859463"/>
          <p14:tracePt t="316589" x="9037638" y="5859463"/>
          <p14:tracePt t="316597" x="9045575" y="5859463"/>
          <p14:tracePt t="316614" x="9090025" y="5851525"/>
          <p14:tracePt t="316630" x="9144000" y="5829300"/>
          <p14:tracePt t="316647" x="9182100" y="5821363"/>
          <p14:tracePt t="316664" x="9212263" y="5807075"/>
          <p14:tracePt t="316680" x="9236075" y="5791200"/>
          <p14:tracePt t="316714" x="9236075" y="5783263"/>
          <p14:tracePt t="316755" x="9236075" y="5775325"/>
          <p14:tracePt t="316791" x="9236075" y="5768975"/>
          <p14:tracePt t="316795" x="9236075" y="5761038"/>
          <p14:tracePt t="316811" x="9236075" y="5745163"/>
          <p14:tracePt t="316821" x="9236075" y="5722938"/>
          <p14:tracePt t="316831" x="9236075" y="5715000"/>
          <p14:tracePt t="316847" x="9236075" y="5707063"/>
          <p14:tracePt t="316864" x="9236075" y="5699125"/>
          <p14:tracePt t="316889" x="9236075" y="5692775"/>
          <p14:tracePt t="316897" x="9236075" y="5684838"/>
          <p14:tracePt t="316914" x="9220200" y="5668963"/>
          <p14:tracePt t="316930" x="9197975" y="5646738"/>
          <p14:tracePt t="316947" x="9159875" y="5616575"/>
          <p14:tracePt t="316964" x="9067800" y="5578475"/>
          <p14:tracePt t="316981" x="8975725" y="5562600"/>
          <p14:tracePt t="316998" x="8816975" y="5532438"/>
          <p14:tracePt t="317014" x="8709025" y="5508625"/>
          <p14:tracePt t="317030" x="8556625" y="5486400"/>
          <p14:tracePt t="317047" x="8343900" y="5478463"/>
          <p14:tracePt t="317064" x="8199438" y="5464175"/>
          <p14:tracePt t="317081" x="7864475" y="5432425"/>
          <p14:tracePt t="317097" x="7712075" y="5426075"/>
          <p14:tracePt t="317114" x="7407275" y="5402263"/>
          <p14:tracePt t="317131" x="7178675" y="5372100"/>
          <p14:tracePt t="317147" x="7002463" y="5356225"/>
          <p14:tracePt t="317164" x="6896100" y="5341938"/>
          <p14:tracePt t="317181" x="6659563" y="5326063"/>
          <p14:tracePt t="317197" x="6438900" y="5303838"/>
          <p14:tracePt t="317214" x="6202363" y="5287963"/>
          <p14:tracePt t="317231" x="6049963" y="5287963"/>
          <p14:tracePt t="317247" x="5897563" y="5287963"/>
          <p14:tracePt t="317264" x="5807075" y="5287963"/>
          <p14:tracePt t="317280" x="5600700" y="5287963"/>
          <p14:tracePt t="317297" x="5456238" y="5287963"/>
          <p14:tracePt t="317314" x="5280025" y="5287963"/>
          <p14:tracePt t="317330" x="5105400" y="5287963"/>
          <p14:tracePt t="317347" x="4854575" y="5287963"/>
          <p14:tracePt t="317364" x="4732338" y="5287963"/>
          <p14:tracePt t="317380" x="4549775" y="5287963"/>
          <p14:tracePt t="317397" x="4359275" y="5287963"/>
          <p14:tracePt t="317414" x="4198938" y="5287963"/>
          <p14:tracePt t="317431" x="3984625" y="5303838"/>
          <p14:tracePt t="317447" x="3802063" y="5318125"/>
          <p14:tracePt t="317464" x="3535363" y="5334000"/>
          <p14:tracePt t="317481" x="3382963" y="5372100"/>
          <p14:tracePt t="317497" x="3314700" y="5387975"/>
          <p14:tracePt t="317514" x="3124200" y="5410200"/>
          <p14:tracePt t="317531" x="2873375" y="5440363"/>
          <p14:tracePt t="317547" x="2743200" y="5456238"/>
          <p14:tracePt t="317564" x="2644775" y="5470525"/>
          <p14:tracePt t="317581" x="2498725" y="5502275"/>
          <p14:tracePt t="317597" x="2460625" y="5516563"/>
          <p14:tracePt t="317614" x="2400300" y="5540375"/>
          <p14:tracePt t="317631" x="2354263" y="5570538"/>
          <p14:tracePt t="317647" x="2293938" y="5584825"/>
          <p14:tracePt t="317664" x="2209800" y="5616575"/>
          <p14:tracePt t="317681" x="2141538" y="5646738"/>
          <p14:tracePt t="317697" x="2125663" y="5654675"/>
          <p14:tracePt t="317715" x="2041525" y="5692775"/>
          <p14:tracePt t="317731" x="1981200" y="5715000"/>
          <p14:tracePt t="317747" x="1943100" y="5715000"/>
          <p14:tracePt t="317764" x="1912938" y="5737225"/>
          <p14:tracePt t="317781" x="1897063" y="5745163"/>
          <p14:tracePt t="318237" x="1897063" y="5753100"/>
          <p14:tracePt t="318261" x="1912938" y="5753100"/>
          <p14:tracePt t="318271" x="1920875" y="5753100"/>
          <p14:tracePt t="318281" x="1958975" y="5753100"/>
          <p14:tracePt t="318285" x="1973263" y="5753100"/>
          <p14:tracePt t="318298" x="1989138" y="5753100"/>
          <p14:tracePt t="318314" x="2049463" y="5753100"/>
          <p14:tracePt t="318331" x="2133600" y="5753100"/>
          <p14:tracePt t="318348" x="2255838" y="5753100"/>
          <p14:tracePt t="318364" x="2468563" y="5745163"/>
          <p14:tracePt t="318381" x="2606675" y="5745163"/>
          <p14:tracePt t="318398" x="2659063" y="5737225"/>
          <p14:tracePt t="318414" x="2811463" y="5722938"/>
          <p14:tracePt t="318431" x="2979738" y="5715000"/>
          <p14:tracePt t="318448" x="3184525" y="5699125"/>
          <p14:tracePt t="318464" x="3314700" y="5699125"/>
          <p14:tracePt t="318481" x="3390900" y="5692775"/>
          <p14:tracePt t="318498" x="3527425" y="5668963"/>
          <p14:tracePt t="318514" x="3543300" y="5668963"/>
          <p14:tracePt t="318619" x="3535363" y="5668963"/>
          <p14:tracePt t="318623" x="3513138" y="5668963"/>
          <p14:tracePt t="318634" x="3482975" y="5668963"/>
          <p14:tracePt t="318648" x="3459163" y="5684838"/>
          <p14:tracePt t="318664" x="3429000" y="5699125"/>
          <p14:tracePt t="318681" x="3368675" y="5722938"/>
          <p14:tracePt t="318698" x="3222625" y="5722938"/>
          <p14:tracePt t="318714" x="3116263" y="5722938"/>
          <p14:tracePt t="318731" x="3063875" y="5722938"/>
          <p14:tracePt t="318748" x="2941638" y="5722938"/>
          <p14:tracePt t="318765" x="2819400" y="5722938"/>
          <p14:tracePt t="318781" x="2743200" y="5722938"/>
          <p14:tracePt t="318798" x="2667000" y="5730875"/>
          <p14:tracePt t="318814" x="2606675" y="5745163"/>
          <p14:tracePt t="318831" x="2454275" y="5753100"/>
          <p14:tracePt t="318848" x="2339975" y="5753100"/>
          <p14:tracePt t="318864" x="2270125" y="5753100"/>
          <p14:tracePt t="318881" x="2209800" y="5761038"/>
          <p14:tracePt t="318898" x="2179638" y="5768975"/>
          <p14:tracePt t="318914" x="2171700" y="5768975"/>
          <p14:tracePt t="318931" x="2117725" y="5783263"/>
          <p14:tracePt t="318948" x="1973263" y="5783263"/>
          <p14:tracePt t="318964" x="1897063" y="5783263"/>
          <p14:tracePt t="318981" x="1439863" y="5783263"/>
          <p14:tracePt t="318998" x="1044575" y="5783263"/>
          <p14:tracePt t="319015" x="708025" y="5799138"/>
          <p14:tracePt t="319031" x="631825" y="5813425"/>
          <p14:tracePt t="319048" x="571500" y="5813425"/>
          <p14:tracePt t="319065" x="503238" y="5813425"/>
          <p14:tracePt t="319081" x="434975" y="5813425"/>
          <p14:tracePt t="319098" x="388938" y="5813425"/>
          <p14:tracePt t="319157" x="403225" y="5813425"/>
          <p14:tracePt t="319167" x="419100" y="5813425"/>
          <p14:tracePt t="319177" x="465138" y="5813425"/>
          <p14:tracePt t="319181" x="487363" y="5813425"/>
          <p14:tracePt t="319198" x="541338" y="5791200"/>
          <p14:tracePt t="319215" x="587375" y="5775325"/>
          <p14:tracePt t="319231" x="663575" y="5768975"/>
          <p14:tracePt t="319248" x="701675" y="5768975"/>
          <p14:tracePt t="319264" x="846138" y="5768975"/>
          <p14:tracePt t="319281" x="922338" y="5768975"/>
          <p14:tracePt t="319298" x="960438" y="5768975"/>
          <p14:tracePt t="319315" x="968375" y="5768975"/>
          <p14:tracePt t="319331" x="1006475" y="5768975"/>
          <p14:tracePt t="319348" x="1066800" y="5791200"/>
          <p14:tracePt t="319365" x="1135063" y="5821363"/>
          <p14:tracePt t="319381" x="1317625" y="5859463"/>
          <p14:tracePt t="319398" x="1508125" y="5859463"/>
          <p14:tracePt t="319415" x="2141538" y="5859463"/>
          <p14:tracePt t="319431" x="2636838" y="5859463"/>
          <p14:tracePt t="319448" x="2949575" y="5859463"/>
          <p14:tracePt t="319465" x="4000500" y="5859463"/>
          <p14:tracePt t="319482" x="4678363" y="5859463"/>
          <p14:tracePt t="319498" x="5287963" y="5859463"/>
          <p14:tracePt t="319515" x="5875338" y="5859463"/>
          <p14:tracePt t="319531" x="6613525" y="5859463"/>
          <p14:tracePt t="319548" x="6865938" y="5859463"/>
          <p14:tracePt t="319550" x="7032625" y="5859463"/>
          <p14:tracePt t="319565" x="7162800" y="5859463"/>
          <p14:tracePt t="319581" x="7375525" y="5859463"/>
          <p14:tracePt t="319598" x="7589838" y="5859463"/>
          <p14:tracePt t="319615" x="7658100" y="5859463"/>
          <p14:tracePt t="319631" x="7742238" y="5859463"/>
          <p14:tracePt t="319648" x="7826375" y="5859463"/>
          <p14:tracePt t="319665" x="7932738" y="5875338"/>
          <p14:tracePt t="319682" x="7962900" y="5875338"/>
          <p14:tracePt t="319698" x="8039100" y="5889625"/>
          <p14:tracePt t="319715" x="8047038" y="5889625"/>
          <p14:tracePt t="319762" x="8054975" y="5889625"/>
          <p14:tracePt t="319853" x="8047038" y="5889625"/>
          <p14:tracePt t="319863" x="8016875" y="5889625"/>
          <p14:tracePt t="319867" x="7993063" y="5889625"/>
          <p14:tracePt t="319882" x="7962900" y="5889625"/>
          <p14:tracePt t="319898" x="7864475" y="5883275"/>
          <p14:tracePt t="319915" x="7742238" y="5875338"/>
          <p14:tracePt t="319932" x="7650163" y="5875338"/>
          <p14:tracePt t="319948" x="7589838" y="5875338"/>
          <p14:tracePt t="319965" x="7581900" y="5875338"/>
          <p14:tracePt t="320023" x="7604125" y="5875338"/>
          <p14:tracePt t="320029" x="7612063" y="5875338"/>
          <p14:tracePt t="320039" x="7642225" y="5875338"/>
          <p14:tracePt t="320048" x="7680325" y="5875338"/>
          <p14:tracePt t="320065" x="7794625" y="5875338"/>
          <p14:tracePt t="320082" x="7924800" y="5875338"/>
          <p14:tracePt t="320098" x="8039100" y="5875338"/>
          <p14:tracePt t="320115" x="8191500" y="5875338"/>
          <p14:tracePt t="320132" x="8289925" y="5875338"/>
          <p14:tracePt t="320149" x="8305800" y="5875338"/>
          <p14:tracePt t="320221" x="8313738" y="5875338"/>
          <p14:tracePt t="320233" x="8321675" y="5875338"/>
          <p14:tracePt t="320241" x="8328025" y="5875338"/>
          <p14:tracePt t="320249" x="8335963" y="5875338"/>
          <p14:tracePt t="320265" x="8359775" y="5875338"/>
          <p14:tracePt t="320282" x="8366125" y="5875338"/>
          <p14:tracePt t="320299" x="8420100" y="5875338"/>
          <p14:tracePt t="320315" x="8474075" y="5875338"/>
          <p14:tracePt t="320332" x="8534400" y="5875338"/>
          <p14:tracePt t="320348" x="8594725" y="5875338"/>
          <p14:tracePt t="320365" x="8678863" y="5875338"/>
          <p14:tracePt t="320382" x="8709025" y="5867400"/>
          <p14:tracePt t="320399" x="8740775" y="5867400"/>
          <p14:tracePt t="320415" x="8793163" y="5867400"/>
          <p14:tracePt t="320432" x="8823325" y="5867400"/>
          <p14:tracePt t="320448" x="8893175" y="5867400"/>
          <p14:tracePt t="320465" x="8915400" y="5867400"/>
          <p14:tracePt t="320482" x="8937625" y="5867400"/>
          <p14:tracePt t="320499" x="8953500" y="5867400"/>
          <p14:tracePt t="320515" x="8961438" y="5867400"/>
          <p14:tracePt t="320532" x="8969375" y="5859463"/>
          <p14:tracePt t="320549" x="8975725" y="5859463"/>
          <p14:tracePt t="320565" x="9013825" y="5859463"/>
          <p14:tracePt t="320582" x="9097963" y="5859463"/>
          <p14:tracePt t="320599" x="9228138" y="5859463"/>
          <p14:tracePt t="320615" x="9372600" y="5859463"/>
          <p14:tracePt t="320632" x="9471025" y="5859463"/>
          <p14:tracePt t="320649" x="9540875" y="5859463"/>
          <p14:tracePt t="320665" x="9585325" y="5859463"/>
          <p14:tracePt t="320682" x="9593263" y="5859463"/>
          <p14:tracePt t="320699" x="9639300" y="5851525"/>
          <p14:tracePt t="320715" x="9677400" y="5851525"/>
          <p14:tracePt t="320732" x="9693275" y="5851525"/>
          <p14:tracePt t="320749" x="9699625" y="5851525"/>
          <p14:tracePt t="320787" x="9707563" y="5851525"/>
          <p14:tracePt t="320801" x="9707563" y="5845175"/>
          <p14:tracePt t="320815" x="9715500" y="5845175"/>
          <p14:tracePt t="321225" x="9723438" y="5837238"/>
          <p14:tracePt t="321507" x="9737725" y="5821363"/>
          <p14:tracePt t="321527" x="9737725" y="5813425"/>
          <p14:tracePt t="321546" x="9745663" y="5813425"/>
          <p14:tracePt t="321549" x="9745663" y="5807075"/>
          <p14:tracePt t="321566" x="9753600" y="5807075"/>
          <p14:tracePt t="321582" x="9753600" y="5799138"/>
          <p14:tracePt t="321599" x="9769475" y="5783263"/>
          <p14:tracePt t="321616" x="9769475" y="5775325"/>
          <p14:tracePt t="321632" x="9769475" y="5761038"/>
          <p14:tracePt t="321670" x="9769475" y="5753100"/>
          <p14:tracePt t="321683" x="9775825" y="5753100"/>
          <p14:tracePt t="321699" x="9775825" y="5722938"/>
          <p14:tracePt t="321716" x="9775825" y="5707063"/>
          <p14:tracePt t="321733" x="9775825" y="5692775"/>
          <p14:tracePt t="321749" x="9761538" y="5668963"/>
          <p14:tracePt t="321766" x="9745663" y="5646738"/>
          <p14:tracePt t="321782" x="9707563" y="5630863"/>
          <p14:tracePt t="321799" x="9631363" y="5616575"/>
          <p14:tracePt t="321816" x="9486900" y="5584825"/>
          <p14:tracePt t="321832" x="9312275" y="5562600"/>
          <p14:tracePt t="321849" x="9128125" y="5524500"/>
          <p14:tracePt t="321866" x="8893175" y="5478463"/>
          <p14:tracePt t="321882" x="8686800" y="5456238"/>
          <p14:tracePt t="321899" x="8161338" y="5372100"/>
          <p14:tracePt t="321916" x="7856538" y="5334000"/>
          <p14:tracePt t="321932" x="7750175" y="5334000"/>
          <p14:tracePt t="321950" x="7407275" y="5295900"/>
          <p14:tracePt t="321966" x="6880225" y="5280025"/>
          <p14:tracePt t="321983" x="6477000" y="5280025"/>
          <p14:tracePt t="321999" x="6210300" y="5280025"/>
          <p14:tracePt t="322016" x="5867400" y="5280025"/>
          <p14:tracePt t="322032" x="5707063" y="5280025"/>
          <p14:tracePt t="322049" x="5470525" y="5295900"/>
          <p14:tracePt t="322065" x="5211763" y="5356225"/>
          <p14:tracePt t="322082" x="5037138" y="5410200"/>
          <p14:tracePt t="322099" x="4860925" y="5532438"/>
          <p14:tracePt t="322115" x="4740275" y="5608638"/>
          <p14:tracePt t="322132" x="4511675" y="5722938"/>
          <p14:tracePt t="322149" x="4449763" y="5775325"/>
          <p14:tracePt t="322166" x="4305300" y="5867400"/>
          <p14:tracePt t="322182" x="4206875" y="5913438"/>
          <p14:tracePt t="322199" x="4068763" y="5989638"/>
          <p14:tracePt t="322216" x="3970338" y="6003925"/>
          <p14:tracePt t="322232" x="3878263" y="6011863"/>
          <p14:tracePt t="322249" x="3856038" y="6011863"/>
          <p14:tracePt t="322265" x="3771900" y="6011863"/>
          <p14:tracePt t="322282" x="3741738" y="6011863"/>
          <p14:tracePt t="322299" x="3695700" y="6011863"/>
          <p14:tracePt t="322316" x="3635375" y="6011863"/>
          <p14:tracePt t="322332" x="3551238" y="6011863"/>
          <p14:tracePt t="322349" x="3513138" y="6011863"/>
          <p14:tracePt t="322366" x="3459163" y="6011863"/>
          <p14:tracePt t="322382" x="3429000" y="6019800"/>
          <p14:tracePt t="322399" x="3390900" y="6019800"/>
          <p14:tracePt t="322415" x="3344863" y="6019800"/>
          <p14:tracePt t="322432" x="3284538" y="6019800"/>
          <p14:tracePt t="322449" x="3246438" y="6019800"/>
          <p14:tracePt t="322466" x="3184525" y="5989638"/>
          <p14:tracePt t="322482" x="3116263" y="5943600"/>
          <p14:tracePt t="322499" x="3094038" y="5913438"/>
          <p14:tracePt t="322516" x="3086100" y="5889625"/>
          <p14:tracePt t="322532" x="3086100" y="5883275"/>
          <p14:tracePt t="322549" x="3086100" y="5875338"/>
          <p14:tracePt t="322566" x="3086100" y="5867400"/>
          <p14:tracePt t="322586" x="3086100" y="5859463"/>
          <p14:tracePt t="322638" x="3086100" y="5851525"/>
          <p14:tracePt t="322668" x="3086100" y="5837238"/>
          <p14:tracePt t="322718" x="3094038" y="5837238"/>
          <p14:tracePt t="322734" x="3108325" y="5829300"/>
          <p14:tracePt t="322744" x="3108325" y="5821363"/>
          <p14:tracePt t="322749" x="3116263" y="5813425"/>
          <p14:tracePt t="322766" x="3140075" y="5783263"/>
          <p14:tracePt t="322782" x="3146425" y="5768975"/>
          <p14:tracePt t="322799" x="3154363" y="5768975"/>
          <p14:tracePt t="322816" x="3162300" y="5761038"/>
          <p14:tracePt t="323258" x="3162300" y="5745163"/>
          <p14:tracePt t="323294" x="3124200" y="5745163"/>
          <p14:tracePt t="323304" x="3048000" y="5745163"/>
          <p14:tracePt t="323314" x="2887663" y="5745163"/>
          <p14:tracePt t="323318" x="2841625" y="5745163"/>
          <p14:tracePt t="323333" x="2644775" y="5745163"/>
          <p14:tracePt t="323349" x="2019300" y="5745163"/>
          <p14:tracePt t="323366" x="1417638" y="5745163"/>
          <p14:tracePt t="323383" x="1028700" y="5768975"/>
          <p14:tracePt t="323399" x="822325" y="5807075"/>
          <p14:tracePt t="323416" x="822325" y="5813425"/>
          <p14:tracePt t="323490" x="808038" y="5821363"/>
          <p14:tracePt t="323500" x="808038" y="5829300"/>
          <p14:tracePt t="323504" x="800100" y="5837238"/>
          <p14:tracePt t="323527" x="792163" y="5845175"/>
          <p14:tracePt t="323536" x="792163" y="5859463"/>
          <p14:tracePt t="323549" x="792163" y="5867400"/>
          <p14:tracePt t="323566" x="792163" y="5883275"/>
          <p14:tracePt t="323583" x="792163" y="5889625"/>
          <p14:tracePt t="323676" x="792163" y="5897563"/>
          <p14:tracePt t="323686" x="808038" y="5897563"/>
          <p14:tracePt t="323696" x="846138" y="5897563"/>
          <p14:tracePt t="323706" x="868363" y="5897563"/>
          <p14:tracePt t="323717" x="922338" y="5897563"/>
          <p14:tracePt t="323733" x="982663" y="5897563"/>
          <p14:tracePt t="323749" x="1112838" y="5905500"/>
          <p14:tracePt t="323766" x="1265238" y="5905500"/>
          <p14:tracePt t="323783" x="1387475" y="5905500"/>
          <p14:tracePt t="323799" x="1401763" y="5905500"/>
          <p14:tracePt t="323816" x="1409700" y="5905500"/>
          <p14:tracePt t="323849" x="1425575" y="5905500"/>
          <p14:tracePt t="323866" x="1485900" y="5905500"/>
          <p14:tracePt t="323883" x="1646238" y="5935663"/>
          <p14:tracePt t="323899" x="1828800" y="5951538"/>
          <p14:tracePt t="323916" x="1912938" y="5981700"/>
          <p14:tracePt t="323933" x="2087563" y="5997575"/>
          <p14:tracePt t="323949" x="2370138" y="6019800"/>
          <p14:tracePt t="323966" x="2544763" y="6019800"/>
          <p14:tracePt t="323983" x="2568575" y="6019800"/>
          <p14:tracePt t="324040" x="2574925" y="6019800"/>
          <p14:tracePt t="324044" x="2582863" y="6019800"/>
          <p14:tracePt t="324054" x="2590800" y="6019800"/>
          <p14:tracePt t="324066" x="2606675" y="6019800"/>
          <p14:tracePt t="324083" x="2697163" y="6035675"/>
          <p14:tracePt t="324099" x="2759075" y="6035675"/>
          <p14:tracePt t="324116" x="2849563" y="6035675"/>
          <p14:tracePt t="324133" x="2963863" y="6035675"/>
          <p14:tracePt t="324149" x="3094038" y="6035675"/>
          <p14:tracePt t="324166" x="3344863" y="5997575"/>
          <p14:tracePt t="324183" x="3497263" y="5989638"/>
          <p14:tracePt t="324200" x="3581400" y="5981700"/>
          <p14:tracePt t="324216" x="3916363" y="5973763"/>
          <p14:tracePt t="324233" x="4183063" y="5973763"/>
          <p14:tracePt t="324250" x="4625975" y="5973763"/>
          <p14:tracePt t="324266" x="5083175" y="5973763"/>
          <p14:tracePt t="324283" x="5821363" y="6019800"/>
          <p14:tracePt t="324300" x="6194425" y="6080125"/>
          <p14:tracePt t="324316" x="6873875" y="6164263"/>
          <p14:tracePt t="324333" x="7505700" y="6194425"/>
          <p14:tracePt t="324350" x="7962900" y="6194425"/>
          <p14:tracePt t="324366" x="8480425" y="6194425"/>
          <p14:tracePt t="324383" x="8747125" y="6194425"/>
          <p14:tracePt t="324400" x="8885238" y="6194425"/>
          <p14:tracePt t="324416" x="9151938" y="6194425"/>
          <p14:tracePt t="324433" x="9220200" y="6180138"/>
          <p14:tracePt t="324450" x="9274175" y="6149975"/>
          <p14:tracePt t="324502" x="9274175" y="6142038"/>
          <p14:tracePt t="324512" x="9266238" y="6142038"/>
          <p14:tracePt t="324522" x="9236075" y="6142038"/>
          <p14:tracePt t="324533" x="9204325" y="6126163"/>
          <p14:tracePt t="324550" x="9166225" y="6118225"/>
          <p14:tracePt t="324566" x="9136063" y="6103938"/>
          <p14:tracePt t="324583" x="9121775" y="6103938"/>
          <p14:tracePt t="324616" x="9113838" y="6103938"/>
          <p14:tracePt t="324633" x="9090025" y="6096000"/>
          <p14:tracePt t="324650" x="9007475" y="6073775"/>
          <p14:tracePt t="324666" x="8953500" y="6057900"/>
          <p14:tracePt t="324683" x="8747125" y="6027738"/>
          <p14:tracePt t="324700" x="8664575" y="6019800"/>
          <p14:tracePt t="324716" x="8564563" y="6011863"/>
          <p14:tracePt t="324733" x="8526463" y="6003925"/>
          <p14:tracePt t="324750" x="8474075" y="6003925"/>
          <p14:tracePt t="324766" x="8466138" y="6003925"/>
          <p14:tracePt t="324783" x="8450263" y="6003925"/>
          <p14:tracePt t="324800" x="8404225" y="5997575"/>
          <p14:tracePt t="324816" x="8382000" y="5997575"/>
          <p14:tracePt t="324833" x="8297863" y="5973763"/>
          <p14:tracePt t="324850" x="8251825" y="5965825"/>
          <p14:tracePt t="324866" x="8153400" y="5951538"/>
          <p14:tracePt t="324883" x="8047038" y="5935663"/>
          <p14:tracePt t="324900" x="7947025" y="5913438"/>
          <p14:tracePt t="324916" x="7902575" y="5905500"/>
          <p14:tracePt t="324933" x="7870825" y="5905500"/>
          <p14:tracePt t="325058" x="7864475" y="5905500"/>
          <p14:tracePt t="325078" x="7856538" y="5905500"/>
          <p14:tracePt t="325088" x="7848600" y="5905500"/>
          <p14:tracePt t="325104" x="7832725" y="5905500"/>
          <p14:tracePt t="325108" x="7818438" y="5905500"/>
          <p14:tracePt t="325118" x="7794625" y="5905500"/>
          <p14:tracePt t="325133" x="7756525" y="5905500"/>
          <p14:tracePt t="325150" x="7734300" y="5905500"/>
          <p14:tracePt t="325167" x="7673975" y="5905500"/>
          <p14:tracePt t="325183" x="7627938" y="5905500"/>
          <p14:tracePt t="325200" x="7581900" y="5905500"/>
          <p14:tracePt t="325217" x="7551738" y="5905500"/>
          <p14:tracePt t="325233" x="7535863" y="5905500"/>
          <p14:tracePt t="325250" x="7489825" y="5905500"/>
          <p14:tracePt t="325267" x="7399338" y="5883275"/>
          <p14:tracePt t="325283" x="7345363" y="5883275"/>
          <p14:tracePt t="325300" x="7331075" y="5883275"/>
          <p14:tracePt t="325317" x="7315200" y="5883275"/>
          <p14:tracePt t="325964" x="7323138" y="5883275"/>
          <p14:tracePt t="326020" x="7331075" y="5883275"/>
          <p14:tracePt t="326040" x="7337425" y="5883275"/>
          <p14:tracePt t="326056" x="7345363" y="5883275"/>
          <p14:tracePt t="326062" x="7361238" y="5883275"/>
          <p14:tracePt t="326082" x="7369175" y="5883275"/>
          <p14:tracePt t="326092" x="7375525" y="5883275"/>
          <p14:tracePt t="326100" x="7383463" y="5883275"/>
          <p14:tracePt t="326117" x="7399338" y="5883275"/>
          <p14:tracePt t="326134" x="7407275" y="5883275"/>
          <p14:tracePt t="326150" x="7413625" y="5883275"/>
          <p14:tracePt t="326167" x="7437438" y="5883275"/>
          <p14:tracePt t="326184" x="7445375" y="5883275"/>
          <p14:tracePt t="326217" x="7451725" y="5883275"/>
          <p14:tracePt t="326234" x="7459663" y="5883275"/>
          <p14:tracePt t="326250" x="7467600" y="5883275"/>
          <p14:tracePt t="326267" x="7483475" y="5883275"/>
          <p14:tracePt t="326284" x="7513638" y="5883275"/>
          <p14:tracePt t="326300" x="7535863" y="5883275"/>
          <p14:tracePt t="326317" x="7551738" y="5883275"/>
          <p14:tracePt t="326334" x="7589838" y="5883275"/>
          <p14:tracePt t="326350" x="7658100" y="5883275"/>
          <p14:tracePt t="326367" x="7712075" y="5883275"/>
          <p14:tracePt t="326384" x="7726363" y="5883275"/>
          <p14:tracePt t="326400" x="7756525" y="5883275"/>
          <p14:tracePt t="326417" x="7780338" y="5883275"/>
          <p14:tracePt t="326434" x="7802563" y="5883275"/>
          <p14:tracePt t="326450" x="7826375" y="5883275"/>
          <p14:tracePt t="326467" x="7856538" y="5883275"/>
          <p14:tracePt t="326484" x="7878763" y="5883275"/>
          <p14:tracePt t="326500" x="7902575" y="5883275"/>
          <p14:tracePt t="326534" x="7916863" y="5883275"/>
          <p14:tracePt t="326550" x="7924800" y="5883275"/>
          <p14:tracePt t="326567" x="7940675" y="5883275"/>
          <p14:tracePt t="326584" x="7962900" y="5883275"/>
          <p14:tracePt t="326600" x="7978775" y="5883275"/>
          <p14:tracePt t="326617" x="7993063" y="5883275"/>
          <p14:tracePt t="326634" x="8016875" y="5883275"/>
          <p14:tracePt t="326650" x="8023225" y="5883275"/>
          <p14:tracePt t="326667" x="8039100" y="5883275"/>
          <p14:tracePt t="328532" x="8047038" y="5883275"/>
          <p14:tracePt t="328546" x="8054975" y="5883275"/>
          <p14:tracePt t="328552" x="8061325" y="5883275"/>
          <p14:tracePt t="328564" x="8069263" y="5883275"/>
          <p14:tracePt t="328568" x="8077200" y="5883275"/>
          <p14:tracePt t="328604" x="8085138" y="5883275"/>
          <p14:tracePt t="328624" x="8093075" y="5883275"/>
          <p14:tracePt t="328644" x="8099425" y="5883275"/>
          <p14:tracePt t="328674" x="8115300" y="5883275"/>
          <p14:tracePt t="328684" x="8145463" y="5883275"/>
          <p14:tracePt t="328700" x="8169275" y="5883275"/>
          <p14:tracePt t="328704" x="8221663" y="5883275"/>
          <p14:tracePt t="328718" x="8275638" y="5883275"/>
          <p14:tracePt t="328734" x="8397875" y="5883275"/>
          <p14:tracePt t="328751" x="8526463" y="5883275"/>
          <p14:tracePt t="328768" x="8694738" y="5883275"/>
          <p14:tracePt t="328785" x="8809038" y="5883275"/>
          <p14:tracePt t="328801" x="8915400" y="5883275"/>
          <p14:tracePt t="328818" x="9067800" y="5883275"/>
          <p14:tracePt t="328835" x="9220200" y="5883275"/>
          <p14:tracePt t="328851" x="9364663" y="5883275"/>
          <p14:tracePt t="328868" x="9502775" y="5875338"/>
          <p14:tracePt t="328885" x="9555163" y="5867400"/>
          <p14:tracePt t="328901" x="9609138" y="5867400"/>
          <p14:tracePt t="328918" x="9623425" y="5867400"/>
          <p14:tracePt t="328951" x="9639300" y="5845175"/>
          <p14:tracePt t="328968" x="9647238" y="5845175"/>
          <p14:tracePt t="328985" x="9715500" y="5845175"/>
          <p14:tracePt t="329001" x="9737725" y="5845175"/>
          <p14:tracePt t="329018" x="9821863" y="5837238"/>
          <p14:tracePt t="329035" x="9867900" y="5821363"/>
          <p14:tracePt t="329051" x="9928225" y="5821363"/>
          <p14:tracePt t="329052" x="9944100" y="5821363"/>
          <p14:tracePt t="329068" x="9959975" y="5813425"/>
          <p14:tracePt t="329085" x="9974263" y="5813425"/>
          <p14:tracePt t="329101" x="9990138" y="5807075"/>
          <p14:tracePt t="329118" x="10004425" y="5807075"/>
          <p14:tracePt t="329135" x="10042525" y="5807075"/>
          <p14:tracePt t="329151" x="10088563" y="5807075"/>
          <p14:tracePt t="329168" x="10202863" y="5807075"/>
          <p14:tracePt t="329185" x="10256838" y="5807075"/>
          <p14:tracePt t="329201" x="10264775" y="5807075"/>
          <p14:tracePt t="329444" x="10248900" y="5807075"/>
          <p14:tracePt t="329454" x="10172700" y="5807075"/>
          <p14:tracePt t="329460" x="10112375" y="5807075"/>
          <p14:tracePt t="329468" x="10080625" y="5807075"/>
          <p14:tracePt t="329485" x="9769475" y="5807075"/>
          <p14:tracePt t="329501" x="9166225" y="5807075"/>
          <p14:tracePt t="329518" x="8915400" y="5807075"/>
          <p14:tracePt t="329535" x="8458200" y="5807075"/>
          <p14:tracePt t="329551" x="7954963" y="5807075"/>
          <p14:tracePt t="329568" x="7437438" y="5807075"/>
          <p14:tracePt t="329585" x="6858000" y="5807075"/>
          <p14:tracePt t="329601" x="6659563" y="5799138"/>
          <p14:tracePt t="329618" x="6332538" y="5775325"/>
          <p14:tracePt t="329635" x="6088063" y="5753100"/>
          <p14:tracePt t="329652" x="5889625" y="5753100"/>
          <p14:tracePt t="329668" x="5737225" y="5753100"/>
          <p14:tracePt t="329685" x="5584825" y="5753100"/>
          <p14:tracePt t="329702" x="5524500" y="5753100"/>
          <p14:tracePt t="329718" x="5349875" y="5753100"/>
          <p14:tracePt t="329735" x="5295900" y="5753100"/>
          <p14:tracePt t="329752" x="5265738" y="5753100"/>
          <p14:tracePt t="329768" x="5227638" y="5753100"/>
          <p14:tracePt t="329785" x="5135563" y="5753100"/>
          <p14:tracePt t="329802" x="5083175" y="5753100"/>
          <p14:tracePt t="329818" x="5029200" y="5753100"/>
          <p14:tracePt t="329835" x="4975225" y="5753100"/>
          <p14:tracePt t="329852" x="4937125" y="5753100"/>
          <p14:tracePt t="329868" x="4778375" y="5722938"/>
          <p14:tracePt t="329885" x="4686300" y="5699125"/>
          <p14:tracePt t="329902" x="4556125" y="5684838"/>
          <p14:tracePt t="329918" x="4533900" y="5684838"/>
          <p14:tracePt t="329935" x="4479925" y="5676900"/>
          <p14:tracePt t="329952" x="4457700" y="5676900"/>
          <p14:tracePt t="329968" x="4411663" y="5676900"/>
          <p14:tracePt t="329985" x="4359275" y="5676900"/>
          <p14:tracePt t="330002" x="4267200" y="5676900"/>
          <p14:tracePt t="330018" x="4237038" y="5676900"/>
          <p14:tracePt t="330035" x="4206875" y="5676900"/>
          <p14:tracePt t="330052" x="4191000" y="5676900"/>
          <p14:tracePt t="330100" x="4183063" y="5676900"/>
          <p14:tracePt t="330122" x="4175125" y="5676900"/>
          <p14:tracePt t="330126" x="4168775" y="5676900"/>
          <p14:tracePt t="330136" x="4160838" y="5676900"/>
          <p14:tracePt t="330706" x="4152900" y="5676900"/>
          <p14:tracePt t="330716" x="4137025" y="5676900"/>
          <p14:tracePt t="330722" x="4106863" y="5676900"/>
          <p14:tracePt t="330735" x="4068763" y="5676900"/>
          <p14:tracePt t="330752" x="3954463" y="5676900"/>
          <p14:tracePt t="330769" x="3810000" y="5676900"/>
          <p14:tracePt t="330785" x="3551238" y="5676900"/>
          <p14:tracePt t="330802" x="3390900" y="5676900"/>
          <p14:tracePt t="330819" x="3124200" y="5676900"/>
          <p14:tracePt t="330835" x="2857500" y="5676900"/>
          <p14:tracePt t="330852" x="2697163" y="5676900"/>
          <p14:tracePt t="330869" x="2384425" y="5676900"/>
          <p14:tracePt t="330885" x="2193925" y="5676900"/>
          <p14:tracePt t="330902" x="2111375" y="5676900"/>
          <p14:tracePt t="330919" x="1882775" y="5676900"/>
          <p14:tracePt t="330935" x="1812925" y="5676900"/>
          <p14:tracePt t="330952" x="1768475" y="5676900"/>
          <p14:tracePt t="330969" x="1752600" y="5676900"/>
          <p14:tracePt t="330985" x="1744663" y="5676900"/>
          <p14:tracePt t="331019" x="1736725" y="5676900"/>
          <p14:tracePt t="331035" x="1714500" y="5676900"/>
          <p14:tracePt t="331052" x="1698625" y="5676900"/>
          <p14:tracePt t="331069" x="1692275" y="5676900"/>
          <p14:tracePt t="331085" x="1660525" y="5676900"/>
          <p14:tracePt t="331102" x="1584325" y="5676900"/>
          <p14:tracePt t="331119" x="1562100" y="5676900"/>
          <p14:tracePt t="331135" x="1470025" y="5676900"/>
          <p14:tracePt t="331152" x="1317625" y="5745163"/>
          <p14:tracePt t="331169" x="1257300" y="5768975"/>
          <p14:tracePt t="331185" x="1235075" y="5799138"/>
          <p14:tracePt t="331202" x="1219200" y="5813425"/>
          <p14:tracePt t="331219" x="1203325" y="5813425"/>
          <p14:tracePt t="331272" x="1196975" y="5813425"/>
          <p14:tracePt t="331282" x="1189038" y="5813425"/>
          <p14:tracePt t="331288" x="1181100" y="5813425"/>
          <p14:tracePt t="331302" x="1173163" y="5813425"/>
          <p14:tracePt t="331382" x="1158875" y="5813425"/>
          <p14:tracePt t="331404" x="1150938" y="5813425"/>
          <p14:tracePt t="331414" x="1143000" y="5813425"/>
          <p14:tracePt t="331626" x="1158875" y="5821363"/>
          <p14:tracePt t="331636" x="1173163" y="5837238"/>
          <p14:tracePt t="331640" x="1203325" y="5837238"/>
          <p14:tracePt t="331652" x="1235075" y="5837238"/>
          <p14:tracePt t="331669" x="1341438" y="5859463"/>
          <p14:tracePt t="331686" x="1439863" y="5867400"/>
          <p14:tracePt t="331702" x="1684338" y="5883275"/>
          <p14:tracePt t="331719" x="1768475" y="5883275"/>
          <p14:tracePt t="331736" x="2003425" y="5883275"/>
          <p14:tracePt t="331752" x="2225675" y="5883275"/>
          <p14:tracePt t="331769" x="2400300" y="5905500"/>
          <p14:tracePt t="331786" x="2636838" y="5927725"/>
          <p14:tracePt t="331802" x="2841625" y="5959475"/>
          <p14:tracePt t="331819" x="2933700" y="5981700"/>
          <p14:tracePt t="331836" x="3124200" y="6019800"/>
          <p14:tracePt t="331852" x="3406775" y="6042025"/>
          <p14:tracePt t="331869" x="3635375" y="6065838"/>
          <p14:tracePt t="331886" x="3832225" y="6065838"/>
          <p14:tracePt t="331902" x="4054475" y="6065838"/>
          <p14:tracePt t="331919" x="4114800" y="6065838"/>
          <p14:tracePt t="331936" x="4168775" y="6065838"/>
          <p14:tracePt t="331952" x="4206875" y="6065838"/>
          <p14:tracePt t="331969" x="4229100" y="6065838"/>
          <p14:tracePt t="331986" x="4267200" y="6065838"/>
          <p14:tracePt t="332002" x="4283075" y="6065838"/>
          <p14:tracePt t="332019" x="4327525" y="6065838"/>
          <p14:tracePt t="332036" x="4373563" y="6065838"/>
          <p14:tracePt t="332052" x="4411663" y="6065838"/>
          <p14:tracePt t="332069" x="4495800" y="6065838"/>
          <p14:tracePt t="332086" x="4533900" y="6065838"/>
          <p14:tracePt t="332102" x="4541838" y="6065838"/>
          <p14:tracePt t="332119" x="4564063" y="6065838"/>
          <p14:tracePt t="332136" x="4587875" y="6065838"/>
          <p14:tracePt t="332152" x="4618038" y="6065838"/>
          <p14:tracePt t="332169" x="4656138" y="6065838"/>
          <p14:tracePt t="332186" x="4694238" y="6065838"/>
          <p14:tracePt t="332202" x="4702175" y="6065838"/>
          <p14:tracePt t="332323" x="4694238" y="6065838"/>
          <p14:tracePt t="332327" x="4686300" y="6065838"/>
          <p14:tracePt t="332337" x="4678363" y="6065838"/>
          <p14:tracePt t="332353" x="4656138" y="6065838"/>
          <p14:tracePt t="332369" x="4632325" y="6065838"/>
          <p14:tracePt t="332386" x="4618038" y="6065838"/>
          <p14:tracePt t="332403" x="4579938" y="6057900"/>
          <p14:tracePt t="332419" x="4572000" y="6057900"/>
          <p14:tracePt t="332436" x="4549775" y="6057900"/>
          <p14:tracePt t="332453" x="4533900" y="6057900"/>
          <p14:tracePt t="332486" x="4525963" y="6057900"/>
          <p14:tracePt t="332503" x="4511675" y="6049963"/>
          <p14:tracePt t="332519" x="4495800" y="6042025"/>
          <p14:tracePt t="332536" x="4473575" y="6035675"/>
          <p14:tracePt t="332553" x="4441825" y="6019800"/>
          <p14:tracePt t="332570" x="4419600" y="6003925"/>
          <p14:tracePt t="332586" x="4403725" y="6003925"/>
          <p14:tracePt t="332603" x="4373563" y="5989638"/>
          <p14:tracePt t="332620" x="4321175" y="5965825"/>
          <p14:tracePt t="332637" x="4297363" y="5959475"/>
          <p14:tracePt t="332653" x="4275138" y="5951538"/>
          <p14:tracePt t="332751" x="4267200" y="5943600"/>
          <p14:tracePt t="332801" x="4259263" y="5935663"/>
          <p14:tracePt t="332861" x="4251325" y="5935663"/>
          <p14:tracePt t="332871" x="4244975" y="5921375"/>
          <p14:tracePt t="332957" x="4237038" y="5913438"/>
          <p14:tracePt t="332967" x="4221163" y="5905500"/>
          <p14:tracePt t="332973" x="4183063" y="5897563"/>
          <p14:tracePt t="332986" x="4152900" y="5889625"/>
          <p14:tracePt t="333003" x="4076700" y="5867400"/>
          <p14:tracePt t="333020" x="4022725" y="5859463"/>
          <p14:tracePt t="333036" x="3924300" y="5845175"/>
          <p14:tracePt t="333053" x="3749675" y="5821363"/>
          <p14:tracePt t="333070" x="3687763" y="5821363"/>
          <p14:tracePt t="333086" x="3429000" y="5791200"/>
          <p14:tracePt t="333103" x="3086100" y="5791200"/>
          <p14:tracePt t="333120" x="2903538" y="5791200"/>
          <p14:tracePt t="333136" x="2781300" y="5791200"/>
          <p14:tracePt t="333153" x="2759075" y="5791200"/>
          <p14:tracePt t="333170" x="2697163" y="5799138"/>
          <p14:tracePt t="333186" x="2636838" y="5807075"/>
          <p14:tracePt t="333203" x="2613025" y="5807075"/>
          <p14:tracePt t="333220" x="2590800" y="5813425"/>
          <p14:tracePt t="333236" x="2582863" y="5813425"/>
          <p14:tracePt t="333253" x="2582863" y="5821363"/>
          <p14:tracePt t="333320" x="2582863" y="5829300"/>
          <p14:tracePt t="333335" x="2598738" y="5837238"/>
          <p14:tracePt t="333345" x="2606675" y="5837238"/>
          <p14:tracePt t="333356" x="2620963" y="5837238"/>
          <p14:tracePt t="333370" x="2636838" y="5837238"/>
          <p14:tracePt t="333386" x="2644775" y="5837238"/>
          <p14:tracePt t="333403" x="2751138" y="5837238"/>
          <p14:tracePt t="333420" x="2841625" y="5837238"/>
          <p14:tracePt t="333436" x="3101975" y="5837238"/>
          <p14:tracePt t="333453" x="3238500" y="5837238"/>
          <p14:tracePt t="333470" x="3451225" y="5837238"/>
          <p14:tracePt t="333486" x="3703638" y="5837238"/>
          <p14:tracePt t="333503" x="3916363" y="5837238"/>
          <p14:tracePt t="333520" x="4206875" y="5859463"/>
          <p14:tracePt t="333537" x="4518025" y="5867400"/>
          <p14:tracePt t="333553" x="4732338" y="5875338"/>
          <p14:tracePt t="333570" x="5165725" y="5889625"/>
          <p14:tracePt t="333587" x="5761038" y="5889625"/>
          <p14:tracePt t="333603" x="5989638" y="5889625"/>
          <p14:tracePt t="333620" x="6408738" y="5905500"/>
          <p14:tracePt t="333637" x="6926263" y="5905500"/>
          <p14:tracePt t="333653" x="7162800" y="5905500"/>
          <p14:tracePt t="333670" x="7323138" y="5905500"/>
          <p14:tracePt t="333686" x="7451725" y="5905500"/>
          <p14:tracePt t="333703" x="7513638" y="5905500"/>
          <p14:tracePt t="333720" x="7581900" y="5905500"/>
          <p14:tracePt t="333737" x="7666038" y="5897563"/>
          <p14:tracePt t="333753" x="7696200" y="5889625"/>
          <p14:tracePt t="333770" x="7718425" y="5883275"/>
          <p14:tracePt t="333849" x="7718425" y="5875338"/>
          <p14:tracePt t="333873" x="7718425" y="5867400"/>
          <p14:tracePt t="333995" x="7712075" y="5859463"/>
          <p14:tracePt t="334005" x="7680325" y="5851525"/>
          <p14:tracePt t="334015" x="7642225" y="5851525"/>
          <p14:tracePt t="334025" x="7620000" y="5851525"/>
          <p14:tracePt t="334037" x="7597775" y="5851525"/>
          <p14:tracePt t="334053" x="7551738" y="5851525"/>
          <p14:tracePt t="334054" x="7521575" y="5851525"/>
          <p14:tracePt t="334070" x="7475538" y="5851525"/>
          <p14:tracePt t="334087" x="7399338" y="5851525"/>
          <p14:tracePt t="334103" x="7361238" y="5851525"/>
          <p14:tracePt t="334120" x="7323138" y="5851525"/>
          <p14:tracePt t="334137" x="7307263" y="5851525"/>
          <p14:tracePt t="334153" x="7292975" y="5851525"/>
          <p14:tracePt t="334340" x="7307263" y="5851525"/>
          <p14:tracePt t="334344" x="7353300" y="5867400"/>
          <p14:tracePt t="334355" x="7407275" y="5867400"/>
          <p14:tracePt t="334370" x="7521575" y="5875338"/>
          <p14:tracePt t="334387" x="7673975" y="5875338"/>
          <p14:tracePt t="334404" x="7772400" y="5875338"/>
          <p14:tracePt t="334420" x="7916863" y="5875338"/>
          <p14:tracePt t="334437" x="7985125" y="5875338"/>
          <p14:tracePt t="334453" x="8039100" y="5875338"/>
          <p14:tracePt t="334470" x="8054975" y="5875338"/>
          <p14:tracePt t="334487" x="8061325" y="5875338"/>
          <p14:tracePt t="336343" x="8069263" y="5875338"/>
          <p14:tracePt t="336351" x="8085138" y="5875338"/>
          <p14:tracePt t="336357" x="8093075" y="5875338"/>
          <p14:tracePt t="336371" x="8099425" y="5875338"/>
          <p14:tracePt t="336387" x="8145463" y="5875338"/>
          <p14:tracePt t="336404" x="8183563" y="5875338"/>
          <p14:tracePt t="336421" x="8221663" y="5875338"/>
          <p14:tracePt t="336437" x="8283575" y="5875338"/>
          <p14:tracePt t="336454" x="8397875" y="5883275"/>
          <p14:tracePt t="336471" x="8488363" y="5889625"/>
          <p14:tracePt t="336488" x="8580438" y="5889625"/>
          <p14:tracePt t="336504" x="8648700" y="5889625"/>
          <p14:tracePt t="336521" x="8694738" y="5897563"/>
          <p14:tracePt t="336538" x="8747125" y="5905500"/>
          <p14:tracePt t="336554" x="8816975" y="5913438"/>
          <p14:tracePt t="336571" x="8869363" y="5927725"/>
          <p14:tracePt t="336588" x="8915400" y="5927725"/>
          <p14:tracePt t="336604" x="8961438" y="5927725"/>
          <p14:tracePt t="336621" x="9045575" y="5927725"/>
          <p14:tracePt t="336637" x="9151938" y="5927725"/>
          <p14:tracePt t="336654" x="9212263" y="5927725"/>
          <p14:tracePt t="336671" x="9304338" y="5927725"/>
          <p14:tracePt t="336687" x="9364663" y="5927725"/>
          <p14:tracePt t="336704" x="9448800" y="5927725"/>
          <p14:tracePt t="336721" x="9502775" y="5927725"/>
          <p14:tracePt t="336738" x="9517063" y="5927725"/>
          <p14:tracePt t="336754" x="9563100" y="5927725"/>
          <p14:tracePt t="336771" x="9601200" y="5927725"/>
          <p14:tracePt t="336788" x="9623425" y="5927725"/>
          <p14:tracePt t="336804" x="9661525" y="5927725"/>
          <p14:tracePt t="336821" x="9693275" y="5927725"/>
          <p14:tracePt t="336838" x="9753600" y="5927725"/>
          <p14:tracePt t="336854" x="9813925" y="5927725"/>
          <p14:tracePt t="336871" x="9867900" y="5927725"/>
          <p14:tracePt t="336888" x="9913938" y="5927725"/>
          <p14:tracePt t="336904" x="9952038" y="5927725"/>
          <p14:tracePt t="336921" x="9982200" y="5927725"/>
          <p14:tracePt t="336938" x="9998075" y="5927725"/>
          <p14:tracePt t="336954" x="10042525" y="5927725"/>
          <p14:tracePt t="336971" x="10066338" y="5927725"/>
          <p14:tracePt t="336988" x="10096500" y="5927725"/>
          <p14:tracePt t="337004" x="10118725" y="5927725"/>
          <p14:tracePt t="337021" x="10142538" y="5927725"/>
          <p14:tracePt t="337038" x="10172700" y="5921375"/>
          <p14:tracePt t="337054" x="10188575" y="5921375"/>
          <p14:tracePt t="337071" x="10202863" y="5921375"/>
          <p14:tracePt t="337314" x="10202863" y="5913438"/>
          <p14:tracePt t="337324" x="10194925" y="5913438"/>
          <p14:tracePt t="337334" x="10188575" y="5913438"/>
          <p14:tracePt t="337344" x="10188575" y="5905500"/>
          <p14:tracePt t="337375" x="10172700" y="5889625"/>
          <p14:tracePt t="337415" x="10164763" y="5889625"/>
          <p14:tracePt t="337642" x="10156825" y="5889625"/>
          <p14:tracePt t="337759" x="10156825" y="5883275"/>
          <p14:tracePt t="339963" x="10156825" y="5875338"/>
          <p14:tracePt t="340006" x="10164763" y="5875338"/>
          <p14:tracePt t="340013" x="10180638" y="5875338"/>
          <p14:tracePt t="340028" x="10218738" y="5875338"/>
          <p14:tracePt t="340043" x="10240963" y="5875338"/>
          <p14:tracePt t="340055" x="10271125" y="5875338"/>
          <p14:tracePt t="340072" x="10340975" y="5875338"/>
          <p14:tracePt t="340089" x="10371138" y="5875338"/>
          <p14:tracePt t="340106" x="10409238" y="5875338"/>
          <p14:tracePt t="340122" x="10439400" y="5875338"/>
          <p14:tracePt t="340139" x="10461625" y="5875338"/>
          <p14:tracePt t="340155" x="10477500" y="5875338"/>
          <p14:tracePt t="340172" x="10493375" y="5875338"/>
          <p14:tracePt t="340490" x="10507663" y="5875338"/>
          <p14:tracePt t="340501" x="10537825" y="5875338"/>
          <p14:tracePt t="340511" x="10561638" y="5875338"/>
          <p14:tracePt t="340522" x="10575925" y="5875338"/>
          <p14:tracePt t="340539" x="10629900" y="5859463"/>
          <p14:tracePt t="340556" x="10645775" y="5859463"/>
          <p14:tracePt t="340572" x="10660063" y="5845175"/>
          <p14:tracePt t="340769" x="10645775" y="5845175"/>
          <p14:tracePt t="340779" x="10561638" y="5845175"/>
          <p14:tracePt t="340785" x="10515600" y="5845175"/>
          <p14:tracePt t="340795" x="10240963" y="5845175"/>
          <p14:tracePt t="340806" x="10172700" y="5845175"/>
          <p14:tracePt t="340823" x="9456738" y="5845175"/>
          <p14:tracePt t="340839" x="8861425" y="5845175"/>
          <p14:tracePt t="340856" x="8632825" y="5845175"/>
          <p14:tracePt t="340872" x="7894638" y="5845175"/>
          <p14:tracePt t="340889" x="7269163" y="5845175"/>
          <p14:tracePt t="340906" x="6865938" y="5867400"/>
          <p14:tracePt t="340922" x="6675438" y="5905500"/>
          <p14:tracePt t="340939" x="6515100" y="5935663"/>
          <p14:tracePt t="340956" x="6408738" y="5935663"/>
          <p14:tracePt t="340972" x="6378575" y="5935663"/>
          <p14:tracePt t="341041" x="6354763" y="5935663"/>
          <p14:tracePt t="341051" x="6346825" y="5935663"/>
          <p14:tracePt t="341071" x="6346825" y="5927725"/>
          <p14:tracePt t="341101" x="6340475" y="5927725"/>
          <p14:tracePt t="341107" x="6340475" y="5921375"/>
          <p14:tracePt t="341117" x="6324600" y="5921375"/>
          <p14:tracePt t="341127" x="6302375" y="5897563"/>
          <p14:tracePt t="341139" x="6286500" y="5889625"/>
          <p14:tracePt t="341156" x="6194425" y="5859463"/>
          <p14:tracePt t="341173" x="6134100" y="5829300"/>
          <p14:tracePt t="341189" x="6057900" y="5821363"/>
          <p14:tracePt t="341206" x="6011863" y="5813425"/>
          <p14:tracePt t="341223" x="5981700" y="5813425"/>
          <p14:tracePt t="341239" x="5943600" y="5799138"/>
          <p14:tracePt t="341256" x="5859463" y="5775325"/>
          <p14:tracePt t="341273" x="5761038" y="5761038"/>
          <p14:tracePt t="341289" x="5699125" y="5753100"/>
          <p14:tracePt t="341306" x="5692775" y="5753100"/>
          <p14:tracePt t="341525" x="5699125" y="5753100"/>
          <p14:tracePt t="341549" x="5707063" y="5753100"/>
          <p14:tracePt t="341569" x="5715000" y="5753100"/>
          <p14:tracePt t="341575" x="5722938" y="5753100"/>
          <p14:tracePt t="341584" x="5753100" y="5753100"/>
          <p14:tracePt t="341591" x="5775325" y="5753100"/>
          <p14:tracePt t="341606" x="5807075" y="5761038"/>
          <p14:tracePt t="341623" x="5889625" y="5775325"/>
          <p14:tracePt t="341639" x="5965825" y="5775325"/>
          <p14:tracePt t="341656" x="6057900" y="5775325"/>
          <p14:tracePt t="341673" x="6156325" y="5775325"/>
          <p14:tracePt t="341690" x="6188075" y="5775325"/>
          <p14:tracePt t="341706" x="6218238" y="5775325"/>
          <p14:tracePt t="341723" x="6226175" y="5775325"/>
          <p14:tracePt t="341765" x="6232525" y="5775325"/>
          <p14:tracePt t="341783" x="6240463" y="5775325"/>
          <p14:tracePt t="341793" x="6248400" y="5775325"/>
          <p14:tracePt t="341844" x="6256338" y="5775325"/>
          <p14:tracePt t="341859" x="6270625" y="5791200"/>
          <p14:tracePt t="341868" x="6286500" y="5791200"/>
          <p14:tracePt t="341878" x="6302375" y="5791200"/>
          <p14:tracePt t="341890" x="6308725" y="5791200"/>
          <p14:tracePt t="341906" x="6332538" y="5791200"/>
          <p14:tracePt t="341923" x="6340475" y="5791200"/>
          <p14:tracePt t="343209" x="6354763" y="5791200"/>
          <p14:tracePt t="343212" x="6392863" y="5791200"/>
          <p14:tracePt t="343223" x="6423025" y="5807075"/>
          <p14:tracePt t="343240" x="6629400" y="5829300"/>
          <p14:tracePt t="343257" x="6765925" y="5851525"/>
          <p14:tracePt t="343274" x="6896100" y="5859463"/>
          <p14:tracePt t="343290" x="7132638" y="5897563"/>
          <p14:tracePt t="343307" x="7369175" y="5927725"/>
          <p14:tracePt t="343323" x="7718425" y="5965825"/>
          <p14:tracePt t="343341" x="8016875" y="6019800"/>
          <p14:tracePt t="343357" x="8229600" y="6042025"/>
          <p14:tracePt t="343373" x="8366125" y="6057900"/>
          <p14:tracePt t="343390" x="8702675" y="6088063"/>
          <p14:tracePt t="343407" x="9318625" y="6164263"/>
          <p14:tracePt t="343423" x="9509125" y="6172200"/>
          <p14:tracePt t="343440" x="9867900" y="6172200"/>
          <p14:tracePt t="343457" x="10080625" y="6172200"/>
          <p14:tracePt t="343474" x="10240963" y="6172200"/>
          <p14:tracePt t="343490" x="10271125" y="6172200"/>
          <p14:tracePt t="343507" x="10287000" y="6164263"/>
          <p14:tracePt t="343523" x="10325100" y="6164263"/>
          <p14:tracePt t="343540" x="10340975" y="6164263"/>
          <p14:tracePt t="343557" x="10371138" y="6156325"/>
          <p14:tracePt t="343560" x="10371138" y="6149975"/>
          <p14:tracePt t="343573" x="10393363" y="6149975"/>
          <p14:tracePt t="343590" x="10423525" y="6149975"/>
          <p14:tracePt t="343607" x="10439400" y="6149975"/>
          <p14:tracePt t="343624" x="10493375" y="6142038"/>
          <p14:tracePt t="343640" x="10523538" y="6134100"/>
          <p14:tracePt t="343811" x="10515600" y="6134100"/>
          <p14:tracePt t="343827" x="10499725" y="6134100"/>
          <p14:tracePt t="343831" x="10493375" y="6134100"/>
          <p14:tracePt t="343851" x="10455275" y="6134100"/>
          <p14:tracePt t="343857" x="10431463" y="6134100"/>
          <p14:tracePt t="343873" x="10393363" y="6134100"/>
          <p14:tracePt t="343890" x="10309225" y="6126163"/>
          <p14:tracePt t="343907" x="10202863" y="6080125"/>
          <p14:tracePt t="343924" x="10164763" y="6035675"/>
          <p14:tracePt t="343940" x="10150475" y="6019800"/>
          <p14:tracePt t="343957" x="10118725" y="5889625"/>
          <p14:tracePt t="343974" x="10118725" y="5807075"/>
          <p14:tracePt t="343990" x="10164763" y="5715000"/>
          <p14:tracePt t="344007" x="10202863" y="5654675"/>
          <p14:tracePt t="344024" x="10302875" y="5524500"/>
          <p14:tracePt t="344040" x="10401300" y="5470525"/>
          <p14:tracePt t="344057" x="10583863" y="5440363"/>
          <p14:tracePt t="344059" x="10599738" y="5440363"/>
          <p14:tracePt t="344074" x="10744200" y="5432425"/>
          <p14:tracePt t="344091" x="10828338" y="5432425"/>
          <p14:tracePt t="344107" x="10942638" y="5432425"/>
          <p14:tracePt t="344124" x="11002963" y="5432425"/>
          <p14:tracePt t="344140" x="11033125" y="5440363"/>
          <p14:tracePt t="344157" x="11049000" y="5540375"/>
          <p14:tracePt t="344174" x="11049000" y="5608638"/>
          <p14:tracePt t="344190" x="11049000" y="5654675"/>
          <p14:tracePt t="344207" x="11026775" y="5753100"/>
          <p14:tracePt t="344224" x="10964863" y="5851525"/>
          <p14:tracePt t="344240" x="10850563" y="5973763"/>
          <p14:tracePt t="344257" x="10744200" y="6057900"/>
          <p14:tracePt t="344274" x="10690225" y="6080125"/>
          <p14:tracePt t="344290" x="10637838" y="6088063"/>
          <p14:tracePt t="344307" x="10575925" y="6096000"/>
          <p14:tracePt t="344324" x="10553700" y="6096000"/>
          <p14:tracePt t="344340" x="10507663" y="6096000"/>
          <p14:tracePt t="344357" x="10485438" y="6096000"/>
          <p14:tracePt t="344374" x="10477500" y="6096000"/>
          <p14:tracePt t="344390" x="10469563" y="6096000"/>
          <p14:tracePt t="344455" x="10461625" y="6096000"/>
          <p14:tracePt t="345051" x="10455275" y="6096000"/>
          <p14:tracePt t="345062" x="10447338" y="6103938"/>
          <p14:tracePt t="345066" x="10447338" y="6111875"/>
          <p14:tracePt t="345077" x="10401300" y="6111875"/>
          <p14:tracePt t="345091" x="10363200" y="6111875"/>
          <p14:tracePt t="345107" x="10240963" y="6126163"/>
          <p14:tracePt t="345124" x="10126663" y="6142038"/>
          <p14:tracePt t="345141" x="9944100" y="6180138"/>
          <p14:tracePt t="345157" x="9731375" y="6210300"/>
          <p14:tracePt t="345174" x="9609138" y="6248400"/>
          <p14:tracePt t="345191" x="9432925" y="6316663"/>
          <p14:tracePt t="345207" x="9304338" y="6354763"/>
          <p14:tracePt t="345224" x="9159875" y="6392863"/>
          <p14:tracePt t="345241" x="9059863" y="6423025"/>
          <p14:tracePt t="345257" x="9007475" y="6430963"/>
          <p14:tracePt t="345274" x="8945563" y="6438900"/>
          <p14:tracePt t="345291" x="8907463" y="6454775"/>
          <p14:tracePt t="345307" x="8899525" y="6454775"/>
          <p14:tracePt t="345341" x="8885238" y="6454775"/>
          <p14:tracePt t="345357" x="8861425" y="6454775"/>
          <p14:tracePt t="345374" x="8847138" y="6454775"/>
          <p14:tracePt t="345391" x="8809038" y="6446838"/>
          <p14:tracePt t="345407" x="8785225" y="6446838"/>
          <p14:tracePt t="345424" x="8747125" y="6400800"/>
          <p14:tracePt t="345441" x="8686800" y="6340475"/>
          <p14:tracePt t="345457" x="8632825" y="6270625"/>
          <p14:tracePt t="345474" x="8594725" y="6218238"/>
          <p14:tracePt t="345491" x="8572500" y="6126163"/>
          <p14:tracePt t="345507" x="8534400" y="6019800"/>
          <p14:tracePt t="345524" x="8534400" y="5965825"/>
          <p14:tracePt t="345541" x="8526463" y="5883275"/>
          <p14:tracePt t="345557" x="8526463" y="5821363"/>
          <p14:tracePt t="345574" x="8550275" y="5707063"/>
          <p14:tracePt t="345591" x="8580438" y="5638800"/>
          <p14:tracePt t="345607" x="8602663" y="5622925"/>
          <p14:tracePt t="345624" x="8702675" y="5562600"/>
          <p14:tracePt t="345641" x="8885238" y="5508625"/>
          <p14:tracePt t="345658" x="9059863" y="5502275"/>
          <p14:tracePt t="345674" x="9159875" y="5486400"/>
          <p14:tracePt t="345691" x="9258300" y="5486400"/>
          <p14:tracePt t="345708" x="9296400" y="5486400"/>
          <p14:tracePt t="345724" x="9318625" y="5486400"/>
          <p14:tracePt t="345741" x="9342438" y="5486400"/>
          <p14:tracePt t="345758" x="9364663" y="5508625"/>
          <p14:tracePt t="345774" x="9380538" y="5532438"/>
          <p14:tracePt t="345791" x="9410700" y="5584825"/>
          <p14:tracePt t="345808" x="9418638" y="5630863"/>
          <p14:tracePt t="345824" x="9418638" y="5684838"/>
          <p14:tracePt t="345841" x="9418638" y="5737225"/>
          <p14:tracePt t="345858" x="9418638" y="5813425"/>
          <p14:tracePt t="345874" x="9418638" y="5921375"/>
          <p14:tracePt t="345891" x="9394825" y="5989638"/>
          <p14:tracePt t="345908" x="9356725" y="6073775"/>
          <p14:tracePt t="345924" x="9350375" y="6073775"/>
          <p14:tracePt t="345941" x="9350375" y="6088063"/>
          <p14:tracePt t="345958" x="9342438" y="6096000"/>
          <p14:tracePt t="345975" x="9342438" y="6103938"/>
          <p14:tracePt t="345999" x="9334500" y="6111875"/>
          <p14:tracePt t="346019" x="9334500" y="6118225"/>
          <p14:tracePt t="346397" x="9334500" y="6134100"/>
          <p14:tracePt t="346427" x="9342438" y="6134100"/>
          <p14:tracePt t="346453" x="9350375" y="6134100"/>
          <p14:tracePt t="346489" x="9364663" y="6142038"/>
          <p14:tracePt t="346503" x="9372600" y="6149975"/>
          <p14:tracePt t="346509" x="9380538" y="6149975"/>
          <p14:tracePt t="346518" x="9388475" y="6149975"/>
          <p14:tracePt t="346529" x="9402763" y="6149975"/>
          <p14:tracePt t="346541" x="9410700" y="6149975"/>
          <p14:tracePt t="346558" x="9426575" y="6149975"/>
          <p14:tracePt t="346575" x="9448800" y="6149975"/>
          <p14:tracePt t="346591" x="9478963" y="6149975"/>
          <p14:tracePt t="346608" x="9494838" y="6156325"/>
          <p14:tracePt t="346625" x="9525000" y="6156325"/>
          <p14:tracePt t="346658" x="9555163" y="6156325"/>
          <p14:tracePt t="346691" x="9563100" y="6156325"/>
          <p14:tracePt t="346708" x="9571038" y="6156325"/>
          <p14:tracePt t="346966" x="9578975" y="6164263"/>
          <p14:tracePt t="346970" x="9585325" y="6164263"/>
          <p14:tracePt t="346980" x="9585325" y="6172200"/>
          <p14:tracePt t="346997" x="9593263" y="6180138"/>
          <p14:tracePt t="347008" x="9601200" y="6180138"/>
          <p14:tracePt t="347025" x="9609138" y="6188075"/>
          <p14:tracePt t="347041" x="9623425" y="6202363"/>
          <p14:tracePt t="347058" x="9631363" y="6202363"/>
          <p14:tracePt t="348835" x="9639300" y="6202363"/>
          <p14:tracePt t="348866" x="9639300" y="6194425"/>
          <p14:tracePt t="348890" x="9639300" y="6188075"/>
          <p14:tracePt t="348900" x="9639300" y="6172200"/>
          <p14:tracePt t="348926" x="9639300" y="6164263"/>
          <p14:tracePt t="348950" x="9639300" y="6156325"/>
          <p14:tracePt t="348956" x="9639300" y="6142038"/>
          <p14:tracePt t="348970" x="9639300" y="6134100"/>
          <p14:tracePt t="348976" x="9639300" y="6126163"/>
          <p14:tracePt t="348993" x="9639300" y="6118225"/>
          <p14:tracePt t="349009" x="9639300" y="6111875"/>
          <p14:tracePt t="349026" x="9639300" y="6096000"/>
          <p14:tracePt t="349097" x="9639300" y="6088063"/>
          <p14:tracePt t="349109" x="9647238" y="6080125"/>
          <p14:tracePt t="349120" x="9647238" y="6073775"/>
          <p14:tracePt t="349132" x="9647238" y="6065838"/>
          <p14:tracePt t="349142" x="9647238" y="6049963"/>
          <p14:tracePt t="349159" x="9647238" y="6027738"/>
          <p14:tracePt t="349176" x="9647238" y="6011863"/>
          <p14:tracePt t="349192" x="9647238" y="5997575"/>
          <p14:tracePt t="349209" x="9647238" y="5973763"/>
          <p14:tracePt t="349226" x="9647238" y="5965825"/>
          <p14:tracePt t="349242" x="9647238" y="5959475"/>
          <p14:tracePt t="349259" x="9647238" y="5951538"/>
          <p14:tracePt t="349276" x="9655175" y="5943600"/>
          <p14:tracePt t="349292" x="9655175" y="5935663"/>
          <p14:tracePt t="349309" x="9655175" y="5921375"/>
          <p14:tracePt t="349326" x="9661525" y="5913438"/>
          <p14:tracePt t="349342" x="9661525" y="5905500"/>
          <p14:tracePt t="349359" x="9661525" y="5883275"/>
          <p14:tracePt t="349376" x="9661525" y="5875338"/>
          <p14:tracePt t="349393" x="9669463" y="5859463"/>
          <p14:tracePt t="349409" x="9677400" y="5859463"/>
          <p14:tracePt t="349426" x="9677400" y="5837238"/>
          <p14:tracePt t="349443" x="9677400" y="5813425"/>
          <p14:tracePt t="349459" x="9693275" y="5791200"/>
          <p14:tracePt t="349476" x="9693275" y="5768975"/>
          <p14:tracePt t="349492" x="9715500" y="5737225"/>
          <p14:tracePt t="349509" x="9715500" y="5722938"/>
          <p14:tracePt t="349543" x="9723438" y="5707063"/>
          <p14:tracePt t="349561" x="9723438" y="5699125"/>
          <p14:tracePt t="349589" x="9723438" y="5692775"/>
          <p14:tracePt t="349615" x="9723438" y="5684838"/>
          <p14:tracePt t="349631" x="9723438" y="5668963"/>
          <p14:tracePt t="349637" x="9723438" y="5661025"/>
          <p14:tracePt t="349657" x="9723438" y="5646738"/>
          <p14:tracePt t="349785" x="9731375" y="5638800"/>
          <p14:tracePt t="349812" x="9737725" y="5630863"/>
          <p14:tracePt t="349821" x="9745663" y="5622925"/>
          <p14:tracePt t="349827" x="9753600" y="5622925"/>
          <p14:tracePt t="349935" x="10096500" y="5562600"/>
          <p14:tracePt t="349955" x="10104438" y="5562600"/>
          <p14:tracePt t="349978" x="10118725" y="5562600"/>
          <p14:tracePt t="350014" x="10118725" y="5570538"/>
          <p14:tracePt t="350021" x="10118725" y="5578475"/>
          <p14:tracePt t="350030" x="10118725" y="5600700"/>
          <p14:tracePt t="350042" x="10118725" y="5608638"/>
          <p14:tracePt t="350059" x="10118725" y="5638800"/>
          <p14:tracePt t="350076" x="10112375" y="5668963"/>
          <p14:tracePt t="350093" x="10096500" y="5692775"/>
          <p14:tracePt t="350109" x="10066338" y="5715000"/>
          <p14:tracePt t="350126" x="10042525" y="5722938"/>
          <p14:tracePt t="350142" x="10012363" y="5753100"/>
          <p14:tracePt t="350159" x="9998075" y="5753100"/>
          <p14:tracePt t="350275" x="9990138" y="5753100"/>
          <p14:tracePt t="350749" x="9982200" y="5753100"/>
          <p14:tracePt t="350769" x="9974263" y="5753100"/>
          <p14:tracePt t="350805" x="9974263" y="5745163"/>
          <p14:tracePt t="350814" x="9966325" y="5745163"/>
          <p14:tracePt t="350821" x="9966325" y="5737225"/>
          <p14:tracePt t="350836" x="9966325" y="5722938"/>
          <p14:tracePt t="350843" x="9959975" y="5715000"/>
          <p14:tracePt t="350859" x="9952038" y="5699125"/>
          <p14:tracePt t="350876" x="9952038" y="5684838"/>
          <p14:tracePt t="350910" x="9944100" y="5676900"/>
          <p14:tracePt t="350926" x="9936163" y="5661025"/>
          <p14:tracePt t="350943" x="9936163" y="5654675"/>
          <p14:tracePt t="350960" x="9936163" y="5646738"/>
          <p14:tracePt t="351041" x="9921875" y="5638800"/>
          <p14:tracePt t="351133" x="9921875" y="5630863"/>
          <p14:tracePt t="351200" x="9913938" y="5616575"/>
          <p14:tracePt t="351215" x="9898063" y="5600700"/>
          <p14:tracePt t="351221" x="9890125" y="5600700"/>
          <p14:tracePt t="351231" x="9867900" y="5592763"/>
          <p14:tracePt t="351244" x="9852025" y="5584825"/>
          <p14:tracePt t="351260" x="9821863" y="5570538"/>
          <p14:tracePt t="351276" x="9783763" y="5562600"/>
          <p14:tracePt t="351294" x="9769475" y="5562600"/>
          <p14:tracePt t="351310" x="9737725" y="5540375"/>
          <p14:tracePt t="351327" x="9677400" y="5516563"/>
          <p14:tracePt t="351343" x="9647238" y="5508625"/>
          <p14:tracePt t="351360" x="9631363" y="5508625"/>
          <p14:tracePt t="351376" x="9547225" y="5486400"/>
          <p14:tracePt t="351393" x="9525000" y="5486400"/>
          <p14:tracePt t="351410" x="9464675" y="5478463"/>
          <p14:tracePt t="351426" x="9432925" y="5478463"/>
          <p14:tracePt t="351443" x="9380538" y="5456238"/>
          <p14:tracePt t="351460" x="9364663" y="5456238"/>
          <p14:tracePt t="351476" x="9312275" y="5448300"/>
          <p14:tracePt t="351493" x="9266238" y="5448300"/>
          <p14:tracePt t="351510" x="9242425" y="5448300"/>
          <p14:tracePt t="351526" x="9212263" y="5448300"/>
          <p14:tracePt t="351543" x="9197975" y="5448300"/>
          <p14:tracePt t="351649" x="9204325" y="5448300"/>
          <p14:tracePt t="351659" x="9242425" y="5464175"/>
          <p14:tracePt t="351663" x="9250363" y="5470525"/>
          <p14:tracePt t="351677" x="9280525" y="5470525"/>
          <p14:tracePt t="351693" x="9334500" y="5486400"/>
          <p14:tracePt t="351710" x="9388475" y="5494338"/>
          <p14:tracePt t="351726" x="9471025" y="5516563"/>
          <p14:tracePt t="351743" x="9517063" y="5516563"/>
          <p14:tracePt t="351760" x="9563100" y="5532438"/>
          <p14:tracePt t="351776" x="9617075" y="5546725"/>
          <p14:tracePt t="351793" x="9639300" y="5570538"/>
          <p14:tracePt t="351810" x="9693275" y="5592763"/>
          <p14:tracePt t="351826" x="9707563" y="5592763"/>
          <p14:tracePt t="351843" x="9723438" y="5592763"/>
          <p14:tracePt t="351860" x="9731375" y="5592763"/>
          <p14:tracePt t="351877" x="9737725" y="5592763"/>
          <p14:tracePt t="351893" x="9745663" y="5592763"/>
          <p14:tracePt t="352065" x="9737725" y="5578475"/>
          <p14:tracePt t="352076" x="9731375" y="5578475"/>
          <p14:tracePt t="352087" x="9699625" y="5570538"/>
          <p14:tracePt t="352093" x="9693275" y="5570538"/>
          <p14:tracePt t="352110" x="9609138" y="5546725"/>
          <p14:tracePt t="352127" x="9410700" y="5516563"/>
          <p14:tracePt t="352143" x="9113838" y="5494338"/>
          <p14:tracePt t="352160" x="8937625" y="5486400"/>
          <p14:tracePt t="352177" x="8670925" y="5478463"/>
          <p14:tracePt t="352193" x="8412163" y="5464175"/>
          <p14:tracePt t="352210" x="7978775" y="5464175"/>
          <p14:tracePt t="352227" x="7688263" y="5464175"/>
          <p14:tracePt t="352243" x="7521575" y="5464175"/>
          <p14:tracePt t="352260" x="7239000" y="5464175"/>
          <p14:tracePt t="352277" x="7002463" y="5464175"/>
          <p14:tracePt t="352293" x="6553200" y="5456238"/>
          <p14:tracePt t="352310" x="6188075" y="5456238"/>
          <p14:tracePt t="352327" x="5768975" y="5456238"/>
          <p14:tracePt t="352343" x="5265738" y="5456238"/>
          <p14:tracePt t="352360" x="4884738" y="5456238"/>
          <p14:tracePt t="352377" x="4465638" y="5456238"/>
          <p14:tracePt t="352393" x="3946525" y="5456238"/>
          <p14:tracePt t="352410" x="3657600" y="5470525"/>
          <p14:tracePt t="352427" x="3497263" y="5494338"/>
          <p14:tracePt t="352443" x="3208338" y="5554663"/>
          <p14:tracePt t="352460" x="2987675" y="5592763"/>
          <p14:tracePt t="352477" x="2727325" y="5622925"/>
          <p14:tracePt t="352493" x="2628900" y="5638800"/>
          <p14:tracePt t="352510" x="2574925" y="5661025"/>
          <p14:tracePt t="352527" x="2498725" y="5692775"/>
          <p14:tracePt t="352543" x="2454275" y="5692775"/>
          <p14:tracePt t="352545" x="2430463" y="5692775"/>
          <p14:tracePt t="352560" x="2370138" y="5707063"/>
          <p14:tracePt t="352577" x="2332038" y="5722938"/>
          <p14:tracePt t="352594" x="2316163" y="5722938"/>
          <p14:tracePt t="352610" x="2293938" y="5730875"/>
          <p14:tracePt t="352751" x="2293938" y="5737225"/>
          <p14:tracePt t="352771" x="2301875" y="5737225"/>
          <p14:tracePt t="352778" x="2308225" y="5737225"/>
          <p14:tracePt t="352787" x="2324100" y="5737225"/>
          <p14:tracePt t="352797" x="2346325" y="5737225"/>
          <p14:tracePt t="352811" x="2354263" y="5737225"/>
          <p14:tracePt t="352827" x="2454275" y="5737225"/>
          <p14:tracePt t="352844" x="2552700" y="5737225"/>
          <p14:tracePt t="352860" x="2689225" y="5737225"/>
          <p14:tracePt t="352877" x="2873375" y="5737225"/>
          <p14:tracePt t="352894" x="3040063" y="5737225"/>
          <p14:tracePt t="352910" x="3192463" y="5737225"/>
          <p14:tracePt t="352927" x="3497263" y="5737225"/>
          <p14:tracePt t="352944" x="3825875" y="5745163"/>
          <p14:tracePt t="352960" x="4168775" y="5745163"/>
          <p14:tracePt t="352977" x="4533900" y="5761038"/>
          <p14:tracePt t="352994" x="5105400" y="5768975"/>
          <p14:tracePt t="353010" x="5524500" y="5768975"/>
          <p14:tracePt t="353027" x="5821363" y="5768975"/>
          <p14:tracePt t="353044" x="6507163" y="5768975"/>
          <p14:tracePt t="353048" x="7064375" y="5768975"/>
          <p14:tracePt t="353061" x="7146925" y="5768975"/>
          <p14:tracePt t="353077" x="7604125" y="5737225"/>
          <p14:tracePt t="353094" x="8031163" y="5692775"/>
          <p14:tracePt t="353110" x="8359775" y="5630863"/>
          <p14:tracePt t="353127" x="8678863" y="5570538"/>
          <p14:tracePt t="353144" x="8755063" y="5540375"/>
          <p14:tracePt t="353161" x="8770938" y="5540375"/>
          <p14:tracePt t="353255" x="8763000" y="5540375"/>
          <p14:tracePt t="353261" x="8755063" y="5540375"/>
          <p14:tracePt t="353270" x="8724900" y="5540375"/>
          <p14:tracePt t="353277" x="8686800" y="5540375"/>
          <p14:tracePt t="353294" x="8640763" y="5540375"/>
          <p14:tracePt t="353310" x="8518525" y="5540375"/>
          <p14:tracePt t="353327" x="8297863" y="5540375"/>
          <p14:tracePt t="353344" x="8031163" y="5540375"/>
          <p14:tracePt t="353360" x="7573963" y="5646738"/>
          <p14:tracePt t="353377" x="7200900" y="5730875"/>
          <p14:tracePt t="353394" x="6988175" y="5799138"/>
          <p14:tracePt t="353410" x="6569075" y="5927725"/>
          <p14:tracePt t="353427" x="6202363" y="6042025"/>
          <p14:tracePt t="353444" x="5654675" y="6172200"/>
          <p14:tracePt t="353461" x="5318125" y="6256338"/>
          <p14:tracePt t="353477" x="5097463" y="6302375"/>
          <p14:tracePt t="353494" x="4740275" y="6362700"/>
          <p14:tracePt t="353510" x="4427538" y="6400800"/>
          <p14:tracePt t="353527" x="4038600" y="6477000"/>
          <p14:tracePt t="353544" x="3725863" y="6499225"/>
          <p14:tracePt t="353560" x="3611563" y="6515100"/>
          <p14:tracePt t="353577" x="3344863" y="6515100"/>
          <p14:tracePt t="353594" x="3048000" y="6523038"/>
          <p14:tracePt t="353610" x="2873375" y="6530975"/>
          <p14:tracePt t="353627" x="2689225" y="6537325"/>
          <p14:tracePt t="353644" x="2590800" y="6537325"/>
          <p14:tracePt t="353660" x="2217738" y="6537325"/>
          <p14:tracePt t="353677" x="1935163" y="6561138"/>
          <p14:tracePt t="353694" x="1736725" y="6569075"/>
          <p14:tracePt t="353869" x="1058863" y="6553200"/>
          <p14:tracePt t="353879" x="1036638" y="6545263"/>
          <p14:tracePt t="353883" x="1012825" y="6530975"/>
          <p14:tracePt t="353894" x="982663" y="6507163"/>
          <p14:tracePt t="353911" x="936625" y="6477000"/>
          <p14:tracePt t="353927" x="860425" y="6416675"/>
          <p14:tracePt t="353944" x="830263" y="6384925"/>
          <p14:tracePt t="353961" x="777875" y="6332538"/>
          <p14:tracePt t="353977" x="746125" y="6308725"/>
          <p14:tracePt t="353994" x="739775" y="6264275"/>
          <p14:tracePt t="354011" x="731838" y="6248400"/>
          <p14:tracePt t="354028" x="708025" y="6202363"/>
          <p14:tracePt t="354044" x="708025" y="6172200"/>
          <p14:tracePt t="354061" x="708025" y="6164263"/>
          <p14:tracePt t="354077" x="708025" y="6149975"/>
          <p14:tracePt t="354317" x="708025" y="6142038"/>
          <p14:tracePt t="354337" x="708025" y="6118225"/>
          <p14:tracePt t="354343" x="715963" y="6111875"/>
          <p14:tracePt t="354352" x="723900" y="6111875"/>
          <p14:tracePt t="354363" x="746125" y="6080125"/>
          <p14:tracePt t="354377" x="784225" y="6027738"/>
          <p14:tracePt t="354394" x="830263" y="5997575"/>
          <p14:tracePt t="354411" x="914400" y="5927725"/>
          <p14:tracePt t="354427" x="1006475" y="5889625"/>
          <p14:tracePt t="354444" x="1096963" y="5867400"/>
          <p14:tracePt t="354461" x="1143000" y="5837238"/>
          <p14:tracePt t="354477" x="1158875" y="5837238"/>
          <p14:tracePt t="354494" x="1203325" y="5821363"/>
          <p14:tracePt t="354511" x="1287463" y="5821363"/>
          <p14:tracePt t="354528" x="1417638" y="5783263"/>
          <p14:tracePt t="354544" x="1524000" y="5761038"/>
          <p14:tracePt t="354546" x="1539875" y="5745163"/>
          <p14:tracePt t="354561" x="1584325" y="5745163"/>
          <p14:tracePt t="354577" x="1692275" y="5715000"/>
          <p14:tracePt t="354594" x="1782763" y="5692775"/>
          <p14:tracePt t="354611" x="1897063" y="5661025"/>
          <p14:tracePt t="354628" x="1943100" y="5638800"/>
          <p14:tracePt t="354644" x="1981200" y="5622925"/>
          <p14:tracePt t="354661" x="2232025" y="5426075"/>
          <p14:tracePt t="354678" x="2339975" y="5341938"/>
          <p14:tracePt t="354695" x="2613025" y="5097463"/>
          <p14:tracePt t="354711" x="2903538" y="4784725"/>
          <p14:tracePt t="354727" x="3298825" y="4351338"/>
          <p14:tracePt t="354744" x="3559175" y="4016375"/>
          <p14:tracePt t="354761" x="3763963" y="3763963"/>
          <p14:tracePt t="354778" x="4084638" y="3330575"/>
          <p14:tracePt t="354794" x="4403725" y="3017838"/>
          <p14:tracePt t="354811" x="4937125" y="2530475"/>
          <p14:tracePt t="354828" x="5303838" y="2293938"/>
          <p14:tracePt t="354844" x="5699125" y="2019300"/>
          <p14:tracePt t="354861" x="6011863" y="1774825"/>
          <p14:tracePt t="354878" x="6134100" y="1654175"/>
          <p14:tracePt t="354894" x="6423025" y="1387475"/>
          <p14:tracePt t="354911" x="6683375" y="1096963"/>
          <p14:tracePt t="354928" x="6811963" y="952500"/>
          <p14:tracePt t="354945" x="6918325" y="846138"/>
          <p14:tracePt t="354961" x="6964363" y="792163"/>
          <p14:tracePt t="354978" x="6964363" y="784225"/>
          <p14:tracePt t="355037" x="6956425" y="792163"/>
          <p14:tracePt t="355047" x="6942138" y="808038"/>
          <p14:tracePt t="355053" x="6934200" y="838200"/>
          <p14:tracePt t="355063" x="6911975" y="854075"/>
          <p14:tracePt t="355078" x="6888163" y="892175"/>
          <p14:tracePt t="355094" x="6858000" y="936625"/>
          <p14:tracePt t="355111" x="6835775" y="944563"/>
          <p14:tracePt t="355128" x="6811963" y="960438"/>
          <p14:tracePt t="355144" x="6789738" y="960438"/>
          <p14:tracePt t="355161" x="6781800" y="960438"/>
          <p14:tracePt t="355178" x="6773863" y="960438"/>
          <p14:tracePt t="355195" x="6759575" y="960438"/>
          <p14:tracePt t="355211" x="6727825" y="968375"/>
          <p14:tracePt t="355228" x="6713538" y="982663"/>
          <p14:tracePt t="355245" x="6689725" y="982663"/>
          <p14:tracePt t="355261" x="6659563" y="990600"/>
          <p14:tracePt t="355278" x="6645275" y="1006475"/>
          <p14:tracePt t="355295" x="6629400" y="1006475"/>
          <p14:tracePt t="355483" x="6629400" y="1012825"/>
          <p14:tracePt t="355493" x="6621463" y="1020763"/>
          <p14:tracePt t="355503" x="6621463" y="1028700"/>
          <p14:tracePt t="355523" x="6613525" y="1028700"/>
          <p14:tracePt t="355533" x="6607175" y="1044575"/>
          <p14:tracePt t="355554" x="6599238" y="1044575"/>
          <p14:tracePt t="355567" x="6599238" y="1050925"/>
          <p14:tracePt t="355589" x="6599238" y="1066800"/>
          <p14:tracePt t="355629" x="6599238" y="1074738"/>
          <p14:tracePt t="355639" x="6607175" y="1089025"/>
          <p14:tracePt t="355649" x="6613525" y="1096963"/>
          <p14:tracePt t="355661" x="6651625" y="1112838"/>
          <p14:tracePt t="355678" x="6689725" y="1120775"/>
          <p14:tracePt t="355695" x="6759575" y="1127125"/>
          <p14:tracePt t="355711" x="6918325" y="1150938"/>
          <p14:tracePt t="355728" x="7185025" y="1219200"/>
          <p14:tracePt t="355745" x="7483475" y="1249363"/>
          <p14:tracePt t="355762" x="7788275" y="1279525"/>
          <p14:tracePt t="355779" x="7940675" y="1279525"/>
          <p14:tracePt t="355795" x="8099425" y="1279525"/>
          <p14:tracePt t="355812" x="8175625" y="1279525"/>
          <p14:tracePt t="355828" x="8237538" y="1279525"/>
          <p14:tracePt t="355845" x="8305800" y="1279525"/>
          <p14:tracePt t="355862" x="8328025" y="1279525"/>
          <p14:tracePt t="355878" x="8420100" y="1279525"/>
          <p14:tracePt t="355895" x="8542338" y="1279525"/>
          <p14:tracePt t="355911" x="8610600" y="1273175"/>
          <p14:tracePt t="355928" x="8656638" y="1273175"/>
          <p14:tracePt t="355945" x="8694738" y="1273175"/>
          <p14:tracePt t="355962" x="8709025" y="1265238"/>
          <p14:tracePt t="355978" x="8724900" y="1265238"/>
          <p14:tracePt t="355995" x="8747125" y="1265238"/>
          <p14:tracePt t="356012" x="8801100" y="1257300"/>
          <p14:tracePt t="356028" x="8823325" y="1249363"/>
          <p14:tracePt t="356045" x="8847138" y="1249363"/>
          <p14:tracePt t="356061" x="8855075" y="1249363"/>
          <p14:tracePt t="356237" x="8855075" y="1241425"/>
          <p14:tracePt t="356267" x="8855075" y="1227138"/>
          <p14:tracePt t="356283" x="8847138" y="1211263"/>
          <p14:tracePt t="356293" x="8839200" y="1211263"/>
          <p14:tracePt t="356297" x="8831263" y="1203325"/>
          <p14:tracePt t="356311" x="8823325" y="1203325"/>
          <p14:tracePt t="356328" x="8793163" y="1196975"/>
          <p14:tracePt t="356345" x="8770938" y="1181100"/>
          <p14:tracePt t="356361" x="8732838" y="1165225"/>
          <p14:tracePt t="356378" x="8724900" y="1165225"/>
          <p14:tracePt t="356395" x="8594725" y="1112838"/>
          <p14:tracePt t="356411" x="8542338" y="1096963"/>
          <p14:tracePt t="356428" x="8480425" y="1066800"/>
          <p14:tracePt t="356445" x="8428038" y="1058863"/>
          <p14:tracePt t="356462" x="8328025" y="1044575"/>
          <p14:tracePt t="356478" x="8251825" y="1036638"/>
          <p14:tracePt t="356495" x="8131175" y="1020763"/>
          <p14:tracePt t="356512" x="8099425" y="1006475"/>
          <p14:tracePt t="356528" x="8016875" y="1006475"/>
          <p14:tracePt t="356545" x="7954963" y="1006475"/>
          <p14:tracePt t="356546" x="7924800" y="1006475"/>
          <p14:tracePt t="356561" x="7908925" y="998538"/>
          <p14:tracePt t="356578" x="7864475" y="990600"/>
          <p14:tracePt t="356595" x="7840663" y="990600"/>
          <p14:tracePt t="356611" x="7826375" y="990600"/>
          <p14:tracePt t="356628" x="7818438" y="990600"/>
          <p14:tracePt t="356645" x="7810500" y="990600"/>
          <p14:tracePt t="356662" x="7780338" y="990600"/>
          <p14:tracePt t="356678" x="7772400" y="990600"/>
          <p14:tracePt t="356695" x="7764463" y="982663"/>
          <p14:tracePt t="356712" x="7756525" y="982663"/>
          <p14:tracePt t="356728" x="7742238" y="974725"/>
          <p14:tracePt t="356879" x="7788275" y="974725"/>
          <p14:tracePt t="356883" x="7802563" y="974725"/>
          <p14:tracePt t="356895" x="7870825" y="974725"/>
          <p14:tracePt t="356912" x="8061325" y="974725"/>
          <p14:tracePt t="356929" x="8305800" y="974725"/>
          <p14:tracePt t="356945" x="8778875" y="952500"/>
          <p14:tracePt t="356962" x="9097963" y="944563"/>
          <p14:tracePt t="356978" x="9280525" y="936625"/>
          <p14:tracePt t="356995" x="9478963" y="930275"/>
          <p14:tracePt t="357012" x="9585325" y="930275"/>
          <p14:tracePt t="357028" x="9631363" y="930275"/>
          <p14:tracePt t="357105" x="9639300" y="930275"/>
          <p14:tracePt t="358690" x="9631363" y="930275"/>
          <p14:tracePt t="358977" x="9623425" y="930275"/>
          <p14:tracePt t="358981" x="9617075" y="930275"/>
          <p14:tracePt t="358996" x="9609138" y="930275"/>
          <p14:tracePt t="359013" x="9509125" y="930275"/>
          <p14:tracePt t="359030" x="9410700" y="930275"/>
          <p14:tracePt t="359046" x="9304338" y="930275"/>
          <p14:tracePt t="359063" x="9075738" y="930275"/>
          <p14:tracePt t="359080" x="8839200" y="930275"/>
          <p14:tracePt t="359096" x="8564563" y="930275"/>
          <p14:tracePt t="359113" x="8397875" y="930275"/>
          <p14:tracePt t="359129" x="8289925" y="930275"/>
          <p14:tracePt t="359146" x="8145463" y="930275"/>
          <p14:tracePt t="359163" x="8016875" y="930275"/>
          <p14:tracePt t="359179" x="7886700" y="930275"/>
          <p14:tracePt t="359196" x="7718425" y="930275"/>
          <p14:tracePt t="359213" x="7612063" y="930275"/>
          <p14:tracePt t="359229" x="7581900" y="930275"/>
          <p14:tracePt t="359246" x="7489825" y="930275"/>
          <p14:tracePt t="359263" x="7451725" y="930275"/>
          <p14:tracePt t="359279" x="7407275" y="930275"/>
          <p14:tracePt t="359296" x="7323138" y="930275"/>
          <p14:tracePt t="359313" x="7292975" y="936625"/>
          <p14:tracePt t="359329" x="7254875" y="944563"/>
          <p14:tracePt t="359346" x="7239000" y="944563"/>
          <p14:tracePt t="359517" x="7239000" y="952500"/>
          <p14:tracePt t="359522" x="7246938" y="952500"/>
          <p14:tracePt t="359529" x="7254875" y="960438"/>
          <p14:tracePt t="359546" x="7285038" y="960438"/>
          <p14:tracePt t="359563" x="7559675" y="968375"/>
          <p14:tracePt t="359579" x="7658100" y="968375"/>
          <p14:tracePt t="359596" x="7894638" y="968375"/>
          <p14:tracePt t="359613" x="8145463" y="968375"/>
          <p14:tracePt t="359629" x="8442325" y="968375"/>
          <p14:tracePt t="359646" x="8572500" y="968375"/>
          <p14:tracePt t="359663" x="8809038" y="968375"/>
          <p14:tracePt t="359679" x="9350375" y="968375"/>
          <p14:tracePt t="359696" x="9737725" y="968375"/>
          <p14:tracePt t="359713" x="10112375" y="968375"/>
          <p14:tracePt t="359729" x="10202863" y="968375"/>
          <p14:tracePt t="359746" x="10271125" y="968375"/>
          <p14:tracePt t="359789" x="10279063" y="968375"/>
          <p14:tracePt t="359796" x="10287000" y="968375"/>
          <p14:tracePt t="359813" x="10309225" y="974725"/>
          <p14:tracePt t="359829" x="10355263" y="974725"/>
          <p14:tracePt t="359846" x="10401300" y="974725"/>
          <p14:tracePt t="359863" x="10469563" y="974725"/>
          <p14:tracePt t="359880" x="10531475" y="974725"/>
          <p14:tracePt t="359896" x="10575925" y="974725"/>
          <p14:tracePt t="359913" x="10599738" y="974725"/>
          <p14:tracePt t="359930" x="10660063" y="974725"/>
          <p14:tracePt t="359946" x="10714038" y="974725"/>
          <p14:tracePt t="359963" x="10774363" y="974725"/>
          <p14:tracePt t="359980" x="10790238" y="974725"/>
          <p14:tracePt t="360013" x="10798175" y="974725"/>
          <p14:tracePt t="360248" x="10790238" y="990600"/>
          <p14:tracePt t="360257" x="10782300" y="990600"/>
          <p14:tracePt t="360264" x="10774363" y="990600"/>
          <p14:tracePt t="360280" x="10714038" y="998538"/>
          <p14:tracePt t="360297" x="10652125" y="1006475"/>
          <p14:tracePt t="360313" x="10477500" y="1066800"/>
          <p14:tracePt t="360330" x="10347325" y="1096963"/>
          <p14:tracePt t="360346" x="10240963" y="1158875"/>
          <p14:tracePt t="360363" x="10096500" y="1241425"/>
          <p14:tracePt t="360380" x="9906000" y="1355725"/>
          <p14:tracePt t="360396" x="9655175" y="1516063"/>
          <p14:tracePt t="360413" x="9486900" y="1600200"/>
          <p14:tracePt t="360430" x="9258300" y="1714500"/>
          <p14:tracePt t="360446" x="9174163" y="1768475"/>
          <p14:tracePt t="360463" x="8961438" y="1897063"/>
          <p14:tracePt t="360480" x="8412163" y="2247900"/>
          <p14:tracePt t="360497" x="8047038" y="2492375"/>
          <p14:tracePt t="360513" x="7673975" y="2713038"/>
          <p14:tracePt t="360530" x="7407275" y="2887663"/>
          <p14:tracePt t="360546" x="6950075" y="3230563"/>
          <p14:tracePt t="360563" x="6499225" y="3489325"/>
          <p14:tracePt t="360580" x="5821363" y="3856038"/>
          <p14:tracePt t="360597" x="5402263" y="4046538"/>
          <p14:tracePt t="360613" x="5151438" y="4191000"/>
          <p14:tracePt t="360630" x="4686300" y="4381500"/>
          <p14:tracePt t="360647" x="4327525" y="4556125"/>
          <p14:tracePt t="360663" x="3946525" y="4746625"/>
          <p14:tracePt t="360680" x="3717925" y="4854575"/>
          <p14:tracePt t="360697" x="3581400" y="4922838"/>
          <p14:tracePt t="360713" x="3368675" y="5037138"/>
          <p14:tracePt t="360730" x="3178175" y="5151438"/>
          <p14:tracePt t="360747" x="2895600" y="5318125"/>
          <p14:tracePt t="360763" x="2720975" y="5432425"/>
          <p14:tracePt t="360780" x="2544763" y="5532438"/>
          <p14:tracePt t="360797" x="2408238" y="5616575"/>
          <p14:tracePt t="360813" x="2286000" y="5707063"/>
          <p14:tracePt t="360830" x="2209800" y="5775325"/>
          <p14:tracePt t="360847" x="2171700" y="5807075"/>
          <p14:tracePt t="360863" x="2125663" y="5845175"/>
          <p14:tracePt t="360880" x="2087563" y="5875338"/>
          <p14:tracePt t="360897" x="2079625" y="5883275"/>
          <p14:tracePt t="360913" x="2073275" y="5889625"/>
          <p14:tracePt t="360930" x="2073275" y="5897563"/>
          <p14:tracePt t="360947" x="2065338" y="5913438"/>
          <p14:tracePt t="360963" x="2065338" y="5927725"/>
          <p14:tracePt t="360980" x="2027238" y="5965825"/>
          <p14:tracePt t="360997" x="2003425" y="5989638"/>
          <p14:tracePt t="361014" x="1989138" y="6011863"/>
          <p14:tracePt t="361030" x="1965325" y="6027738"/>
          <p14:tracePt t="361047" x="1912938" y="6073775"/>
          <p14:tracePt t="361063" x="1882775" y="6111875"/>
          <p14:tracePt t="361080" x="1844675" y="6134100"/>
          <p14:tracePt t="361097" x="1820863" y="6156325"/>
          <p14:tracePt t="361113" x="1820863" y="6164263"/>
          <p14:tracePt t="361130" x="1812925" y="6172200"/>
          <p14:tracePt t="361147" x="1806575" y="6172200"/>
          <p14:tracePt t="361163" x="1790700" y="6172200"/>
          <p14:tracePt t="361414" x="1782763" y="6180138"/>
          <p14:tracePt t="361425" x="1768475" y="6180138"/>
          <p14:tracePt t="361434" x="1760538" y="6188075"/>
          <p14:tracePt t="361447" x="1752600" y="6202363"/>
          <p14:tracePt t="361464" x="1736725" y="6202363"/>
          <p14:tracePt t="361497" x="1730375" y="6210300"/>
          <p14:tracePt t="361514" x="1722438" y="6210300"/>
          <p14:tracePt t="361530" x="1714500" y="6218238"/>
          <p14:tracePt t="361547" x="1684338" y="6218238"/>
          <p14:tracePt t="361564" x="1676400" y="6226175"/>
          <p14:tracePt t="362053" x="1668463" y="6226175"/>
          <p14:tracePt t="362318" x="1692275" y="6226175"/>
          <p14:tracePt t="362967" x="1698625" y="6226175"/>
          <p14:tracePt t="363017" x="1706563" y="6226175"/>
          <p14:tracePt t="363033" x="1714500" y="6226175"/>
          <p14:tracePt t="363047" x="1730375" y="6226175"/>
          <p14:tracePt t="363057" x="1736725" y="6232525"/>
          <p14:tracePt t="363067" x="1744663" y="6232525"/>
          <p14:tracePt t="363081" x="1752600" y="6232525"/>
          <p14:tracePt t="363097" x="1774825" y="6248400"/>
          <p14:tracePt t="363114" x="1798638" y="6248400"/>
          <p14:tracePt t="363131" x="1836738" y="6248400"/>
          <p14:tracePt t="363147" x="1897063" y="6256338"/>
          <p14:tracePt t="363164" x="1965325" y="6264275"/>
          <p14:tracePt t="363181" x="1981200" y="6270625"/>
          <p14:tracePt t="363197" x="2041525" y="6278563"/>
          <p14:tracePt t="363214" x="2193925" y="6286500"/>
          <p14:tracePt t="363231" x="2316163" y="6286500"/>
          <p14:tracePt t="363248" x="2422525" y="6286500"/>
          <p14:tracePt t="363264" x="2476500" y="6286500"/>
          <p14:tracePt t="363281" x="2620963" y="6286500"/>
          <p14:tracePt t="363298" x="2682875" y="6286500"/>
          <p14:tracePt t="363314" x="2720975" y="6286500"/>
          <p14:tracePt t="363331" x="2751138" y="6286500"/>
          <p14:tracePt t="363347" x="2789238" y="6286500"/>
          <p14:tracePt t="363364" x="2811463" y="6286500"/>
          <p14:tracePt t="363381" x="2835275" y="6286500"/>
          <p14:tracePt t="363398" x="2849563" y="6286500"/>
          <p14:tracePt t="363414" x="2857500" y="6286500"/>
          <p14:tracePt t="363489" x="2865438" y="6286500"/>
          <p14:tracePt t="363495" x="2873375" y="6286500"/>
          <p14:tracePt t="363505" x="2895600" y="6286500"/>
          <p14:tracePt t="363515" x="2941638" y="6286500"/>
          <p14:tracePt t="363531" x="3025775" y="6270625"/>
          <p14:tracePt t="363548" x="3094038" y="6248400"/>
          <p14:tracePt t="363564" x="3200400" y="6232525"/>
          <p14:tracePt t="363581" x="3336925" y="6210300"/>
          <p14:tracePt t="363598" x="3603625" y="6172200"/>
          <p14:tracePt t="363614" x="3802063" y="6126163"/>
          <p14:tracePt t="363631" x="3908425" y="6096000"/>
          <p14:tracePt t="363647" x="4030663" y="6057900"/>
          <p14:tracePt t="363664" x="4114800" y="6035675"/>
          <p14:tracePt t="363681" x="4229100" y="6003925"/>
          <p14:tracePt t="363698" x="4275138" y="5997575"/>
          <p14:tracePt t="363714" x="4283075" y="5997575"/>
          <p14:tracePt t="363731" x="4297363" y="5997575"/>
          <p14:tracePt t="363959" x="4267200" y="5997575"/>
          <p14:tracePt t="363963" x="4251325" y="5997575"/>
          <p14:tracePt t="363973" x="4206875" y="5997575"/>
          <p14:tracePt t="363981" x="4198938" y="5997575"/>
          <p14:tracePt t="363997" x="4152900" y="5997575"/>
          <p14:tracePt t="364014" x="3940175" y="6003925"/>
          <p14:tracePt t="364031" x="3840163" y="6011863"/>
          <p14:tracePt t="364048" x="3597275" y="6035675"/>
          <p14:tracePt t="364064" x="3344863" y="6065838"/>
          <p14:tracePt t="364081" x="3048000" y="6073775"/>
          <p14:tracePt t="364098" x="2819400" y="6096000"/>
          <p14:tracePt t="364114" x="2606675" y="6103938"/>
          <p14:tracePt t="364131" x="2492375" y="6126163"/>
          <p14:tracePt t="364148" x="2332038" y="6142038"/>
          <p14:tracePt t="364164" x="2171700" y="6164263"/>
          <p14:tracePt t="364181" x="1897063" y="6202363"/>
          <p14:tracePt t="364198" x="1722438" y="6226175"/>
          <p14:tracePt t="364214" x="1554163" y="6240463"/>
          <p14:tracePt t="364231" x="1501775" y="6248400"/>
          <p14:tracePt t="364248" x="1349375" y="6294438"/>
          <p14:tracePt t="364264" x="1287463" y="6294438"/>
          <p14:tracePt t="364281" x="1203325" y="6294438"/>
          <p14:tracePt t="364298" x="1135063" y="6294438"/>
          <p14:tracePt t="364314" x="1044575" y="6294438"/>
          <p14:tracePt t="364331" x="1006475" y="6294438"/>
          <p14:tracePt t="364348" x="990600" y="6294438"/>
          <p14:tracePt t="364364" x="960438" y="6294438"/>
          <p14:tracePt t="364381" x="952500" y="6294438"/>
          <p14:tracePt t="364398" x="944563" y="6294438"/>
          <p14:tracePt t="364521" x="960438" y="6294438"/>
          <p14:tracePt t="364534" x="974725" y="6278563"/>
          <p14:tracePt t="364539" x="982663" y="6270625"/>
          <p14:tracePt t="364549" x="998538" y="6264275"/>
          <p14:tracePt t="364565" x="1050925" y="6248400"/>
          <p14:tracePt t="364581" x="1127125" y="6226175"/>
          <p14:tracePt t="364598" x="1241425" y="6218238"/>
          <p14:tracePt t="364615" x="1371600" y="6218238"/>
          <p14:tracePt t="364631" x="1477963" y="6218238"/>
          <p14:tracePt t="364648" x="1654175" y="6218238"/>
          <p14:tracePt t="364665" x="1768475" y="6218238"/>
          <p14:tracePt t="364681" x="1851025" y="6218238"/>
          <p14:tracePt t="364698" x="1874838" y="6218238"/>
          <p14:tracePt t="364797" x="1882775" y="6218238"/>
          <p14:tracePt t="364807" x="1889125" y="6218238"/>
          <p14:tracePt t="364815" x="1905000" y="6218238"/>
          <p14:tracePt t="364831" x="1912938" y="6218238"/>
          <p14:tracePt t="364848" x="1935163" y="6218238"/>
          <p14:tracePt t="364865" x="1989138" y="6226175"/>
          <p14:tracePt t="364882" x="2087563" y="6232525"/>
          <p14:tracePt t="364898" x="2193925" y="6232525"/>
          <p14:tracePt t="364915" x="2278063" y="6232525"/>
          <p14:tracePt t="364931" x="2416175" y="6232525"/>
          <p14:tracePt t="364948" x="2522538" y="6232525"/>
          <p14:tracePt t="364965" x="2659063" y="6232525"/>
          <p14:tracePt t="364982" x="2743200" y="6232525"/>
          <p14:tracePt t="364998" x="2773363" y="6232525"/>
          <p14:tracePt t="365015" x="2873375" y="6232525"/>
          <p14:tracePt t="365032" x="2903538" y="6232525"/>
          <p14:tracePt t="365048" x="2955925" y="6232525"/>
          <p14:tracePt t="365065" x="2987675" y="6232525"/>
          <p14:tracePt t="365082" x="3009900" y="6232525"/>
          <p14:tracePt t="365099" x="3040063" y="6226175"/>
          <p14:tracePt t="365132" x="3063875" y="6226175"/>
          <p14:tracePt t="365148" x="3070225" y="6226175"/>
          <p14:tracePt t="365165" x="3094038" y="6226175"/>
          <p14:tracePt t="365182" x="3124200" y="6226175"/>
          <p14:tracePt t="365199" x="3178175" y="6218238"/>
          <p14:tracePt t="365215" x="3230563" y="6218238"/>
          <p14:tracePt t="365232" x="3284538" y="6210300"/>
          <p14:tracePt t="365248" x="3314700" y="6210300"/>
          <p14:tracePt t="365265" x="3406775" y="6210300"/>
          <p14:tracePt t="365282" x="3444875" y="6210300"/>
          <p14:tracePt t="365298" x="3513138" y="6210300"/>
          <p14:tracePt t="365315" x="3581400" y="6210300"/>
          <p14:tracePt t="365332" x="3703638" y="6210300"/>
          <p14:tracePt t="365348" x="3794125" y="6202363"/>
          <p14:tracePt t="365365" x="3848100" y="6188075"/>
          <p14:tracePt t="365382" x="3978275" y="6188075"/>
          <p14:tracePt t="365398" x="4106863" y="6156325"/>
          <p14:tracePt t="365415" x="4305300" y="6134100"/>
          <p14:tracePt t="365432" x="4397375" y="6118225"/>
          <p14:tracePt t="365448" x="4549775" y="6096000"/>
          <p14:tracePt t="365465" x="4594225" y="6088063"/>
          <p14:tracePt t="365482" x="4640263" y="6088063"/>
          <p14:tracePt t="365498" x="4702175" y="6080125"/>
          <p14:tracePt t="365515" x="4716463" y="6080125"/>
          <p14:tracePt t="365532" x="4724400" y="6080125"/>
          <p14:tracePt t="365548" x="4732338" y="6080125"/>
          <p14:tracePt t="365650" x="4740275" y="6080125"/>
          <p14:tracePt t="365659" x="4746625" y="6080125"/>
          <p14:tracePt t="366163" x="4754563" y="6080125"/>
          <p14:tracePt t="366169" x="4762500" y="6080125"/>
          <p14:tracePt t="366183" x="4808538" y="6080125"/>
          <p14:tracePt t="366189" x="4822825" y="6080125"/>
          <p14:tracePt t="366199" x="4868863" y="6080125"/>
          <p14:tracePt t="366215" x="4991100" y="6080125"/>
          <p14:tracePt t="366232" x="5121275" y="6080125"/>
          <p14:tracePt t="366248" x="5287963" y="6080125"/>
          <p14:tracePt t="366265" x="5372100" y="6080125"/>
          <p14:tracePt t="366282" x="5440363" y="6080125"/>
          <p14:tracePt t="366298" x="5578475" y="6080125"/>
          <p14:tracePt t="366315" x="5699125" y="6080125"/>
          <p14:tracePt t="366332" x="5821363" y="6080125"/>
          <p14:tracePt t="366348" x="5867400" y="6080125"/>
          <p14:tracePt t="366365" x="5897563" y="6080125"/>
          <p14:tracePt t="366382" x="5913438" y="6080125"/>
          <p14:tracePt t="366398" x="5927725" y="6080125"/>
          <p14:tracePt t="366530" x="5935663" y="6080125"/>
          <p14:tracePt t="366540" x="5935663" y="6088063"/>
          <p14:tracePt t="366559" x="5927725" y="6088063"/>
          <p14:tracePt t="366565" x="5921375" y="6088063"/>
          <p14:tracePt t="366582" x="5897563" y="6088063"/>
          <p14:tracePt t="366598" x="5845175" y="6088063"/>
          <p14:tracePt t="366615" x="5829300" y="6088063"/>
          <p14:tracePt t="366632" x="5799138" y="6088063"/>
          <p14:tracePt t="366649" x="5775325" y="6088063"/>
          <p14:tracePt t="366665" x="5745163" y="6065838"/>
          <p14:tracePt t="366682" x="5730875" y="6049963"/>
          <p14:tracePt t="366699" x="5715000" y="6035675"/>
          <p14:tracePt t="366715" x="5707063" y="6027738"/>
          <p14:tracePt t="366732" x="5707063" y="6019800"/>
          <p14:tracePt t="366749" x="5676900" y="5997575"/>
          <p14:tracePt t="366765" x="5630863" y="5997575"/>
          <p14:tracePt t="366782" x="5540375" y="5997575"/>
          <p14:tracePt t="366799" x="5349875" y="5997575"/>
          <p14:tracePt t="366815" x="5197475" y="5997575"/>
          <p14:tracePt t="366832" x="5097463" y="5997575"/>
          <p14:tracePt t="366849" x="4922838" y="5997575"/>
          <p14:tracePt t="366865" x="4740275" y="6019800"/>
          <p14:tracePt t="366882" x="4572000" y="6049963"/>
          <p14:tracePt t="366899" x="4305300" y="6111875"/>
          <p14:tracePt t="366915" x="3902075" y="6156325"/>
          <p14:tracePt t="366932" x="3543300" y="6218238"/>
          <p14:tracePt t="366949" x="3413125" y="6240463"/>
          <p14:tracePt t="366966" x="3116263" y="6294438"/>
          <p14:tracePt t="366982" x="2835275" y="6332538"/>
          <p14:tracePt t="366999" x="2735263" y="6346825"/>
          <p14:tracePt t="367015" x="2682875" y="6362700"/>
          <p14:tracePt t="367032" x="2636838" y="6378575"/>
          <p14:tracePt t="367049" x="2620963" y="6378575"/>
          <p14:tracePt t="367065" x="2606675" y="6378575"/>
          <p14:tracePt t="367082" x="2598738" y="6378575"/>
          <p14:tracePt t="367099" x="2582863" y="6378575"/>
          <p14:tracePt t="367115" x="2552700" y="6378575"/>
          <p14:tracePt t="367132" x="2514600" y="6378575"/>
          <p14:tracePt t="367149" x="2454275" y="6378575"/>
          <p14:tracePt t="367165" x="2384425" y="6378575"/>
          <p14:tracePt t="367182" x="2316163" y="6378575"/>
          <p14:tracePt t="367199" x="2232025" y="6324600"/>
          <p14:tracePt t="367216" x="2193925" y="6248400"/>
          <p14:tracePt t="367232" x="2193925" y="6232525"/>
          <p14:tracePt t="367249" x="2193925" y="6118225"/>
          <p14:tracePt t="367266" x="2225675" y="6065838"/>
          <p14:tracePt t="367282" x="2308225" y="6003925"/>
          <p14:tracePt t="367299" x="2446338" y="5973763"/>
          <p14:tracePt t="367316" x="2697163" y="5943600"/>
          <p14:tracePt t="367332" x="2963863" y="5935663"/>
          <p14:tracePt t="367349" x="3116263" y="5935663"/>
          <p14:tracePt t="367366" x="3306763" y="5935663"/>
          <p14:tracePt t="367382" x="3382963" y="5965825"/>
          <p14:tracePt t="367399" x="3382963" y="5997575"/>
          <p14:tracePt t="367416" x="3382963" y="6011863"/>
          <p14:tracePt t="367432" x="3382963" y="6035675"/>
          <p14:tracePt t="367466" x="3382963" y="6042025"/>
          <p14:tracePt t="367491" x="3390900" y="6049963"/>
          <p14:tracePt t="367501" x="3398838" y="6049963"/>
          <p14:tracePt t="367516" x="3406775" y="6049963"/>
          <p14:tracePt t="367532" x="3565525" y="6080125"/>
          <p14:tracePt t="367549" x="3635375" y="6080125"/>
          <p14:tracePt t="367566" x="3825875" y="6088063"/>
          <p14:tracePt t="367582" x="4000500" y="6096000"/>
          <p14:tracePt t="367599" x="4076700" y="6103938"/>
          <p14:tracePt t="367616" x="4114800" y="6103938"/>
          <p14:tracePt t="367685" x="4098925" y="6103938"/>
          <p14:tracePt t="367700" x="4092575" y="6103938"/>
          <p14:tracePt t="367709" x="4054475" y="6103938"/>
          <p14:tracePt t="367719" x="4038600" y="6103938"/>
          <p14:tracePt t="367732" x="3992563" y="6103938"/>
          <p14:tracePt t="367749" x="3984625" y="6103938"/>
          <p14:tracePt t="367766" x="3962400" y="6096000"/>
          <p14:tracePt t="367784" x="3954463" y="6080125"/>
          <p14:tracePt t="367799" x="3970338" y="6057900"/>
          <p14:tracePt t="367816" x="3992563" y="6035675"/>
          <p14:tracePt t="367832" x="4084638" y="5997575"/>
          <p14:tracePt t="367849" x="4198938" y="5973763"/>
          <p14:tracePt t="367866" x="4449763" y="5965825"/>
          <p14:tracePt t="367882" x="4541838" y="5965825"/>
          <p14:tracePt t="367899" x="4579938" y="5973763"/>
          <p14:tracePt t="367916" x="4594225" y="5989638"/>
          <p14:tracePt t="367932" x="4602163" y="6011863"/>
          <p14:tracePt t="367949" x="4556125" y="6073775"/>
          <p14:tracePt t="367966" x="4541838" y="6073775"/>
          <p14:tracePt t="367982" x="4457700" y="6096000"/>
          <p14:tracePt t="367999" x="4435475" y="6096000"/>
          <p14:tracePt t="368016" x="4389438" y="6096000"/>
          <p14:tracePt t="368032" x="4343400" y="6096000"/>
          <p14:tracePt t="368049" x="4305300" y="6096000"/>
          <p14:tracePt t="368066" x="4297363" y="6096000"/>
          <p14:tracePt t="368082" x="4289425" y="6096000"/>
          <p14:tracePt t="368119" x="4289425" y="6103938"/>
          <p14:tracePt t="368129" x="4327525" y="6142038"/>
          <p14:tracePt t="368136" x="4343400" y="6149975"/>
          <p14:tracePt t="368150" x="4457700" y="6188075"/>
          <p14:tracePt t="368166" x="4525963" y="6202363"/>
          <p14:tracePt t="368183" x="4716463" y="6232525"/>
          <p14:tracePt t="368200" x="4945063" y="6264275"/>
          <p14:tracePt t="368216" x="5349875" y="6286500"/>
          <p14:tracePt t="368233" x="5959475" y="6286500"/>
          <p14:tracePt t="368249" x="6294438" y="6256338"/>
          <p14:tracePt t="368266" x="6530975" y="6232525"/>
          <p14:tracePt t="368283" x="6645275" y="6210300"/>
          <p14:tracePt t="368300" x="6735763" y="6188075"/>
          <p14:tracePt t="368316" x="6743700" y="6180138"/>
          <p14:tracePt t="368333" x="6751638" y="6180138"/>
          <p14:tracePt t="368398" x="6743700" y="6164263"/>
          <p14:tracePt t="368412" x="6697663" y="6164263"/>
          <p14:tracePt t="368419" x="6689725" y="6164263"/>
          <p14:tracePt t="368433" x="6637338" y="6164263"/>
          <p14:tracePt t="368450" x="6561138" y="6142038"/>
          <p14:tracePt t="368467" x="6324600" y="6126163"/>
          <p14:tracePt t="368483" x="6270625" y="6126163"/>
          <p14:tracePt t="368500" x="6180138" y="6126163"/>
          <p14:tracePt t="368516" x="6118225" y="6126163"/>
          <p14:tracePt t="368533" x="6042025" y="6126163"/>
          <p14:tracePt t="368550" x="5959475" y="6126163"/>
          <p14:tracePt t="368567" x="5927725" y="6126163"/>
          <p14:tracePt t="368583" x="5913438" y="6126163"/>
          <p14:tracePt t="368600" x="5867400" y="6142038"/>
          <p14:tracePt t="368616" x="5845175" y="6142038"/>
          <p14:tracePt t="368633" x="5813425" y="6142038"/>
          <p14:tracePt t="368649" x="5799138" y="6149975"/>
          <p14:tracePt t="368725" x="5799138" y="6156325"/>
          <p14:tracePt t="368735" x="5807075" y="6156325"/>
          <p14:tracePt t="368741" x="5821363" y="6156325"/>
          <p14:tracePt t="368751" x="5867400" y="6172200"/>
          <p14:tracePt t="368766" x="5989638" y="6188075"/>
          <p14:tracePt t="368783" x="6142038" y="6194425"/>
          <p14:tracePt t="368800" x="6226175" y="6194425"/>
          <p14:tracePt t="368816" x="6370638" y="6194425"/>
          <p14:tracePt t="368833" x="6446838" y="6194425"/>
          <p14:tracePt t="368849" x="6469063" y="6194425"/>
          <p14:tracePt t="369077" x="6461125" y="6194425"/>
          <p14:tracePt t="369083" x="6446838" y="6194425"/>
          <p14:tracePt t="369087" x="6430963" y="6194425"/>
          <p14:tracePt t="369100" x="6308725" y="6194425"/>
          <p14:tracePt t="369116" x="6202363" y="6194425"/>
          <p14:tracePt t="369133" x="5997575" y="6194425"/>
          <p14:tracePt t="369150" x="5867400" y="6194425"/>
          <p14:tracePt t="369166" x="5578475" y="6180138"/>
          <p14:tracePt t="369183" x="5241925" y="6180138"/>
          <p14:tracePt t="369200" x="4587875" y="6142038"/>
          <p14:tracePt t="369216" x="4198938" y="6142038"/>
          <p14:tracePt t="369233" x="3817938" y="6142038"/>
          <p14:tracePt t="369250" x="3649663" y="6142038"/>
          <p14:tracePt t="369267" x="3230563" y="6142038"/>
          <p14:tracePt t="369283" x="2713038" y="6142038"/>
          <p14:tracePt t="369300" x="2422525" y="6142038"/>
          <p14:tracePt t="369316" x="2225675" y="6142038"/>
          <p14:tracePt t="369333" x="2065338" y="6142038"/>
          <p14:tracePt t="369350" x="1965325" y="6142038"/>
          <p14:tracePt t="369366" x="1912938" y="6118225"/>
          <p14:tracePt t="369383" x="1836738" y="6111875"/>
          <p14:tracePt t="369400" x="1768475" y="6088063"/>
          <p14:tracePt t="369416" x="1722438" y="6080125"/>
          <p14:tracePt t="369450" x="1698625" y="6057900"/>
          <p14:tracePt t="369466" x="1692275" y="6049963"/>
          <p14:tracePt t="369483" x="1684338" y="6042025"/>
          <p14:tracePt t="369500" x="1668463" y="6027738"/>
          <p14:tracePt t="369516" x="1660525" y="6011863"/>
          <p14:tracePt t="369533" x="1622425" y="5973763"/>
          <p14:tracePt t="369550" x="1600200" y="5951538"/>
          <p14:tracePt t="369553" x="1592263" y="5943600"/>
          <p14:tracePt t="369567" x="1577975" y="5935663"/>
          <p14:tracePt t="369583" x="1570038" y="5913438"/>
          <p14:tracePt t="369620" x="1570038" y="5905500"/>
          <p14:tracePt t="369629" x="1570038" y="5897563"/>
          <p14:tracePt t="369639" x="1570038" y="5889625"/>
          <p14:tracePt t="369650" x="1584325" y="5867400"/>
          <p14:tracePt t="369667" x="1608138" y="5851525"/>
          <p14:tracePt t="369684" x="1660525" y="5837238"/>
          <p14:tracePt t="369700" x="1768475" y="5783263"/>
          <p14:tracePt t="369717" x="1858963" y="5730875"/>
          <p14:tracePt t="369733" x="1905000" y="5722938"/>
          <p14:tracePt t="369750" x="1951038" y="5692775"/>
          <p14:tracePt t="369767" x="1989138" y="5684838"/>
          <p14:tracePt t="369783" x="2011363" y="5684838"/>
          <p14:tracePt t="369817" x="2019300" y="5684838"/>
          <p14:tracePt t="369833" x="2049463" y="5684838"/>
          <p14:tracePt t="369850" x="2087563" y="5684838"/>
          <p14:tracePt t="369867" x="2141538" y="5707063"/>
          <p14:tracePt t="369883" x="2270125" y="5753100"/>
          <p14:tracePt t="369900" x="2408238" y="5775325"/>
          <p14:tracePt t="369917" x="2484438" y="5775325"/>
          <p14:tracePt t="369933" x="2613025" y="5775325"/>
          <p14:tracePt t="369950" x="2727325" y="5775325"/>
          <p14:tracePt t="369967" x="2911475" y="5775325"/>
          <p14:tracePt t="369983" x="3101975" y="5775325"/>
          <p14:tracePt t="370000" x="3162300" y="5775325"/>
          <p14:tracePt t="370017" x="3459163" y="5775325"/>
          <p14:tracePt t="370033" x="3543300" y="5775325"/>
          <p14:tracePt t="370050" x="3733800" y="5775325"/>
          <p14:tracePt t="370067" x="4016375" y="5775325"/>
          <p14:tracePt t="370083" x="4259263" y="5775325"/>
          <p14:tracePt t="370100" x="4549775" y="5753100"/>
          <p14:tracePt t="370117" x="4740275" y="5753100"/>
          <p14:tracePt t="370133" x="4884738" y="5753100"/>
          <p14:tracePt t="370150" x="5067300" y="5753100"/>
          <p14:tracePt t="370167" x="5249863" y="5745163"/>
          <p14:tracePt t="370183" x="5380038" y="5745163"/>
          <p14:tracePt t="370201" x="5532438" y="5745163"/>
          <p14:tracePt t="370217" x="5654675" y="5745163"/>
          <p14:tracePt t="370233" x="5761038" y="5745163"/>
          <p14:tracePt t="370250" x="5845175" y="5745163"/>
          <p14:tracePt t="370267" x="5951538" y="5745163"/>
          <p14:tracePt t="370283" x="6019800" y="5745163"/>
          <p14:tracePt t="370300" x="6080125" y="5745163"/>
          <p14:tracePt t="370317" x="6180138" y="5745163"/>
          <p14:tracePt t="370334" x="6240463" y="5745163"/>
          <p14:tracePt t="370350" x="6264275" y="5737225"/>
          <p14:tracePt t="370445" x="6270625" y="5737225"/>
          <p14:tracePt t="370466" x="6278563" y="5737225"/>
          <p14:tracePt t="370475" x="6286500" y="5737225"/>
          <p14:tracePt t="370485" x="6294438" y="5737225"/>
          <p14:tracePt t="370500" x="6302375" y="5737225"/>
          <p14:tracePt t="371501" x="6324600" y="5737225"/>
          <p14:tracePt t="371510" x="6340475" y="5737225"/>
          <p14:tracePt t="371518" x="6346825" y="5745163"/>
          <p14:tracePt t="371534" x="6408738" y="5753100"/>
          <p14:tracePt t="371551" x="6454775" y="5753100"/>
          <p14:tracePt t="371555" x="6477000" y="5761038"/>
          <p14:tracePt t="371568" x="6492875" y="5761038"/>
          <p14:tracePt t="371584" x="6507163" y="5768975"/>
          <p14:tracePt t="371626" x="6523038" y="5775325"/>
          <p14:tracePt t="371637" x="6537325" y="5783263"/>
          <p14:tracePt t="371651" x="6545263" y="5807075"/>
          <p14:tracePt t="371667" x="6607175" y="5875338"/>
          <p14:tracePt t="371684" x="6637338" y="5913438"/>
          <p14:tracePt t="371701" x="6727825" y="6003925"/>
          <p14:tracePt t="371717" x="6858000" y="6118225"/>
          <p14:tracePt t="371734" x="6896100" y="6142038"/>
          <p14:tracePt t="371751" x="6926263" y="6156325"/>
          <p14:tracePt t="371767" x="6956425" y="6180138"/>
          <p14:tracePt t="371784" x="6972300" y="6188075"/>
          <p14:tracePt t="371888" x="6980238" y="6188075"/>
          <p14:tracePt t="371909" x="7002463" y="6194425"/>
          <p14:tracePt t="371929" x="7026275" y="6194425"/>
          <p14:tracePt t="371943" x="7048500" y="6194425"/>
          <p14:tracePt t="371959" x="7056438" y="6194425"/>
          <p14:tracePt t="371969" x="7064375" y="6194425"/>
          <p14:tracePt t="371973" x="7078663" y="6194425"/>
          <p14:tracePt t="371989" x="7086600" y="6194425"/>
          <p14:tracePt t="372004" x="7094538" y="6194425"/>
          <p14:tracePt t="372017" x="7102475" y="6194425"/>
          <p14:tracePt t="372034" x="7132638" y="6202363"/>
          <p14:tracePt t="372051" x="7154863" y="6202363"/>
          <p14:tracePt t="372055" x="7162800" y="6202363"/>
          <p14:tracePt t="372067" x="7178675" y="6202363"/>
          <p14:tracePt t="372084" x="7208838" y="6202363"/>
          <p14:tracePt t="372101" x="7216775" y="6202363"/>
          <p14:tracePt t="372166" x="7223125" y="6202363"/>
          <p14:tracePt t="372185" x="7223125" y="6210300"/>
          <p14:tracePt t="372201" x="7223125" y="6218238"/>
          <p14:tracePt t="372291" x="7223125" y="6226175"/>
          <p14:tracePt t="372805" x="7223125" y="6232525"/>
          <p14:tracePt t="372815" x="7216775" y="6232525"/>
          <p14:tracePt t="372821" x="7200900" y="6232525"/>
          <p14:tracePt t="372834" x="7146925" y="6232525"/>
          <p14:tracePt t="372851" x="7086600" y="6232525"/>
          <p14:tracePt t="372868" x="7018338" y="6232525"/>
          <p14:tracePt t="372884" x="6964363" y="6232525"/>
          <p14:tracePt t="372901" x="6896100" y="6232525"/>
          <p14:tracePt t="372918" x="6827838" y="6232525"/>
          <p14:tracePt t="372934" x="6811963" y="6232525"/>
          <p14:tracePt t="372951" x="6727825" y="6232525"/>
          <p14:tracePt t="372967" x="6689725" y="6232525"/>
          <p14:tracePt t="372984" x="6651625" y="6240463"/>
          <p14:tracePt t="373001" x="6629400" y="6240463"/>
          <p14:tracePt t="373018" x="6607175" y="6256338"/>
          <p14:tracePt t="373034" x="6583363" y="6256338"/>
          <p14:tracePt t="373068" x="6569075" y="6264275"/>
          <p14:tracePt t="373223" x="6561138" y="6264275"/>
          <p14:tracePt t="373229" x="6553200" y="6264275"/>
          <p14:tracePt t="373234" x="6545263" y="6264275"/>
          <p14:tracePt t="373251" x="6523038" y="6264275"/>
          <p14:tracePt t="373268" x="6515100" y="6264275"/>
          <p14:tracePt t="373284" x="6499225" y="6264275"/>
          <p14:tracePt t="373301" x="6477000" y="6264275"/>
          <p14:tracePt t="373318" x="6461125" y="6264275"/>
          <p14:tracePt t="373351" x="6454775" y="6264275"/>
          <p14:tracePt t="373368" x="6446838" y="6264275"/>
          <p14:tracePt t="373385" x="6438900" y="6264275"/>
          <p14:tracePt t="373401" x="6430963" y="6264275"/>
          <p14:tracePt t="373418" x="6416675" y="6270625"/>
          <p14:tracePt t="374722" x="6430963" y="6270625"/>
          <p14:tracePt t="374728" x="6438900" y="6270625"/>
          <p14:tracePt t="374737" x="6461125" y="6270625"/>
          <p14:tracePt t="374752" x="6477000" y="6270625"/>
          <p14:tracePt t="374768" x="6530975" y="6270625"/>
          <p14:tracePt t="374785" x="6599238" y="6278563"/>
          <p14:tracePt t="374802" x="6705600" y="6286500"/>
          <p14:tracePt t="374819" x="6789738" y="6286500"/>
          <p14:tracePt t="374835" x="6858000" y="6286500"/>
          <p14:tracePt t="374852" x="6950075" y="6286500"/>
          <p14:tracePt t="374869" x="7056438" y="6302375"/>
          <p14:tracePt t="374885" x="7200900" y="6324600"/>
          <p14:tracePt t="374902" x="7299325" y="6346825"/>
          <p14:tracePt t="374918" x="7331075" y="6346825"/>
          <p14:tracePt t="374935" x="7421563" y="6370638"/>
          <p14:tracePt t="374952" x="7445375" y="6378575"/>
          <p14:tracePt t="374985" x="7451725" y="6378575"/>
          <p14:tracePt t="375004" x="7459663" y="6378575"/>
          <p14:tracePt t="375025" x="7475538" y="6378575"/>
          <p14:tracePt t="375059" x="7489825" y="6378575"/>
          <p14:tracePt t="375065" x="7489825" y="6384925"/>
          <p14:tracePt t="375076" x="7497763" y="6384925"/>
          <p14:tracePt t="375085" x="7521575" y="6392863"/>
          <p14:tracePt t="375102" x="7566025" y="6400800"/>
          <p14:tracePt t="375119" x="7589838" y="6408738"/>
          <p14:tracePt t="375135" x="7650163" y="6430963"/>
          <p14:tracePt t="375152" x="7742238" y="6477000"/>
          <p14:tracePt t="375169" x="7826375" y="6515100"/>
          <p14:tracePt t="375185" x="7978775" y="6575425"/>
          <p14:tracePt t="375202" x="8183563" y="6629400"/>
          <p14:tracePt t="375219" x="8351838" y="6667500"/>
          <p14:tracePt t="375235" x="8488363" y="6683375"/>
          <p14:tracePt t="375252" x="8572500" y="6683375"/>
          <p14:tracePt t="375269" x="8702675" y="6683375"/>
          <p14:tracePt t="375285" x="8969375" y="6683375"/>
          <p14:tracePt t="375302" x="9197975" y="6683375"/>
          <p14:tracePt t="375318" x="9334500" y="6683375"/>
          <p14:tracePt t="375335" x="9525000" y="6683375"/>
          <p14:tracePt t="375352" x="9715500" y="6659563"/>
          <p14:tracePt t="375368" x="10004425" y="6583363"/>
          <p14:tracePt t="375385" x="10226675" y="6545263"/>
          <p14:tracePt t="375402" x="10317163" y="6530975"/>
          <p14:tracePt t="375418" x="10499725" y="6507163"/>
          <p14:tracePt t="375435" x="10660063" y="6484938"/>
          <p14:tracePt t="375452" x="10760075" y="6469063"/>
          <p14:tracePt t="375469" x="10820400" y="6454775"/>
          <p14:tracePt t="375485" x="10842625" y="6446838"/>
          <p14:tracePt t="376524" x="10850563" y="6446838"/>
          <p14:tracePt t="376550" x="10828338" y="6430963"/>
          <p14:tracePt t="376566" x="10774363" y="6423025"/>
          <p14:tracePt t="376571" x="10752138" y="6423025"/>
          <p14:tracePt t="376586" x="10675938" y="6423025"/>
          <p14:tracePt t="376603" x="10621963" y="6423025"/>
          <p14:tracePt t="376620" x="10363200" y="6423025"/>
          <p14:tracePt t="376637" x="10036175" y="6423025"/>
          <p14:tracePt t="376653" x="9699625" y="6423025"/>
          <p14:tracePt t="376669" x="9312275" y="6423025"/>
          <p14:tracePt t="376686" x="8640763" y="6423025"/>
          <p14:tracePt t="376703" x="8213725" y="6423025"/>
          <p14:tracePt t="376719" x="7924800" y="6423025"/>
          <p14:tracePt t="376736" x="7383463" y="6423025"/>
          <p14:tracePt t="376753" x="6956425" y="6423025"/>
          <p14:tracePt t="376769" x="6575425" y="6423025"/>
          <p14:tracePt t="376786" x="6340475" y="6423025"/>
          <p14:tracePt t="376803" x="5859463" y="6423025"/>
          <p14:tracePt t="376819" x="5478463" y="6423025"/>
          <p14:tracePt t="376836" x="5197475" y="6423025"/>
          <p14:tracePt t="376853" x="5075238" y="6423025"/>
          <p14:tracePt t="376870" x="4754563" y="6423025"/>
          <p14:tracePt t="376887" x="4321175" y="6423025"/>
          <p14:tracePt t="376903" x="4068763" y="6423025"/>
          <p14:tracePt t="376920" x="3886200" y="6423025"/>
          <p14:tracePt t="376936" x="3665538" y="6423025"/>
          <p14:tracePt t="376953" x="3497263" y="6423025"/>
          <p14:tracePt t="376969" x="3322638" y="6423025"/>
          <p14:tracePt t="376986" x="3222625" y="6423025"/>
          <p14:tracePt t="377003" x="3101975" y="6423025"/>
          <p14:tracePt t="377020" x="3017838" y="6423025"/>
          <p14:tracePt t="377036" x="2955925" y="6423025"/>
          <p14:tracePt t="377053" x="2895600" y="6423025"/>
          <p14:tracePt t="377069" x="2819400" y="6423025"/>
          <p14:tracePt t="377087" x="2789238" y="6423025"/>
          <p14:tracePt t="377103" x="2743200" y="6423025"/>
          <p14:tracePt t="377248" x="2735263" y="6423025"/>
          <p14:tracePt t="377325" x="2727325" y="6423025"/>
          <p14:tracePt t="377342" x="2720975" y="6423025"/>
          <p14:tracePt t="377350" x="2713038" y="6423025"/>
          <p14:tracePt t="377376" x="2697163" y="6423025"/>
          <p14:tracePt t="377380" x="2689225" y="6423025"/>
          <p14:tracePt t="377396" x="2674938" y="6423025"/>
          <p14:tracePt t="377406" x="2667000" y="6423025"/>
          <p14:tracePt t="377420" x="2651125" y="6423025"/>
          <p14:tracePt t="377436" x="2628900" y="6423025"/>
          <p14:tracePt t="377453" x="2613025" y="6423025"/>
          <p14:tracePt t="377470" x="2606675" y="6423025"/>
          <p14:tracePt t="377513" x="2590800" y="6423025"/>
          <p14:tracePt t="377526" x="2582863" y="6423025"/>
          <p14:tracePt t="377536" x="2568575" y="6416675"/>
          <p14:tracePt t="377553" x="2560638" y="6408738"/>
          <p14:tracePt t="377557" x="2552700" y="6392863"/>
          <p14:tracePt t="377570" x="2544763" y="6384925"/>
          <p14:tracePt t="377586" x="2536825" y="6378575"/>
          <p14:tracePt t="377603" x="2522538" y="6370638"/>
          <p14:tracePt t="377620" x="2514600" y="6354763"/>
          <p14:tracePt t="377637" x="2506663" y="6346825"/>
          <p14:tracePt t="377654" x="2498725" y="6340475"/>
          <p14:tracePt t="377670" x="2498725" y="6332538"/>
          <p14:tracePt t="377686" x="2484438" y="6316663"/>
          <p14:tracePt t="377708" x="2476500" y="6302375"/>
          <p14:tracePt t="377789" x="2476500" y="6294438"/>
          <p14:tracePt t="377800" x="2476500" y="6278563"/>
          <p14:tracePt t="377805" x="2476500" y="6270625"/>
          <p14:tracePt t="377820" x="2476500" y="6256338"/>
          <p14:tracePt t="377836" x="2476500" y="6226175"/>
          <p14:tracePt t="377853" x="2476500" y="6180138"/>
          <p14:tracePt t="378641" x="2476500" y="6172200"/>
          <p14:tracePt t="378989" x="2484438" y="6172200"/>
          <p14:tracePt t="378999" x="2492375" y="6172200"/>
          <p14:tracePt t="379019" x="2498725" y="6172200"/>
          <p14:tracePt t="379023" x="2506663" y="6164263"/>
          <p14:tracePt t="379075" x="2522538" y="6164263"/>
          <p14:tracePt t="379085" x="2530475" y="6156325"/>
          <p14:tracePt t="379105" x="2536825" y="6156325"/>
          <p14:tracePt t="379129" x="2544763" y="6156325"/>
          <p14:tracePt t="379145" x="2552700" y="6156325"/>
          <p14:tracePt t="379169" x="2560638" y="6156325"/>
          <p14:tracePt t="379179" x="2574925" y="6156325"/>
          <p14:tracePt t="379191" x="2582863" y="6156325"/>
          <p14:tracePt t="379203" x="2598738" y="6156325"/>
          <p14:tracePt t="379220" x="2628900" y="6156325"/>
          <p14:tracePt t="379237" x="2667000" y="6156325"/>
          <p14:tracePt t="379253" x="2743200" y="6156325"/>
          <p14:tracePt t="379270" x="2835275" y="6156325"/>
          <p14:tracePt t="379287" x="2925763" y="6156325"/>
          <p14:tracePt t="379303" x="3078163" y="6156325"/>
          <p14:tracePt t="379320" x="3238500" y="6156325"/>
          <p14:tracePt t="379336" x="3421063" y="6156325"/>
          <p14:tracePt t="379353" x="3573463" y="6156325"/>
          <p14:tracePt t="379370" x="3641725" y="6156325"/>
          <p14:tracePt t="379387" x="3665538" y="6156325"/>
          <p14:tracePt t="379404" x="3679825" y="6156325"/>
          <p14:tracePt t="379487" x="3687763" y="6156325"/>
          <p14:tracePt t="379513" x="3695700" y="6156325"/>
          <p14:tracePt t="379523" x="3703638" y="6156325"/>
          <p14:tracePt t="379533" x="3725863" y="6156325"/>
          <p14:tracePt t="379539" x="3733800" y="6156325"/>
          <p14:tracePt t="379553" x="3794125" y="6156325"/>
          <p14:tracePt t="379570" x="3832225" y="6156325"/>
          <p14:tracePt t="379587" x="3916363" y="6156325"/>
          <p14:tracePt t="379603" x="4030663" y="6156325"/>
          <p14:tracePt t="379620" x="4092575" y="6156325"/>
          <p14:tracePt t="379637" x="4152900" y="6156325"/>
          <p14:tracePt t="379654" x="4198938" y="6156325"/>
          <p14:tracePt t="379670" x="4267200" y="6156325"/>
          <p14:tracePt t="379687" x="4351338" y="6156325"/>
          <p14:tracePt t="379703" x="4610100" y="6156325"/>
          <p14:tracePt t="379720" x="4702175" y="6156325"/>
          <p14:tracePt t="379737" x="4784725" y="6156325"/>
          <p14:tracePt t="379754" x="4822825" y="6156325"/>
          <p14:tracePt t="379770" x="4838700" y="6156325"/>
          <p14:tracePt t="379787" x="4854575" y="6156325"/>
          <p14:tracePt t="379820" x="4868863" y="6156325"/>
          <p14:tracePt t="379837" x="4876800" y="6156325"/>
          <p14:tracePt t="379853" x="4892675" y="6156325"/>
          <p14:tracePt t="379871" x="4914900" y="6156325"/>
          <p14:tracePt t="379887" x="5051425" y="6164263"/>
          <p14:tracePt t="379903" x="5197475" y="6172200"/>
          <p14:tracePt t="379920" x="5516563" y="6210300"/>
          <p14:tracePt t="379937" x="5905500" y="6256338"/>
          <p14:tracePt t="379953" x="6354763" y="6286500"/>
          <p14:tracePt t="379970" x="6781800" y="6308725"/>
          <p14:tracePt t="379987" x="7010400" y="6332538"/>
          <p14:tracePt t="380004" x="7459663" y="6384925"/>
          <p14:tracePt t="380020" x="7802563" y="6400800"/>
          <p14:tracePt t="380037" x="8131175" y="6400800"/>
          <p14:tracePt t="380054" x="8366125" y="6400800"/>
          <p14:tracePt t="380070" x="8435975" y="6400800"/>
          <p14:tracePt t="380087" x="8542338" y="6400800"/>
          <p14:tracePt t="380104" x="8580438" y="6400800"/>
          <p14:tracePt t="380856" x="8588375" y="6400800"/>
          <p14:tracePt t="380865" x="8594725" y="6400800"/>
          <p14:tracePt t="380895" x="8602663" y="6400800"/>
          <p14:tracePt t="380907" x="8610600" y="6400800"/>
          <p14:tracePt t="380933" x="8618538" y="6408738"/>
          <p14:tracePt t="380944" x="8626475" y="6408738"/>
          <p14:tracePt t="380953" x="8632825" y="6408738"/>
          <p14:tracePt t="380957" x="8640763" y="6408738"/>
          <p14:tracePt t="380971" x="8656638" y="6408738"/>
          <p14:tracePt t="380987" x="8678863" y="6408738"/>
          <p14:tracePt t="381004" x="8709025" y="6423025"/>
          <p14:tracePt t="381021" x="8770938" y="6430963"/>
          <p14:tracePt t="381037" x="8915400" y="6454775"/>
          <p14:tracePt t="381054" x="9051925" y="6461125"/>
          <p14:tracePt t="381071" x="9128125" y="6469063"/>
          <p14:tracePt t="381087" x="9280525" y="6477000"/>
          <p14:tracePt t="381104" x="9464675" y="6477000"/>
          <p14:tracePt t="381121" x="9669463" y="6477000"/>
          <p14:tracePt t="381138" x="9791700" y="6477000"/>
          <p14:tracePt t="381154" x="9998075" y="6477000"/>
          <p14:tracePt t="381171" x="10134600" y="6477000"/>
          <p14:tracePt t="381187" x="10294938" y="6477000"/>
          <p14:tracePt t="381204" x="10431463" y="6477000"/>
          <p14:tracePt t="381221" x="10507663" y="6477000"/>
          <p14:tracePt t="381238" x="10561638" y="6477000"/>
          <p14:tracePt t="381254" x="10637838" y="6477000"/>
          <p14:tracePt t="381271" x="10706100" y="6477000"/>
          <p14:tracePt t="381287" x="10744200" y="6477000"/>
          <p14:tracePt t="381341" x="10752138" y="6477000"/>
          <p14:tracePt t="381353" x="10760075" y="6477000"/>
          <p14:tracePt t="381363" x="10766425" y="6477000"/>
          <p14:tracePt t="381379" x="10774363" y="6477000"/>
          <p14:tracePt t="381388" x="10782300" y="6477000"/>
          <p14:tracePt t="381404" x="10798175" y="6477000"/>
          <p14:tracePt t="381421" x="10820400" y="6477000"/>
          <p14:tracePt t="381437" x="10842625" y="6477000"/>
          <p14:tracePt t="381454" x="10866438" y="6477000"/>
          <p14:tracePt t="381471" x="10874375" y="6477000"/>
          <p14:tracePt t="382167" x="0" y="0"/>
        </p14:tracePtLst>
      </p14:laserTraceLst>
    </p:ext>
    <p:ext uri="{E180D4A7-C9FB-4DFB-919C-405C955672EB}">
      <p14:showEvtLst xmlns:p14="http://schemas.microsoft.com/office/powerpoint/2010/main">
        <p14:playEvt time="89962" objId="2"/>
        <p14:stopEvt time="96101" objId="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9.8|6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9.8|65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458</Words>
  <Application>Microsoft Office PowerPoint</Application>
  <PresentationFormat>와이드스크린</PresentationFormat>
  <Paragraphs>33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HY견고딕</vt:lpstr>
      <vt:lpstr>HY헤드라인M</vt:lpstr>
      <vt:lpstr>굴림</vt:lpstr>
      <vt:lpstr>나눔고딕 ExtraBold</vt:lpstr>
      <vt:lpstr>돋움체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36</cp:revision>
  <dcterms:created xsi:type="dcterms:W3CDTF">2021-03-29T11:07:12Z</dcterms:created>
  <dcterms:modified xsi:type="dcterms:W3CDTF">2021-04-07T05:14:07Z</dcterms:modified>
</cp:coreProperties>
</file>