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57" r:id="rId3"/>
    <p:sldId id="305" r:id="rId4"/>
    <p:sldId id="304" r:id="rId5"/>
    <p:sldId id="315" r:id="rId6"/>
    <p:sldId id="317" r:id="rId7"/>
    <p:sldId id="326" r:id="rId8"/>
    <p:sldId id="318" r:id="rId9"/>
    <p:sldId id="319" r:id="rId10"/>
    <p:sldId id="324" r:id="rId11"/>
    <p:sldId id="325" r:id="rId12"/>
    <p:sldId id="322" r:id="rId13"/>
    <p:sldId id="327" r:id="rId14"/>
    <p:sldId id="323" r:id="rId15"/>
    <p:sldId id="320" r:id="rId16"/>
    <p:sldId id="321" r:id="rId17"/>
    <p:sldId id="331" r:id="rId18"/>
    <p:sldId id="330" r:id="rId19"/>
    <p:sldId id="328" r:id="rId20"/>
    <p:sldId id="334" r:id="rId21"/>
    <p:sldId id="340" r:id="rId22"/>
    <p:sldId id="329" r:id="rId23"/>
    <p:sldId id="335" r:id="rId24"/>
    <p:sldId id="336" r:id="rId25"/>
    <p:sldId id="337" r:id="rId26"/>
    <p:sldId id="339" r:id="rId27"/>
    <p:sldId id="311" r:id="rId28"/>
    <p:sldId id="332" r:id="rId29"/>
    <p:sldId id="2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69E641-2636-471B-A084-A6392E6FC8BB}" v="90" dt="2021-05-06T13:24:52.011"/>
    <p1510:client id="{347C7416-5C77-4C3F-8926-89DEBF664F3C}" v="456" dt="2021-05-13T14:36:18.206"/>
    <p1510:client id="{38259C15-5806-42D9-B09E-642BAA8BDACA}" v="64" dt="2021-05-09T03:21:13.163"/>
    <p1510:client id="{39770343-9A01-43FB-A55D-F8E975353943}" v="179" dt="2021-05-05T03:58:31.647"/>
    <p1510:client id="{4773292D-0206-40B5-A2A1-552EB6D436DE}" v="784" dt="2021-05-07T13:00:01.372"/>
    <p1510:client id="{5365E6A1-4A13-4007-B061-E076F1A638F5}" v="194" dt="2021-05-15T11:19:46.124"/>
    <p1510:client id="{54AB44A3-FE88-43D0-A73C-F436A382CF4A}" v="780" dt="2021-04-25T04:38:46.399"/>
    <p1510:client id="{5C76432F-6F4B-4517-9D8F-E764A4BF5A8D}" v="1" dt="2021-05-05T10:26:33.264"/>
    <p1510:client id="{805119DC-F1C0-4A61-93B1-CBA230A15DCC}" v="352" dt="2021-05-05T03:32:18.423"/>
    <p1510:client id="{A16420C8-4F21-49DA-A5E2-82B98F5AF61A}" v="6" dt="2021-05-05T05:05:57.285"/>
    <p1510:client id="{A3056940-B122-455A-A7E0-6B3E692516DA}" v="1375" dt="2021-05-09T01:58:19.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91145" autoAdjust="0"/>
  </p:normalViewPr>
  <p:slideViewPr>
    <p:cSldViewPr snapToGrid="0">
      <p:cViewPr>
        <p:scale>
          <a:sx n="125" d="100"/>
          <a:sy n="125" d="100"/>
        </p:scale>
        <p:origin x="-1044" y="-66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pPr/>
              <a:t>9/3/2022</a:t>
            </a:fld>
            <a:endParaRPr lang="en-US"/>
          </a:p>
        </p:txBody>
      </p:sp>
      <p:sp>
        <p:nvSpPr>
          <p:cNvPr id="5" name="Footer Placeholder 4">
            <a:extLst>
              <a:ext uri="{FF2B5EF4-FFF2-40B4-BE49-F238E27FC236}">
                <a16:creationId xmlns=""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pPr/>
              <a:t>‹#›</a:t>
            </a:fld>
            <a:endParaRPr lang="en-US"/>
          </a:p>
        </p:txBody>
      </p:sp>
    </p:spTree>
    <p:extLst>
      <p:ext uri="{BB962C8B-B14F-4D97-AF65-F5344CB8AC3E}">
        <p14:creationId xmlns="" xmlns:p14="http://schemas.microsoft.com/office/powerpoint/2010/main" val="3782492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96FA1D7D-D2EC-4ADB-9C65-191DEC82DDF4}"/>
              </a:ext>
            </a:extLst>
          </p:cNvPr>
          <p:cNvSpPr>
            <a:spLocks noGrp="1"/>
          </p:cNvSpPr>
          <p:nvPr>
            <p:ph type="dt" sz="half" idx="10"/>
          </p:nvPr>
        </p:nvSpPr>
        <p:spPr/>
        <p:txBody>
          <a:bodyPr/>
          <a:lstStyle/>
          <a:p>
            <a:fld id="{0B4E757A-3EC2-4683-9080-1A460C37C843}" type="datetime1">
              <a:rPr lang="en-US" smtClean="0"/>
              <a:pPr/>
              <a:t>9/3/2022</a:t>
            </a:fld>
            <a:endParaRPr lang="en-US"/>
          </a:p>
        </p:txBody>
      </p:sp>
      <p:sp>
        <p:nvSpPr>
          <p:cNvPr id="5" name="Footer Placeholder 4">
            <a:extLst>
              <a:ext uri="{FF2B5EF4-FFF2-40B4-BE49-F238E27FC236}">
                <a16:creationId xmlns="" xmlns:a16="http://schemas.microsoft.com/office/drawing/2014/main" id="{534CB571-86F9-474A-826A-75CC21C8832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 xmlns:a16="http://schemas.microsoft.com/office/drawing/2014/main" id="{A1384F5F-50E6-4BB9-B848-EE2302C02ABE}"/>
              </a:ext>
            </a:extLst>
          </p:cNvPr>
          <p:cNvSpPr>
            <a:spLocks noGrp="1"/>
          </p:cNvSpPr>
          <p:nvPr>
            <p:ph type="sldNum" sz="quarter" idx="12"/>
          </p:nvPr>
        </p:nvSpPr>
        <p:spPr/>
        <p:txBody>
          <a:bodyPr/>
          <a:lstStyle/>
          <a:p>
            <a:fld id="{11A71338-8BA2-4C79-A6C5-5A8E30081D0C}" type="slidenum">
              <a:rPr lang="en-US" smtClean="0"/>
              <a:pPr/>
              <a:t>‹#›</a:t>
            </a:fld>
            <a:endParaRPr lang="en-US"/>
          </a:p>
        </p:txBody>
      </p:sp>
    </p:spTree>
    <p:extLst>
      <p:ext uri="{BB962C8B-B14F-4D97-AF65-F5344CB8AC3E}">
        <p14:creationId xmlns="" xmlns:p14="http://schemas.microsoft.com/office/powerpoint/2010/main" val="3078293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E3F08DF-1C0D-4F53-A3AB-95D7B55FA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C0D3BBD-C494-4E94-B189-319802A93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63C0BD9-4BED-43D3-852F-B74B949A2287}"/>
              </a:ext>
            </a:extLst>
          </p:cNvPr>
          <p:cNvSpPr>
            <a:spLocks noGrp="1"/>
          </p:cNvSpPr>
          <p:nvPr>
            <p:ph type="dt" sz="half" idx="10"/>
          </p:nvPr>
        </p:nvSpPr>
        <p:spPr>
          <a:xfrm>
            <a:off x="523539" y="6324600"/>
            <a:ext cx="2560220" cy="365125"/>
          </a:xfrm>
        </p:spPr>
        <p:txBody>
          <a:bodyPr/>
          <a:lstStyle/>
          <a:p>
            <a:fld id="{5CC8096C-64ED-4153-A483-5C02E44AD5C3}" type="datetime1">
              <a:rPr lang="en-US" smtClean="0"/>
              <a:pPr/>
              <a:t>9/3/2022</a:t>
            </a:fld>
            <a:endParaRPr lang="en-US" dirty="0"/>
          </a:p>
        </p:txBody>
      </p:sp>
      <p:sp>
        <p:nvSpPr>
          <p:cNvPr id="5" name="Footer Placeholder 4">
            <a:extLst>
              <a:ext uri="{FF2B5EF4-FFF2-40B4-BE49-F238E27FC236}">
                <a16:creationId xmlns="" xmlns:a16="http://schemas.microsoft.com/office/drawing/2014/main" id="{BB7811DC-C725-4462-B622-DB96A8987673}"/>
              </a:ext>
            </a:extLst>
          </p:cNvPr>
          <p:cNvSpPr>
            <a:spLocks noGrp="1"/>
          </p:cNvSpPr>
          <p:nvPr>
            <p:ph type="ftr" sz="quarter" idx="11"/>
          </p:nvPr>
        </p:nvSpPr>
        <p:spPr>
          <a:xfrm>
            <a:off x="4267200" y="6319838"/>
            <a:ext cx="3982781" cy="365125"/>
          </a:xfrm>
        </p:spPr>
        <p:txBody>
          <a:bodyPr/>
          <a:lstStyle/>
          <a:p>
            <a:r>
              <a:rPr lang="en-US"/>
              <a:t>Sample Footer Text</a:t>
            </a:r>
          </a:p>
        </p:txBody>
      </p:sp>
      <p:sp>
        <p:nvSpPr>
          <p:cNvPr id="6" name="Slide Number Placeholder 5">
            <a:extLst>
              <a:ext uri="{FF2B5EF4-FFF2-40B4-BE49-F238E27FC236}">
                <a16:creationId xmlns="" xmlns:a16="http://schemas.microsoft.com/office/drawing/2014/main" id="{67C42D06-438F-4150-9238-E2FAEE5E28D9}"/>
              </a:ext>
            </a:extLst>
          </p:cNvPr>
          <p:cNvSpPr>
            <a:spLocks noGrp="1"/>
          </p:cNvSpPr>
          <p:nvPr>
            <p:ph type="sldNum" sz="quarter" idx="12"/>
          </p:nvPr>
        </p:nvSpPr>
        <p:spPr/>
        <p:txBody>
          <a:bodyPr/>
          <a:lstStyle/>
          <a:p>
            <a:fld id="{11A71338-8BA2-4C79-A6C5-5A8E30081D0C}" type="slidenum">
              <a:rPr lang="en-US" smtClean="0"/>
              <a:pPr/>
              <a:t>‹#›</a:t>
            </a:fld>
            <a:endParaRPr lang="en-US"/>
          </a:p>
        </p:txBody>
      </p:sp>
    </p:spTree>
    <p:extLst>
      <p:ext uri="{BB962C8B-B14F-4D97-AF65-F5344CB8AC3E}">
        <p14:creationId xmlns="" xmlns:p14="http://schemas.microsoft.com/office/powerpoint/2010/main" val="3857981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0D25B44F-E7DA-40C6-8B44-71EAB6BDFC98}"/>
              </a:ext>
            </a:extLst>
          </p:cNvPr>
          <p:cNvSpPr>
            <a:spLocks noGrp="1"/>
          </p:cNvSpPr>
          <p:nvPr>
            <p:ph idx="1"/>
          </p:nvPr>
        </p:nvSpPr>
        <p:spPr/>
        <p:txBody>
          <a:bodyPr/>
          <a:lstStyle>
            <a:lvl1pPr marL="228600" indent="-228600">
              <a:buFont typeface="Arial" panose="020B0604020202020204" pitchFamily="34" charset="0"/>
              <a:buChar char="•"/>
              <a:defRPr/>
            </a:lvl1pPr>
            <a:lvl2pPr marL="228600" indent="-228600">
              <a:buFont typeface="Arial" panose="020B0604020202020204" pitchFamily="34" charset="0"/>
              <a:buChar char="•"/>
              <a:defRPr/>
            </a:lvl2pPr>
            <a:lvl3pPr marL="228600" indent="-228600">
              <a:buFont typeface="Arial" panose="020B0604020202020204" pitchFamily="34" charset="0"/>
              <a:buChar char="•"/>
              <a:defRPr/>
            </a:lvl3pPr>
            <a:lvl4pPr marL="228600" indent="-228600">
              <a:buFont typeface="Arial" panose="020B0604020202020204" pitchFamily="34" charset="0"/>
              <a:buChar char="•"/>
              <a:defRPr/>
            </a:lvl4pPr>
            <a:lvl5pPr marL="2286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pPr/>
              <a:t>9/3/2022</a:t>
            </a:fld>
            <a:endParaRPr lang="en-US"/>
          </a:p>
        </p:txBody>
      </p:sp>
      <p:sp>
        <p:nvSpPr>
          <p:cNvPr id="5" name="Footer Placeholder 4">
            <a:extLst>
              <a:ext uri="{FF2B5EF4-FFF2-40B4-BE49-F238E27FC236}">
                <a16:creationId xmlns=""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pPr/>
              <a:t>‹#›</a:t>
            </a:fld>
            <a:endParaRPr lang="en-US"/>
          </a:p>
        </p:txBody>
      </p:sp>
    </p:spTree>
    <p:extLst>
      <p:ext uri="{BB962C8B-B14F-4D97-AF65-F5344CB8AC3E}">
        <p14:creationId xmlns="" xmlns:p14="http://schemas.microsoft.com/office/powerpoint/2010/main" val="2207529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CBBD03-9D57-48E9-8B43-688B72997276}"/>
              </a:ext>
            </a:extLst>
          </p:cNvPr>
          <p:cNvSpPr>
            <a:spLocks noGrp="1"/>
          </p:cNvSpPr>
          <p:nvPr>
            <p:ph type="title"/>
          </p:nvPr>
        </p:nvSpPr>
        <p:spPr>
          <a:xfrm>
            <a:off x="457200" y="1709738"/>
            <a:ext cx="1089025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783F376C-8A2F-4BE5-9669-4A6DA21B771A}"/>
              </a:ext>
            </a:extLst>
          </p:cNvPr>
          <p:cNvSpPr>
            <a:spLocks noGrp="1"/>
          </p:cNvSpPr>
          <p:nvPr>
            <p:ph type="body" idx="1"/>
          </p:nvPr>
        </p:nvSpPr>
        <p:spPr>
          <a:xfrm>
            <a:off x="457200" y="4589463"/>
            <a:ext cx="1089025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2654893-212E-4450-8F7A-27256B31F9FB}"/>
              </a:ext>
            </a:extLst>
          </p:cNvPr>
          <p:cNvSpPr>
            <a:spLocks noGrp="1"/>
          </p:cNvSpPr>
          <p:nvPr>
            <p:ph type="dt" sz="half" idx="10"/>
          </p:nvPr>
        </p:nvSpPr>
        <p:spPr/>
        <p:txBody>
          <a:bodyPr/>
          <a:lstStyle/>
          <a:p>
            <a:fld id="{8C33F3CA-C7E3-432D-9282-18F13836509A}" type="datetime1">
              <a:rPr lang="en-US" smtClean="0"/>
              <a:pPr/>
              <a:t>9/3/2022</a:t>
            </a:fld>
            <a:endParaRPr lang="en-US" dirty="0"/>
          </a:p>
        </p:txBody>
      </p:sp>
      <p:sp>
        <p:nvSpPr>
          <p:cNvPr id="5" name="Footer Placeholder 4">
            <a:extLst>
              <a:ext uri="{FF2B5EF4-FFF2-40B4-BE49-F238E27FC236}">
                <a16:creationId xmlns=""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 xmlns:a16="http://schemas.microsoft.com/office/drawing/2014/main" id="{CFEDBC4F-D9B8-4BFA-BE4F-D4B9B739D1BA}"/>
              </a:ext>
            </a:extLst>
          </p:cNvPr>
          <p:cNvSpPr>
            <a:spLocks noGrp="1"/>
          </p:cNvSpPr>
          <p:nvPr>
            <p:ph type="sldNum" sz="quarter" idx="12"/>
          </p:nvPr>
        </p:nvSpPr>
        <p:spPr/>
        <p:txBody>
          <a:bodyPr/>
          <a:lstStyle/>
          <a:p>
            <a:fld id="{11A71338-8BA2-4C79-A6C5-5A8E30081D0C}" type="slidenum">
              <a:rPr lang="en-US" smtClean="0"/>
              <a:pPr/>
              <a:t>‹#›</a:t>
            </a:fld>
            <a:endParaRPr lang="en-US"/>
          </a:p>
        </p:txBody>
      </p:sp>
    </p:spTree>
    <p:extLst>
      <p:ext uri="{BB962C8B-B14F-4D97-AF65-F5344CB8AC3E}">
        <p14:creationId xmlns="" xmlns:p14="http://schemas.microsoft.com/office/powerpoint/2010/main" val="2682929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DC8777-C460-4649-8822-CA943386D06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AFDF69E6-1094-437B-AA7E-0E21B7136CCA}"/>
              </a:ext>
            </a:extLst>
          </p:cNvPr>
          <p:cNvSpPr>
            <a:spLocks noGrp="1"/>
          </p:cNvSpPr>
          <p:nvPr>
            <p:ph sz="half" idx="1"/>
          </p:nvPr>
        </p:nvSpPr>
        <p:spPr>
          <a:xfrm>
            <a:off x="457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 xmlns:a16="http://schemas.microsoft.com/office/drawing/2014/main" id="{C20BC963-4591-4BE3-AE63-4999A13C50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pPr/>
              <a:t>9/3/2022</a:t>
            </a:fld>
            <a:endParaRPr lang="en-US"/>
          </a:p>
        </p:txBody>
      </p:sp>
      <p:sp>
        <p:nvSpPr>
          <p:cNvPr id="6" name="Footer Placeholder 5">
            <a:extLst>
              <a:ext uri="{FF2B5EF4-FFF2-40B4-BE49-F238E27FC236}">
                <a16:creationId xmlns=""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pPr/>
              <a:t>‹#›</a:t>
            </a:fld>
            <a:endParaRPr lang="en-US"/>
          </a:p>
        </p:txBody>
      </p:sp>
    </p:spTree>
    <p:extLst>
      <p:ext uri="{BB962C8B-B14F-4D97-AF65-F5344CB8AC3E}">
        <p14:creationId xmlns="" xmlns:p14="http://schemas.microsoft.com/office/powerpoint/2010/main" val="3074897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DC85CC-8D2B-4219-A2A4-1625A02DF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D6143C8-1CF7-440E-99A3-0527314598C6}"/>
              </a:ext>
            </a:extLst>
          </p:cNvPr>
          <p:cNvSpPr>
            <a:spLocks noGrp="1"/>
          </p:cNvSpPr>
          <p:nvPr>
            <p:ph type="body" idx="1"/>
          </p:nvPr>
        </p:nvSpPr>
        <p:spPr>
          <a:xfrm>
            <a:off x="839788" y="1820863"/>
            <a:ext cx="5157787"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EEFF5CA-4662-4430-80C7-99CD7D66C9CF}"/>
              </a:ext>
            </a:extLst>
          </p:cNvPr>
          <p:cNvSpPr>
            <a:spLocks noGrp="1"/>
          </p:cNvSpPr>
          <p:nvPr>
            <p:ph sz="half" idx="2"/>
          </p:nvPr>
        </p:nvSpPr>
        <p:spPr>
          <a:xfrm>
            <a:off x="839788" y="3101975"/>
            <a:ext cx="5157787"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 xmlns:a16="http://schemas.microsoft.com/office/drawing/2014/main" id="{876CB5B7-DC23-41CE-872B-E25BD64F84A5}"/>
              </a:ext>
            </a:extLst>
          </p:cNvPr>
          <p:cNvSpPr>
            <a:spLocks noGrp="1"/>
          </p:cNvSpPr>
          <p:nvPr>
            <p:ph type="body" sz="quarter" idx="3"/>
          </p:nvPr>
        </p:nvSpPr>
        <p:spPr>
          <a:xfrm>
            <a:off x="6172200" y="1820863"/>
            <a:ext cx="5183188"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DF7633C-C24D-4947-979C-132B3AC405A8}"/>
              </a:ext>
            </a:extLst>
          </p:cNvPr>
          <p:cNvSpPr>
            <a:spLocks noGrp="1"/>
          </p:cNvSpPr>
          <p:nvPr>
            <p:ph sz="quarter" idx="4"/>
          </p:nvPr>
        </p:nvSpPr>
        <p:spPr>
          <a:xfrm>
            <a:off x="6172200" y="3101975"/>
            <a:ext cx="5183188"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pPr/>
              <a:t>9/3/2022</a:t>
            </a:fld>
            <a:endParaRPr lang="en-US"/>
          </a:p>
        </p:txBody>
      </p:sp>
      <p:sp>
        <p:nvSpPr>
          <p:cNvPr id="8" name="Footer Placeholder 7">
            <a:extLst>
              <a:ext uri="{FF2B5EF4-FFF2-40B4-BE49-F238E27FC236}">
                <a16:creationId xmlns=""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pPr/>
              <a:t>‹#›</a:t>
            </a:fld>
            <a:endParaRPr lang="en-US"/>
          </a:p>
        </p:txBody>
      </p:sp>
    </p:spTree>
    <p:extLst>
      <p:ext uri="{BB962C8B-B14F-4D97-AF65-F5344CB8AC3E}">
        <p14:creationId xmlns="" xmlns:p14="http://schemas.microsoft.com/office/powerpoint/2010/main" val="3763248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B2DD4C-BFBC-4087-B94C-4DD0690E838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 xmlns:a16="http://schemas.microsoft.com/office/drawing/2014/main" id="{BEB9D434-8228-4C7F-B520-14121EBC903B}"/>
              </a:ext>
            </a:extLst>
          </p:cNvPr>
          <p:cNvSpPr>
            <a:spLocks noGrp="1"/>
          </p:cNvSpPr>
          <p:nvPr>
            <p:ph type="dt" sz="half" idx="10"/>
          </p:nvPr>
        </p:nvSpPr>
        <p:spPr/>
        <p:txBody>
          <a:bodyPr/>
          <a:lstStyle/>
          <a:p>
            <a:fld id="{F4E237E6-0076-4915-A5A8-B7C11FA4F374}" type="datetime1">
              <a:rPr lang="en-US" smtClean="0"/>
              <a:pPr/>
              <a:t>9/3/2022</a:t>
            </a:fld>
            <a:endParaRPr lang="en-US"/>
          </a:p>
        </p:txBody>
      </p:sp>
      <p:sp>
        <p:nvSpPr>
          <p:cNvPr id="4" name="Footer Placeholder 3">
            <a:extLst>
              <a:ext uri="{FF2B5EF4-FFF2-40B4-BE49-F238E27FC236}">
                <a16:creationId xmlns=""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 xmlns:a16="http://schemas.microsoft.com/office/drawing/2014/main" id="{B4ACF4EF-5A2A-4A47-81DF-80CB513060F6}"/>
              </a:ext>
            </a:extLst>
          </p:cNvPr>
          <p:cNvSpPr>
            <a:spLocks noGrp="1"/>
          </p:cNvSpPr>
          <p:nvPr>
            <p:ph type="sldNum" sz="quarter" idx="12"/>
          </p:nvPr>
        </p:nvSpPr>
        <p:spPr/>
        <p:txBody>
          <a:bodyPr/>
          <a:lstStyle/>
          <a:p>
            <a:fld id="{11A71338-8BA2-4C79-A6C5-5A8E30081D0C}" type="slidenum">
              <a:rPr lang="en-US" smtClean="0"/>
              <a:pPr/>
              <a:t>‹#›</a:t>
            </a:fld>
            <a:endParaRPr lang="en-US"/>
          </a:p>
        </p:txBody>
      </p:sp>
    </p:spTree>
    <p:extLst>
      <p:ext uri="{BB962C8B-B14F-4D97-AF65-F5344CB8AC3E}">
        <p14:creationId xmlns="" xmlns:p14="http://schemas.microsoft.com/office/powerpoint/2010/main" val="275366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pPr/>
              <a:t>9/3/2022</a:t>
            </a:fld>
            <a:endParaRPr lang="en-US"/>
          </a:p>
        </p:txBody>
      </p:sp>
      <p:sp>
        <p:nvSpPr>
          <p:cNvPr id="3" name="Footer Placeholder 2">
            <a:extLst>
              <a:ext uri="{FF2B5EF4-FFF2-40B4-BE49-F238E27FC236}">
                <a16:creationId xmlns=""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pPr/>
              <a:t>‹#›</a:t>
            </a:fld>
            <a:endParaRPr lang="en-US"/>
          </a:p>
        </p:txBody>
      </p:sp>
    </p:spTree>
    <p:extLst>
      <p:ext uri="{BB962C8B-B14F-4D97-AF65-F5344CB8AC3E}">
        <p14:creationId xmlns="" xmlns:p14="http://schemas.microsoft.com/office/powerpoint/2010/main" val="428585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010DAA-DDE3-4C9C-8171-385A3DAC81CF}"/>
              </a:ext>
            </a:extLst>
          </p:cNvPr>
          <p:cNvSpPr>
            <a:spLocks noGrp="1"/>
          </p:cNvSpPr>
          <p:nvPr>
            <p:ph type="title"/>
          </p:nvPr>
        </p:nvSpPr>
        <p:spPr>
          <a:xfrm>
            <a:off x="839788" y="685800"/>
            <a:ext cx="3932237" cy="1981200"/>
          </a:xfrm>
        </p:spPr>
        <p:txBody>
          <a:bodyPr anchor="b"/>
          <a:lstStyle>
            <a:lvl1pPr>
              <a:defRPr sz="4400"/>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 xmlns:a16="http://schemas.microsoft.com/office/drawing/2014/main" id="{71F01536-2B0A-42A2-827E-2EB2C324A5FE}"/>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722CD09-61EF-4733-831C-5B133DAE1F4C}"/>
              </a:ext>
            </a:extLst>
          </p:cNvPr>
          <p:cNvSpPr>
            <a:spLocks noGrp="1"/>
          </p:cNvSpPr>
          <p:nvPr>
            <p:ph type="dt" sz="half" idx="10"/>
          </p:nvPr>
        </p:nvSpPr>
        <p:spPr/>
        <p:txBody>
          <a:bodyPr/>
          <a:lstStyle/>
          <a:p>
            <a:fld id="{7565E655-9687-48DF-A33F-F8824CCCB5D1}" type="datetime1">
              <a:rPr lang="en-US" smtClean="0"/>
              <a:pPr/>
              <a:t>9/3/2022</a:t>
            </a:fld>
            <a:endParaRPr lang="en-US"/>
          </a:p>
        </p:txBody>
      </p:sp>
      <p:sp>
        <p:nvSpPr>
          <p:cNvPr id="6" name="Footer Placeholder 5">
            <a:extLst>
              <a:ext uri="{FF2B5EF4-FFF2-40B4-BE49-F238E27FC236}">
                <a16:creationId xmlns=""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 xmlns:a16="http://schemas.microsoft.com/office/drawing/2014/main" id="{79E381A6-E580-49A4-989C-EF4A54F83B45}"/>
              </a:ext>
            </a:extLst>
          </p:cNvPr>
          <p:cNvSpPr>
            <a:spLocks noGrp="1"/>
          </p:cNvSpPr>
          <p:nvPr>
            <p:ph type="sldNum" sz="quarter" idx="12"/>
          </p:nvPr>
        </p:nvSpPr>
        <p:spPr/>
        <p:txBody>
          <a:bodyPr/>
          <a:lstStyle/>
          <a:p>
            <a:fld id="{11A71338-8BA2-4C79-A6C5-5A8E30081D0C}" type="slidenum">
              <a:rPr lang="en-US" smtClean="0"/>
              <a:pPr/>
              <a:t>‹#›</a:t>
            </a:fld>
            <a:endParaRPr lang="en-US"/>
          </a:p>
        </p:txBody>
      </p:sp>
    </p:spTree>
    <p:extLst>
      <p:ext uri="{BB962C8B-B14F-4D97-AF65-F5344CB8AC3E}">
        <p14:creationId xmlns="" xmlns:p14="http://schemas.microsoft.com/office/powerpoint/2010/main" val="1865531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CCFA6E-F719-4613-8815-591471E722E5}"/>
              </a:ext>
            </a:extLst>
          </p:cNvPr>
          <p:cNvSpPr>
            <a:spLocks noGrp="1"/>
          </p:cNvSpPr>
          <p:nvPr>
            <p:ph type="title"/>
          </p:nvPr>
        </p:nvSpPr>
        <p:spPr>
          <a:xfrm>
            <a:off x="839788" y="685800"/>
            <a:ext cx="3932237" cy="2209799"/>
          </a:xfrm>
        </p:spPr>
        <p:txBody>
          <a:bodyPr anchor="b"/>
          <a:lstStyle>
            <a:lvl1pPr>
              <a:defRPr sz="4400"/>
            </a:lvl1pPr>
          </a:lstStyle>
          <a:p>
            <a:r>
              <a:rPr lang="en-US"/>
              <a:t>Click to edit Master title style</a:t>
            </a:r>
            <a:endParaRPr lang="en-US" dirty="0"/>
          </a:p>
        </p:txBody>
      </p:sp>
      <p:sp>
        <p:nvSpPr>
          <p:cNvPr id="3" name="Picture Placeholder 2">
            <a:extLst>
              <a:ext uri="{FF2B5EF4-FFF2-40B4-BE49-F238E27FC236}">
                <a16:creationId xmlns=""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79A9D7EB-40DA-460F-A48A-3E6D5E5612E7}"/>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E56944C-E229-457E-868E-C48FF47DA37A}"/>
              </a:ext>
            </a:extLst>
          </p:cNvPr>
          <p:cNvSpPr>
            <a:spLocks noGrp="1"/>
          </p:cNvSpPr>
          <p:nvPr>
            <p:ph type="dt" sz="half" idx="10"/>
          </p:nvPr>
        </p:nvSpPr>
        <p:spPr/>
        <p:txBody>
          <a:bodyPr/>
          <a:lstStyle/>
          <a:p>
            <a:fld id="{B97FD56A-AAB8-4544-A495-D0645413C9E3}" type="datetime1">
              <a:rPr lang="en-US" smtClean="0"/>
              <a:pPr/>
              <a:t>9/3/2022</a:t>
            </a:fld>
            <a:endParaRPr lang="en-US"/>
          </a:p>
        </p:txBody>
      </p:sp>
      <p:sp>
        <p:nvSpPr>
          <p:cNvPr id="6" name="Footer Placeholder 5">
            <a:extLst>
              <a:ext uri="{FF2B5EF4-FFF2-40B4-BE49-F238E27FC236}">
                <a16:creationId xmlns=""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 xmlns:a16="http://schemas.microsoft.com/office/drawing/2014/main" id="{B5165D17-3010-4FF5-9071-5CCD3E6995D6}"/>
              </a:ext>
            </a:extLst>
          </p:cNvPr>
          <p:cNvSpPr>
            <a:spLocks noGrp="1"/>
          </p:cNvSpPr>
          <p:nvPr>
            <p:ph type="sldNum" sz="quarter" idx="12"/>
          </p:nvPr>
        </p:nvSpPr>
        <p:spPr/>
        <p:txBody>
          <a:bodyPr/>
          <a:lstStyle/>
          <a:p>
            <a:fld id="{11A71338-8BA2-4C79-A6C5-5A8E30081D0C}" type="slidenum">
              <a:rPr lang="en-US" smtClean="0"/>
              <a:pPr/>
              <a:t>‹#›</a:t>
            </a:fld>
            <a:endParaRPr lang="en-US"/>
          </a:p>
        </p:txBody>
      </p:sp>
    </p:spTree>
    <p:extLst>
      <p:ext uri="{BB962C8B-B14F-4D97-AF65-F5344CB8AC3E}">
        <p14:creationId xmlns="" xmlns:p14="http://schemas.microsoft.com/office/powerpoint/2010/main" val="2401070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14">
            <a:extLst>
              <a:ext uri="{FF2B5EF4-FFF2-40B4-BE49-F238E27FC236}">
                <a16:creationId xmlns="" xmlns:a16="http://schemas.microsoft.com/office/drawing/2014/main" id="{A4798C7F-C8CA-4799-BF37-3AB4642CDB66}"/>
              </a:ext>
            </a:extLst>
          </p:cNvPr>
          <p:cNvSpPr/>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80" name="Group 79">
            <a:extLst>
              <a:ext uri="{FF2B5EF4-FFF2-40B4-BE49-F238E27FC236}">
                <a16:creationId xmlns="" xmlns:a16="http://schemas.microsoft.com/office/drawing/2014/main" id="{87F0794B-55D3-4D2D-BDE7-4688ED321E42}"/>
              </a:ext>
            </a:extLst>
          </p:cNvPr>
          <p:cNvGrpSpPr/>
          <p:nvPr/>
        </p:nvGrpSpPr>
        <p:grpSpPr>
          <a:xfrm>
            <a:off x="-11413" y="0"/>
            <a:ext cx="12214827" cy="6858000"/>
            <a:chOff x="-6214" y="-1"/>
            <a:chExt cx="12214827" cy="6858000"/>
          </a:xfrm>
        </p:grpSpPr>
        <p:cxnSp>
          <p:nvCxnSpPr>
            <p:cNvPr id="81" name="Straight Connector 80">
              <a:extLst>
                <a:ext uri="{FF2B5EF4-FFF2-40B4-BE49-F238E27FC236}">
                  <a16:creationId xmlns="" xmlns:a16="http://schemas.microsoft.com/office/drawing/2014/main" id="{BE4C795B-1813-4CC6-B03F-8DD130BEAABD}"/>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 xmlns:a16="http://schemas.microsoft.com/office/drawing/2014/main" id="{E0F4C04D-5CD8-446B-BE3D-257172E6E4CB}"/>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 xmlns:a16="http://schemas.microsoft.com/office/drawing/2014/main" id="{FDDC802E-606F-4F39-84B6-90DF0FE54461}"/>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 xmlns:a16="http://schemas.microsoft.com/office/drawing/2014/main" id="{2C5B0C75-0136-4A39-9AB6-0F02C4527810}"/>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 xmlns:a16="http://schemas.microsoft.com/office/drawing/2014/main" id="{C5ED2B52-3D40-46DE-8B54-99A4071578D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 xmlns:a16="http://schemas.microsoft.com/office/drawing/2014/main" id="{18BCEC75-1B6B-45B2-8041-8D933FCF60F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 xmlns:a16="http://schemas.microsoft.com/office/drawing/2014/main" id="{6A2FC789-056A-43CC-807E-4262CDC3E0F5}"/>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 xmlns:a16="http://schemas.microsoft.com/office/drawing/2014/main" id="{48C32FD3-76B0-40E7-89F2-E9C523210AF4}"/>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 xmlns:a16="http://schemas.microsoft.com/office/drawing/2014/main" id="{B82E9447-8362-426C-840A-B6F2231F7BCC}"/>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2F141DC8-83CE-4C21-A5BA-E2FFF3D866E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512A697C-ECBC-40A9-AC69-BF96A34B91A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 xmlns:a16="http://schemas.microsoft.com/office/drawing/2014/main" id="{D2E988AF-5EFB-43D3-B93F-6E4F41A2C90B}"/>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6B312C1B-AAE2-4A6D-ACC7-ABAA75D42854}"/>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57B96146-61DA-44D6-A9DF-6DB41FCF2D80}"/>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6B33F93D-4439-46EE-97C4-9CECAAFDCF60}"/>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5914B275-A3D7-4BA4-B8CB-E7657100F3AD}"/>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BD26EF3B-FBE7-4D57-8E01-553F50734A68}"/>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 xmlns:a16="http://schemas.microsoft.com/office/drawing/2014/main" id="{6CC1E671-BA54-4B31-9A2E-8F50BC57A260}"/>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 xmlns:a16="http://schemas.microsoft.com/office/drawing/2014/main" id="{A836A704-3624-4ABF-9A67-0F52C2F3EFB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5FDC385D-BA34-481F-A991-A776E0B19301}"/>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F1EF033A-D8FB-416B-AE51-4E098A27D68C}"/>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17C17B48-F458-4E9B-9331-56FCDC5B6AB2}"/>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07E44A4B-D453-46F0-A83D-AF0B33D5C59F}"/>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346BEA9F-314B-440D-AE8D-21E1252EC5A0}"/>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 xmlns:a16="http://schemas.microsoft.com/office/drawing/2014/main" id="{F15EAFD0-4869-4612-ACDE-ABC703104E88}"/>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 xmlns:a16="http://schemas.microsoft.com/office/drawing/2014/main" id="{A0F26706-7F23-4FF0-9CAF-F3C4F47C119D}"/>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 xmlns:a16="http://schemas.microsoft.com/office/drawing/2014/main" id="{C0195A72-345A-4E88-8D71-14DB3D1B607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 xmlns:a16="http://schemas.microsoft.com/office/drawing/2014/main" id="{0DBF51A6-A3BC-49FE-BB01-E8992811774E}"/>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 xmlns:a16="http://schemas.microsoft.com/office/drawing/2014/main" id="{A78DF911-744C-419B-83DC-39F270BBF41F}"/>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Shape 148">
            <a:extLst>
              <a:ext uri="{FF2B5EF4-FFF2-40B4-BE49-F238E27FC236}">
                <a16:creationId xmlns="" xmlns:a16="http://schemas.microsoft.com/office/drawing/2014/main" id="{216BB147-20D5-4D93-BDA5-1BC614D6A4B2}"/>
              </a:ext>
            </a:extLst>
          </p:cNvPr>
          <p:cNvSpPr/>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 name="Title Placeholder 1">
            <a:extLst>
              <a:ext uri="{FF2B5EF4-FFF2-40B4-BE49-F238E27FC236}">
                <a16:creationId xmlns="" xmlns:a16="http://schemas.microsoft.com/office/drawing/2014/main" id="{41447F1F-BFA8-4A56-894B-40120132EE48}"/>
              </a:ext>
            </a:extLst>
          </p:cNvPr>
          <p:cNvSpPr>
            <a:spLocks noGrp="1"/>
          </p:cNvSpPr>
          <p:nvPr>
            <p:ph type="title"/>
          </p:nvPr>
        </p:nvSpPr>
        <p:spPr>
          <a:xfrm>
            <a:off x="457200" y="365125"/>
            <a:ext cx="1072293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2658FB99-0FA3-49F4-99A1-61919F942794}"/>
              </a:ext>
            </a:extLst>
          </p:cNvPr>
          <p:cNvSpPr>
            <a:spLocks noGrp="1"/>
          </p:cNvSpPr>
          <p:nvPr>
            <p:ph type="body" idx="1"/>
          </p:nvPr>
        </p:nvSpPr>
        <p:spPr>
          <a:xfrm>
            <a:off x="457200" y="1825625"/>
            <a:ext cx="107229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4CDCCAE5-4EB0-4174-BD15-4943899B0A29}"/>
              </a:ext>
            </a:extLst>
          </p:cNvPr>
          <p:cNvSpPr>
            <a:spLocks noGrp="1"/>
          </p:cNvSpPr>
          <p:nvPr>
            <p:ph type="dt" sz="half" idx="2"/>
          </p:nvPr>
        </p:nvSpPr>
        <p:spPr>
          <a:xfrm>
            <a:off x="457200" y="6324600"/>
            <a:ext cx="256022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193BAB95-8DA7-460B-B00A-7037C8394FB0}" type="datetime1">
              <a:rPr lang="en-US" smtClean="0"/>
              <a:pPr/>
              <a:t>9/3/2022</a:t>
            </a:fld>
            <a:endParaRPr lang="en-US" dirty="0"/>
          </a:p>
        </p:txBody>
      </p:sp>
      <p:sp>
        <p:nvSpPr>
          <p:cNvPr id="5" name="Footer Placeholder 4">
            <a:extLst>
              <a:ext uri="{FF2B5EF4-FFF2-40B4-BE49-F238E27FC236}">
                <a16:creationId xmlns="" xmlns:a16="http://schemas.microsoft.com/office/drawing/2014/main" id="{26A4189E-43B2-4CEE-B13E-61A1FBBBD25D}"/>
              </a:ext>
            </a:extLst>
          </p:cNvPr>
          <p:cNvSpPr>
            <a:spLocks noGrp="1"/>
          </p:cNvSpPr>
          <p:nvPr>
            <p:ph type="ftr" sz="quarter" idx="3"/>
          </p:nvPr>
        </p:nvSpPr>
        <p:spPr>
          <a:xfrm>
            <a:off x="4200861" y="6319838"/>
            <a:ext cx="3982781"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 xmlns:a16="http://schemas.microsoft.com/office/drawing/2014/main" id="{EAA0530F-0BC8-46EF-A765-DD58B5367528}"/>
              </a:ext>
            </a:extLst>
          </p:cNvPr>
          <p:cNvSpPr>
            <a:spLocks noGrp="1"/>
          </p:cNvSpPr>
          <p:nvPr>
            <p:ph type="sldNum" sz="quarter" idx="4"/>
          </p:nvPr>
        </p:nvSpPr>
        <p:spPr>
          <a:xfrm>
            <a:off x="11190806" y="6324600"/>
            <a:ext cx="799078" cy="365125"/>
          </a:xfrm>
          <a:prstGeom prst="rect">
            <a:avLst/>
          </a:prstGeom>
        </p:spPr>
        <p:txBody>
          <a:bodyPr vert="horz" lIns="91440" tIns="45720" rIns="91440" bIns="45720" rtlCol="0" anchor="ctr"/>
          <a:lstStyle>
            <a:lvl1pPr algn="ctr">
              <a:defRPr sz="900" cap="all" spc="150" baseline="0">
                <a:solidFill>
                  <a:srgbClr val="FFFFFF"/>
                </a:solidFill>
              </a:defRPr>
            </a:lvl1pPr>
          </a:lstStyle>
          <a:p>
            <a:fld id="{11A71338-8BA2-4C79-A6C5-5A8E30081D0C}" type="slidenum">
              <a:rPr lang="en-US" smtClean="0"/>
              <a:pPr/>
              <a:t>‹#›</a:t>
            </a:fld>
            <a:endParaRPr lang="en-US" dirty="0"/>
          </a:p>
        </p:txBody>
      </p:sp>
      <p:sp>
        <p:nvSpPr>
          <p:cNvPr id="77" name="Freeform: Shape 76">
            <a:extLst>
              <a:ext uri="{FF2B5EF4-FFF2-40B4-BE49-F238E27FC236}">
                <a16:creationId xmlns="" xmlns:a16="http://schemas.microsoft.com/office/drawing/2014/main" id="{0A253F60-DE40-4508-A37A-61331DF1DD5D}"/>
              </a:ext>
            </a:extLst>
          </p:cNvPr>
          <p:cNvSpPr/>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Tree>
    <p:extLst>
      <p:ext uri="{BB962C8B-B14F-4D97-AF65-F5344CB8AC3E}">
        <p14:creationId xmlns="" xmlns:p14="http://schemas.microsoft.com/office/powerpoint/2010/main" val="397951519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hf sldNum="0" hdr="0" ftr="0" dt="0"/>
  <p:txStyles>
    <p:title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bg1"/>
        </a:buClr>
        <a:buSzPct val="75000"/>
        <a:buFont typeface="Arial" panose="020B0604020202020204" pitchFamily="34" charset="0"/>
        <a:buChar char="•"/>
        <a:defRPr sz="2800" kern="1200">
          <a:solidFill>
            <a:srgbClr val="FFFFFF"/>
          </a:solidFill>
          <a:latin typeface="+mn-lt"/>
          <a:ea typeface="+mn-ea"/>
          <a:cs typeface="+mn-cs"/>
        </a:defRPr>
      </a:lvl1pPr>
      <a:lvl2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400" kern="1200">
          <a:solidFill>
            <a:srgbClr val="FFFFFF"/>
          </a:solidFill>
          <a:latin typeface="+mn-lt"/>
          <a:ea typeface="+mn-ea"/>
          <a:cs typeface="+mn-cs"/>
        </a:defRPr>
      </a:lvl2pPr>
      <a:lvl3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000" kern="1200">
          <a:solidFill>
            <a:srgbClr val="FFFFFF"/>
          </a:solidFill>
          <a:latin typeface="+mn-lt"/>
          <a:ea typeface="+mn-ea"/>
          <a:cs typeface="+mn-cs"/>
        </a:defRPr>
      </a:lvl3pPr>
      <a:lvl4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4pPr>
      <a:lvl5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 xmlns:a16="http://schemas.microsoft.com/office/drawing/2014/main" id="{BD171828-588A-47D6-A2EB-80F1A1E507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9">
            <a:extLst>
              <a:ext uri="{FF2B5EF4-FFF2-40B4-BE49-F238E27FC236}">
                <a16:creationId xmlns="" xmlns:a16="http://schemas.microsoft.com/office/drawing/2014/main" id="{BA6285CA-6AFA-4F27-AFB5-1B32CDE09B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ight Triangle 11">
            <a:extLst>
              <a:ext uri="{FF2B5EF4-FFF2-40B4-BE49-F238E27FC236}">
                <a16:creationId xmlns="" xmlns:a16="http://schemas.microsoft.com/office/drawing/2014/main" id="{94D786EB-944C-47D5-B631-899F4029B0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a:off x="408102" y="-284146"/>
            <a:ext cx="568289" cy="568289"/>
          </a:xfrm>
          <a:prstGeom prst="rtTriangle">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13">
            <a:extLst>
              <a:ext uri="{FF2B5EF4-FFF2-40B4-BE49-F238E27FC236}">
                <a16:creationId xmlns="" xmlns:a16="http://schemas.microsoft.com/office/drawing/2014/main" id="{C2F991D5-67E9-4AB4-812B-D031F57ACC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478228" y="-1"/>
            <a:ext cx="4343876" cy="1319545"/>
          </a:xfrm>
          <a:custGeom>
            <a:avLst/>
            <a:gdLst>
              <a:gd name="connsiteX0" fmla="*/ 0 w 4343876"/>
              <a:gd name="connsiteY0" fmla="*/ 0 h 1319545"/>
              <a:gd name="connsiteX1" fmla="*/ 998131 w 4343876"/>
              <a:gd name="connsiteY1" fmla="*/ 0 h 1319545"/>
              <a:gd name="connsiteX2" fmla="*/ 1019043 w 4343876"/>
              <a:gd name="connsiteY2" fmla="*/ 23009 h 1319545"/>
              <a:gd name="connsiteX3" fmla="*/ 2171937 w 4343876"/>
              <a:gd name="connsiteY3" fmla="*/ 500553 h 1319545"/>
              <a:gd name="connsiteX4" fmla="*/ 3324831 w 4343876"/>
              <a:gd name="connsiteY4" fmla="*/ 23009 h 1319545"/>
              <a:gd name="connsiteX5" fmla="*/ 3345743 w 4343876"/>
              <a:gd name="connsiteY5" fmla="*/ 0 h 1319545"/>
              <a:gd name="connsiteX6" fmla="*/ 4343876 w 4343876"/>
              <a:gd name="connsiteY6" fmla="*/ 0 h 1319545"/>
              <a:gd name="connsiteX7" fmla="*/ 4325735 w 4343876"/>
              <a:gd name="connsiteY7" fmla="*/ 37659 h 1319545"/>
              <a:gd name="connsiteX8" fmla="*/ 2171938 w 4343876"/>
              <a:gd name="connsiteY8" fmla="*/ 1319545 h 1319545"/>
              <a:gd name="connsiteX9" fmla="*/ 18141 w 4343876"/>
              <a:gd name="connsiteY9" fmla="*/ 37659 h 131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876" h="1319545">
                <a:moveTo>
                  <a:pt x="0" y="0"/>
                </a:moveTo>
                <a:lnTo>
                  <a:pt x="998131" y="0"/>
                </a:lnTo>
                <a:lnTo>
                  <a:pt x="1019043" y="23009"/>
                </a:lnTo>
                <a:cubicBezTo>
                  <a:pt x="1314094" y="318060"/>
                  <a:pt x="1721704" y="500553"/>
                  <a:pt x="2171937" y="500553"/>
                </a:cubicBezTo>
                <a:cubicBezTo>
                  <a:pt x="2622170" y="500553"/>
                  <a:pt x="3029780" y="318060"/>
                  <a:pt x="3324831" y="23009"/>
                </a:cubicBezTo>
                <a:lnTo>
                  <a:pt x="3345743" y="0"/>
                </a:lnTo>
                <a:lnTo>
                  <a:pt x="4343876" y="0"/>
                </a:lnTo>
                <a:lnTo>
                  <a:pt x="4325735" y="37659"/>
                </a:lnTo>
                <a:cubicBezTo>
                  <a:pt x="3910950" y="801208"/>
                  <a:pt x="3101976" y="1319545"/>
                  <a:pt x="2171938" y="1319545"/>
                </a:cubicBezTo>
                <a:cubicBezTo>
                  <a:pt x="1241900" y="1319545"/>
                  <a:pt x="432926" y="801208"/>
                  <a:pt x="18141" y="37659"/>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Freeform: Shape 15">
            <a:extLst>
              <a:ext uri="{FF2B5EF4-FFF2-40B4-BE49-F238E27FC236}">
                <a16:creationId xmlns="" xmlns:a16="http://schemas.microsoft.com/office/drawing/2014/main" id="{96D6B74B-7A1B-4F67-B350-FF989FCE9E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5113576"/>
            <a:ext cx="2863499" cy="1744424"/>
          </a:xfrm>
          <a:custGeom>
            <a:avLst/>
            <a:gdLst>
              <a:gd name="connsiteX0" fmla="*/ 518179 w 2863499"/>
              <a:gd name="connsiteY0" fmla="*/ 0 h 1744424"/>
              <a:gd name="connsiteX1" fmla="*/ 2857488 w 2863499"/>
              <a:gd name="connsiteY1" fmla="*/ 1721045 h 1744424"/>
              <a:gd name="connsiteX2" fmla="*/ 2863499 w 2863499"/>
              <a:gd name="connsiteY2" fmla="*/ 1744424 h 1744424"/>
              <a:gd name="connsiteX3" fmla="*/ 1986591 w 2863499"/>
              <a:gd name="connsiteY3" fmla="*/ 1744424 h 1744424"/>
              <a:gd name="connsiteX4" fmla="*/ 1951831 w 2863499"/>
              <a:gd name="connsiteY4" fmla="*/ 1672267 h 1744424"/>
              <a:gd name="connsiteX5" fmla="*/ 518178 w 2863499"/>
              <a:gd name="connsiteY5" fmla="*/ 818992 h 1744424"/>
              <a:gd name="connsiteX6" fmla="*/ 33336 w 2863499"/>
              <a:gd name="connsiteY6" fmla="*/ 892293 h 1744424"/>
              <a:gd name="connsiteX7" fmla="*/ 0 w 2863499"/>
              <a:gd name="connsiteY7" fmla="*/ 904495 h 1744424"/>
              <a:gd name="connsiteX8" fmla="*/ 0 w 2863499"/>
              <a:gd name="connsiteY8" fmla="*/ 56072 h 1744424"/>
              <a:gd name="connsiteX9" fmla="*/ 24534 w 2863499"/>
              <a:gd name="connsiteY9" fmla="*/ 49764 h 1744424"/>
              <a:gd name="connsiteX10" fmla="*/ 518179 w 2863499"/>
              <a:gd name="connsiteY10" fmla="*/ 0 h 174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3499" h="1744424">
                <a:moveTo>
                  <a:pt x="518179" y="0"/>
                </a:moveTo>
                <a:cubicBezTo>
                  <a:pt x="1617315" y="0"/>
                  <a:pt x="2547362" y="723959"/>
                  <a:pt x="2857488" y="1721045"/>
                </a:cubicBezTo>
                <a:lnTo>
                  <a:pt x="2863499" y="1744424"/>
                </a:lnTo>
                <a:lnTo>
                  <a:pt x="1986591" y="1744424"/>
                </a:lnTo>
                <a:lnTo>
                  <a:pt x="1951831" y="1672267"/>
                </a:lnTo>
                <a:cubicBezTo>
                  <a:pt x="1675734" y="1164018"/>
                  <a:pt x="1137249" y="818992"/>
                  <a:pt x="518178" y="818992"/>
                </a:cubicBezTo>
                <a:cubicBezTo>
                  <a:pt x="349341" y="818992"/>
                  <a:pt x="186497" y="844655"/>
                  <a:pt x="33336" y="892293"/>
                </a:cubicBezTo>
                <a:lnTo>
                  <a:pt x="0" y="904495"/>
                </a:lnTo>
                <a:lnTo>
                  <a:pt x="0" y="56072"/>
                </a:lnTo>
                <a:lnTo>
                  <a:pt x="24534" y="49764"/>
                </a:lnTo>
                <a:cubicBezTo>
                  <a:pt x="183986" y="17135"/>
                  <a:pt x="349081" y="0"/>
                  <a:pt x="518179" y="0"/>
                </a:cubicBezTo>
                <a:close/>
              </a:path>
            </a:pathLst>
          </a:custGeom>
          <a:solidFill>
            <a:schemeClr val="accent5">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0" name="Group 17">
            <a:extLst>
              <a:ext uri="{FF2B5EF4-FFF2-40B4-BE49-F238E27FC236}">
                <a16:creationId xmlns="" xmlns:a16="http://schemas.microsoft.com/office/drawing/2014/main" id="{91108A0F-8C78-4294-B028-9F09581FC0A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19" name="Straight Connector 18">
              <a:extLst>
                <a:ext uri="{FF2B5EF4-FFF2-40B4-BE49-F238E27FC236}">
                  <a16:creationId xmlns="" xmlns:a16="http://schemas.microsoft.com/office/drawing/2014/main" id="{313489AA-CF3C-45B5-9A6B-D686CDD1DDF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19">
              <a:extLst>
                <a:ext uri="{FF2B5EF4-FFF2-40B4-BE49-F238E27FC236}">
                  <a16:creationId xmlns="" xmlns:a16="http://schemas.microsoft.com/office/drawing/2014/main" id="{7ABF1CE3-37BC-462F-BC4B-5EF9C8287DB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121847A4-7B07-4976-81EF-E68ABFC4FB3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21">
              <a:extLst>
                <a:ext uri="{FF2B5EF4-FFF2-40B4-BE49-F238E27FC236}">
                  <a16:creationId xmlns="" xmlns:a16="http://schemas.microsoft.com/office/drawing/2014/main" id="{9F3EBBA6-8771-481B-BACA-142F0C80534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DF58D94E-BB4B-436D-8172-0F5737BEEA9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23">
              <a:extLst>
                <a:ext uri="{FF2B5EF4-FFF2-40B4-BE49-F238E27FC236}">
                  <a16:creationId xmlns="" xmlns:a16="http://schemas.microsoft.com/office/drawing/2014/main" id="{4F75AA9A-4678-41CB-AEFA-13C324B8475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6C95E447-C172-476B-98BE-453E4049FBE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1F3BD247-696E-47F7-964F-89A5823D118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5E31E4B8-694B-447A-AA13-36B0A4EEC9F6}"/>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88321B73-1AE7-4FA0-90EB-4E969A095DF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E15F8082-1C6D-496D-937D-964948B109B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1B84AF1D-3604-4213-B891-4880C86F6EC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C3631262-5E4E-4A33-9D72-17996A538F9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9A4C49C9-CD9F-417C-A832-DD9D6F9C4BC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9A3BBBFA-B462-4340-82C8-3EE5CCFB100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4A7D3C2E-F100-49BC-9F4E-DFB50B2F9FB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E46D4A85-2FF9-491B-BBF7-4D83EB8881B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B8F6747A-BC05-4E83-8FE8-976BBCE3052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4C1FEEA0-B31C-4DD8-9CC4-DAE06557804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BA783C12-3D0A-495D-B461-9D1FCC415A1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9AD7D205-DA43-40B9-82B4-D570FB270F5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FDD4F5FF-D993-454E-AB84-8634B9E53F6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EF64AEBB-D378-4CCE-9266-B45FC822EB7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22217ABD-7AF1-44DF-9243-75E5C9792A0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0D885E59-AA75-4026-972E-4DEE1AB5994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6AB41BAB-F8B8-402D-BC3D-82F73208A39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F67CC234-9EF0-4613-9013-F7F9AEC49E5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032D8DE3-B3FD-47EC-B6D3-90CE4F0370D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A4218772-C699-478C-9D44-9459ABA4CA7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87323" y="127942"/>
            <a:ext cx="12161954" cy="2799578"/>
          </a:xfrm>
        </p:spPr>
        <p:txBody>
          <a:bodyPr anchor="b">
            <a:normAutofit/>
          </a:bodyPr>
          <a:lstStyle/>
          <a:p>
            <a:r>
              <a:rPr lang="ko-KR" altLang="en-US" dirty="0">
                <a:cs typeface="Calibri Light"/>
              </a:rPr>
              <a:t>New Rulings on </a:t>
            </a:r>
            <a:r>
              <a:rPr lang="en-US" altLang="ko-KR" dirty="0" smtClean="0">
                <a:cs typeface="Calibri Light"/>
              </a:rPr>
              <a:t/>
            </a:r>
            <a:br>
              <a:rPr lang="en-US" altLang="ko-KR" dirty="0" smtClean="0">
                <a:cs typeface="Calibri Light"/>
              </a:rPr>
            </a:br>
            <a:r>
              <a:rPr lang="en-US" altLang="ko-KR" dirty="0" err="1" smtClean="0">
                <a:cs typeface="Calibri Light"/>
              </a:rPr>
              <a:t>Dominaria</a:t>
            </a:r>
            <a:r>
              <a:rPr lang="en-US" altLang="ko-KR" dirty="0" smtClean="0">
                <a:cs typeface="Calibri Light"/>
              </a:rPr>
              <a:t> United</a:t>
            </a:r>
            <a:br>
              <a:rPr lang="en-US" altLang="ko-KR" dirty="0" smtClean="0">
                <a:cs typeface="Calibri Light"/>
              </a:rPr>
            </a:br>
            <a:endParaRPr lang="ko-KR" altLang="en-US" dirty="0">
              <a:ea typeface="맑은 고딕"/>
              <a:cs typeface="Calibri Light"/>
            </a:endParaRPr>
          </a:p>
        </p:txBody>
      </p:sp>
      <p:sp>
        <p:nvSpPr>
          <p:cNvPr id="3" name="Subtitle 2"/>
          <p:cNvSpPr>
            <a:spLocks noGrp="1"/>
          </p:cNvSpPr>
          <p:nvPr>
            <p:ph type="subTitle" idx="1"/>
          </p:nvPr>
        </p:nvSpPr>
        <p:spPr>
          <a:xfrm>
            <a:off x="592275" y="3034234"/>
            <a:ext cx="10733204" cy="1605533"/>
          </a:xfrm>
        </p:spPr>
        <p:txBody>
          <a:bodyPr vert="horz" lIns="91440" tIns="45720" rIns="91440" bIns="45720" rtlCol="0" anchor="t">
            <a:normAutofit fontScale="92500" lnSpcReduction="20000"/>
          </a:bodyPr>
          <a:lstStyle/>
          <a:p>
            <a:r>
              <a:rPr lang="ko-KR" altLang="en-US" dirty="0" smtClean="0">
                <a:ea typeface="맑은 고딕"/>
                <a:cs typeface="Calibri"/>
              </a:rPr>
              <a:t>~신기능 룰링 분석~</a:t>
            </a:r>
            <a:endParaRPr lang="ko-KR" altLang="en-US" dirty="0">
              <a:ea typeface="맑은 고딕"/>
              <a:cs typeface="Calibri"/>
            </a:endParaRPr>
          </a:p>
          <a:p>
            <a:endParaRPr lang="ko-KR" altLang="en-US" dirty="0">
              <a:ea typeface="맑은 고딕"/>
              <a:cs typeface="Calibri"/>
            </a:endParaRPr>
          </a:p>
          <a:p>
            <a:r>
              <a:rPr lang="ko-KR" altLang="en-US" dirty="0">
                <a:ea typeface="맑은 고딕"/>
                <a:cs typeface="Calibri"/>
              </a:rPr>
              <a:t>                                                                                                             </a:t>
            </a:r>
            <a:r>
              <a:rPr lang="ko-KR" altLang="en-US" dirty="0" smtClean="0">
                <a:ea typeface="맑은 고딕"/>
                <a:cs typeface="Calibri"/>
              </a:rPr>
              <a:t>Jaejeong </a:t>
            </a:r>
            <a:r>
              <a:rPr lang="ko-KR" altLang="en-US" dirty="0">
                <a:ea typeface="맑은 고딕"/>
                <a:cs typeface="Calibri"/>
              </a:rPr>
              <a:t>Lee</a:t>
            </a:r>
          </a:p>
        </p:txBody>
      </p:sp>
    </p:spTree>
    <p:extLst>
      <p:ext uri="{BB962C8B-B14F-4D97-AF65-F5344CB8AC3E}">
        <p14:creationId xmlns="" xmlns:p14="http://schemas.microsoft.com/office/powerpoint/2010/main" val="1098572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A4798C7F-C8CA-4799-BF37-3AB4642CDB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3" name="Group 9">
            <a:extLst>
              <a:ext uri="{FF2B5EF4-FFF2-40B4-BE49-F238E27FC236}">
                <a16:creationId xmlns="" xmlns:a16="http://schemas.microsoft.com/office/drawing/2014/main" id="{87F0794B-55D3-4D2D-BDE7-4688ED321E4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11" name="Straight Connector 10">
              <a:extLst>
                <a:ext uri="{FF2B5EF4-FFF2-40B4-BE49-F238E27FC236}">
                  <a16:creationId xmlns="" xmlns:a16="http://schemas.microsoft.com/office/drawing/2014/main" id="{BE4C795B-1813-4CC6-B03F-8DD130BEAAB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E0F4C04D-5CD8-446B-BE3D-257172E6E4C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FDDC802E-606F-4F39-84B6-90DF0FE5446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2C5B0C75-0136-4A39-9AB6-0F02C452781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C5ED2B52-3D40-46DE-8B54-99A4071578D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18BCEC75-1B6B-45B2-8041-8D933FCF60F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6A2FC789-056A-43CC-807E-4262CDC3E0F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8C32FD3-76B0-40E7-89F2-E9C523210AF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B82E9447-8362-426C-840A-B6F2231F7BC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2F141DC8-83CE-4C21-A5BA-E2FFF3D866E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512A697C-ECBC-40A9-AC69-BF96A34B91A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D2E988AF-5EFB-43D3-B93F-6E4F41A2C90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6B312C1B-AAE2-4A6D-ACC7-ABAA75D4285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57B96146-61DA-44D6-A9DF-6DB41FCF2D8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6B33F93D-4439-46EE-97C4-9CECAAFDCF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5914B275-A3D7-4BA4-B8CB-E7657100F3A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BD26EF3B-FBE7-4D57-8E01-553F50734A6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6CC1E671-BA54-4B31-9A2E-8F50BC57A2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A836A704-3624-4ABF-9A67-0F52C2F3EFB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5FDC385D-BA34-481F-A991-A776E0B1930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F1EF033A-D8FB-416B-AE51-4E098A27D68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17C17B48-F458-4E9B-9331-56FCDC5B6AB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07E44A4B-D453-46F0-A83D-AF0B33D5C59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346BEA9F-314B-440D-AE8D-21E1252EC5A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F15EAFD0-4869-4612-ACDE-ABC703104E8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A0F26706-7F23-4FF0-9CAF-F3C4F47C119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C0195A72-345A-4E88-8D71-14DB3D1B607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0DBF51A6-A3BC-49FE-BB01-E8992811774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A78DF911-744C-419B-83DC-39F270BBF41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1" name="Freeform: Shape 40">
            <a:extLst>
              <a:ext uri="{FF2B5EF4-FFF2-40B4-BE49-F238E27FC236}">
                <a16:creationId xmlns="" xmlns:a16="http://schemas.microsoft.com/office/drawing/2014/main" id="{216BB147-20D5-4D93-BDA5-1BC614D6A4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43" name="Freeform: Shape 42">
            <a:extLst>
              <a:ext uri="{FF2B5EF4-FFF2-40B4-BE49-F238E27FC236}">
                <a16:creationId xmlns="" xmlns:a16="http://schemas.microsoft.com/office/drawing/2014/main" id="{0A253F60-DE40-4508-A37A-61331DF1D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grpSp>
        <p:nvGrpSpPr>
          <p:cNvPr id="4" name="Group 44">
            <a:extLst>
              <a:ext uri="{FF2B5EF4-FFF2-40B4-BE49-F238E27FC236}">
                <a16:creationId xmlns="" xmlns:a16="http://schemas.microsoft.com/office/drawing/2014/main" id="{CFB42397-759B-4110-90F9-11A099A04F1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46" name="Straight Connector 45">
              <a:extLst>
                <a:ext uri="{FF2B5EF4-FFF2-40B4-BE49-F238E27FC236}">
                  <a16:creationId xmlns="" xmlns:a16="http://schemas.microsoft.com/office/drawing/2014/main" id="{7CE16B93-748F-4AF3-90C6-D3EE861E783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A1F2252F-DB74-4990-8E43-3B46EB31A8F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0BBB0339-E325-46BB-A951-96F1A4651B7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121A6F6B-EBF5-41B9-BDDB-AF519B8AD44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A2CB88A6-ABF0-4981-8112-89F17060AFF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5207B5CF-3BA7-46DE-A98B-C46A77F219C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9DE055E6-5758-4FD1-A969-1AB1F47EE57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15B9E002-9254-431A-BEE3-BC744C6D41B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85BB4EB4-8685-4464-8EAE-D44D7770B6B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B3239F69-CDD7-49E2-9C2E-B56A6D009A3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A6C507C8-734D-457D-A4EA-3C1F17BC8CB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9139D922-20CB-41E9-B69E-FA643C51A32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5FE3C40B-0A70-4224-BC24-365327DC6C4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422999B0-1AA0-4D8B-BB3E-1BEAD972B8B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49737CB6-048C-4FD9-9663-0D214A0A30B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2F1A2328-0FD2-449E-A066-56A7D096AB1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63212297-7D47-455C-B574-D4A450A6B9F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4F88725D-F086-42CF-A0A4-F335D03F9E1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0EE97B27-B4E2-45AF-ACC9-5EC22DB7A8E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8FADBC7B-7D04-4E57-9B78-3FC78B9030D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CCD44BB5-3236-443E-BDD8-7E145E32D6A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385E742B-9320-4785-A94F-2CAE2855CCB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8A42F567-7F15-4D7B-8F9C-5F8F6B2832F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69DAD4DF-0FE8-401C-AE04-738B80B2589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2101394A-2A38-4F45-B5B6-A025C4B43F3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79D4873B-257C-4327-907C-08294692144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D5350388-C37B-41E0-8172-2F7D79DBBAC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1DA0A053-52F2-4D51-BEB7-31B0A3CA040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B23551FA-C6B2-4251-A24C-021D7B64EAE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75">
            <a:extLst>
              <a:ext uri="{FF2B5EF4-FFF2-40B4-BE49-F238E27FC236}">
                <a16:creationId xmlns="" xmlns:a16="http://schemas.microsoft.com/office/drawing/2014/main" id="{9A50F0F9-04C8-47E4-AF66-B3CAF8C8191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77" name="Straight Connector 76">
              <a:extLst>
                <a:ext uri="{FF2B5EF4-FFF2-40B4-BE49-F238E27FC236}">
                  <a16:creationId xmlns="" xmlns:a16="http://schemas.microsoft.com/office/drawing/2014/main" id="{2017C593-7166-4110-8447-086A8A2DB9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0792CE38-231D-4EFB-BD1C-B0DFC4714A0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37902244-3120-4F1E-BCA7-C414F8CA577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 xmlns:a16="http://schemas.microsoft.com/office/drawing/2014/main" id="{6C2A9BEC-6FBD-4C4E-9D8F-67971086018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 xmlns:a16="http://schemas.microsoft.com/office/drawing/2014/main" id="{CD05CAB2-3C3D-4649-A904-7115E0A40D0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 xmlns:a16="http://schemas.microsoft.com/office/drawing/2014/main" id="{479ECC96-BB36-4A8A-ACFC-0CDAC9A3278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 xmlns:a16="http://schemas.microsoft.com/office/drawing/2014/main" id="{D6C3BBC2-CEC2-44E9-B82B-34488E7E33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 xmlns:a16="http://schemas.microsoft.com/office/drawing/2014/main" id="{373074D9-0CF2-46DC-8D7A-871B6FE419D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 xmlns:a16="http://schemas.microsoft.com/office/drawing/2014/main" id="{D573F54A-11A1-4A06-8130-294B4D5CEE5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 xmlns:a16="http://schemas.microsoft.com/office/drawing/2014/main" id="{72F69BFB-91DF-4F4E-BE91-2D6805CD689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 xmlns:a16="http://schemas.microsoft.com/office/drawing/2014/main" id="{4BA93DEE-828E-4AC5-A89A-B3FCC1689AF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 xmlns:a16="http://schemas.microsoft.com/office/drawing/2014/main" id="{2043F28B-A5B8-4573-89CC-A68E27A72EC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 xmlns:a16="http://schemas.microsoft.com/office/drawing/2014/main" id="{A41EDE26-6F99-4FF5-A50B-255FEF1CAC1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 xmlns:a16="http://schemas.microsoft.com/office/drawing/2014/main" id="{DC69229A-861A-4B33-A690-B89F20F21A8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A1FF5E2F-2AD1-485A-8981-8905C2357CD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82E9781F-DF28-41A8-8A6B-7DC5409F9E3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 xmlns:a16="http://schemas.microsoft.com/office/drawing/2014/main" id="{ECDF5C52-5A30-4182-9FF7-118DB1BB648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FC8008CF-A1BC-4A0E-B9A2-05FB501EBD4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2DF1A43F-5E26-4631-8775-BC3BACEB166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08A5A284-AA4F-43C1-84B9-947642136BD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5B3BE54E-1FBA-4E64-982C-9CA2C0C4847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7E7BA94A-1A8A-45C6-9B8F-AFEC955F1F9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 xmlns:a16="http://schemas.microsoft.com/office/drawing/2014/main" id="{55C6D3A0-6B84-4021-87FB-3179A711BBF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 xmlns:a16="http://schemas.microsoft.com/office/drawing/2014/main" id="{DA87903E-EEC8-47F4-8730-06C5FD14BC6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A8A92A2B-3460-4608-B3EA-4FFEAF83B1F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2B0E1020-452C-4B7F-A1D2-BA8F1B83FA26}"/>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6903CF7B-6947-4932-AD73-020495EDC0D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8453FA51-CE2D-4B84-9F4F-3263D1BC4DB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3327B132-AD8C-4732-93AA-C136586C226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7" name="Rectangle 106">
            <a:extLst>
              <a:ext uri="{FF2B5EF4-FFF2-40B4-BE49-F238E27FC236}">
                <a16:creationId xmlns="" xmlns:a16="http://schemas.microsoft.com/office/drawing/2014/main" id="{BD171828-588A-47D6-A2EB-80F1A1E507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9" name="Rectangle 108">
            <a:extLst>
              <a:ext uri="{FF2B5EF4-FFF2-40B4-BE49-F238E27FC236}">
                <a16:creationId xmlns="" xmlns:a16="http://schemas.microsoft.com/office/drawing/2014/main" id="{BA6285CA-6AFA-4F27-AFB5-1B32CDE09B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1" name="Right Triangle 110">
            <a:extLst>
              <a:ext uri="{FF2B5EF4-FFF2-40B4-BE49-F238E27FC236}">
                <a16:creationId xmlns="" xmlns:a16="http://schemas.microsoft.com/office/drawing/2014/main" id="{94D786EB-944C-47D5-B631-899F4029B0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a:off x="408102" y="-284146"/>
            <a:ext cx="568289" cy="568289"/>
          </a:xfrm>
          <a:prstGeom prst="rtTriangle">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Shape 112">
            <a:extLst>
              <a:ext uri="{FF2B5EF4-FFF2-40B4-BE49-F238E27FC236}">
                <a16:creationId xmlns="" xmlns:a16="http://schemas.microsoft.com/office/drawing/2014/main" id="{C2F991D5-67E9-4AB4-812B-D031F57ACC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478228" y="-1"/>
            <a:ext cx="4343876" cy="1319545"/>
          </a:xfrm>
          <a:custGeom>
            <a:avLst/>
            <a:gdLst>
              <a:gd name="connsiteX0" fmla="*/ 0 w 4343876"/>
              <a:gd name="connsiteY0" fmla="*/ 0 h 1319545"/>
              <a:gd name="connsiteX1" fmla="*/ 998131 w 4343876"/>
              <a:gd name="connsiteY1" fmla="*/ 0 h 1319545"/>
              <a:gd name="connsiteX2" fmla="*/ 1019043 w 4343876"/>
              <a:gd name="connsiteY2" fmla="*/ 23009 h 1319545"/>
              <a:gd name="connsiteX3" fmla="*/ 2171937 w 4343876"/>
              <a:gd name="connsiteY3" fmla="*/ 500553 h 1319545"/>
              <a:gd name="connsiteX4" fmla="*/ 3324831 w 4343876"/>
              <a:gd name="connsiteY4" fmla="*/ 23009 h 1319545"/>
              <a:gd name="connsiteX5" fmla="*/ 3345743 w 4343876"/>
              <a:gd name="connsiteY5" fmla="*/ 0 h 1319545"/>
              <a:gd name="connsiteX6" fmla="*/ 4343876 w 4343876"/>
              <a:gd name="connsiteY6" fmla="*/ 0 h 1319545"/>
              <a:gd name="connsiteX7" fmla="*/ 4325735 w 4343876"/>
              <a:gd name="connsiteY7" fmla="*/ 37659 h 1319545"/>
              <a:gd name="connsiteX8" fmla="*/ 2171938 w 4343876"/>
              <a:gd name="connsiteY8" fmla="*/ 1319545 h 1319545"/>
              <a:gd name="connsiteX9" fmla="*/ 18141 w 4343876"/>
              <a:gd name="connsiteY9" fmla="*/ 37659 h 131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876" h="1319545">
                <a:moveTo>
                  <a:pt x="0" y="0"/>
                </a:moveTo>
                <a:lnTo>
                  <a:pt x="998131" y="0"/>
                </a:lnTo>
                <a:lnTo>
                  <a:pt x="1019043" y="23009"/>
                </a:lnTo>
                <a:cubicBezTo>
                  <a:pt x="1314094" y="318060"/>
                  <a:pt x="1721704" y="500553"/>
                  <a:pt x="2171937" y="500553"/>
                </a:cubicBezTo>
                <a:cubicBezTo>
                  <a:pt x="2622170" y="500553"/>
                  <a:pt x="3029780" y="318060"/>
                  <a:pt x="3324831" y="23009"/>
                </a:cubicBezTo>
                <a:lnTo>
                  <a:pt x="3345743" y="0"/>
                </a:lnTo>
                <a:lnTo>
                  <a:pt x="4343876" y="0"/>
                </a:lnTo>
                <a:lnTo>
                  <a:pt x="4325735" y="37659"/>
                </a:lnTo>
                <a:cubicBezTo>
                  <a:pt x="3910950" y="801208"/>
                  <a:pt x="3101976" y="1319545"/>
                  <a:pt x="2171938" y="1319545"/>
                </a:cubicBezTo>
                <a:cubicBezTo>
                  <a:pt x="1241900" y="1319545"/>
                  <a:pt x="432926" y="801208"/>
                  <a:pt x="18141" y="37659"/>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Freeform: Shape 114">
            <a:extLst>
              <a:ext uri="{FF2B5EF4-FFF2-40B4-BE49-F238E27FC236}">
                <a16:creationId xmlns="" xmlns:a16="http://schemas.microsoft.com/office/drawing/2014/main" id="{96D6B74B-7A1B-4F67-B350-FF989FCE9E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5113576"/>
            <a:ext cx="2863499" cy="1744424"/>
          </a:xfrm>
          <a:custGeom>
            <a:avLst/>
            <a:gdLst>
              <a:gd name="connsiteX0" fmla="*/ 518179 w 2863499"/>
              <a:gd name="connsiteY0" fmla="*/ 0 h 1744424"/>
              <a:gd name="connsiteX1" fmla="*/ 2857488 w 2863499"/>
              <a:gd name="connsiteY1" fmla="*/ 1721045 h 1744424"/>
              <a:gd name="connsiteX2" fmla="*/ 2863499 w 2863499"/>
              <a:gd name="connsiteY2" fmla="*/ 1744424 h 1744424"/>
              <a:gd name="connsiteX3" fmla="*/ 1986591 w 2863499"/>
              <a:gd name="connsiteY3" fmla="*/ 1744424 h 1744424"/>
              <a:gd name="connsiteX4" fmla="*/ 1951831 w 2863499"/>
              <a:gd name="connsiteY4" fmla="*/ 1672267 h 1744424"/>
              <a:gd name="connsiteX5" fmla="*/ 518178 w 2863499"/>
              <a:gd name="connsiteY5" fmla="*/ 818992 h 1744424"/>
              <a:gd name="connsiteX6" fmla="*/ 33336 w 2863499"/>
              <a:gd name="connsiteY6" fmla="*/ 892293 h 1744424"/>
              <a:gd name="connsiteX7" fmla="*/ 0 w 2863499"/>
              <a:gd name="connsiteY7" fmla="*/ 904495 h 1744424"/>
              <a:gd name="connsiteX8" fmla="*/ 0 w 2863499"/>
              <a:gd name="connsiteY8" fmla="*/ 56072 h 1744424"/>
              <a:gd name="connsiteX9" fmla="*/ 24534 w 2863499"/>
              <a:gd name="connsiteY9" fmla="*/ 49764 h 1744424"/>
              <a:gd name="connsiteX10" fmla="*/ 518179 w 2863499"/>
              <a:gd name="connsiteY10" fmla="*/ 0 h 174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3499" h="1744424">
                <a:moveTo>
                  <a:pt x="518179" y="0"/>
                </a:moveTo>
                <a:cubicBezTo>
                  <a:pt x="1617315" y="0"/>
                  <a:pt x="2547362" y="723959"/>
                  <a:pt x="2857488" y="1721045"/>
                </a:cubicBezTo>
                <a:lnTo>
                  <a:pt x="2863499" y="1744424"/>
                </a:lnTo>
                <a:lnTo>
                  <a:pt x="1986591" y="1744424"/>
                </a:lnTo>
                <a:lnTo>
                  <a:pt x="1951831" y="1672267"/>
                </a:lnTo>
                <a:cubicBezTo>
                  <a:pt x="1675734" y="1164018"/>
                  <a:pt x="1137249" y="818992"/>
                  <a:pt x="518178" y="818992"/>
                </a:cubicBezTo>
                <a:cubicBezTo>
                  <a:pt x="349341" y="818992"/>
                  <a:pt x="186497" y="844655"/>
                  <a:pt x="33336" y="892293"/>
                </a:cubicBezTo>
                <a:lnTo>
                  <a:pt x="0" y="904495"/>
                </a:lnTo>
                <a:lnTo>
                  <a:pt x="0" y="56072"/>
                </a:lnTo>
                <a:lnTo>
                  <a:pt x="24534" y="49764"/>
                </a:lnTo>
                <a:cubicBezTo>
                  <a:pt x="183986" y="17135"/>
                  <a:pt x="349081" y="0"/>
                  <a:pt x="518179" y="0"/>
                </a:cubicBezTo>
                <a:close/>
              </a:path>
            </a:pathLst>
          </a:custGeom>
          <a:solidFill>
            <a:schemeClr val="accent5">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116">
            <a:extLst>
              <a:ext uri="{FF2B5EF4-FFF2-40B4-BE49-F238E27FC236}">
                <a16:creationId xmlns="" xmlns:a16="http://schemas.microsoft.com/office/drawing/2014/main" id="{91108A0F-8C78-4294-B028-9F09581FC0A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118" name="Straight Connector 117">
              <a:extLst>
                <a:ext uri="{FF2B5EF4-FFF2-40B4-BE49-F238E27FC236}">
                  <a16:creationId xmlns="" xmlns:a16="http://schemas.microsoft.com/office/drawing/2014/main" id="{313489AA-CF3C-45B5-9A6B-D686CDD1DDF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 xmlns:a16="http://schemas.microsoft.com/office/drawing/2014/main" id="{7ABF1CE3-37BC-462F-BC4B-5EF9C8287DB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 xmlns:a16="http://schemas.microsoft.com/office/drawing/2014/main" id="{121847A4-7B07-4976-81EF-E68ABFC4FB3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 xmlns:a16="http://schemas.microsoft.com/office/drawing/2014/main" id="{9F3EBBA6-8771-481B-BACA-142F0C80534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 xmlns:a16="http://schemas.microsoft.com/office/drawing/2014/main" id="{DF58D94E-BB4B-436D-8172-0F5737BEEA9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 xmlns:a16="http://schemas.microsoft.com/office/drawing/2014/main" id="{4F75AA9A-4678-41CB-AEFA-13C324B8475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 xmlns:a16="http://schemas.microsoft.com/office/drawing/2014/main" id="{6C95E447-C172-476B-98BE-453E4049FBE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 xmlns:a16="http://schemas.microsoft.com/office/drawing/2014/main" id="{1F3BD247-696E-47F7-964F-89A5823D118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 xmlns:a16="http://schemas.microsoft.com/office/drawing/2014/main" id="{5E31E4B8-694B-447A-AA13-36B0A4EEC9F6}"/>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 xmlns:a16="http://schemas.microsoft.com/office/drawing/2014/main" id="{88321B73-1AE7-4FA0-90EB-4E969A095DF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 xmlns:a16="http://schemas.microsoft.com/office/drawing/2014/main" id="{E15F8082-1C6D-496D-937D-964948B109B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 xmlns:a16="http://schemas.microsoft.com/office/drawing/2014/main" id="{1B84AF1D-3604-4213-B891-4880C86F6EC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 xmlns:a16="http://schemas.microsoft.com/office/drawing/2014/main" id="{C3631262-5E4E-4A33-9D72-17996A538F9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 xmlns:a16="http://schemas.microsoft.com/office/drawing/2014/main" id="{9A4C49C9-CD9F-417C-A832-DD9D6F9C4BC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 xmlns:a16="http://schemas.microsoft.com/office/drawing/2014/main" id="{9A3BBBFA-B462-4340-82C8-3EE5CCFB100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 xmlns:a16="http://schemas.microsoft.com/office/drawing/2014/main" id="{4A7D3C2E-F100-49BC-9F4E-DFB50B2F9FB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 xmlns:a16="http://schemas.microsoft.com/office/drawing/2014/main" id="{E46D4A85-2FF9-491B-BBF7-4D83EB8881B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 xmlns:a16="http://schemas.microsoft.com/office/drawing/2014/main" id="{B8F6747A-BC05-4E83-8FE8-976BBCE3052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 xmlns:a16="http://schemas.microsoft.com/office/drawing/2014/main" id="{4C1FEEA0-B31C-4DD8-9CC4-DAE06557804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 xmlns:a16="http://schemas.microsoft.com/office/drawing/2014/main" id="{BA783C12-3D0A-495D-B461-9D1FCC415A1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 xmlns:a16="http://schemas.microsoft.com/office/drawing/2014/main" id="{9AD7D205-DA43-40B9-82B4-D570FB270F5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 xmlns:a16="http://schemas.microsoft.com/office/drawing/2014/main" id="{FDD4F5FF-D993-454E-AB84-8634B9E53F6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 xmlns:a16="http://schemas.microsoft.com/office/drawing/2014/main" id="{EF64AEBB-D378-4CCE-9266-B45FC822EB7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 xmlns:a16="http://schemas.microsoft.com/office/drawing/2014/main" id="{22217ABD-7AF1-44DF-9243-75E5C9792A0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 xmlns:a16="http://schemas.microsoft.com/office/drawing/2014/main" id="{0D885E59-AA75-4026-972E-4DEE1AB5994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 xmlns:a16="http://schemas.microsoft.com/office/drawing/2014/main" id="{6AB41BAB-F8B8-402D-BC3D-82F73208A39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 xmlns:a16="http://schemas.microsoft.com/office/drawing/2014/main" id="{F67CC234-9EF0-4613-9013-F7F9AEC49E5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 xmlns:a16="http://schemas.microsoft.com/office/drawing/2014/main" id="{032D8DE3-B3FD-47EC-B6D3-90CE4F0370D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 xmlns:a16="http://schemas.microsoft.com/office/drawing/2014/main" id="{A4218772-C699-478C-9D44-9459ABA4CA7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 xmlns:a16="http://schemas.microsoft.com/office/drawing/2014/main" id="{CF23CBDC-AA24-4A97-ACEA-7581F830B4BC}"/>
              </a:ext>
            </a:extLst>
          </p:cNvPr>
          <p:cNvSpPr>
            <a:spLocks noGrp="1"/>
          </p:cNvSpPr>
          <p:nvPr>
            <p:ph type="title"/>
          </p:nvPr>
        </p:nvSpPr>
        <p:spPr>
          <a:xfrm>
            <a:off x="297180" y="738138"/>
            <a:ext cx="12192000" cy="3079481"/>
          </a:xfrm>
        </p:spPr>
        <p:txBody>
          <a:bodyPr vert="horz" lIns="91440" tIns="45720" rIns="91440" bIns="45720" rtlCol="0" anchor="b">
            <a:normAutofit/>
          </a:bodyPr>
          <a:lstStyle/>
          <a:p>
            <a:r>
              <a:rPr lang="en-US" dirty="0" smtClean="0">
                <a:cs typeface="Posterama"/>
              </a:rPr>
              <a:t>2. </a:t>
            </a:r>
            <a:r>
              <a:rPr lang="en-US" altLang="ko-KR" dirty="0" err="1" smtClean="0">
                <a:cs typeface="Calibri Light"/>
              </a:rPr>
              <a:t>Dominaria</a:t>
            </a:r>
            <a:r>
              <a:rPr lang="en-US" altLang="ko-KR" dirty="0" smtClean="0">
                <a:cs typeface="Calibri Light"/>
              </a:rPr>
              <a:t> United</a:t>
            </a:r>
            <a:r>
              <a:rPr lang="en-US" dirty="0" smtClean="0">
                <a:cs typeface="Posterama"/>
              </a:rPr>
              <a:t> New Mechanism</a:t>
            </a:r>
            <a:r>
              <a:rPr lang="en-US" dirty="0">
                <a:cs typeface="Posterama"/>
              </a:rPr>
              <a:t> </a:t>
            </a:r>
            <a:endParaRPr lang="en-US" dirty="0"/>
          </a:p>
        </p:txBody>
      </p:sp>
    </p:spTree>
    <p:extLst>
      <p:ext uri="{BB962C8B-B14F-4D97-AF65-F5344CB8AC3E}">
        <p14:creationId xmlns="" xmlns:p14="http://schemas.microsoft.com/office/powerpoint/2010/main" val="1386130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835FF09-D167-41AA-84FD-58C5F15C9940}"/>
              </a:ext>
            </a:extLst>
          </p:cNvPr>
          <p:cNvSpPr txBox="1">
            <a:spLocks/>
          </p:cNvSpPr>
          <p:nvPr/>
        </p:nvSpPr>
        <p:spPr>
          <a:xfrm>
            <a:off x="215053" y="182880"/>
            <a:ext cx="1111633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smtClean="0">
                <a:solidFill>
                  <a:srgbClr val="FFFFFF"/>
                </a:solidFill>
                <a:latin typeface="+mj-lt"/>
                <a:ea typeface="+mj-lt"/>
                <a:cs typeface="+mj-lt"/>
              </a:rPr>
              <a:t>New</a:t>
            </a:r>
            <a:r>
              <a:rPr kumimoji="0" lang="en-US" sz="4000" b="0" i="0" u="none" strike="noStrike" kern="1200" cap="none" spc="0" normalizeH="0" baseline="0" noProof="0" dirty="0" smtClean="0">
                <a:ln>
                  <a:noFill/>
                </a:ln>
                <a:solidFill>
                  <a:srgbClr val="FFFFFF"/>
                </a:solidFill>
                <a:effectLst/>
                <a:uLnTx/>
                <a:uFillTx/>
                <a:latin typeface="+mj-lt"/>
                <a:ea typeface="+mj-lt"/>
                <a:cs typeface="+mj-lt"/>
              </a:rPr>
              <a:t> Keywords : Sagas with Read Ahead</a:t>
            </a:r>
            <a:endParaRPr kumimoji="0" lang="en-US" sz="4000" b="0" i="0" u="none" strike="noStrike" kern="1200" cap="none" spc="0" normalizeH="0" baseline="0" noProof="0" dirty="0">
              <a:ln>
                <a:noFill/>
              </a:ln>
              <a:solidFill>
                <a:srgbClr val="FFFFFF"/>
              </a:solidFill>
              <a:effectLst/>
              <a:uLnTx/>
              <a:uFillTx/>
              <a:latin typeface="+mj-lt"/>
              <a:ea typeface="+mj-ea"/>
              <a:cs typeface="+mj-cs"/>
            </a:endParaRPr>
          </a:p>
        </p:txBody>
      </p:sp>
      <p:pic>
        <p:nvPicPr>
          <p:cNvPr id="50178" name="Picture 2" descr="The Phasing of Zhalfir (DMU)"/>
          <p:cNvPicPr>
            <a:picLocks noChangeAspect="1" noChangeArrowheads="1"/>
          </p:cNvPicPr>
          <p:nvPr/>
        </p:nvPicPr>
        <p:blipFill>
          <a:blip r:embed="rId2" cstate="print"/>
          <a:srcRect/>
          <a:stretch>
            <a:fillRect/>
          </a:stretch>
        </p:blipFill>
        <p:spPr bwMode="auto">
          <a:xfrm>
            <a:off x="1614551" y="1341120"/>
            <a:ext cx="3346704" cy="4663440"/>
          </a:xfrm>
          <a:prstGeom prst="rect">
            <a:avLst/>
          </a:prstGeom>
          <a:noFill/>
        </p:spPr>
      </p:pic>
      <p:pic>
        <p:nvPicPr>
          <p:cNvPr id="50180" name="Picture 4" descr="The World Spell (DMU)"/>
          <p:cNvPicPr>
            <a:picLocks noChangeAspect="1" noChangeArrowheads="1"/>
          </p:cNvPicPr>
          <p:nvPr/>
        </p:nvPicPr>
        <p:blipFill>
          <a:blip r:embed="rId3" cstate="print"/>
          <a:srcRect/>
          <a:stretch>
            <a:fillRect/>
          </a:stretch>
        </p:blipFill>
        <p:spPr bwMode="auto">
          <a:xfrm>
            <a:off x="5494655" y="1318895"/>
            <a:ext cx="3382645" cy="4713522"/>
          </a:xfrm>
          <a:prstGeom prst="rect">
            <a:avLst/>
          </a:prstGeom>
          <a:noFill/>
        </p:spPr>
      </p:pic>
    </p:spTree>
    <p:extLst>
      <p:ext uri="{BB962C8B-B14F-4D97-AF65-F5344CB8AC3E}">
        <p14:creationId xmlns="" xmlns:p14="http://schemas.microsoft.com/office/powerpoint/2010/main" val="11180793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835FF09-D167-41AA-84FD-58C5F15C9940}"/>
              </a:ext>
            </a:extLst>
          </p:cNvPr>
          <p:cNvSpPr txBox="1">
            <a:spLocks/>
          </p:cNvSpPr>
          <p:nvPr/>
        </p:nvSpPr>
        <p:spPr>
          <a:xfrm>
            <a:off x="352213" y="0"/>
            <a:ext cx="1111633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smtClean="0">
                <a:solidFill>
                  <a:srgbClr val="FFFFFF"/>
                </a:solidFill>
                <a:latin typeface="+mj-lt"/>
                <a:ea typeface="+mj-lt"/>
                <a:cs typeface="+mj-lt"/>
              </a:rPr>
              <a:t>New</a:t>
            </a:r>
            <a:r>
              <a:rPr kumimoji="0" lang="en-US" sz="4000" b="0" i="0" u="none" strike="noStrike" kern="1200" cap="none" spc="0" normalizeH="0" baseline="0" noProof="0" dirty="0" smtClean="0">
                <a:ln>
                  <a:noFill/>
                </a:ln>
                <a:solidFill>
                  <a:srgbClr val="FFFFFF"/>
                </a:solidFill>
                <a:effectLst/>
                <a:uLnTx/>
                <a:uFillTx/>
                <a:latin typeface="+mj-lt"/>
                <a:ea typeface="+mj-lt"/>
                <a:cs typeface="+mj-lt"/>
              </a:rPr>
              <a:t> Keywords : Stun</a:t>
            </a:r>
            <a:r>
              <a:rPr kumimoji="0" lang="en-US" sz="4000" b="0" i="0" u="none" strike="noStrike" kern="1200" cap="none" spc="0" normalizeH="0" noProof="0" dirty="0" smtClean="0">
                <a:ln>
                  <a:noFill/>
                </a:ln>
                <a:solidFill>
                  <a:srgbClr val="FFFFFF"/>
                </a:solidFill>
                <a:effectLst/>
                <a:uLnTx/>
                <a:uFillTx/>
                <a:latin typeface="+mj-lt"/>
                <a:ea typeface="+mj-lt"/>
                <a:cs typeface="+mj-lt"/>
              </a:rPr>
              <a:t> Counters</a:t>
            </a:r>
            <a:endParaRPr kumimoji="0" lang="en-US" sz="4000" b="0" i="0" u="none" strike="noStrike" kern="1200" cap="none" spc="0" normalizeH="0" baseline="0" noProof="0" dirty="0">
              <a:ln>
                <a:noFill/>
              </a:ln>
              <a:solidFill>
                <a:srgbClr val="FFFFFF"/>
              </a:solidFill>
              <a:effectLst/>
              <a:uLnTx/>
              <a:uFillTx/>
              <a:latin typeface="+mj-lt"/>
              <a:ea typeface="+mj-ea"/>
              <a:cs typeface="+mj-cs"/>
            </a:endParaRPr>
          </a:p>
        </p:txBody>
      </p:sp>
      <p:pic>
        <p:nvPicPr>
          <p:cNvPr id="53250" name="Picture 2" descr="https://c1.scryfall.com/file/scryfall-cards/large/front/2/5/259c04f7-86f2-4584-97fb-8278dca9a213.jpg?1660843414"/>
          <p:cNvPicPr>
            <a:picLocks noChangeAspect="1" noChangeArrowheads="1"/>
          </p:cNvPicPr>
          <p:nvPr/>
        </p:nvPicPr>
        <p:blipFill>
          <a:blip r:embed="rId2" cstate="print"/>
          <a:srcRect/>
          <a:stretch>
            <a:fillRect/>
          </a:stretch>
        </p:blipFill>
        <p:spPr bwMode="auto">
          <a:xfrm>
            <a:off x="1012482" y="1104900"/>
            <a:ext cx="3178517" cy="4427220"/>
          </a:xfrm>
          <a:prstGeom prst="rect">
            <a:avLst/>
          </a:prstGeom>
          <a:noFill/>
        </p:spPr>
      </p:pic>
      <p:pic>
        <p:nvPicPr>
          <p:cNvPr id="53252" name="Picture 4" descr="https://c1.scryfall.com/file/scryfall-cards/large/front/f/3/f346defa-ee4a-404e-8154-0e33ebe9102c.jpg?1661120490"/>
          <p:cNvPicPr>
            <a:picLocks noChangeAspect="1" noChangeArrowheads="1"/>
          </p:cNvPicPr>
          <p:nvPr/>
        </p:nvPicPr>
        <p:blipFill>
          <a:blip r:embed="rId3" cstate="print"/>
          <a:srcRect/>
          <a:stretch>
            <a:fillRect/>
          </a:stretch>
        </p:blipFill>
        <p:spPr bwMode="auto">
          <a:xfrm>
            <a:off x="4632065" y="990917"/>
            <a:ext cx="3285115" cy="4575697"/>
          </a:xfrm>
          <a:prstGeom prst="rect">
            <a:avLst/>
          </a:prstGeom>
          <a:noFill/>
        </p:spPr>
      </p:pic>
    </p:spTree>
    <p:extLst>
      <p:ext uri="{BB962C8B-B14F-4D97-AF65-F5344CB8AC3E}">
        <p14:creationId xmlns="" xmlns:p14="http://schemas.microsoft.com/office/powerpoint/2010/main" val="11180793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835FF09-D167-41AA-84FD-58C5F15C9940}"/>
              </a:ext>
            </a:extLst>
          </p:cNvPr>
          <p:cNvSpPr txBox="1">
            <a:spLocks/>
          </p:cNvSpPr>
          <p:nvPr/>
        </p:nvSpPr>
        <p:spPr>
          <a:xfrm>
            <a:off x="352213" y="0"/>
            <a:ext cx="1111633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FFFFFF"/>
                </a:solidFill>
                <a:effectLst/>
                <a:uLnTx/>
                <a:uFillTx/>
                <a:latin typeface="+mj-lt"/>
                <a:ea typeface="+mj-lt"/>
                <a:cs typeface="+mj-lt"/>
              </a:rPr>
              <a:t>Stun</a:t>
            </a:r>
            <a:r>
              <a:rPr kumimoji="0" lang="en-US" sz="4000" b="0" i="0" u="none" strike="noStrike" kern="1200" cap="none" spc="0" normalizeH="0" noProof="0" dirty="0" smtClean="0">
                <a:ln>
                  <a:noFill/>
                </a:ln>
                <a:solidFill>
                  <a:srgbClr val="FFFFFF"/>
                </a:solidFill>
                <a:effectLst/>
                <a:uLnTx/>
                <a:uFillTx/>
                <a:latin typeface="+mj-lt"/>
                <a:ea typeface="+mj-lt"/>
                <a:cs typeface="+mj-lt"/>
              </a:rPr>
              <a:t> Counters and </a:t>
            </a:r>
            <a:r>
              <a:rPr kumimoji="0" lang="en-US" sz="4000" b="0" i="0" u="none" strike="noStrike" kern="1200" cap="none" spc="0" normalizeH="0" noProof="0" dirty="0" err="1" smtClean="0">
                <a:ln>
                  <a:noFill/>
                </a:ln>
                <a:solidFill>
                  <a:srgbClr val="FFFFFF"/>
                </a:solidFill>
                <a:effectLst/>
                <a:uLnTx/>
                <a:uFillTx/>
                <a:latin typeface="+mj-lt"/>
                <a:ea typeface="+mj-lt"/>
                <a:cs typeface="+mj-lt"/>
              </a:rPr>
              <a:t>Untap</a:t>
            </a:r>
            <a:r>
              <a:rPr kumimoji="0" lang="en-US" sz="4000" b="0" i="0" u="none" strike="noStrike" kern="1200" cap="none" spc="0" normalizeH="0" noProof="0" dirty="0" smtClean="0">
                <a:ln>
                  <a:noFill/>
                </a:ln>
                <a:solidFill>
                  <a:srgbClr val="FFFFFF"/>
                </a:solidFill>
                <a:effectLst/>
                <a:uLnTx/>
                <a:uFillTx/>
                <a:latin typeface="+mj-lt"/>
                <a:ea typeface="+mj-lt"/>
                <a:cs typeface="+mj-lt"/>
              </a:rPr>
              <a:t> Effect</a:t>
            </a:r>
            <a:endParaRPr kumimoji="0" lang="en-US" sz="4000" b="0" i="0" u="none" strike="noStrike" kern="1200" cap="none" spc="0" normalizeH="0" baseline="0" noProof="0" dirty="0">
              <a:ln>
                <a:noFill/>
              </a:ln>
              <a:solidFill>
                <a:srgbClr val="FFFFFF"/>
              </a:solidFill>
              <a:effectLst/>
              <a:uLnTx/>
              <a:uFillTx/>
              <a:latin typeface="+mj-lt"/>
              <a:ea typeface="+mj-ea"/>
              <a:cs typeface="+mj-cs"/>
            </a:endParaRPr>
          </a:p>
        </p:txBody>
      </p:sp>
      <p:pic>
        <p:nvPicPr>
          <p:cNvPr id="53250" name="Picture 2" descr="https://c1.scryfall.com/file/scryfall-cards/large/front/2/5/259c04f7-86f2-4584-97fb-8278dca9a213.jpg?1660843414"/>
          <p:cNvPicPr>
            <a:picLocks noChangeAspect="1" noChangeArrowheads="1"/>
          </p:cNvPicPr>
          <p:nvPr/>
        </p:nvPicPr>
        <p:blipFill>
          <a:blip r:embed="rId2" cstate="print"/>
          <a:srcRect/>
          <a:stretch>
            <a:fillRect/>
          </a:stretch>
        </p:blipFill>
        <p:spPr bwMode="auto">
          <a:xfrm>
            <a:off x="593382" y="1432560"/>
            <a:ext cx="3178517" cy="4427220"/>
          </a:xfrm>
          <a:prstGeom prst="rect">
            <a:avLst/>
          </a:prstGeom>
          <a:noFill/>
        </p:spPr>
      </p:pic>
      <p:pic>
        <p:nvPicPr>
          <p:cNvPr id="57346" name="Picture 2" descr="https://c1.scryfall.com/file/scryfall-cards/large/front/f/9/f9f21681-fd36-4106-8395-3153599a08a6.jpg?1562947879"/>
          <p:cNvPicPr>
            <a:picLocks noChangeAspect="1" noChangeArrowheads="1"/>
          </p:cNvPicPr>
          <p:nvPr/>
        </p:nvPicPr>
        <p:blipFill>
          <a:blip r:embed="rId3" cstate="print"/>
          <a:srcRect/>
          <a:stretch>
            <a:fillRect/>
          </a:stretch>
        </p:blipFill>
        <p:spPr bwMode="auto">
          <a:xfrm>
            <a:off x="3990193" y="1417320"/>
            <a:ext cx="3211342" cy="4472941"/>
          </a:xfrm>
          <a:prstGeom prst="rect">
            <a:avLst/>
          </a:prstGeom>
          <a:noFill/>
        </p:spPr>
      </p:pic>
      <p:pic>
        <p:nvPicPr>
          <p:cNvPr id="57348" name="Picture 4" descr="https://c1.scryfall.com/file/scryfall-cards/large/front/4/8/4892c152-1f4a-4616-8e7f-0ca4911e621a.jpg?1562829688"/>
          <p:cNvPicPr>
            <a:picLocks noChangeAspect="1" noChangeArrowheads="1"/>
          </p:cNvPicPr>
          <p:nvPr/>
        </p:nvPicPr>
        <p:blipFill>
          <a:blip r:embed="rId4" cstate="print"/>
          <a:srcRect/>
          <a:stretch>
            <a:fillRect/>
          </a:stretch>
        </p:blipFill>
        <p:spPr bwMode="auto">
          <a:xfrm>
            <a:off x="7489759" y="1371601"/>
            <a:ext cx="3254441" cy="4532972"/>
          </a:xfrm>
          <a:prstGeom prst="rect">
            <a:avLst/>
          </a:prstGeom>
          <a:noFill/>
        </p:spPr>
      </p:pic>
    </p:spTree>
    <p:extLst>
      <p:ext uri="{BB962C8B-B14F-4D97-AF65-F5344CB8AC3E}">
        <p14:creationId xmlns="" xmlns:p14="http://schemas.microsoft.com/office/powerpoint/2010/main" val="111807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checkerboard(across)">
                                      <p:cBhvr>
                                        <p:cTn id="7" dur="5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835FF09-D167-41AA-84FD-58C5F15C9940}"/>
              </a:ext>
            </a:extLst>
          </p:cNvPr>
          <p:cNvSpPr txBox="1">
            <a:spLocks/>
          </p:cNvSpPr>
          <p:nvPr/>
        </p:nvSpPr>
        <p:spPr>
          <a:xfrm>
            <a:off x="352213" y="0"/>
            <a:ext cx="1111633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smtClean="0">
                <a:solidFill>
                  <a:srgbClr val="FFFFFF"/>
                </a:solidFill>
                <a:latin typeface="+mj-lt"/>
                <a:ea typeface="+mj-lt"/>
                <a:cs typeface="+mj-lt"/>
              </a:rPr>
              <a:t>New</a:t>
            </a:r>
            <a:r>
              <a:rPr kumimoji="0" lang="en-US" sz="4000" b="0" i="0" u="none" strike="noStrike" kern="1200" cap="none" spc="0" normalizeH="0" baseline="0" noProof="0" dirty="0" smtClean="0">
                <a:ln>
                  <a:noFill/>
                </a:ln>
                <a:solidFill>
                  <a:srgbClr val="FFFFFF"/>
                </a:solidFill>
                <a:effectLst/>
                <a:uLnTx/>
                <a:uFillTx/>
                <a:latin typeface="+mj-lt"/>
                <a:ea typeface="+mj-lt"/>
                <a:cs typeface="+mj-lt"/>
              </a:rPr>
              <a:t> Keywords : </a:t>
            </a:r>
            <a:r>
              <a:rPr kumimoji="0" lang="en-US" sz="4000" b="0" i="0" u="none" strike="noStrike" kern="1200" cap="none" spc="0" normalizeH="0" baseline="0" noProof="0" dirty="0" err="1" smtClean="0">
                <a:ln>
                  <a:noFill/>
                </a:ln>
                <a:solidFill>
                  <a:srgbClr val="FFFFFF"/>
                </a:solidFill>
                <a:effectLst/>
                <a:uLnTx/>
                <a:uFillTx/>
                <a:latin typeface="+mj-lt"/>
                <a:ea typeface="+mj-lt"/>
                <a:cs typeface="+mj-lt"/>
              </a:rPr>
              <a:t>Powerstone</a:t>
            </a:r>
            <a:r>
              <a:rPr kumimoji="0" lang="en-US" sz="4000" b="0" i="0" u="none" strike="noStrike" kern="1200" cap="none" spc="0" normalizeH="0" baseline="0" noProof="0" dirty="0" smtClean="0">
                <a:ln>
                  <a:noFill/>
                </a:ln>
                <a:solidFill>
                  <a:srgbClr val="FFFFFF"/>
                </a:solidFill>
                <a:effectLst/>
                <a:uLnTx/>
                <a:uFillTx/>
                <a:latin typeface="+mj-lt"/>
                <a:ea typeface="+mj-lt"/>
                <a:cs typeface="+mj-lt"/>
              </a:rPr>
              <a:t> Tokens</a:t>
            </a:r>
            <a:endParaRPr kumimoji="0" lang="en-US" sz="4000" b="0" i="0" u="none" strike="noStrike" kern="1200" cap="none" spc="0" normalizeH="0" baseline="0" noProof="0" dirty="0">
              <a:ln>
                <a:noFill/>
              </a:ln>
              <a:solidFill>
                <a:srgbClr val="FFFFFF"/>
              </a:solidFill>
              <a:effectLst/>
              <a:uLnTx/>
              <a:uFillTx/>
              <a:latin typeface="+mj-lt"/>
              <a:ea typeface="+mj-ea"/>
              <a:cs typeface="+mj-cs"/>
            </a:endParaRPr>
          </a:p>
        </p:txBody>
      </p:sp>
      <p:pic>
        <p:nvPicPr>
          <p:cNvPr id="52226" name="Picture 2" descr="https://c1.scryfall.com/file/scryfall-cards/large/front/e/8/e83b1b87-01d5-4624-8a2b-4b771e13e59c.jpg?1661025516"/>
          <p:cNvPicPr>
            <a:picLocks noChangeAspect="1" noChangeArrowheads="1"/>
          </p:cNvPicPr>
          <p:nvPr/>
        </p:nvPicPr>
        <p:blipFill>
          <a:blip r:embed="rId2" cstate="print"/>
          <a:srcRect/>
          <a:stretch>
            <a:fillRect/>
          </a:stretch>
        </p:blipFill>
        <p:spPr bwMode="auto">
          <a:xfrm>
            <a:off x="769620" y="1413715"/>
            <a:ext cx="3673474" cy="5116625"/>
          </a:xfrm>
          <a:prstGeom prst="rect">
            <a:avLst/>
          </a:prstGeom>
          <a:noFill/>
        </p:spPr>
      </p:pic>
      <p:pic>
        <p:nvPicPr>
          <p:cNvPr id="15362" name="Picture 2" descr="Powerstone"/>
          <p:cNvPicPr>
            <a:picLocks noChangeAspect="1" noChangeArrowheads="1"/>
          </p:cNvPicPr>
          <p:nvPr/>
        </p:nvPicPr>
        <p:blipFill>
          <a:blip r:embed="rId3" cstate="print"/>
          <a:srcRect/>
          <a:stretch>
            <a:fillRect/>
          </a:stretch>
        </p:blipFill>
        <p:spPr bwMode="auto">
          <a:xfrm>
            <a:off x="4984116" y="1403031"/>
            <a:ext cx="3721378" cy="5195889"/>
          </a:xfrm>
          <a:prstGeom prst="rect">
            <a:avLst/>
          </a:prstGeom>
          <a:noFill/>
        </p:spPr>
      </p:pic>
    </p:spTree>
    <p:extLst>
      <p:ext uri="{BB962C8B-B14F-4D97-AF65-F5344CB8AC3E}">
        <p14:creationId xmlns="" xmlns:p14="http://schemas.microsoft.com/office/powerpoint/2010/main" val="11180793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835FF09-D167-41AA-84FD-58C5F15C9940}"/>
              </a:ext>
            </a:extLst>
          </p:cNvPr>
          <p:cNvSpPr txBox="1">
            <a:spLocks/>
          </p:cNvSpPr>
          <p:nvPr/>
        </p:nvSpPr>
        <p:spPr>
          <a:xfrm>
            <a:off x="352213" y="0"/>
            <a:ext cx="1111633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smtClean="0">
                <a:solidFill>
                  <a:srgbClr val="FFFFFF"/>
                </a:solidFill>
                <a:latin typeface="+mj-lt"/>
                <a:ea typeface="+mj-lt"/>
                <a:cs typeface="+mj-lt"/>
              </a:rPr>
              <a:t>New</a:t>
            </a:r>
            <a:r>
              <a:rPr kumimoji="0" lang="en-US" sz="4000" b="0" i="0" u="none" strike="noStrike" kern="1200" cap="none" spc="0" normalizeH="0" baseline="0" noProof="0" dirty="0" smtClean="0">
                <a:ln>
                  <a:noFill/>
                </a:ln>
                <a:solidFill>
                  <a:srgbClr val="FFFFFF"/>
                </a:solidFill>
                <a:effectLst/>
                <a:uLnTx/>
                <a:uFillTx/>
                <a:latin typeface="+mj-lt"/>
                <a:ea typeface="+mj-lt"/>
                <a:cs typeface="+mj-lt"/>
              </a:rPr>
              <a:t> Keywords : Enlist</a:t>
            </a:r>
            <a:endParaRPr kumimoji="0" lang="en-US" sz="4000" b="0" i="0" u="none" strike="noStrike" kern="1200" cap="none" spc="0" normalizeH="0" baseline="0" noProof="0" dirty="0">
              <a:ln>
                <a:noFill/>
              </a:ln>
              <a:solidFill>
                <a:srgbClr val="FFFFFF"/>
              </a:solidFill>
              <a:effectLst/>
              <a:uLnTx/>
              <a:uFillTx/>
              <a:latin typeface="+mj-lt"/>
              <a:ea typeface="+mj-ea"/>
              <a:cs typeface="+mj-cs"/>
            </a:endParaRPr>
          </a:p>
        </p:txBody>
      </p:sp>
      <p:pic>
        <p:nvPicPr>
          <p:cNvPr id="55298" name="Picture 2" descr="Guardian of New Benalia (DMU)"/>
          <p:cNvPicPr>
            <a:picLocks noChangeAspect="1" noChangeArrowheads="1"/>
          </p:cNvPicPr>
          <p:nvPr/>
        </p:nvPicPr>
        <p:blipFill>
          <a:blip r:embed="rId2" cstate="print"/>
          <a:srcRect/>
          <a:stretch>
            <a:fillRect/>
          </a:stretch>
        </p:blipFill>
        <p:spPr bwMode="auto">
          <a:xfrm>
            <a:off x="922655" y="1112041"/>
            <a:ext cx="3877945" cy="5403694"/>
          </a:xfrm>
          <a:prstGeom prst="rect">
            <a:avLst/>
          </a:prstGeom>
          <a:noFill/>
        </p:spPr>
      </p:pic>
      <p:sp>
        <p:nvSpPr>
          <p:cNvPr id="6" name="Content Placeholder 2">
            <a:extLst>
              <a:ext uri="{FF2B5EF4-FFF2-40B4-BE49-F238E27FC236}">
                <a16:creationId xmlns="" xmlns:a16="http://schemas.microsoft.com/office/drawing/2014/main" id="{D180B42E-F5A9-4B32-87BB-5D3E4CCB6337}"/>
              </a:ext>
            </a:extLst>
          </p:cNvPr>
          <p:cNvSpPr>
            <a:spLocks noGrp="1"/>
          </p:cNvSpPr>
          <p:nvPr>
            <p:ph idx="1"/>
          </p:nvPr>
        </p:nvSpPr>
        <p:spPr>
          <a:xfrm>
            <a:off x="5234940" y="1271442"/>
            <a:ext cx="6957060" cy="5338907"/>
          </a:xfrm>
        </p:spPr>
        <p:txBody>
          <a:bodyPr vert="horz" lIns="91440" tIns="45720" rIns="91440" bIns="45720" rtlCol="0" anchor="t">
            <a:normAutofit fontScale="70000" lnSpcReduction="20000"/>
          </a:bodyPr>
          <a:lstStyle/>
          <a:p>
            <a:r>
              <a:rPr lang="en-US" altLang="ko-KR" dirty="0" smtClean="0"/>
              <a:t>The attacking player chooses whether to tap a creature for an enlist ability immediately after they tap the creatures that they have chosen to attack with. You can’t choose to enlist a creature later. </a:t>
            </a:r>
          </a:p>
          <a:p>
            <a:r>
              <a:rPr lang="en-US" altLang="ko-KR" dirty="0" smtClean="0"/>
              <a:t>To enlist a creature, that creature must be untapped, it must not be attacking (even if it has vigilance), and it must have haste or have been under that attacking player’s control since the beginning of their current turn. </a:t>
            </a:r>
          </a:p>
          <a:p>
            <a:r>
              <a:rPr lang="en-US" altLang="ko-KR" dirty="0" smtClean="0"/>
              <a:t> When a player taps a creature for an attacking creature’s enlist ability, that attacking creature gets +X/+0 until end of turn, where X is the tapped creature’s power. This is a triggered ability that goes on the stack immediately after attackers have been declared in the declare attackers step. </a:t>
            </a:r>
          </a:p>
          <a:p>
            <a:r>
              <a:rPr lang="en-US" altLang="ko-KR" dirty="0" smtClean="0"/>
              <a:t>You may tap only one creature for an enlist ability of an attacking creature, and a single creature can’t be tapped for more than one enlist ability</a:t>
            </a:r>
          </a:p>
        </p:txBody>
      </p:sp>
      <p:sp>
        <p:nvSpPr>
          <p:cNvPr id="7" name="Rectangle 6"/>
          <p:cNvSpPr/>
          <p:nvPr/>
        </p:nvSpPr>
        <p:spPr>
          <a:xfrm>
            <a:off x="1737360" y="4488180"/>
            <a:ext cx="220980" cy="2057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7"/>
          <p:cNvSpPr/>
          <p:nvPr/>
        </p:nvSpPr>
        <p:spPr>
          <a:xfrm>
            <a:off x="2545080" y="4831080"/>
            <a:ext cx="899160" cy="1752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4338" name="Picture 2" descr="https://c1.scryfall.com/file/scryfall-cards/large/front/3/d/3d286cf6-3e16-4941-9326-1818b1e06d69.jpg?1562261132"/>
          <p:cNvPicPr>
            <a:picLocks noChangeAspect="1" noChangeArrowheads="1"/>
          </p:cNvPicPr>
          <p:nvPr/>
        </p:nvPicPr>
        <p:blipFill>
          <a:blip r:embed="rId3" cstate="print"/>
          <a:srcRect/>
          <a:stretch>
            <a:fillRect/>
          </a:stretch>
        </p:blipFill>
        <p:spPr bwMode="auto">
          <a:xfrm>
            <a:off x="7961223" y="1234439"/>
            <a:ext cx="3902769" cy="5436000"/>
          </a:xfrm>
          <a:prstGeom prst="rect">
            <a:avLst/>
          </a:prstGeom>
          <a:noFill/>
        </p:spPr>
      </p:pic>
    </p:spTree>
    <p:extLst>
      <p:ext uri="{BB962C8B-B14F-4D97-AF65-F5344CB8AC3E}">
        <p14:creationId xmlns="" xmlns:p14="http://schemas.microsoft.com/office/powerpoint/2010/main" val="111807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835FF09-D167-41AA-84FD-58C5F15C9940}"/>
              </a:ext>
            </a:extLst>
          </p:cNvPr>
          <p:cNvSpPr txBox="1">
            <a:spLocks/>
          </p:cNvSpPr>
          <p:nvPr/>
        </p:nvSpPr>
        <p:spPr>
          <a:xfrm>
            <a:off x="352213" y="0"/>
            <a:ext cx="1111633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FFFFFF"/>
                </a:solidFill>
                <a:effectLst/>
                <a:uLnTx/>
                <a:uFillTx/>
                <a:latin typeface="+mj-lt"/>
                <a:ea typeface="+mj-lt"/>
                <a:cs typeface="+mj-lt"/>
              </a:rPr>
              <a:t>Enlist and Banding</a:t>
            </a:r>
            <a:endParaRPr kumimoji="0" lang="en-US" sz="4000" b="0" i="0" u="none" strike="noStrike" kern="1200" cap="none" spc="0" normalizeH="0" baseline="0" noProof="0" dirty="0">
              <a:ln>
                <a:noFill/>
              </a:ln>
              <a:solidFill>
                <a:srgbClr val="FFFFFF"/>
              </a:solidFill>
              <a:effectLst/>
              <a:uLnTx/>
              <a:uFillTx/>
              <a:latin typeface="+mj-lt"/>
              <a:ea typeface="+mj-ea"/>
              <a:cs typeface="+mj-cs"/>
            </a:endParaRPr>
          </a:p>
        </p:txBody>
      </p:sp>
      <p:pic>
        <p:nvPicPr>
          <p:cNvPr id="3" name="Picture 2" descr="Guardian of New Benalia (DMU)"/>
          <p:cNvPicPr>
            <a:picLocks noChangeAspect="1" noChangeArrowheads="1"/>
          </p:cNvPicPr>
          <p:nvPr/>
        </p:nvPicPr>
        <p:blipFill>
          <a:blip r:embed="rId2" cstate="print"/>
          <a:srcRect/>
          <a:stretch>
            <a:fillRect/>
          </a:stretch>
        </p:blipFill>
        <p:spPr bwMode="auto">
          <a:xfrm>
            <a:off x="922655" y="1112041"/>
            <a:ext cx="3877945" cy="5403694"/>
          </a:xfrm>
          <a:prstGeom prst="rect">
            <a:avLst/>
          </a:prstGeom>
          <a:noFill/>
        </p:spPr>
      </p:pic>
      <p:pic>
        <p:nvPicPr>
          <p:cNvPr id="54274" name="Picture 2" descr="https://c1.scryfall.com/file/scryfall-cards/large/front/9/8/98b76698-e27b-40fa-97fd-9f214f346e31.jpg?1559592360"/>
          <p:cNvPicPr>
            <a:picLocks noChangeAspect="1" noChangeArrowheads="1"/>
          </p:cNvPicPr>
          <p:nvPr/>
        </p:nvPicPr>
        <p:blipFill>
          <a:blip r:embed="rId3" cstate="print"/>
          <a:srcRect/>
          <a:stretch>
            <a:fillRect/>
          </a:stretch>
        </p:blipFill>
        <p:spPr bwMode="auto">
          <a:xfrm>
            <a:off x="5105401" y="1089342"/>
            <a:ext cx="3879507" cy="5403600"/>
          </a:xfrm>
          <a:prstGeom prst="rect">
            <a:avLst/>
          </a:prstGeom>
          <a:noFill/>
        </p:spPr>
      </p:pic>
      <p:sp>
        <p:nvSpPr>
          <p:cNvPr id="6" name="Content Placeholder 2">
            <a:extLst>
              <a:ext uri="{FF2B5EF4-FFF2-40B4-BE49-F238E27FC236}">
                <a16:creationId xmlns="" xmlns:a16="http://schemas.microsoft.com/office/drawing/2014/main" id="{D180B42E-F5A9-4B32-87BB-5D3E4CCB6337}"/>
              </a:ext>
            </a:extLst>
          </p:cNvPr>
          <p:cNvSpPr>
            <a:spLocks noGrp="1"/>
          </p:cNvSpPr>
          <p:nvPr>
            <p:ph idx="1"/>
          </p:nvPr>
        </p:nvSpPr>
        <p:spPr>
          <a:xfrm>
            <a:off x="9220200" y="1012362"/>
            <a:ext cx="2849880" cy="5338907"/>
          </a:xfrm>
        </p:spPr>
        <p:txBody>
          <a:bodyPr vert="horz" lIns="91440" tIns="45720" rIns="91440" bIns="45720" rtlCol="0" anchor="t">
            <a:normAutofit fontScale="70000" lnSpcReduction="20000"/>
          </a:bodyPr>
          <a:lstStyle/>
          <a:p>
            <a:r>
              <a:rPr lang="en-US" altLang="ko-KR" dirty="0" smtClean="0"/>
              <a:t>Banding </a:t>
            </a:r>
          </a:p>
          <a:p>
            <a:r>
              <a:rPr lang="en-US" altLang="ko-KR" dirty="0" smtClean="0"/>
              <a:t>Any creatures with banding, and up to one without, can attack in a band. Bands are blocked as a group. If any creatures with banding you control are blocking or being blocked by a creature, you divide that creature’s combat damage, not its controller, among any of the creatures it’s being blocked by or is blocking.</a:t>
            </a:r>
          </a:p>
        </p:txBody>
      </p:sp>
    </p:spTree>
    <p:extLst>
      <p:ext uri="{BB962C8B-B14F-4D97-AF65-F5344CB8AC3E}">
        <p14:creationId xmlns="" xmlns:p14="http://schemas.microsoft.com/office/powerpoint/2010/main" val="11180793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835FF09-D167-41AA-84FD-58C5F15C9940}"/>
              </a:ext>
            </a:extLst>
          </p:cNvPr>
          <p:cNvSpPr txBox="1">
            <a:spLocks/>
          </p:cNvSpPr>
          <p:nvPr/>
        </p:nvSpPr>
        <p:spPr>
          <a:xfrm>
            <a:off x="352213" y="0"/>
            <a:ext cx="1111633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FFFFFF"/>
                </a:solidFill>
                <a:effectLst/>
                <a:uLnTx/>
                <a:uFillTx/>
                <a:latin typeface="+mj-lt"/>
                <a:ea typeface="+mj-lt"/>
                <a:cs typeface="+mj-lt"/>
              </a:rPr>
              <a:t>Enlist and Banding</a:t>
            </a:r>
            <a:endParaRPr kumimoji="0" lang="en-US" sz="4000" b="0" i="0" u="none" strike="noStrike" kern="1200" cap="none" spc="0" normalizeH="0" baseline="0" noProof="0" dirty="0">
              <a:ln>
                <a:noFill/>
              </a:ln>
              <a:solidFill>
                <a:srgbClr val="FFFFFF"/>
              </a:solidFill>
              <a:effectLst/>
              <a:uLnTx/>
              <a:uFillTx/>
              <a:latin typeface="+mj-lt"/>
              <a:ea typeface="+mj-ea"/>
              <a:cs typeface="+mj-cs"/>
            </a:endParaRPr>
          </a:p>
        </p:txBody>
      </p:sp>
      <p:sp>
        <p:nvSpPr>
          <p:cNvPr id="7" name="Content Placeholder 6"/>
          <p:cNvSpPr>
            <a:spLocks noGrp="1"/>
          </p:cNvSpPr>
          <p:nvPr>
            <p:ph idx="1"/>
          </p:nvPr>
        </p:nvSpPr>
        <p:spPr>
          <a:xfrm>
            <a:off x="457200" y="1280160"/>
            <a:ext cx="10722932" cy="4896803"/>
          </a:xfrm>
        </p:spPr>
        <p:txBody>
          <a:bodyPr>
            <a:normAutofit fontScale="85000" lnSpcReduction="20000"/>
          </a:bodyPr>
          <a:lstStyle/>
          <a:p>
            <a:r>
              <a:rPr lang="en-US" altLang="ko-KR" dirty="0" smtClean="0"/>
              <a:t>In the beginning, Garfield created the Band(Alpha)</a:t>
            </a:r>
          </a:p>
          <a:p>
            <a:endParaRPr lang="en-US" altLang="ko-KR" dirty="0" smtClean="0"/>
          </a:p>
          <a:p>
            <a:pPr>
              <a:buNone/>
            </a:pPr>
            <a:r>
              <a:rPr lang="en-US" altLang="ko-KR" dirty="0" smtClean="0"/>
              <a:t>                          As you declare attacker, you can make band.</a:t>
            </a:r>
          </a:p>
          <a:p>
            <a:pPr>
              <a:buNone/>
            </a:pPr>
            <a:r>
              <a:rPr lang="en-US" altLang="ko-KR" dirty="0" smtClean="0"/>
              <a:t>                          A band must include at least one creature with band.</a:t>
            </a:r>
          </a:p>
          <a:p>
            <a:pPr>
              <a:buNone/>
            </a:pPr>
            <a:r>
              <a:rPr lang="en-US" altLang="ko-KR" dirty="0" smtClean="0"/>
              <a:t>                          A band can include only one more creature without. and</a:t>
            </a:r>
          </a:p>
          <a:p>
            <a:pPr>
              <a:buNone/>
            </a:pPr>
            <a:r>
              <a:rPr lang="en-US" altLang="ko-KR" dirty="0" smtClean="0"/>
              <a:t>                          You can make multiple band.</a:t>
            </a:r>
          </a:p>
          <a:p>
            <a:endParaRPr lang="en-US" altLang="ko-KR" dirty="0" smtClean="0"/>
          </a:p>
          <a:p>
            <a:endParaRPr lang="en-US" altLang="ko-KR" dirty="0" smtClean="0"/>
          </a:p>
          <a:p>
            <a:endParaRPr lang="en-US" altLang="ko-KR" dirty="0" smtClean="0"/>
          </a:p>
          <a:p>
            <a:pPr>
              <a:buNone/>
            </a:pPr>
            <a:r>
              <a:rPr lang="en-US" altLang="ko-KR" dirty="0" smtClean="0"/>
              <a:t> Mark Rosewater rates the mechanic an 11 on the Storm Scale of 10.</a:t>
            </a:r>
          </a:p>
          <a:p>
            <a:pPr>
              <a:buNone/>
            </a:pPr>
            <a:endParaRPr lang="ko-KR" altLang="en-US" dirty="0"/>
          </a:p>
        </p:txBody>
      </p:sp>
      <p:pic>
        <p:nvPicPr>
          <p:cNvPr id="34818" name="Picture 2" descr="https://c1.scryfall.com/file/scryfall-cards/large/front/1/1/11600105-56c6-4073-a4a6-8469030b39c9.jpg?1559591360"/>
          <p:cNvPicPr>
            <a:picLocks noChangeAspect="1" noChangeArrowheads="1"/>
          </p:cNvPicPr>
          <p:nvPr/>
        </p:nvPicPr>
        <p:blipFill>
          <a:blip r:embed="rId2" cstate="print"/>
          <a:srcRect/>
          <a:stretch>
            <a:fillRect/>
          </a:stretch>
        </p:blipFill>
        <p:spPr bwMode="auto">
          <a:xfrm>
            <a:off x="755016" y="1897062"/>
            <a:ext cx="2467545" cy="3436938"/>
          </a:xfrm>
          <a:prstGeom prst="rect">
            <a:avLst/>
          </a:prstGeom>
          <a:noFill/>
        </p:spPr>
      </p:pic>
    </p:spTree>
    <p:extLst>
      <p:ext uri="{BB962C8B-B14F-4D97-AF65-F5344CB8AC3E}">
        <p14:creationId xmlns="" xmlns:p14="http://schemas.microsoft.com/office/powerpoint/2010/main" val="11180793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835FF09-D167-41AA-84FD-58C5F15C9940}"/>
              </a:ext>
            </a:extLst>
          </p:cNvPr>
          <p:cNvSpPr txBox="1">
            <a:spLocks/>
          </p:cNvSpPr>
          <p:nvPr/>
        </p:nvSpPr>
        <p:spPr>
          <a:xfrm>
            <a:off x="352213" y="0"/>
            <a:ext cx="1111633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FFFFFF"/>
                </a:solidFill>
                <a:effectLst/>
                <a:uLnTx/>
                <a:uFillTx/>
                <a:latin typeface="+mj-lt"/>
                <a:ea typeface="+mj-lt"/>
                <a:cs typeface="+mj-lt"/>
              </a:rPr>
              <a:t>Banding Cards</a:t>
            </a:r>
            <a:endParaRPr kumimoji="0" lang="en-US" sz="4000" b="0" i="0" u="none" strike="noStrike" kern="1200" cap="none" spc="0" normalizeH="0" baseline="0" noProof="0" dirty="0">
              <a:ln>
                <a:noFill/>
              </a:ln>
              <a:solidFill>
                <a:srgbClr val="FFFFFF"/>
              </a:solidFill>
              <a:effectLst/>
              <a:uLnTx/>
              <a:uFillTx/>
              <a:latin typeface="+mj-lt"/>
              <a:ea typeface="+mj-ea"/>
              <a:cs typeface="+mj-cs"/>
            </a:endParaRPr>
          </a:p>
        </p:txBody>
      </p:sp>
      <p:pic>
        <p:nvPicPr>
          <p:cNvPr id="33794" name="Picture 2" descr="Battering Ram (5ED)"/>
          <p:cNvPicPr>
            <a:picLocks noGrp="1" noChangeAspect="1" noChangeArrowheads="1"/>
          </p:cNvPicPr>
          <p:nvPr>
            <p:ph idx="1"/>
          </p:nvPr>
        </p:nvPicPr>
        <p:blipFill>
          <a:blip r:embed="rId2" cstate="print"/>
          <a:srcRect/>
          <a:stretch>
            <a:fillRect/>
          </a:stretch>
        </p:blipFill>
        <p:spPr bwMode="auto">
          <a:xfrm>
            <a:off x="714319" y="1421765"/>
            <a:ext cx="2841882" cy="3960000"/>
          </a:xfrm>
          <a:prstGeom prst="rect">
            <a:avLst/>
          </a:prstGeom>
          <a:noFill/>
        </p:spPr>
      </p:pic>
      <p:pic>
        <p:nvPicPr>
          <p:cNvPr id="33800" name="Picture 8" descr="Tolaria (LEG)"/>
          <p:cNvPicPr>
            <a:picLocks noChangeAspect="1" noChangeArrowheads="1"/>
          </p:cNvPicPr>
          <p:nvPr/>
        </p:nvPicPr>
        <p:blipFill>
          <a:blip r:embed="rId3" cstate="print"/>
          <a:srcRect/>
          <a:stretch>
            <a:fillRect/>
          </a:stretch>
        </p:blipFill>
        <p:spPr bwMode="auto">
          <a:xfrm>
            <a:off x="8199833" y="1440815"/>
            <a:ext cx="2841882" cy="3960000"/>
          </a:xfrm>
          <a:prstGeom prst="rect">
            <a:avLst/>
          </a:prstGeom>
          <a:noFill/>
        </p:spPr>
      </p:pic>
      <p:pic>
        <p:nvPicPr>
          <p:cNvPr id="33802" name="Picture 10" descr="https://c1.scryfall.com/file/scryfall-cards/large/front/e/6/e65356e6-0ead-49fd-b069-be1ea9b1c105.jpg?1562861376"/>
          <p:cNvPicPr>
            <a:picLocks noChangeAspect="1" noChangeArrowheads="1"/>
          </p:cNvPicPr>
          <p:nvPr/>
        </p:nvPicPr>
        <p:blipFill>
          <a:blip r:embed="rId4" cstate="print"/>
          <a:srcRect/>
          <a:stretch>
            <a:fillRect/>
          </a:stretch>
        </p:blipFill>
        <p:spPr bwMode="auto">
          <a:xfrm>
            <a:off x="4437851" y="1478597"/>
            <a:ext cx="2843077" cy="3960000"/>
          </a:xfrm>
          <a:prstGeom prst="rect">
            <a:avLst/>
          </a:prstGeom>
          <a:noFill/>
        </p:spPr>
      </p:pic>
    </p:spTree>
    <p:extLst>
      <p:ext uri="{BB962C8B-B14F-4D97-AF65-F5344CB8AC3E}">
        <p14:creationId xmlns="" xmlns:p14="http://schemas.microsoft.com/office/powerpoint/2010/main" val="11180793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835FF09-D167-41AA-84FD-58C5F15C9940}"/>
              </a:ext>
            </a:extLst>
          </p:cNvPr>
          <p:cNvSpPr txBox="1">
            <a:spLocks/>
          </p:cNvSpPr>
          <p:nvPr/>
        </p:nvSpPr>
        <p:spPr>
          <a:xfrm>
            <a:off x="352213" y="0"/>
            <a:ext cx="1111633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FFFFFF"/>
                </a:solidFill>
                <a:effectLst/>
                <a:uLnTx/>
                <a:uFillTx/>
                <a:latin typeface="+mj-lt"/>
                <a:ea typeface="+mj-lt"/>
                <a:cs typeface="+mj-lt"/>
              </a:rPr>
              <a:t>Banding</a:t>
            </a:r>
            <a:endParaRPr kumimoji="0" lang="en-US" sz="4000" b="0" i="0" u="none" strike="noStrike" kern="1200" cap="none" spc="0" normalizeH="0" baseline="0" noProof="0" dirty="0">
              <a:ln>
                <a:noFill/>
              </a:ln>
              <a:solidFill>
                <a:srgbClr val="FFFFFF"/>
              </a:solidFill>
              <a:effectLst/>
              <a:uLnTx/>
              <a:uFillTx/>
              <a:latin typeface="+mj-lt"/>
              <a:ea typeface="+mj-ea"/>
              <a:cs typeface="+mj-cs"/>
            </a:endParaRPr>
          </a:p>
        </p:txBody>
      </p:sp>
      <p:pic>
        <p:nvPicPr>
          <p:cNvPr id="5121" name="Picture 1"/>
          <p:cNvPicPr>
            <a:picLocks noChangeAspect="1" noChangeArrowheads="1"/>
          </p:cNvPicPr>
          <p:nvPr/>
        </p:nvPicPr>
        <p:blipFill>
          <a:blip r:embed="rId2" cstate="print"/>
          <a:srcRect r="-160" b="52961"/>
          <a:stretch>
            <a:fillRect/>
          </a:stretch>
        </p:blipFill>
        <p:spPr bwMode="auto">
          <a:xfrm>
            <a:off x="587448" y="944879"/>
            <a:ext cx="4761792" cy="5806441"/>
          </a:xfrm>
          <a:prstGeom prst="rect">
            <a:avLst/>
          </a:prstGeom>
          <a:noFill/>
          <a:ln w="9525">
            <a:noFill/>
            <a:miter lim="800000"/>
            <a:headEnd/>
            <a:tailEnd/>
          </a:ln>
          <a:effectLst/>
        </p:spPr>
      </p:pic>
      <p:pic>
        <p:nvPicPr>
          <p:cNvPr id="6" name="Picture 1"/>
          <p:cNvPicPr>
            <a:picLocks noChangeAspect="1" noChangeArrowheads="1"/>
          </p:cNvPicPr>
          <p:nvPr/>
        </p:nvPicPr>
        <p:blipFill>
          <a:blip r:embed="rId2" cstate="print"/>
          <a:srcRect l="145" t="47594"/>
          <a:stretch>
            <a:fillRect/>
          </a:stretch>
        </p:blipFill>
        <p:spPr bwMode="auto">
          <a:xfrm>
            <a:off x="5654040" y="289560"/>
            <a:ext cx="4747259" cy="6469062"/>
          </a:xfrm>
          <a:prstGeom prst="rect">
            <a:avLst/>
          </a:prstGeom>
          <a:noFill/>
          <a:ln w="9525">
            <a:noFill/>
            <a:miter lim="800000"/>
            <a:headEnd/>
            <a:tailEnd/>
          </a:ln>
          <a:effectLst/>
        </p:spPr>
      </p:pic>
    </p:spTree>
    <p:extLst>
      <p:ext uri="{BB962C8B-B14F-4D97-AF65-F5344CB8AC3E}">
        <p14:creationId xmlns="" xmlns:p14="http://schemas.microsoft.com/office/powerpoint/2010/main" val="1118079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A4798C7F-C8CA-4799-BF37-3AB4642CDB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0" name="Group 9">
            <a:extLst>
              <a:ext uri="{FF2B5EF4-FFF2-40B4-BE49-F238E27FC236}">
                <a16:creationId xmlns="" xmlns:a16="http://schemas.microsoft.com/office/drawing/2014/main" id="{87F0794B-55D3-4D2D-BDE7-4688ED321E4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11" name="Straight Connector 10">
              <a:extLst>
                <a:ext uri="{FF2B5EF4-FFF2-40B4-BE49-F238E27FC236}">
                  <a16:creationId xmlns="" xmlns:a16="http://schemas.microsoft.com/office/drawing/2014/main" id="{BE4C795B-1813-4CC6-B03F-8DD130BEAAB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E0F4C04D-5CD8-446B-BE3D-257172E6E4C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FDDC802E-606F-4F39-84B6-90DF0FE5446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2C5B0C75-0136-4A39-9AB6-0F02C452781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C5ED2B52-3D40-46DE-8B54-99A4071578D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18BCEC75-1B6B-45B2-8041-8D933FCF60F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6A2FC789-056A-43CC-807E-4262CDC3E0F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8C32FD3-76B0-40E7-89F2-E9C523210AF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B82E9447-8362-426C-840A-B6F2231F7BC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2F141DC8-83CE-4C21-A5BA-E2FFF3D866E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512A697C-ECBC-40A9-AC69-BF96A34B91A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D2E988AF-5EFB-43D3-B93F-6E4F41A2C90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6B312C1B-AAE2-4A6D-ACC7-ABAA75D4285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57B96146-61DA-44D6-A9DF-6DB41FCF2D8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6B33F93D-4439-46EE-97C4-9CECAAFDCF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5914B275-A3D7-4BA4-B8CB-E7657100F3A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BD26EF3B-FBE7-4D57-8E01-553F50734A6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6CC1E671-BA54-4B31-9A2E-8F50BC57A2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A836A704-3624-4ABF-9A67-0F52C2F3EFB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5FDC385D-BA34-481F-A991-A776E0B1930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F1EF033A-D8FB-416B-AE51-4E098A27D68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17C17B48-F458-4E9B-9331-56FCDC5B6AB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07E44A4B-D453-46F0-A83D-AF0B33D5C59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346BEA9F-314B-440D-AE8D-21E1252EC5A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F15EAFD0-4869-4612-ACDE-ABC703104E8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A0F26706-7F23-4FF0-9CAF-F3C4F47C119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C0195A72-345A-4E88-8D71-14DB3D1B607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0DBF51A6-A3BC-49FE-BB01-E8992811774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A78DF911-744C-419B-83DC-39F270BBF41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1" name="Freeform: Shape 40">
            <a:extLst>
              <a:ext uri="{FF2B5EF4-FFF2-40B4-BE49-F238E27FC236}">
                <a16:creationId xmlns="" xmlns:a16="http://schemas.microsoft.com/office/drawing/2014/main" id="{216BB147-20D5-4D93-BDA5-1BC614D6A4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43" name="Freeform: Shape 42">
            <a:extLst>
              <a:ext uri="{FF2B5EF4-FFF2-40B4-BE49-F238E27FC236}">
                <a16:creationId xmlns="" xmlns:a16="http://schemas.microsoft.com/office/drawing/2014/main" id="{0A253F60-DE40-4508-A37A-61331DF1D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grpSp>
        <p:nvGrpSpPr>
          <p:cNvPr id="45" name="Group 44">
            <a:extLst>
              <a:ext uri="{FF2B5EF4-FFF2-40B4-BE49-F238E27FC236}">
                <a16:creationId xmlns="" xmlns:a16="http://schemas.microsoft.com/office/drawing/2014/main" id="{CFB42397-759B-4110-90F9-11A099A04F1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46" name="Straight Connector 45">
              <a:extLst>
                <a:ext uri="{FF2B5EF4-FFF2-40B4-BE49-F238E27FC236}">
                  <a16:creationId xmlns="" xmlns:a16="http://schemas.microsoft.com/office/drawing/2014/main" id="{7CE16B93-748F-4AF3-90C6-D3EE861E783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A1F2252F-DB74-4990-8E43-3B46EB31A8F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0BBB0339-E325-46BB-A951-96F1A4651B7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121A6F6B-EBF5-41B9-BDDB-AF519B8AD44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A2CB88A6-ABF0-4981-8112-89F17060AFF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5207B5CF-3BA7-46DE-A98B-C46A77F219C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9DE055E6-5758-4FD1-A969-1AB1F47EE57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15B9E002-9254-431A-BEE3-BC744C6D41B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85BB4EB4-8685-4464-8EAE-D44D7770B6B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B3239F69-CDD7-49E2-9C2E-B56A6D009A3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A6C507C8-734D-457D-A4EA-3C1F17BC8CB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9139D922-20CB-41E9-B69E-FA643C51A32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5FE3C40B-0A70-4224-BC24-365327DC6C4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422999B0-1AA0-4D8B-BB3E-1BEAD972B8B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49737CB6-048C-4FD9-9663-0D214A0A30B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2F1A2328-0FD2-449E-A066-56A7D096AB1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63212297-7D47-455C-B574-D4A450A6B9F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4F88725D-F086-42CF-A0A4-F335D03F9E1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0EE97B27-B4E2-45AF-ACC9-5EC22DB7A8E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8FADBC7B-7D04-4E57-9B78-3FC78B9030D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CCD44BB5-3236-443E-BDD8-7E145E32D6A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385E742B-9320-4785-A94F-2CAE2855CCB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8A42F567-7F15-4D7B-8F9C-5F8F6B2832F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69DAD4DF-0FE8-401C-AE04-738B80B2589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2101394A-2A38-4F45-B5B6-A025C4B43F3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79D4873B-257C-4327-907C-08294692144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D5350388-C37B-41E0-8172-2F7D79DBBAC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1DA0A053-52F2-4D51-BEB7-31B0A3CA040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B23551FA-C6B2-4251-A24C-021D7B64EAE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 xmlns:a16="http://schemas.microsoft.com/office/drawing/2014/main" id="{9A50F0F9-04C8-47E4-AF66-B3CAF8C8191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77" name="Straight Connector 76">
              <a:extLst>
                <a:ext uri="{FF2B5EF4-FFF2-40B4-BE49-F238E27FC236}">
                  <a16:creationId xmlns="" xmlns:a16="http://schemas.microsoft.com/office/drawing/2014/main" id="{2017C593-7166-4110-8447-086A8A2DB9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0792CE38-231D-4EFB-BD1C-B0DFC4714A0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37902244-3120-4F1E-BCA7-C414F8CA577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 xmlns:a16="http://schemas.microsoft.com/office/drawing/2014/main" id="{6C2A9BEC-6FBD-4C4E-9D8F-67971086018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 xmlns:a16="http://schemas.microsoft.com/office/drawing/2014/main" id="{CD05CAB2-3C3D-4649-A904-7115E0A40D0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 xmlns:a16="http://schemas.microsoft.com/office/drawing/2014/main" id="{479ECC96-BB36-4A8A-ACFC-0CDAC9A3278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 xmlns:a16="http://schemas.microsoft.com/office/drawing/2014/main" id="{D6C3BBC2-CEC2-44E9-B82B-34488E7E33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 xmlns:a16="http://schemas.microsoft.com/office/drawing/2014/main" id="{373074D9-0CF2-46DC-8D7A-871B6FE419D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 xmlns:a16="http://schemas.microsoft.com/office/drawing/2014/main" id="{D573F54A-11A1-4A06-8130-294B4D5CEE5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 xmlns:a16="http://schemas.microsoft.com/office/drawing/2014/main" id="{72F69BFB-91DF-4F4E-BE91-2D6805CD689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 xmlns:a16="http://schemas.microsoft.com/office/drawing/2014/main" id="{4BA93DEE-828E-4AC5-A89A-B3FCC1689AF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 xmlns:a16="http://schemas.microsoft.com/office/drawing/2014/main" id="{2043F28B-A5B8-4573-89CC-A68E27A72EC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 xmlns:a16="http://schemas.microsoft.com/office/drawing/2014/main" id="{A41EDE26-6F99-4FF5-A50B-255FEF1CAC1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 xmlns:a16="http://schemas.microsoft.com/office/drawing/2014/main" id="{DC69229A-861A-4B33-A690-B89F20F21A8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A1FF5E2F-2AD1-485A-8981-8905C2357CD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82E9781F-DF28-41A8-8A6B-7DC5409F9E3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 xmlns:a16="http://schemas.microsoft.com/office/drawing/2014/main" id="{ECDF5C52-5A30-4182-9FF7-118DB1BB648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FC8008CF-A1BC-4A0E-B9A2-05FB501EBD4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2DF1A43F-5E26-4631-8775-BC3BACEB166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08A5A284-AA4F-43C1-84B9-947642136BD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5B3BE54E-1FBA-4E64-982C-9CA2C0C4847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7E7BA94A-1A8A-45C6-9B8F-AFEC955F1F9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 xmlns:a16="http://schemas.microsoft.com/office/drawing/2014/main" id="{55C6D3A0-6B84-4021-87FB-3179A711BBF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 xmlns:a16="http://schemas.microsoft.com/office/drawing/2014/main" id="{DA87903E-EEC8-47F4-8730-06C5FD14BC6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A8A92A2B-3460-4608-B3EA-4FFEAF83B1F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2B0E1020-452C-4B7F-A1D2-BA8F1B83FA26}"/>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6903CF7B-6947-4932-AD73-020495EDC0D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8453FA51-CE2D-4B84-9F4F-3263D1BC4DB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3327B132-AD8C-4732-93AA-C136586C226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7" name="Rectangle 106">
            <a:extLst>
              <a:ext uri="{FF2B5EF4-FFF2-40B4-BE49-F238E27FC236}">
                <a16:creationId xmlns="" xmlns:a16="http://schemas.microsoft.com/office/drawing/2014/main" id="{BD171828-588A-47D6-A2EB-80F1A1E507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9" name="Rectangle 108">
            <a:extLst>
              <a:ext uri="{FF2B5EF4-FFF2-40B4-BE49-F238E27FC236}">
                <a16:creationId xmlns="" xmlns:a16="http://schemas.microsoft.com/office/drawing/2014/main" id="{BA6285CA-6AFA-4F27-AFB5-1B32CDE09B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1" name="Right Triangle 110">
            <a:extLst>
              <a:ext uri="{FF2B5EF4-FFF2-40B4-BE49-F238E27FC236}">
                <a16:creationId xmlns="" xmlns:a16="http://schemas.microsoft.com/office/drawing/2014/main" id="{94D786EB-944C-47D5-B631-899F4029B0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a:off x="408102" y="-284146"/>
            <a:ext cx="568289" cy="568289"/>
          </a:xfrm>
          <a:prstGeom prst="rtTriangle">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Shape 112">
            <a:extLst>
              <a:ext uri="{FF2B5EF4-FFF2-40B4-BE49-F238E27FC236}">
                <a16:creationId xmlns="" xmlns:a16="http://schemas.microsoft.com/office/drawing/2014/main" id="{C2F991D5-67E9-4AB4-812B-D031F57ACC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478228" y="-1"/>
            <a:ext cx="4343876" cy="1319545"/>
          </a:xfrm>
          <a:custGeom>
            <a:avLst/>
            <a:gdLst>
              <a:gd name="connsiteX0" fmla="*/ 0 w 4343876"/>
              <a:gd name="connsiteY0" fmla="*/ 0 h 1319545"/>
              <a:gd name="connsiteX1" fmla="*/ 998131 w 4343876"/>
              <a:gd name="connsiteY1" fmla="*/ 0 h 1319545"/>
              <a:gd name="connsiteX2" fmla="*/ 1019043 w 4343876"/>
              <a:gd name="connsiteY2" fmla="*/ 23009 h 1319545"/>
              <a:gd name="connsiteX3" fmla="*/ 2171937 w 4343876"/>
              <a:gd name="connsiteY3" fmla="*/ 500553 h 1319545"/>
              <a:gd name="connsiteX4" fmla="*/ 3324831 w 4343876"/>
              <a:gd name="connsiteY4" fmla="*/ 23009 h 1319545"/>
              <a:gd name="connsiteX5" fmla="*/ 3345743 w 4343876"/>
              <a:gd name="connsiteY5" fmla="*/ 0 h 1319545"/>
              <a:gd name="connsiteX6" fmla="*/ 4343876 w 4343876"/>
              <a:gd name="connsiteY6" fmla="*/ 0 h 1319545"/>
              <a:gd name="connsiteX7" fmla="*/ 4325735 w 4343876"/>
              <a:gd name="connsiteY7" fmla="*/ 37659 h 1319545"/>
              <a:gd name="connsiteX8" fmla="*/ 2171938 w 4343876"/>
              <a:gd name="connsiteY8" fmla="*/ 1319545 h 1319545"/>
              <a:gd name="connsiteX9" fmla="*/ 18141 w 4343876"/>
              <a:gd name="connsiteY9" fmla="*/ 37659 h 131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876" h="1319545">
                <a:moveTo>
                  <a:pt x="0" y="0"/>
                </a:moveTo>
                <a:lnTo>
                  <a:pt x="998131" y="0"/>
                </a:lnTo>
                <a:lnTo>
                  <a:pt x="1019043" y="23009"/>
                </a:lnTo>
                <a:cubicBezTo>
                  <a:pt x="1314094" y="318060"/>
                  <a:pt x="1721704" y="500553"/>
                  <a:pt x="2171937" y="500553"/>
                </a:cubicBezTo>
                <a:cubicBezTo>
                  <a:pt x="2622170" y="500553"/>
                  <a:pt x="3029780" y="318060"/>
                  <a:pt x="3324831" y="23009"/>
                </a:cubicBezTo>
                <a:lnTo>
                  <a:pt x="3345743" y="0"/>
                </a:lnTo>
                <a:lnTo>
                  <a:pt x="4343876" y="0"/>
                </a:lnTo>
                <a:lnTo>
                  <a:pt x="4325735" y="37659"/>
                </a:lnTo>
                <a:cubicBezTo>
                  <a:pt x="3910950" y="801208"/>
                  <a:pt x="3101976" y="1319545"/>
                  <a:pt x="2171938" y="1319545"/>
                </a:cubicBezTo>
                <a:cubicBezTo>
                  <a:pt x="1241900" y="1319545"/>
                  <a:pt x="432926" y="801208"/>
                  <a:pt x="18141" y="37659"/>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Freeform: Shape 114">
            <a:extLst>
              <a:ext uri="{FF2B5EF4-FFF2-40B4-BE49-F238E27FC236}">
                <a16:creationId xmlns="" xmlns:a16="http://schemas.microsoft.com/office/drawing/2014/main" id="{96D6B74B-7A1B-4F67-B350-FF989FCE9E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5113576"/>
            <a:ext cx="2863499" cy="1744424"/>
          </a:xfrm>
          <a:custGeom>
            <a:avLst/>
            <a:gdLst>
              <a:gd name="connsiteX0" fmla="*/ 518179 w 2863499"/>
              <a:gd name="connsiteY0" fmla="*/ 0 h 1744424"/>
              <a:gd name="connsiteX1" fmla="*/ 2857488 w 2863499"/>
              <a:gd name="connsiteY1" fmla="*/ 1721045 h 1744424"/>
              <a:gd name="connsiteX2" fmla="*/ 2863499 w 2863499"/>
              <a:gd name="connsiteY2" fmla="*/ 1744424 h 1744424"/>
              <a:gd name="connsiteX3" fmla="*/ 1986591 w 2863499"/>
              <a:gd name="connsiteY3" fmla="*/ 1744424 h 1744424"/>
              <a:gd name="connsiteX4" fmla="*/ 1951831 w 2863499"/>
              <a:gd name="connsiteY4" fmla="*/ 1672267 h 1744424"/>
              <a:gd name="connsiteX5" fmla="*/ 518178 w 2863499"/>
              <a:gd name="connsiteY5" fmla="*/ 818992 h 1744424"/>
              <a:gd name="connsiteX6" fmla="*/ 33336 w 2863499"/>
              <a:gd name="connsiteY6" fmla="*/ 892293 h 1744424"/>
              <a:gd name="connsiteX7" fmla="*/ 0 w 2863499"/>
              <a:gd name="connsiteY7" fmla="*/ 904495 h 1744424"/>
              <a:gd name="connsiteX8" fmla="*/ 0 w 2863499"/>
              <a:gd name="connsiteY8" fmla="*/ 56072 h 1744424"/>
              <a:gd name="connsiteX9" fmla="*/ 24534 w 2863499"/>
              <a:gd name="connsiteY9" fmla="*/ 49764 h 1744424"/>
              <a:gd name="connsiteX10" fmla="*/ 518179 w 2863499"/>
              <a:gd name="connsiteY10" fmla="*/ 0 h 174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3499" h="1744424">
                <a:moveTo>
                  <a:pt x="518179" y="0"/>
                </a:moveTo>
                <a:cubicBezTo>
                  <a:pt x="1617315" y="0"/>
                  <a:pt x="2547362" y="723959"/>
                  <a:pt x="2857488" y="1721045"/>
                </a:cubicBezTo>
                <a:lnTo>
                  <a:pt x="2863499" y="1744424"/>
                </a:lnTo>
                <a:lnTo>
                  <a:pt x="1986591" y="1744424"/>
                </a:lnTo>
                <a:lnTo>
                  <a:pt x="1951831" y="1672267"/>
                </a:lnTo>
                <a:cubicBezTo>
                  <a:pt x="1675734" y="1164018"/>
                  <a:pt x="1137249" y="818992"/>
                  <a:pt x="518178" y="818992"/>
                </a:cubicBezTo>
                <a:cubicBezTo>
                  <a:pt x="349341" y="818992"/>
                  <a:pt x="186497" y="844655"/>
                  <a:pt x="33336" y="892293"/>
                </a:cubicBezTo>
                <a:lnTo>
                  <a:pt x="0" y="904495"/>
                </a:lnTo>
                <a:lnTo>
                  <a:pt x="0" y="56072"/>
                </a:lnTo>
                <a:lnTo>
                  <a:pt x="24534" y="49764"/>
                </a:lnTo>
                <a:cubicBezTo>
                  <a:pt x="183986" y="17135"/>
                  <a:pt x="349081" y="0"/>
                  <a:pt x="518179" y="0"/>
                </a:cubicBezTo>
                <a:close/>
              </a:path>
            </a:pathLst>
          </a:custGeom>
          <a:solidFill>
            <a:schemeClr val="accent5">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7" name="Group 116">
            <a:extLst>
              <a:ext uri="{FF2B5EF4-FFF2-40B4-BE49-F238E27FC236}">
                <a16:creationId xmlns="" xmlns:a16="http://schemas.microsoft.com/office/drawing/2014/main" id="{91108A0F-8C78-4294-B028-9F09581FC0A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118" name="Straight Connector 117">
              <a:extLst>
                <a:ext uri="{FF2B5EF4-FFF2-40B4-BE49-F238E27FC236}">
                  <a16:creationId xmlns="" xmlns:a16="http://schemas.microsoft.com/office/drawing/2014/main" id="{313489AA-CF3C-45B5-9A6B-D686CDD1DDF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 xmlns:a16="http://schemas.microsoft.com/office/drawing/2014/main" id="{7ABF1CE3-37BC-462F-BC4B-5EF9C8287DB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 xmlns:a16="http://schemas.microsoft.com/office/drawing/2014/main" id="{121847A4-7B07-4976-81EF-E68ABFC4FB3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 xmlns:a16="http://schemas.microsoft.com/office/drawing/2014/main" id="{9F3EBBA6-8771-481B-BACA-142F0C80534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 xmlns:a16="http://schemas.microsoft.com/office/drawing/2014/main" id="{DF58D94E-BB4B-436D-8172-0F5737BEEA9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 xmlns:a16="http://schemas.microsoft.com/office/drawing/2014/main" id="{4F75AA9A-4678-41CB-AEFA-13C324B8475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 xmlns:a16="http://schemas.microsoft.com/office/drawing/2014/main" id="{6C95E447-C172-476B-98BE-453E4049FBE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 xmlns:a16="http://schemas.microsoft.com/office/drawing/2014/main" id="{1F3BD247-696E-47F7-964F-89A5823D118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 xmlns:a16="http://schemas.microsoft.com/office/drawing/2014/main" id="{5E31E4B8-694B-447A-AA13-36B0A4EEC9F6}"/>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 xmlns:a16="http://schemas.microsoft.com/office/drawing/2014/main" id="{88321B73-1AE7-4FA0-90EB-4E969A095DF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 xmlns:a16="http://schemas.microsoft.com/office/drawing/2014/main" id="{E15F8082-1C6D-496D-937D-964948B109B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 xmlns:a16="http://schemas.microsoft.com/office/drawing/2014/main" id="{1B84AF1D-3604-4213-B891-4880C86F6EC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 xmlns:a16="http://schemas.microsoft.com/office/drawing/2014/main" id="{C3631262-5E4E-4A33-9D72-17996A538F9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 xmlns:a16="http://schemas.microsoft.com/office/drawing/2014/main" id="{9A4C49C9-CD9F-417C-A832-DD9D6F9C4BC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 xmlns:a16="http://schemas.microsoft.com/office/drawing/2014/main" id="{9A3BBBFA-B462-4340-82C8-3EE5CCFB100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 xmlns:a16="http://schemas.microsoft.com/office/drawing/2014/main" id="{4A7D3C2E-F100-49BC-9F4E-DFB50B2F9FB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 xmlns:a16="http://schemas.microsoft.com/office/drawing/2014/main" id="{E46D4A85-2FF9-491B-BBF7-4D83EB8881B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 xmlns:a16="http://schemas.microsoft.com/office/drawing/2014/main" id="{B8F6747A-BC05-4E83-8FE8-976BBCE3052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 xmlns:a16="http://schemas.microsoft.com/office/drawing/2014/main" id="{4C1FEEA0-B31C-4DD8-9CC4-DAE06557804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 xmlns:a16="http://schemas.microsoft.com/office/drawing/2014/main" id="{BA783C12-3D0A-495D-B461-9D1FCC415A1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 xmlns:a16="http://schemas.microsoft.com/office/drawing/2014/main" id="{9AD7D205-DA43-40B9-82B4-D570FB270F5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 xmlns:a16="http://schemas.microsoft.com/office/drawing/2014/main" id="{FDD4F5FF-D993-454E-AB84-8634B9E53F6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 xmlns:a16="http://schemas.microsoft.com/office/drawing/2014/main" id="{EF64AEBB-D378-4CCE-9266-B45FC822EB7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 xmlns:a16="http://schemas.microsoft.com/office/drawing/2014/main" id="{22217ABD-7AF1-44DF-9243-75E5C9792A0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 xmlns:a16="http://schemas.microsoft.com/office/drawing/2014/main" id="{0D885E59-AA75-4026-972E-4DEE1AB5994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 xmlns:a16="http://schemas.microsoft.com/office/drawing/2014/main" id="{6AB41BAB-F8B8-402D-BC3D-82F73208A39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 xmlns:a16="http://schemas.microsoft.com/office/drawing/2014/main" id="{F67CC234-9EF0-4613-9013-F7F9AEC49E5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 xmlns:a16="http://schemas.microsoft.com/office/drawing/2014/main" id="{032D8DE3-B3FD-47EC-B6D3-90CE4F0370D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 xmlns:a16="http://schemas.microsoft.com/office/drawing/2014/main" id="{A4218772-C699-478C-9D44-9459ABA4CA7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 xmlns:a16="http://schemas.microsoft.com/office/drawing/2014/main" id="{CF23CBDC-AA24-4A97-ACEA-7581F830B4BC}"/>
              </a:ext>
            </a:extLst>
          </p:cNvPr>
          <p:cNvSpPr>
            <a:spLocks noGrp="1"/>
          </p:cNvSpPr>
          <p:nvPr>
            <p:ph type="title"/>
          </p:nvPr>
        </p:nvSpPr>
        <p:spPr>
          <a:xfrm>
            <a:off x="453142" y="715279"/>
            <a:ext cx="10733204" cy="2799578"/>
          </a:xfrm>
        </p:spPr>
        <p:txBody>
          <a:bodyPr vert="horz" lIns="91440" tIns="45720" rIns="91440" bIns="45720" rtlCol="0" anchor="b">
            <a:normAutofit/>
          </a:bodyPr>
          <a:lstStyle/>
          <a:p>
            <a:r>
              <a:rPr lang="en-US" sz="5400" dirty="0" smtClean="0">
                <a:cs typeface="Posterama"/>
              </a:rPr>
              <a:t>0. </a:t>
            </a:r>
            <a:r>
              <a:rPr lang="en-US" sz="5400" dirty="0" err="1" smtClean="0">
                <a:cs typeface="Posterama"/>
              </a:rPr>
              <a:t>Dominaria</a:t>
            </a:r>
            <a:r>
              <a:rPr lang="en-US" sz="5400" dirty="0" smtClean="0">
                <a:cs typeface="Posterama"/>
              </a:rPr>
              <a:t> United Errata</a:t>
            </a:r>
            <a:r>
              <a:rPr lang="en-US" sz="5400" dirty="0">
                <a:cs typeface="Posterama"/>
              </a:rPr>
              <a:t> </a:t>
            </a:r>
            <a:endParaRPr lang="en-US" sz="5400" dirty="0"/>
          </a:p>
        </p:txBody>
      </p:sp>
    </p:spTree>
    <p:extLst>
      <p:ext uri="{BB962C8B-B14F-4D97-AF65-F5344CB8AC3E}">
        <p14:creationId xmlns="" xmlns:p14="http://schemas.microsoft.com/office/powerpoint/2010/main" val="1386130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835FF09-D167-41AA-84FD-58C5F15C9940}"/>
              </a:ext>
            </a:extLst>
          </p:cNvPr>
          <p:cNvSpPr txBox="1">
            <a:spLocks/>
          </p:cNvSpPr>
          <p:nvPr/>
        </p:nvSpPr>
        <p:spPr>
          <a:xfrm>
            <a:off x="352213" y="0"/>
            <a:ext cx="1111633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FFFFFF"/>
                </a:solidFill>
                <a:effectLst/>
                <a:uLnTx/>
                <a:uFillTx/>
                <a:latin typeface="+mj-lt"/>
                <a:ea typeface="+mj-lt"/>
                <a:cs typeface="+mj-lt"/>
              </a:rPr>
              <a:t>Banding</a:t>
            </a:r>
            <a:r>
              <a:rPr kumimoji="0" lang="en-US" sz="4000" b="0" i="0" u="none" strike="noStrike" kern="1200" cap="none" spc="0" normalizeH="0" noProof="0" dirty="0" smtClean="0">
                <a:ln>
                  <a:noFill/>
                </a:ln>
                <a:solidFill>
                  <a:srgbClr val="FFFFFF"/>
                </a:solidFill>
                <a:effectLst/>
                <a:uLnTx/>
                <a:uFillTx/>
                <a:latin typeface="+mj-lt"/>
                <a:ea typeface="+mj-lt"/>
                <a:cs typeface="+mj-lt"/>
              </a:rPr>
              <a:t> example</a:t>
            </a:r>
            <a:endParaRPr kumimoji="0" lang="en-US" sz="4000" b="0" i="0" u="none" strike="noStrike" kern="1200" cap="none" spc="0" normalizeH="0" baseline="0" noProof="0" dirty="0">
              <a:ln>
                <a:noFill/>
              </a:ln>
              <a:solidFill>
                <a:srgbClr val="FFFFFF"/>
              </a:solidFill>
              <a:effectLst/>
              <a:uLnTx/>
              <a:uFillTx/>
              <a:latin typeface="+mj-lt"/>
              <a:ea typeface="+mj-ea"/>
              <a:cs typeface="+mj-cs"/>
            </a:endParaRPr>
          </a:p>
        </p:txBody>
      </p:sp>
      <p:pic>
        <p:nvPicPr>
          <p:cNvPr id="58370" name="Picture 2" descr="Kjeldoran Phalanx (ICE)"/>
          <p:cNvPicPr>
            <a:picLocks noChangeAspect="1" noChangeArrowheads="1"/>
          </p:cNvPicPr>
          <p:nvPr/>
        </p:nvPicPr>
        <p:blipFill>
          <a:blip r:embed="rId2" cstate="print"/>
          <a:srcRect/>
          <a:stretch>
            <a:fillRect/>
          </a:stretch>
        </p:blipFill>
        <p:spPr bwMode="auto">
          <a:xfrm>
            <a:off x="853799" y="1150620"/>
            <a:ext cx="2286275" cy="3185794"/>
          </a:xfrm>
          <a:prstGeom prst="rect">
            <a:avLst/>
          </a:prstGeom>
          <a:noFill/>
        </p:spPr>
      </p:pic>
      <p:pic>
        <p:nvPicPr>
          <p:cNvPr id="58372" name="Picture 4" descr="Kjeldoran Skyknight (ICE)"/>
          <p:cNvPicPr>
            <a:picLocks noChangeAspect="1" noChangeArrowheads="1"/>
          </p:cNvPicPr>
          <p:nvPr/>
        </p:nvPicPr>
        <p:blipFill>
          <a:blip r:embed="rId3" cstate="print"/>
          <a:srcRect/>
          <a:stretch>
            <a:fillRect/>
          </a:stretch>
        </p:blipFill>
        <p:spPr bwMode="auto">
          <a:xfrm>
            <a:off x="3363737" y="1150619"/>
            <a:ext cx="2296758" cy="3200401"/>
          </a:xfrm>
          <a:prstGeom prst="rect">
            <a:avLst/>
          </a:prstGeom>
          <a:noFill/>
        </p:spPr>
      </p:pic>
      <p:pic>
        <p:nvPicPr>
          <p:cNvPr id="58374" name="Picture 6" descr="https://c1.scryfall.com/file/scryfall-cards/large/front/0/2/023b5e6f-10de-422d-8431-11f1fdeca246.jpg?1562895407"/>
          <p:cNvPicPr>
            <a:picLocks noChangeAspect="1" noChangeArrowheads="1"/>
          </p:cNvPicPr>
          <p:nvPr/>
        </p:nvPicPr>
        <p:blipFill>
          <a:blip r:embed="rId4" cstate="print"/>
          <a:srcRect/>
          <a:stretch>
            <a:fillRect/>
          </a:stretch>
        </p:blipFill>
        <p:spPr bwMode="auto">
          <a:xfrm>
            <a:off x="9296628" y="198121"/>
            <a:ext cx="2374314" cy="3307080"/>
          </a:xfrm>
          <a:prstGeom prst="rect">
            <a:avLst/>
          </a:prstGeom>
          <a:noFill/>
        </p:spPr>
      </p:pic>
      <p:pic>
        <p:nvPicPr>
          <p:cNvPr id="58376" name="Picture 8" descr="https://c1.scryfall.com/file/scryfall-cards/large/front/c/d/cddaebde-a060-4510-8c97-68432d931987.jpg?1562881631"/>
          <p:cNvPicPr>
            <a:picLocks noChangeAspect="1" noChangeArrowheads="1"/>
          </p:cNvPicPr>
          <p:nvPr/>
        </p:nvPicPr>
        <p:blipFill>
          <a:blip r:embed="rId5" cstate="print"/>
          <a:srcRect/>
          <a:stretch>
            <a:fillRect/>
          </a:stretch>
        </p:blipFill>
        <p:spPr bwMode="auto">
          <a:xfrm>
            <a:off x="5864551" y="1143000"/>
            <a:ext cx="2311709" cy="3219881"/>
          </a:xfrm>
          <a:prstGeom prst="rect">
            <a:avLst/>
          </a:prstGeom>
          <a:noFill/>
        </p:spPr>
      </p:pic>
      <p:pic>
        <p:nvPicPr>
          <p:cNvPr id="4098" name="Picture 2" descr="https://c1.scryfall.com/file/scryfall-cards/large/front/7/c/7ccfc49d-2a07-4088-a288-ba7be4da7bc2.jpg?1593272091"/>
          <p:cNvPicPr>
            <a:picLocks noChangeAspect="1" noChangeArrowheads="1"/>
          </p:cNvPicPr>
          <p:nvPr/>
        </p:nvPicPr>
        <p:blipFill>
          <a:blip r:embed="rId6" cstate="print"/>
          <a:srcRect/>
          <a:stretch>
            <a:fillRect/>
          </a:stretch>
        </p:blipFill>
        <p:spPr bwMode="auto">
          <a:xfrm>
            <a:off x="9312276" y="3549600"/>
            <a:ext cx="2375261" cy="3308400"/>
          </a:xfrm>
          <a:prstGeom prst="rect">
            <a:avLst/>
          </a:prstGeom>
          <a:noFill/>
        </p:spPr>
      </p:pic>
    </p:spTree>
    <p:extLst>
      <p:ext uri="{BB962C8B-B14F-4D97-AF65-F5344CB8AC3E}">
        <p14:creationId xmlns="" xmlns:p14="http://schemas.microsoft.com/office/powerpoint/2010/main" val="11180793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835FF09-D167-41AA-84FD-58C5F15C9940}"/>
              </a:ext>
            </a:extLst>
          </p:cNvPr>
          <p:cNvSpPr txBox="1">
            <a:spLocks/>
          </p:cNvSpPr>
          <p:nvPr/>
        </p:nvSpPr>
        <p:spPr>
          <a:xfrm>
            <a:off x="352213" y="0"/>
            <a:ext cx="1111633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FFFFFF"/>
                </a:solidFill>
                <a:effectLst/>
                <a:uLnTx/>
                <a:uFillTx/>
                <a:latin typeface="+mj-lt"/>
                <a:ea typeface="+mj-lt"/>
                <a:cs typeface="+mj-lt"/>
              </a:rPr>
              <a:t>Band</a:t>
            </a:r>
            <a:r>
              <a:rPr kumimoji="0" lang="en-US" sz="4000" b="0" i="0" u="none" strike="noStrike" kern="1200" cap="none" spc="0" normalizeH="0" noProof="0" dirty="0" smtClean="0">
                <a:ln>
                  <a:noFill/>
                </a:ln>
                <a:solidFill>
                  <a:srgbClr val="FFFFFF"/>
                </a:solidFill>
                <a:effectLst/>
                <a:uLnTx/>
                <a:uFillTx/>
                <a:latin typeface="+mj-lt"/>
                <a:ea typeface="+mj-lt"/>
                <a:cs typeface="+mj-lt"/>
              </a:rPr>
              <a:t> with~</a:t>
            </a:r>
            <a:endParaRPr kumimoji="0" lang="en-US" sz="4000" b="0" i="0" u="none" strike="noStrike" kern="1200" cap="none" spc="0" normalizeH="0" baseline="0" noProof="0" dirty="0">
              <a:ln>
                <a:noFill/>
              </a:ln>
              <a:solidFill>
                <a:srgbClr val="FFFFFF"/>
              </a:solidFill>
              <a:effectLst/>
              <a:uLnTx/>
              <a:uFillTx/>
              <a:latin typeface="+mj-lt"/>
              <a:ea typeface="+mj-ea"/>
              <a:cs typeface="+mj-cs"/>
            </a:endParaRPr>
          </a:p>
        </p:txBody>
      </p:sp>
      <p:pic>
        <p:nvPicPr>
          <p:cNvPr id="41986" name="Picture 2" descr="https://c1.scryfall.com/file/scryfall-cards/large/front/3/2/32865e68-5842-4f17-b2ea-4ffa743b511f.jpg?1562858255"/>
          <p:cNvPicPr>
            <a:picLocks noChangeAspect="1" noChangeArrowheads="1"/>
          </p:cNvPicPr>
          <p:nvPr/>
        </p:nvPicPr>
        <p:blipFill>
          <a:blip r:embed="rId2" cstate="print"/>
          <a:srcRect/>
          <a:stretch>
            <a:fillRect/>
          </a:stretch>
        </p:blipFill>
        <p:spPr bwMode="auto">
          <a:xfrm>
            <a:off x="701676" y="990282"/>
            <a:ext cx="2584615" cy="3600000"/>
          </a:xfrm>
          <a:prstGeom prst="rect">
            <a:avLst/>
          </a:prstGeom>
          <a:noFill/>
        </p:spPr>
      </p:pic>
      <p:pic>
        <p:nvPicPr>
          <p:cNvPr id="41988" name="Picture 4" descr="https://c1.scryfall.com/file/scryfall-cards/large/front/9/1/9187f4ea-27f2-4f94-b783-6992087d64a4.jpg?1661386678"/>
          <p:cNvPicPr>
            <a:picLocks noChangeAspect="1" noChangeArrowheads="1"/>
          </p:cNvPicPr>
          <p:nvPr/>
        </p:nvPicPr>
        <p:blipFill>
          <a:blip r:embed="rId3" cstate="print"/>
          <a:srcRect/>
          <a:stretch>
            <a:fillRect/>
          </a:stretch>
        </p:blipFill>
        <p:spPr bwMode="auto">
          <a:xfrm>
            <a:off x="3406776" y="952182"/>
            <a:ext cx="2584615" cy="3600000"/>
          </a:xfrm>
          <a:prstGeom prst="rect">
            <a:avLst/>
          </a:prstGeom>
          <a:noFill/>
        </p:spPr>
      </p:pic>
      <p:pic>
        <p:nvPicPr>
          <p:cNvPr id="41990" name="Picture 6" descr="https://c1.scryfall.com/file/scryfall-cards/large/front/4/d/4d987435-2403-4e0f-b19d-693da923ba50.jpg?1660846021"/>
          <p:cNvPicPr>
            <a:picLocks noChangeAspect="1" noChangeArrowheads="1"/>
          </p:cNvPicPr>
          <p:nvPr/>
        </p:nvPicPr>
        <p:blipFill>
          <a:blip r:embed="rId4" cstate="print"/>
          <a:srcRect/>
          <a:stretch>
            <a:fillRect/>
          </a:stretch>
        </p:blipFill>
        <p:spPr bwMode="auto">
          <a:xfrm>
            <a:off x="6203316" y="929322"/>
            <a:ext cx="2584615" cy="3600000"/>
          </a:xfrm>
          <a:prstGeom prst="rect">
            <a:avLst/>
          </a:prstGeom>
          <a:noFill/>
        </p:spPr>
      </p:pic>
      <p:pic>
        <p:nvPicPr>
          <p:cNvPr id="41992" name="Picture 8" descr="https://c1.scryfall.com/file/scryfall-cards/large/front/1/b/1b1af9be-7f5e-48e9-a6e7-9261e199812e.jpg?1661384382"/>
          <p:cNvPicPr>
            <a:picLocks noChangeAspect="1" noChangeArrowheads="1"/>
          </p:cNvPicPr>
          <p:nvPr/>
        </p:nvPicPr>
        <p:blipFill>
          <a:blip r:embed="rId5" cstate="print"/>
          <a:srcRect/>
          <a:stretch>
            <a:fillRect/>
          </a:stretch>
        </p:blipFill>
        <p:spPr bwMode="auto">
          <a:xfrm>
            <a:off x="8992236" y="929322"/>
            <a:ext cx="2584615" cy="3600000"/>
          </a:xfrm>
          <a:prstGeom prst="rect">
            <a:avLst/>
          </a:prstGeom>
          <a:noFill/>
        </p:spPr>
      </p:pic>
      <p:sp>
        <p:nvSpPr>
          <p:cNvPr id="12" name="Oval 11"/>
          <p:cNvSpPr/>
          <p:nvPr/>
        </p:nvSpPr>
        <p:spPr>
          <a:xfrm>
            <a:off x="6469380" y="1592580"/>
            <a:ext cx="2103120" cy="2026920"/>
          </a:xfrm>
          <a:prstGeom prst="ellipse">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Multiply 12"/>
          <p:cNvSpPr/>
          <p:nvPr/>
        </p:nvSpPr>
        <p:spPr>
          <a:xfrm>
            <a:off x="8343900" y="-91440"/>
            <a:ext cx="4030980" cy="5554980"/>
          </a:xfrm>
          <a:prstGeom prst="mathMultiply">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Content Placeholder 6"/>
          <p:cNvSpPr>
            <a:spLocks noGrp="1"/>
          </p:cNvSpPr>
          <p:nvPr>
            <p:ph idx="1"/>
          </p:nvPr>
        </p:nvSpPr>
        <p:spPr>
          <a:xfrm>
            <a:off x="457200" y="4754880"/>
            <a:ext cx="11330940" cy="1905000"/>
          </a:xfrm>
        </p:spPr>
        <p:txBody>
          <a:bodyPr>
            <a:normAutofit/>
          </a:bodyPr>
          <a:lstStyle/>
          <a:p>
            <a:pPr>
              <a:buNone/>
            </a:pPr>
            <a:r>
              <a:rPr lang="en-US" altLang="ko-KR" dirty="0" smtClean="0"/>
              <a:t>Banding : any number of creatures with banding + 1 creature</a:t>
            </a:r>
          </a:p>
          <a:p>
            <a:pPr>
              <a:buNone/>
            </a:pPr>
            <a:endParaRPr lang="en-US" altLang="ko-KR" dirty="0" smtClean="0"/>
          </a:p>
          <a:p>
            <a:pPr>
              <a:buNone/>
            </a:pPr>
            <a:r>
              <a:rPr lang="en-US" altLang="ko-KR" dirty="0" smtClean="0"/>
              <a:t>Band with : any number of creatures that in condition + 0 creature</a:t>
            </a:r>
            <a:endParaRPr lang="ko-KR" altLang="en-US" dirty="0"/>
          </a:p>
        </p:txBody>
      </p:sp>
    </p:spTree>
    <p:extLst>
      <p:ext uri="{BB962C8B-B14F-4D97-AF65-F5344CB8AC3E}">
        <p14:creationId xmlns="" xmlns:p14="http://schemas.microsoft.com/office/powerpoint/2010/main" val="111807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835FF09-D167-41AA-84FD-58C5F15C9940}"/>
              </a:ext>
            </a:extLst>
          </p:cNvPr>
          <p:cNvSpPr txBox="1">
            <a:spLocks/>
          </p:cNvSpPr>
          <p:nvPr/>
        </p:nvSpPr>
        <p:spPr>
          <a:xfrm>
            <a:off x="352213" y="0"/>
            <a:ext cx="1111633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smtClean="0">
                <a:solidFill>
                  <a:srgbClr val="FFFFFF"/>
                </a:solidFill>
                <a:latin typeface="+mj-lt"/>
                <a:ea typeface="+mj-lt"/>
                <a:cs typeface="+mj-lt"/>
              </a:rPr>
              <a:t>Why attacker makes a band?</a:t>
            </a:r>
            <a:endParaRPr kumimoji="0" lang="en-US" sz="4000" b="0" i="0" u="none" strike="noStrike" kern="1200" cap="none" spc="0" normalizeH="0" baseline="0" noProof="0" dirty="0">
              <a:ln>
                <a:noFill/>
              </a:ln>
              <a:solidFill>
                <a:srgbClr val="FFFFFF"/>
              </a:solidFill>
              <a:effectLst/>
              <a:uLnTx/>
              <a:uFillTx/>
              <a:latin typeface="+mj-lt"/>
              <a:ea typeface="+mj-ea"/>
              <a:cs typeface="+mj-cs"/>
            </a:endParaRPr>
          </a:p>
        </p:txBody>
      </p:sp>
      <p:sp>
        <p:nvSpPr>
          <p:cNvPr id="8" name="Content Placeholder 12"/>
          <p:cNvSpPr>
            <a:spLocks noGrp="1"/>
          </p:cNvSpPr>
          <p:nvPr>
            <p:ph idx="1"/>
          </p:nvPr>
        </p:nvSpPr>
        <p:spPr>
          <a:xfrm>
            <a:off x="920750" y="1219199"/>
            <a:ext cx="9541510" cy="2643823"/>
          </a:xfrm>
        </p:spPr>
        <p:txBody>
          <a:bodyPr/>
          <a:lstStyle/>
          <a:p>
            <a:pPr>
              <a:buFont typeface="Wingdings" pitchFamily="2" charset="2"/>
              <a:buChar char="ü"/>
            </a:pPr>
            <a:r>
              <a:rPr lang="en-US" altLang="ko-KR" dirty="0" smtClean="0"/>
              <a:t> Banded creatures blocked as one creature</a:t>
            </a:r>
          </a:p>
        </p:txBody>
      </p:sp>
      <p:pic>
        <p:nvPicPr>
          <p:cNvPr id="9" name="Picture 2" descr="Kjeldoran Phalanx (ICE)"/>
          <p:cNvPicPr>
            <a:picLocks noChangeAspect="1" noChangeArrowheads="1"/>
          </p:cNvPicPr>
          <p:nvPr/>
        </p:nvPicPr>
        <p:blipFill>
          <a:blip r:embed="rId2" cstate="print"/>
          <a:srcRect/>
          <a:stretch>
            <a:fillRect/>
          </a:stretch>
        </p:blipFill>
        <p:spPr bwMode="auto">
          <a:xfrm>
            <a:off x="1387199" y="1866900"/>
            <a:ext cx="2286275" cy="3185794"/>
          </a:xfrm>
          <a:prstGeom prst="rect">
            <a:avLst/>
          </a:prstGeom>
          <a:noFill/>
        </p:spPr>
      </p:pic>
      <p:pic>
        <p:nvPicPr>
          <p:cNvPr id="10" name="Picture 8" descr="https://c1.scryfall.com/file/scryfall-cards/large/front/c/d/cddaebde-a060-4510-8c97-68432d931987.jpg?1562881631"/>
          <p:cNvPicPr>
            <a:picLocks noChangeAspect="1" noChangeArrowheads="1"/>
          </p:cNvPicPr>
          <p:nvPr/>
        </p:nvPicPr>
        <p:blipFill>
          <a:blip r:embed="rId3" cstate="print"/>
          <a:srcRect/>
          <a:stretch>
            <a:fillRect/>
          </a:stretch>
        </p:blipFill>
        <p:spPr bwMode="auto">
          <a:xfrm>
            <a:off x="3997651" y="1844040"/>
            <a:ext cx="2311709" cy="3219881"/>
          </a:xfrm>
          <a:prstGeom prst="rect">
            <a:avLst/>
          </a:prstGeom>
          <a:noFill/>
        </p:spPr>
      </p:pic>
      <p:pic>
        <p:nvPicPr>
          <p:cNvPr id="11" name="Picture 6" descr="https://c1.scryfall.com/file/scryfall-cards/large/front/0/2/023b5e6f-10de-422d-8431-11f1fdeca246.jpg?1562895407"/>
          <p:cNvPicPr>
            <a:picLocks noChangeAspect="1" noChangeArrowheads="1"/>
          </p:cNvPicPr>
          <p:nvPr/>
        </p:nvPicPr>
        <p:blipFill>
          <a:blip r:embed="rId4" cstate="print"/>
          <a:srcRect/>
          <a:stretch>
            <a:fillRect/>
          </a:stretch>
        </p:blipFill>
        <p:spPr bwMode="auto">
          <a:xfrm>
            <a:off x="8138388" y="1851661"/>
            <a:ext cx="2374314" cy="3307080"/>
          </a:xfrm>
          <a:prstGeom prst="rect">
            <a:avLst/>
          </a:prstGeom>
          <a:noFill/>
        </p:spPr>
      </p:pic>
      <p:sp>
        <p:nvSpPr>
          <p:cNvPr id="12" name="TextBox 11"/>
          <p:cNvSpPr txBox="1"/>
          <p:nvPr/>
        </p:nvSpPr>
        <p:spPr>
          <a:xfrm>
            <a:off x="3627120" y="6080760"/>
            <a:ext cx="4480560" cy="646331"/>
          </a:xfrm>
          <a:prstGeom prst="rect">
            <a:avLst/>
          </a:prstGeom>
          <a:noFill/>
        </p:spPr>
        <p:txBody>
          <a:bodyPr wrap="square" rtlCol="0">
            <a:spAutoFit/>
          </a:bodyPr>
          <a:lstStyle/>
          <a:p>
            <a:pPr>
              <a:buFont typeface="Wingdings" pitchFamily="2" charset="2"/>
              <a:buChar char="ü"/>
            </a:pPr>
            <a:r>
              <a:rPr lang="en-US" altLang="ko-KR" sz="3600" b="1" dirty="0" smtClean="0">
                <a:solidFill>
                  <a:srgbClr val="C00000"/>
                </a:solidFill>
              </a:rPr>
              <a:t>DISADVANTAGE</a:t>
            </a:r>
            <a:endParaRPr lang="ko-KR" altLang="en-US" sz="3600" b="1" dirty="0">
              <a:solidFill>
                <a:srgbClr val="C00000"/>
              </a:solidFill>
            </a:endParaRPr>
          </a:p>
        </p:txBody>
      </p:sp>
      <p:sp>
        <p:nvSpPr>
          <p:cNvPr id="13" name="Right Arrow 12"/>
          <p:cNvSpPr/>
          <p:nvPr/>
        </p:nvSpPr>
        <p:spPr>
          <a:xfrm>
            <a:off x="3139440" y="5242560"/>
            <a:ext cx="1546860" cy="845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Attack</a:t>
            </a:r>
            <a:endParaRPr lang="ko-KR" altLang="en-US" dirty="0"/>
          </a:p>
        </p:txBody>
      </p:sp>
      <p:sp>
        <p:nvSpPr>
          <p:cNvPr id="14" name="Right Arrow 13"/>
          <p:cNvSpPr/>
          <p:nvPr/>
        </p:nvSpPr>
        <p:spPr>
          <a:xfrm flipH="1">
            <a:off x="7170420" y="5288280"/>
            <a:ext cx="1249680" cy="60198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ko-KR" dirty="0" smtClean="0"/>
              <a:t>Block</a:t>
            </a:r>
            <a:endParaRPr lang="ko-KR" altLang="en-US" dirty="0"/>
          </a:p>
        </p:txBody>
      </p:sp>
    </p:spTree>
    <p:extLst>
      <p:ext uri="{BB962C8B-B14F-4D97-AF65-F5344CB8AC3E}">
        <p14:creationId xmlns="" xmlns:p14="http://schemas.microsoft.com/office/powerpoint/2010/main" val="11180793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835FF09-D167-41AA-84FD-58C5F15C9940}"/>
              </a:ext>
            </a:extLst>
          </p:cNvPr>
          <p:cNvSpPr txBox="1">
            <a:spLocks/>
          </p:cNvSpPr>
          <p:nvPr/>
        </p:nvSpPr>
        <p:spPr>
          <a:xfrm>
            <a:off x="352213" y="0"/>
            <a:ext cx="1111633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smtClean="0">
                <a:solidFill>
                  <a:srgbClr val="FFFFFF"/>
                </a:solidFill>
                <a:latin typeface="+mj-lt"/>
                <a:ea typeface="+mj-lt"/>
                <a:cs typeface="+mj-lt"/>
              </a:rPr>
              <a:t>Why attacker makes a band?</a:t>
            </a:r>
            <a:endParaRPr kumimoji="0" lang="en-US" sz="4000" b="0" i="0" u="none" strike="noStrike" kern="1200" cap="none" spc="0" normalizeH="0" baseline="0" noProof="0" dirty="0">
              <a:ln>
                <a:noFill/>
              </a:ln>
              <a:solidFill>
                <a:srgbClr val="FFFFFF"/>
              </a:solidFill>
              <a:effectLst/>
              <a:uLnTx/>
              <a:uFillTx/>
              <a:latin typeface="+mj-lt"/>
              <a:ea typeface="+mj-ea"/>
              <a:cs typeface="+mj-cs"/>
            </a:endParaRPr>
          </a:p>
        </p:txBody>
      </p:sp>
      <p:sp>
        <p:nvSpPr>
          <p:cNvPr id="8" name="Content Placeholder 12"/>
          <p:cNvSpPr>
            <a:spLocks noGrp="1"/>
          </p:cNvSpPr>
          <p:nvPr>
            <p:ph idx="1"/>
          </p:nvPr>
        </p:nvSpPr>
        <p:spPr>
          <a:xfrm>
            <a:off x="920750" y="1219199"/>
            <a:ext cx="9541510" cy="2643823"/>
          </a:xfrm>
        </p:spPr>
        <p:txBody>
          <a:bodyPr/>
          <a:lstStyle/>
          <a:p>
            <a:pPr>
              <a:buFont typeface="Wingdings" pitchFamily="2" charset="2"/>
              <a:buChar char="ü"/>
            </a:pPr>
            <a:r>
              <a:rPr lang="en-US" altLang="ko-KR" dirty="0" smtClean="0"/>
              <a:t> Banded creatures does not share ability</a:t>
            </a:r>
          </a:p>
        </p:txBody>
      </p:sp>
      <p:pic>
        <p:nvPicPr>
          <p:cNvPr id="4" name="Picture 2" descr="Kjeldoran Phalanx (ICE)"/>
          <p:cNvPicPr>
            <a:picLocks noChangeAspect="1" noChangeArrowheads="1"/>
          </p:cNvPicPr>
          <p:nvPr/>
        </p:nvPicPr>
        <p:blipFill>
          <a:blip r:embed="rId2" cstate="print"/>
          <a:srcRect/>
          <a:stretch>
            <a:fillRect/>
          </a:stretch>
        </p:blipFill>
        <p:spPr bwMode="auto">
          <a:xfrm>
            <a:off x="1425299" y="1851660"/>
            <a:ext cx="2286275" cy="3185794"/>
          </a:xfrm>
          <a:prstGeom prst="rect">
            <a:avLst/>
          </a:prstGeom>
          <a:noFill/>
        </p:spPr>
      </p:pic>
      <p:pic>
        <p:nvPicPr>
          <p:cNvPr id="6" name="Picture 8" descr="https://c1.scryfall.com/file/scryfall-cards/large/front/c/d/cddaebde-a060-4510-8c97-68432d931987.jpg?1562881631"/>
          <p:cNvPicPr>
            <a:picLocks noChangeAspect="1" noChangeArrowheads="1"/>
          </p:cNvPicPr>
          <p:nvPr/>
        </p:nvPicPr>
        <p:blipFill>
          <a:blip r:embed="rId3" cstate="print"/>
          <a:srcRect/>
          <a:stretch>
            <a:fillRect/>
          </a:stretch>
        </p:blipFill>
        <p:spPr bwMode="auto">
          <a:xfrm>
            <a:off x="3997651" y="1844040"/>
            <a:ext cx="2311709" cy="3219881"/>
          </a:xfrm>
          <a:prstGeom prst="rect">
            <a:avLst/>
          </a:prstGeom>
          <a:noFill/>
        </p:spPr>
      </p:pic>
      <p:pic>
        <p:nvPicPr>
          <p:cNvPr id="2050" name="Picture 2" descr="https://c1.scryfall.com/file/scryfall-cards/large/front/0/f/0ff9400d-4842-471f-bf7e-3b21df352e0a.jpg?1562782629"/>
          <p:cNvPicPr>
            <a:picLocks noChangeAspect="1" noChangeArrowheads="1"/>
          </p:cNvPicPr>
          <p:nvPr/>
        </p:nvPicPr>
        <p:blipFill>
          <a:blip r:embed="rId4" cstate="print"/>
          <a:srcRect/>
          <a:stretch>
            <a:fillRect/>
          </a:stretch>
        </p:blipFill>
        <p:spPr bwMode="auto">
          <a:xfrm>
            <a:off x="7856855" y="1919922"/>
            <a:ext cx="2310646" cy="3218400"/>
          </a:xfrm>
          <a:prstGeom prst="rect">
            <a:avLst/>
          </a:prstGeom>
          <a:noFill/>
        </p:spPr>
      </p:pic>
      <p:sp>
        <p:nvSpPr>
          <p:cNvPr id="7" name="TextBox 6"/>
          <p:cNvSpPr txBox="1"/>
          <p:nvPr/>
        </p:nvSpPr>
        <p:spPr>
          <a:xfrm>
            <a:off x="3337560" y="6021169"/>
            <a:ext cx="4480560" cy="646331"/>
          </a:xfrm>
          <a:prstGeom prst="rect">
            <a:avLst/>
          </a:prstGeom>
          <a:noFill/>
        </p:spPr>
        <p:txBody>
          <a:bodyPr wrap="square" rtlCol="0">
            <a:spAutoFit/>
          </a:bodyPr>
          <a:lstStyle/>
          <a:p>
            <a:pPr>
              <a:buFont typeface="Wingdings" pitchFamily="2" charset="2"/>
              <a:buChar char="ü"/>
            </a:pPr>
            <a:r>
              <a:rPr lang="en-US" altLang="ko-KR" sz="3600" b="1" dirty="0" smtClean="0">
                <a:solidFill>
                  <a:srgbClr val="C00000"/>
                </a:solidFill>
              </a:rPr>
              <a:t>DISADVANTAGE</a:t>
            </a:r>
            <a:endParaRPr lang="ko-KR" altLang="en-US" sz="3600" b="1" dirty="0">
              <a:solidFill>
                <a:srgbClr val="C00000"/>
              </a:solidFill>
            </a:endParaRPr>
          </a:p>
        </p:txBody>
      </p:sp>
      <p:sp>
        <p:nvSpPr>
          <p:cNvPr id="9" name="Right Arrow 8"/>
          <p:cNvSpPr/>
          <p:nvPr/>
        </p:nvSpPr>
        <p:spPr>
          <a:xfrm>
            <a:off x="3139440" y="5242560"/>
            <a:ext cx="1546860" cy="845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Attack</a:t>
            </a:r>
            <a:endParaRPr lang="ko-KR" altLang="en-US" dirty="0"/>
          </a:p>
        </p:txBody>
      </p:sp>
      <p:sp>
        <p:nvSpPr>
          <p:cNvPr id="10" name="Right Arrow 9"/>
          <p:cNvSpPr/>
          <p:nvPr/>
        </p:nvSpPr>
        <p:spPr>
          <a:xfrm flipH="1">
            <a:off x="7170420" y="5288280"/>
            <a:ext cx="1249680" cy="60198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ko-KR" dirty="0" smtClean="0"/>
              <a:t>Block</a:t>
            </a:r>
            <a:endParaRPr lang="ko-KR" altLang="en-US" dirty="0"/>
          </a:p>
        </p:txBody>
      </p:sp>
    </p:spTree>
    <p:extLst>
      <p:ext uri="{BB962C8B-B14F-4D97-AF65-F5344CB8AC3E}">
        <p14:creationId xmlns="" xmlns:p14="http://schemas.microsoft.com/office/powerpoint/2010/main" val="11180793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Barony Vampire (M11)"/>
          <p:cNvPicPr>
            <a:picLocks noChangeAspect="1" noChangeArrowheads="1"/>
          </p:cNvPicPr>
          <p:nvPr/>
        </p:nvPicPr>
        <p:blipFill>
          <a:blip r:embed="rId2" cstate="print"/>
          <a:srcRect/>
          <a:stretch>
            <a:fillRect/>
          </a:stretch>
        </p:blipFill>
        <p:spPr bwMode="auto">
          <a:xfrm>
            <a:off x="3437255" y="1828799"/>
            <a:ext cx="2313164" cy="3223261"/>
          </a:xfrm>
          <a:prstGeom prst="rect">
            <a:avLst/>
          </a:prstGeom>
          <a:noFill/>
        </p:spPr>
      </p:pic>
      <p:sp>
        <p:nvSpPr>
          <p:cNvPr id="5" name="Title 1">
            <a:extLst>
              <a:ext uri="{FF2B5EF4-FFF2-40B4-BE49-F238E27FC236}">
                <a16:creationId xmlns="" xmlns:a16="http://schemas.microsoft.com/office/drawing/2014/main" id="{2835FF09-D167-41AA-84FD-58C5F15C9940}"/>
              </a:ext>
            </a:extLst>
          </p:cNvPr>
          <p:cNvSpPr txBox="1">
            <a:spLocks/>
          </p:cNvSpPr>
          <p:nvPr/>
        </p:nvSpPr>
        <p:spPr>
          <a:xfrm>
            <a:off x="352213" y="0"/>
            <a:ext cx="1111633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smtClean="0">
                <a:solidFill>
                  <a:srgbClr val="FFFFFF"/>
                </a:solidFill>
                <a:latin typeface="+mj-lt"/>
                <a:ea typeface="+mj-lt"/>
                <a:cs typeface="+mj-lt"/>
              </a:rPr>
              <a:t>Why attacker makes a band?</a:t>
            </a:r>
            <a:endParaRPr kumimoji="0" lang="en-US" sz="4000" b="0" i="0" u="none" strike="noStrike" kern="1200" cap="none" spc="0" normalizeH="0" baseline="0" noProof="0" dirty="0">
              <a:ln>
                <a:noFill/>
              </a:ln>
              <a:solidFill>
                <a:srgbClr val="FFFFFF"/>
              </a:solidFill>
              <a:effectLst/>
              <a:uLnTx/>
              <a:uFillTx/>
              <a:latin typeface="+mj-lt"/>
              <a:ea typeface="+mj-ea"/>
              <a:cs typeface="+mj-cs"/>
            </a:endParaRPr>
          </a:p>
        </p:txBody>
      </p:sp>
      <p:sp>
        <p:nvSpPr>
          <p:cNvPr id="8" name="Content Placeholder 12"/>
          <p:cNvSpPr>
            <a:spLocks noGrp="1"/>
          </p:cNvSpPr>
          <p:nvPr>
            <p:ph idx="1"/>
          </p:nvPr>
        </p:nvSpPr>
        <p:spPr>
          <a:xfrm>
            <a:off x="920750" y="1219199"/>
            <a:ext cx="9541510" cy="2643823"/>
          </a:xfrm>
        </p:spPr>
        <p:txBody>
          <a:bodyPr/>
          <a:lstStyle/>
          <a:p>
            <a:pPr>
              <a:buFont typeface="Wingdings" pitchFamily="2" charset="2"/>
              <a:buChar char="ü"/>
            </a:pPr>
            <a:r>
              <a:rPr lang="en-US" altLang="ko-KR" b="1" dirty="0" smtClean="0">
                <a:solidFill>
                  <a:schemeClr val="tx2">
                    <a:lumMod val="10000"/>
                    <a:lumOff val="90000"/>
                  </a:schemeClr>
                </a:solidFill>
              </a:rPr>
              <a:t> Banded creatures can ignore damage assign order!</a:t>
            </a:r>
          </a:p>
        </p:txBody>
      </p:sp>
      <p:sp>
        <p:nvSpPr>
          <p:cNvPr id="4" name="TextBox 3"/>
          <p:cNvSpPr txBox="1"/>
          <p:nvPr/>
        </p:nvSpPr>
        <p:spPr>
          <a:xfrm>
            <a:off x="3566160" y="6065520"/>
            <a:ext cx="4480560" cy="646331"/>
          </a:xfrm>
          <a:prstGeom prst="rect">
            <a:avLst/>
          </a:prstGeom>
          <a:noFill/>
        </p:spPr>
        <p:txBody>
          <a:bodyPr wrap="square" rtlCol="0">
            <a:spAutoFit/>
          </a:bodyPr>
          <a:lstStyle/>
          <a:p>
            <a:pPr>
              <a:buFont typeface="Wingdings" pitchFamily="2" charset="2"/>
              <a:buChar char="ü"/>
            </a:pPr>
            <a:r>
              <a:rPr lang="en-US" altLang="ko-KR" sz="3600" b="1" dirty="0" smtClean="0">
                <a:solidFill>
                  <a:schemeClr val="accent5">
                    <a:lumMod val="75000"/>
                  </a:schemeClr>
                </a:solidFill>
              </a:rPr>
              <a:t>ADVANTAGE</a:t>
            </a:r>
            <a:endParaRPr lang="ko-KR" altLang="en-US" sz="3600" b="1" dirty="0">
              <a:solidFill>
                <a:schemeClr val="accent5">
                  <a:lumMod val="75000"/>
                </a:schemeClr>
              </a:solidFill>
            </a:endParaRPr>
          </a:p>
        </p:txBody>
      </p:sp>
      <p:pic>
        <p:nvPicPr>
          <p:cNvPr id="6" name="Picture 2" descr="Kjeldoran Phalanx (ICE)"/>
          <p:cNvPicPr>
            <a:picLocks noChangeAspect="1" noChangeArrowheads="1"/>
          </p:cNvPicPr>
          <p:nvPr/>
        </p:nvPicPr>
        <p:blipFill>
          <a:blip r:embed="rId3" cstate="print"/>
          <a:srcRect/>
          <a:stretch>
            <a:fillRect/>
          </a:stretch>
        </p:blipFill>
        <p:spPr bwMode="auto">
          <a:xfrm>
            <a:off x="1067159" y="1851660"/>
            <a:ext cx="2286275" cy="3185794"/>
          </a:xfrm>
          <a:prstGeom prst="rect">
            <a:avLst/>
          </a:prstGeom>
          <a:noFill/>
        </p:spPr>
      </p:pic>
      <p:sp>
        <p:nvSpPr>
          <p:cNvPr id="7" name="Right Arrow 6"/>
          <p:cNvSpPr/>
          <p:nvPr/>
        </p:nvSpPr>
        <p:spPr>
          <a:xfrm>
            <a:off x="3048000" y="5212080"/>
            <a:ext cx="1546860" cy="845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Attack</a:t>
            </a:r>
            <a:endParaRPr lang="ko-KR" altLang="en-US" dirty="0"/>
          </a:p>
        </p:txBody>
      </p:sp>
      <p:sp>
        <p:nvSpPr>
          <p:cNvPr id="9" name="Right Arrow 8"/>
          <p:cNvSpPr/>
          <p:nvPr/>
        </p:nvSpPr>
        <p:spPr>
          <a:xfrm flipH="1">
            <a:off x="6621780" y="5387340"/>
            <a:ext cx="1249680" cy="60198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ko-KR" dirty="0" smtClean="0"/>
              <a:t>Block</a:t>
            </a:r>
            <a:endParaRPr lang="ko-KR" altLang="en-US" dirty="0"/>
          </a:p>
        </p:txBody>
      </p:sp>
      <p:pic>
        <p:nvPicPr>
          <p:cNvPr id="7170" name="Picture 2" descr="https://c1.scryfall.com/file/scryfall-cards/large/front/4/b/4bd3014b-94bb-4a9f-92cf-239a2dcc7e97.jpg?1594734758"/>
          <p:cNvPicPr>
            <a:picLocks noChangeAspect="1" noChangeArrowheads="1"/>
          </p:cNvPicPr>
          <p:nvPr/>
        </p:nvPicPr>
        <p:blipFill>
          <a:blip r:embed="rId4" cstate="print"/>
          <a:srcRect/>
          <a:stretch>
            <a:fillRect/>
          </a:stretch>
        </p:blipFill>
        <p:spPr bwMode="auto">
          <a:xfrm>
            <a:off x="6947519" y="1836420"/>
            <a:ext cx="2538209" cy="3535363"/>
          </a:xfrm>
          <a:prstGeom prst="rect">
            <a:avLst/>
          </a:prstGeom>
          <a:noFill/>
        </p:spPr>
      </p:pic>
      <p:sp>
        <p:nvSpPr>
          <p:cNvPr id="10" name="TextBox 9"/>
          <p:cNvSpPr txBox="1"/>
          <p:nvPr/>
        </p:nvSpPr>
        <p:spPr>
          <a:xfrm>
            <a:off x="2987040" y="4396740"/>
            <a:ext cx="358140" cy="369332"/>
          </a:xfrm>
          <a:prstGeom prst="rect">
            <a:avLst/>
          </a:prstGeom>
          <a:noFill/>
        </p:spPr>
        <p:txBody>
          <a:bodyPr wrap="square" rtlCol="0">
            <a:spAutoFit/>
          </a:bodyPr>
          <a:lstStyle/>
          <a:p>
            <a:r>
              <a:rPr lang="en-US" altLang="ko-KR" dirty="0" smtClean="0">
                <a:solidFill>
                  <a:srgbClr val="FF0000"/>
                </a:solidFill>
              </a:rPr>
              <a:t>4</a:t>
            </a:r>
            <a:endParaRPr lang="ko-KR" altLang="en-US" dirty="0">
              <a:solidFill>
                <a:srgbClr val="FF0000"/>
              </a:solidFill>
            </a:endParaRPr>
          </a:p>
        </p:txBody>
      </p:sp>
      <p:sp>
        <p:nvSpPr>
          <p:cNvPr id="11" name="TextBox 10"/>
          <p:cNvSpPr txBox="1"/>
          <p:nvPr/>
        </p:nvSpPr>
        <p:spPr>
          <a:xfrm>
            <a:off x="5303520" y="4373880"/>
            <a:ext cx="358140" cy="369332"/>
          </a:xfrm>
          <a:prstGeom prst="rect">
            <a:avLst/>
          </a:prstGeom>
          <a:noFill/>
        </p:spPr>
        <p:txBody>
          <a:bodyPr wrap="square" rtlCol="0">
            <a:spAutoFit/>
          </a:bodyPr>
          <a:lstStyle/>
          <a:p>
            <a:r>
              <a:rPr lang="en-US" altLang="ko-KR" dirty="0" smtClean="0">
                <a:solidFill>
                  <a:srgbClr val="FF0000"/>
                </a:solidFill>
              </a:rPr>
              <a:t>1</a:t>
            </a:r>
            <a:endParaRPr lang="ko-KR" altLang="en-US" dirty="0">
              <a:solidFill>
                <a:srgbClr val="FF0000"/>
              </a:solidFill>
            </a:endParaRPr>
          </a:p>
        </p:txBody>
      </p:sp>
    </p:spTree>
    <p:extLst>
      <p:ext uri="{BB962C8B-B14F-4D97-AF65-F5344CB8AC3E}">
        <p14:creationId xmlns="" xmlns:p14="http://schemas.microsoft.com/office/powerpoint/2010/main" val="111807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835FF09-D167-41AA-84FD-58C5F15C9940}"/>
              </a:ext>
            </a:extLst>
          </p:cNvPr>
          <p:cNvSpPr txBox="1">
            <a:spLocks/>
          </p:cNvSpPr>
          <p:nvPr/>
        </p:nvSpPr>
        <p:spPr>
          <a:xfrm>
            <a:off x="352213" y="0"/>
            <a:ext cx="1111633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smtClean="0">
                <a:solidFill>
                  <a:srgbClr val="FFFFFF"/>
                </a:solidFill>
                <a:latin typeface="+mj-lt"/>
                <a:ea typeface="+mj-lt"/>
                <a:cs typeface="+mj-lt"/>
              </a:rPr>
              <a:t>Banding and blocking</a:t>
            </a:r>
            <a:endParaRPr kumimoji="0" lang="en-US" sz="4000" b="0" i="0" u="none" strike="noStrike" kern="1200" cap="none" spc="0" normalizeH="0" baseline="0" noProof="0" dirty="0">
              <a:ln>
                <a:noFill/>
              </a:ln>
              <a:solidFill>
                <a:srgbClr val="FFFFFF"/>
              </a:solidFill>
              <a:effectLst/>
              <a:uLnTx/>
              <a:uFillTx/>
              <a:latin typeface="+mj-lt"/>
              <a:ea typeface="+mj-ea"/>
              <a:cs typeface="+mj-cs"/>
            </a:endParaRPr>
          </a:p>
        </p:txBody>
      </p:sp>
      <p:sp>
        <p:nvSpPr>
          <p:cNvPr id="8" name="Content Placeholder 12"/>
          <p:cNvSpPr>
            <a:spLocks noGrp="1"/>
          </p:cNvSpPr>
          <p:nvPr>
            <p:ph idx="1"/>
          </p:nvPr>
        </p:nvSpPr>
        <p:spPr>
          <a:xfrm>
            <a:off x="920750" y="1005839"/>
            <a:ext cx="9541510" cy="2643823"/>
          </a:xfrm>
        </p:spPr>
        <p:txBody>
          <a:bodyPr/>
          <a:lstStyle/>
          <a:p>
            <a:pPr>
              <a:buFont typeface="Wingdings" pitchFamily="2" charset="2"/>
              <a:buChar char="ü"/>
            </a:pPr>
            <a:r>
              <a:rPr lang="en-US" altLang="ko-KR" b="1" dirty="0" smtClean="0">
                <a:solidFill>
                  <a:schemeClr val="tx2">
                    <a:lumMod val="10000"/>
                    <a:lumOff val="90000"/>
                  </a:schemeClr>
                </a:solidFill>
              </a:rPr>
              <a:t> Banded creatures can ignore damage assign order even they blocks!</a:t>
            </a:r>
          </a:p>
        </p:txBody>
      </p:sp>
      <p:sp>
        <p:nvSpPr>
          <p:cNvPr id="4" name="TextBox 3"/>
          <p:cNvSpPr txBox="1"/>
          <p:nvPr/>
        </p:nvSpPr>
        <p:spPr>
          <a:xfrm>
            <a:off x="3710940" y="6088380"/>
            <a:ext cx="4480560" cy="646331"/>
          </a:xfrm>
          <a:prstGeom prst="rect">
            <a:avLst/>
          </a:prstGeom>
          <a:noFill/>
        </p:spPr>
        <p:txBody>
          <a:bodyPr wrap="square" rtlCol="0">
            <a:spAutoFit/>
          </a:bodyPr>
          <a:lstStyle/>
          <a:p>
            <a:pPr>
              <a:buFont typeface="Wingdings" pitchFamily="2" charset="2"/>
              <a:buChar char="ü"/>
            </a:pPr>
            <a:r>
              <a:rPr lang="en-US" altLang="ko-KR" sz="3600" b="1" dirty="0" smtClean="0">
                <a:solidFill>
                  <a:schemeClr val="accent5">
                    <a:lumMod val="75000"/>
                  </a:schemeClr>
                </a:solidFill>
              </a:rPr>
              <a:t>ADVANTAGE</a:t>
            </a:r>
            <a:endParaRPr lang="ko-KR" altLang="en-US" sz="3600" b="1" dirty="0">
              <a:solidFill>
                <a:schemeClr val="accent5">
                  <a:lumMod val="75000"/>
                </a:schemeClr>
              </a:solidFill>
            </a:endParaRPr>
          </a:p>
        </p:txBody>
      </p:sp>
      <p:sp>
        <p:nvSpPr>
          <p:cNvPr id="7" name="Right Arrow 6"/>
          <p:cNvSpPr/>
          <p:nvPr/>
        </p:nvSpPr>
        <p:spPr>
          <a:xfrm>
            <a:off x="2872740" y="5440680"/>
            <a:ext cx="1546860" cy="845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Attack</a:t>
            </a:r>
            <a:endParaRPr lang="ko-KR" altLang="en-US" dirty="0"/>
          </a:p>
        </p:txBody>
      </p:sp>
      <p:sp>
        <p:nvSpPr>
          <p:cNvPr id="9" name="Right Arrow 8"/>
          <p:cNvSpPr/>
          <p:nvPr/>
        </p:nvSpPr>
        <p:spPr>
          <a:xfrm flipH="1">
            <a:off x="7284720" y="5554980"/>
            <a:ext cx="1249680" cy="60198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ko-KR" dirty="0" smtClean="0"/>
              <a:t>Block</a:t>
            </a:r>
            <a:endParaRPr lang="ko-KR" altLang="en-US" dirty="0"/>
          </a:p>
        </p:txBody>
      </p:sp>
      <p:pic>
        <p:nvPicPr>
          <p:cNvPr id="7170" name="Picture 2" descr="https://c1.scryfall.com/file/scryfall-cards/large/front/9/8/98b76698-e27b-40fa-97fd-9f214f346e31.jpg?1559592360"/>
          <p:cNvPicPr>
            <a:picLocks noChangeAspect="1" noChangeArrowheads="1"/>
          </p:cNvPicPr>
          <p:nvPr/>
        </p:nvPicPr>
        <p:blipFill>
          <a:blip r:embed="rId2" cstate="print"/>
          <a:srcRect/>
          <a:stretch>
            <a:fillRect/>
          </a:stretch>
        </p:blipFill>
        <p:spPr bwMode="auto">
          <a:xfrm>
            <a:off x="5829185" y="2171700"/>
            <a:ext cx="2377555" cy="3311595"/>
          </a:xfrm>
          <a:prstGeom prst="rect">
            <a:avLst/>
          </a:prstGeom>
          <a:noFill/>
        </p:spPr>
      </p:pic>
      <p:pic>
        <p:nvPicPr>
          <p:cNvPr id="7172" name="Picture 4" descr="https://c1.scryfall.com/file/scryfall-cards/large/front/1/b/1b86be51-1b0b-49d0-917c-508f12c85c17.jpg?1568003570"/>
          <p:cNvPicPr>
            <a:picLocks noChangeAspect="1" noChangeArrowheads="1"/>
          </p:cNvPicPr>
          <p:nvPr/>
        </p:nvPicPr>
        <p:blipFill>
          <a:blip r:embed="rId3" cstate="print"/>
          <a:srcRect/>
          <a:stretch>
            <a:fillRect/>
          </a:stretch>
        </p:blipFill>
        <p:spPr bwMode="auto">
          <a:xfrm>
            <a:off x="2284860" y="2095500"/>
            <a:ext cx="2377846" cy="3312000"/>
          </a:xfrm>
          <a:prstGeom prst="rect">
            <a:avLst/>
          </a:prstGeom>
          <a:noFill/>
        </p:spPr>
      </p:pic>
      <p:pic>
        <p:nvPicPr>
          <p:cNvPr id="7174" name="Picture 6" descr="https://c1.scryfall.com/file/scryfall-cards/large/front/a/4/a46a65e0-66a3-4896-8acc-0ad5e9927c40.jpg?1562740666"/>
          <p:cNvPicPr>
            <a:picLocks noChangeAspect="1" noChangeArrowheads="1"/>
          </p:cNvPicPr>
          <p:nvPr/>
        </p:nvPicPr>
        <p:blipFill>
          <a:blip r:embed="rId4" cstate="print"/>
          <a:srcRect/>
          <a:stretch>
            <a:fillRect/>
          </a:stretch>
        </p:blipFill>
        <p:spPr bwMode="auto">
          <a:xfrm>
            <a:off x="8437571" y="2202179"/>
            <a:ext cx="2377845" cy="3312000"/>
          </a:xfrm>
          <a:prstGeom prst="rect">
            <a:avLst/>
          </a:prstGeom>
          <a:noFill/>
        </p:spPr>
      </p:pic>
      <p:sp>
        <p:nvSpPr>
          <p:cNvPr id="11" name="TextBox 10"/>
          <p:cNvSpPr txBox="1"/>
          <p:nvPr/>
        </p:nvSpPr>
        <p:spPr>
          <a:xfrm>
            <a:off x="7772400" y="4792980"/>
            <a:ext cx="358140" cy="369332"/>
          </a:xfrm>
          <a:prstGeom prst="rect">
            <a:avLst/>
          </a:prstGeom>
          <a:noFill/>
        </p:spPr>
        <p:txBody>
          <a:bodyPr wrap="square" rtlCol="0">
            <a:spAutoFit/>
          </a:bodyPr>
          <a:lstStyle/>
          <a:p>
            <a:r>
              <a:rPr lang="en-US" altLang="ko-KR" dirty="0" smtClean="0">
                <a:solidFill>
                  <a:srgbClr val="FF0000"/>
                </a:solidFill>
              </a:rPr>
              <a:t>8</a:t>
            </a:r>
            <a:endParaRPr lang="ko-KR" altLang="en-US" dirty="0">
              <a:solidFill>
                <a:srgbClr val="FF0000"/>
              </a:solidFill>
            </a:endParaRPr>
          </a:p>
        </p:txBody>
      </p:sp>
    </p:spTree>
    <p:extLst>
      <p:ext uri="{BB962C8B-B14F-4D97-AF65-F5344CB8AC3E}">
        <p14:creationId xmlns="" xmlns:p14="http://schemas.microsoft.com/office/powerpoint/2010/main" val="111807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835FF09-D167-41AA-84FD-58C5F15C9940}"/>
              </a:ext>
            </a:extLst>
          </p:cNvPr>
          <p:cNvSpPr txBox="1">
            <a:spLocks/>
          </p:cNvSpPr>
          <p:nvPr/>
        </p:nvSpPr>
        <p:spPr>
          <a:xfrm>
            <a:off x="352213" y="0"/>
            <a:ext cx="1111633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FFFFFF"/>
                </a:solidFill>
                <a:effectLst/>
                <a:uLnTx/>
                <a:uFillTx/>
                <a:latin typeface="+mj-lt"/>
                <a:ea typeface="+mj-lt"/>
                <a:cs typeface="+mj-lt"/>
              </a:rPr>
              <a:t>Banding </a:t>
            </a:r>
            <a:r>
              <a:rPr kumimoji="0" lang="en-US" sz="4000" b="0" i="0" u="none" strike="noStrike" kern="1200" cap="none" spc="0" normalizeH="0" baseline="0" noProof="0" dirty="0" err="1" smtClean="0">
                <a:ln>
                  <a:noFill/>
                </a:ln>
                <a:solidFill>
                  <a:srgbClr val="FFFFFF"/>
                </a:solidFill>
                <a:effectLst/>
                <a:uLnTx/>
                <a:uFillTx/>
                <a:latin typeface="+mj-lt"/>
                <a:ea typeface="+mj-lt"/>
                <a:cs typeface="+mj-lt"/>
              </a:rPr>
              <a:t>vs</a:t>
            </a:r>
            <a:r>
              <a:rPr kumimoji="0" lang="en-US" sz="4000" b="0" i="0" u="none" strike="noStrike" kern="1200" cap="none" spc="0" normalizeH="0" baseline="0" noProof="0" dirty="0" smtClean="0">
                <a:ln>
                  <a:noFill/>
                </a:ln>
                <a:solidFill>
                  <a:srgbClr val="FFFFFF"/>
                </a:solidFill>
                <a:effectLst/>
                <a:uLnTx/>
                <a:uFillTx/>
                <a:latin typeface="+mj-lt"/>
                <a:ea typeface="+mj-lt"/>
                <a:cs typeface="+mj-lt"/>
              </a:rPr>
              <a:t> </a:t>
            </a:r>
            <a:r>
              <a:rPr kumimoji="0" lang="en-US" sz="4000" b="0" i="0" u="none" strike="noStrike" kern="1200" cap="none" spc="0" normalizeH="0" baseline="0" noProof="0" dirty="0" err="1" smtClean="0">
                <a:ln>
                  <a:noFill/>
                </a:ln>
                <a:solidFill>
                  <a:srgbClr val="FFFFFF"/>
                </a:solidFill>
                <a:effectLst/>
                <a:uLnTx/>
                <a:uFillTx/>
                <a:latin typeface="+mj-lt"/>
                <a:ea typeface="+mj-lt"/>
                <a:cs typeface="+mj-lt"/>
              </a:rPr>
              <a:t>Tra</a:t>
            </a:r>
            <a:r>
              <a:rPr lang="en-US" sz="4000" dirty="0" err="1" smtClean="0">
                <a:solidFill>
                  <a:srgbClr val="FFFFFF"/>
                </a:solidFill>
                <a:latin typeface="+mj-lt"/>
                <a:ea typeface="+mj-lt"/>
                <a:cs typeface="+mj-lt"/>
              </a:rPr>
              <a:t>mple</a:t>
            </a:r>
            <a:r>
              <a:rPr kumimoji="0" lang="en-US" sz="4000" b="0" i="0" u="none" strike="noStrike" kern="1200" cap="none" spc="0" normalizeH="0" baseline="0" noProof="0" dirty="0" smtClean="0">
                <a:ln>
                  <a:noFill/>
                </a:ln>
                <a:solidFill>
                  <a:srgbClr val="FFFFFF"/>
                </a:solidFill>
                <a:effectLst/>
                <a:uLnTx/>
                <a:uFillTx/>
                <a:latin typeface="+mj-lt"/>
                <a:ea typeface="+mj-lt"/>
                <a:cs typeface="+mj-lt"/>
              </a:rPr>
              <a:t>?</a:t>
            </a:r>
            <a:endParaRPr kumimoji="0" lang="en-US" sz="4000" b="0" i="0" u="none" strike="noStrike" kern="1200" cap="none" spc="0" normalizeH="0" baseline="0" noProof="0" dirty="0">
              <a:ln>
                <a:noFill/>
              </a:ln>
              <a:solidFill>
                <a:srgbClr val="FFFFFF"/>
              </a:solidFill>
              <a:effectLst/>
              <a:uLnTx/>
              <a:uFillTx/>
              <a:latin typeface="+mj-lt"/>
              <a:ea typeface="+mj-ea"/>
              <a:cs typeface="+mj-cs"/>
            </a:endParaRPr>
          </a:p>
        </p:txBody>
      </p:sp>
      <p:pic>
        <p:nvPicPr>
          <p:cNvPr id="4100" name="Picture 4" descr="https://c1.scryfall.com/file/scryfall-cards/large/front/5/a/5a3aa1ce-8757-4541-8ac7-1e7e203b60fc.jpg?1561981290"/>
          <p:cNvPicPr>
            <a:picLocks noChangeAspect="1" noChangeArrowheads="1"/>
          </p:cNvPicPr>
          <p:nvPr/>
        </p:nvPicPr>
        <p:blipFill>
          <a:blip r:embed="rId2" cstate="print"/>
          <a:srcRect/>
          <a:stretch>
            <a:fillRect/>
          </a:stretch>
        </p:blipFill>
        <p:spPr bwMode="auto">
          <a:xfrm>
            <a:off x="868680" y="1035435"/>
            <a:ext cx="3403454" cy="4740525"/>
          </a:xfrm>
          <a:prstGeom prst="rect">
            <a:avLst/>
          </a:prstGeom>
          <a:noFill/>
        </p:spPr>
      </p:pic>
      <p:pic>
        <p:nvPicPr>
          <p:cNvPr id="6" name="Picture 2" descr="https://c1.scryfall.com/file/scryfall-cards/large/front/1/1/11600105-56c6-4073-a4a6-8469030b39c9.jpg?1559591360"/>
          <p:cNvPicPr>
            <a:picLocks noChangeAspect="1" noChangeArrowheads="1"/>
          </p:cNvPicPr>
          <p:nvPr/>
        </p:nvPicPr>
        <p:blipFill>
          <a:blip r:embed="rId3" cstate="print"/>
          <a:srcRect/>
          <a:stretch>
            <a:fillRect/>
          </a:stretch>
        </p:blipFill>
        <p:spPr bwMode="auto">
          <a:xfrm>
            <a:off x="5395596" y="1150302"/>
            <a:ext cx="2887344" cy="4021658"/>
          </a:xfrm>
          <a:prstGeom prst="rect">
            <a:avLst/>
          </a:prstGeom>
          <a:noFill/>
        </p:spPr>
      </p:pic>
      <p:sp>
        <p:nvSpPr>
          <p:cNvPr id="7" name="Right Arrow 6"/>
          <p:cNvSpPr/>
          <p:nvPr/>
        </p:nvSpPr>
        <p:spPr>
          <a:xfrm>
            <a:off x="2446020" y="6012180"/>
            <a:ext cx="1546860" cy="845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Attack</a:t>
            </a:r>
            <a:endParaRPr lang="ko-KR" altLang="en-US" dirty="0"/>
          </a:p>
        </p:txBody>
      </p:sp>
      <p:sp>
        <p:nvSpPr>
          <p:cNvPr id="8" name="Right Arrow 7"/>
          <p:cNvSpPr/>
          <p:nvPr/>
        </p:nvSpPr>
        <p:spPr>
          <a:xfrm flipH="1">
            <a:off x="6690360" y="6103620"/>
            <a:ext cx="1249680" cy="60198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ko-KR" dirty="0" smtClean="0"/>
              <a:t>Block</a:t>
            </a:r>
            <a:endParaRPr lang="ko-KR" altLang="en-US" dirty="0"/>
          </a:p>
        </p:txBody>
      </p:sp>
      <p:pic>
        <p:nvPicPr>
          <p:cNvPr id="4102" name="Picture 6" descr="https://c1.scryfall.com/file/scryfall-cards/large/front/a/d/ad602fba-6a73-4fd0-aff5-802c3be3100e.jpg?1562803080"/>
          <p:cNvPicPr>
            <a:picLocks noChangeAspect="1" noChangeArrowheads="1"/>
          </p:cNvPicPr>
          <p:nvPr/>
        </p:nvPicPr>
        <p:blipFill>
          <a:blip r:embed="rId4" cstate="print"/>
          <a:srcRect/>
          <a:stretch>
            <a:fillRect/>
          </a:stretch>
        </p:blipFill>
        <p:spPr bwMode="auto">
          <a:xfrm>
            <a:off x="8389619" y="1170100"/>
            <a:ext cx="2825343" cy="3935299"/>
          </a:xfrm>
          <a:prstGeom prst="rect">
            <a:avLst/>
          </a:prstGeom>
          <a:noFill/>
        </p:spPr>
      </p:pic>
      <p:sp>
        <p:nvSpPr>
          <p:cNvPr id="9" name="TextBox 8"/>
          <p:cNvSpPr txBox="1"/>
          <p:nvPr/>
        </p:nvSpPr>
        <p:spPr>
          <a:xfrm>
            <a:off x="10591800" y="4373880"/>
            <a:ext cx="762000" cy="461665"/>
          </a:xfrm>
          <a:prstGeom prst="rect">
            <a:avLst/>
          </a:prstGeom>
          <a:noFill/>
        </p:spPr>
        <p:txBody>
          <a:bodyPr wrap="square" rtlCol="0">
            <a:spAutoFit/>
          </a:bodyPr>
          <a:lstStyle/>
          <a:p>
            <a:r>
              <a:rPr lang="en-US" altLang="ko-KR" sz="2400" b="1" dirty="0" smtClean="0">
                <a:solidFill>
                  <a:srgbClr val="FF0000"/>
                </a:solidFill>
              </a:rPr>
              <a:t>11</a:t>
            </a:r>
            <a:endParaRPr lang="ko-KR" altLang="en-US" sz="2400" b="1" dirty="0">
              <a:solidFill>
                <a:srgbClr val="FF0000"/>
              </a:solidFill>
            </a:endParaRPr>
          </a:p>
        </p:txBody>
      </p:sp>
      <p:sp>
        <p:nvSpPr>
          <p:cNvPr id="10" name="TextBox 9"/>
          <p:cNvSpPr txBox="1"/>
          <p:nvPr/>
        </p:nvSpPr>
        <p:spPr>
          <a:xfrm>
            <a:off x="9433560" y="5532120"/>
            <a:ext cx="2026920" cy="461665"/>
          </a:xfrm>
          <a:prstGeom prst="rect">
            <a:avLst/>
          </a:prstGeom>
          <a:noFill/>
        </p:spPr>
        <p:txBody>
          <a:bodyPr wrap="square" rtlCol="0">
            <a:spAutoFit/>
          </a:bodyPr>
          <a:lstStyle/>
          <a:p>
            <a:r>
              <a:rPr lang="en-US" altLang="ko-KR" sz="2400" b="1" dirty="0" smtClean="0">
                <a:solidFill>
                  <a:srgbClr val="FF0000"/>
                </a:solidFill>
              </a:rPr>
              <a:t>0 to player</a:t>
            </a:r>
            <a:endParaRPr lang="ko-KR" altLang="en-US" sz="2400" b="1" dirty="0">
              <a:solidFill>
                <a:srgbClr val="FF0000"/>
              </a:solidFill>
            </a:endParaRPr>
          </a:p>
        </p:txBody>
      </p:sp>
    </p:spTree>
    <p:extLst>
      <p:ext uri="{BB962C8B-B14F-4D97-AF65-F5344CB8AC3E}">
        <p14:creationId xmlns="" xmlns:p14="http://schemas.microsoft.com/office/powerpoint/2010/main" val="111807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0"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A4798C7F-C8CA-4799-BF37-3AB4642CDB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3" name="Group 9">
            <a:extLst>
              <a:ext uri="{FF2B5EF4-FFF2-40B4-BE49-F238E27FC236}">
                <a16:creationId xmlns="" xmlns:a16="http://schemas.microsoft.com/office/drawing/2014/main" id="{87F0794B-55D3-4D2D-BDE7-4688ED321E4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11" name="Straight Connector 10">
              <a:extLst>
                <a:ext uri="{FF2B5EF4-FFF2-40B4-BE49-F238E27FC236}">
                  <a16:creationId xmlns="" xmlns:a16="http://schemas.microsoft.com/office/drawing/2014/main" id="{BE4C795B-1813-4CC6-B03F-8DD130BEAAB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E0F4C04D-5CD8-446B-BE3D-257172E6E4C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FDDC802E-606F-4F39-84B6-90DF0FE5446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2C5B0C75-0136-4A39-9AB6-0F02C452781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C5ED2B52-3D40-46DE-8B54-99A4071578D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18BCEC75-1B6B-45B2-8041-8D933FCF60F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6A2FC789-056A-43CC-807E-4262CDC3E0F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8C32FD3-76B0-40E7-89F2-E9C523210AF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B82E9447-8362-426C-840A-B6F2231F7BC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2F141DC8-83CE-4C21-A5BA-E2FFF3D866E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512A697C-ECBC-40A9-AC69-BF96A34B91A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D2E988AF-5EFB-43D3-B93F-6E4F41A2C90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6B312C1B-AAE2-4A6D-ACC7-ABAA75D4285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57B96146-61DA-44D6-A9DF-6DB41FCF2D8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6B33F93D-4439-46EE-97C4-9CECAAFDCF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5914B275-A3D7-4BA4-B8CB-E7657100F3A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BD26EF3B-FBE7-4D57-8E01-553F50734A6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6CC1E671-BA54-4B31-9A2E-8F50BC57A2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A836A704-3624-4ABF-9A67-0F52C2F3EFB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5FDC385D-BA34-481F-A991-A776E0B1930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F1EF033A-D8FB-416B-AE51-4E098A27D68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17C17B48-F458-4E9B-9331-56FCDC5B6AB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07E44A4B-D453-46F0-A83D-AF0B33D5C59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346BEA9F-314B-440D-AE8D-21E1252EC5A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F15EAFD0-4869-4612-ACDE-ABC703104E8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A0F26706-7F23-4FF0-9CAF-F3C4F47C119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C0195A72-345A-4E88-8D71-14DB3D1B607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0DBF51A6-A3BC-49FE-BB01-E8992811774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A78DF911-744C-419B-83DC-39F270BBF41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1" name="Freeform: Shape 40">
            <a:extLst>
              <a:ext uri="{FF2B5EF4-FFF2-40B4-BE49-F238E27FC236}">
                <a16:creationId xmlns="" xmlns:a16="http://schemas.microsoft.com/office/drawing/2014/main" id="{216BB147-20D5-4D93-BDA5-1BC614D6A4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43" name="Freeform: Shape 42">
            <a:extLst>
              <a:ext uri="{FF2B5EF4-FFF2-40B4-BE49-F238E27FC236}">
                <a16:creationId xmlns="" xmlns:a16="http://schemas.microsoft.com/office/drawing/2014/main" id="{0A253F60-DE40-4508-A37A-61331DF1D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grpSp>
        <p:nvGrpSpPr>
          <p:cNvPr id="4" name="Group 44">
            <a:extLst>
              <a:ext uri="{FF2B5EF4-FFF2-40B4-BE49-F238E27FC236}">
                <a16:creationId xmlns="" xmlns:a16="http://schemas.microsoft.com/office/drawing/2014/main" id="{CFB42397-759B-4110-90F9-11A099A04F1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46" name="Straight Connector 45">
              <a:extLst>
                <a:ext uri="{FF2B5EF4-FFF2-40B4-BE49-F238E27FC236}">
                  <a16:creationId xmlns="" xmlns:a16="http://schemas.microsoft.com/office/drawing/2014/main" id="{7CE16B93-748F-4AF3-90C6-D3EE861E783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A1F2252F-DB74-4990-8E43-3B46EB31A8F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0BBB0339-E325-46BB-A951-96F1A4651B7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121A6F6B-EBF5-41B9-BDDB-AF519B8AD44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A2CB88A6-ABF0-4981-8112-89F17060AFF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5207B5CF-3BA7-46DE-A98B-C46A77F219C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9DE055E6-5758-4FD1-A969-1AB1F47EE57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15B9E002-9254-431A-BEE3-BC744C6D41B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85BB4EB4-8685-4464-8EAE-D44D7770B6B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B3239F69-CDD7-49E2-9C2E-B56A6D009A3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A6C507C8-734D-457D-A4EA-3C1F17BC8CB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9139D922-20CB-41E9-B69E-FA643C51A32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5FE3C40B-0A70-4224-BC24-365327DC6C4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422999B0-1AA0-4D8B-BB3E-1BEAD972B8B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49737CB6-048C-4FD9-9663-0D214A0A30B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2F1A2328-0FD2-449E-A066-56A7D096AB1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63212297-7D47-455C-B574-D4A450A6B9F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4F88725D-F086-42CF-A0A4-F335D03F9E1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0EE97B27-B4E2-45AF-ACC9-5EC22DB7A8E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8FADBC7B-7D04-4E57-9B78-3FC78B9030D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CCD44BB5-3236-443E-BDD8-7E145E32D6A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385E742B-9320-4785-A94F-2CAE2855CCB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8A42F567-7F15-4D7B-8F9C-5F8F6B2832F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69DAD4DF-0FE8-401C-AE04-738B80B2589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2101394A-2A38-4F45-B5B6-A025C4B43F3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79D4873B-257C-4327-907C-08294692144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D5350388-C37B-41E0-8172-2F7D79DBBAC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1DA0A053-52F2-4D51-BEB7-31B0A3CA040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B23551FA-C6B2-4251-A24C-021D7B64EAE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75">
            <a:extLst>
              <a:ext uri="{FF2B5EF4-FFF2-40B4-BE49-F238E27FC236}">
                <a16:creationId xmlns="" xmlns:a16="http://schemas.microsoft.com/office/drawing/2014/main" id="{9A50F0F9-04C8-47E4-AF66-B3CAF8C8191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77" name="Straight Connector 76">
              <a:extLst>
                <a:ext uri="{FF2B5EF4-FFF2-40B4-BE49-F238E27FC236}">
                  <a16:creationId xmlns="" xmlns:a16="http://schemas.microsoft.com/office/drawing/2014/main" id="{2017C593-7166-4110-8447-086A8A2DB9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0792CE38-231D-4EFB-BD1C-B0DFC4714A0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37902244-3120-4F1E-BCA7-C414F8CA577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 xmlns:a16="http://schemas.microsoft.com/office/drawing/2014/main" id="{6C2A9BEC-6FBD-4C4E-9D8F-67971086018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 xmlns:a16="http://schemas.microsoft.com/office/drawing/2014/main" id="{CD05CAB2-3C3D-4649-A904-7115E0A40D0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 xmlns:a16="http://schemas.microsoft.com/office/drawing/2014/main" id="{479ECC96-BB36-4A8A-ACFC-0CDAC9A3278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 xmlns:a16="http://schemas.microsoft.com/office/drawing/2014/main" id="{D6C3BBC2-CEC2-44E9-B82B-34488E7E33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 xmlns:a16="http://schemas.microsoft.com/office/drawing/2014/main" id="{373074D9-0CF2-46DC-8D7A-871B6FE419D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 xmlns:a16="http://schemas.microsoft.com/office/drawing/2014/main" id="{D573F54A-11A1-4A06-8130-294B4D5CEE5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 xmlns:a16="http://schemas.microsoft.com/office/drawing/2014/main" id="{72F69BFB-91DF-4F4E-BE91-2D6805CD689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 xmlns:a16="http://schemas.microsoft.com/office/drawing/2014/main" id="{4BA93DEE-828E-4AC5-A89A-B3FCC1689AF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 xmlns:a16="http://schemas.microsoft.com/office/drawing/2014/main" id="{2043F28B-A5B8-4573-89CC-A68E27A72EC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 xmlns:a16="http://schemas.microsoft.com/office/drawing/2014/main" id="{A41EDE26-6F99-4FF5-A50B-255FEF1CAC1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 xmlns:a16="http://schemas.microsoft.com/office/drawing/2014/main" id="{DC69229A-861A-4B33-A690-B89F20F21A8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A1FF5E2F-2AD1-485A-8981-8905C2357CD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82E9781F-DF28-41A8-8A6B-7DC5409F9E3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 xmlns:a16="http://schemas.microsoft.com/office/drawing/2014/main" id="{ECDF5C52-5A30-4182-9FF7-118DB1BB648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FC8008CF-A1BC-4A0E-B9A2-05FB501EBD4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2DF1A43F-5E26-4631-8775-BC3BACEB166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08A5A284-AA4F-43C1-84B9-947642136BD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5B3BE54E-1FBA-4E64-982C-9CA2C0C4847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7E7BA94A-1A8A-45C6-9B8F-AFEC955F1F9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 xmlns:a16="http://schemas.microsoft.com/office/drawing/2014/main" id="{55C6D3A0-6B84-4021-87FB-3179A711BBF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 xmlns:a16="http://schemas.microsoft.com/office/drawing/2014/main" id="{DA87903E-EEC8-47F4-8730-06C5FD14BC6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A8A92A2B-3460-4608-B3EA-4FFEAF83B1F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2B0E1020-452C-4B7F-A1D2-BA8F1B83FA26}"/>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6903CF7B-6947-4932-AD73-020495EDC0D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8453FA51-CE2D-4B84-9F4F-3263D1BC4DB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3327B132-AD8C-4732-93AA-C136586C226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7" name="Rectangle 106">
            <a:extLst>
              <a:ext uri="{FF2B5EF4-FFF2-40B4-BE49-F238E27FC236}">
                <a16:creationId xmlns="" xmlns:a16="http://schemas.microsoft.com/office/drawing/2014/main" id="{BD171828-588A-47D6-A2EB-80F1A1E507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9" name="Rectangle 108">
            <a:extLst>
              <a:ext uri="{FF2B5EF4-FFF2-40B4-BE49-F238E27FC236}">
                <a16:creationId xmlns="" xmlns:a16="http://schemas.microsoft.com/office/drawing/2014/main" id="{BA6285CA-6AFA-4F27-AFB5-1B32CDE09B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1" name="Right Triangle 110">
            <a:extLst>
              <a:ext uri="{FF2B5EF4-FFF2-40B4-BE49-F238E27FC236}">
                <a16:creationId xmlns="" xmlns:a16="http://schemas.microsoft.com/office/drawing/2014/main" id="{94D786EB-944C-47D5-B631-899F4029B0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a:off x="408102" y="-284146"/>
            <a:ext cx="568289" cy="568289"/>
          </a:xfrm>
          <a:prstGeom prst="rtTriangle">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Shape 112">
            <a:extLst>
              <a:ext uri="{FF2B5EF4-FFF2-40B4-BE49-F238E27FC236}">
                <a16:creationId xmlns="" xmlns:a16="http://schemas.microsoft.com/office/drawing/2014/main" id="{C2F991D5-67E9-4AB4-812B-D031F57ACC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478228" y="-1"/>
            <a:ext cx="4343876" cy="1319545"/>
          </a:xfrm>
          <a:custGeom>
            <a:avLst/>
            <a:gdLst>
              <a:gd name="connsiteX0" fmla="*/ 0 w 4343876"/>
              <a:gd name="connsiteY0" fmla="*/ 0 h 1319545"/>
              <a:gd name="connsiteX1" fmla="*/ 998131 w 4343876"/>
              <a:gd name="connsiteY1" fmla="*/ 0 h 1319545"/>
              <a:gd name="connsiteX2" fmla="*/ 1019043 w 4343876"/>
              <a:gd name="connsiteY2" fmla="*/ 23009 h 1319545"/>
              <a:gd name="connsiteX3" fmla="*/ 2171937 w 4343876"/>
              <a:gd name="connsiteY3" fmla="*/ 500553 h 1319545"/>
              <a:gd name="connsiteX4" fmla="*/ 3324831 w 4343876"/>
              <a:gd name="connsiteY4" fmla="*/ 23009 h 1319545"/>
              <a:gd name="connsiteX5" fmla="*/ 3345743 w 4343876"/>
              <a:gd name="connsiteY5" fmla="*/ 0 h 1319545"/>
              <a:gd name="connsiteX6" fmla="*/ 4343876 w 4343876"/>
              <a:gd name="connsiteY6" fmla="*/ 0 h 1319545"/>
              <a:gd name="connsiteX7" fmla="*/ 4325735 w 4343876"/>
              <a:gd name="connsiteY7" fmla="*/ 37659 h 1319545"/>
              <a:gd name="connsiteX8" fmla="*/ 2171938 w 4343876"/>
              <a:gd name="connsiteY8" fmla="*/ 1319545 h 1319545"/>
              <a:gd name="connsiteX9" fmla="*/ 18141 w 4343876"/>
              <a:gd name="connsiteY9" fmla="*/ 37659 h 131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876" h="1319545">
                <a:moveTo>
                  <a:pt x="0" y="0"/>
                </a:moveTo>
                <a:lnTo>
                  <a:pt x="998131" y="0"/>
                </a:lnTo>
                <a:lnTo>
                  <a:pt x="1019043" y="23009"/>
                </a:lnTo>
                <a:cubicBezTo>
                  <a:pt x="1314094" y="318060"/>
                  <a:pt x="1721704" y="500553"/>
                  <a:pt x="2171937" y="500553"/>
                </a:cubicBezTo>
                <a:cubicBezTo>
                  <a:pt x="2622170" y="500553"/>
                  <a:pt x="3029780" y="318060"/>
                  <a:pt x="3324831" y="23009"/>
                </a:cubicBezTo>
                <a:lnTo>
                  <a:pt x="3345743" y="0"/>
                </a:lnTo>
                <a:lnTo>
                  <a:pt x="4343876" y="0"/>
                </a:lnTo>
                <a:lnTo>
                  <a:pt x="4325735" y="37659"/>
                </a:lnTo>
                <a:cubicBezTo>
                  <a:pt x="3910950" y="801208"/>
                  <a:pt x="3101976" y="1319545"/>
                  <a:pt x="2171938" y="1319545"/>
                </a:cubicBezTo>
                <a:cubicBezTo>
                  <a:pt x="1241900" y="1319545"/>
                  <a:pt x="432926" y="801208"/>
                  <a:pt x="18141" y="37659"/>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Freeform: Shape 114">
            <a:extLst>
              <a:ext uri="{FF2B5EF4-FFF2-40B4-BE49-F238E27FC236}">
                <a16:creationId xmlns="" xmlns:a16="http://schemas.microsoft.com/office/drawing/2014/main" id="{96D6B74B-7A1B-4F67-B350-FF989FCE9E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5113576"/>
            <a:ext cx="2863499" cy="1744424"/>
          </a:xfrm>
          <a:custGeom>
            <a:avLst/>
            <a:gdLst>
              <a:gd name="connsiteX0" fmla="*/ 518179 w 2863499"/>
              <a:gd name="connsiteY0" fmla="*/ 0 h 1744424"/>
              <a:gd name="connsiteX1" fmla="*/ 2857488 w 2863499"/>
              <a:gd name="connsiteY1" fmla="*/ 1721045 h 1744424"/>
              <a:gd name="connsiteX2" fmla="*/ 2863499 w 2863499"/>
              <a:gd name="connsiteY2" fmla="*/ 1744424 h 1744424"/>
              <a:gd name="connsiteX3" fmla="*/ 1986591 w 2863499"/>
              <a:gd name="connsiteY3" fmla="*/ 1744424 h 1744424"/>
              <a:gd name="connsiteX4" fmla="*/ 1951831 w 2863499"/>
              <a:gd name="connsiteY4" fmla="*/ 1672267 h 1744424"/>
              <a:gd name="connsiteX5" fmla="*/ 518178 w 2863499"/>
              <a:gd name="connsiteY5" fmla="*/ 818992 h 1744424"/>
              <a:gd name="connsiteX6" fmla="*/ 33336 w 2863499"/>
              <a:gd name="connsiteY6" fmla="*/ 892293 h 1744424"/>
              <a:gd name="connsiteX7" fmla="*/ 0 w 2863499"/>
              <a:gd name="connsiteY7" fmla="*/ 904495 h 1744424"/>
              <a:gd name="connsiteX8" fmla="*/ 0 w 2863499"/>
              <a:gd name="connsiteY8" fmla="*/ 56072 h 1744424"/>
              <a:gd name="connsiteX9" fmla="*/ 24534 w 2863499"/>
              <a:gd name="connsiteY9" fmla="*/ 49764 h 1744424"/>
              <a:gd name="connsiteX10" fmla="*/ 518179 w 2863499"/>
              <a:gd name="connsiteY10" fmla="*/ 0 h 174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3499" h="1744424">
                <a:moveTo>
                  <a:pt x="518179" y="0"/>
                </a:moveTo>
                <a:cubicBezTo>
                  <a:pt x="1617315" y="0"/>
                  <a:pt x="2547362" y="723959"/>
                  <a:pt x="2857488" y="1721045"/>
                </a:cubicBezTo>
                <a:lnTo>
                  <a:pt x="2863499" y="1744424"/>
                </a:lnTo>
                <a:lnTo>
                  <a:pt x="1986591" y="1744424"/>
                </a:lnTo>
                <a:lnTo>
                  <a:pt x="1951831" y="1672267"/>
                </a:lnTo>
                <a:cubicBezTo>
                  <a:pt x="1675734" y="1164018"/>
                  <a:pt x="1137249" y="818992"/>
                  <a:pt x="518178" y="818992"/>
                </a:cubicBezTo>
                <a:cubicBezTo>
                  <a:pt x="349341" y="818992"/>
                  <a:pt x="186497" y="844655"/>
                  <a:pt x="33336" y="892293"/>
                </a:cubicBezTo>
                <a:lnTo>
                  <a:pt x="0" y="904495"/>
                </a:lnTo>
                <a:lnTo>
                  <a:pt x="0" y="56072"/>
                </a:lnTo>
                <a:lnTo>
                  <a:pt x="24534" y="49764"/>
                </a:lnTo>
                <a:cubicBezTo>
                  <a:pt x="183986" y="17135"/>
                  <a:pt x="349081" y="0"/>
                  <a:pt x="518179" y="0"/>
                </a:cubicBezTo>
                <a:close/>
              </a:path>
            </a:pathLst>
          </a:custGeom>
          <a:solidFill>
            <a:schemeClr val="accent5">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116">
            <a:extLst>
              <a:ext uri="{FF2B5EF4-FFF2-40B4-BE49-F238E27FC236}">
                <a16:creationId xmlns="" xmlns:a16="http://schemas.microsoft.com/office/drawing/2014/main" id="{91108A0F-8C78-4294-B028-9F09581FC0A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118" name="Straight Connector 117">
              <a:extLst>
                <a:ext uri="{FF2B5EF4-FFF2-40B4-BE49-F238E27FC236}">
                  <a16:creationId xmlns="" xmlns:a16="http://schemas.microsoft.com/office/drawing/2014/main" id="{313489AA-CF3C-45B5-9A6B-D686CDD1DDF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 xmlns:a16="http://schemas.microsoft.com/office/drawing/2014/main" id="{7ABF1CE3-37BC-462F-BC4B-5EF9C8287DB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 xmlns:a16="http://schemas.microsoft.com/office/drawing/2014/main" id="{121847A4-7B07-4976-81EF-E68ABFC4FB3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 xmlns:a16="http://schemas.microsoft.com/office/drawing/2014/main" id="{9F3EBBA6-8771-481B-BACA-142F0C80534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 xmlns:a16="http://schemas.microsoft.com/office/drawing/2014/main" id="{DF58D94E-BB4B-436D-8172-0F5737BEEA9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 xmlns:a16="http://schemas.microsoft.com/office/drawing/2014/main" id="{4F75AA9A-4678-41CB-AEFA-13C324B8475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 xmlns:a16="http://schemas.microsoft.com/office/drawing/2014/main" id="{6C95E447-C172-476B-98BE-453E4049FBE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 xmlns:a16="http://schemas.microsoft.com/office/drawing/2014/main" id="{1F3BD247-696E-47F7-964F-89A5823D118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 xmlns:a16="http://schemas.microsoft.com/office/drawing/2014/main" id="{5E31E4B8-694B-447A-AA13-36B0A4EEC9F6}"/>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 xmlns:a16="http://schemas.microsoft.com/office/drawing/2014/main" id="{88321B73-1AE7-4FA0-90EB-4E969A095DF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 xmlns:a16="http://schemas.microsoft.com/office/drawing/2014/main" id="{E15F8082-1C6D-496D-937D-964948B109B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 xmlns:a16="http://schemas.microsoft.com/office/drawing/2014/main" id="{1B84AF1D-3604-4213-B891-4880C86F6EC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 xmlns:a16="http://schemas.microsoft.com/office/drawing/2014/main" id="{C3631262-5E4E-4A33-9D72-17996A538F9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 xmlns:a16="http://schemas.microsoft.com/office/drawing/2014/main" id="{9A4C49C9-CD9F-417C-A832-DD9D6F9C4BC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 xmlns:a16="http://schemas.microsoft.com/office/drawing/2014/main" id="{9A3BBBFA-B462-4340-82C8-3EE5CCFB100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 xmlns:a16="http://schemas.microsoft.com/office/drawing/2014/main" id="{4A7D3C2E-F100-49BC-9F4E-DFB50B2F9FB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 xmlns:a16="http://schemas.microsoft.com/office/drawing/2014/main" id="{E46D4A85-2FF9-491B-BBF7-4D83EB8881B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 xmlns:a16="http://schemas.microsoft.com/office/drawing/2014/main" id="{B8F6747A-BC05-4E83-8FE8-976BBCE3052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 xmlns:a16="http://schemas.microsoft.com/office/drawing/2014/main" id="{4C1FEEA0-B31C-4DD8-9CC4-DAE06557804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 xmlns:a16="http://schemas.microsoft.com/office/drawing/2014/main" id="{BA783C12-3D0A-495D-B461-9D1FCC415A1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 xmlns:a16="http://schemas.microsoft.com/office/drawing/2014/main" id="{9AD7D205-DA43-40B9-82B4-D570FB270F5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 xmlns:a16="http://schemas.microsoft.com/office/drawing/2014/main" id="{FDD4F5FF-D993-454E-AB84-8634B9E53F6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 xmlns:a16="http://schemas.microsoft.com/office/drawing/2014/main" id="{EF64AEBB-D378-4CCE-9266-B45FC822EB7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 xmlns:a16="http://schemas.microsoft.com/office/drawing/2014/main" id="{22217ABD-7AF1-44DF-9243-75E5C9792A0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 xmlns:a16="http://schemas.microsoft.com/office/drawing/2014/main" id="{0D885E59-AA75-4026-972E-4DEE1AB5994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 xmlns:a16="http://schemas.microsoft.com/office/drawing/2014/main" id="{6AB41BAB-F8B8-402D-BC3D-82F73208A39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 xmlns:a16="http://schemas.microsoft.com/office/drawing/2014/main" id="{F67CC234-9EF0-4613-9013-F7F9AEC49E5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 xmlns:a16="http://schemas.microsoft.com/office/drawing/2014/main" id="{032D8DE3-B3FD-47EC-B6D3-90CE4F0370D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 xmlns:a16="http://schemas.microsoft.com/office/drawing/2014/main" id="{A4218772-C699-478C-9D44-9459ABA4CA7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 xmlns:a16="http://schemas.microsoft.com/office/drawing/2014/main" id="{CF23CBDC-AA24-4A97-ACEA-7581F830B4BC}"/>
              </a:ext>
            </a:extLst>
          </p:cNvPr>
          <p:cNvSpPr>
            <a:spLocks noGrp="1"/>
          </p:cNvSpPr>
          <p:nvPr>
            <p:ph type="title"/>
          </p:nvPr>
        </p:nvSpPr>
        <p:spPr>
          <a:xfrm>
            <a:off x="453142" y="715279"/>
            <a:ext cx="10733204" cy="2799578"/>
          </a:xfrm>
        </p:spPr>
        <p:txBody>
          <a:bodyPr vert="horz" lIns="91440" tIns="45720" rIns="91440" bIns="45720" rtlCol="0" anchor="b">
            <a:normAutofit/>
          </a:bodyPr>
          <a:lstStyle/>
          <a:p>
            <a:r>
              <a:rPr lang="en-US" sz="5400" dirty="0" smtClean="0">
                <a:cs typeface="Posterama"/>
              </a:rPr>
              <a:t>3. Others</a:t>
            </a:r>
            <a:endParaRPr lang="en-US" sz="5400" dirty="0"/>
          </a:p>
        </p:txBody>
      </p:sp>
    </p:spTree>
    <p:extLst>
      <p:ext uri="{BB962C8B-B14F-4D97-AF65-F5344CB8AC3E}">
        <p14:creationId xmlns="" xmlns:p14="http://schemas.microsoft.com/office/powerpoint/2010/main" val="1386130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835FF09-D167-41AA-84FD-58C5F15C9940}"/>
              </a:ext>
            </a:extLst>
          </p:cNvPr>
          <p:cNvSpPr txBox="1">
            <a:spLocks/>
          </p:cNvSpPr>
          <p:nvPr/>
        </p:nvSpPr>
        <p:spPr>
          <a:xfrm>
            <a:off x="352213" y="0"/>
            <a:ext cx="1111633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err="1" smtClean="0">
                <a:ln>
                  <a:noFill/>
                </a:ln>
                <a:solidFill>
                  <a:srgbClr val="FFFFFF"/>
                </a:solidFill>
                <a:effectLst/>
                <a:uLnTx/>
                <a:uFillTx/>
                <a:latin typeface="+mj-lt"/>
                <a:ea typeface="+mj-lt"/>
                <a:cs typeface="+mj-lt"/>
              </a:rPr>
              <a:t>Phrexian</a:t>
            </a:r>
            <a:r>
              <a:rPr kumimoji="0" lang="en-US" sz="4000" b="0" i="0" u="none" strike="noStrike" kern="1200" cap="none" spc="0" normalizeH="0" baseline="0" noProof="0" dirty="0" smtClean="0">
                <a:ln>
                  <a:noFill/>
                </a:ln>
                <a:solidFill>
                  <a:srgbClr val="FFFFFF"/>
                </a:solidFill>
                <a:effectLst/>
                <a:uLnTx/>
                <a:uFillTx/>
                <a:latin typeface="+mj-lt"/>
                <a:ea typeface="+mj-lt"/>
                <a:cs typeface="+mj-lt"/>
              </a:rPr>
              <a:t> </a:t>
            </a:r>
            <a:r>
              <a:rPr kumimoji="0" lang="en-US" sz="4000" b="0" i="0" u="none" strike="noStrike" kern="1200" cap="none" spc="0" normalizeH="0" baseline="0" noProof="0" dirty="0" err="1" smtClean="0">
                <a:ln>
                  <a:noFill/>
                </a:ln>
                <a:solidFill>
                  <a:srgbClr val="FFFFFF"/>
                </a:solidFill>
                <a:effectLst/>
                <a:uLnTx/>
                <a:uFillTx/>
                <a:latin typeface="+mj-lt"/>
                <a:ea typeface="+mj-lt"/>
                <a:cs typeface="+mj-lt"/>
              </a:rPr>
              <a:t>mana</a:t>
            </a:r>
            <a:r>
              <a:rPr kumimoji="0" lang="en-US" sz="4000" b="0" i="0" u="none" strike="noStrike" kern="1200" cap="none" spc="0" normalizeH="0" baseline="0" noProof="0" dirty="0" smtClean="0">
                <a:ln>
                  <a:noFill/>
                </a:ln>
                <a:solidFill>
                  <a:srgbClr val="FFFFFF"/>
                </a:solidFill>
                <a:effectLst/>
                <a:uLnTx/>
                <a:uFillTx/>
                <a:latin typeface="+mj-lt"/>
                <a:ea typeface="+mj-lt"/>
                <a:cs typeface="+mj-lt"/>
              </a:rPr>
              <a:t> came</a:t>
            </a:r>
            <a:r>
              <a:rPr kumimoji="0" lang="en-US" sz="4000" b="0" i="0" u="none" strike="noStrike" kern="1200" cap="none" spc="0" normalizeH="0" noProof="0" dirty="0" smtClean="0">
                <a:ln>
                  <a:noFill/>
                </a:ln>
                <a:solidFill>
                  <a:srgbClr val="FFFFFF"/>
                </a:solidFill>
                <a:effectLst/>
                <a:uLnTx/>
                <a:uFillTx/>
                <a:latin typeface="+mj-lt"/>
                <a:ea typeface="+mj-lt"/>
                <a:cs typeface="+mj-lt"/>
              </a:rPr>
              <a:t> back?</a:t>
            </a:r>
            <a:endParaRPr kumimoji="0" lang="en-US" sz="4000" b="0" i="0" u="none" strike="noStrike" kern="1200" cap="none" spc="0" normalizeH="0" baseline="0" noProof="0" dirty="0">
              <a:ln>
                <a:noFill/>
              </a:ln>
              <a:solidFill>
                <a:srgbClr val="FFFFFF"/>
              </a:solidFill>
              <a:effectLst/>
              <a:uLnTx/>
              <a:uFillTx/>
              <a:latin typeface="+mj-lt"/>
              <a:ea typeface="+mj-ea"/>
              <a:cs typeface="+mj-cs"/>
            </a:endParaRPr>
          </a:p>
        </p:txBody>
      </p:sp>
      <p:pic>
        <p:nvPicPr>
          <p:cNvPr id="35842" name="Picture 2" descr="Defiler of Dreams (DMU)"/>
          <p:cNvPicPr>
            <a:picLocks noChangeAspect="1" noChangeArrowheads="1"/>
          </p:cNvPicPr>
          <p:nvPr/>
        </p:nvPicPr>
        <p:blipFill>
          <a:blip r:embed="rId2" cstate="print"/>
          <a:srcRect/>
          <a:stretch>
            <a:fillRect/>
          </a:stretch>
        </p:blipFill>
        <p:spPr bwMode="auto">
          <a:xfrm>
            <a:off x="842689" y="1181100"/>
            <a:ext cx="3592785" cy="5006340"/>
          </a:xfrm>
          <a:prstGeom prst="rect">
            <a:avLst/>
          </a:prstGeom>
          <a:noFill/>
        </p:spPr>
      </p:pic>
      <p:pic>
        <p:nvPicPr>
          <p:cNvPr id="35844" name="Picture 4" descr="https://c1.scryfall.com/file/scryfall-cards/large/front/d/8/d8cebc2c-a46b-4459-b62b-7fce1a744b11.jpg?1562881930"/>
          <p:cNvPicPr>
            <a:picLocks noChangeAspect="1" noChangeArrowheads="1"/>
          </p:cNvPicPr>
          <p:nvPr/>
        </p:nvPicPr>
        <p:blipFill>
          <a:blip r:embed="rId3" cstate="print"/>
          <a:srcRect/>
          <a:stretch>
            <a:fillRect/>
          </a:stretch>
        </p:blipFill>
        <p:spPr bwMode="auto">
          <a:xfrm>
            <a:off x="7582177" y="1165859"/>
            <a:ext cx="3595199" cy="5007600"/>
          </a:xfrm>
          <a:prstGeom prst="rect">
            <a:avLst/>
          </a:prstGeom>
          <a:noFill/>
        </p:spPr>
      </p:pic>
      <p:sp>
        <p:nvSpPr>
          <p:cNvPr id="6" name="TextBox 5"/>
          <p:cNvSpPr txBox="1"/>
          <p:nvPr/>
        </p:nvSpPr>
        <p:spPr>
          <a:xfrm>
            <a:off x="4991100" y="3299460"/>
            <a:ext cx="4594860" cy="923330"/>
          </a:xfrm>
          <a:prstGeom prst="rect">
            <a:avLst/>
          </a:prstGeom>
          <a:noFill/>
        </p:spPr>
        <p:txBody>
          <a:bodyPr wrap="square" rtlCol="0">
            <a:spAutoFit/>
          </a:bodyPr>
          <a:lstStyle/>
          <a:p>
            <a:r>
              <a:rPr lang="en-US" altLang="ko-KR" sz="5400" dirty="0" smtClean="0">
                <a:solidFill>
                  <a:srgbClr val="FF0000"/>
                </a:solidFill>
              </a:rPr>
              <a:t>NOPE!</a:t>
            </a:r>
            <a:endParaRPr lang="ko-KR" altLang="en-US" sz="5400" dirty="0">
              <a:solidFill>
                <a:srgbClr val="FF0000"/>
              </a:solidFill>
            </a:endParaRPr>
          </a:p>
        </p:txBody>
      </p:sp>
    </p:spTree>
    <p:extLst>
      <p:ext uri="{BB962C8B-B14F-4D97-AF65-F5344CB8AC3E}">
        <p14:creationId xmlns="" xmlns:p14="http://schemas.microsoft.com/office/powerpoint/2010/main" val="111807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A4798C7F-C8CA-4799-BF37-3AB4642CDB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0" name="Group 9">
            <a:extLst>
              <a:ext uri="{FF2B5EF4-FFF2-40B4-BE49-F238E27FC236}">
                <a16:creationId xmlns="" xmlns:a16="http://schemas.microsoft.com/office/drawing/2014/main" id="{87F0794B-55D3-4D2D-BDE7-4688ED321E4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11" name="Straight Connector 10">
              <a:extLst>
                <a:ext uri="{FF2B5EF4-FFF2-40B4-BE49-F238E27FC236}">
                  <a16:creationId xmlns="" xmlns:a16="http://schemas.microsoft.com/office/drawing/2014/main" id="{BE4C795B-1813-4CC6-B03F-8DD130BEAAB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E0F4C04D-5CD8-446B-BE3D-257172E6E4C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FDDC802E-606F-4F39-84B6-90DF0FE5446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2C5B0C75-0136-4A39-9AB6-0F02C452781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C5ED2B52-3D40-46DE-8B54-99A4071578D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18BCEC75-1B6B-45B2-8041-8D933FCF60F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6A2FC789-056A-43CC-807E-4262CDC3E0F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8C32FD3-76B0-40E7-89F2-E9C523210AF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B82E9447-8362-426C-840A-B6F2231F7BC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2F141DC8-83CE-4C21-A5BA-E2FFF3D866E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512A697C-ECBC-40A9-AC69-BF96A34B91A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D2E988AF-5EFB-43D3-B93F-6E4F41A2C90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6B312C1B-AAE2-4A6D-ACC7-ABAA75D4285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57B96146-61DA-44D6-A9DF-6DB41FCF2D8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6B33F93D-4439-46EE-97C4-9CECAAFDCF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5914B275-A3D7-4BA4-B8CB-E7657100F3A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BD26EF3B-FBE7-4D57-8E01-553F50734A6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6CC1E671-BA54-4B31-9A2E-8F50BC57A2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A836A704-3624-4ABF-9A67-0F52C2F3EFB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5FDC385D-BA34-481F-A991-A776E0B1930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F1EF033A-D8FB-416B-AE51-4E098A27D68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17C17B48-F458-4E9B-9331-56FCDC5B6AB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07E44A4B-D453-46F0-A83D-AF0B33D5C59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346BEA9F-314B-440D-AE8D-21E1252EC5A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F15EAFD0-4869-4612-ACDE-ABC703104E8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A0F26706-7F23-4FF0-9CAF-F3C4F47C119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C0195A72-345A-4E88-8D71-14DB3D1B607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0DBF51A6-A3BC-49FE-BB01-E8992811774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A78DF911-744C-419B-83DC-39F270BBF41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1" name="Freeform: Shape 40">
            <a:extLst>
              <a:ext uri="{FF2B5EF4-FFF2-40B4-BE49-F238E27FC236}">
                <a16:creationId xmlns="" xmlns:a16="http://schemas.microsoft.com/office/drawing/2014/main" id="{216BB147-20D5-4D93-BDA5-1BC614D6A4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43" name="Freeform: Shape 42">
            <a:extLst>
              <a:ext uri="{FF2B5EF4-FFF2-40B4-BE49-F238E27FC236}">
                <a16:creationId xmlns="" xmlns:a16="http://schemas.microsoft.com/office/drawing/2014/main" id="{0A253F60-DE40-4508-A37A-61331DF1D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grpSp>
        <p:nvGrpSpPr>
          <p:cNvPr id="45" name="Group 44">
            <a:extLst>
              <a:ext uri="{FF2B5EF4-FFF2-40B4-BE49-F238E27FC236}">
                <a16:creationId xmlns="" xmlns:a16="http://schemas.microsoft.com/office/drawing/2014/main" id="{CFB42397-759B-4110-90F9-11A099A04F1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46" name="Straight Connector 45">
              <a:extLst>
                <a:ext uri="{FF2B5EF4-FFF2-40B4-BE49-F238E27FC236}">
                  <a16:creationId xmlns="" xmlns:a16="http://schemas.microsoft.com/office/drawing/2014/main" id="{7CE16B93-748F-4AF3-90C6-D3EE861E783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A1F2252F-DB74-4990-8E43-3B46EB31A8F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0BBB0339-E325-46BB-A951-96F1A4651B7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121A6F6B-EBF5-41B9-BDDB-AF519B8AD44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A2CB88A6-ABF0-4981-8112-89F17060AFF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5207B5CF-3BA7-46DE-A98B-C46A77F219C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9DE055E6-5758-4FD1-A969-1AB1F47EE57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15B9E002-9254-431A-BEE3-BC744C6D41B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85BB4EB4-8685-4464-8EAE-D44D7770B6B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B3239F69-CDD7-49E2-9C2E-B56A6D009A3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A6C507C8-734D-457D-A4EA-3C1F17BC8CB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9139D922-20CB-41E9-B69E-FA643C51A32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5FE3C40B-0A70-4224-BC24-365327DC6C4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422999B0-1AA0-4D8B-BB3E-1BEAD972B8B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49737CB6-048C-4FD9-9663-0D214A0A30B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2F1A2328-0FD2-449E-A066-56A7D096AB1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63212297-7D47-455C-B574-D4A450A6B9F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4F88725D-F086-42CF-A0A4-F335D03F9E1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0EE97B27-B4E2-45AF-ACC9-5EC22DB7A8E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8FADBC7B-7D04-4E57-9B78-3FC78B9030D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CCD44BB5-3236-443E-BDD8-7E145E32D6A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385E742B-9320-4785-A94F-2CAE2855CCB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8A42F567-7F15-4D7B-8F9C-5F8F6B2832F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69DAD4DF-0FE8-401C-AE04-738B80B2589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2101394A-2A38-4F45-B5B6-A025C4B43F3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79D4873B-257C-4327-907C-08294692144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D5350388-C37B-41E0-8172-2F7D79DBBAC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1DA0A053-52F2-4D51-BEB7-31B0A3CA040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B23551FA-C6B2-4251-A24C-021D7B64EAE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 xmlns:a16="http://schemas.microsoft.com/office/drawing/2014/main" id="{9A50F0F9-04C8-47E4-AF66-B3CAF8C8191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77" name="Straight Connector 76">
              <a:extLst>
                <a:ext uri="{FF2B5EF4-FFF2-40B4-BE49-F238E27FC236}">
                  <a16:creationId xmlns="" xmlns:a16="http://schemas.microsoft.com/office/drawing/2014/main" id="{2017C593-7166-4110-8447-086A8A2DB9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0792CE38-231D-4EFB-BD1C-B0DFC4714A0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37902244-3120-4F1E-BCA7-C414F8CA577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 xmlns:a16="http://schemas.microsoft.com/office/drawing/2014/main" id="{6C2A9BEC-6FBD-4C4E-9D8F-67971086018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 xmlns:a16="http://schemas.microsoft.com/office/drawing/2014/main" id="{CD05CAB2-3C3D-4649-A904-7115E0A40D0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 xmlns:a16="http://schemas.microsoft.com/office/drawing/2014/main" id="{479ECC96-BB36-4A8A-ACFC-0CDAC9A3278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 xmlns:a16="http://schemas.microsoft.com/office/drawing/2014/main" id="{D6C3BBC2-CEC2-44E9-B82B-34488E7E33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 xmlns:a16="http://schemas.microsoft.com/office/drawing/2014/main" id="{373074D9-0CF2-46DC-8D7A-871B6FE419D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 xmlns:a16="http://schemas.microsoft.com/office/drawing/2014/main" id="{D573F54A-11A1-4A06-8130-294B4D5CEE5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 xmlns:a16="http://schemas.microsoft.com/office/drawing/2014/main" id="{72F69BFB-91DF-4F4E-BE91-2D6805CD689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 xmlns:a16="http://schemas.microsoft.com/office/drawing/2014/main" id="{4BA93DEE-828E-4AC5-A89A-B3FCC1689AF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 xmlns:a16="http://schemas.microsoft.com/office/drawing/2014/main" id="{2043F28B-A5B8-4573-89CC-A68E27A72EC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 xmlns:a16="http://schemas.microsoft.com/office/drawing/2014/main" id="{A41EDE26-6F99-4FF5-A50B-255FEF1CAC1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 xmlns:a16="http://schemas.microsoft.com/office/drawing/2014/main" id="{DC69229A-861A-4B33-A690-B89F20F21A8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A1FF5E2F-2AD1-485A-8981-8905C2357CD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82E9781F-DF28-41A8-8A6B-7DC5409F9E3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 xmlns:a16="http://schemas.microsoft.com/office/drawing/2014/main" id="{ECDF5C52-5A30-4182-9FF7-118DB1BB648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FC8008CF-A1BC-4A0E-B9A2-05FB501EBD4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2DF1A43F-5E26-4631-8775-BC3BACEB166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08A5A284-AA4F-43C1-84B9-947642136BD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5B3BE54E-1FBA-4E64-982C-9CA2C0C4847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7E7BA94A-1A8A-45C6-9B8F-AFEC955F1F9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 xmlns:a16="http://schemas.microsoft.com/office/drawing/2014/main" id="{55C6D3A0-6B84-4021-87FB-3179A711BBF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 xmlns:a16="http://schemas.microsoft.com/office/drawing/2014/main" id="{DA87903E-EEC8-47F4-8730-06C5FD14BC6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A8A92A2B-3460-4608-B3EA-4FFEAF83B1F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2B0E1020-452C-4B7F-A1D2-BA8F1B83FA26}"/>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6903CF7B-6947-4932-AD73-020495EDC0D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8453FA51-CE2D-4B84-9F4F-3263D1BC4DB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3327B132-AD8C-4732-93AA-C136586C226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7" name="Rectangle 106">
            <a:extLst>
              <a:ext uri="{FF2B5EF4-FFF2-40B4-BE49-F238E27FC236}">
                <a16:creationId xmlns="" xmlns:a16="http://schemas.microsoft.com/office/drawing/2014/main" id="{BD171828-588A-47D6-A2EB-80F1A1E507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9" name="Rectangle 108">
            <a:extLst>
              <a:ext uri="{FF2B5EF4-FFF2-40B4-BE49-F238E27FC236}">
                <a16:creationId xmlns="" xmlns:a16="http://schemas.microsoft.com/office/drawing/2014/main" id="{BA6285CA-6AFA-4F27-AFB5-1B32CDE09B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1" name="Right Triangle 110">
            <a:extLst>
              <a:ext uri="{FF2B5EF4-FFF2-40B4-BE49-F238E27FC236}">
                <a16:creationId xmlns="" xmlns:a16="http://schemas.microsoft.com/office/drawing/2014/main" id="{94D786EB-944C-47D5-B631-899F4029B0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a:off x="408102" y="-284146"/>
            <a:ext cx="568289" cy="568289"/>
          </a:xfrm>
          <a:prstGeom prst="rtTriangle">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Shape 112">
            <a:extLst>
              <a:ext uri="{FF2B5EF4-FFF2-40B4-BE49-F238E27FC236}">
                <a16:creationId xmlns="" xmlns:a16="http://schemas.microsoft.com/office/drawing/2014/main" id="{C2F991D5-67E9-4AB4-812B-D031F57ACC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478228" y="-1"/>
            <a:ext cx="4343876" cy="1319545"/>
          </a:xfrm>
          <a:custGeom>
            <a:avLst/>
            <a:gdLst>
              <a:gd name="connsiteX0" fmla="*/ 0 w 4343876"/>
              <a:gd name="connsiteY0" fmla="*/ 0 h 1319545"/>
              <a:gd name="connsiteX1" fmla="*/ 998131 w 4343876"/>
              <a:gd name="connsiteY1" fmla="*/ 0 h 1319545"/>
              <a:gd name="connsiteX2" fmla="*/ 1019043 w 4343876"/>
              <a:gd name="connsiteY2" fmla="*/ 23009 h 1319545"/>
              <a:gd name="connsiteX3" fmla="*/ 2171937 w 4343876"/>
              <a:gd name="connsiteY3" fmla="*/ 500553 h 1319545"/>
              <a:gd name="connsiteX4" fmla="*/ 3324831 w 4343876"/>
              <a:gd name="connsiteY4" fmla="*/ 23009 h 1319545"/>
              <a:gd name="connsiteX5" fmla="*/ 3345743 w 4343876"/>
              <a:gd name="connsiteY5" fmla="*/ 0 h 1319545"/>
              <a:gd name="connsiteX6" fmla="*/ 4343876 w 4343876"/>
              <a:gd name="connsiteY6" fmla="*/ 0 h 1319545"/>
              <a:gd name="connsiteX7" fmla="*/ 4325735 w 4343876"/>
              <a:gd name="connsiteY7" fmla="*/ 37659 h 1319545"/>
              <a:gd name="connsiteX8" fmla="*/ 2171938 w 4343876"/>
              <a:gd name="connsiteY8" fmla="*/ 1319545 h 1319545"/>
              <a:gd name="connsiteX9" fmla="*/ 18141 w 4343876"/>
              <a:gd name="connsiteY9" fmla="*/ 37659 h 131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876" h="1319545">
                <a:moveTo>
                  <a:pt x="0" y="0"/>
                </a:moveTo>
                <a:lnTo>
                  <a:pt x="998131" y="0"/>
                </a:lnTo>
                <a:lnTo>
                  <a:pt x="1019043" y="23009"/>
                </a:lnTo>
                <a:cubicBezTo>
                  <a:pt x="1314094" y="318060"/>
                  <a:pt x="1721704" y="500553"/>
                  <a:pt x="2171937" y="500553"/>
                </a:cubicBezTo>
                <a:cubicBezTo>
                  <a:pt x="2622170" y="500553"/>
                  <a:pt x="3029780" y="318060"/>
                  <a:pt x="3324831" y="23009"/>
                </a:cubicBezTo>
                <a:lnTo>
                  <a:pt x="3345743" y="0"/>
                </a:lnTo>
                <a:lnTo>
                  <a:pt x="4343876" y="0"/>
                </a:lnTo>
                <a:lnTo>
                  <a:pt x="4325735" y="37659"/>
                </a:lnTo>
                <a:cubicBezTo>
                  <a:pt x="3910950" y="801208"/>
                  <a:pt x="3101976" y="1319545"/>
                  <a:pt x="2171938" y="1319545"/>
                </a:cubicBezTo>
                <a:cubicBezTo>
                  <a:pt x="1241900" y="1319545"/>
                  <a:pt x="432926" y="801208"/>
                  <a:pt x="18141" y="37659"/>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Freeform: Shape 114">
            <a:extLst>
              <a:ext uri="{FF2B5EF4-FFF2-40B4-BE49-F238E27FC236}">
                <a16:creationId xmlns="" xmlns:a16="http://schemas.microsoft.com/office/drawing/2014/main" id="{96D6B74B-7A1B-4F67-B350-FF989FCE9E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5113576"/>
            <a:ext cx="2863499" cy="1744424"/>
          </a:xfrm>
          <a:custGeom>
            <a:avLst/>
            <a:gdLst>
              <a:gd name="connsiteX0" fmla="*/ 518179 w 2863499"/>
              <a:gd name="connsiteY0" fmla="*/ 0 h 1744424"/>
              <a:gd name="connsiteX1" fmla="*/ 2857488 w 2863499"/>
              <a:gd name="connsiteY1" fmla="*/ 1721045 h 1744424"/>
              <a:gd name="connsiteX2" fmla="*/ 2863499 w 2863499"/>
              <a:gd name="connsiteY2" fmla="*/ 1744424 h 1744424"/>
              <a:gd name="connsiteX3" fmla="*/ 1986591 w 2863499"/>
              <a:gd name="connsiteY3" fmla="*/ 1744424 h 1744424"/>
              <a:gd name="connsiteX4" fmla="*/ 1951831 w 2863499"/>
              <a:gd name="connsiteY4" fmla="*/ 1672267 h 1744424"/>
              <a:gd name="connsiteX5" fmla="*/ 518178 w 2863499"/>
              <a:gd name="connsiteY5" fmla="*/ 818992 h 1744424"/>
              <a:gd name="connsiteX6" fmla="*/ 33336 w 2863499"/>
              <a:gd name="connsiteY6" fmla="*/ 892293 h 1744424"/>
              <a:gd name="connsiteX7" fmla="*/ 0 w 2863499"/>
              <a:gd name="connsiteY7" fmla="*/ 904495 h 1744424"/>
              <a:gd name="connsiteX8" fmla="*/ 0 w 2863499"/>
              <a:gd name="connsiteY8" fmla="*/ 56072 h 1744424"/>
              <a:gd name="connsiteX9" fmla="*/ 24534 w 2863499"/>
              <a:gd name="connsiteY9" fmla="*/ 49764 h 1744424"/>
              <a:gd name="connsiteX10" fmla="*/ 518179 w 2863499"/>
              <a:gd name="connsiteY10" fmla="*/ 0 h 174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3499" h="1744424">
                <a:moveTo>
                  <a:pt x="518179" y="0"/>
                </a:moveTo>
                <a:cubicBezTo>
                  <a:pt x="1617315" y="0"/>
                  <a:pt x="2547362" y="723959"/>
                  <a:pt x="2857488" y="1721045"/>
                </a:cubicBezTo>
                <a:lnTo>
                  <a:pt x="2863499" y="1744424"/>
                </a:lnTo>
                <a:lnTo>
                  <a:pt x="1986591" y="1744424"/>
                </a:lnTo>
                <a:lnTo>
                  <a:pt x="1951831" y="1672267"/>
                </a:lnTo>
                <a:cubicBezTo>
                  <a:pt x="1675734" y="1164018"/>
                  <a:pt x="1137249" y="818992"/>
                  <a:pt x="518178" y="818992"/>
                </a:cubicBezTo>
                <a:cubicBezTo>
                  <a:pt x="349341" y="818992"/>
                  <a:pt x="186497" y="844655"/>
                  <a:pt x="33336" y="892293"/>
                </a:cubicBezTo>
                <a:lnTo>
                  <a:pt x="0" y="904495"/>
                </a:lnTo>
                <a:lnTo>
                  <a:pt x="0" y="56072"/>
                </a:lnTo>
                <a:lnTo>
                  <a:pt x="24534" y="49764"/>
                </a:lnTo>
                <a:cubicBezTo>
                  <a:pt x="183986" y="17135"/>
                  <a:pt x="349081" y="0"/>
                  <a:pt x="518179" y="0"/>
                </a:cubicBezTo>
                <a:close/>
              </a:path>
            </a:pathLst>
          </a:custGeom>
          <a:solidFill>
            <a:schemeClr val="accent5">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7" name="Group 116">
            <a:extLst>
              <a:ext uri="{FF2B5EF4-FFF2-40B4-BE49-F238E27FC236}">
                <a16:creationId xmlns="" xmlns:a16="http://schemas.microsoft.com/office/drawing/2014/main" id="{91108A0F-8C78-4294-B028-9F09581FC0A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118" name="Straight Connector 117">
              <a:extLst>
                <a:ext uri="{FF2B5EF4-FFF2-40B4-BE49-F238E27FC236}">
                  <a16:creationId xmlns="" xmlns:a16="http://schemas.microsoft.com/office/drawing/2014/main" id="{313489AA-CF3C-45B5-9A6B-D686CDD1DDF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 xmlns:a16="http://schemas.microsoft.com/office/drawing/2014/main" id="{7ABF1CE3-37BC-462F-BC4B-5EF9C8287DB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 xmlns:a16="http://schemas.microsoft.com/office/drawing/2014/main" id="{121847A4-7B07-4976-81EF-E68ABFC4FB3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 xmlns:a16="http://schemas.microsoft.com/office/drawing/2014/main" id="{9F3EBBA6-8771-481B-BACA-142F0C80534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 xmlns:a16="http://schemas.microsoft.com/office/drawing/2014/main" id="{DF58D94E-BB4B-436D-8172-0F5737BEEA9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 xmlns:a16="http://schemas.microsoft.com/office/drawing/2014/main" id="{4F75AA9A-4678-41CB-AEFA-13C324B8475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 xmlns:a16="http://schemas.microsoft.com/office/drawing/2014/main" id="{6C95E447-C172-476B-98BE-453E4049FBE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 xmlns:a16="http://schemas.microsoft.com/office/drawing/2014/main" id="{1F3BD247-696E-47F7-964F-89A5823D118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 xmlns:a16="http://schemas.microsoft.com/office/drawing/2014/main" id="{5E31E4B8-694B-447A-AA13-36B0A4EEC9F6}"/>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 xmlns:a16="http://schemas.microsoft.com/office/drawing/2014/main" id="{88321B73-1AE7-4FA0-90EB-4E969A095DF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 xmlns:a16="http://schemas.microsoft.com/office/drawing/2014/main" id="{E15F8082-1C6D-496D-937D-964948B109B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 xmlns:a16="http://schemas.microsoft.com/office/drawing/2014/main" id="{1B84AF1D-3604-4213-B891-4880C86F6EC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 xmlns:a16="http://schemas.microsoft.com/office/drawing/2014/main" id="{C3631262-5E4E-4A33-9D72-17996A538F9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 xmlns:a16="http://schemas.microsoft.com/office/drawing/2014/main" id="{9A4C49C9-CD9F-417C-A832-DD9D6F9C4BC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 xmlns:a16="http://schemas.microsoft.com/office/drawing/2014/main" id="{9A3BBBFA-B462-4340-82C8-3EE5CCFB100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 xmlns:a16="http://schemas.microsoft.com/office/drawing/2014/main" id="{4A7D3C2E-F100-49BC-9F4E-DFB50B2F9FB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 xmlns:a16="http://schemas.microsoft.com/office/drawing/2014/main" id="{E46D4A85-2FF9-491B-BBF7-4D83EB8881B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 xmlns:a16="http://schemas.microsoft.com/office/drawing/2014/main" id="{B8F6747A-BC05-4E83-8FE8-976BBCE3052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 xmlns:a16="http://schemas.microsoft.com/office/drawing/2014/main" id="{4C1FEEA0-B31C-4DD8-9CC4-DAE06557804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 xmlns:a16="http://schemas.microsoft.com/office/drawing/2014/main" id="{BA783C12-3D0A-495D-B461-9D1FCC415A1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 xmlns:a16="http://schemas.microsoft.com/office/drawing/2014/main" id="{9AD7D205-DA43-40B9-82B4-D570FB270F5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 xmlns:a16="http://schemas.microsoft.com/office/drawing/2014/main" id="{FDD4F5FF-D993-454E-AB84-8634B9E53F6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 xmlns:a16="http://schemas.microsoft.com/office/drawing/2014/main" id="{EF64AEBB-D378-4CCE-9266-B45FC822EB7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 xmlns:a16="http://schemas.microsoft.com/office/drawing/2014/main" id="{22217ABD-7AF1-44DF-9243-75E5C9792A0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 xmlns:a16="http://schemas.microsoft.com/office/drawing/2014/main" id="{0D885E59-AA75-4026-972E-4DEE1AB5994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 xmlns:a16="http://schemas.microsoft.com/office/drawing/2014/main" id="{6AB41BAB-F8B8-402D-BC3D-82F73208A39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 xmlns:a16="http://schemas.microsoft.com/office/drawing/2014/main" id="{F67CC234-9EF0-4613-9013-F7F9AEC49E5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 xmlns:a16="http://schemas.microsoft.com/office/drawing/2014/main" id="{032D8DE3-B3FD-47EC-B6D3-90CE4F0370D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 xmlns:a16="http://schemas.microsoft.com/office/drawing/2014/main" id="{A4218772-C699-478C-9D44-9459ABA4CA7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 xmlns:a16="http://schemas.microsoft.com/office/drawing/2014/main" id="{CF23CBDC-AA24-4A97-ACEA-7581F830B4BC}"/>
              </a:ext>
            </a:extLst>
          </p:cNvPr>
          <p:cNvSpPr>
            <a:spLocks noGrp="1"/>
          </p:cNvSpPr>
          <p:nvPr>
            <p:ph type="title"/>
          </p:nvPr>
        </p:nvSpPr>
        <p:spPr>
          <a:xfrm>
            <a:off x="453142" y="715279"/>
            <a:ext cx="10733204" cy="2799578"/>
          </a:xfrm>
        </p:spPr>
        <p:txBody>
          <a:bodyPr vert="horz" lIns="91440" tIns="45720" rIns="91440" bIns="45720" rtlCol="0" anchor="b">
            <a:normAutofit/>
          </a:bodyPr>
          <a:lstStyle/>
          <a:p>
            <a:pPr algn="ctr"/>
            <a:r>
              <a:rPr lang="en-US" sz="6000" dirty="0">
                <a:cs typeface="Posterama"/>
              </a:rPr>
              <a:t>Thank you for listening!</a:t>
            </a:r>
            <a:endParaRPr lang="en-US" sz="6000">
              <a:cs typeface="Posterama"/>
            </a:endParaRPr>
          </a:p>
        </p:txBody>
      </p:sp>
    </p:spTree>
    <p:extLst>
      <p:ext uri="{BB962C8B-B14F-4D97-AF65-F5344CB8AC3E}">
        <p14:creationId xmlns="" xmlns:p14="http://schemas.microsoft.com/office/powerpoint/2010/main" val="37214301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35FF09-D167-41AA-84FD-58C5F15C9940}"/>
              </a:ext>
            </a:extLst>
          </p:cNvPr>
          <p:cNvSpPr>
            <a:spLocks noGrp="1"/>
          </p:cNvSpPr>
          <p:nvPr>
            <p:ph type="title"/>
          </p:nvPr>
        </p:nvSpPr>
        <p:spPr>
          <a:xfrm>
            <a:off x="397933" y="30987"/>
            <a:ext cx="11116338" cy="1325563"/>
          </a:xfrm>
        </p:spPr>
        <p:txBody>
          <a:bodyPr/>
          <a:lstStyle/>
          <a:p>
            <a:r>
              <a:rPr lang="en-US" dirty="0" smtClean="0">
                <a:ea typeface="+mj-lt"/>
                <a:cs typeface="+mj-lt"/>
              </a:rPr>
              <a:t>Wrong translation</a:t>
            </a:r>
            <a:endParaRPr lang="en-US" dirty="0"/>
          </a:p>
        </p:txBody>
      </p:sp>
      <p:sp>
        <p:nvSpPr>
          <p:cNvPr id="9" name="Content Placeholder 12"/>
          <p:cNvSpPr>
            <a:spLocks noGrp="1"/>
          </p:cNvSpPr>
          <p:nvPr>
            <p:ph idx="1"/>
          </p:nvPr>
        </p:nvSpPr>
        <p:spPr>
          <a:xfrm>
            <a:off x="920750" y="1219199"/>
            <a:ext cx="9541510" cy="2643823"/>
          </a:xfrm>
        </p:spPr>
        <p:txBody>
          <a:bodyPr/>
          <a:lstStyle/>
          <a:p>
            <a:r>
              <a:rPr lang="en-US" altLang="ko-KR" dirty="0" smtClean="0"/>
              <a:t>Since there is no more Korean cards,</a:t>
            </a:r>
            <a:r>
              <a:rPr lang="en-US" altLang="ko-KR" dirty="0"/>
              <a:t/>
            </a:r>
            <a:br>
              <a:rPr lang="en-US" altLang="ko-KR" dirty="0"/>
            </a:br>
            <a:r>
              <a:rPr lang="en-US" altLang="ko-KR" dirty="0" smtClean="0"/>
              <a:t>   so we don’t have any translation problems.</a:t>
            </a:r>
          </a:p>
        </p:txBody>
      </p:sp>
      <p:pic>
        <p:nvPicPr>
          <p:cNvPr id="29698" name="Picture 2" descr="대성통곡 노노무라 GIF - 대성통곡 노노무라 GIFs"/>
          <p:cNvPicPr>
            <a:picLocks noChangeAspect="1" noChangeArrowheads="1" noCrop="1"/>
          </p:cNvPicPr>
          <p:nvPr/>
        </p:nvPicPr>
        <p:blipFill>
          <a:blip r:embed="rId2" cstate="print"/>
          <a:srcRect/>
          <a:stretch>
            <a:fillRect/>
          </a:stretch>
        </p:blipFill>
        <p:spPr bwMode="auto">
          <a:xfrm>
            <a:off x="2416175" y="2514282"/>
            <a:ext cx="6096000" cy="3429001"/>
          </a:xfrm>
          <a:prstGeom prst="rect">
            <a:avLst/>
          </a:prstGeom>
          <a:noFill/>
        </p:spPr>
      </p:pic>
    </p:spTree>
    <p:extLst>
      <p:ext uri="{BB962C8B-B14F-4D97-AF65-F5344CB8AC3E}">
        <p14:creationId xmlns="" xmlns:p14="http://schemas.microsoft.com/office/powerpoint/2010/main" val="11180793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A4798C7F-C8CA-4799-BF37-3AB4642CDB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3" name="Group 9">
            <a:extLst>
              <a:ext uri="{FF2B5EF4-FFF2-40B4-BE49-F238E27FC236}">
                <a16:creationId xmlns="" xmlns:a16="http://schemas.microsoft.com/office/drawing/2014/main" id="{87F0794B-55D3-4D2D-BDE7-4688ED321E4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11" name="Straight Connector 10">
              <a:extLst>
                <a:ext uri="{FF2B5EF4-FFF2-40B4-BE49-F238E27FC236}">
                  <a16:creationId xmlns="" xmlns:a16="http://schemas.microsoft.com/office/drawing/2014/main" id="{BE4C795B-1813-4CC6-B03F-8DD130BEAAB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E0F4C04D-5CD8-446B-BE3D-257172E6E4C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FDDC802E-606F-4F39-84B6-90DF0FE5446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2C5B0C75-0136-4A39-9AB6-0F02C452781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C5ED2B52-3D40-46DE-8B54-99A4071578D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18BCEC75-1B6B-45B2-8041-8D933FCF60F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6A2FC789-056A-43CC-807E-4262CDC3E0F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8C32FD3-76B0-40E7-89F2-E9C523210AF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B82E9447-8362-426C-840A-B6F2231F7BC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2F141DC8-83CE-4C21-A5BA-E2FFF3D866E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512A697C-ECBC-40A9-AC69-BF96A34B91A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D2E988AF-5EFB-43D3-B93F-6E4F41A2C90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6B312C1B-AAE2-4A6D-ACC7-ABAA75D4285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57B96146-61DA-44D6-A9DF-6DB41FCF2D8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6B33F93D-4439-46EE-97C4-9CECAAFDCF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5914B275-A3D7-4BA4-B8CB-E7657100F3A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BD26EF3B-FBE7-4D57-8E01-553F50734A6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6CC1E671-BA54-4B31-9A2E-8F50BC57A2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A836A704-3624-4ABF-9A67-0F52C2F3EFB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5FDC385D-BA34-481F-A991-A776E0B1930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F1EF033A-D8FB-416B-AE51-4E098A27D68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17C17B48-F458-4E9B-9331-56FCDC5B6AB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07E44A4B-D453-46F0-A83D-AF0B33D5C59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346BEA9F-314B-440D-AE8D-21E1252EC5A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F15EAFD0-4869-4612-ACDE-ABC703104E8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A0F26706-7F23-4FF0-9CAF-F3C4F47C119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C0195A72-345A-4E88-8D71-14DB3D1B607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0DBF51A6-A3BC-49FE-BB01-E8992811774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A78DF911-744C-419B-83DC-39F270BBF41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1" name="Freeform: Shape 40">
            <a:extLst>
              <a:ext uri="{FF2B5EF4-FFF2-40B4-BE49-F238E27FC236}">
                <a16:creationId xmlns="" xmlns:a16="http://schemas.microsoft.com/office/drawing/2014/main" id="{216BB147-20D5-4D93-BDA5-1BC614D6A4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43" name="Freeform: Shape 42">
            <a:extLst>
              <a:ext uri="{FF2B5EF4-FFF2-40B4-BE49-F238E27FC236}">
                <a16:creationId xmlns="" xmlns:a16="http://schemas.microsoft.com/office/drawing/2014/main" id="{0A253F60-DE40-4508-A37A-61331DF1D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grpSp>
        <p:nvGrpSpPr>
          <p:cNvPr id="4" name="Group 44">
            <a:extLst>
              <a:ext uri="{FF2B5EF4-FFF2-40B4-BE49-F238E27FC236}">
                <a16:creationId xmlns="" xmlns:a16="http://schemas.microsoft.com/office/drawing/2014/main" id="{CFB42397-759B-4110-90F9-11A099A04F1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46" name="Straight Connector 45">
              <a:extLst>
                <a:ext uri="{FF2B5EF4-FFF2-40B4-BE49-F238E27FC236}">
                  <a16:creationId xmlns="" xmlns:a16="http://schemas.microsoft.com/office/drawing/2014/main" id="{7CE16B93-748F-4AF3-90C6-D3EE861E783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A1F2252F-DB74-4990-8E43-3B46EB31A8F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0BBB0339-E325-46BB-A951-96F1A4651B7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121A6F6B-EBF5-41B9-BDDB-AF519B8AD44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A2CB88A6-ABF0-4981-8112-89F17060AFF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5207B5CF-3BA7-46DE-A98B-C46A77F219C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9DE055E6-5758-4FD1-A969-1AB1F47EE57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15B9E002-9254-431A-BEE3-BC744C6D41B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85BB4EB4-8685-4464-8EAE-D44D7770B6B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B3239F69-CDD7-49E2-9C2E-B56A6D009A3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A6C507C8-734D-457D-A4EA-3C1F17BC8CB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9139D922-20CB-41E9-B69E-FA643C51A32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5FE3C40B-0A70-4224-BC24-365327DC6C4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422999B0-1AA0-4D8B-BB3E-1BEAD972B8B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49737CB6-048C-4FD9-9663-0D214A0A30B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2F1A2328-0FD2-449E-A066-56A7D096AB1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63212297-7D47-455C-B574-D4A450A6B9F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4F88725D-F086-42CF-A0A4-F335D03F9E1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0EE97B27-B4E2-45AF-ACC9-5EC22DB7A8E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8FADBC7B-7D04-4E57-9B78-3FC78B9030D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CCD44BB5-3236-443E-BDD8-7E145E32D6A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385E742B-9320-4785-A94F-2CAE2855CCB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8A42F567-7F15-4D7B-8F9C-5F8F6B2832F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69DAD4DF-0FE8-401C-AE04-738B80B25898}"/>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2101394A-2A38-4F45-B5B6-A025C4B43F3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79D4873B-257C-4327-907C-08294692144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D5350388-C37B-41E0-8172-2F7D79DBBAC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1DA0A053-52F2-4D51-BEB7-31B0A3CA040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B23551FA-C6B2-4251-A24C-021D7B64EAE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75">
            <a:extLst>
              <a:ext uri="{FF2B5EF4-FFF2-40B4-BE49-F238E27FC236}">
                <a16:creationId xmlns="" xmlns:a16="http://schemas.microsoft.com/office/drawing/2014/main" id="{9A50F0F9-04C8-47E4-AF66-B3CAF8C8191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77" name="Straight Connector 76">
              <a:extLst>
                <a:ext uri="{FF2B5EF4-FFF2-40B4-BE49-F238E27FC236}">
                  <a16:creationId xmlns="" xmlns:a16="http://schemas.microsoft.com/office/drawing/2014/main" id="{2017C593-7166-4110-8447-086A8A2DB9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0792CE38-231D-4EFB-BD1C-B0DFC4714A09}"/>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37902244-3120-4F1E-BCA7-C414F8CA577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 xmlns:a16="http://schemas.microsoft.com/office/drawing/2014/main" id="{6C2A9BEC-6FBD-4C4E-9D8F-67971086018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 xmlns:a16="http://schemas.microsoft.com/office/drawing/2014/main" id="{CD05CAB2-3C3D-4649-A904-7115E0A40D0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 xmlns:a16="http://schemas.microsoft.com/office/drawing/2014/main" id="{479ECC96-BB36-4A8A-ACFC-0CDAC9A3278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 xmlns:a16="http://schemas.microsoft.com/office/drawing/2014/main" id="{D6C3BBC2-CEC2-44E9-B82B-34488E7E336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 xmlns:a16="http://schemas.microsoft.com/office/drawing/2014/main" id="{373074D9-0CF2-46DC-8D7A-871B6FE419D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 xmlns:a16="http://schemas.microsoft.com/office/drawing/2014/main" id="{D573F54A-11A1-4A06-8130-294B4D5CEE5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 xmlns:a16="http://schemas.microsoft.com/office/drawing/2014/main" id="{72F69BFB-91DF-4F4E-BE91-2D6805CD689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 xmlns:a16="http://schemas.microsoft.com/office/drawing/2014/main" id="{4BA93DEE-828E-4AC5-A89A-B3FCC1689AF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 xmlns:a16="http://schemas.microsoft.com/office/drawing/2014/main" id="{2043F28B-A5B8-4573-89CC-A68E27A72EC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 xmlns:a16="http://schemas.microsoft.com/office/drawing/2014/main" id="{A41EDE26-6F99-4FF5-A50B-255FEF1CAC1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 xmlns:a16="http://schemas.microsoft.com/office/drawing/2014/main" id="{DC69229A-861A-4B33-A690-B89F20F21A8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A1FF5E2F-2AD1-485A-8981-8905C2357CD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82E9781F-DF28-41A8-8A6B-7DC5409F9E3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 xmlns:a16="http://schemas.microsoft.com/office/drawing/2014/main" id="{ECDF5C52-5A30-4182-9FF7-118DB1BB648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FC8008CF-A1BC-4A0E-B9A2-05FB501EBD4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2DF1A43F-5E26-4631-8775-BC3BACEB166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08A5A284-AA4F-43C1-84B9-947642136BD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5B3BE54E-1FBA-4E64-982C-9CA2C0C4847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7E7BA94A-1A8A-45C6-9B8F-AFEC955F1F9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 xmlns:a16="http://schemas.microsoft.com/office/drawing/2014/main" id="{55C6D3A0-6B84-4021-87FB-3179A711BBF7}"/>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 xmlns:a16="http://schemas.microsoft.com/office/drawing/2014/main" id="{DA87903E-EEC8-47F4-8730-06C5FD14BC6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A8A92A2B-3460-4608-B3EA-4FFEAF83B1F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2B0E1020-452C-4B7F-A1D2-BA8F1B83FA26}"/>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6903CF7B-6947-4932-AD73-020495EDC0D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8453FA51-CE2D-4B84-9F4F-3263D1BC4DB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3327B132-AD8C-4732-93AA-C136586C226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7" name="Rectangle 106">
            <a:extLst>
              <a:ext uri="{FF2B5EF4-FFF2-40B4-BE49-F238E27FC236}">
                <a16:creationId xmlns="" xmlns:a16="http://schemas.microsoft.com/office/drawing/2014/main" id="{BD171828-588A-47D6-A2EB-80F1A1E507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9" name="Rectangle 108">
            <a:extLst>
              <a:ext uri="{FF2B5EF4-FFF2-40B4-BE49-F238E27FC236}">
                <a16:creationId xmlns="" xmlns:a16="http://schemas.microsoft.com/office/drawing/2014/main" id="{BA6285CA-6AFA-4F27-AFB5-1B32CDE09B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1" name="Right Triangle 110">
            <a:extLst>
              <a:ext uri="{FF2B5EF4-FFF2-40B4-BE49-F238E27FC236}">
                <a16:creationId xmlns="" xmlns:a16="http://schemas.microsoft.com/office/drawing/2014/main" id="{94D786EB-944C-47D5-B631-899F4029B0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a:off x="408102" y="-284146"/>
            <a:ext cx="568289" cy="568289"/>
          </a:xfrm>
          <a:prstGeom prst="rtTriangle">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Shape 112">
            <a:extLst>
              <a:ext uri="{FF2B5EF4-FFF2-40B4-BE49-F238E27FC236}">
                <a16:creationId xmlns="" xmlns:a16="http://schemas.microsoft.com/office/drawing/2014/main" id="{C2F991D5-67E9-4AB4-812B-D031F57ACC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478228" y="-1"/>
            <a:ext cx="4343876" cy="1319545"/>
          </a:xfrm>
          <a:custGeom>
            <a:avLst/>
            <a:gdLst>
              <a:gd name="connsiteX0" fmla="*/ 0 w 4343876"/>
              <a:gd name="connsiteY0" fmla="*/ 0 h 1319545"/>
              <a:gd name="connsiteX1" fmla="*/ 998131 w 4343876"/>
              <a:gd name="connsiteY1" fmla="*/ 0 h 1319545"/>
              <a:gd name="connsiteX2" fmla="*/ 1019043 w 4343876"/>
              <a:gd name="connsiteY2" fmla="*/ 23009 h 1319545"/>
              <a:gd name="connsiteX3" fmla="*/ 2171937 w 4343876"/>
              <a:gd name="connsiteY3" fmla="*/ 500553 h 1319545"/>
              <a:gd name="connsiteX4" fmla="*/ 3324831 w 4343876"/>
              <a:gd name="connsiteY4" fmla="*/ 23009 h 1319545"/>
              <a:gd name="connsiteX5" fmla="*/ 3345743 w 4343876"/>
              <a:gd name="connsiteY5" fmla="*/ 0 h 1319545"/>
              <a:gd name="connsiteX6" fmla="*/ 4343876 w 4343876"/>
              <a:gd name="connsiteY6" fmla="*/ 0 h 1319545"/>
              <a:gd name="connsiteX7" fmla="*/ 4325735 w 4343876"/>
              <a:gd name="connsiteY7" fmla="*/ 37659 h 1319545"/>
              <a:gd name="connsiteX8" fmla="*/ 2171938 w 4343876"/>
              <a:gd name="connsiteY8" fmla="*/ 1319545 h 1319545"/>
              <a:gd name="connsiteX9" fmla="*/ 18141 w 4343876"/>
              <a:gd name="connsiteY9" fmla="*/ 37659 h 131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876" h="1319545">
                <a:moveTo>
                  <a:pt x="0" y="0"/>
                </a:moveTo>
                <a:lnTo>
                  <a:pt x="998131" y="0"/>
                </a:lnTo>
                <a:lnTo>
                  <a:pt x="1019043" y="23009"/>
                </a:lnTo>
                <a:cubicBezTo>
                  <a:pt x="1314094" y="318060"/>
                  <a:pt x="1721704" y="500553"/>
                  <a:pt x="2171937" y="500553"/>
                </a:cubicBezTo>
                <a:cubicBezTo>
                  <a:pt x="2622170" y="500553"/>
                  <a:pt x="3029780" y="318060"/>
                  <a:pt x="3324831" y="23009"/>
                </a:cubicBezTo>
                <a:lnTo>
                  <a:pt x="3345743" y="0"/>
                </a:lnTo>
                <a:lnTo>
                  <a:pt x="4343876" y="0"/>
                </a:lnTo>
                <a:lnTo>
                  <a:pt x="4325735" y="37659"/>
                </a:lnTo>
                <a:cubicBezTo>
                  <a:pt x="3910950" y="801208"/>
                  <a:pt x="3101976" y="1319545"/>
                  <a:pt x="2171938" y="1319545"/>
                </a:cubicBezTo>
                <a:cubicBezTo>
                  <a:pt x="1241900" y="1319545"/>
                  <a:pt x="432926" y="801208"/>
                  <a:pt x="18141" y="37659"/>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Freeform: Shape 114">
            <a:extLst>
              <a:ext uri="{FF2B5EF4-FFF2-40B4-BE49-F238E27FC236}">
                <a16:creationId xmlns="" xmlns:a16="http://schemas.microsoft.com/office/drawing/2014/main" id="{96D6B74B-7A1B-4F67-B350-FF989FCE9E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5113576"/>
            <a:ext cx="2863499" cy="1744424"/>
          </a:xfrm>
          <a:custGeom>
            <a:avLst/>
            <a:gdLst>
              <a:gd name="connsiteX0" fmla="*/ 518179 w 2863499"/>
              <a:gd name="connsiteY0" fmla="*/ 0 h 1744424"/>
              <a:gd name="connsiteX1" fmla="*/ 2857488 w 2863499"/>
              <a:gd name="connsiteY1" fmla="*/ 1721045 h 1744424"/>
              <a:gd name="connsiteX2" fmla="*/ 2863499 w 2863499"/>
              <a:gd name="connsiteY2" fmla="*/ 1744424 h 1744424"/>
              <a:gd name="connsiteX3" fmla="*/ 1986591 w 2863499"/>
              <a:gd name="connsiteY3" fmla="*/ 1744424 h 1744424"/>
              <a:gd name="connsiteX4" fmla="*/ 1951831 w 2863499"/>
              <a:gd name="connsiteY4" fmla="*/ 1672267 h 1744424"/>
              <a:gd name="connsiteX5" fmla="*/ 518178 w 2863499"/>
              <a:gd name="connsiteY5" fmla="*/ 818992 h 1744424"/>
              <a:gd name="connsiteX6" fmla="*/ 33336 w 2863499"/>
              <a:gd name="connsiteY6" fmla="*/ 892293 h 1744424"/>
              <a:gd name="connsiteX7" fmla="*/ 0 w 2863499"/>
              <a:gd name="connsiteY7" fmla="*/ 904495 h 1744424"/>
              <a:gd name="connsiteX8" fmla="*/ 0 w 2863499"/>
              <a:gd name="connsiteY8" fmla="*/ 56072 h 1744424"/>
              <a:gd name="connsiteX9" fmla="*/ 24534 w 2863499"/>
              <a:gd name="connsiteY9" fmla="*/ 49764 h 1744424"/>
              <a:gd name="connsiteX10" fmla="*/ 518179 w 2863499"/>
              <a:gd name="connsiteY10" fmla="*/ 0 h 174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3499" h="1744424">
                <a:moveTo>
                  <a:pt x="518179" y="0"/>
                </a:moveTo>
                <a:cubicBezTo>
                  <a:pt x="1617315" y="0"/>
                  <a:pt x="2547362" y="723959"/>
                  <a:pt x="2857488" y="1721045"/>
                </a:cubicBezTo>
                <a:lnTo>
                  <a:pt x="2863499" y="1744424"/>
                </a:lnTo>
                <a:lnTo>
                  <a:pt x="1986591" y="1744424"/>
                </a:lnTo>
                <a:lnTo>
                  <a:pt x="1951831" y="1672267"/>
                </a:lnTo>
                <a:cubicBezTo>
                  <a:pt x="1675734" y="1164018"/>
                  <a:pt x="1137249" y="818992"/>
                  <a:pt x="518178" y="818992"/>
                </a:cubicBezTo>
                <a:cubicBezTo>
                  <a:pt x="349341" y="818992"/>
                  <a:pt x="186497" y="844655"/>
                  <a:pt x="33336" y="892293"/>
                </a:cubicBezTo>
                <a:lnTo>
                  <a:pt x="0" y="904495"/>
                </a:lnTo>
                <a:lnTo>
                  <a:pt x="0" y="56072"/>
                </a:lnTo>
                <a:lnTo>
                  <a:pt x="24534" y="49764"/>
                </a:lnTo>
                <a:cubicBezTo>
                  <a:pt x="183986" y="17135"/>
                  <a:pt x="349081" y="0"/>
                  <a:pt x="518179" y="0"/>
                </a:cubicBezTo>
                <a:close/>
              </a:path>
            </a:pathLst>
          </a:custGeom>
          <a:solidFill>
            <a:schemeClr val="accent5">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116">
            <a:extLst>
              <a:ext uri="{FF2B5EF4-FFF2-40B4-BE49-F238E27FC236}">
                <a16:creationId xmlns="" xmlns:a16="http://schemas.microsoft.com/office/drawing/2014/main" id="{91108A0F-8C78-4294-B028-9F09581FC0A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214" y="-1"/>
            <a:ext cx="12214827" cy="6858000"/>
            <a:chOff x="-6214" y="-1"/>
            <a:chExt cx="12214827" cy="6858000"/>
          </a:xfrm>
        </p:grpSpPr>
        <p:cxnSp>
          <p:nvCxnSpPr>
            <p:cNvPr id="118" name="Straight Connector 117">
              <a:extLst>
                <a:ext uri="{FF2B5EF4-FFF2-40B4-BE49-F238E27FC236}">
                  <a16:creationId xmlns="" xmlns:a16="http://schemas.microsoft.com/office/drawing/2014/main" id="{313489AA-CF3C-45B5-9A6B-D686CDD1DDF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 xmlns:a16="http://schemas.microsoft.com/office/drawing/2014/main" id="{7ABF1CE3-37BC-462F-BC4B-5EF9C8287DBB}"/>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 xmlns:a16="http://schemas.microsoft.com/office/drawing/2014/main" id="{121847A4-7B07-4976-81EF-E68ABFC4FB3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 xmlns:a16="http://schemas.microsoft.com/office/drawing/2014/main" id="{9F3EBBA6-8771-481B-BACA-142F0C80534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 xmlns:a16="http://schemas.microsoft.com/office/drawing/2014/main" id="{DF58D94E-BB4B-436D-8172-0F5737BEEA9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 xmlns:a16="http://schemas.microsoft.com/office/drawing/2014/main" id="{4F75AA9A-4678-41CB-AEFA-13C324B8475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 xmlns:a16="http://schemas.microsoft.com/office/drawing/2014/main" id="{6C95E447-C172-476B-98BE-453E4049FBE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 xmlns:a16="http://schemas.microsoft.com/office/drawing/2014/main" id="{1F3BD247-696E-47F7-964F-89A5823D118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 xmlns:a16="http://schemas.microsoft.com/office/drawing/2014/main" id="{5E31E4B8-694B-447A-AA13-36B0A4EEC9F6}"/>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 xmlns:a16="http://schemas.microsoft.com/office/drawing/2014/main" id="{88321B73-1AE7-4FA0-90EB-4E969A095DF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 xmlns:a16="http://schemas.microsoft.com/office/drawing/2014/main" id="{E15F8082-1C6D-496D-937D-964948B109B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 xmlns:a16="http://schemas.microsoft.com/office/drawing/2014/main" id="{1B84AF1D-3604-4213-B891-4880C86F6EC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 xmlns:a16="http://schemas.microsoft.com/office/drawing/2014/main" id="{C3631262-5E4E-4A33-9D72-17996A538F9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 xmlns:a16="http://schemas.microsoft.com/office/drawing/2014/main" id="{9A4C49C9-CD9F-417C-A832-DD9D6F9C4BC2}"/>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 xmlns:a16="http://schemas.microsoft.com/office/drawing/2014/main" id="{9A3BBBFA-B462-4340-82C8-3EE5CCFB1000}"/>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 xmlns:a16="http://schemas.microsoft.com/office/drawing/2014/main" id="{4A7D3C2E-F100-49BC-9F4E-DFB50B2F9FB1}"/>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 xmlns:a16="http://schemas.microsoft.com/office/drawing/2014/main" id="{E46D4A85-2FF9-491B-BBF7-4D83EB8881B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 xmlns:a16="http://schemas.microsoft.com/office/drawing/2014/main" id="{B8F6747A-BC05-4E83-8FE8-976BBCE3052C}"/>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 xmlns:a16="http://schemas.microsoft.com/office/drawing/2014/main" id="{4C1FEEA0-B31C-4DD8-9CC4-DAE06557804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 xmlns:a16="http://schemas.microsoft.com/office/drawing/2014/main" id="{BA783C12-3D0A-495D-B461-9D1FCC415A1F}"/>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 xmlns:a16="http://schemas.microsoft.com/office/drawing/2014/main" id="{9AD7D205-DA43-40B9-82B4-D570FB270F5E}"/>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 xmlns:a16="http://schemas.microsoft.com/office/drawing/2014/main" id="{FDD4F5FF-D993-454E-AB84-8634B9E53F6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 xmlns:a16="http://schemas.microsoft.com/office/drawing/2014/main" id="{EF64AEBB-D378-4CCE-9266-B45FC822EB7D}"/>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 xmlns:a16="http://schemas.microsoft.com/office/drawing/2014/main" id="{22217ABD-7AF1-44DF-9243-75E5C9792A0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 xmlns:a16="http://schemas.microsoft.com/office/drawing/2014/main" id="{0D885E59-AA75-4026-972E-4DEE1AB5994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 xmlns:a16="http://schemas.microsoft.com/office/drawing/2014/main" id="{6AB41BAB-F8B8-402D-BC3D-82F73208A394}"/>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 xmlns:a16="http://schemas.microsoft.com/office/drawing/2014/main" id="{F67CC234-9EF0-4613-9013-F7F9AEC49E5A}"/>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 xmlns:a16="http://schemas.microsoft.com/office/drawing/2014/main" id="{032D8DE3-B3FD-47EC-B6D3-90CE4F0370D5}"/>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 xmlns:a16="http://schemas.microsoft.com/office/drawing/2014/main" id="{A4218772-C699-478C-9D44-9459ABA4CA73}"/>
                </a:ext>
                <a:ext uri="{C183D7F6-B498-43B3-948B-1728B52AA6E4}">
                  <adec:decorative xmlns="" xmlns:adec="http://schemas.microsoft.com/office/drawing/2017/decorative" val="1"/>
                </a:ext>
              </a:extLst>
            </p:cNvPr>
            <p:cNvCxnSpPr>
              <a:cxnSpLocks/>
            </p:cNvCxnSpPr>
            <p:nvPr>
              <p:extLst>
                <p:ext uri="{386F3935-93C4-4BCD-93E2-E3B085C9AB24}">
                  <p16:designElem xmlns=""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 xmlns:a16="http://schemas.microsoft.com/office/drawing/2014/main" id="{CF23CBDC-AA24-4A97-ACEA-7581F830B4BC}"/>
              </a:ext>
            </a:extLst>
          </p:cNvPr>
          <p:cNvSpPr>
            <a:spLocks noGrp="1"/>
          </p:cNvSpPr>
          <p:nvPr>
            <p:ph type="title"/>
          </p:nvPr>
        </p:nvSpPr>
        <p:spPr>
          <a:xfrm>
            <a:off x="297180" y="738138"/>
            <a:ext cx="12192000" cy="3079481"/>
          </a:xfrm>
        </p:spPr>
        <p:txBody>
          <a:bodyPr vert="horz" lIns="91440" tIns="45720" rIns="91440" bIns="45720" rtlCol="0" anchor="b">
            <a:normAutofit/>
          </a:bodyPr>
          <a:lstStyle/>
          <a:p>
            <a:r>
              <a:rPr lang="en-US" dirty="0">
                <a:cs typeface="Posterama"/>
              </a:rPr>
              <a:t>1. </a:t>
            </a:r>
            <a:r>
              <a:rPr lang="en-US" altLang="ko-KR" dirty="0" err="1" smtClean="0">
                <a:cs typeface="Calibri Light"/>
              </a:rPr>
              <a:t>Dominaria</a:t>
            </a:r>
            <a:r>
              <a:rPr lang="en-US" altLang="ko-KR" dirty="0" smtClean="0">
                <a:cs typeface="Calibri Light"/>
              </a:rPr>
              <a:t> United</a:t>
            </a:r>
            <a:r>
              <a:rPr lang="en-US" dirty="0" smtClean="0">
                <a:cs typeface="Posterama"/>
              </a:rPr>
              <a:t> Returning Mechanism</a:t>
            </a:r>
            <a:r>
              <a:rPr lang="en-US" dirty="0">
                <a:cs typeface="Posterama"/>
              </a:rPr>
              <a:t> </a:t>
            </a:r>
            <a:endParaRPr lang="en-US" dirty="0"/>
          </a:p>
        </p:txBody>
      </p:sp>
    </p:spTree>
    <p:extLst>
      <p:ext uri="{BB962C8B-B14F-4D97-AF65-F5344CB8AC3E}">
        <p14:creationId xmlns="" xmlns:p14="http://schemas.microsoft.com/office/powerpoint/2010/main" val="138613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35FF09-D167-41AA-84FD-58C5F15C9940}"/>
              </a:ext>
            </a:extLst>
          </p:cNvPr>
          <p:cNvSpPr>
            <a:spLocks noGrp="1"/>
          </p:cNvSpPr>
          <p:nvPr>
            <p:ph type="title"/>
          </p:nvPr>
        </p:nvSpPr>
        <p:spPr>
          <a:xfrm>
            <a:off x="397933" y="30987"/>
            <a:ext cx="11116338" cy="1325563"/>
          </a:xfrm>
        </p:spPr>
        <p:txBody>
          <a:bodyPr>
            <a:normAutofit/>
          </a:bodyPr>
          <a:lstStyle/>
          <a:p>
            <a:r>
              <a:rPr lang="en-US" sz="4000" dirty="0" smtClean="0">
                <a:ea typeface="+mj-lt"/>
                <a:cs typeface="+mj-lt"/>
              </a:rPr>
              <a:t>Returning Keywords : Pain lands  </a:t>
            </a:r>
            <a:r>
              <a:rPr lang="en-US" sz="4000" dirty="0">
                <a:cs typeface="Posterama"/>
              </a:rPr>
              <a:t> </a:t>
            </a:r>
            <a:endParaRPr lang="en-US" sz="4000"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234844" y="1147445"/>
            <a:ext cx="9859875" cy="5546180"/>
          </a:xfrm>
          <a:prstGeom prst="rect">
            <a:avLst/>
          </a:prstGeom>
          <a:noFill/>
          <a:ln w="9525">
            <a:noFill/>
            <a:miter lim="800000"/>
            <a:headEnd/>
            <a:tailEnd/>
          </a:ln>
          <a:effectLst/>
        </p:spPr>
      </p:pic>
    </p:spTree>
    <p:extLst>
      <p:ext uri="{BB962C8B-B14F-4D97-AF65-F5344CB8AC3E}">
        <p14:creationId xmlns="" xmlns:p14="http://schemas.microsoft.com/office/powerpoint/2010/main" val="11180793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35FF09-D167-41AA-84FD-58C5F15C9940}"/>
              </a:ext>
            </a:extLst>
          </p:cNvPr>
          <p:cNvSpPr>
            <a:spLocks noGrp="1"/>
          </p:cNvSpPr>
          <p:nvPr>
            <p:ph type="title"/>
          </p:nvPr>
        </p:nvSpPr>
        <p:spPr>
          <a:xfrm>
            <a:off x="397933" y="30987"/>
            <a:ext cx="11116338" cy="1325563"/>
          </a:xfrm>
        </p:spPr>
        <p:txBody>
          <a:bodyPr>
            <a:normAutofit/>
          </a:bodyPr>
          <a:lstStyle/>
          <a:p>
            <a:r>
              <a:rPr lang="en-US" sz="4000" dirty="0" smtClean="0">
                <a:ea typeface="+mj-lt"/>
                <a:cs typeface="+mj-lt"/>
              </a:rPr>
              <a:t>Returning Keywords : Kicker</a:t>
            </a:r>
            <a:r>
              <a:rPr lang="en-US" sz="4000" dirty="0">
                <a:cs typeface="Posterama"/>
              </a:rPr>
              <a:t> </a:t>
            </a:r>
            <a:endParaRPr lang="en-US" sz="4000" dirty="0"/>
          </a:p>
        </p:txBody>
      </p:sp>
      <p:pic>
        <p:nvPicPr>
          <p:cNvPr id="45058" name="Picture 2" descr="Archangel of Wrath (DMU)"/>
          <p:cNvPicPr>
            <a:picLocks noChangeAspect="1" noChangeArrowheads="1"/>
          </p:cNvPicPr>
          <p:nvPr/>
        </p:nvPicPr>
        <p:blipFill>
          <a:blip r:embed="rId2" cstate="print"/>
          <a:srcRect/>
          <a:stretch>
            <a:fillRect/>
          </a:stretch>
        </p:blipFill>
        <p:spPr bwMode="auto">
          <a:xfrm>
            <a:off x="1288416" y="1105535"/>
            <a:ext cx="3616941" cy="5040000"/>
          </a:xfrm>
          <a:prstGeom prst="rect">
            <a:avLst/>
          </a:prstGeom>
          <a:noFill/>
        </p:spPr>
      </p:pic>
      <p:pic>
        <p:nvPicPr>
          <p:cNvPr id="45062" name="Picture 6" descr="https://c1.scryfall.com/file/scryfall-cards/large/front/3/a/3affc335-ebb4-46e4-8f84-ba204804100e.jpg?1658429001"/>
          <p:cNvPicPr>
            <a:picLocks noChangeAspect="1" noChangeArrowheads="1"/>
          </p:cNvPicPr>
          <p:nvPr/>
        </p:nvPicPr>
        <p:blipFill>
          <a:blip r:embed="rId3" cstate="print"/>
          <a:srcRect/>
          <a:stretch>
            <a:fillRect/>
          </a:stretch>
        </p:blipFill>
        <p:spPr bwMode="auto">
          <a:xfrm>
            <a:off x="5258436" y="1096962"/>
            <a:ext cx="3618461" cy="5040000"/>
          </a:xfrm>
          <a:prstGeom prst="rect">
            <a:avLst/>
          </a:prstGeom>
          <a:noFill/>
        </p:spPr>
      </p:pic>
    </p:spTree>
    <p:extLst>
      <p:ext uri="{BB962C8B-B14F-4D97-AF65-F5344CB8AC3E}">
        <p14:creationId xmlns="" xmlns:p14="http://schemas.microsoft.com/office/powerpoint/2010/main" val="11180793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35FF09-D167-41AA-84FD-58C5F15C9940}"/>
              </a:ext>
            </a:extLst>
          </p:cNvPr>
          <p:cNvSpPr>
            <a:spLocks noGrp="1"/>
          </p:cNvSpPr>
          <p:nvPr>
            <p:ph type="title"/>
          </p:nvPr>
        </p:nvSpPr>
        <p:spPr>
          <a:xfrm>
            <a:off x="397933" y="30987"/>
            <a:ext cx="11116338" cy="1325563"/>
          </a:xfrm>
        </p:spPr>
        <p:txBody>
          <a:bodyPr>
            <a:normAutofit/>
          </a:bodyPr>
          <a:lstStyle/>
          <a:p>
            <a:r>
              <a:rPr lang="en-US" sz="4000" dirty="0" smtClean="0">
                <a:ea typeface="+mj-lt"/>
                <a:cs typeface="+mj-lt"/>
              </a:rPr>
              <a:t>Difference with before kickers</a:t>
            </a:r>
            <a:r>
              <a:rPr lang="en-US" sz="4000" dirty="0">
                <a:cs typeface="Posterama"/>
              </a:rPr>
              <a:t> </a:t>
            </a:r>
            <a:endParaRPr lang="en-US" sz="4000" dirty="0"/>
          </a:p>
        </p:txBody>
      </p:sp>
      <p:pic>
        <p:nvPicPr>
          <p:cNvPr id="45058" name="Picture 2" descr="Archangel of Wrath (DMU)"/>
          <p:cNvPicPr>
            <a:picLocks noChangeAspect="1" noChangeArrowheads="1"/>
          </p:cNvPicPr>
          <p:nvPr/>
        </p:nvPicPr>
        <p:blipFill>
          <a:blip r:embed="rId2" cstate="print"/>
          <a:srcRect/>
          <a:stretch>
            <a:fillRect/>
          </a:stretch>
        </p:blipFill>
        <p:spPr bwMode="auto">
          <a:xfrm>
            <a:off x="4465956" y="1113155"/>
            <a:ext cx="3616941" cy="5040000"/>
          </a:xfrm>
          <a:prstGeom prst="rect">
            <a:avLst/>
          </a:prstGeom>
          <a:noFill/>
        </p:spPr>
      </p:pic>
      <p:pic>
        <p:nvPicPr>
          <p:cNvPr id="56322" name="Picture 2" descr="https://c1.scryfall.com/file/scryfall-cards/large/front/2/d/2dcbd8bc-45c8-48a9-bfb6-a2146fd26061.jpg?1562864942"/>
          <p:cNvPicPr>
            <a:picLocks noChangeAspect="1" noChangeArrowheads="1"/>
          </p:cNvPicPr>
          <p:nvPr/>
        </p:nvPicPr>
        <p:blipFill>
          <a:blip r:embed="rId3" cstate="print"/>
          <a:srcRect/>
          <a:stretch>
            <a:fillRect/>
          </a:stretch>
        </p:blipFill>
        <p:spPr bwMode="auto">
          <a:xfrm>
            <a:off x="710271" y="1120140"/>
            <a:ext cx="3595029" cy="5007362"/>
          </a:xfrm>
          <a:prstGeom prst="rect">
            <a:avLst/>
          </a:prstGeom>
          <a:noFill/>
        </p:spPr>
      </p:pic>
      <p:pic>
        <p:nvPicPr>
          <p:cNvPr id="56324" name="Picture 4" descr="https://c1.scryfall.com/file/scryfall-cards/large/front/d/a/dafbeae0-17e3-4a29-bd02-9f45b549b990.jpg?1562583683"/>
          <p:cNvPicPr>
            <a:picLocks noChangeAspect="1" noChangeArrowheads="1"/>
          </p:cNvPicPr>
          <p:nvPr/>
        </p:nvPicPr>
        <p:blipFill>
          <a:blip r:embed="rId4" cstate="print"/>
          <a:srcRect/>
          <a:stretch>
            <a:fillRect/>
          </a:stretch>
        </p:blipFill>
        <p:spPr bwMode="auto">
          <a:xfrm>
            <a:off x="8169276" y="1104582"/>
            <a:ext cx="3618461" cy="5040000"/>
          </a:xfrm>
          <a:prstGeom prst="rect">
            <a:avLst/>
          </a:prstGeom>
          <a:noFill/>
        </p:spPr>
      </p:pic>
    </p:spTree>
    <p:extLst>
      <p:ext uri="{BB962C8B-B14F-4D97-AF65-F5344CB8AC3E}">
        <p14:creationId xmlns="" xmlns:p14="http://schemas.microsoft.com/office/powerpoint/2010/main" val="11180793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35FF09-D167-41AA-84FD-58C5F15C9940}"/>
              </a:ext>
            </a:extLst>
          </p:cNvPr>
          <p:cNvSpPr>
            <a:spLocks noGrp="1"/>
          </p:cNvSpPr>
          <p:nvPr>
            <p:ph type="title"/>
          </p:nvPr>
        </p:nvSpPr>
        <p:spPr>
          <a:xfrm>
            <a:off x="397933" y="30987"/>
            <a:ext cx="11116338" cy="1325563"/>
          </a:xfrm>
        </p:spPr>
        <p:txBody>
          <a:bodyPr>
            <a:normAutofit/>
          </a:bodyPr>
          <a:lstStyle/>
          <a:p>
            <a:r>
              <a:rPr lang="en-US" sz="4000" dirty="0" smtClean="0">
                <a:ea typeface="+mj-lt"/>
                <a:cs typeface="+mj-lt"/>
              </a:rPr>
              <a:t>Returning Keywords : Domain</a:t>
            </a:r>
            <a:r>
              <a:rPr lang="en-US" sz="4000" dirty="0">
                <a:cs typeface="Posterama"/>
              </a:rPr>
              <a:t> </a:t>
            </a:r>
            <a:endParaRPr lang="en-US" sz="4000" dirty="0"/>
          </a:p>
        </p:txBody>
      </p:sp>
      <p:pic>
        <p:nvPicPr>
          <p:cNvPr id="49154" name="Picture 2" descr="Bortuk Bonerattle (DMU)"/>
          <p:cNvPicPr>
            <a:picLocks noChangeAspect="1" noChangeArrowheads="1"/>
          </p:cNvPicPr>
          <p:nvPr/>
        </p:nvPicPr>
        <p:blipFill>
          <a:blip r:embed="rId2" cstate="print"/>
          <a:srcRect/>
          <a:stretch>
            <a:fillRect/>
          </a:stretch>
        </p:blipFill>
        <p:spPr bwMode="auto">
          <a:xfrm>
            <a:off x="525780" y="1249679"/>
            <a:ext cx="3527619" cy="4915535"/>
          </a:xfrm>
          <a:prstGeom prst="rect">
            <a:avLst/>
          </a:prstGeom>
          <a:noFill/>
        </p:spPr>
      </p:pic>
      <p:pic>
        <p:nvPicPr>
          <p:cNvPr id="49156" name="Picture 4" descr="Sphinx of Clear Skies (DMU)"/>
          <p:cNvPicPr>
            <a:picLocks noChangeAspect="1" noChangeArrowheads="1"/>
          </p:cNvPicPr>
          <p:nvPr/>
        </p:nvPicPr>
        <p:blipFill>
          <a:blip r:embed="rId3" cstate="print"/>
          <a:srcRect/>
          <a:stretch>
            <a:fillRect/>
          </a:stretch>
        </p:blipFill>
        <p:spPr bwMode="auto">
          <a:xfrm>
            <a:off x="4191635" y="1234439"/>
            <a:ext cx="3581849" cy="4991101"/>
          </a:xfrm>
          <a:prstGeom prst="rect">
            <a:avLst/>
          </a:prstGeom>
          <a:noFill/>
        </p:spPr>
      </p:pic>
      <p:pic>
        <p:nvPicPr>
          <p:cNvPr id="14338" name="Picture 2" descr="Raffine's Tower (SNC)"/>
          <p:cNvPicPr>
            <a:picLocks noChangeAspect="1" noChangeArrowheads="1"/>
          </p:cNvPicPr>
          <p:nvPr/>
        </p:nvPicPr>
        <p:blipFill>
          <a:blip r:embed="rId4" cstate="print"/>
          <a:srcRect/>
          <a:stretch>
            <a:fillRect/>
          </a:stretch>
        </p:blipFill>
        <p:spPr bwMode="auto">
          <a:xfrm>
            <a:off x="7925436" y="1226820"/>
            <a:ext cx="3616941" cy="5040000"/>
          </a:xfrm>
          <a:prstGeom prst="rect">
            <a:avLst/>
          </a:prstGeom>
          <a:noFill/>
        </p:spPr>
      </p:pic>
      <p:sp>
        <p:nvSpPr>
          <p:cNvPr id="6" name="Rectangle 5"/>
          <p:cNvSpPr/>
          <p:nvPr/>
        </p:nvSpPr>
        <p:spPr>
          <a:xfrm>
            <a:off x="8763000" y="4747260"/>
            <a:ext cx="1569720"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 xmlns:p14="http://schemas.microsoft.com/office/powerpoint/2010/main" val="11180793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35FF09-D167-41AA-84FD-58C5F15C9940}"/>
              </a:ext>
            </a:extLst>
          </p:cNvPr>
          <p:cNvSpPr>
            <a:spLocks noGrp="1"/>
          </p:cNvSpPr>
          <p:nvPr>
            <p:ph type="title"/>
          </p:nvPr>
        </p:nvSpPr>
        <p:spPr>
          <a:xfrm>
            <a:off x="390313" y="38607"/>
            <a:ext cx="11116338" cy="1325563"/>
          </a:xfrm>
        </p:spPr>
        <p:txBody>
          <a:bodyPr>
            <a:normAutofit/>
          </a:bodyPr>
          <a:lstStyle/>
          <a:p>
            <a:r>
              <a:rPr lang="en-US" sz="4000" dirty="0" smtClean="0">
                <a:ea typeface="+mj-lt"/>
                <a:cs typeface="+mj-lt"/>
              </a:rPr>
              <a:t>Returning Keywords : Sagas</a:t>
            </a:r>
            <a:endParaRPr lang="en-US" sz="4000" dirty="0"/>
          </a:p>
        </p:txBody>
      </p:sp>
      <p:sp>
        <p:nvSpPr>
          <p:cNvPr id="5" name="Title 1">
            <a:extLst>
              <a:ext uri="{FF2B5EF4-FFF2-40B4-BE49-F238E27FC236}">
                <a16:creationId xmlns="" xmlns:a16="http://schemas.microsoft.com/office/drawing/2014/main" id="{2835FF09-D167-41AA-84FD-58C5F15C9940}"/>
              </a:ext>
            </a:extLst>
          </p:cNvPr>
          <p:cNvSpPr txBox="1">
            <a:spLocks/>
          </p:cNvSpPr>
          <p:nvPr/>
        </p:nvSpPr>
        <p:spPr>
          <a:xfrm>
            <a:off x="390313" y="38100"/>
            <a:ext cx="1111633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smtClean="0">
                <a:solidFill>
                  <a:srgbClr val="FFFFFF"/>
                </a:solidFill>
                <a:latin typeface="+mj-lt"/>
                <a:ea typeface="+mj-lt"/>
                <a:cs typeface="+mj-lt"/>
              </a:rPr>
              <a:t>New</a:t>
            </a:r>
            <a:r>
              <a:rPr kumimoji="0" lang="en-US" sz="4000" b="0" i="0" u="none" strike="noStrike" kern="1200" cap="none" spc="0" normalizeH="0" baseline="0" noProof="0" dirty="0" smtClean="0">
                <a:ln>
                  <a:noFill/>
                </a:ln>
                <a:solidFill>
                  <a:srgbClr val="FFFFFF"/>
                </a:solidFill>
                <a:effectLst/>
                <a:uLnTx/>
                <a:uFillTx/>
                <a:latin typeface="+mj-lt"/>
                <a:ea typeface="+mj-lt"/>
                <a:cs typeface="+mj-lt"/>
              </a:rPr>
              <a:t> Keywords : Sagas with Read Ahead</a:t>
            </a:r>
            <a:endParaRPr kumimoji="0" lang="en-US" sz="4000" b="0" i="0" u="none" strike="noStrike" kern="1200" cap="none" spc="0" normalizeH="0" baseline="0" noProof="0" dirty="0">
              <a:ln>
                <a:noFill/>
              </a:ln>
              <a:solidFill>
                <a:srgbClr val="FFFFFF"/>
              </a:solidFill>
              <a:effectLst/>
              <a:uLnTx/>
              <a:uFillTx/>
              <a:latin typeface="+mj-lt"/>
              <a:ea typeface="+mj-ea"/>
              <a:cs typeface="+mj-cs"/>
            </a:endParaRPr>
          </a:p>
        </p:txBody>
      </p:sp>
      <p:pic>
        <p:nvPicPr>
          <p:cNvPr id="48130" name="Picture 2" descr="The Phasing of Zhalfir (DMU)"/>
          <p:cNvPicPr>
            <a:picLocks noChangeAspect="1" noChangeArrowheads="1"/>
          </p:cNvPicPr>
          <p:nvPr/>
        </p:nvPicPr>
        <p:blipFill>
          <a:blip r:embed="rId2" cstate="print"/>
          <a:srcRect/>
          <a:stretch>
            <a:fillRect/>
          </a:stretch>
        </p:blipFill>
        <p:spPr bwMode="auto">
          <a:xfrm>
            <a:off x="1317004" y="1333499"/>
            <a:ext cx="3811255" cy="5310765"/>
          </a:xfrm>
          <a:prstGeom prst="rect">
            <a:avLst/>
          </a:prstGeom>
          <a:noFill/>
        </p:spPr>
      </p:pic>
      <p:pic>
        <p:nvPicPr>
          <p:cNvPr id="7" name="Picture 2" descr="The Phasing of Zhalfir (DMU)"/>
          <p:cNvPicPr>
            <a:picLocks noChangeAspect="1" noChangeArrowheads="1"/>
          </p:cNvPicPr>
          <p:nvPr/>
        </p:nvPicPr>
        <p:blipFill>
          <a:blip r:embed="rId2" cstate="print"/>
          <a:srcRect r="49784" b="65277"/>
          <a:stretch>
            <a:fillRect/>
          </a:stretch>
        </p:blipFill>
        <p:spPr bwMode="auto">
          <a:xfrm>
            <a:off x="1332244" y="1336865"/>
            <a:ext cx="5556236" cy="5353495"/>
          </a:xfrm>
          <a:prstGeom prst="rect">
            <a:avLst/>
          </a:prstGeom>
          <a:noFill/>
        </p:spPr>
      </p:pic>
    </p:spTree>
    <p:extLst>
      <p:ext uri="{BB962C8B-B14F-4D97-AF65-F5344CB8AC3E}">
        <p14:creationId xmlns="" xmlns:p14="http://schemas.microsoft.com/office/powerpoint/2010/main" val="111807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5" presetClass="exit" presetSubtype="10" fill="hold" nodeType="withEffect">
                                  <p:stCondLst>
                                    <p:cond delay="0"/>
                                  </p:stCondLst>
                                  <p:childTnLst>
                                    <p:animEffect transition="out" filter="checkerboard(across)">
                                      <p:cBhvr>
                                        <p:cTn id="9" dur="500"/>
                                        <p:tgtEl>
                                          <p:spTgt spid="48130"/>
                                        </p:tgtEl>
                                      </p:cBhvr>
                                    </p:animEffect>
                                    <p:set>
                                      <p:cBhvr>
                                        <p:cTn id="10" dur="1" fill="hold">
                                          <p:stCondLst>
                                            <p:cond delay="499"/>
                                          </p:stCondLst>
                                        </p:cTn>
                                        <p:tgtEl>
                                          <p:spTgt spid="48130"/>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down)">
                                      <p:cBhvr>
                                        <p:cTn id="13" dur="500"/>
                                        <p:tgtEl>
                                          <p:spTgt spid="5">
                                            <p:txEl>
                                              <p:pRg st="0" end="0"/>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allAtOnce"/>
    </p:bldLst>
  </p:timing>
</p:sld>
</file>

<file path=ppt/theme/theme1.xml><?xml version="1.0" encoding="utf-8"?>
<a:theme xmlns:a="http://schemas.openxmlformats.org/drawingml/2006/main" name="SineVTI">
  <a:themeElements>
    <a:clrScheme name="Custom 51">
      <a:dk1>
        <a:sysClr val="windowText" lastClr="000000"/>
      </a:dk1>
      <a:lt1>
        <a:sysClr val="window" lastClr="FFFFFF"/>
      </a:lt1>
      <a:dk2>
        <a:srgbClr val="12154E"/>
      </a:dk2>
      <a:lt2>
        <a:srgbClr val="EEEEEE"/>
      </a:lt2>
      <a:accent1>
        <a:srgbClr val="FD8686"/>
      </a:accent1>
      <a:accent2>
        <a:srgbClr val="B495C2"/>
      </a:accent2>
      <a:accent3>
        <a:srgbClr val="8F99BB"/>
      </a:accent3>
      <a:accent4>
        <a:srgbClr val="A3A3C1"/>
      </a:accent4>
      <a:accent5>
        <a:srgbClr val="7162FE"/>
      </a:accent5>
      <a:accent6>
        <a:srgbClr val="1EBE9B"/>
      </a:accent6>
      <a:hlink>
        <a:srgbClr val="EF08F7"/>
      </a:hlink>
      <a:folHlink>
        <a:srgbClr val="8477FE"/>
      </a:folHlink>
    </a:clrScheme>
    <a:fontScheme name="Custom 49">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SineVTI" id="{8435B2A2-1BD5-4C05-93E5-3C5388B709E3}" vid="{0D704B13-63FE-4848-A298-6B7359B95653}"/>
    </a:ext>
  </a:extLst>
</a:theme>
</file>

<file path=docProps/app.xml><?xml version="1.0" encoding="utf-8"?>
<Properties xmlns="http://schemas.openxmlformats.org/officeDocument/2006/extended-properties" xmlns:vt="http://schemas.openxmlformats.org/officeDocument/2006/docPropsVTypes">
  <Template>office theme</Template>
  <TotalTime>591</TotalTime>
  <Words>518</Words>
  <Application>Microsoft Office PowerPoint</Application>
  <PresentationFormat>Custom</PresentationFormat>
  <Paragraphs>77</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SineVTI</vt:lpstr>
      <vt:lpstr>New Rulings on  Dominaria United </vt:lpstr>
      <vt:lpstr>0. Dominaria United Errata </vt:lpstr>
      <vt:lpstr>Wrong translation</vt:lpstr>
      <vt:lpstr>1. Dominaria United Returning Mechanism </vt:lpstr>
      <vt:lpstr>Returning Keywords : Pain lands   </vt:lpstr>
      <vt:lpstr>Returning Keywords : Kicker </vt:lpstr>
      <vt:lpstr>Difference with before kickers </vt:lpstr>
      <vt:lpstr>Returning Keywords : Domain </vt:lpstr>
      <vt:lpstr>Returning Keywords : Sagas</vt:lpstr>
      <vt:lpstr>2. Dominaria United New Mechanism </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3. Others</vt:lpstr>
      <vt:lpstr>Slide 28</vt:lpstr>
      <vt:lpstr>Thank you for listening!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JJlee</cp:lastModifiedBy>
  <cp:revision>710</cp:revision>
  <dcterms:created xsi:type="dcterms:W3CDTF">2021-04-25T04:12:20Z</dcterms:created>
  <dcterms:modified xsi:type="dcterms:W3CDTF">2022-09-03T01:35:49Z</dcterms:modified>
</cp:coreProperties>
</file>