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FB5F3-C4A5-4C19-BED3-C5268FDF5698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BCD52-99CF-4F81-B625-FE471C8543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58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BCD52-99CF-4F81-B625-FE471C8543F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92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7A7985-F130-612D-94A4-3D027C8DC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A150312-3A52-E17D-C2A1-D5D9AC1F3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3BE3A4-E96E-C559-E114-A516DA90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51AB-8ABE-4959-B1D5-37F76561ED64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194673-1615-02AC-0EBD-0F9AAAF3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BC846D-19C2-6A3F-5437-66555134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97FE-D173-48F3-8774-FD2C664A2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02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3B2DCD-F1D4-D1C3-A854-9DBBC1FB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9DD1B67-8966-770C-8A23-58B03EE4E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943215-DF3A-BD24-F929-61E13E5D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51AB-8ABE-4959-B1D5-37F76561ED64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98C8BB-5ABA-5327-1040-8EC6AEA1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C782C6-931E-FBE9-ED52-871519A7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97FE-D173-48F3-8774-FD2C664A2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28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486CEFC-FEE7-2543-CE6C-765298BFB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B2329F-3FCD-F09D-5B51-C29A058CA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B43CB6-A40D-373F-D9C6-7B8E3CBB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51AB-8ABE-4959-B1D5-37F76561ED64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9D9F2C-33DF-F496-57A1-B9F159DA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588E15-1C48-7EDB-586B-F8126B16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97FE-D173-48F3-8774-FD2C664A2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96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0D9618-454B-E7B3-6C8F-FA13ABE1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271FD9-A23B-7BBE-069B-C87FB208E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B8D681-4A09-3138-DBE4-174ACDF1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51AB-8ABE-4959-B1D5-37F76561ED64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B1FC6A-63AE-3001-9DD9-21B8FDA8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B47885-C91E-8E86-248B-D9311E2C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97FE-D173-48F3-8774-FD2C664A2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4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1D5123-FAA7-B252-92D1-BBE3C292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451DFD-9E12-E4AD-F951-AF8164E3A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701E84-8CEA-0B12-DC5F-A2B185FEA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51AB-8ABE-4959-B1D5-37F76561ED64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AF0BEA-3278-5D89-5D90-91C7321A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59E4FC-601E-B58E-F9BC-FEED01E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97FE-D173-48F3-8774-FD2C664A2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021057-1183-FC8F-771A-253B9952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DA1C44-F365-4D95-23EC-17E3DB2B8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BD3189-DF9F-3E4B-C466-9465AA62E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504996-0E44-D30F-DB06-6A0DA845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51AB-8ABE-4959-B1D5-37F76561ED64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F0BCBD-4668-47DB-E16B-8FBFDE04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21F826E-D3F2-DBF1-6F29-B86762D5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97FE-D173-48F3-8774-FD2C664A2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29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FE1355-EA78-229F-05D3-1416A692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03B909E-0BB6-DC73-E070-85A7812D7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ADA0244-13FE-B1CC-ECDC-2ECC0B2DF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A1EDA8C-ED7F-B8CF-E43B-D714ACA42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212FC3B-7692-DF07-5F9C-5739A575D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9AC888B-0067-EB20-6AD3-5E02EDB4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51AB-8ABE-4959-B1D5-37F76561ED64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EBC438D-0740-1ED6-026C-BF48B8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10E32EC-BA3F-E04D-F370-B1B9EC47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97FE-D173-48F3-8774-FD2C664A2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24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744ACD-7D38-1A2A-F457-B57C817A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EF05EC7-8572-B142-7CB2-919229BA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51AB-8ABE-4959-B1D5-37F76561ED64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DCDE18F-F549-42B9-AA1F-8DAB09F8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DEBC6ED-49FF-2831-1101-6A1855D8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97FE-D173-48F3-8774-FD2C664A2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40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FB92531-3D1D-06A0-51D4-A28E39FE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51AB-8ABE-4959-B1D5-37F76561ED64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B0E34D8-130F-2B4E-4137-01D240DC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45976FC-9A01-D1B1-399F-F347FFC7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97FE-D173-48F3-8774-FD2C664A2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10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72721A-2CA2-96E6-EC90-C7F0798F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D5C2A4-1DBC-1462-F2EC-BEC0FDD4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0805C29-837D-6093-D85E-8F99EDAB2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DA8DE6E-9C37-F4D7-2D11-A9B10AA3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51AB-8ABE-4959-B1D5-37F76561ED64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B240478-7C7C-F06F-5C47-15DEA966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6F1C54-5722-A7D8-F2DB-148874D6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97FE-D173-48F3-8774-FD2C664A2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63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6B0ECA-70A6-5E97-3001-6E4A3275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A692AC8-3F18-0E6E-5F27-C890C02D0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D45AAC6-A5BE-24D9-396D-73BA62FD1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5E7688-63E2-8126-61EF-4ACD1C57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51AB-8ABE-4959-B1D5-37F76561ED64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6AE50D5-2A3D-538D-2E2B-697703AE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E6841B-6A2D-64C0-1997-BB1D3F30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97FE-D173-48F3-8774-FD2C664A2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90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151F090-3F4A-ACA9-F088-7078414A7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D52AF89-8B94-4E85-ECEA-9BD5F9FA7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D215E1-C9F1-CB5F-719D-3CBBAD594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951AB-8ABE-4959-B1D5-37F76561ED64}" type="datetimeFigureOut">
              <a:rPr lang="ko-KR" altLang="en-US" smtClean="0"/>
              <a:t>2026-06-08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62E808-46B0-CBF9-7C99-50EA620F4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7A51B1-A7FC-2C91-8538-B5271BFCC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E97FE-D173-48F3-8774-FD2C664A2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8B9C7A-4A53-2720-9E58-8AE62002C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22" y="1983658"/>
            <a:ext cx="11080955" cy="2890683"/>
          </a:xfrm>
        </p:spPr>
        <p:txBody>
          <a:bodyPr>
            <a:noAutofit/>
          </a:bodyPr>
          <a:lstStyle/>
          <a:p>
            <a:r>
              <a:rPr lang="en-US" altLang="ko-KR" sz="10400" b="1" dirty="0"/>
              <a:t>2026 </a:t>
            </a:r>
            <a:r>
              <a:rPr lang="ko-KR" altLang="en-US" sz="10400" b="1" dirty="0"/>
              <a:t>초고 </a:t>
            </a:r>
            <a:br>
              <a:rPr lang="en-US" altLang="ko-KR" sz="10400" b="1" dirty="0"/>
            </a:br>
            <a:r>
              <a:rPr lang="ko-KR" altLang="en-US" sz="10400" b="1" dirty="0"/>
              <a:t>신앙학교</a:t>
            </a:r>
          </a:p>
        </p:txBody>
      </p:sp>
    </p:spTree>
    <p:extLst>
      <p:ext uri="{BB962C8B-B14F-4D97-AF65-F5344CB8AC3E}">
        <p14:creationId xmlns:p14="http://schemas.microsoft.com/office/powerpoint/2010/main" val="110043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5AF85B-2E4A-9ECB-9425-4B8188FC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b="1" dirty="0"/>
              <a:t>바라는 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3DEB34-E391-67AE-A083-8DDE8F4B6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140"/>
            <a:ext cx="10515600" cy="4351338"/>
          </a:xfrm>
        </p:spPr>
        <p:txBody>
          <a:bodyPr/>
          <a:lstStyle/>
          <a:p>
            <a:r>
              <a:rPr lang="ko-KR" altLang="en-US" dirty="0"/>
              <a:t>신앙학교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게임</a:t>
            </a:r>
            <a:r>
              <a:rPr lang="en-US" altLang="ko-KR" dirty="0"/>
              <a:t>, </a:t>
            </a:r>
            <a:r>
              <a:rPr lang="ko-KR" altLang="en-US" dirty="0"/>
              <a:t>활동 좋지만 신앙 포함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Ex) </a:t>
            </a:r>
            <a:r>
              <a:rPr lang="ko-KR" altLang="en-US" dirty="0" err="1"/>
              <a:t>감물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 err="1"/>
              <a:t>방탈출</a:t>
            </a:r>
            <a:r>
              <a:rPr lang="ko-KR" altLang="en-US" dirty="0"/>
              <a:t> </a:t>
            </a:r>
            <a:r>
              <a:rPr lang="en-US" altLang="ko-KR" dirty="0"/>
              <a:t>good (</a:t>
            </a:r>
            <a:r>
              <a:rPr lang="ko-KR" altLang="en-US" dirty="0"/>
              <a:t>힌트</a:t>
            </a:r>
            <a:r>
              <a:rPr lang="en-US" altLang="ko-KR" dirty="0"/>
              <a:t>, </a:t>
            </a:r>
            <a:r>
              <a:rPr lang="ko-KR" altLang="en-US" dirty="0"/>
              <a:t>설정 모두 신앙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신앙</a:t>
            </a:r>
            <a:endParaRPr lang="en-US" altLang="ko-KR" dirty="0"/>
          </a:p>
          <a:p>
            <a:r>
              <a:rPr lang="ko-KR" altLang="en-US" dirty="0"/>
              <a:t>재미</a:t>
            </a:r>
            <a:endParaRPr lang="en-US" altLang="ko-KR" dirty="0"/>
          </a:p>
          <a:p>
            <a:r>
              <a:rPr lang="ko-KR" altLang="en-US" dirty="0"/>
              <a:t>안전</a:t>
            </a:r>
          </a:p>
        </p:txBody>
      </p:sp>
    </p:spTree>
    <p:extLst>
      <p:ext uri="{BB962C8B-B14F-4D97-AF65-F5344CB8AC3E}">
        <p14:creationId xmlns:p14="http://schemas.microsoft.com/office/powerpoint/2010/main" val="36741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3FDA-CBAE-B36E-6BFF-8D6CAAA11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D578E2-2BF1-BF8C-A50A-50BC9D52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b="1" dirty="0"/>
              <a:t>성구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44595A-DC50-53B8-3E42-90914A2AE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1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4400" dirty="0"/>
              <a:t>“</a:t>
            </a:r>
            <a:r>
              <a:rPr lang="ko-KR" altLang="en-US" sz="4400" dirty="0"/>
              <a:t>길에서 우리에게 말씀하실 때나 </a:t>
            </a:r>
            <a:br>
              <a:rPr lang="en-US" altLang="ko-KR" sz="4400" dirty="0"/>
            </a:br>
            <a:r>
              <a:rPr lang="ko-KR" altLang="en-US" sz="4400" dirty="0"/>
              <a:t>성경을 풀이해 주실 때</a:t>
            </a:r>
            <a:r>
              <a:rPr lang="en-US" altLang="ko-KR" sz="4400" dirty="0"/>
              <a:t>, </a:t>
            </a:r>
            <a:br>
              <a:rPr lang="en-US" altLang="ko-KR" sz="4400" dirty="0"/>
            </a:br>
            <a:r>
              <a:rPr lang="ko-KR" altLang="en-US" sz="4400" dirty="0"/>
              <a:t>우리 마음이 속에서 타오르지 않았던가</a:t>
            </a:r>
            <a:r>
              <a:rPr lang="en-US" altLang="ko-KR" sz="4400" dirty="0"/>
              <a:t>?.” </a:t>
            </a:r>
            <a:br>
              <a:rPr lang="en-US" altLang="ko-KR" sz="4400" dirty="0"/>
            </a:br>
            <a:r>
              <a:rPr lang="en-US" altLang="ko-KR" sz="3600" dirty="0"/>
              <a:t>(</a:t>
            </a:r>
            <a:r>
              <a:rPr lang="ko-KR" altLang="en-US" sz="3600" dirty="0"/>
              <a:t>루카 </a:t>
            </a:r>
            <a:r>
              <a:rPr lang="en-US" altLang="ko-KR" sz="3600" dirty="0"/>
              <a:t>24, 32)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455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35B28-D526-B10D-FC63-E0B41CE1F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976F9034-69E7-A1E5-9167-C645E3420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15" y="-22123"/>
            <a:ext cx="4532671" cy="655388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59E6CFD-C1A2-59FD-129E-7E15F369A132}"/>
              </a:ext>
            </a:extLst>
          </p:cNvPr>
          <p:cNvSpPr/>
          <p:nvPr/>
        </p:nvSpPr>
        <p:spPr>
          <a:xfrm>
            <a:off x="4355690" y="2831690"/>
            <a:ext cx="1199536" cy="865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7F3B49B-6B7F-D131-85CF-A0A119CAE009}"/>
              </a:ext>
            </a:extLst>
          </p:cNvPr>
          <p:cNvSpPr/>
          <p:nvPr/>
        </p:nvSpPr>
        <p:spPr>
          <a:xfrm>
            <a:off x="4355690" y="4930877"/>
            <a:ext cx="1199536" cy="1125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E299A59-99F8-5813-EFFD-7C0B5DC4A5C5}"/>
              </a:ext>
            </a:extLst>
          </p:cNvPr>
          <p:cNvSpPr/>
          <p:nvPr/>
        </p:nvSpPr>
        <p:spPr>
          <a:xfrm>
            <a:off x="5496232" y="1034845"/>
            <a:ext cx="1199536" cy="1125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54E8B78-564A-520A-B46B-3939D938D0B1}"/>
              </a:ext>
            </a:extLst>
          </p:cNvPr>
          <p:cNvSpPr/>
          <p:nvPr/>
        </p:nvSpPr>
        <p:spPr>
          <a:xfrm>
            <a:off x="5555226" y="2419964"/>
            <a:ext cx="1199536" cy="775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AD88521-8FF6-12CB-8A81-C3D0DC49F53F}"/>
              </a:ext>
            </a:extLst>
          </p:cNvPr>
          <p:cNvSpPr/>
          <p:nvPr/>
        </p:nvSpPr>
        <p:spPr>
          <a:xfrm>
            <a:off x="5496232" y="3538383"/>
            <a:ext cx="1199536" cy="775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B96A571-B99C-89BB-2125-0BF1850D5DBA}"/>
              </a:ext>
            </a:extLst>
          </p:cNvPr>
          <p:cNvSpPr/>
          <p:nvPr/>
        </p:nvSpPr>
        <p:spPr>
          <a:xfrm>
            <a:off x="5555226" y="4573229"/>
            <a:ext cx="1199536" cy="588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FFC4D1E-0B1B-26D2-3CF2-54CDAA755CF7}"/>
              </a:ext>
            </a:extLst>
          </p:cNvPr>
          <p:cNvSpPr/>
          <p:nvPr/>
        </p:nvSpPr>
        <p:spPr>
          <a:xfrm>
            <a:off x="5496232" y="5314950"/>
            <a:ext cx="1199536" cy="588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F80D2A-028C-50D6-0E39-6A7B1AF15ECE}"/>
              </a:ext>
            </a:extLst>
          </p:cNvPr>
          <p:cNvSpPr txBox="1"/>
          <p:nvPr/>
        </p:nvSpPr>
        <p:spPr>
          <a:xfrm>
            <a:off x="2467897" y="3059668"/>
            <a:ext cx="104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영환</a:t>
            </a:r>
            <a:r>
              <a:rPr lang="en-US" altLang="ko-KR" b="1" dirty="0"/>
              <a:t>T</a:t>
            </a:r>
            <a:endParaRPr lang="ko-KR" alt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4DB742-0058-C879-D406-A38E5C290C58}"/>
              </a:ext>
            </a:extLst>
          </p:cNvPr>
          <p:cNvSpPr txBox="1"/>
          <p:nvPr/>
        </p:nvSpPr>
        <p:spPr>
          <a:xfrm>
            <a:off x="2467896" y="5314950"/>
            <a:ext cx="104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/>
              <a:t>신부님</a:t>
            </a:r>
            <a:endParaRPr lang="ko-KR" alt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089E15-6115-2E0E-43BB-2B98C28B08C4}"/>
              </a:ext>
            </a:extLst>
          </p:cNvPr>
          <p:cNvSpPr txBox="1"/>
          <p:nvPr/>
        </p:nvSpPr>
        <p:spPr>
          <a:xfrm>
            <a:off x="6754762" y="5421261"/>
            <a:ext cx="104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하림</a:t>
            </a:r>
            <a:r>
              <a:rPr lang="en-US" altLang="ko-KR" b="1" dirty="0"/>
              <a:t>T</a:t>
            </a:r>
            <a:endParaRPr lang="ko-KR" alt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726640-AE21-5C6B-E375-D073EE9E7AB6}"/>
              </a:ext>
            </a:extLst>
          </p:cNvPr>
          <p:cNvSpPr txBox="1"/>
          <p:nvPr/>
        </p:nvSpPr>
        <p:spPr>
          <a:xfrm>
            <a:off x="2467896" y="3429000"/>
            <a:ext cx="104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+1</a:t>
            </a:r>
            <a:endParaRPr lang="ko-KR" alt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50FB43-4959-49CB-0C9C-1DA912738D8A}"/>
              </a:ext>
            </a:extLst>
          </p:cNvPr>
          <p:cNvSpPr txBox="1"/>
          <p:nvPr/>
        </p:nvSpPr>
        <p:spPr>
          <a:xfrm>
            <a:off x="5574890" y="1673930"/>
            <a:ext cx="104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/>
              <a:t>2</a:t>
            </a:r>
            <a:r>
              <a:rPr lang="ko-KR" altLang="en-US" b="1" dirty="0"/>
              <a:t>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E5EB8-6DC5-7871-E13A-AFE543714D32}"/>
              </a:ext>
            </a:extLst>
          </p:cNvPr>
          <p:cNvSpPr txBox="1"/>
          <p:nvPr/>
        </p:nvSpPr>
        <p:spPr>
          <a:xfrm>
            <a:off x="5594557" y="2852264"/>
            <a:ext cx="104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</a:t>
            </a:r>
            <a:r>
              <a:rPr lang="ko-KR" altLang="en-US" b="1" dirty="0"/>
              <a:t>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5AB939-5EBE-D107-182E-7E4DC913D0E7}"/>
              </a:ext>
            </a:extLst>
          </p:cNvPr>
          <p:cNvSpPr txBox="1"/>
          <p:nvPr/>
        </p:nvSpPr>
        <p:spPr>
          <a:xfrm>
            <a:off x="5496232" y="3902177"/>
            <a:ext cx="150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지원 </a:t>
            </a:r>
            <a:r>
              <a:rPr lang="en-US" altLang="ko-KR" b="1" dirty="0"/>
              <a:t>+ 1</a:t>
            </a:r>
            <a:r>
              <a:rPr lang="ko-KR" altLang="en-US" b="1" dirty="0"/>
              <a:t>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4CB26A-2CEF-4C75-7E98-6D6DC094CFEA}"/>
              </a:ext>
            </a:extLst>
          </p:cNvPr>
          <p:cNvSpPr txBox="1"/>
          <p:nvPr/>
        </p:nvSpPr>
        <p:spPr>
          <a:xfrm>
            <a:off x="5958349" y="4686848"/>
            <a:ext cx="104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2</a:t>
            </a:r>
            <a:r>
              <a:rPr lang="ko-KR" altLang="en-US" b="1" dirty="0"/>
              <a:t>명</a:t>
            </a:r>
          </a:p>
        </p:txBody>
      </p:sp>
    </p:spTree>
    <p:extLst>
      <p:ext uri="{BB962C8B-B14F-4D97-AF65-F5344CB8AC3E}">
        <p14:creationId xmlns:p14="http://schemas.microsoft.com/office/powerpoint/2010/main" val="208288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592C2-AE38-603D-172D-728C739D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BBE669-0745-6647-9C6B-55C79272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b="1" dirty="0"/>
              <a:t>성구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554628-FCA8-102D-8FC2-A27F2FB0B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1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4400" dirty="0"/>
              <a:t>“</a:t>
            </a:r>
            <a:r>
              <a:rPr lang="ko-KR" altLang="en-US" sz="4400" dirty="0"/>
              <a:t>길에서 우리에게 말씀하실 때나 </a:t>
            </a:r>
            <a:br>
              <a:rPr lang="en-US" altLang="ko-KR" sz="4400" dirty="0"/>
            </a:br>
            <a:r>
              <a:rPr lang="ko-KR" altLang="en-US" sz="4400" dirty="0"/>
              <a:t>성경을 풀이해 주실 때</a:t>
            </a:r>
            <a:r>
              <a:rPr lang="en-US" altLang="ko-KR" sz="4400" dirty="0"/>
              <a:t>, </a:t>
            </a:r>
            <a:br>
              <a:rPr lang="en-US" altLang="ko-KR" sz="4400" dirty="0"/>
            </a:br>
            <a:r>
              <a:rPr lang="ko-KR" altLang="en-US" sz="4400" dirty="0"/>
              <a:t>우리 마음이 속에서 타오르지 않았던가</a:t>
            </a:r>
            <a:r>
              <a:rPr lang="en-US" altLang="ko-KR" sz="4400" dirty="0"/>
              <a:t>?.” </a:t>
            </a:r>
            <a:br>
              <a:rPr lang="en-US" altLang="ko-KR" sz="4400" dirty="0"/>
            </a:br>
            <a:r>
              <a:rPr lang="en-US" altLang="ko-KR" sz="3600" dirty="0"/>
              <a:t>(</a:t>
            </a:r>
            <a:r>
              <a:rPr lang="ko-KR" altLang="en-US" sz="3600" dirty="0"/>
              <a:t>루카 </a:t>
            </a:r>
            <a:r>
              <a:rPr lang="en-US" altLang="ko-KR" sz="3600" dirty="0"/>
              <a:t>24, 32)</a:t>
            </a:r>
            <a:endParaRPr lang="ko-KR" altLang="en-US" sz="24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D05419B-D671-3290-BE47-877DE9F368F2}"/>
              </a:ext>
            </a:extLst>
          </p:cNvPr>
          <p:cNvSpPr/>
          <p:nvPr/>
        </p:nvSpPr>
        <p:spPr>
          <a:xfrm>
            <a:off x="838200" y="3342967"/>
            <a:ext cx="5719916" cy="668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BF0F20F-622F-ACCC-389E-0BA41D745B96}"/>
              </a:ext>
            </a:extLst>
          </p:cNvPr>
          <p:cNvSpPr/>
          <p:nvPr/>
        </p:nvSpPr>
        <p:spPr>
          <a:xfrm>
            <a:off x="2190134" y="4011561"/>
            <a:ext cx="9008807" cy="668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내용 개체 틀 10">
            <a:extLst>
              <a:ext uri="{FF2B5EF4-FFF2-40B4-BE49-F238E27FC236}">
                <a16:creationId xmlns:a16="http://schemas.microsoft.com/office/drawing/2014/main" id="{09644082-DCCE-D7A3-E788-9420672B3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42" y="447367"/>
            <a:ext cx="401156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5BE27-0CD3-F753-6B6F-657EF9E31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85A1ED-04D9-571D-8A90-83DB4B0F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600" b="1" dirty="0"/>
              <a:t>PG</a:t>
            </a:r>
            <a:endParaRPr lang="ko-KR" altLang="en-US" sz="66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53C481-2E86-FEBC-897D-5B7B7483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140"/>
            <a:ext cx="10515600" cy="4351338"/>
          </a:xfrm>
        </p:spPr>
        <p:txBody>
          <a:bodyPr/>
          <a:lstStyle/>
          <a:p>
            <a:r>
              <a:rPr lang="en-US" altLang="ko-KR" dirty="0"/>
              <a:t>PG </a:t>
            </a:r>
            <a:r>
              <a:rPr lang="ko-KR" altLang="en-US" dirty="0"/>
              <a:t>이름 </a:t>
            </a:r>
            <a:r>
              <a:rPr lang="en-US" altLang="ko-KR" dirty="0"/>
              <a:t>: </a:t>
            </a:r>
            <a:r>
              <a:rPr lang="ko-KR" altLang="en-US" dirty="0"/>
              <a:t>성경 구절 인용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PG </a:t>
            </a:r>
            <a:r>
              <a:rPr lang="ko-KR" altLang="en-US" dirty="0"/>
              <a:t>주제 </a:t>
            </a:r>
            <a:r>
              <a:rPr lang="en-US" altLang="ko-KR" dirty="0"/>
              <a:t>: </a:t>
            </a:r>
            <a:r>
              <a:rPr lang="ko-KR" altLang="en-US" dirty="0"/>
              <a:t>자유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무조건 아이들이 신나게 놀고 재밌는 추억이 되도록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신앙을 </a:t>
            </a:r>
            <a:r>
              <a:rPr lang="ko-KR" altLang="en-US" dirty="0" err="1"/>
              <a:t>담아주시길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36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CD0BC-5D92-951E-101B-D7B52A748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CD3D89-A5B2-F802-9B96-648ADE1F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b="1" dirty="0"/>
              <a:t>운영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906315-067C-BE11-D650-C75A32D97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140"/>
            <a:ext cx="10515600" cy="4351338"/>
          </a:xfrm>
        </p:spPr>
        <p:txBody>
          <a:bodyPr/>
          <a:lstStyle/>
          <a:p>
            <a:r>
              <a:rPr lang="ko-KR" altLang="en-US" dirty="0"/>
              <a:t>조 담당 역할 </a:t>
            </a:r>
            <a:r>
              <a:rPr lang="en-US" altLang="ko-KR" dirty="0"/>
              <a:t>: </a:t>
            </a:r>
            <a:r>
              <a:rPr lang="ko-KR" altLang="en-US" dirty="0"/>
              <a:t>부모님 연락</a:t>
            </a:r>
            <a:r>
              <a:rPr lang="en-US" altLang="ko-KR" dirty="0"/>
              <a:t>, </a:t>
            </a:r>
            <a:r>
              <a:rPr lang="ko-KR" altLang="en-US" dirty="0"/>
              <a:t>아이들 일정 관리</a:t>
            </a:r>
            <a:r>
              <a:rPr lang="en-US" altLang="ko-KR" dirty="0"/>
              <a:t>, </a:t>
            </a:r>
            <a:r>
              <a:rPr lang="ko-KR" altLang="en-US" dirty="0"/>
              <a:t>식사 전</a:t>
            </a:r>
            <a:r>
              <a:rPr lang="en-US" altLang="ko-KR" dirty="0"/>
              <a:t>.</a:t>
            </a:r>
            <a:r>
              <a:rPr lang="ko-KR" altLang="en-US" dirty="0"/>
              <a:t>후 기도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조 담당이 기획 시간일 경우 </a:t>
            </a:r>
            <a:r>
              <a:rPr lang="en-US" altLang="ko-KR" dirty="0"/>
              <a:t>: </a:t>
            </a:r>
            <a:r>
              <a:rPr lang="ko-KR" altLang="en-US" dirty="0"/>
              <a:t>그 </a:t>
            </a:r>
            <a:r>
              <a:rPr lang="en-US" altLang="ko-KR" dirty="0"/>
              <a:t>PG</a:t>
            </a:r>
            <a:r>
              <a:rPr lang="ko-KR" altLang="en-US" dirty="0"/>
              <a:t>에 담당 쌤 대타 정하기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모든 선생님들이 기획</a:t>
            </a:r>
            <a:r>
              <a:rPr lang="en-US" altLang="ko-KR" dirty="0"/>
              <a:t>, PG</a:t>
            </a:r>
            <a:r>
              <a:rPr lang="ko-KR" altLang="en-US" dirty="0"/>
              <a:t>준비</a:t>
            </a:r>
            <a:r>
              <a:rPr lang="en-US" altLang="ko-KR" dirty="0"/>
              <a:t>, </a:t>
            </a:r>
            <a:r>
              <a:rPr lang="ko-KR" altLang="en-US" dirty="0"/>
              <a:t>정리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기획은 직접</a:t>
            </a:r>
            <a:r>
              <a:rPr lang="en-US" altLang="ko-KR" dirty="0"/>
              <a:t>. </a:t>
            </a:r>
            <a:r>
              <a:rPr lang="ko-KR" altLang="en-US" dirty="0"/>
              <a:t>진행은 부탁 가능</a:t>
            </a:r>
            <a:r>
              <a:rPr lang="en-US" altLang="ko-KR" dirty="0"/>
              <a:t>(</a:t>
            </a:r>
            <a:r>
              <a:rPr lang="ko-KR" altLang="en-US" dirty="0"/>
              <a:t>구도나 배치 등은 직접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80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0D5C2-42DF-DD13-F78E-D1FDFB467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9C7003-FFC7-188B-79D0-637A0EEA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b="1" dirty="0"/>
              <a:t>계획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B96365-A06E-F161-D5F5-CAF6CA3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140"/>
            <a:ext cx="10515600" cy="4351338"/>
          </a:xfrm>
        </p:spPr>
        <p:txBody>
          <a:bodyPr/>
          <a:lstStyle/>
          <a:p>
            <a:r>
              <a:rPr lang="en-US" altLang="ko-KR" dirty="0"/>
              <a:t>6/6~6/13 </a:t>
            </a:r>
            <a:r>
              <a:rPr lang="ko-KR" altLang="en-US" dirty="0"/>
              <a:t>기획 작성 후 하림 </a:t>
            </a:r>
            <a:r>
              <a:rPr lang="en-US" altLang="ko-KR" dirty="0"/>
              <a:t>T </a:t>
            </a:r>
            <a:r>
              <a:rPr lang="ko-KR" altLang="en-US" dirty="0"/>
              <a:t>확인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6/13~6/20 </a:t>
            </a:r>
            <a:r>
              <a:rPr lang="ko-KR" altLang="en-US" dirty="0"/>
              <a:t>기획안 피드백 및 기획안 최종 확정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6/21 or 6/28 </a:t>
            </a:r>
            <a:r>
              <a:rPr lang="ko-KR" altLang="en-US" dirty="0"/>
              <a:t>최종 답사</a:t>
            </a:r>
            <a:r>
              <a:rPr lang="en-US" altLang="ko-KR" dirty="0"/>
              <a:t>(</a:t>
            </a:r>
            <a:r>
              <a:rPr lang="ko-KR" altLang="en-US" dirty="0"/>
              <a:t>전체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 err="1"/>
              <a:t>초저</a:t>
            </a:r>
            <a:r>
              <a:rPr lang="ko-KR" altLang="en-US" dirty="0"/>
              <a:t> 신앙학교 준비와 겹치지 않는 선에서 나와서 준비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382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201</Words>
  <Application>Microsoft Office PowerPoint</Application>
  <PresentationFormat>와이드스크린</PresentationFormat>
  <Paragraphs>51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2026 초고  신앙학교</vt:lpstr>
      <vt:lpstr>바라는 점</vt:lpstr>
      <vt:lpstr>성구</vt:lpstr>
      <vt:lpstr>PowerPoint 프레젠테이션</vt:lpstr>
      <vt:lpstr>성구</vt:lpstr>
      <vt:lpstr>PG</vt:lpstr>
      <vt:lpstr>운영</vt:lpstr>
      <vt:lpstr>계획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장하림</dc:creator>
  <cp:lastModifiedBy>장하림</cp:lastModifiedBy>
  <cp:revision>2</cp:revision>
  <dcterms:created xsi:type="dcterms:W3CDTF">2026-06-06T03:08:03Z</dcterms:created>
  <dcterms:modified xsi:type="dcterms:W3CDTF">2026-06-08T00:41:24Z</dcterms:modified>
</cp:coreProperties>
</file>