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801600" cy="9601200" type="A3"/>
  <p:notesSz cx="6865938" cy="9998075"/>
  <p:defaultTextStyle>
    <a:defPPr>
      <a:defRPr lang="ko-KR"/>
    </a:defPPr>
    <a:lvl1pPr marL="0" algn="l" defTabSz="1280160" rtl="0" eaLnBrk="1" latinLnBrk="1" hangingPunct="1">
      <a:defRPr sz="2500" kern="1200">
        <a:solidFill>
          <a:schemeClr val="tx1"/>
        </a:solidFill>
        <a:latin typeface="+mn-lt"/>
        <a:ea typeface="+mn-ea"/>
        <a:cs typeface="+mn-cs"/>
      </a:defRPr>
    </a:lvl1pPr>
    <a:lvl2pPr marL="640080" algn="l" defTabSz="1280160" rtl="0" eaLnBrk="1" latinLnBrk="1" hangingPunct="1">
      <a:defRPr sz="2500" kern="1200">
        <a:solidFill>
          <a:schemeClr val="tx1"/>
        </a:solidFill>
        <a:latin typeface="+mn-lt"/>
        <a:ea typeface="+mn-ea"/>
        <a:cs typeface="+mn-cs"/>
      </a:defRPr>
    </a:lvl2pPr>
    <a:lvl3pPr marL="1280160" algn="l" defTabSz="1280160" rtl="0" eaLnBrk="1" latinLnBrk="1" hangingPunct="1">
      <a:defRPr sz="2500" kern="1200">
        <a:solidFill>
          <a:schemeClr val="tx1"/>
        </a:solidFill>
        <a:latin typeface="+mn-lt"/>
        <a:ea typeface="+mn-ea"/>
        <a:cs typeface="+mn-cs"/>
      </a:defRPr>
    </a:lvl3pPr>
    <a:lvl4pPr marL="1920240" algn="l" defTabSz="1280160" rtl="0" eaLnBrk="1" latinLnBrk="1" hangingPunct="1">
      <a:defRPr sz="2500" kern="1200">
        <a:solidFill>
          <a:schemeClr val="tx1"/>
        </a:solidFill>
        <a:latin typeface="+mn-lt"/>
        <a:ea typeface="+mn-ea"/>
        <a:cs typeface="+mn-cs"/>
      </a:defRPr>
    </a:lvl4pPr>
    <a:lvl5pPr marL="2560320" algn="l" defTabSz="1280160" rtl="0" eaLnBrk="1" latinLnBrk="1" hangingPunct="1">
      <a:defRPr sz="2500" kern="1200">
        <a:solidFill>
          <a:schemeClr val="tx1"/>
        </a:solidFill>
        <a:latin typeface="+mn-lt"/>
        <a:ea typeface="+mn-ea"/>
        <a:cs typeface="+mn-cs"/>
      </a:defRPr>
    </a:lvl5pPr>
    <a:lvl6pPr marL="3200400" algn="l" defTabSz="1280160" rtl="0" eaLnBrk="1" latinLnBrk="1" hangingPunct="1">
      <a:defRPr sz="2500" kern="1200">
        <a:solidFill>
          <a:schemeClr val="tx1"/>
        </a:solidFill>
        <a:latin typeface="+mn-lt"/>
        <a:ea typeface="+mn-ea"/>
        <a:cs typeface="+mn-cs"/>
      </a:defRPr>
    </a:lvl6pPr>
    <a:lvl7pPr marL="3840480" algn="l" defTabSz="1280160" rtl="0" eaLnBrk="1" latinLnBrk="1" hangingPunct="1">
      <a:defRPr sz="2500" kern="1200">
        <a:solidFill>
          <a:schemeClr val="tx1"/>
        </a:solidFill>
        <a:latin typeface="+mn-lt"/>
        <a:ea typeface="+mn-ea"/>
        <a:cs typeface="+mn-cs"/>
      </a:defRPr>
    </a:lvl7pPr>
    <a:lvl8pPr marL="4480560" algn="l" defTabSz="1280160" rtl="0" eaLnBrk="1" latinLnBrk="1" hangingPunct="1">
      <a:defRPr sz="2500" kern="1200">
        <a:solidFill>
          <a:schemeClr val="tx1"/>
        </a:solidFill>
        <a:latin typeface="+mn-lt"/>
        <a:ea typeface="+mn-ea"/>
        <a:cs typeface="+mn-cs"/>
      </a:defRPr>
    </a:lvl8pPr>
    <a:lvl9pPr marL="5120640" algn="l" defTabSz="1280160" rtl="0" eaLnBrk="1" latinLnBrk="1" hangingPunct="1">
      <a:defRPr sz="25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024">
          <p15:clr>
            <a:srgbClr val="A4A3A4"/>
          </p15:clr>
        </p15:guide>
        <p15:guide id="2" pos="403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79" d="100"/>
          <a:sy n="79" d="100"/>
        </p:scale>
        <p:origin x="2424" y="114"/>
      </p:cViewPr>
      <p:guideLst>
        <p:guide orient="horz" pos="3024"/>
        <p:guide pos="403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960120" y="2982596"/>
            <a:ext cx="10881360" cy="2058035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920240" y="5440680"/>
            <a:ext cx="8961120" cy="245364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400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801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9202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56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840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4805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1206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F1BF9A-7C8A-47C3-8BE5-B38950A16483}" type="datetimeFigureOut">
              <a:rPr lang="ko-KR" altLang="en-US" smtClean="0"/>
              <a:t>2026-06-13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A8F965-A62E-4249-A0B2-6CDBE838F5E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730496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F1BF9A-7C8A-47C3-8BE5-B38950A16483}" type="datetimeFigureOut">
              <a:rPr lang="ko-KR" altLang="en-US" smtClean="0"/>
              <a:t>2026-06-13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A8F965-A62E-4249-A0B2-6CDBE838F5E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904849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9281160" y="384494"/>
            <a:ext cx="2880360" cy="8192135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640080" y="384494"/>
            <a:ext cx="8427720" cy="8192135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F1BF9A-7C8A-47C3-8BE5-B38950A16483}" type="datetimeFigureOut">
              <a:rPr lang="ko-KR" altLang="en-US" smtClean="0"/>
              <a:t>2026-06-13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A8F965-A62E-4249-A0B2-6CDBE838F5E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780374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F1BF9A-7C8A-47C3-8BE5-B38950A16483}" type="datetimeFigureOut">
              <a:rPr lang="ko-KR" altLang="en-US" smtClean="0"/>
              <a:t>2026-06-13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A8F965-A62E-4249-A0B2-6CDBE838F5E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908860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011238" y="6169661"/>
            <a:ext cx="10881360" cy="1906905"/>
          </a:xfrm>
        </p:spPr>
        <p:txBody>
          <a:bodyPr anchor="t"/>
          <a:lstStyle>
            <a:lvl1pPr algn="l">
              <a:defRPr sz="5600" b="1" cap="all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1011238" y="4069399"/>
            <a:ext cx="10881360" cy="2100262"/>
          </a:xfrm>
        </p:spPr>
        <p:txBody>
          <a:bodyPr anchor="b"/>
          <a:lstStyle>
            <a:lvl1pPr marL="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1pPr>
            <a:lvl2pPr marL="640080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2pPr>
            <a:lvl3pPr marL="128016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3pPr>
            <a:lvl4pPr marL="192024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4pPr>
            <a:lvl5pPr marL="256032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5pPr>
            <a:lvl6pPr marL="32004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6pPr>
            <a:lvl7pPr marL="384048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7pPr>
            <a:lvl8pPr marL="448056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8pPr>
            <a:lvl9pPr marL="512064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F1BF9A-7C8A-47C3-8BE5-B38950A16483}" type="datetimeFigureOut">
              <a:rPr lang="ko-KR" altLang="en-US" smtClean="0"/>
              <a:t>2026-06-13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A8F965-A62E-4249-A0B2-6CDBE838F5E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36012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640080" y="2240281"/>
            <a:ext cx="5654040" cy="6336348"/>
          </a:xfrm>
        </p:spPr>
        <p:txBody>
          <a:bodyPr/>
          <a:lstStyle>
            <a:lvl1pPr>
              <a:defRPr sz="3900"/>
            </a:lvl1pPr>
            <a:lvl2pPr>
              <a:defRPr sz="34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507480" y="2240281"/>
            <a:ext cx="5654040" cy="6336348"/>
          </a:xfrm>
        </p:spPr>
        <p:txBody>
          <a:bodyPr/>
          <a:lstStyle>
            <a:lvl1pPr>
              <a:defRPr sz="3900"/>
            </a:lvl1pPr>
            <a:lvl2pPr>
              <a:defRPr sz="34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F1BF9A-7C8A-47C3-8BE5-B38950A16483}" type="datetimeFigureOut">
              <a:rPr lang="ko-KR" altLang="en-US" smtClean="0"/>
              <a:t>2026-06-13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A8F965-A62E-4249-A0B2-6CDBE838F5E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466121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640080" y="2149158"/>
            <a:ext cx="5656263" cy="895667"/>
          </a:xfrm>
        </p:spPr>
        <p:txBody>
          <a:bodyPr anchor="b"/>
          <a:lstStyle>
            <a:lvl1pPr marL="0" indent="0">
              <a:buNone/>
              <a:defRPr sz="340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00" b="1"/>
            </a:lvl3pPr>
            <a:lvl4pPr marL="1920240" indent="0">
              <a:buNone/>
              <a:defRPr sz="2200" b="1"/>
            </a:lvl4pPr>
            <a:lvl5pPr marL="2560320" indent="0">
              <a:buNone/>
              <a:defRPr sz="2200" b="1"/>
            </a:lvl5pPr>
            <a:lvl6pPr marL="3200400" indent="0">
              <a:buNone/>
              <a:defRPr sz="2200" b="1"/>
            </a:lvl6pPr>
            <a:lvl7pPr marL="3840480" indent="0">
              <a:buNone/>
              <a:defRPr sz="2200" b="1"/>
            </a:lvl7pPr>
            <a:lvl8pPr marL="4480560" indent="0">
              <a:buNone/>
              <a:defRPr sz="2200" b="1"/>
            </a:lvl8pPr>
            <a:lvl9pPr marL="5120640" indent="0">
              <a:buNone/>
              <a:defRPr sz="22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40080" y="3044825"/>
            <a:ext cx="5656263" cy="5531803"/>
          </a:xfrm>
        </p:spPr>
        <p:txBody>
          <a:bodyPr/>
          <a:lstStyle>
            <a:lvl1pPr>
              <a:defRPr sz="3400"/>
            </a:lvl1pPr>
            <a:lvl2pPr>
              <a:defRPr sz="2800"/>
            </a:lvl2pPr>
            <a:lvl3pPr>
              <a:defRPr sz="25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503036" y="2149158"/>
            <a:ext cx="5658485" cy="895667"/>
          </a:xfrm>
        </p:spPr>
        <p:txBody>
          <a:bodyPr anchor="b"/>
          <a:lstStyle>
            <a:lvl1pPr marL="0" indent="0">
              <a:buNone/>
              <a:defRPr sz="340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00" b="1"/>
            </a:lvl3pPr>
            <a:lvl4pPr marL="1920240" indent="0">
              <a:buNone/>
              <a:defRPr sz="2200" b="1"/>
            </a:lvl4pPr>
            <a:lvl5pPr marL="2560320" indent="0">
              <a:buNone/>
              <a:defRPr sz="2200" b="1"/>
            </a:lvl5pPr>
            <a:lvl6pPr marL="3200400" indent="0">
              <a:buNone/>
              <a:defRPr sz="2200" b="1"/>
            </a:lvl6pPr>
            <a:lvl7pPr marL="3840480" indent="0">
              <a:buNone/>
              <a:defRPr sz="2200" b="1"/>
            </a:lvl7pPr>
            <a:lvl8pPr marL="4480560" indent="0">
              <a:buNone/>
              <a:defRPr sz="2200" b="1"/>
            </a:lvl8pPr>
            <a:lvl9pPr marL="5120640" indent="0">
              <a:buNone/>
              <a:defRPr sz="22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503036" y="3044825"/>
            <a:ext cx="5658485" cy="5531803"/>
          </a:xfrm>
        </p:spPr>
        <p:txBody>
          <a:bodyPr/>
          <a:lstStyle>
            <a:lvl1pPr>
              <a:defRPr sz="3400"/>
            </a:lvl1pPr>
            <a:lvl2pPr>
              <a:defRPr sz="2800"/>
            </a:lvl2pPr>
            <a:lvl3pPr>
              <a:defRPr sz="25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F1BF9A-7C8A-47C3-8BE5-B38950A16483}" type="datetimeFigureOut">
              <a:rPr lang="ko-KR" altLang="en-US" smtClean="0"/>
              <a:t>2026-06-13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A8F965-A62E-4249-A0B2-6CDBE838F5E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560670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F1BF9A-7C8A-47C3-8BE5-B38950A16483}" type="datetimeFigureOut">
              <a:rPr lang="ko-KR" altLang="en-US" smtClean="0"/>
              <a:t>2026-06-13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A8F965-A62E-4249-A0B2-6CDBE838F5E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769727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F1BF9A-7C8A-47C3-8BE5-B38950A16483}" type="datetimeFigureOut">
              <a:rPr lang="ko-KR" altLang="en-US" smtClean="0"/>
              <a:t>2026-06-13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A8F965-A62E-4249-A0B2-6CDBE838F5E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885473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40081" y="382270"/>
            <a:ext cx="4211638" cy="1626870"/>
          </a:xfrm>
        </p:spPr>
        <p:txBody>
          <a:bodyPr anchor="b"/>
          <a:lstStyle>
            <a:lvl1pPr algn="l">
              <a:defRPr sz="28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005070" y="382271"/>
            <a:ext cx="7156450" cy="8194358"/>
          </a:xfrm>
        </p:spPr>
        <p:txBody>
          <a:bodyPr/>
          <a:lstStyle>
            <a:lvl1pPr>
              <a:defRPr sz="4500"/>
            </a:lvl1pPr>
            <a:lvl2pPr>
              <a:defRPr sz="3900"/>
            </a:lvl2pPr>
            <a:lvl3pPr>
              <a:defRPr sz="34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640081" y="2009141"/>
            <a:ext cx="4211638" cy="6567488"/>
          </a:xfrm>
        </p:spPr>
        <p:txBody>
          <a:bodyPr/>
          <a:lstStyle>
            <a:lvl1pPr marL="0" indent="0">
              <a:buNone/>
              <a:defRPr sz="2000"/>
            </a:lvl1pPr>
            <a:lvl2pPr marL="640080" indent="0">
              <a:buNone/>
              <a:defRPr sz="1700"/>
            </a:lvl2pPr>
            <a:lvl3pPr marL="1280160" indent="0">
              <a:buNone/>
              <a:defRPr sz="1400"/>
            </a:lvl3pPr>
            <a:lvl4pPr marL="1920240" indent="0">
              <a:buNone/>
              <a:defRPr sz="1300"/>
            </a:lvl4pPr>
            <a:lvl5pPr marL="2560320" indent="0">
              <a:buNone/>
              <a:defRPr sz="1300"/>
            </a:lvl5pPr>
            <a:lvl6pPr marL="3200400" indent="0">
              <a:buNone/>
              <a:defRPr sz="1300"/>
            </a:lvl6pPr>
            <a:lvl7pPr marL="3840480" indent="0">
              <a:buNone/>
              <a:defRPr sz="1300"/>
            </a:lvl7pPr>
            <a:lvl8pPr marL="4480560" indent="0">
              <a:buNone/>
              <a:defRPr sz="1300"/>
            </a:lvl8pPr>
            <a:lvl9pPr marL="5120640" indent="0">
              <a:buNone/>
              <a:defRPr sz="13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F1BF9A-7C8A-47C3-8BE5-B38950A16483}" type="datetimeFigureOut">
              <a:rPr lang="ko-KR" altLang="en-US" smtClean="0"/>
              <a:t>2026-06-13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A8F965-A62E-4249-A0B2-6CDBE838F5E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284264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2509203" y="6720840"/>
            <a:ext cx="7680960" cy="793433"/>
          </a:xfrm>
        </p:spPr>
        <p:txBody>
          <a:bodyPr anchor="b"/>
          <a:lstStyle>
            <a:lvl1pPr algn="l">
              <a:defRPr sz="28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2509203" y="857885"/>
            <a:ext cx="7680960" cy="5760720"/>
          </a:xfrm>
        </p:spPr>
        <p:txBody>
          <a:bodyPr/>
          <a:lstStyle>
            <a:lvl1pPr marL="0" indent="0">
              <a:buNone/>
              <a:defRPr sz="4500"/>
            </a:lvl1pPr>
            <a:lvl2pPr marL="640080" indent="0">
              <a:buNone/>
              <a:defRPr sz="3900"/>
            </a:lvl2pPr>
            <a:lvl3pPr marL="1280160" indent="0">
              <a:buNone/>
              <a:defRPr sz="3400"/>
            </a:lvl3pPr>
            <a:lvl4pPr marL="1920240" indent="0">
              <a:buNone/>
              <a:defRPr sz="2800"/>
            </a:lvl4pPr>
            <a:lvl5pPr marL="2560320" indent="0">
              <a:buNone/>
              <a:defRPr sz="2800"/>
            </a:lvl5pPr>
            <a:lvl6pPr marL="3200400" indent="0">
              <a:buNone/>
              <a:defRPr sz="2800"/>
            </a:lvl6pPr>
            <a:lvl7pPr marL="3840480" indent="0">
              <a:buNone/>
              <a:defRPr sz="2800"/>
            </a:lvl7pPr>
            <a:lvl8pPr marL="4480560" indent="0">
              <a:buNone/>
              <a:defRPr sz="2800"/>
            </a:lvl8pPr>
            <a:lvl9pPr marL="5120640" indent="0">
              <a:buNone/>
              <a:defRPr sz="28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2509203" y="7514273"/>
            <a:ext cx="7680960" cy="1126807"/>
          </a:xfrm>
        </p:spPr>
        <p:txBody>
          <a:bodyPr/>
          <a:lstStyle>
            <a:lvl1pPr marL="0" indent="0">
              <a:buNone/>
              <a:defRPr sz="2000"/>
            </a:lvl1pPr>
            <a:lvl2pPr marL="640080" indent="0">
              <a:buNone/>
              <a:defRPr sz="1700"/>
            </a:lvl2pPr>
            <a:lvl3pPr marL="1280160" indent="0">
              <a:buNone/>
              <a:defRPr sz="1400"/>
            </a:lvl3pPr>
            <a:lvl4pPr marL="1920240" indent="0">
              <a:buNone/>
              <a:defRPr sz="1300"/>
            </a:lvl4pPr>
            <a:lvl5pPr marL="2560320" indent="0">
              <a:buNone/>
              <a:defRPr sz="1300"/>
            </a:lvl5pPr>
            <a:lvl6pPr marL="3200400" indent="0">
              <a:buNone/>
              <a:defRPr sz="1300"/>
            </a:lvl6pPr>
            <a:lvl7pPr marL="3840480" indent="0">
              <a:buNone/>
              <a:defRPr sz="1300"/>
            </a:lvl7pPr>
            <a:lvl8pPr marL="4480560" indent="0">
              <a:buNone/>
              <a:defRPr sz="1300"/>
            </a:lvl8pPr>
            <a:lvl9pPr marL="5120640" indent="0">
              <a:buNone/>
              <a:defRPr sz="13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F1BF9A-7C8A-47C3-8BE5-B38950A16483}" type="datetimeFigureOut">
              <a:rPr lang="ko-KR" altLang="en-US" smtClean="0"/>
              <a:t>2026-06-13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A8F965-A62E-4249-A0B2-6CDBE838F5E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928521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640080" y="384493"/>
            <a:ext cx="11521440" cy="1600200"/>
          </a:xfrm>
          <a:prstGeom prst="rect">
            <a:avLst/>
          </a:prstGeom>
        </p:spPr>
        <p:txBody>
          <a:bodyPr vert="horz" lIns="128016" tIns="64008" rIns="128016" bIns="64008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640080" y="2240281"/>
            <a:ext cx="11521440" cy="6336348"/>
          </a:xfrm>
          <a:prstGeom prst="rect">
            <a:avLst/>
          </a:prstGeom>
        </p:spPr>
        <p:txBody>
          <a:bodyPr vert="horz" lIns="128016" tIns="64008" rIns="128016" bIns="64008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640080" y="8898891"/>
            <a:ext cx="2987040" cy="511175"/>
          </a:xfrm>
          <a:prstGeom prst="rect">
            <a:avLst/>
          </a:prstGeom>
        </p:spPr>
        <p:txBody>
          <a:bodyPr vert="horz" lIns="128016" tIns="64008" rIns="128016" bIns="64008" rtlCol="0" anchor="ctr"/>
          <a:lstStyle>
            <a:lvl1pPr algn="l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F1BF9A-7C8A-47C3-8BE5-B38950A16483}" type="datetimeFigureOut">
              <a:rPr lang="ko-KR" altLang="en-US" smtClean="0"/>
              <a:t>2026-06-13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373880" y="8898891"/>
            <a:ext cx="4053840" cy="511175"/>
          </a:xfrm>
          <a:prstGeom prst="rect">
            <a:avLst/>
          </a:prstGeom>
        </p:spPr>
        <p:txBody>
          <a:bodyPr vert="horz" lIns="128016" tIns="64008" rIns="128016" bIns="64008" rtlCol="0" anchor="ctr"/>
          <a:lstStyle>
            <a:lvl1pPr algn="ctr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9174480" y="8898891"/>
            <a:ext cx="2987040" cy="511175"/>
          </a:xfrm>
          <a:prstGeom prst="rect">
            <a:avLst/>
          </a:prstGeom>
        </p:spPr>
        <p:txBody>
          <a:bodyPr vert="horz" lIns="128016" tIns="64008" rIns="128016" bIns="64008" rtlCol="0" anchor="ctr"/>
          <a:lstStyle>
            <a:lvl1pPr algn="r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A8F965-A62E-4249-A0B2-6CDBE838F5E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240064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280160" rtl="0" eaLnBrk="1" latinLnBrk="1" hangingPunct="1">
        <a:spcBef>
          <a:spcPct val="0"/>
        </a:spcBef>
        <a:buNone/>
        <a:defRPr sz="6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80060" indent="-480060" algn="l" defTabSz="1280160" rtl="0" eaLnBrk="1" latinLnBrk="1" hangingPunct="1">
        <a:spcBef>
          <a:spcPct val="20000"/>
        </a:spcBef>
        <a:buFont typeface="Arial" pitchFamily="34" charset="0"/>
        <a:buChar char="•"/>
        <a:defRPr sz="4500" kern="1200">
          <a:solidFill>
            <a:schemeClr val="tx1"/>
          </a:solidFill>
          <a:latin typeface="+mn-lt"/>
          <a:ea typeface="+mn-ea"/>
          <a:cs typeface="+mn-cs"/>
        </a:defRPr>
      </a:lvl1pPr>
      <a:lvl2pPr marL="1040130" indent="-400050" algn="l" defTabSz="1280160" rtl="0" eaLnBrk="1" latinLnBrk="1" hangingPunct="1">
        <a:spcBef>
          <a:spcPct val="20000"/>
        </a:spcBef>
        <a:buFont typeface="Arial" pitchFamily="34" charset="0"/>
        <a:buChar char="–"/>
        <a:defRPr sz="3900" kern="1200">
          <a:solidFill>
            <a:schemeClr val="tx1"/>
          </a:solidFill>
          <a:latin typeface="+mn-lt"/>
          <a:ea typeface="+mn-ea"/>
          <a:cs typeface="+mn-cs"/>
        </a:defRPr>
      </a:lvl2pPr>
      <a:lvl3pPr marL="1600200" indent="-320040" algn="l" defTabSz="1280160" rtl="0" eaLnBrk="1" latinLnBrk="1" hangingPunct="1">
        <a:spcBef>
          <a:spcPct val="20000"/>
        </a:spcBef>
        <a:buFont typeface="Arial" pitchFamily="34" charset="0"/>
        <a:buChar char="•"/>
        <a:defRPr sz="3400" kern="1200">
          <a:solidFill>
            <a:schemeClr val="tx1"/>
          </a:solidFill>
          <a:latin typeface="+mn-lt"/>
          <a:ea typeface="+mn-ea"/>
          <a:cs typeface="+mn-cs"/>
        </a:defRPr>
      </a:lvl3pPr>
      <a:lvl4pPr marL="2240280" indent="-320040" algn="l" defTabSz="128016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2880360" indent="-320040" algn="l" defTabSz="1280160" rtl="0" eaLnBrk="1" latinLnBrk="1" hangingPunct="1">
        <a:spcBef>
          <a:spcPct val="20000"/>
        </a:spcBef>
        <a:buFont typeface="Arial" pitchFamily="34" charset="0"/>
        <a:buChar char="»"/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3520440" indent="-320040" algn="l" defTabSz="1280160" rtl="0" eaLnBrk="1" latinLnBrk="1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4160520" indent="-320040" algn="l" defTabSz="1280160" rtl="0" eaLnBrk="1" latinLnBrk="1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indent="-320040" algn="l" defTabSz="1280160" rtl="0" eaLnBrk="1" latinLnBrk="1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5440680" indent="-320040" algn="l" defTabSz="1280160" rtl="0" eaLnBrk="1" latinLnBrk="1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1280160" rtl="0" eaLnBrk="1" latinLnBrk="1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algn="l" defTabSz="1280160" rtl="0" eaLnBrk="1" latinLnBrk="1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2pPr>
      <a:lvl3pPr marL="1280160" algn="l" defTabSz="1280160" rtl="0" eaLnBrk="1" latinLnBrk="1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algn="l" defTabSz="1280160" rtl="0" eaLnBrk="1" latinLnBrk="1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4pPr>
      <a:lvl5pPr marL="2560320" algn="l" defTabSz="1280160" rtl="0" eaLnBrk="1" latinLnBrk="1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5pPr>
      <a:lvl6pPr marL="3200400" algn="l" defTabSz="1280160" rtl="0" eaLnBrk="1" latinLnBrk="1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6pPr>
      <a:lvl7pPr marL="3840480" algn="l" defTabSz="1280160" rtl="0" eaLnBrk="1" latinLnBrk="1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7pPr>
      <a:lvl8pPr marL="4480560" algn="l" defTabSz="1280160" rtl="0" eaLnBrk="1" latinLnBrk="1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8pPr>
      <a:lvl9pPr marL="5120640" algn="l" defTabSz="1280160" rtl="0" eaLnBrk="1" latinLnBrk="1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캄보디아 선교, 모든 영광을 하나님께">
            <a:extLst>
              <a:ext uri="{FF2B5EF4-FFF2-40B4-BE49-F238E27FC236}">
                <a16:creationId xmlns:a16="http://schemas.microsoft.com/office/drawing/2014/main" id="{340AE882-2333-08FC-5C9A-E7E2BE12F50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456584" cy="4800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>
            <a:extLst>
              <a:ext uri="{FF2B5EF4-FFF2-40B4-BE49-F238E27FC236}">
                <a16:creationId xmlns:a16="http://schemas.microsoft.com/office/drawing/2014/main" id="{C662A90E-DFA9-976D-AC3E-6C3B3072AE2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17544" y="1"/>
            <a:ext cx="4176464" cy="4800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Picture 6">
            <a:extLst>
              <a:ext uri="{FF2B5EF4-FFF2-40B4-BE49-F238E27FC236}">
                <a16:creationId xmlns:a16="http://schemas.microsoft.com/office/drawing/2014/main" id="{9498DF26-C7F2-0073-71E5-1C864D02145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800600"/>
            <a:ext cx="6400800" cy="4800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>
            <a:extLst>
              <a:ext uri="{FF2B5EF4-FFF2-40B4-BE49-F238E27FC236}">
                <a16:creationId xmlns:a16="http://schemas.microsoft.com/office/drawing/2014/main" id="{BE2E7AE1-E24E-34CE-0093-0FFA04FB984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0801" y="4800597"/>
            <a:ext cx="6400800" cy="48006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10">
            <a:extLst>
              <a:ext uri="{FF2B5EF4-FFF2-40B4-BE49-F238E27FC236}">
                <a16:creationId xmlns:a16="http://schemas.microsoft.com/office/drawing/2014/main" id="{80689315-F593-2C0D-B32F-B8332B91068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54968" y="0"/>
            <a:ext cx="4046632" cy="48005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0596937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1714</TotalTime>
  <Words>0</Words>
  <Application>Microsoft Office PowerPoint</Application>
  <PresentationFormat>A3 용지(297x420mm)</PresentationFormat>
  <Paragraphs>0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4" baseType="lpstr">
      <vt:lpstr>맑은 고딕</vt:lpstr>
      <vt:lpstr>Arial</vt:lpstr>
      <vt:lpstr>Office 테마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HABIN KIM</dc:creator>
  <cp:lastModifiedBy>HABIN KIM</cp:lastModifiedBy>
  <cp:revision>125</cp:revision>
  <cp:lastPrinted>2022-11-12T08:31:12Z</cp:lastPrinted>
  <dcterms:created xsi:type="dcterms:W3CDTF">2022-01-22T06:49:14Z</dcterms:created>
  <dcterms:modified xsi:type="dcterms:W3CDTF">2026-06-13T03:13:06Z</dcterms:modified>
</cp:coreProperties>
</file>