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6865938" cy="9998075"/>
  <p:defaultTextStyle>
    <a:defPPr>
      <a:defRPr lang="ko-KR"/>
    </a:defPPr>
    <a:lvl1pPr marL="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424" y="114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3049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0484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8037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886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01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612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6067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6972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8547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8426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BF9A-7C8A-47C3-8BE5-B38950A16483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2852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1BF9A-7C8A-47C3-8BE5-B38950A16483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8F965-A62E-4249-A0B2-6CDBE838F5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4006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1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1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1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1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D2BE1B6-C080-07AD-24B2-F0F0933780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560" y="0"/>
            <a:ext cx="4392488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A2337AB-D95B-BDB4-5039-6EBE70EEDD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5056" y="0"/>
            <a:ext cx="4096544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49EE7392-592F-22B7-D64F-2B9751CFA5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68552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>
            <a:extLst>
              <a:ext uri="{FF2B5EF4-FFF2-40B4-BE49-F238E27FC236}">
                <a16:creationId xmlns:a16="http://schemas.microsoft.com/office/drawing/2014/main" id="{3D1DDC6F-B5B5-95E9-BB4E-7E470A1D3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800601"/>
            <a:ext cx="6393936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뷰어 이미지">
            <a:extLst>
              <a:ext uri="{FF2B5EF4-FFF2-40B4-BE49-F238E27FC236}">
                <a16:creationId xmlns:a16="http://schemas.microsoft.com/office/drawing/2014/main" id="{0F1C8648-8CEF-2201-D153-247428AB49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00600"/>
            <a:ext cx="6248400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5969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0</Words>
  <Application>Microsoft Office PowerPoint</Application>
  <PresentationFormat>A3 용지(297x420mm)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HABIN KIM</dc:creator>
  <cp:lastModifiedBy>HABIN KIM</cp:lastModifiedBy>
  <cp:revision>126</cp:revision>
  <cp:lastPrinted>2022-11-12T08:31:12Z</cp:lastPrinted>
  <dcterms:created xsi:type="dcterms:W3CDTF">2022-01-22T06:49:14Z</dcterms:created>
  <dcterms:modified xsi:type="dcterms:W3CDTF">2026-06-19T09:22:17Z</dcterms:modified>
</cp:coreProperties>
</file>