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65938" cy="9998075"/>
  <p:defaultTextStyle>
    <a:defPPr>
      <a:defRPr lang="ko-KR"/>
    </a:defPPr>
    <a:lvl1pPr marL="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8" d="100"/>
          <a:sy n="88" d="100"/>
        </p:scale>
        <p:origin x="-1206" y="48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304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0484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803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88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0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612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06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697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54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842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85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1BF9A-7C8A-47C3-8BE5-B38950A16483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00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1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1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1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earch2.kakaocdn.net/argon/320x0_85_wr/9UEOBneeIv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1"/>
            <a:ext cx="64008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earch1.kakaocdn.net/argon/320x0_85_wr/qkfuVGHFf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800601"/>
            <a:ext cx="6400800" cy="4800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earch2.kakaocdn.net/argon/320x0_85_wr/8flspkT5d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5136" y="0"/>
            <a:ext cx="4176464" cy="4728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earch3.kakaocdn.net/argon/320x0_85_wr/6YhwsKkKtI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544" y="0"/>
            <a:ext cx="4528592" cy="4728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search2.kakaocdn.net/argon/320x0_85_wr/8ppw1dQnl9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24536" cy="4728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969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0</Words>
  <Application>Microsoft Office PowerPoint</Application>
  <PresentationFormat>A3 용지(297x420mm)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HABIN KIM</dc:creator>
  <cp:lastModifiedBy>HABIN KIM</cp:lastModifiedBy>
  <cp:revision>123</cp:revision>
  <cp:lastPrinted>2022-11-12T08:31:12Z</cp:lastPrinted>
  <dcterms:created xsi:type="dcterms:W3CDTF">2022-01-22T06:49:14Z</dcterms:created>
  <dcterms:modified xsi:type="dcterms:W3CDTF">2026-06-06T11:18:56Z</dcterms:modified>
</cp:coreProperties>
</file>