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54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3" r:id="rId14"/>
    <p:sldId id="460" r:id="rId15"/>
    <p:sldId id="463" r:id="rId16"/>
    <p:sldId id="461" r:id="rId17"/>
    <p:sldId id="462" r:id="rId18"/>
    <p:sldId id="464" r:id="rId19"/>
    <p:sldId id="465" r:id="rId20"/>
    <p:sldId id="466" r:id="rId21"/>
    <p:sldId id="467" r:id="rId22"/>
    <p:sldId id="468" r:id="rId23"/>
    <p:sldId id="481" r:id="rId24"/>
    <p:sldId id="484" r:id="rId25"/>
    <p:sldId id="469" r:id="rId26"/>
    <p:sldId id="485" r:id="rId27"/>
    <p:sldId id="482" r:id="rId28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880E-A8C2-44A6-903E-AE43FE8FFE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FD83-2888-4AD2-853A-20226186B6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5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84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1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31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79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7FD83-2888-4AD2-853A-20226186B6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24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6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6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8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4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9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7" cy="6858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73" y="0"/>
            <a:ext cx="6658904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E409CDB-1548-4525-9716-93A4196A775E}"/>
              </a:ext>
            </a:extLst>
          </p:cNvPr>
          <p:cNvSpPr txBox="1">
            <a:spLocks/>
          </p:cNvSpPr>
          <p:nvPr/>
        </p:nvSpPr>
        <p:spPr>
          <a:xfrm>
            <a:off x="-61547" y="5901526"/>
            <a:ext cx="12253545" cy="956474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 요한 세례자 탄생 </a:t>
            </a:r>
            <a:r>
              <a:rPr lang="ko-KR" altLang="en-US" sz="5400" dirty="0" err="1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대축일</a:t>
            </a:r>
            <a:endParaRPr lang="ko-KR" altLang="en-US" sz="5400" dirty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322" y="4831080"/>
            <a:ext cx="1051147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입당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4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봉헌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220 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성체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498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파견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68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9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6546" y="0"/>
            <a:ext cx="110926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주님을 일찍이 알아 모시지 못한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사람도</a:t>
            </a: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  많고 주님을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알고도 주님의 계명을 저버리고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주님을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떠난 사람도 </a:t>
            </a:r>
            <a:r>
              <a:rPr kumimoji="0" lang="ko-KR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많사오니</a:t>
            </a: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지극히 인자하신 예수님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  이런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사람들도 다 불쌍히 여기시어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이끌어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들이소서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anum Gothic Thin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47040" y="260488"/>
            <a:ext cx="10647680" cy="659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주님께서는 목자이시니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주님을 떠나지 않은 사람들을 보살피시고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이미 주님을 떠난 사람들은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다시 아버지 집으로 돌아오게 하시어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굶어 죽는 일이 없게 하소서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35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0280" y="812800"/>
            <a:ext cx="11273080" cy="4931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옹졸한 고집에 사로잡힌 사람들이나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</a:t>
            </a:r>
            <a:r>
              <a:rPr kumimoji="0" lang="ko-KR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불목하여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갈린 사람들도 부르시어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저희가 모두 같은 신앙을 고백하며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한 우리에서 한 목자 밑에 살게 하소서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0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9793" y="325120"/>
            <a:ext cx="117580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거룩한 교회를 평화의 깃발로 세우시고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모든 나라에 참된 평화를 주시어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온 세상 어디서나 입을 모아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저희를 구원하신 </a:t>
            </a:r>
            <a:r>
              <a:rPr lang="ko-KR" altLang="en-US" sz="4800" b="1" dirty="0" smtClean="0">
                <a:solidFill>
                  <a:prstClr val="white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거룩하신 </a:t>
            </a:r>
            <a:r>
              <a:rPr lang="ko-KR" altLang="en-US" sz="4800" b="1" dirty="0" err="1" smtClean="0">
                <a:solidFill>
                  <a:prstClr val="white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영원히 찬미와 영광과 흠숭을 드리게 하소서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◎ 아멘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예수 성심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 이 세상에 주님의 나라를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세우소서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1" y="282804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입당성가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234440"/>
            <a:ext cx="11875477" cy="545002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2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4</a:t>
            </a:r>
            <a:endParaRPr lang="ko-KR" altLang="en-US" sz="222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02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1" y="26648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</a:t>
            </a:r>
            <a:r>
              <a:rPr lang="en-US" altLang="ko-KR" sz="54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1</a:t>
            </a:r>
            <a:r>
              <a:rPr lang="ko-KR" altLang="en-US" sz="54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독서</a:t>
            </a:r>
            <a:endParaRPr lang="ko-KR" altLang="en-US" sz="54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152144"/>
            <a:ext cx="11875477" cy="5532318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이사야</a:t>
            </a:r>
            <a:endParaRPr lang="en-US" altLang="ko-KR" sz="167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49,1-6</a:t>
            </a:r>
            <a:endParaRPr lang="ko-KR" altLang="en-US" sz="80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974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27488" y="174890"/>
            <a:ext cx="11875476" cy="83767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화답송</a:t>
            </a:r>
            <a:endParaRPr lang="ko-KR" altLang="en-US" sz="54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7488" y="1187456"/>
            <a:ext cx="11875476" cy="54599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9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오묘하게 지어 주신 </a:t>
            </a:r>
            <a:endParaRPr lang="en-US" altLang="ko-KR" sz="96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9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이 몸</a:t>
            </a:r>
            <a:r>
              <a:rPr lang="en-US" altLang="ko-KR" sz="9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9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당신을 찬송하나이다</a:t>
            </a:r>
            <a:r>
              <a:rPr lang="en-US" altLang="ko-KR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9600" dirty="0">
              <a:solidFill>
                <a:srgbClr val="7030A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0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1" y="26648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2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독서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152144"/>
            <a:ext cx="11875477" cy="5532318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사도행전</a:t>
            </a:r>
            <a:endParaRPr lang="en-US" altLang="ko-KR" sz="167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13,22-26</a:t>
            </a:r>
            <a:endParaRPr lang="ko-KR" altLang="en-US" sz="80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631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30640" y="197157"/>
            <a:ext cx="11933842" cy="937614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알렐루야</a:t>
            </a:r>
            <a:r>
              <a:rPr lang="en-US" altLang="ko-KR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30640" y="1275944"/>
            <a:ext cx="11933842" cy="549173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아기야</a:t>
            </a:r>
            <a:r>
              <a:rPr lang="en-US" altLang="ko-KR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너는 지극히 높으신 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분의 예언자 되어 주님에 앞서 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그분의 </a:t>
            </a: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길을 </a:t>
            </a:r>
            <a:r>
              <a:rPr lang="ko-KR" altLang="en-US" sz="7200" dirty="0" err="1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준비하리라</a:t>
            </a:r>
            <a:r>
              <a:rPr lang="en-US" altLang="ko-KR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95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283668"/>
            <a:ext cx="12192000" cy="487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2027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서울 세계청년대회를  위한 기도</a:t>
            </a: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lvl="0" indent="-857250">
              <a:buFont typeface="Wingdings"/>
              <a:buChar char="l"/>
              <a:defRPr/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예수 성심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성월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endParaRPr lang="en-US" altLang="ko-KR" sz="5400" dirty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lvl="0">
              <a:defRPr/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예수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성심께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천하 만민을 바치는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기도</a:t>
            </a:r>
            <a:endParaRPr lang="en-US" altLang="ko-KR" sz="5400" dirty="0" smtClean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lang="en-US" altLang="ko-KR" sz="5400" dirty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8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복음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12834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루카</a:t>
            </a:r>
            <a:endParaRPr lang="en-US" altLang="ko-KR" sz="167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1,57-66.80</a:t>
            </a:r>
            <a:endParaRPr lang="ko-KR" altLang="en-US" sz="80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74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1" y="282804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봉헌성가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234440"/>
            <a:ext cx="11875477" cy="545002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9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220</a:t>
            </a:r>
            <a:endParaRPr lang="ko-KR" altLang="en-US" sz="199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89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6342335" y="688613"/>
            <a:ext cx="5372452" cy="54807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1281" y="705036"/>
            <a:ext cx="5241073" cy="544792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33821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1" y="282804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성체성가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234440"/>
            <a:ext cx="11875477" cy="545002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9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498</a:t>
            </a:r>
            <a:endParaRPr lang="ko-KR" altLang="en-US" sz="199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86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"/>
            <a:ext cx="6696075" cy="685799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1" y="282804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파견성가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234440"/>
            <a:ext cx="11875477" cy="545002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99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68</a:t>
            </a:r>
            <a:endParaRPr lang="ko-KR" altLang="en-US" sz="199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30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390" y="234916"/>
            <a:ext cx="744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미사가 끝났습니다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안녕히 가십시오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!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58" y="2571346"/>
            <a:ext cx="5983550" cy="3775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884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33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2027 서울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세계청년대회를 위한 기도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0206" y="2183035"/>
            <a:ext cx="119315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젊은이를 사랑하시는 주님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</a:t>
            </a: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저희를 주님의 무한한 사랑과       </a:t>
            </a:r>
            <a:endParaRPr kumimoji="0" lang="en-US" altLang="ko-KR" sz="5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</a:t>
            </a: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자비로 초대해 주심에 감사드립니다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3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●  하느님 아버지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저희 자신을 당신께 맡겨 드리오니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온 세상 젊은이들이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교회의 품 안에서 위로 받고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친교와 일치의 기쁨을 누리게 하소서</a:t>
            </a:r>
            <a:r>
              <a:rPr lang="en-US" altLang="ko-KR" sz="4800" spc="-1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4800" dirty="0"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69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○  </a:t>
            </a:r>
            <a:r>
              <a:rPr lang="en-US" altLang="ko-KR" sz="54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‘</a:t>
            </a:r>
            <a:r>
              <a:rPr lang="ko-KR" altLang="en-US" sz="540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이미 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그리고 영원히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’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세상을 이기신 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그리스도님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“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용기를 내어라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.”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하신 </a:t>
            </a:r>
            <a:r>
              <a:rPr lang="ko-KR" altLang="en-US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당신의 말씀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안에서 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온 세상 모든 이가 희망을 발견하고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사랑과 용서의 십자가가 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세상에 대한 승리임을 깨닫게 </a:t>
            </a:r>
            <a:r>
              <a:rPr lang="ko-KR" altLang="en-US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하소서</a:t>
            </a:r>
            <a:r>
              <a:rPr lang="en-US" altLang="ko-KR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r>
              <a:rPr lang="ko-KR" altLang="en-US" sz="4800" spc="-170" dirty="0" smtClean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하소서</a:t>
            </a:r>
            <a:r>
              <a:rPr lang="en-US" altLang="ko-KR" spc="-17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58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9245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● 사랑의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불꽃이신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성령님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</a:t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당신의 놀라운 손길로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이 땅에 복음의 씨앗을 심으셨으니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한국 순교 성인들의 믿음이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저희 가슴에도 타올라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평화와 사랑과 진리의 복음을 살아가는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제자가 되게 하소서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5400" dirty="0"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55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79394"/>
            <a:ext cx="120469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</a:t>
            </a:r>
            <a:r>
              <a:rPr kumimoji="0" lang="ko-KR" altLang="en-US" sz="54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주님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 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이 세계 청년 대회의 순례 여정을 통해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저희 모두가 서로의 목소리를 경청하고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그 안에서 당신의 뜻을 찾으며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모든 하느님 백성이 함께 걷는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시노드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교회가 되게 하소서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 </a:t>
            </a:r>
            <a:endParaRPr kumimoji="0" lang="en-US" altLang="ko-KR" sz="5400" b="0" i="0" u="none" strike="noStrike" kern="1200" cap="none" spc="-17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아멘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1632" y="884626"/>
            <a:ext cx="110053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자비와 평화의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모후시여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저희를 위하여 빌어 주소서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서울 세계 청년 대회의 주보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성인들이여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모든 젊은이들을 위하여 빌어 주소서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2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C9E3EE">
              <a:alpha val="78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예수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 천하 만민을 바치는 기도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323" y="1283752"/>
            <a:ext cx="110836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○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지극히 어지신 구세주 예수님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 앞에 꿇어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경배하오니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저희를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굽어살피소서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저희는 이미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백성이오니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언제나 주님과 함께 살아가기를 바라나이다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주님과 하나 되고자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오늘 저희를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봉헌하나이다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7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1540</TotalTime>
  <Words>137</Words>
  <Application>Microsoft Office PowerPoint</Application>
  <PresentationFormat>와이드스크린</PresentationFormat>
  <Paragraphs>61</Paragraphs>
  <Slides>27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Nanum Gothic Thin</vt:lpstr>
      <vt:lpstr>경기천년제목 Bold</vt:lpstr>
      <vt:lpstr>경기천년제목 Medium</vt:lpstr>
      <vt:lpstr>경기천년제목B Bold</vt:lpstr>
      <vt:lpstr>경기천년제목M Medium</vt:lpstr>
      <vt:lpstr>맑은 고딕</vt:lpstr>
      <vt:lpstr>안동엄마까투리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●  하느님 아버지,       저희 자신을 당신께 맡겨 드리오니,       온 세상 젊은이들이      교회의 품 안에서 위로 받고       친교와 일치의 기쁨을 누리게 하소서.</vt:lpstr>
      <vt:lpstr>○  ‘이미 그리고 영원히’ 세상을 이기신        그리스도님,      “용기를 내어라.” 하신 당신의 말씀 안에서        온 세상 모든 이가 희망을 발견하고,        사랑과 용서의 십자가가        세상에 대한 승리임을 깨닫게  하소서.하소서.</vt:lpstr>
      <vt:lpstr>● 사랑의 불꽃이신 성령님,      당신의 놀라운 손길로      이 땅에 복음의 씨앗을 심으셨으니,       한국 순교 성인들의 믿음이       저희 가슴에도 타올라       평화와 사랑과 진리의 복음을 살아가는       제자가 되게 하소서.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kkk</dc:creator>
  <cp:lastModifiedBy>ok</cp:lastModifiedBy>
  <cp:revision>210</cp:revision>
  <dcterms:created xsi:type="dcterms:W3CDTF">2020-05-10T01:46:26Z</dcterms:created>
  <dcterms:modified xsi:type="dcterms:W3CDTF">2026-06-19T05:13:08Z</dcterms:modified>
</cp:coreProperties>
</file>