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435" r:id="rId2"/>
    <p:sldId id="449" r:id="rId3"/>
    <p:sldId id="450" r:id="rId4"/>
    <p:sldId id="451" r:id="rId5"/>
    <p:sldId id="452" r:id="rId6"/>
    <p:sldId id="453" r:id="rId7"/>
    <p:sldId id="454" r:id="rId8"/>
    <p:sldId id="455" r:id="rId9"/>
    <p:sldId id="456" r:id="rId10"/>
    <p:sldId id="457" r:id="rId11"/>
    <p:sldId id="458" r:id="rId12"/>
    <p:sldId id="459" r:id="rId13"/>
    <p:sldId id="460" r:id="rId14"/>
    <p:sldId id="432" r:id="rId15"/>
    <p:sldId id="409" r:id="rId16"/>
    <p:sldId id="368" r:id="rId17"/>
    <p:sldId id="370" r:id="rId18"/>
    <p:sldId id="434" r:id="rId19"/>
    <p:sldId id="372" r:id="rId20"/>
    <p:sldId id="373" r:id="rId21"/>
    <p:sldId id="448" r:id="rId22"/>
    <p:sldId id="445" r:id="rId23"/>
    <p:sldId id="461" r:id="rId24"/>
    <p:sldId id="446" r:id="rId25"/>
    <p:sldId id="374" r:id="rId26"/>
    <p:sldId id="433" r:id="rId27"/>
    <p:sldId id="462" r:id="rId28"/>
  </p:sldIdLst>
  <p:sldSz cx="12192000" cy="6858000"/>
  <p:notesSz cx="6858000" cy="9144000"/>
  <p:photoAlbum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53" autoAdjust="0"/>
    <p:restoredTop sz="94660"/>
  </p:normalViewPr>
  <p:slideViewPr>
    <p:cSldViewPr snapToGrid="0">
      <p:cViewPr varScale="1">
        <p:scale>
          <a:sx n="47" d="100"/>
          <a:sy n="47" d="100"/>
        </p:scale>
        <p:origin x="42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ED880E-A8C2-44A6-903E-AE43FE8FFE18}" type="datetimeFigureOut">
              <a:rPr lang="ko-KR" altLang="en-US" smtClean="0"/>
              <a:t>2026-06-19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17FD83-2888-4AD2-853A-20226186B62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6100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/>
            </a:r>
            <a:br>
              <a:rPr lang="ko-KR" altLang="en-US" dirty="0" smtClean="0"/>
            </a:br>
            <a:r>
              <a:rPr lang="ko-KR" altLang="en-US" dirty="0" smtClean="0"/>
              <a:t> 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976E52-4DF0-4BEB-8827-649693B37EF7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6441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976E52-4DF0-4BEB-8827-649693B37EF7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1621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/>
            </a:r>
            <a:br>
              <a:rPr lang="ko-KR" altLang="en-US" dirty="0" smtClean="0"/>
            </a:br>
            <a:r>
              <a:rPr lang="ko-KR" altLang="en-US" dirty="0" smtClean="0"/>
              <a:t> 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976E52-4DF0-4BEB-8827-649693B37EF7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6371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976E52-4DF0-4BEB-8827-649693B37EF7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12804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976E52-4DF0-4BEB-8827-649693B37EF7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2886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17FD83-2888-4AD2-853A-20226186B621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7401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4FFE5-36FE-4065-B5BB-6F0A04B871E4}" type="datetimeFigureOut">
              <a:rPr lang="ko-KR" altLang="en-US" smtClean="0"/>
              <a:t>2026-06-19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02D4F-07E9-4178-B533-7670195F2E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4804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4FFE5-36FE-4065-B5BB-6F0A04B871E4}" type="datetimeFigureOut">
              <a:rPr lang="ko-KR" altLang="en-US" smtClean="0"/>
              <a:t>2026-06-19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02D4F-07E9-4178-B533-7670195F2E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350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4FFE5-36FE-4065-B5BB-6F0A04B871E4}" type="datetimeFigureOut">
              <a:rPr lang="ko-KR" altLang="en-US" smtClean="0"/>
              <a:t>2026-06-19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02D4F-07E9-4178-B533-7670195F2E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625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4FFE5-36FE-4065-B5BB-6F0A04B871E4}" type="datetimeFigureOut">
              <a:rPr lang="ko-KR" altLang="en-US" smtClean="0"/>
              <a:t>2026-06-19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02D4F-07E9-4178-B533-7670195F2E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5632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4FFE5-36FE-4065-B5BB-6F0A04B871E4}" type="datetimeFigureOut">
              <a:rPr lang="ko-KR" altLang="en-US" smtClean="0"/>
              <a:t>2026-06-19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02D4F-07E9-4178-B533-7670195F2E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3849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4FFE5-36FE-4065-B5BB-6F0A04B871E4}" type="datetimeFigureOut">
              <a:rPr lang="ko-KR" altLang="en-US" smtClean="0"/>
              <a:t>2026-06-19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02D4F-07E9-4178-B533-7670195F2E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6424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4FFE5-36FE-4065-B5BB-6F0A04B871E4}" type="datetimeFigureOut">
              <a:rPr lang="ko-KR" altLang="en-US" smtClean="0"/>
              <a:t>2026-06-19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02D4F-07E9-4178-B533-7670195F2E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3441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4FFE5-36FE-4065-B5BB-6F0A04B871E4}" type="datetimeFigureOut">
              <a:rPr lang="ko-KR" altLang="en-US" smtClean="0"/>
              <a:t>2026-06-19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02D4F-07E9-4178-B533-7670195F2E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1159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4FFE5-36FE-4065-B5BB-6F0A04B871E4}" type="datetimeFigureOut">
              <a:rPr lang="ko-KR" altLang="en-US" smtClean="0"/>
              <a:t>2026-06-19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02D4F-07E9-4178-B533-7670195F2E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8951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4FFE5-36FE-4065-B5BB-6F0A04B871E4}" type="datetimeFigureOut">
              <a:rPr lang="ko-KR" altLang="en-US" smtClean="0"/>
              <a:t>2026-06-19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02D4F-07E9-4178-B533-7670195F2E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8948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4FFE5-36FE-4065-B5BB-6F0A04B871E4}" type="datetimeFigureOut">
              <a:rPr lang="ko-KR" altLang="en-US" smtClean="0"/>
              <a:t>2026-06-19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02D4F-07E9-4178-B533-7670195F2E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4713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4FFE5-36FE-4065-B5BB-6F0A04B871E4}" type="datetimeFigureOut">
              <a:rPr lang="ko-KR" altLang="en-US" smtClean="0"/>
              <a:t>2026-06-19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02D4F-07E9-4178-B533-7670195F2E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3474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민족화해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229546"/>
          </a:xfrm>
          <a:prstGeom prst="rect">
            <a:avLst/>
          </a:prstGeom>
        </p:spPr>
      </p:pic>
      <p:sp>
        <p:nvSpPr>
          <p:cNvPr id="3" name="제목 1">
            <a:extLst>
              <a:ext uri="{FF2B5EF4-FFF2-40B4-BE49-F238E27FC236}">
                <a16:creationId xmlns:a16="http://schemas.microsoft.com/office/drawing/2014/main" id="{AE409CDB-1548-4525-9716-93A4196A775E}"/>
              </a:ext>
            </a:extLst>
          </p:cNvPr>
          <p:cNvSpPr txBox="1">
            <a:spLocks/>
          </p:cNvSpPr>
          <p:nvPr/>
        </p:nvSpPr>
        <p:spPr>
          <a:xfrm>
            <a:off x="1" y="5229546"/>
            <a:ext cx="12192000" cy="1628454"/>
          </a:xfrm>
          <a:prstGeom prst="rect">
            <a:avLst/>
          </a:prstGeom>
          <a:solidFill>
            <a:schemeClr val="bg1">
              <a:alpha val="59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5400" dirty="0" smtClean="0">
                <a:solidFill>
                  <a:srgbClr val="FFFF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민족의 화해와 일치를 위한 기도의 날</a:t>
            </a:r>
            <a:endParaRPr lang="en-US" altLang="ko-KR" sz="5400" dirty="0">
              <a:solidFill>
                <a:srgbClr val="FFFF00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  <a:p>
            <a:r>
              <a:rPr lang="ko-KR" altLang="en-US" sz="5400" dirty="0" smtClean="0">
                <a:solidFill>
                  <a:srgbClr val="FFFF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남북통일 기원 미사</a:t>
            </a:r>
            <a:endParaRPr lang="ko-KR" altLang="en-US" sz="5400" dirty="0">
              <a:solidFill>
                <a:srgbClr val="FFFF00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0261" y="4018280"/>
            <a:ext cx="10511478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ko-KR" altLang="en-US" sz="4800" dirty="0" smtClean="0">
                <a:solidFill>
                  <a:schemeClr val="bg1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입당</a:t>
            </a:r>
            <a:r>
              <a:rPr lang="en-US" altLang="ko-KR" sz="4800" dirty="0" smtClean="0">
                <a:solidFill>
                  <a:schemeClr val="bg1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:</a:t>
            </a:r>
            <a:r>
              <a:rPr lang="en-US" altLang="ko-KR" sz="4800" dirty="0" smtClean="0">
                <a:solidFill>
                  <a:schemeClr val="bg1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399</a:t>
            </a:r>
            <a:r>
              <a:rPr lang="en-US" altLang="ko-KR" sz="4800" dirty="0" smtClean="0">
                <a:solidFill>
                  <a:schemeClr val="bg1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 </a:t>
            </a:r>
            <a:r>
              <a:rPr lang="ko-KR" altLang="en-US" sz="4800" dirty="0" smtClean="0">
                <a:solidFill>
                  <a:schemeClr val="bg1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봉헌</a:t>
            </a:r>
            <a:r>
              <a:rPr lang="en-US" altLang="ko-KR" sz="4800" dirty="0" smtClean="0">
                <a:solidFill>
                  <a:schemeClr val="bg1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:</a:t>
            </a:r>
            <a:r>
              <a:rPr lang="en-US" altLang="ko-KR" sz="4800" dirty="0" smtClean="0">
                <a:solidFill>
                  <a:schemeClr val="bg1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212 </a:t>
            </a:r>
            <a:r>
              <a:rPr lang="ko-KR" altLang="en-US" sz="4800" dirty="0" smtClean="0">
                <a:solidFill>
                  <a:schemeClr val="bg1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성체</a:t>
            </a:r>
            <a:r>
              <a:rPr lang="en-US" altLang="ko-KR" sz="4800" dirty="0" smtClean="0">
                <a:solidFill>
                  <a:schemeClr val="bg1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:</a:t>
            </a:r>
            <a:r>
              <a:rPr lang="en-US" altLang="ko-KR" sz="4800" dirty="0" smtClean="0">
                <a:solidFill>
                  <a:schemeClr val="bg1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188</a:t>
            </a:r>
            <a:r>
              <a:rPr lang="en-US" altLang="ko-KR" sz="4800" dirty="0" smtClean="0">
                <a:solidFill>
                  <a:schemeClr val="bg1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  </a:t>
            </a:r>
            <a:r>
              <a:rPr lang="ko-KR" altLang="en-US" sz="4800" dirty="0" smtClean="0">
                <a:solidFill>
                  <a:schemeClr val="bg1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파견</a:t>
            </a:r>
            <a:r>
              <a:rPr lang="en-US" altLang="ko-KR" sz="4800" dirty="0" smtClean="0">
                <a:solidFill>
                  <a:schemeClr val="bg1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:</a:t>
            </a:r>
            <a:r>
              <a:rPr lang="en-US" altLang="ko-KR" sz="4800" dirty="0" smtClean="0">
                <a:solidFill>
                  <a:schemeClr val="bg1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39</a:t>
            </a:r>
            <a:endParaRPr lang="ko-KR" altLang="en-US" sz="4800" dirty="0">
              <a:solidFill>
                <a:schemeClr val="bg1"/>
              </a:solidFill>
              <a:latin typeface="경기천년제목B Bold" panose="02020803020101020101" pitchFamily="18" charset="-127"/>
              <a:ea typeface="경기천년제목B Bold" panose="020208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6476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286546" y="0"/>
            <a:ext cx="1109265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○ 주님을 일찍이 알아 모시지 못한 </a:t>
            </a:r>
            <a:r>
              <a:rPr kumimoji="0" lang="ko-KR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사람도</a:t>
            </a:r>
            <a:endParaRPr kumimoji="0" lang="en-US" altLang="ko-KR" sz="48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경기천년제목M Medium" panose="02020603020101020101" pitchFamily="18" charset="-127"/>
              <a:ea typeface="경기천년제목M Medium" panose="02020603020101020101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    많고 주님을 </a:t>
            </a: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알고도 주님의 계명을 저버리고</a:t>
            </a:r>
            <a:b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</a:b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  </a:t>
            </a:r>
            <a:r>
              <a:rPr kumimoji="0" lang="ko-KR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  주님을 </a:t>
            </a: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떠난 사람도 </a:t>
            </a:r>
            <a:r>
              <a:rPr kumimoji="0" lang="ko-KR" alt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많사오니</a:t>
            </a:r>
            <a:endParaRPr kumimoji="0" lang="en-US" altLang="ko-KR" sz="48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경기천년제목M Medium" panose="02020603020101020101" pitchFamily="18" charset="-127"/>
              <a:ea typeface="경기천년제목M Medium" panose="02020603020101020101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●</a:t>
            </a: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 지극히 인자하신 예수님</a:t>
            </a:r>
            <a:r>
              <a:rPr kumimoji="0" lang="en-US" altLang="ko-KR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,</a:t>
            </a: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/>
            </a:r>
            <a:b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</a:br>
            <a:r>
              <a:rPr kumimoji="0" lang="ko-KR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    이런 </a:t>
            </a: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사람들도 다 불쌍히 여기시어</a:t>
            </a:r>
            <a:b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</a:b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    </a:t>
            </a:r>
            <a:r>
              <a:rPr kumimoji="0" lang="ko-KR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 주님의 </a:t>
            </a:r>
            <a:r>
              <a:rPr kumimoji="0" lang="ko-KR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성심께</a:t>
            </a: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 이끌어 </a:t>
            </a:r>
            <a:r>
              <a:rPr kumimoji="0" lang="ko-KR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들이소서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Nanum Gothic Thin"/>
                <a:ea typeface="맑은 고딕" panose="020B0503020000020004" pitchFamily="50" charset="-127"/>
                <a:cs typeface="+mn-cs"/>
              </a:rPr>
              <a:t>.</a:t>
            </a:r>
            <a:endParaRPr kumimoji="0" lang="ko-KR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436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447040" y="260488"/>
            <a:ext cx="10647680" cy="6597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○ 주님께서는 목자이시니</a:t>
            </a:r>
            <a:b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</a:b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    주님을 떠나지 않은 사람들을 보살피시고</a:t>
            </a:r>
            <a:b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</a:b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    이미 주님을 떠난 사람들은</a:t>
            </a:r>
            <a:b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</a:b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    다시 아버지 집으로 돌아오게 하시어</a:t>
            </a:r>
            <a:b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</a:b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    굶어 죽는 일이 없게 하소서</a:t>
            </a:r>
            <a:r>
              <a:rPr kumimoji="0" lang="en-US" altLang="ko-KR" sz="48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.</a:t>
            </a: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/>
            </a:r>
            <a:b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</a:br>
            <a:endParaRPr kumimoji="0" lang="ko-KR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1650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70280" y="812800"/>
            <a:ext cx="11273080" cy="4931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●</a:t>
            </a:r>
            <a: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 옹졸한 고집에 사로잡힌 사람들이나</a:t>
            </a:r>
            <a:b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</a:br>
            <a: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    </a:t>
            </a:r>
            <a:r>
              <a:rPr kumimoji="0" lang="ko-KR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불목하여</a:t>
            </a:r>
            <a: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 갈린 사람들도 부르시어</a:t>
            </a:r>
            <a:b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</a:br>
            <a: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    저희가 모두 같은 신앙을 고백하며</a:t>
            </a:r>
            <a:b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</a:br>
            <a: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    한 우리에서 한 목자 밑에 살게 하소서</a:t>
            </a: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.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경기천년제목M Medium" panose="02020603020101020101" pitchFamily="18" charset="-127"/>
              <a:ea typeface="경기천년제목M Medium" panose="0202060302010102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610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69793" y="325120"/>
            <a:ext cx="11758047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○ 주님</a:t>
            </a:r>
            <a:r>
              <a:rPr kumimoji="0" lang="en-US" altLang="ko-KR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, </a:t>
            </a: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거룩한 교회를 평화의 깃발로 세우시고</a:t>
            </a:r>
            <a:b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</a:b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    모든 나라에 참된 평화를 주시어</a:t>
            </a:r>
            <a:b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</a:b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    온 세상 어디서나 입을 모아</a:t>
            </a:r>
            <a:b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</a:b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    저희를 구원하신 </a:t>
            </a:r>
            <a:r>
              <a:rPr lang="ko-KR" altLang="en-US" sz="4800" b="1" dirty="0" smtClean="0">
                <a:solidFill>
                  <a:prstClr val="white"/>
                </a:solidFill>
                <a:latin typeface="경기천년제목M Medium" panose="02020603020101020101" pitchFamily="18" charset="-127"/>
                <a:ea typeface="경기천년제목M Medium" panose="02020603020101020101" pitchFamily="18" charset="-127"/>
              </a:rPr>
              <a:t>거룩하신 </a:t>
            </a:r>
            <a:r>
              <a:rPr lang="ko-KR" altLang="en-US" sz="4800" b="1" dirty="0" err="1" smtClean="0">
                <a:solidFill>
                  <a:prstClr val="white"/>
                </a:solidFill>
                <a:latin typeface="경기천년제목M Medium" panose="02020603020101020101" pitchFamily="18" charset="-127"/>
                <a:ea typeface="경기천년제목M Medium" panose="02020603020101020101" pitchFamily="18" charset="-127"/>
              </a:rPr>
              <a:t>성심께</a:t>
            </a: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/>
            </a:r>
            <a:b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</a:b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    영원히 찬미와 영광과 흠숭을 드리게 하소서</a:t>
            </a:r>
            <a:r>
              <a:rPr kumimoji="0" lang="en-US" altLang="ko-KR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.</a:t>
            </a: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/>
            </a:r>
            <a:b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</a:b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◎ 아멘</a:t>
            </a:r>
            <a:r>
              <a:rPr kumimoji="0" lang="en-US" altLang="ko-KR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.</a:t>
            </a: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/>
            </a:r>
            <a:b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</a:br>
            <a:r>
              <a:rPr kumimoji="0" lang="ko-KR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○</a:t>
            </a: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 예수 성심</a:t>
            </a:r>
            <a:r>
              <a:rPr kumimoji="0" lang="en-US" altLang="ko-KR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,</a:t>
            </a: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/>
            </a:r>
            <a:b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</a:b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● 이 세상에 주님의 나라를 </a:t>
            </a:r>
            <a:r>
              <a:rPr kumimoji="0" lang="ko-KR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세우소서</a:t>
            </a:r>
            <a:r>
              <a:rPr kumimoji="0" lang="en-US" altLang="ko-KR" sz="48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.</a:t>
            </a:r>
            <a:endParaRPr kumimoji="0" lang="ko-KR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경기천년제목M Medium" panose="02020603020101020101" pitchFamily="18" charset="-127"/>
              <a:ea typeface="경기천년제목M Medium" panose="0202060302010102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27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제목 1">
            <a:extLst>
              <a:ext uri="{FF2B5EF4-FFF2-40B4-BE49-F238E27FC236}">
                <a16:creationId xmlns:a16="http://schemas.microsoft.com/office/drawing/2014/main" id="{C8183347-2D06-4CBF-BF5A-CB6D3D356F9A}"/>
              </a:ext>
            </a:extLst>
          </p:cNvPr>
          <p:cNvSpPr txBox="1">
            <a:spLocks/>
          </p:cNvSpPr>
          <p:nvPr/>
        </p:nvSpPr>
        <p:spPr>
          <a:xfrm>
            <a:off x="189082" y="129320"/>
            <a:ext cx="11875477" cy="778098"/>
          </a:xfrm>
          <a:prstGeom prst="rect">
            <a:avLst/>
          </a:prstGeom>
          <a:solidFill>
            <a:schemeClr val="tx1">
              <a:alpha val="57000"/>
            </a:schemeClr>
          </a:solidFill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smtClean="0">
                <a:solidFill>
                  <a:schemeClr val="bg1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입당성가</a:t>
            </a:r>
            <a:endParaRPr lang="ko-KR" altLang="en-US" dirty="0">
              <a:solidFill>
                <a:schemeClr val="bg1"/>
              </a:solidFill>
              <a:latin typeface="경기천년제목B Bold" panose="02020803020101020101" pitchFamily="18" charset="-127"/>
              <a:ea typeface="경기천년제목B Bold" panose="02020803020101020101" pitchFamily="18" charset="-127"/>
            </a:endParaRPr>
          </a:p>
        </p:txBody>
      </p:sp>
      <p:sp>
        <p:nvSpPr>
          <p:cNvPr id="4" name="내용 개체 틀 2">
            <a:extLst>
              <a:ext uri="{FF2B5EF4-FFF2-40B4-BE49-F238E27FC236}">
                <a16:creationId xmlns:a16="http://schemas.microsoft.com/office/drawing/2014/main" id="{2079A2A8-1932-4A9F-9047-C17310B2DB4A}"/>
              </a:ext>
            </a:extLst>
          </p:cNvPr>
          <p:cNvSpPr txBox="1">
            <a:spLocks/>
          </p:cNvSpPr>
          <p:nvPr/>
        </p:nvSpPr>
        <p:spPr>
          <a:xfrm>
            <a:off x="189082" y="1036738"/>
            <a:ext cx="11875477" cy="5647724"/>
          </a:xfrm>
          <a:prstGeom prst="rect">
            <a:avLst/>
          </a:prstGeom>
          <a:solidFill>
            <a:schemeClr val="tx1">
              <a:alpha val="66000"/>
            </a:schemeClr>
          </a:solidFill>
        </p:spPr>
        <p:txBody>
          <a:bodyPr anchor="ctr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ko-KR" sz="21100" dirty="0" smtClean="0">
                <a:solidFill>
                  <a:schemeClr val="bg1"/>
                </a:solidFill>
                <a:latin typeface="경기천년제목M Medium" panose="02020603020101020101" pitchFamily="18" charset="-127"/>
                <a:ea typeface="경기천년제목M Medium" panose="02020603020101020101" pitchFamily="18" charset="-127"/>
              </a:rPr>
              <a:t>399</a:t>
            </a:r>
            <a:endParaRPr lang="ko-KR" altLang="en-US" sz="21100" dirty="0">
              <a:solidFill>
                <a:schemeClr val="bg1"/>
              </a:solidFill>
              <a:latin typeface="경기천년제목M Medium" panose="02020603020101020101" pitchFamily="18" charset="-127"/>
              <a:ea typeface="경기천년제목M Mediu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423733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5652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제목 1">
            <a:extLst>
              <a:ext uri="{FF2B5EF4-FFF2-40B4-BE49-F238E27FC236}">
                <a16:creationId xmlns:a16="http://schemas.microsoft.com/office/drawing/2014/main" id="{C8183347-2D06-4CBF-BF5A-CB6D3D356F9A}"/>
              </a:ext>
            </a:extLst>
          </p:cNvPr>
          <p:cNvSpPr txBox="1">
            <a:spLocks/>
          </p:cNvSpPr>
          <p:nvPr/>
        </p:nvSpPr>
        <p:spPr>
          <a:xfrm>
            <a:off x="189082" y="129320"/>
            <a:ext cx="11875477" cy="778098"/>
          </a:xfrm>
          <a:prstGeom prst="rect">
            <a:avLst/>
          </a:prstGeom>
          <a:solidFill>
            <a:schemeClr val="tx1">
              <a:alpha val="57000"/>
            </a:schemeClr>
          </a:solidFill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dirty="0" smtClean="0">
                <a:solidFill>
                  <a:schemeClr val="bg1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제</a:t>
            </a:r>
            <a:r>
              <a:rPr lang="en-US" altLang="ko-KR" dirty="0" smtClean="0">
                <a:solidFill>
                  <a:schemeClr val="bg1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1</a:t>
            </a:r>
            <a:r>
              <a:rPr lang="ko-KR" altLang="en-US" dirty="0" smtClean="0">
                <a:solidFill>
                  <a:schemeClr val="bg1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독서</a:t>
            </a:r>
            <a:endParaRPr lang="ko-KR" altLang="en-US" dirty="0">
              <a:solidFill>
                <a:schemeClr val="bg1"/>
              </a:solidFill>
              <a:latin typeface="경기천년제목B Bold" panose="02020803020101020101" pitchFamily="18" charset="-127"/>
              <a:ea typeface="경기천년제목B Bold" panose="02020803020101020101" pitchFamily="18" charset="-127"/>
            </a:endParaRPr>
          </a:p>
        </p:txBody>
      </p:sp>
      <p:sp>
        <p:nvSpPr>
          <p:cNvPr id="4" name="내용 개체 틀 2">
            <a:extLst>
              <a:ext uri="{FF2B5EF4-FFF2-40B4-BE49-F238E27FC236}">
                <a16:creationId xmlns:a16="http://schemas.microsoft.com/office/drawing/2014/main" id="{2079A2A8-1932-4A9F-9047-C17310B2DB4A}"/>
              </a:ext>
            </a:extLst>
          </p:cNvPr>
          <p:cNvSpPr txBox="1">
            <a:spLocks/>
          </p:cNvSpPr>
          <p:nvPr/>
        </p:nvSpPr>
        <p:spPr>
          <a:xfrm>
            <a:off x="189082" y="1036738"/>
            <a:ext cx="11875477" cy="5647724"/>
          </a:xfrm>
          <a:prstGeom prst="rect">
            <a:avLst/>
          </a:prstGeom>
          <a:solidFill>
            <a:schemeClr val="tx1">
              <a:alpha val="66000"/>
            </a:schemeClr>
          </a:solidFill>
        </p:spPr>
        <p:txBody>
          <a:bodyPr anchor="ctr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ko-KR" altLang="en-US" sz="16700" dirty="0" smtClean="0">
                <a:solidFill>
                  <a:schemeClr val="bg1"/>
                </a:solidFill>
                <a:latin typeface="경기천년제목M Medium" panose="02020603020101020101" pitchFamily="18" charset="-127"/>
                <a:ea typeface="경기천년제목M Medium" panose="02020603020101020101" pitchFamily="18" charset="-127"/>
              </a:rPr>
              <a:t>신명기</a:t>
            </a:r>
            <a:endParaRPr lang="en-US" altLang="ko-KR" sz="16700" dirty="0" smtClean="0">
              <a:solidFill>
                <a:schemeClr val="bg1"/>
              </a:solidFill>
              <a:latin typeface="경기천년제목M Medium" panose="02020603020101020101" pitchFamily="18" charset="-127"/>
              <a:ea typeface="경기천년제목M Medium" panose="02020603020101020101" pitchFamily="18" charset="-127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ko-KR" sz="8000" dirty="0" smtClean="0">
                <a:solidFill>
                  <a:schemeClr val="bg1"/>
                </a:solidFill>
                <a:latin typeface="경기천년제목M Medium" panose="02020603020101020101" pitchFamily="18" charset="-127"/>
                <a:ea typeface="경기천년제목M Medium" panose="02020603020101020101" pitchFamily="18" charset="-127"/>
              </a:rPr>
              <a:t>30,1-5</a:t>
            </a:r>
            <a:endParaRPr lang="ko-KR" altLang="en-US" sz="7200" dirty="0">
              <a:solidFill>
                <a:schemeClr val="bg1"/>
              </a:solidFill>
              <a:latin typeface="경기천년제목M Medium" panose="02020603020101020101" pitchFamily="18" charset="-127"/>
              <a:ea typeface="경기천년제목M Mediu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818881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제목 1">
            <a:extLst>
              <a:ext uri="{FF2B5EF4-FFF2-40B4-BE49-F238E27FC236}">
                <a16:creationId xmlns:a16="http://schemas.microsoft.com/office/drawing/2014/main" id="{C8183347-2D06-4CBF-BF5A-CB6D3D356F9A}"/>
              </a:ext>
            </a:extLst>
          </p:cNvPr>
          <p:cNvSpPr txBox="1">
            <a:spLocks/>
          </p:cNvSpPr>
          <p:nvPr/>
        </p:nvSpPr>
        <p:spPr>
          <a:xfrm>
            <a:off x="127488" y="174890"/>
            <a:ext cx="11946324" cy="837676"/>
          </a:xfrm>
          <a:prstGeom prst="rect">
            <a:avLst/>
          </a:prstGeom>
          <a:solidFill>
            <a:schemeClr val="tx1">
              <a:alpha val="57000"/>
            </a:schemeClr>
          </a:solidFill>
        </p:spPr>
        <p:txBody>
          <a:bodyPr anchor="ctr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sz="4800" dirty="0" err="1" smtClean="0">
                <a:solidFill>
                  <a:schemeClr val="bg1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화답송</a:t>
            </a:r>
            <a:endParaRPr lang="ko-KR" altLang="en-US" sz="4800" dirty="0">
              <a:solidFill>
                <a:schemeClr val="bg1"/>
              </a:solidFill>
              <a:latin typeface="경기천년제목B Bold" panose="02020803020101020101" pitchFamily="18" charset="-127"/>
              <a:ea typeface="경기천년제목B Bold" panose="02020803020101020101" pitchFamily="18" charset="-127"/>
            </a:endParaRPr>
          </a:p>
        </p:txBody>
      </p:sp>
      <p:sp>
        <p:nvSpPr>
          <p:cNvPr id="4" name="내용 개체 틀 2">
            <a:extLst>
              <a:ext uri="{FF2B5EF4-FFF2-40B4-BE49-F238E27FC236}">
                <a16:creationId xmlns:a16="http://schemas.microsoft.com/office/drawing/2014/main" id="{2079A2A8-1932-4A9F-9047-C17310B2DB4A}"/>
              </a:ext>
            </a:extLst>
          </p:cNvPr>
          <p:cNvSpPr txBox="1">
            <a:spLocks/>
          </p:cNvSpPr>
          <p:nvPr/>
        </p:nvSpPr>
        <p:spPr>
          <a:xfrm>
            <a:off x="127488" y="1187456"/>
            <a:ext cx="11946324" cy="5459924"/>
          </a:xfrm>
          <a:prstGeom prst="rect">
            <a:avLst/>
          </a:prstGeom>
          <a:solidFill>
            <a:schemeClr val="tx1">
              <a:alpha val="66000"/>
            </a:schemeClr>
          </a:solidFill>
        </p:spPr>
        <p:txBody>
          <a:bodyPr anchor="ctr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ko-KR" altLang="en-US" sz="9600" dirty="0" smtClean="0">
                <a:solidFill>
                  <a:schemeClr val="bg1"/>
                </a:solidFill>
                <a:latin typeface="경기천년제목M Medium" panose="02020603020101020101" pitchFamily="18" charset="-127"/>
                <a:ea typeface="경기천년제목M Medium" panose="02020603020101020101" pitchFamily="18" charset="-127"/>
              </a:rPr>
              <a:t>주님</a:t>
            </a:r>
            <a:r>
              <a:rPr lang="en-US" altLang="ko-KR" sz="9600" dirty="0" smtClean="0">
                <a:solidFill>
                  <a:schemeClr val="bg1"/>
                </a:solidFill>
                <a:latin typeface="경기천년제목M Medium" panose="02020603020101020101" pitchFamily="18" charset="-127"/>
                <a:ea typeface="경기천년제목M Medium" panose="02020603020101020101" pitchFamily="18" charset="-127"/>
              </a:rPr>
              <a:t>, </a:t>
            </a:r>
            <a:r>
              <a:rPr lang="ko-KR" altLang="en-US" sz="9600" dirty="0" smtClean="0">
                <a:solidFill>
                  <a:schemeClr val="bg1"/>
                </a:solidFill>
                <a:latin typeface="경기천년제목M Medium" panose="02020603020101020101" pitchFamily="18" charset="-127"/>
                <a:ea typeface="경기천년제목M Medium" panose="02020603020101020101" pitchFamily="18" charset="-127"/>
              </a:rPr>
              <a:t>흩어진 당신</a:t>
            </a:r>
            <a:endParaRPr lang="en-US" altLang="ko-KR" sz="9600" dirty="0" smtClean="0">
              <a:solidFill>
                <a:schemeClr val="bg1"/>
              </a:solidFill>
              <a:latin typeface="경기천년제목M Medium" panose="02020603020101020101" pitchFamily="18" charset="-127"/>
              <a:ea typeface="경기천년제목M Medium" panose="02020603020101020101" pitchFamily="18" charset="-127"/>
            </a:endParaRPr>
          </a:p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ko-KR" altLang="en-US" sz="9600" dirty="0" smtClean="0">
                <a:solidFill>
                  <a:schemeClr val="bg1"/>
                </a:solidFill>
                <a:latin typeface="경기천년제목M Medium" panose="02020603020101020101" pitchFamily="18" charset="-127"/>
                <a:ea typeface="경기천년제목M Medium" panose="02020603020101020101" pitchFamily="18" charset="-127"/>
              </a:rPr>
              <a:t>백성을 </a:t>
            </a:r>
            <a:r>
              <a:rPr lang="ko-KR" altLang="en-US" sz="9600" dirty="0" err="1" smtClean="0">
                <a:solidFill>
                  <a:schemeClr val="bg1"/>
                </a:solidFill>
                <a:latin typeface="경기천년제목M Medium" panose="02020603020101020101" pitchFamily="18" charset="-127"/>
                <a:ea typeface="경기천년제목M Medium" panose="02020603020101020101" pitchFamily="18" charset="-127"/>
              </a:rPr>
              <a:t>모으소서</a:t>
            </a:r>
            <a:r>
              <a:rPr lang="en-US" altLang="ko-KR" sz="8800" dirty="0" smtClean="0">
                <a:solidFill>
                  <a:schemeClr val="bg1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.</a:t>
            </a:r>
            <a:endParaRPr lang="ko-KR" altLang="en-US" sz="26600" dirty="0">
              <a:solidFill>
                <a:srgbClr val="7030A0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810616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제목 1">
            <a:extLst>
              <a:ext uri="{FF2B5EF4-FFF2-40B4-BE49-F238E27FC236}">
                <a16:creationId xmlns:a16="http://schemas.microsoft.com/office/drawing/2014/main" id="{C8183347-2D06-4CBF-BF5A-CB6D3D356F9A}"/>
              </a:ext>
            </a:extLst>
          </p:cNvPr>
          <p:cNvSpPr txBox="1">
            <a:spLocks/>
          </p:cNvSpPr>
          <p:nvPr/>
        </p:nvSpPr>
        <p:spPr>
          <a:xfrm>
            <a:off x="189082" y="129320"/>
            <a:ext cx="11875477" cy="778098"/>
          </a:xfrm>
          <a:prstGeom prst="rect">
            <a:avLst/>
          </a:prstGeom>
          <a:solidFill>
            <a:schemeClr val="tx1">
              <a:alpha val="57000"/>
            </a:schemeClr>
          </a:solidFill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dirty="0" smtClean="0">
                <a:solidFill>
                  <a:schemeClr val="bg1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제</a:t>
            </a:r>
            <a:r>
              <a:rPr lang="en-US" altLang="ko-KR" dirty="0" smtClean="0">
                <a:solidFill>
                  <a:schemeClr val="bg1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2</a:t>
            </a:r>
            <a:r>
              <a:rPr lang="ko-KR" altLang="en-US" dirty="0" smtClean="0">
                <a:solidFill>
                  <a:schemeClr val="bg1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독서</a:t>
            </a:r>
            <a:endParaRPr lang="ko-KR" altLang="en-US" dirty="0">
              <a:solidFill>
                <a:schemeClr val="bg1"/>
              </a:solidFill>
              <a:latin typeface="경기천년제목B Bold" panose="02020803020101020101" pitchFamily="18" charset="-127"/>
              <a:ea typeface="경기천년제목B Bold" panose="02020803020101020101" pitchFamily="18" charset="-127"/>
            </a:endParaRPr>
          </a:p>
        </p:txBody>
      </p:sp>
      <p:sp>
        <p:nvSpPr>
          <p:cNvPr id="4" name="내용 개체 틀 2">
            <a:extLst>
              <a:ext uri="{FF2B5EF4-FFF2-40B4-BE49-F238E27FC236}">
                <a16:creationId xmlns:a16="http://schemas.microsoft.com/office/drawing/2014/main" id="{2079A2A8-1932-4A9F-9047-C17310B2DB4A}"/>
              </a:ext>
            </a:extLst>
          </p:cNvPr>
          <p:cNvSpPr txBox="1">
            <a:spLocks/>
          </p:cNvSpPr>
          <p:nvPr/>
        </p:nvSpPr>
        <p:spPr>
          <a:xfrm>
            <a:off x="189082" y="1036738"/>
            <a:ext cx="11875477" cy="5647724"/>
          </a:xfrm>
          <a:prstGeom prst="rect">
            <a:avLst/>
          </a:prstGeom>
          <a:solidFill>
            <a:schemeClr val="tx1">
              <a:alpha val="66000"/>
            </a:schemeClr>
          </a:solidFill>
        </p:spPr>
        <p:txBody>
          <a:bodyPr anchor="ctr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ko-KR" altLang="en-US" sz="13900" dirty="0" err="1" smtClean="0">
                <a:solidFill>
                  <a:schemeClr val="bg1"/>
                </a:solidFill>
                <a:latin typeface="경기천년제목M Medium" panose="02020603020101020101" pitchFamily="18" charset="-127"/>
                <a:ea typeface="경기천년제목M Medium" panose="02020603020101020101" pitchFamily="18" charset="-127"/>
              </a:rPr>
              <a:t>에페소서</a:t>
            </a:r>
            <a:endParaRPr lang="en-US" altLang="ko-KR" sz="13900" dirty="0" smtClean="0">
              <a:solidFill>
                <a:schemeClr val="bg1"/>
              </a:solidFill>
              <a:latin typeface="경기천년제목M Medium" panose="02020603020101020101" pitchFamily="18" charset="-127"/>
              <a:ea typeface="경기천년제목M Medium" panose="02020603020101020101" pitchFamily="18" charset="-127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ko-KR" sz="7200" dirty="0" smtClean="0">
                <a:solidFill>
                  <a:schemeClr val="bg1"/>
                </a:solidFill>
                <a:latin typeface="경기천년제목M Medium" panose="02020603020101020101" pitchFamily="18" charset="-127"/>
                <a:ea typeface="경기천년제목M Medium" panose="02020603020101020101" pitchFamily="18" charset="-127"/>
              </a:rPr>
              <a:t>4,29-5,2</a:t>
            </a:r>
            <a:endParaRPr lang="ko-KR" altLang="en-US" sz="6600" dirty="0">
              <a:solidFill>
                <a:schemeClr val="bg1"/>
              </a:solidFill>
              <a:latin typeface="경기천년제목M Medium" panose="02020603020101020101" pitchFamily="18" charset="-127"/>
              <a:ea typeface="경기천년제목M Mediu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762206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제목 1">
            <a:extLst>
              <a:ext uri="{FF2B5EF4-FFF2-40B4-BE49-F238E27FC236}">
                <a16:creationId xmlns:a16="http://schemas.microsoft.com/office/drawing/2014/main" id="{C8183347-2D06-4CBF-BF5A-CB6D3D356F9A}"/>
              </a:ext>
            </a:extLst>
          </p:cNvPr>
          <p:cNvSpPr txBox="1">
            <a:spLocks/>
          </p:cNvSpPr>
          <p:nvPr/>
        </p:nvSpPr>
        <p:spPr>
          <a:xfrm>
            <a:off x="130640" y="197157"/>
            <a:ext cx="11933842" cy="937614"/>
          </a:xfrm>
          <a:prstGeom prst="rect">
            <a:avLst/>
          </a:prstGeom>
          <a:solidFill>
            <a:schemeClr val="tx1">
              <a:alpha val="57000"/>
            </a:schemeClr>
          </a:solidFill>
        </p:spPr>
        <p:txBody>
          <a:bodyPr anchor="ctr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sz="5400" dirty="0" smtClean="0">
                <a:solidFill>
                  <a:schemeClr val="bg1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알렐루야</a:t>
            </a:r>
            <a:r>
              <a:rPr lang="en-US" altLang="ko-KR" dirty="0" smtClean="0">
                <a:solidFill>
                  <a:schemeClr val="bg1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.</a:t>
            </a:r>
            <a:endParaRPr lang="ko-KR" altLang="en-US" sz="4800" dirty="0">
              <a:solidFill>
                <a:schemeClr val="bg1"/>
              </a:solidFill>
              <a:latin typeface="경기천년제목B Bold" panose="02020803020101020101" pitchFamily="18" charset="-127"/>
              <a:ea typeface="경기천년제목B Bold" panose="02020803020101020101" pitchFamily="18" charset="-127"/>
            </a:endParaRPr>
          </a:p>
        </p:txBody>
      </p:sp>
      <p:sp>
        <p:nvSpPr>
          <p:cNvPr id="4" name="내용 개체 틀 2">
            <a:extLst>
              <a:ext uri="{FF2B5EF4-FFF2-40B4-BE49-F238E27FC236}">
                <a16:creationId xmlns:a16="http://schemas.microsoft.com/office/drawing/2014/main" id="{2079A2A8-1932-4A9F-9047-C17310B2DB4A}"/>
              </a:ext>
            </a:extLst>
          </p:cNvPr>
          <p:cNvSpPr txBox="1">
            <a:spLocks/>
          </p:cNvSpPr>
          <p:nvPr/>
        </p:nvSpPr>
        <p:spPr>
          <a:xfrm>
            <a:off x="129078" y="1250519"/>
            <a:ext cx="11933842" cy="5491732"/>
          </a:xfrm>
          <a:prstGeom prst="rect">
            <a:avLst/>
          </a:prstGeom>
          <a:solidFill>
            <a:schemeClr val="tx1">
              <a:alpha val="66000"/>
            </a:schemeClr>
          </a:solidFill>
        </p:spPr>
        <p:txBody>
          <a:bodyPr anchor="ctr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ko-KR" altLang="en-US" sz="7200" dirty="0" smtClean="0">
                <a:solidFill>
                  <a:schemeClr val="bg1"/>
                </a:solidFill>
                <a:latin typeface="경기천년제목M Medium" panose="02020603020101020101" pitchFamily="18" charset="-127"/>
                <a:ea typeface="경기천년제목M Medium" panose="02020603020101020101" pitchFamily="18" charset="-127"/>
              </a:rPr>
              <a:t>주님의</a:t>
            </a:r>
            <a:r>
              <a:rPr lang="ko-KR" altLang="en-US" sz="8000" dirty="0" smtClean="0">
                <a:solidFill>
                  <a:schemeClr val="bg1"/>
                </a:solidFill>
                <a:latin typeface="경기천년제목M Medium" panose="02020603020101020101" pitchFamily="18" charset="-127"/>
                <a:ea typeface="경기천년제목M Medium" panose="02020603020101020101" pitchFamily="18" charset="-127"/>
              </a:rPr>
              <a:t> 교회는 하나의 빛</a:t>
            </a:r>
            <a:r>
              <a:rPr lang="en-US" altLang="ko-KR" sz="8000" dirty="0" smtClean="0">
                <a:solidFill>
                  <a:schemeClr val="bg1"/>
                </a:solidFill>
                <a:latin typeface="경기천년제목M Medium" panose="02020603020101020101" pitchFamily="18" charset="-127"/>
                <a:ea typeface="경기천년제목M Medium" panose="02020603020101020101" pitchFamily="18" charset="-127"/>
              </a:rPr>
              <a:t>, </a:t>
            </a:r>
          </a:p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ko-KR" altLang="en-US" sz="8000" dirty="0" smtClean="0">
                <a:solidFill>
                  <a:schemeClr val="bg1"/>
                </a:solidFill>
                <a:latin typeface="경기천년제목M Medium" panose="02020603020101020101" pitchFamily="18" charset="-127"/>
                <a:ea typeface="경기천년제목M Medium" panose="02020603020101020101" pitchFamily="18" charset="-127"/>
              </a:rPr>
              <a:t>온 세상에 퍼져 있어도 </a:t>
            </a:r>
            <a:endParaRPr lang="en-US" altLang="ko-KR" sz="8000" dirty="0" smtClean="0">
              <a:solidFill>
                <a:schemeClr val="bg1"/>
              </a:solidFill>
              <a:latin typeface="경기천년제목M Medium" panose="02020603020101020101" pitchFamily="18" charset="-127"/>
              <a:ea typeface="경기천년제목M Medium" panose="02020603020101020101" pitchFamily="18" charset="-127"/>
            </a:endParaRPr>
          </a:p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ko-KR" altLang="en-US" sz="8000" dirty="0" smtClean="0">
                <a:solidFill>
                  <a:schemeClr val="bg1"/>
                </a:solidFill>
                <a:latin typeface="경기천년제목M Medium" panose="02020603020101020101" pitchFamily="18" charset="-127"/>
                <a:ea typeface="경기천년제목M Medium" panose="02020603020101020101" pitchFamily="18" charset="-127"/>
              </a:rPr>
              <a:t>갈라지지 않으리라</a:t>
            </a:r>
            <a:r>
              <a:rPr lang="en-US" altLang="ko-KR" sz="7200" dirty="0" smtClean="0">
                <a:solidFill>
                  <a:schemeClr val="bg1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138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1283668"/>
            <a:ext cx="12192000" cy="4877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60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경기천년제목M Medium" panose="02020603020101020101" pitchFamily="18" charset="-127"/>
              <a:ea typeface="경기천년제목M Medium" panose="02020603020101020101" pitchFamily="18" charset="-127"/>
              <a:cs typeface="+mn-cs"/>
            </a:endParaRPr>
          </a:p>
          <a:p>
            <a:pPr marL="857250" marR="0" lvl="0" indent="-8572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l"/>
              <a:tabLst/>
              <a:defRPr/>
            </a:pPr>
            <a:r>
              <a:rPr kumimoji="0" lang="en-US" altLang="ko-KR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2027 </a:t>
            </a:r>
            <a:r>
              <a:rPr kumimoji="0" lang="ko-KR" alt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서울 세계청년대회를  위한 기도</a:t>
            </a:r>
            <a:endParaRPr kumimoji="0" lang="en-US" altLang="ko-KR" sz="54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경기천년제목B Bold" panose="02020803020101020101" pitchFamily="18" charset="-127"/>
              <a:ea typeface="경기천년제목B Bold" panose="02020803020101020101" pitchFamily="18" charset="-127"/>
              <a:cs typeface="+mn-cs"/>
            </a:endParaRPr>
          </a:p>
          <a:p>
            <a:pPr marL="857250" marR="0" lvl="0" indent="-8572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l"/>
              <a:tabLst/>
              <a:defRPr/>
            </a:pPr>
            <a:endParaRPr kumimoji="0" lang="en-US" altLang="ko-KR" sz="54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경기천년제목B Bold" panose="02020803020101020101" pitchFamily="18" charset="-127"/>
              <a:ea typeface="경기천년제목B Bold" panose="02020803020101020101" pitchFamily="18" charset="-127"/>
              <a:cs typeface="+mn-cs"/>
            </a:endParaRPr>
          </a:p>
          <a:p>
            <a:pPr marL="857250" lvl="0" indent="-857250">
              <a:buFont typeface="Wingdings"/>
              <a:buChar char="l"/>
              <a:defRPr/>
            </a:pPr>
            <a:r>
              <a:rPr lang="ko-KR" altLang="en-US" sz="5400" dirty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예수 성심 </a:t>
            </a:r>
            <a:r>
              <a:rPr lang="ko-KR" altLang="en-US" sz="5400" dirty="0" err="1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성월</a:t>
            </a:r>
            <a:r>
              <a:rPr lang="ko-KR" altLang="en-US" sz="5400" dirty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 </a:t>
            </a:r>
            <a:endParaRPr lang="en-US" altLang="ko-KR" sz="5400" dirty="0">
              <a:solidFill>
                <a:srgbClr val="FFFF00"/>
              </a:solidFill>
              <a:latin typeface="경기천년제목B Bold" panose="02020803020101020101" pitchFamily="18" charset="-127"/>
              <a:ea typeface="경기천년제목B Bold" panose="02020803020101020101" pitchFamily="18" charset="-127"/>
            </a:endParaRPr>
          </a:p>
          <a:p>
            <a:pPr lvl="0">
              <a:defRPr/>
            </a:pPr>
            <a:r>
              <a:rPr lang="ko-KR" altLang="en-US" sz="5400" dirty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     예수 </a:t>
            </a:r>
            <a:r>
              <a:rPr lang="ko-KR" altLang="en-US" sz="5400" dirty="0" err="1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성심께</a:t>
            </a:r>
            <a:r>
              <a:rPr lang="ko-KR" altLang="en-US" sz="5400" dirty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 천하 만민을 바치는 </a:t>
            </a:r>
            <a:r>
              <a:rPr lang="ko-KR" altLang="en-US" sz="5400" dirty="0" smtClean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기도</a:t>
            </a:r>
            <a:endParaRPr lang="en-US" altLang="ko-KR" sz="5400" dirty="0" smtClean="0">
              <a:solidFill>
                <a:srgbClr val="FFFF00"/>
              </a:solidFill>
              <a:latin typeface="경기천년제목B Bold" panose="02020803020101020101" pitchFamily="18" charset="-127"/>
              <a:ea typeface="경기천년제목B Bold" panose="02020803020101020101" pitchFamily="18" charset="-127"/>
            </a:endParaRPr>
          </a:p>
          <a:p>
            <a:pPr marL="857250" marR="0" lvl="0" indent="-8572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l"/>
              <a:tabLst/>
              <a:defRPr/>
            </a:pPr>
            <a:endParaRPr lang="en-US" altLang="ko-KR" sz="5400" dirty="0">
              <a:solidFill>
                <a:srgbClr val="FFFF00"/>
              </a:solidFill>
              <a:latin typeface="경기천년제목B Bold" panose="02020803020101020101" pitchFamily="18" charset="-127"/>
              <a:ea typeface="경기천년제목B Bold" panose="02020803020101020101" pitchFamily="18" charset="-127"/>
            </a:endParaRPr>
          </a:p>
          <a:p>
            <a:pPr marR="0" lvl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altLang="ko-KR" sz="54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경기천년제목B Bold" panose="02020803020101020101" pitchFamily="18" charset="-127"/>
              <a:ea typeface="경기천년제목B Bold" panose="02020803020101020101" pitchFamily="18" charset="-127"/>
              <a:cs typeface="+mn-cs"/>
            </a:endParaRPr>
          </a:p>
          <a:p>
            <a:pPr marL="857250" marR="0" lvl="0" indent="-8572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l"/>
              <a:tabLst/>
              <a:defRPr/>
            </a:pPr>
            <a:endParaRPr kumimoji="0" lang="en-US" altLang="ko-KR" sz="5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경기천년제목B Bold" panose="02020803020101020101" pitchFamily="18" charset="-127"/>
              <a:ea typeface="경기천년제목B Bold" panose="02020803020101020101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54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경기천년제목B Bold" panose="02020803020101020101" pitchFamily="18" charset="-127"/>
              <a:ea typeface="경기천년제목B Bold" panose="0202080302010102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233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제목 1">
            <a:extLst>
              <a:ext uri="{FF2B5EF4-FFF2-40B4-BE49-F238E27FC236}">
                <a16:creationId xmlns:a16="http://schemas.microsoft.com/office/drawing/2014/main" id="{C8183347-2D06-4CBF-BF5A-CB6D3D356F9A}"/>
              </a:ext>
            </a:extLst>
          </p:cNvPr>
          <p:cNvSpPr txBox="1">
            <a:spLocks/>
          </p:cNvSpPr>
          <p:nvPr/>
        </p:nvSpPr>
        <p:spPr>
          <a:xfrm>
            <a:off x="156879" y="202845"/>
            <a:ext cx="11904784" cy="886216"/>
          </a:xfrm>
          <a:prstGeom prst="rect">
            <a:avLst/>
          </a:prstGeom>
          <a:solidFill>
            <a:schemeClr val="tx1">
              <a:alpha val="57000"/>
            </a:schemeClr>
          </a:solidFill>
        </p:spPr>
        <p:txBody>
          <a:bodyPr anchor="ctr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sz="4800" dirty="0" smtClean="0">
                <a:solidFill>
                  <a:schemeClr val="bg1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복음</a:t>
            </a:r>
            <a:endParaRPr lang="ko-KR" altLang="en-US" sz="4800" dirty="0">
              <a:solidFill>
                <a:schemeClr val="bg1"/>
              </a:solidFill>
              <a:latin typeface="경기천년제목B Bold" panose="02020803020101020101" pitchFamily="18" charset="-127"/>
              <a:ea typeface="경기천년제목B Bold" panose="02020803020101020101" pitchFamily="18" charset="-127"/>
            </a:endParaRPr>
          </a:p>
        </p:txBody>
      </p:sp>
      <p:sp>
        <p:nvSpPr>
          <p:cNvPr id="4" name="내용 개체 틀 2">
            <a:extLst>
              <a:ext uri="{FF2B5EF4-FFF2-40B4-BE49-F238E27FC236}">
                <a16:creationId xmlns:a16="http://schemas.microsoft.com/office/drawing/2014/main" id="{2079A2A8-1932-4A9F-9047-C17310B2DB4A}"/>
              </a:ext>
            </a:extLst>
          </p:cNvPr>
          <p:cNvSpPr txBox="1">
            <a:spLocks/>
          </p:cNvSpPr>
          <p:nvPr/>
        </p:nvSpPr>
        <p:spPr>
          <a:xfrm>
            <a:off x="112834" y="1249347"/>
            <a:ext cx="11904784" cy="5448366"/>
          </a:xfrm>
          <a:prstGeom prst="rect">
            <a:avLst/>
          </a:prstGeom>
          <a:solidFill>
            <a:schemeClr val="tx1">
              <a:alpha val="66000"/>
            </a:schemeClr>
          </a:solidFill>
        </p:spPr>
        <p:txBody>
          <a:bodyPr anchor="ctr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ko-KR" altLang="en-US" sz="13900" dirty="0" err="1" smtClean="0">
                <a:solidFill>
                  <a:schemeClr val="bg1"/>
                </a:solidFill>
                <a:latin typeface="경기천년제목M Medium" panose="02020603020101020101" pitchFamily="18" charset="-127"/>
                <a:ea typeface="경기천년제목M Medium" panose="02020603020101020101" pitchFamily="18" charset="-127"/>
              </a:rPr>
              <a:t>마태오</a:t>
            </a:r>
            <a:endParaRPr lang="en-US" altLang="ko-KR" sz="13900" dirty="0" smtClean="0">
              <a:solidFill>
                <a:schemeClr val="bg1"/>
              </a:solidFill>
              <a:latin typeface="경기천년제목M Medium" panose="02020603020101020101" pitchFamily="18" charset="-127"/>
              <a:ea typeface="경기천년제목M Medium" panose="02020603020101020101" pitchFamily="18" charset="-127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altLang="ko-KR" sz="7200" dirty="0" smtClean="0">
                <a:solidFill>
                  <a:schemeClr val="bg1"/>
                </a:solidFill>
                <a:latin typeface="경기천년제목M Medium" panose="02020603020101020101" pitchFamily="18" charset="-127"/>
                <a:ea typeface="경기천년제목M Medium" panose="02020603020101020101" pitchFamily="18" charset="-127"/>
              </a:rPr>
              <a:t>18,19</a:t>
            </a:r>
            <a:r>
              <a:rPr lang="ko-KR" altLang="en-US" sz="7200" dirty="0" smtClean="0">
                <a:solidFill>
                  <a:schemeClr val="bg1"/>
                </a:solidFill>
                <a:latin typeface="경기천년제목M Medium" panose="02020603020101020101" pitchFamily="18" charset="-127"/>
                <a:ea typeface="경기천년제목M Medium" panose="02020603020101020101" pitchFamily="18" charset="-127"/>
              </a:rPr>
              <a:t>ㄴ</a:t>
            </a:r>
            <a:r>
              <a:rPr lang="en-US" altLang="ko-KR" sz="7200" dirty="0" smtClean="0">
                <a:solidFill>
                  <a:schemeClr val="bg1"/>
                </a:solidFill>
                <a:latin typeface="경기천년제목M Medium" panose="02020603020101020101" pitchFamily="18" charset="-127"/>
                <a:ea typeface="경기천년제목M Medium" panose="02020603020101020101" pitchFamily="18" charset="-127"/>
              </a:rPr>
              <a:t>-22</a:t>
            </a:r>
            <a:endParaRPr lang="ko-KR" altLang="en-US" sz="7200" dirty="0">
              <a:solidFill>
                <a:schemeClr val="bg1"/>
              </a:solidFill>
              <a:latin typeface="경기천년제목M Medium" panose="02020603020101020101" pitchFamily="18" charset="-127"/>
              <a:ea typeface="경기천년제목M Mediu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9483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50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제목 1">
            <a:extLst>
              <a:ext uri="{FF2B5EF4-FFF2-40B4-BE49-F238E27FC236}">
                <a16:creationId xmlns:a16="http://schemas.microsoft.com/office/drawing/2014/main" id="{C8183347-2D06-4CBF-BF5A-CB6D3D356F9A}"/>
              </a:ext>
            </a:extLst>
          </p:cNvPr>
          <p:cNvSpPr txBox="1">
            <a:spLocks/>
          </p:cNvSpPr>
          <p:nvPr/>
        </p:nvSpPr>
        <p:spPr>
          <a:xfrm>
            <a:off x="189082" y="129320"/>
            <a:ext cx="11875477" cy="778098"/>
          </a:xfrm>
          <a:prstGeom prst="rect">
            <a:avLst/>
          </a:prstGeom>
          <a:solidFill>
            <a:schemeClr val="tx1">
              <a:alpha val="57000"/>
            </a:schemeClr>
          </a:solidFill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dirty="0" err="1" smtClean="0">
                <a:solidFill>
                  <a:schemeClr val="bg1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봉헌성가</a:t>
            </a:r>
            <a:endParaRPr lang="ko-KR" altLang="en-US" dirty="0">
              <a:solidFill>
                <a:schemeClr val="bg1"/>
              </a:solidFill>
              <a:latin typeface="경기천년제목B Bold" panose="02020803020101020101" pitchFamily="18" charset="-127"/>
              <a:ea typeface="경기천년제목B Bold" panose="02020803020101020101" pitchFamily="18" charset="-127"/>
            </a:endParaRPr>
          </a:p>
        </p:txBody>
      </p:sp>
      <p:sp>
        <p:nvSpPr>
          <p:cNvPr id="4" name="내용 개체 틀 2">
            <a:extLst>
              <a:ext uri="{FF2B5EF4-FFF2-40B4-BE49-F238E27FC236}">
                <a16:creationId xmlns:a16="http://schemas.microsoft.com/office/drawing/2014/main" id="{2079A2A8-1932-4A9F-9047-C17310B2DB4A}"/>
              </a:ext>
            </a:extLst>
          </p:cNvPr>
          <p:cNvSpPr txBox="1">
            <a:spLocks/>
          </p:cNvSpPr>
          <p:nvPr/>
        </p:nvSpPr>
        <p:spPr>
          <a:xfrm>
            <a:off x="189082" y="1036738"/>
            <a:ext cx="11875477" cy="5647724"/>
          </a:xfrm>
          <a:prstGeom prst="rect">
            <a:avLst/>
          </a:prstGeom>
          <a:solidFill>
            <a:schemeClr val="tx1">
              <a:alpha val="66000"/>
            </a:schemeClr>
          </a:solidFill>
        </p:spPr>
        <p:txBody>
          <a:bodyPr anchor="ctr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ko-KR" sz="21100" dirty="0" smtClean="0">
                <a:solidFill>
                  <a:schemeClr val="bg1"/>
                </a:solidFill>
                <a:latin typeface="경기천년제목M Medium" panose="02020603020101020101" pitchFamily="18" charset="-127"/>
                <a:ea typeface="경기천년제목M Medium" panose="02020603020101020101" pitchFamily="18" charset="-127"/>
              </a:rPr>
              <a:t>212</a:t>
            </a:r>
            <a:endParaRPr lang="ko-KR" altLang="en-US" sz="21100" dirty="0">
              <a:solidFill>
                <a:schemeClr val="bg1"/>
              </a:solidFill>
              <a:latin typeface="경기천년제목M Medium" panose="02020603020101020101" pitchFamily="18" charset="-127"/>
              <a:ea typeface="경기천년제목M Mediu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399629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타원 1"/>
          <p:cNvSpPr/>
          <p:nvPr/>
        </p:nvSpPr>
        <p:spPr>
          <a:xfrm>
            <a:off x="6342335" y="688613"/>
            <a:ext cx="5372452" cy="5480773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타원 2"/>
          <p:cNvSpPr/>
          <p:nvPr/>
        </p:nvSpPr>
        <p:spPr>
          <a:xfrm>
            <a:off x="571281" y="705036"/>
            <a:ext cx="5241073" cy="5447928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 cap="flat" cmpd="sng" algn="ctr">
            <a:noFill/>
            <a:prstDash val="solid"/>
          </a:ln>
        </p:spPr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맑은 고딕"/>
              <a:ea typeface="맑은 고딕"/>
              <a:cs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2812443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제목 1">
            <a:extLst>
              <a:ext uri="{FF2B5EF4-FFF2-40B4-BE49-F238E27FC236}">
                <a16:creationId xmlns:a16="http://schemas.microsoft.com/office/drawing/2014/main" id="{C8183347-2D06-4CBF-BF5A-CB6D3D356F9A}"/>
              </a:ext>
            </a:extLst>
          </p:cNvPr>
          <p:cNvSpPr txBox="1">
            <a:spLocks/>
          </p:cNvSpPr>
          <p:nvPr/>
        </p:nvSpPr>
        <p:spPr>
          <a:xfrm>
            <a:off x="189082" y="129320"/>
            <a:ext cx="11875477" cy="778098"/>
          </a:xfrm>
          <a:prstGeom prst="rect">
            <a:avLst/>
          </a:prstGeom>
          <a:solidFill>
            <a:schemeClr val="tx1">
              <a:alpha val="57000"/>
            </a:schemeClr>
          </a:solidFill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sz="5400" dirty="0" err="1" smtClean="0">
                <a:solidFill>
                  <a:schemeClr val="bg1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성체성가</a:t>
            </a:r>
            <a:endParaRPr lang="ko-KR" altLang="en-US" sz="5400" dirty="0">
              <a:solidFill>
                <a:schemeClr val="bg1"/>
              </a:solidFill>
              <a:latin typeface="경기천년제목B Bold" panose="02020803020101020101" pitchFamily="18" charset="-127"/>
              <a:ea typeface="경기천년제목B Bold" panose="02020803020101020101" pitchFamily="18" charset="-127"/>
            </a:endParaRPr>
          </a:p>
        </p:txBody>
      </p:sp>
      <p:sp>
        <p:nvSpPr>
          <p:cNvPr id="4" name="내용 개체 틀 2">
            <a:extLst>
              <a:ext uri="{FF2B5EF4-FFF2-40B4-BE49-F238E27FC236}">
                <a16:creationId xmlns:a16="http://schemas.microsoft.com/office/drawing/2014/main" id="{2079A2A8-1932-4A9F-9047-C17310B2DB4A}"/>
              </a:ext>
            </a:extLst>
          </p:cNvPr>
          <p:cNvSpPr txBox="1">
            <a:spLocks/>
          </p:cNvSpPr>
          <p:nvPr/>
        </p:nvSpPr>
        <p:spPr>
          <a:xfrm>
            <a:off x="189082" y="1036738"/>
            <a:ext cx="11875477" cy="5647724"/>
          </a:xfrm>
          <a:prstGeom prst="rect">
            <a:avLst/>
          </a:prstGeom>
          <a:solidFill>
            <a:schemeClr val="tx1">
              <a:alpha val="66000"/>
            </a:schemeClr>
          </a:solidFill>
        </p:spPr>
        <p:txBody>
          <a:bodyPr anchor="ctr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ko-KR" sz="21100" dirty="0" smtClean="0">
                <a:solidFill>
                  <a:schemeClr val="bg1"/>
                </a:solidFill>
                <a:latin typeface="경기천년제목M Medium" panose="02020603020101020101" pitchFamily="18" charset="-127"/>
                <a:ea typeface="경기천년제목M Medium" panose="02020603020101020101" pitchFamily="18" charset="-127"/>
              </a:rPr>
              <a:t>188</a:t>
            </a:r>
            <a:endParaRPr lang="ko-KR" altLang="en-US" sz="21100" dirty="0">
              <a:solidFill>
                <a:schemeClr val="bg1"/>
              </a:solidFill>
              <a:latin typeface="경기천년제목M Medium" panose="02020603020101020101" pitchFamily="18" charset="-127"/>
              <a:ea typeface="경기천년제목M Mediu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223938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98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제목 1">
            <a:extLst>
              <a:ext uri="{FF2B5EF4-FFF2-40B4-BE49-F238E27FC236}">
                <a16:creationId xmlns:a16="http://schemas.microsoft.com/office/drawing/2014/main" id="{C8183347-2D06-4CBF-BF5A-CB6D3D356F9A}"/>
              </a:ext>
            </a:extLst>
          </p:cNvPr>
          <p:cNvSpPr txBox="1">
            <a:spLocks/>
          </p:cNvSpPr>
          <p:nvPr/>
        </p:nvSpPr>
        <p:spPr>
          <a:xfrm>
            <a:off x="189082" y="129320"/>
            <a:ext cx="11875477" cy="778098"/>
          </a:xfrm>
          <a:prstGeom prst="rect">
            <a:avLst/>
          </a:prstGeom>
          <a:solidFill>
            <a:schemeClr val="tx1">
              <a:alpha val="57000"/>
            </a:schemeClr>
          </a:solidFill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sz="4800" smtClean="0">
                <a:solidFill>
                  <a:schemeClr val="bg1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파견</a:t>
            </a:r>
            <a:r>
              <a:rPr lang="ko-KR" altLang="en-US" sz="4800" smtClean="0">
                <a:solidFill>
                  <a:schemeClr val="bg1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성가</a:t>
            </a:r>
            <a:endParaRPr lang="ko-KR" altLang="en-US" sz="4800" dirty="0">
              <a:solidFill>
                <a:schemeClr val="bg1"/>
              </a:solidFill>
              <a:latin typeface="경기천년제목B Bold" panose="02020803020101020101" pitchFamily="18" charset="-127"/>
              <a:ea typeface="경기천년제목B Bold" panose="02020803020101020101" pitchFamily="18" charset="-127"/>
            </a:endParaRPr>
          </a:p>
        </p:txBody>
      </p:sp>
      <p:sp>
        <p:nvSpPr>
          <p:cNvPr id="4" name="내용 개체 틀 2">
            <a:extLst>
              <a:ext uri="{FF2B5EF4-FFF2-40B4-BE49-F238E27FC236}">
                <a16:creationId xmlns:a16="http://schemas.microsoft.com/office/drawing/2014/main" id="{2079A2A8-1932-4A9F-9047-C17310B2DB4A}"/>
              </a:ext>
            </a:extLst>
          </p:cNvPr>
          <p:cNvSpPr txBox="1">
            <a:spLocks/>
          </p:cNvSpPr>
          <p:nvPr/>
        </p:nvSpPr>
        <p:spPr>
          <a:xfrm>
            <a:off x="189082" y="1036738"/>
            <a:ext cx="11875477" cy="5647724"/>
          </a:xfrm>
          <a:prstGeom prst="rect">
            <a:avLst/>
          </a:prstGeom>
          <a:solidFill>
            <a:schemeClr val="tx1">
              <a:alpha val="66000"/>
            </a:schemeClr>
          </a:solidFill>
        </p:spPr>
        <p:txBody>
          <a:bodyPr anchor="ctr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ko-KR" sz="21100" dirty="0" smtClean="0">
                <a:solidFill>
                  <a:schemeClr val="bg1"/>
                </a:solidFill>
                <a:latin typeface="경기천년제목M Medium" panose="02020603020101020101" pitchFamily="18" charset="-127"/>
                <a:ea typeface="경기천년제목M Medium" panose="02020603020101020101" pitchFamily="18" charset="-127"/>
              </a:rPr>
              <a:t>39</a:t>
            </a:r>
            <a:endParaRPr lang="ko-KR" altLang="en-US" sz="21100" dirty="0">
              <a:solidFill>
                <a:schemeClr val="bg1"/>
              </a:solidFill>
              <a:latin typeface="경기천년제목M Medium" panose="02020603020101020101" pitchFamily="18" charset="-127"/>
              <a:ea typeface="경기천년제목M Mediu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308899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7390" y="234916"/>
            <a:ext cx="74481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미사가 끝났습니다</a:t>
            </a:r>
            <a:r>
              <a:rPr kumimoji="0" lang="en-US" altLang="ko-KR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안녕히 가십시오</a:t>
            </a:r>
            <a:r>
              <a:rPr kumimoji="0" lang="en-US" altLang="ko-KR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!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5658" y="2571346"/>
            <a:ext cx="5983550" cy="377551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298456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12192000" cy="10332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noFill/>
            <a:prstDash val="solid"/>
            <a:miter/>
          </a:ln>
        </p:spPr>
        <p:txBody>
          <a:bodyPr anchor="ctr"/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2027 서울 </a:t>
            </a:r>
            <a:r>
              <a:rPr kumimoji="0" lang="ko-KR" alt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세계청년대회를 위한 기도</a:t>
            </a:r>
            <a:endParaRPr kumimoji="0" lang="ko-KR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경기천년제목B Bold" panose="02020803020101020101" pitchFamily="18" charset="-127"/>
              <a:ea typeface="경기천년제목B Bold" panose="02020803020101020101" pitchFamily="18" charset="-127"/>
              <a:cs typeface="+mn-cs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30206" y="2183035"/>
            <a:ext cx="11931588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○ 젊은이를 사랑하시는 주님</a:t>
            </a:r>
            <a:r>
              <a:rPr kumimoji="0" lang="en-US" altLang="ko-KR" sz="5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,</a:t>
            </a:r>
            <a:br>
              <a:rPr kumimoji="0" lang="en-US" altLang="ko-KR" sz="5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</a:br>
            <a:r>
              <a:rPr kumimoji="0" lang="en-US" altLang="ko-KR" sz="5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    </a:t>
            </a:r>
            <a:r>
              <a:rPr kumimoji="0" lang="ko-KR" altLang="en-US" sz="5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저희를 주님의 무한한 사랑과       </a:t>
            </a:r>
            <a:endParaRPr kumimoji="0" lang="en-US" altLang="ko-KR" sz="5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경기천년제목B Bold" panose="02020803020101020101" pitchFamily="18" charset="-127"/>
              <a:ea typeface="경기천년제목B Bold" panose="02020803020101020101" pitchFamily="18" charset="-127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 </a:t>
            </a:r>
            <a:r>
              <a:rPr kumimoji="0" lang="en-US" altLang="ko-KR" sz="5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   </a:t>
            </a:r>
            <a:r>
              <a:rPr kumimoji="0" lang="ko-KR" altLang="en-US" sz="5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자비로 초대해 주심에 감사드립니다</a:t>
            </a:r>
            <a:r>
              <a:rPr kumimoji="0" lang="en-US" altLang="ko-KR" sz="5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.</a:t>
            </a:r>
            <a:endParaRPr kumimoji="0" lang="ko-KR" altLang="en-US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경기천년제목B Bold" panose="02020803020101020101" pitchFamily="18" charset="-127"/>
              <a:ea typeface="경기천년제목B Bold" panose="0202080302010102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5888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ko-KR" altLang="en-US" sz="5400" dirty="0" smtClean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●  하느님 아버지</a:t>
            </a:r>
            <a:r>
              <a:rPr lang="en-US" altLang="ko-KR" sz="5400" dirty="0" smtClean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, </a:t>
            </a:r>
            <a:br>
              <a:rPr lang="en-US" altLang="ko-KR" sz="5400" dirty="0" smtClean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</a:br>
            <a:r>
              <a:rPr lang="en-US" altLang="ko-KR" sz="5400" dirty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 </a:t>
            </a:r>
            <a:r>
              <a:rPr lang="en-US" altLang="ko-KR" sz="5400" dirty="0" smtClean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    </a:t>
            </a:r>
            <a:r>
              <a:rPr lang="ko-KR" altLang="en-US" sz="5400" dirty="0" smtClean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저희 자신을 당신께 맡겨 드리오니</a:t>
            </a:r>
            <a:r>
              <a:rPr lang="en-US" altLang="ko-KR" sz="5400" dirty="0" smtClean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, </a:t>
            </a:r>
            <a:br>
              <a:rPr lang="en-US" altLang="ko-KR" sz="5400" dirty="0" smtClean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</a:br>
            <a:r>
              <a:rPr lang="en-US" altLang="ko-KR" sz="5400" dirty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 </a:t>
            </a:r>
            <a:r>
              <a:rPr lang="en-US" altLang="ko-KR" sz="5400" dirty="0" smtClean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    </a:t>
            </a:r>
            <a:r>
              <a:rPr lang="ko-KR" altLang="en-US" sz="5400" dirty="0" smtClean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온 세상 젊은이들이</a:t>
            </a:r>
            <a:r>
              <a:rPr lang="en-US" altLang="ko-KR" sz="5400" dirty="0" smtClean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/>
            </a:r>
            <a:br>
              <a:rPr lang="en-US" altLang="ko-KR" sz="5400" dirty="0" smtClean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</a:br>
            <a:r>
              <a:rPr lang="en-US" altLang="ko-KR" sz="5400" dirty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 </a:t>
            </a:r>
            <a:r>
              <a:rPr lang="en-US" altLang="ko-KR" sz="5400" dirty="0" smtClean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    </a:t>
            </a:r>
            <a:r>
              <a:rPr lang="ko-KR" altLang="en-US" sz="5400" dirty="0" smtClean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교회의 품 안에서 위로 받고 </a:t>
            </a:r>
            <a:r>
              <a:rPr lang="en-US" altLang="ko-KR" sz="5400" dirty="0" smtClean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/>
            </a:r>
            <a:br>
              <a:rPr lang="en-US" altLang="ko-KR" sz="5400" dirty="0" smtClean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</a:br>
            <a:r>
              <a:rPr lang="en-US" altLang="ko-KR" sz="5400" dirty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 </a:t>
            </a:r>
            <a:r>
              <a:rPr lang="en-US" altLang="ko-KR" sz="5400" dirty="0" smtClean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    </a:t>
            </a:r>
            <a:r>
              <a:rPr lang="ko-KR" altLang="en-US" sz="5400" dirty="0" smtClean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친교와 일치의 기쁨을 누리게 하소서</a:t>
            </a:r>
            <a:r>
              <a:rPr lang="en-US" altLang="ko-KR" sz="4800" spc="-100" dirty="0" smtClean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.</a:t>
            </a:r>
            <a:endParaRPr lang="ko-KR" altLang="en-US" sz="4800" dirty="0">
              <a:latin typeface="경기천년제목B Bold" panose="02020803020101020101" pitchFamily="18" charset="-127"/>
              <a:ea typeface="경기천년제목B Bold" panose="020208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6376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dirty="0" smtClean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○  </a:t>
            </a:r>
            <a:r>
              <a:rPr lang="en-US" altLang="ko-KR" sz="5400" dirty="0" smtClean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‘</a:t>
            </a:r>
            <a:r>
              <a:rPr lang="ko-KR" altLang="en-US" sz="5400" dirty="0" smtClean="0"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이미 </a:t>
            </a:r>
            <a:r>
              <a:rPr lang="ko-KR" altLang="en-US" sz="5400" dirty="0"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그리고 영원히</a:t>
            </a:r>
            <a:r>
              <a:rPr lang="en-US" altLang="ko-KR" sz="5400" dirty="0"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’</a:t>
            </a:r>
            <a:r>
              <a:rPr lang="ko-KR" altLang="en-US" sz="5400" dirty="0"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 세상을 이기신 </a:t>
            </a:r>
            <a:r>
              <a:rPr lang="en-US" altLang="ko-KR" sz="5400" dirty="0"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/>
            </a:r>
            <a:br>
              <a:rPr lang="en-US" altLang="ko-KR" sz="5400" dirty="0"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</a:br>
            <a:r>
              <a:rPr lang="en-US" altLang="ko-KR" sz="5400" dirty="0"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      </a:t>
            </a:r>
            <a:r>
              <a:rPr lang="ko-KR" altLang="en-US" sz="5400" dirty="0"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그리스도님</a:t>
            </a:r>
            <a:r>
              <a:rPr lang="en-US" altLang="ko-KR" sz="5400" dirty="0"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,</a:t>
            </a:r>
            <a:r>
              <a:rPr lang="en-US" altLang="ko-KR" sz="5400" spc="-170" dirty="0"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/>
            </a:r>
            <a:br>
              <a:rPr lang="en-US" altLang="ko-KR" sz="5400" spc="-170" dirty="0"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</a:br>
            <a:r>
              <a:rPr lang="en-US" altLang="ko-KR" sz="5400" spc="-170" dirty="0"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     “</a:t>
            </a:r>
            <a:r>
              <a:rPr lang="ko-KR" altLang="en-US" sz="5400" spc="-170" dirty="0"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용기를 내어라</a:t>
            </a:r>
            <a:r>
              <a:rPr lang="en-US" altLang="ko-KR" sz="5400" spc="-170" dirty="0"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.”</a:t>
            </a:r>
            <a:r>
              <a:rPr lang="ko-KR" altLang="en-US" sz="5400" spc="-170" dirty="0"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 하신 </a:t>
            </a:r>
            <a:r>
              <a:rPr lang="ko-KR" altLang="en-US" sz="5400" spc="-170" dirty="0" smtClean="0"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당신의 말씀 </a:t>
            </a:r>
            <a:r>
              <a:rPr lang="ko-KR" altLang="en-US" sz="5400" spc="-170" dirty="0"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안에서 </a:t>
            </a:r>
            <a:r>
              <a:rPr lang="en-US" altLang="ko-KR" sz="5400" spc="-170" dirty="0"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/>
            </a:r>
            <a:br>
              <a:rPr lang="en-US" altLang="ko-KR" sz="5400" spc="-170" dirty="0"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</a:br>
            <a:r>
              <a:rPr lang="en-US" altLang="ko-KR" sz="5400" spc="-170" dirty="0"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      </a:t>
            </a:r>
            <a:r>
              <a:rPr lang="ko-KR" altLang="en-US" sz="5400" spc="-170" dirty="0"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온 세상 모든 이가 희망을 발견하고</a:t>
            </a:r>
            <a:r>
              <a:rPr lang="en-US" altLang="ko-KR" sz="5400" spc="-170" dirty="0"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, </a:t>
            </a:r>
            <a:br>
              <a:rPr lang="en-US" altLang="ko-KR" sz="5400" spc="-170" dirty="0"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</a:br>
            <a:r>
              <a:rPr lang="en-US" altLang="ko-KR" sz="5400" spc="-170" dirty="0"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      </a:t>
            </a:r>
            <a:r>
              <a:rPr lang="ko-KR" altLang="en-US" sz="5400" spc="-170" dirty="0"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사랑과 용서의 십자가가 </a:t>
            </a:r>
            <a:r>
              <a:rPr lang="en-US" altLang="ko-KR" sz="5400" spc="-170" dirty="0"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/>
            </a:r>
            <a:br>
              <a:rPr lang="en-US" altLang="ko-KR" sz="5400" spc="-170" dirty="0"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</a:br>
            <a:r>
              <a:rPr lang="en-US" altLang="ko-KR" sz="5400" spc="-170" dirty="0"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      </a:t>
            </a:r>
            <a:r>
              <a:rPr lang="ko-KR" altLang="en-US" sz="5400" spc="-170" dirty="0"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세상에 대한 승리임을 깨닫게 </a:t>
            </a:r>
            <a:r>
              <a:rPr lang="ko-KR" altLang="en-US" sz="5400" spc="-170" dirty="0" smtClean="0"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 하소서</a:t>
            </a:r>
            <a:r>
              <a:rPr lang="en-US" altLang="ko-KR" sz="5400" spc="-170" dirty="0" smtClean="0"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.</a:t>
            </a:r>
            <a:r>
              <a:rPr lang="ko-KR" altLang="en-US" sz="4800" spc="-170" dirty="0" smtClean="0">
                <a:solidFill>
                  <a:schemeClr val="bg1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하소서</a:t>
            </a:r>
            <a:r>
              <a:rPr lang="en-US" altLang="ko-KR" spc="-170" dirty="0">
                <a:solidFill>
                  <a:schemeClr val="bg1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3882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692458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sz="5400" dirty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● 사랑의 </a:t>
            </a:r>
            <a:r>
              <a:rPr lang="ko-KR" altLang="en-US" sz="5400" dirty="0" err="1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불꽃이신</a:t>
            </a:r>
            <a:r>
              <a:rPr lang="ko-KR" altLang="en-US" sz="5400" dirty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 성령님</a:t>
            </a:r>
            <a:r>
              <a:rPr lang="en-US" altLang="ko-KR" sz="5400" dirty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,</a:t>
            </a:r>
            <a:br>
              <a:rPr lang="en-US" altLang="ko-KR" sz="5400" dirty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</a:br>
            <a:r>
              <a:rPr lang="en-US" altLang="ko-KR" sz="5400" dirty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     </a:t>
            </a:r>
            <a:r>
              <a:rPr lang="ko-KR" altLang="en-US" sz="5400" dirty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당신의 놀라운 손길로</a:t>
            </a:r>
            <a:r>
              <a:rPr lang="en-US" altLang="ko-KR" sz="5400" dirty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/>
            </a:r>
            <a:br>
              <a:rPr lang="en-US" altLang="ko-KR" sz="5400" dirty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</a:br>
            <a:r>
              <a:rPr lang="en-US" altLang="ko-KR" sz="5400" dirty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     </a:t>
            </a:r>
            <a:r>
              <a:rPr lang="ko-KR" altLang="en-US" sz="5400" dirty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이 땅에 복음의 씨앗을 심으셨으니</a:t>
            </a:r>
            <a:r>
              <a:rPr lang="en-US" altLang="ko-KR" sz="5400" dirty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, </a:t>
            </a:r>
            <a:br>
              <a:rPr lang="en-US" altLang="ko-KR" sz="5400" dirty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</a:br>
            <a:r>
              <a:rPr lang="en-US" altLang="ko-KR" sz="5400" dirty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     </a:t>
            </a:r>
            <a:r>
              <a:rPr lang="ko-KR" altLang="en-US" sz="5400" dirty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한국 순교 성인들의 믿음이 </a:t>
            </a:r>
            <a:r>
              <a:rPr lang="en-US" altLang="ko-KR" sz="5400" dirty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/>
            </a:r>
            <a:br>
              <a:rPr lang="en-US" altLang="ko-KR" sz="5400" dirty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</a:br>
            <a:r>
              <a:rPr lang="en-US" altLang="ko-KR" sz="5400" dirty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     </a:t>
            </a:r>
            <a:r>
              <a:rPr lang="ko-KR" altLang="en-US" sz="5400" dirty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저희 가슴에도 타올라 </a:t>
            </a:r>
            <a:r>
              <a:rPr lang="en-US" altLang="ko-KR" sz="5400" dirty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/>
            </a:r>
            <a:br>
              <a:rPr lang="en-US" altLang="ko-KR" sz="5400" dirty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</a:br>
            <a:r>
              <a:rPr lang="en-US" altLang="ko-KR" sz="5400" dirty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     </a:t>
            </a:r>
            <a:r>
              <a:rPr lang="ko-KR" altLang="en-US" sz="5400" dirty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평화와 사랑과 진리의 복음을 살아가는 </a:t>
            </a:r>
            <a:r>
              <a:rPr lang="en-US" altLang="ko-KR" sz="5400" dirty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/>
            </a:r>
            <a:br>
              <a:rPr lang="en-US" altLang="ko-KR" sz="5400" dirty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</a:br>
            <a:r>
              <a:rPr lang="en-US" altLang="ko-KR" sz="5400" dirty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     </a:t>
            </a:r>
            <a:r>
              <a:rPr lang="ko-KR" altLang="en-US" sz="5400" dirty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제자가 되게 하소서</a:t>
            </a:r>
            <a:r>
              <a:rPr lang="en-US" altLang="ko-KR" sz="5400" dirty="0" smtClean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.</a:t>
            </a:r>
            <a:endParaRPr lang="ko-KR" altLang="en-US" sz="5400" dirty="0">
              <a:latin typeface="경기천년제목B Bold" panose="02020803020101020101" pitchFamily="18" charset="-127"/>
              <a:ea typeface="경기천년제목B Bold" panose="020208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3748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479394"/>
            <a:ext cx="1204699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○ </a:t>
            </a:r>
            <a:r>
              <a:rPr kumimoji="0" lang="ko-KR" alt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  </a:t>
            </a:r>
            <a:r>
              <a:rPr kumimoji="0" lang="ko-KR" altLang="en-US" sz="5400" b="0" i="0" u="none" strike="noStrike" kern="1200" cap="none" spc="-17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주님</a:t>
            </a:r>
            <a:r>
              <a:rPr kumimoji="0" lang="en-US" altLang="ko-KR" sz="5400" b="0" i="0" u="none" strike="noStrike" kern="1200" cap="none" spc="-1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, </a:t>
            </a:r>
            <a:br>
              <a:rPr kumimoji="0" lang="en-US" altLang="ko-KR" sz="5400" b="0" i="0" u="none" strike="noStrike" kern="1200" cap="none" spc="-1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</a:br>
            <a:r>
              <a:rPr kumimoji="0" lang="en-US" altLang="ko-KR" sz="5400" b="0" i="0" u="none" strike="noStrike" kern="1200" cap="none" spc="-1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      </a:t>
            </a:r>
            <a:r>
              <a:rPr kumimoji="0" lang="ko-KR" altLang="en-US" sz="5400" b="0" i="0" u="none" strike="noStrike" kern="1200" cap="none" spc="-1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이 세계 청년 대회의 순례 여정을 통해</a:t>
            </a:r>
            <a:r>
              <a:rPr kumimoji="0" lang="en-US" altLang="ko-KR" sz="5400" b="0" i="0" u="none" strike="noStrike" kern="1200" cap="none" spc="-1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/>
            </a:r>
            <a:br>
              <a:rPr kumimoji="0" lang="en-US" altLang="ko-KR" sz="5400" b="0" i="0" u="none" strike="noStrike" kern="1200" cap="none" spc="-1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</a:br>
            <a:r>
              <a:rPr kumimoji="0" lang="en-US" altLang="ko-KR" sz="5400" b="0" i="0" u="none" strike="noStrike" kern="1200" cap="none" spc="-1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      </a:t>
            </a:r>
            <a:r>
              <a:rPr kumimoji="0" lang="ko-KR" altLang="en-US" sz="5400" b="0" i="0" u="none" strike="noStrike" kern="1200" cap="none" spc="-1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저희 모두가 서로의 목소리를 경청하고</a:t>
            </a:r>
            <a:r>
              <a:rPr kumimoji="0" lang="en-US" altLang="ko-KR" sz="5400" b="0" i="0" u="none" strike="noStrike" kern="1200" cap="none" spc="-1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/>
            </a:r>
            <a:br>
              <a:rPr kumimoji="0" lang="en-US" altLang="ko-KR" sz="5400" b="0" i="0" u="none" strike="noStrike" kern="1200" cap="none" spc="-1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</a:br>
            <a:r>
              <a:rPr kumimoji="0" lang="en-US" altLang="ko-KR" sz="5400" b="0" i="0" u="none" strike="noStrike" kern="1200" cap="none" spc="-1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      </a:t>
            </a:r>
            <a:r>
              <a:rPr kumimoji="0" lang="ko-KR" altLang="en-US" sz="5400" b="0" i="0" u="none" strike="noStrike" kern="1200" cap="none" spc="-1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그 안에서 당신의 뜻을 찾으며</a:t>
            </a:r>
            <a:r>
              <a:rPr kumimoji="0" lang="en-US" altLang="ko-KR" sz="5400" b="0" i="0" u="none" strike="noStrike" kern="1200" cap="none" spc="-1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,</a:t>
            </a:r>
            <a:br>
              <a:rPr kumimoji="0" lang="en-US" altLang="ko-KR" sz="5400" b="0" i="0" u="none" strike="noStrike" kern="1200" cap="none" spc="-1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</a:br>
            <a:r>
              <a:rPr kumimoji="0" lang="en-US" altLang="ko-KR" sz="5400" b="0" i="0" u="none" strike="noStrike" kern="1200" cap="none" spc="-1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      </a:t>
            </a:r>
            <a:r>
              <a:rPr kumimoji="0" lang="ko-KR" altLang="en-US" sz="5400" b="0" i="0" u="none" strike="noStrike" kern="1200" cap="none" spc="-1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모든 하느님 백성이 함께 걷는</a:t>
            </a:r>
            <a:r>
              <a:rPr kumimoji="0" lang="en-US" altLang="ko-KR" sz="5400" b="0" i="0" u="none" strike="noStrike" kern="1200" cap="none" spc="-1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/>
            </a:r>
            <a:br>
              <a:rPr kumimoji="0" lang="en-US" altLang="ko-KR" sz="5400" b="0" i="0" u="none" strike="noStrike" kern="1200" cap="none" spc="-1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</a:br>
            <a:r>
              <a:rPr kumimoji="0" lang="en-US" altLang="ko-KR" sz="5400" b="0" i="0" u="none" strike="noStrike" kern="1200" cap="none" spc="-1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      </a:t>
            </a:r>
            <a:r>
              <a:rPr kumimoji="0" lang="ko-KR" altLang="en-US" sz="5400" b="0" i="0" u="none" strike="noStrike" kern="1200" cap="none" spc="-17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시노드</a:t>
            </a:r>
            <a:r>
              <a:rPr kumimoji="0" lang="ko-KR" altLang="en-US" sz="5400" b="0" i="0" u="none" strike="noStrike" kern="1200" cap="none" spc="-1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 교회가 되게 하소서</a:t>
            </a:r>
            <a:r>
              <a:rPr kumimoji="0" lang="en-US" altLang="ko-KR" sz="5400" b="0" i="0" u="none" strike="noStrike" kern="1200" cap="none" spc="-1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. </a:t>
            </a:r>
            <a:endParaRPr kumimoji="0" lang="en-US" altLang="ko-KR" sz="5400" b="0" i="0" u="none" strike="noStrike" kern="1200" cap="none" spc="-17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경기천년제목B Bold" panose="02020803020101020101" pitchFamily="18" charset="-127"/>
              <a:ea typeface="경기천년제목B Bold" panose="02020803020101020101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400" b="0" i="0" u="none" strike="noStrike" kern="1200" cap="none" spc="-1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 </a:t>
            </a:r>
            <a:r>
              <a: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◎ </a:t>
            </a:r>
            <a:r>
              <a:rPr kumimoji="0" lang="ko-KR" altLang="en-US" sz="5400" b="0" i="0" u="none" strike="noStrike" kern="1200" cap="none" spc="-17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아멘</a:t>
            </a:r>
            <a:r>
              <a:rPr kumimoji="0" lang="en-US" altLang="ko-KR" sz="5400" b="0" i="0" u="none" strike="noStrike" kern="1200" cap="none" spc="-17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.</a:t>
            </a:r>
            <a:r>
              <a:rPr kumimoji="0" lang="en-US" altLang="ko-KR" sz="5400" b="0" i="0" u="none" strike="noStrike" kern="1200" cap="none" spc="-1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/>
            </a:r>
            <a:br>
              <a:rPr kumimoji="0" lang="en-US" altLang="ko-KR" sz="5400" b="0" i="0" u="none" strike="noStrike" kern="1200" cap="none" spc="-1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</a:br>
            <a:endParaRPr kumimoji="0" lang="ko-KR" alt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경기천년제목B Bold" panose="02020803020101020101" pitchFamily="18" charset="-127"/>
              <a:ea typeface="경기천년제목B Bold" panose="0202080302010102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335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171632" y="884626"/>
            <a:ext cx="1100535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○ </a:t>
            </a:r>
            <a:r>
              <a:rPr kumimoji="0" lang="ko-KR" altLang="en-US" sz="5400" b="0" i="0" u="none" strike="noStrike" kern="1200" cap="none" spc="-1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자비와 평화의 </a:t>
            </a:r>
            <a:r>
              <a:rPr kumimoji="0" lang="ko-KR" altLang="en-US" sz="5400" b="0" i="0" u="none" strike="noStrike" kern="1200" cap="none" spc="-17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모후시여</a:t>
            </a:r>
            <a:r>
              <a:rPr kumimoji="0" lang="en-US" altLang="ko-KR" sz="5400" b="0" i="0" u="none" strike="noStrike" kern="1200" cap="none" spc="-1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,</a:t>
            </a:r>
            <a:br>
              <a:rPr kumimoji="0" lang="en-US" altLang="ko-KR" sz="5400" b="0" i="0" u="none" strike="noStrike" kern="1200" cap="none" spc="-1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</a:br>
            <a:r>
              <a: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◎ 저희를 위하여 빌어 주소서</a:t>
            </a:r>
            <a:r>
              <a:rPr kumimoji="0" lang="en-US" altLang="ko-KR" sz="5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.</a:t>
            </a:r>
            <a:r>
              <a:rPr kumimoji="0" lang="en-US" altLang="ko-KR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/>
            </a:r>
            <a:br>
              <a:rPr kumimoji="0" lang="en-US" altLang="ko-KR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</a:br>
            <a:r>
              <a: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○ </a:t>
            </a:r>
            <a:r>
              <a:rPr kumimoji="0" lang="ko-KR" altLang="en-US" sz="5400" b="0" i="0" u="none" strike="noStrike" kern="1200" cap="none" spc="-1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서울 세계 청년 대회의 주보 </a:t>
            </a:r>
            <a:r>
              <a:rPr kumimoji="0" lang="ko-KR" altLang="en-US" sz="5400" b="0" i="0" u="none" strike="noStrike" kern="1200" cap="none" spc="-17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성인들이여</a:t>
            </a:r>
            <a:r>
              <a:rPr kumimoji="0" lang="en-US" altLang="ko-KR" sz="5400" b="0" i="0" u="none" strike="noStrike" kern="1200" cap="none" spc="-1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,</a:t>
            </a:r>
            <a:br>
              <a:rPr kumimoji="0" lang="en-US" altLang="ko-KR" sz="5400" b="0" i="0" u="none" strike="noStrike" kern="1200" cap="none" spc="-1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</a:br>
            <a:r>
              <a: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◎ 모든 젊은이들을 위하여 빌어 주소서</a:t>
            </a:r>
            <a:r>
              <a:rPr kumimoji="0" lang="en-US" altLang="ko-KR" sz="5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.</a:t>
            </a:r>
            <a:endParaRPr kumimoji="0" lang="ko-KR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235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/>
          <p:nvPr/>
        </p:nvSpPr>
        <p:spPr>
          <a:xfrm>
            <a:off x="0" y="0"/>
            <a:ext cx="12192000" cy="836712"/>
          </a:xfrm>
          <a:prstGeom prst="rect">
            <a:avLst/>
          </a:prstGeom>
          <a:solidFill>
            <a:srgbClr val="C9E3EE">
              <a:alpha val="78000"/>
            </a:srgbClr>
          </a:solidFill>
        </p:spPr>
        <p:txBody>
          <a:bodyPr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j-cs"/>
              </a:rPr>
              <a:t>예수 </a:t>
            </a:r>
            <a:r>
              <a:rPr kumimoji="0" lang="ko-KR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j-cs"/>
              </a:rPr>
              <a:t>성심께</a:t>
            </a: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j-cs"/>
              </a:rPr>
              <a:t> 천하 만민을 바치는 기도</a:t>
            </a:r>
            <a:endParaRPr kumimoji="0" lang="ko-KR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경기천년제목M Medium" panose="02020603020101020101" pitchFamily="18" charset="-127"/>
              <a:ea typeface="경기천년제목M Medium" panose="02020603020101020101" pitchFamily="18" charset="-127"/>
              <a:cs typeface="+mj-cs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00323" y="1283752"/>
            <a:ext cx="1108362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○</a:t>
            </a: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 지극히 어지신 구세주 예수님</a:t>
            </a:r>
            <a:r>
              <a:rPr kumimoji="0" lang="en-US" altLang="ko-KR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,</a:t>
            </a: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/>
            </a:r>
            <a:b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</a:b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    주님 앞에 꿇어 </a:t>
            </a:r>
            <a:r>
              <a:rPr kumimoji="0" lang="ko-KR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경배하오니</a:t>
            </a: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/>
            </a:r>
            <a:b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</a:b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    저희를 </a:t>
            </a:r>
            <a:r>
              <a:rPr kumimoji="0" lang="ko-KR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굽어살피소서</a:t>
            </a:r>
            <a:r>
              <a:rPr kumimoji="0" lang="en-US" altLang="ko-KR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●</a:t>
            </a: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 저희는 이미 주님의 </a:t>
            </a:r>
            <a:r>
              <a:rPr kumimoji="0" lang="ko-KR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백성이오니</a:t>
            </a: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/>
            </a:r>
            <a:b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</a:b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    언제나 주님과 함께 살아가기를 바라나이다</a:t>
            </a:r>
            <a:r>
              <a:rPr kumimoji="0" lang="en-US" altLang="ko-KR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.</a:t>
            </a: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/>
            </a:r>
            <a:b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</a:b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    주님과 하나 되고자</a:t>
            </a:r>
            <a:b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</a:b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    오늘 저희를 주님의 </a:t>
            </a:r>
            <a:r>
              <a:rPr kumimoji="0" lang="ko-KR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성심께</a:t>
            </a: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 봉헌하나이다</a:t>
            </a: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.</a:t>
            </a:r>
            <a:endParaRPr kumimoji="0" lang="ko-KR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경기천년제목M Medium" panose="02020603020101020101" pitchFamily="18" charset="-127"/>
              <a:ea typeface="경기천년제목M Medium" panose="0202060302010102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240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1693</TotalTime>
  <Words>140</Words>
  <Application>Microsoft Office PowerPoint</Application>
  <PresentationFormat>와이드스크린</PresentationFormat>
  <Paragraphs>62</Paragraphs>
  <Slides>27</Slides>
  <Notes>6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27</vt:i4>
      </vt:variant>
    </vt:vector>
  </HeadingPairs>
  <TitlesOfParts>
    <vt:vector size="37" baseType="lpstr">
      <vt:lpstr>Nanum Gothic Thin</vt:lpstr>
      <vt:lpstr>경기천년제목 Bold</vt:lpstr>
      <vt:lpstr>경기천년제목 Medium</vt:lpstr>
      <vt:lpstr>경기천년제목B Bold</vt:lpstr>
      <vt:lpstr>경기천년제목M Medium</vt:lpstr>
      <vt:lpstr>맑은 고딕</vt:lpstr>
      <vt:lpstr>안동엄마까투리</vt:lpstr>
      <vt:lpstr>Arial</vt:lpstr>
      <vt:lpstr>Wingdings</vt:lpstr>
      <vt:lpstr>Office 테마</vt:lpstr>
      <vt:lpstr>PowerPoint 프레젠테이션</vt:lpstr>
      <vt:lpstr>PowerPoint 프레젠테이션</vt:lpstr>
      <vt:lpstr>PowerPoint 프레젠테이션</vt:lpstr>
      <vt:lpstr>●  하느님 아버지,       저희 자신을 당신께 맡겨 드리오니,       온 세상 젊은이들이      교회의 품 안에서 위로 받고       친교와 일치의 기쁨을 누리게 하소서.</vt:lpstr>
      <vt:lpstr>○  ‘이미 그리고 영원히’ 세상을 이기신        그리스도님,      “용기를 내어라.” 하신 당신의 말씀 안에서        온 세상 모든 이가 희망을 발견하고,        사랑과 용서의 십자가가        세상에 대한 승리임을 깨닫게  하소서.하소서.</vt:lpstr>
      <vt:lpstr>● 사랑의 불꽃이신 성령님,      당신의 놀라운 손길로      이 땅에 복음의 씨앗을 심으셨으니,       한국 순교 성인들의 믿음이       저희 가슴에도 타올라       평화와 사랑과 진리의 복음을 살아가는       제자가 되게 하소서.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kkk</dc:creator>
  <cp:lastModifiedBy>ok</cp:lastModifiedBy>
  <cp:revision>225</cp:revision>
  <dcterms:created xsi:type="dcterms:W3CDTF">2020-05-10T01:46:26Z</dcterms:created>
  <dcterms:modified xsi:type="dcterms:W3CDTF">2026-06-19T05:18:53Z</dcterms:modified>
</cp:coreProperties>
</file>