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98" r:id="rId2"/>
    <p:sldId id="499" r:id="rId3"/>
    <p:sldId id="500" r:id="rId4"/>
    <p:sldId id="501" r:id="rId5"/>
    <p:sldId id="502" r:id="rId6"/>
    <p:sldId id="503" r:id="rId7"/>
    <p:sldId id="504" r:id="rId8"/>
    <p:sldId id="505" r:id="rId9"/>
    <p:sldId id="506" r:id="rId10"/>
    <p:sldId id="507" r:id="rId11"/>
    <p:sldId id="508" r:id="rId12"/>
    <p:sldId id="509" r:id="rId13"/>
    <p:sldId id="510" r:id="rId14"/>
    <p:sldId id="485" r:id="rId15"/>
    <p:sldId id="495" r:id="rId16"/>
    <p:sldId id="491" r:id="rId17"/>
    <p:sldId id="490" r:id="rId18"/>
    <p:sldId id="489" r:id="rId19"/>
    <p:sldId id="492" r:id="rId20"/>
    <p:sldId id="488" r:id="rId21"/>
    <p:sldId id="493" r:id="rId22"/>
    <p:sldId id="511" r:id="rId23"/>
    <p:sldId id="494" r:id="rId24"/>
    <p:sldId id="496" r:id="rId25"/>
    <p:sldId id="497" r:id="rId26"/>
    <p:sldId id="512" r:id="rId27"/>
  </p:sldIdLst>
  <p:sldSz cx="12192000" cy="6858000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4660"/>
  </p:normalViewPr>
  <p:slideViewPr>
    <p:cSldViewPr snapToGrid="0">
      <p:cViewPr varScale="1">
        <p:scale>
          <a:sx n="47" d="100"/>
          <a:sy n="47" d="100"/>
        </p:scale>
        <p:origin x="42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D880E-A8C2-44A6-903E-AE43FE8FFE18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7FD83-2888-4AD2-853A-20226186B6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6100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4941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6170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  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8386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387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976E52-4DF0-4BEB-8827-649693B37EF7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6220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7FD83-2888-4AD2-853A-20226186B621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482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80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5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96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63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84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42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44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15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9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94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71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4FFE5-36FE-4065-B5BB-6F0A04B871E4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47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AE409CDB-1548-4525-9716-93A4196A775E}"/>
              </a:ext>
            </a:extLst>
          </p:cNvPr>
          <p:cNvSpPr txBox="1">
            <a:spLocks/>
          </p:cNvSpPr>
          <p:nvPr/>
        </p:nvSpPr>
        <p:spPr>
          <a:xfrm>
            <a:off x="-61547" y="5901526"/>
            <a:ext cx="12253545" cy="956474"/>
          </a:xfrm>
          <a:prstGeom prst="rect">
            <a:avLst/>
          </a:prstGeom>
          <a:solidFill>
            <a:schemeClr val="accent6">
              <a:lumMod val="20000"/>
              <a:lumOff val="80000"/>
              <a:alpha val="59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연중 제</a:t>
            </a:r>
            <a:r>
              <a:rPr lang="en-US" altLang="ko-KR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12</a:t>
            </a:r>
            <a:r>
              <a:rPr lang="ko-KR" altLang="en-US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주간 금요일</a:t>
            </a:r>
            <a:endParaRPr lang="ko-KR" altLang="en-US" sz="5400" dirty="0">
              <a:solidFill>
                <a:srgbClr val="C000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322" y="4831080"/>
            <a:ext cx="10511478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ko-KR" altLang="en-US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입당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: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48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ko-KR" altLang="en-US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봉헌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: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512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ko-KR" altLang="en-US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성체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:198  </a:t>
            </a:r>
            <a:r>
              <a:rPr lang="ko-KR" altLang="en-US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파견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:</a:t>
            </a:r>
            <a:r>
              <a:rPr lang="en-US" altLang="ko-KR" sz="4800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209</a:t>
            </a:r>
            <a:endParaRPr lang="ko-KR" altLang="en-US" sz="4800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888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86546" y="0"/>
            <a:ext cx="110926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○ 주님을 일찍이 알아 모시지 못한 </a:t>
            </a: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사람도</a:t>
            </a:r>
            <a:endParaRPr kumimoji="0" lang="en-US" altLang="ko-KR" sz="4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   많고 주님을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알고도 주님의 계명을 저버리고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</a:t>
            </a: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 주님을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떠난 사람도 </a:t>
            </a:r>
            <a:r>
              <a:rPr kumimoji="0" lang="ko-KR" alt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많사오니</a:t>
            </a:r>
            <a:endParaRPr kumimoji="0" lang="en-US" altLang="ko-KR" sz="4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●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지극히 인자하신 예수님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,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   이런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사람들도 다 불쌍히 여기시어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</a:t>
            </a: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주님의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성심께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이끌어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들이소서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Nanum Gothic Thin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81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47040" y="260488"/>
            <a:ext cx="10647680" cy="659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○ 주님께서는 목자이시니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주님을 떠나지 않은 사람들을 보살피시고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이미 주님을 떠난 사람들은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다시 아버지 집으로 돌아오게 하시어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굶어 죽는 일이 없게 하소서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endParaRPr kumimoji="0" lang="ko-KR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157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70280" y="812800"/>
            <a:ext cx="11273080" cy="4931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●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옹졸한 고집에 사로잡힌 사람들이나</a:t>
            </a:r>
            <a:b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불목하여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갈린 사람들도 부르시어</a:t>
            </a:r>
            <a:b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저희가 모두 같은 신앙을 고백하며</a:t>
            </a:r>
            <a:b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한 우리에서 한 목자 밑에 살게 하소서</a:t>
            </a:r>
            <a:r>
              <a: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endParaRPr kumimoji="0" lang="ko-KR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916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9793" y="325120"/>
            <a:ext cx="1175804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○ 주님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,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거룩한 교회를 평화의 깃발로 세우시고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모든 나라에 참된 평화를 주시어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온 세상 어디서나 입을 모아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저희를 구원하신 </a:t>
            </a:r>
            <a:r>
              <a:rPr lang="ko-KR" altLang="en-US" sz="4800" b="1" dirty="0" smtClean="0">
                <a:solidFill>
                  <a:prstClr val="white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거룩하신 </a:t>
            </a:r>
            <a:r>
              <a:rPr lang="ko-KR" altLang="en-US" sz="4800" b="1" dirty="0" err="1" smtClean="0">
                <a:solidFill>
                  <a:prstClr val="white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성심께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영원히 찬미와 영광과 흠숭을 드리게 하소서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◎ 아멘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○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예수 성심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,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● 이 세상에 주님의 나라를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세우소서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974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입당</a:t>
            </a:r>
            <a:r>
              <a:rPr lang="ko-KR" altLang="en-US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성가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altLang="ko-KR" sz="199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48</a:t>
            </a:r>
            <a:endParaRPr lang="ko-KR" altLang="en-US" sz="199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964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79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제</a:t>
            </a:r>
            <a:r>
              <a:rPr lang="en-US" altLang="ko-KR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1</a:t>
            </a:r>
            <a:r>
              <a:rPr lang="ko-KR" altLang="en-US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독서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138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열왕기 </a:t>
            </a:r>
            <a:r>
              <a:rPr lang="ko-KR" altLang="en-US" sz="138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하권</a:t>
            </a:r>
            <a:endParaRPr lang="en-US" altLang="ko-KR" sz="13800" dirty="0" smtClean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ko-KR" sz="96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25,1-12</a:t>
            </a:r>
            <a:endParaRPr lang="ko-KR" altLang="en-US" sz="96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9692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화답송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80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 </a:t>
            </a:r>
            <a:r>
              <a:rPr lang="ko-KR" altLang="en-US" sz="80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내가 너를 생각하지 </a:t>
            </a:r>
            <a:endParaRPr lang="en-US" altLang="ko-KR" sz="8000" dirty="0" smtClean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80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않는다면</a:t>
            </a:r>
            <a:r>
              <a:rPr lang="en-US" altLang="ko-KR" sz="80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, </a:t>
            </a:r>
            <a:r>
              <a:rPr lang="ko-KR" altLang="en-US" sz="80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내 혀가 입천장에 </a:t>
            </a:r>
            <a:r>
              <a:rPr lang="ko-KR" altLang="en-US" sz="8000" dirty="0" err="1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달라붙으리라</a:t>
            </a:r>
            <a:r>
              <a:rPr lang="en-US" altLang="ko-KR" sz="7200" dirty="0">
                <a:solidFill>
                  <a:srgbClr val="444444"/>
                </a:solidFill>
                <a:latin typeface="Nanum Gothic Thin"/>
              </a:rPr>
              <a:t>.</a:t>
            </a:r>
            <a:endParaRPr lang="ko-KR" altLang="en-US" sz="72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866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알렐루야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7200" dirty="0" smtClean="0">
                <a:solidFill>
                  <a:srgbClr val="444444"/>
                </a:solidFill>
                <a:latin typeface="Nanum Gothic Thin"/>
              </a:rPr>
              <a:t> </a:t>
            </a:r>
            <a:r>
              <a:rPr lang="ko-KR" altLang="en-US" sz="88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그리스도 우리의 병고 </a:t>
            </a:r>
            <a:endParaRPr lang="en-US" altLang="ko-KR" sz="8800" dirty="0" smtClean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88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떠맡으시고 </a:t>
            </a:r>
            <a:r>
              <a:rPr lang="ko-KR" altLang="en-US" sz="8800" dirty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우리의 질병 </a:t>
            </a:r>
            <a:endParaRPr lang="en-US" altLang="ko-KR" sz="8800" dirty="0" smtClean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88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짊어지셨네</a:t>
            </a:r>
            <a:r>
              <a:rPr lang="en-US" altLang="ko-KR" sz="7200" dirty="0">
                <a:solidFill>
                  <a:srgbClr val="444444"/>
                </a:solidFill>
                <a:latin typeface="Nanum Gothic Thin"/>
              </a:rPr>
              <a:t>.</a:t>
            </a:r>
            <a:endParaRPr lang="ko-KR" altLang="en-US" sz="72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619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복 음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43608" y="1291906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16600" dirty="0" err="1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마태오</a:t>
            </a:r>
            <a:endParaRPr lang="en-US" altLang="ko-KR" sz="16600" dirty="0" smtClean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ko-KR" sz="88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8,1-4</a:t>
            </a:r>
            <a:endParaRPr lang="ko-KR" altLang="en-US" sz="88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54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1283668"/>
            <a:ext cx="12192000" cy="4877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0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  <a:p>
            <a:pPr marL="857250" marR="0" lvl="0" indent="-8572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l"/>
              <a:tabLst/>
              <a:defRPr/>
            </a:pPr>
            <a:r>
              <a:rPr kumimoji="0" lang="en-US" altLang="ko-KR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2027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서울 세계청년대회를  위한 기도</a:t>
            </a:r>
            <a:endParaRPr kumimoji="0" lang="en-US" altLang="ko-KR" sz="54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857250" marR="0" lvl="0" indent="-8572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l"/>
              <a:tabLst/>
              <a:defRPr/>
            </a:pPr>
            <a:endParaRPr kumimoji="0" lang="en-US" altLang="ko-KR" sz="54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857250" lvl="0" indent="-857250">
              <a:buFont typeface="Wingdings"/>
              <a:buChar char="l"/>
              <a:defRPr/>
            </a:pP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예수 성심 </a:t>
            </a:r>
            <a:r>
              <a:rPr lang="ko-KR" altLang="en-US" sz="5400" dirty="0" err="1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성월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endParaRPr lang="en-US" altLang="ko-KR" sz="5400" dirty="0">
              <a:solidFill>
                <a:srgbClr val="FFFF00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  <a:p>
            <a:pPr lvl="0">
              <a:defRPr/>
            </a:pP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예수 </a:t>
            </a:r>
            <a:r>
              <a:rPr lang="ko-KR" altLang="en-US" sz="5400" dirty="0" err="1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성심께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천하 만민을 바치는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기도</a:t>
            </a:r>
            <a:endParaRPr lang="en-US" altLang="ko-KR" sz="5400" dirty="0" smtClean="0">
              <a:solidFill>
                <a:srgbClr val="FFFF00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  <a:p>
            <a:pPr marL="857250" marR="0" lvl="0" indent="-8572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l"/>
              <a:tabLst/>
              <a:defRPr/>
            </a:pPr>
            <a:endParaRPr lang="en-US" altLang="ko-KR" sz="5400" dirty="0">
              <a:solidFill>
                <a:srgbClr val="FFFF00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ko-KR" sz="54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857250" marR="0" lvl="0" indent="-85725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/>
              <a:buChar char="l"/>
              <a:tabLst/>
              <a:defRPr/>
            </a:pPr>
            <a:endParaRPr kumimoji="0" lang="en-US" altLang="ko-KR" sz="5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54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29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95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봉헌성가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altLang="ko-KR" sz="199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512</a:t>
            </a:r>
            <a:endParaRPr lang="ko-KR" altLang="en-US" sz="199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265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6342335" y="688613"/>
            <a:ext cx="5372452" cy="548077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타원 2"/>
          <p:cNvSpPr/>
          <p:nvPr/>
        </p:nvSpPr>
        <p:spPr>
          <a:xfrm>
            <a:off x="571281" y="705036"/>
            <a:ext cx="5241073" cy="5447928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9050" cap="flat" cmpd="sng" algn="ctr">
            <a:noFill/>
            <a:prstDash val="solid"/>
          </a:ln>
        </p:spPr>
        <p:txBody>
          <a:bodyPr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맑은 고딕"/>
              <a:ea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2688945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성체성가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altLang="ko-KR" sz="199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198</a:t>
            </a:r>
            <a:endParaRPr lang="ko-KR" altLang="en-US" sz="199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552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3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3306"/>
          </a:xfrm>
          <a:prstGeom prst="rect">
            <a:avLst/>
          </a:prstGeom>
        </p:spPr>
      </p:pic>
      <p:sp>
        <p:nvSpPr>
          <p:cNvPr id="5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파견</a:t>
            </a:r>
            <a:r>
              <a:rPr lang="ko-KR" altLang="en-US" dirty="0" err="1" smtClean="0">
                <a:solidFill>
                  <a:schemeClr val="bg1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성가</a:t>
            </a:r>
            <a:endParaRPr lang="ko-KR" altLang="en-US" dirty="0">
              <a:solidFill>
                <a:schemeClr val="bg1"/>
              </a:solidFill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altLang="ko-KR" sz="19900" dirty="0" smtClean="0">
                <a:solidFill>
                  <a:schemeClr val="bg1"/>
                </a:solidFill>
                <a:latin typeface="경기천년제목M Medium" panose="02020603020101020101" pitchFamily="18" charset="-127"/>
                <a:ea typeface="경기천년제목M Medium" panose="02020603020101020101" pitchFamily="18" charset="-127"/>
              </a:rPr>
              <a:t>209</a:t>
            </a:r>
            <a:endParaRPr lang="ko-KR" altLang="en-US" sz="19900" dirty="0">
              <a:solidFill>
                <a:schemeClr val="bg1"/>
              </a:solidFill>
              <a:latin typeface="경기천년제목M Medium" panose="02020603020101020101" pitchFamily="18" charset="-127"/>
              <a:ea typeface="경기천년제목M 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35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97390" y="234916"/>
            <a:ext cx="74481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미사가 끝났습니다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안녕히 가십시오</a:t>
            </a:r>
            <a:r>
              <a:rPr kumimoji="0" lang="en-US" altLang="ko-KR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!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658" y="2571346"/>
            <a:ext cx="5983550" cy="377551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161071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12192000" cy="10332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>
            <a:lvl1pPr marL="0" indent="0" algn="l" defTabSz="232257" rtl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defRPr kumimoji="0" sz="1800" b="0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2027 서울 </a:t>
            </a:r>
            <a:r>
              <a:rPr kumimoji="0" lang="ko-KR" alt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세계청년대회를 위한 기도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0206" y="2183035"/>
            <a:ext cx="11931588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○ 젊은이를 사랑하시는 주님</a:t>
            </a: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,</a:t>
            </a:r>
            <a:b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</a:t>
            </a:r>
            <a:r>
              <a:rPr kumimoji="0" lang="ko-KR" alt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저희를 주님의 무한한 사랑과       </a:t>
            </a:r>
            <a:endParaRPr kumimoji="0" lang="en-US" altLang="ko-KR" sz="5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</a:t>
            </a: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</a:t>
            </a:r>
            <a:r>
              <a:rPr kumimoji="0" lang="ko-KR" alt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자비로 초대해 주심에 감사드립니다</a:t>
            </a:r>
            <a:r>
              <a:rPr kumimoji="0" lang="en-US" altLang="ko-KR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</a:t>
            </a:r>
            <a:endParaRPr kumimoji="0" lang="ko-KR" altLang="en-US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106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●  하느님 아버지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 </a:t>
            </a:r>
            <a:b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저희 자신을 당신께 맡겨 드리오니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 </a:t>
            </a:r>
            <a:b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온 세상 젊은이들이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교회의 품 안에서 위로 받고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친교와 일치의 기쁨을 누리게 하소서</a:t>
            </a:r>
            <a:r>
              <a:rPr lang="en-US" altLang="ko-KR" sz="4800" spc="-1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.</a:t>
            </a:r>
            <a:endParaRPr lang="ko-KR" altLang="en-US" sz="4800" dirty="0"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349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dirty="0" smtClean="0"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○  </a:t>
            </a:r>
            <a:r>
              <a:rPr lang="en-US" altLang="ko-KR" sz="5400" dirty="0" smtClean="0"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‘</a:t>
            </a:r>
            <a:r>
              <a:rPr lang="ko-KR" altLang="en-US" sz="5400" dirty="0" smtClean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이미 </a:t>
            </a:r>
            <a:r>
              <a:rPr lang="ko-KR" altLang="en-US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그리고 영원히</a:t>
            </a:r>
            <a:r>
              <a:rPr lang="en-US" altLang="ko-KR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’</a:t>
            </a:r>
            <a:r>
              <a:rPr lang="ko-KR" altLang="en-US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세상을 이기신 </a:t>
            </a:r>
            <a:r>
              <a:rPr lang="en-US" altLang="ko-KR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 </a:t>
            </a:r>
            <a:r>
              <a:rPr lang="ko-KR" altLang="en-US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그리스도님</a:t>
            </a:r>
            <a:r>
              <a:rPr lang="en-US" altLang="ko-KR" sz="540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</a:t>
            </a: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“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용기를 내어라</a:t>
            </a: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.”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하신 </a:t>
            </a:r>
            <a:r>
              <a:rPr lang="ko-KR" altLang="en-US" sz="5400" spc="-170" dirty="0" smtClean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당신의 말씀 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안에서 </a:t>
            </a: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 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온 세상 모든 이가 희망을 발견하고</a:t>
            </a: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 </a:t>
            </a:r>
            <a:b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 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사랑과 용서의 십자가가 </a:t>
            </a: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 </a:t>
            </a:r>
            <a:r>
              <a:rPr lang="ko-KR" altLang="en-US" sz="5400" spc="-170" dirty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세상에 대한 승리임을 깨닫게 </a:t>
            </a:r>
            <a:r>
              <a:rPr lang="ko-KR" altLang="en-US" sz="5400" spc="-170" dirty="0" smtClean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하소서</a:t>
            </a:r>
            <a:r>
              <a:rPr lang="en-US" altLang="ko-KR" sz="5400" spc="-170" dirty="0" smtClean="0"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.</a:t>
            </a:r>
            <a:r>
              <a:rPr lang="ko-KR" altLang="en-US" sz="4800" spc="-170" dirty="0" smtClean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하소서</a:t>
            </a:r>
            <a:r>
              <a:rPr lang="en-US" altLang="ko-KR" spc="-170" dirty="0">
                <a:solidFill>
                  <a:schemeClr val="bg1"/>
                </a:solidFill>
                <a:latin typeface="경기천년제목 Medium" panose="02020603020101020101" pitchFamily="18" charset="-127"/>
                <a:ea typeface="경기천년제목 Medium" panose="02020603020101020101" pitchFamily="18" charset="-127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3906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692458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● 사랑의 </a:t>
            </a:r>
            <a:r>
              <a:rPr lang="ko-KR" altLang="en-US" sz="5400" dirty="0" err="1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불꽃이신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성령님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</a:t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당신의 놀라운 손길로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이 땅에 복음의 씨앗을 심으셨으니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, </a:t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한국 순교 성인들의 믿음이 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저희 가슴에도 타올라 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평화와 사랑과 진리의 복음을 살아가는 </a:t>
            </a: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/>
            </a:r>
            <a:b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</a:br>
            <a:r>
              <a:rPr lang="en-US" altLang="ko-KR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     </a:t>
            </a:r>
            <a:r>
              <a:rPr lang="ko-KR" altLang="en-US" sz="5400" dirty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제자가 되게 하소서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B Bold" panose="02020803020101020101" pitchFamily="18" charset="-127"/>
                <a:ea typeface="경기천년제목B Bold" panose="02020803020101020101" pitchFamily="18" charset="-127"/>
              </a:rPr>
              <a:t>.</a:t>
            </a:r>
            <a:endParaRPr lang="ko-KR" altLang="en-US" sz="5400" dirty="0">
              <a:latin typeface="경기천년제목B Bold" panose="02020803020101020101" pitchFamily="18" charset="-127"/>
              <a:ea typeface="경기천년제목B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297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479394"/>
            <a:ext cx="1204699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○ </a:t>
            </a:r>
            <a:r>
              <a:rPr kumimoji="0" lang="ko-KR" alt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</a:t>
            </a:r>
            <a:r>
              <a:rPr kumimoji="0" lang="ko-KR" altLang="en-US" sz="5400" b="0" i="0" u="none" strike="noStrike" kern="1200" cap="none" spc="-17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주님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, </a:t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 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이 세계 청년 대회의 순례 여정을 통해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/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 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저희 모두가 서로의 목소리를 경청하고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/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 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그 안에서 당신의 뜻을 찾으며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,</a:t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 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모든 하느님 백성이 함께 걷는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/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     </a:t>
            </a:r>
            <a:r>
              <a:rPr kumimoji="0" lang="ko-KR" altLang="en-US" sz="5400" b="0" i="0" u="none" strike="noStrike" kern="1200" cap="none" spc="-17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시노드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 교회가 되게 하소서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 </a:t>
            </a:r>
            <a:endParaRPr kumimoji="0" lang="en-US" altLang="ko-KR" sz="5400" b="0" i="0" u="none" strike="noStrike" kern="1200" cap="none" spc="-17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경기천년제목 Medium" panose="02020603020101020101" pitchFamily="18" charset="-127"/>
                <a:ea typeface="경기천년제목 Medium" panose="02020603020101020101" pitchFamily="18" charset="-127"/>
                <a:cs typeface="+mn-cs"/>
              </a:rPr>
              <a:t> </a:t>
            </a: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◎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아멘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srgbClr val="FFFF66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/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B Bold" panose="02020803020101020101" pitchFamily="18" charset="-127"/>
              <a:ea typeface="경기천년제목B Bold" panose="020208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71632" y="884626"/>
            <a:ext cx="1100535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○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자비와 평화의 </a:t>
            </a:r>
            <a:r>
              <a:rPr kumimoji="0" lang="ko-KR" altLang="en-US" sz="5400" b="0" i="0" u="none" strike="noStrike" kern="1200" cap="none" spc="-17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모후시여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,</a:t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◎ 저희를 위하여 빌어 주소서</a:t>
            </a:r>
            <a:r>
              <a:rPr kumimoji="0" lang="en-US" altLang="ko-KR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</a:t>
            </a:r>
            <a:r>
              <a:rPr kumimoji="0" lang="en-US" altLang="ko-KR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/>
            </a:r>
            <a:br>
              <a:rPr kumimoji="0" lang="en-US" altLang="ko-KR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○ </a:t>
            </a:r>
            <a:r>
              <a:rPr kumimoji="0" lang="ko-KR" altLang="en-US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서울 세계 청년 대회의 주보 </a:t>
            </a:r>
            <a:r>
              <a:rPr kumimoji="0" lang="ko-KR" altLang="en-US" sz="5400" b="0" i="0" u="none" strike="noStrike" kern="1200" cap="none" spc="-17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성인들이여</a:t>
            </a:r>
            <a: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,</a:t>
            </a:r>
            <a:br>
              <a:rPr kumimoji="0" lang="en-US" altLang="ko-KR" sz="5400" b="0" i="0" u="none" strike="noStrike" kern="1200" cap="none" spc="-17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</a:br>
            <a:r>
              <a:rPr kumimoji="0" lang="ko-KR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◎ 모든 젊은이들을 위하여 빌어 주소서</a:t>
            </a:r>
            <a:r>
              <a:rPr kumimoji="0" lang="en-US" altLang="ko-KR" sz="5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B Bold" panose="02020803020101020101" pitchFamily="18" charset="-127"/>
                <a:ea typeface="경기천년제목B Bold" panose="02020803020101020101" pitchFamily="18" charset="-127"/>
                <a:cs typeface="+mn-cs"/>
              </a:rPr>
              <a:t>.</a:t>
            </a:r>
            <a:endParaRPr kumimoji="0" lang="ko-KR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41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/>
          <p:nvPr/>
        </p:nvSpPr>
        <p:spPr>
          <a:xfrm>
            <a:off x="0" y="0"/>
            <a:ext cx="12192000" cy="836712"/>
          </a:xfrm>
          <a:prstGeom prst="rect">
            <a:avLst/>
          </a:prstGeom>
          <a:solidFill>
            <a:srgbClr val="C9E3EE">
              <a:alpha val="78000"/>
            </a:srgbClr>
          </a:solidFill>
        </p:spPr>
        <p:txBody>
          <a:bodyPr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j-cs"/>
              </a:rPr>
              <a:t>예수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j-cs"/>
              </a:rPr>
              <a:t>성심께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j-cs"/>
              </a:rPr>
              <a:t> 천하 만민을 바치는 기도</a:t>
            </a:r>
            <a:endParaRPr kumimoji="0" lang="ko-KR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j-cs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300323" y="1283752"/>
            <a:ext cx="110836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○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지극히 어지신 구세주 예수님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,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주님 앞에 꿇어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경배하오니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저희를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굽어살피소서</a:t>
            </a:r>
            <a:r>
              <a:rPr kumimoji="0" lang="en-US" altLang="ko-KR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●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저희는 이미 주님의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백성이오니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언제나 주님과 함께 살아가기를 바라나이다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/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주님과 하나 되고자</a:t>
            </a:r>
            <a:b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</a:b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    오늘 저희를 주님의 </a:t>
            </a:r>
            <a:r>
              <a:rPr kumimoji="0" lang="ko-KR" alt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성심께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 봉헌하나이다</a:t>
            </a:r>
            <a:r>
              <a:rPr kumimoji="0" lang="en-US" altLang="ko-KR" sz="1800" b="1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경기천년제목M Medium" panose="02020603020101020101" pitchFamily="18" charset="-127"/>
                <a:ea typeface="경기천년제목M Medium" panose="02020603020101020101" pitchFamily="18" charset="-127"/>
                <a:cs typeface="+mn-cs"/>
              </a:rPr>
              <a:t>.</a:t>
            </a:r>
            <a:endParaRPr kumimoji="0" lang="ko-KR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경기천년제목M Medium" panose="02020603020101020101" pitchFamily="18" charset="-127"/>
              <a:ea typeface="경기천년제목M Medium" panose="0202060302010102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9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130</Words>
  <Application>Microsoft Office PowerPoint</Application>
  <PresentationFormat>와이드스크린</PresentationFormat>
  <Paragraphs>58</Paragraphs>
  <Slides>26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5" baseType="lpstr">
      <vt:lpstr>Nanum Gothic Thin</vt:lpstr>
      <vt:lpstr>경기천년제목 Bold</vt:lpstr>
      <vt:lpstr>경기천년제목 Medium</vt:lpstr>
      <vt:lpstr>경기천년제목B Bold</vt:lpstr>
      <vt:lpstr>경기천년제목M Medium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●  하느님 아버지,       저희 자신을 당신께 맡겨 드리오니,       온 세상 젊은이들이      교회의 품 안에서 위로 받고       친교와 일치의 기쁨을 누리게 하소서.</vt:lpstr>
      <vt:lpstr>○  ‘이미 그리고 영원히’ 세상을 이기신        그리스도님,      “용기를 내어라.” 하신 당신의 말씀 안에서        온 세상 모든 이가 희망을 발견하고,        사랑과 용서의 십자가가        세상에 대한 승리임을 깨닫게  하소서.하소서.</vt:lpstr>
      <vt:lpstr>● 사랑의 불꽃이신 성령님,      당신의 놀라운 손길로      이 땅에 복음의 씨앗을 심으셨으니,       한국 순교 성인들의 믿음이       저희 가슴에도 타올라       평화와 사랑과 진리의 복음을 살아가는       제자가 되게 하소서.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kkk</dc:creator>
  <cp:lastModifiedBy>ok</cp:lastModifiedBy>
  <cp:revision>202</cp:revision>
  <dcterms:created xsi:type="dcterms:W3CDTF">2020-05-10T01:46:26Z</dcterms:created>
  <dcterms:modified xsi:type="dcterms:W3CDTF">2026-06-19T05:26:17Z</dcterms:modified>
</cp:coreProperties>
</file>