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  <p:sldMasterId id="2147483780" r:id="rId3"/>
  </p:sldMasterIdLst>
  <p:notesMasterIdLst>
    <p:notesMasterId r:id="rId40"/>
  </p:notesMasterIdLst>
  <p:sldIdLst>
    <p:sldId id="546" r:id="rId4"/>
    <p:sldId id="653" r:id="rId5"/>
    <p:sldId id="656" r:id="rId6"/>
    <p:sldId id="646" r:id="rId7"/>
    <p:sldId id="654" r:id="rId8"/>
    <p:sldId id="657" r:id="rId9"/>
    <p:sldId id="655" r:id="rId10"/>
    <p:sldId id="652" r:id="rId11"/>
    <p:sldId id="647" r:id="rId12"/>
    <p:sldId id="648" r:id="rId13"/>
    <p:sldId id="649" r:id="rId14"/>
    <p:sldId id="650" r:id="rId15"/>
    <p:sldId id="659" r:id="rId16"/>
    <p:sldId id="519" r:id="rId17"/>
    <p:sldId id="520" r:id="rId18"/>
    <p:sldId id="521" r:id="rId19"/>
    <p:sldId id="522" r:id="rId20"/>
    <p:sldId id="523" r:id="rId21"/>
    <p:sldId id="524" r:id="rId22"/>
    <p:sldId id="658" r:id="rId23"/>
    <p:sldId id="528" r:id="rId24"/>
    <p:sldId id="529" r:id="rId25"/>
    <p:sldId id="530" r:id="rId26"/>
    <p:sldId id="532" r:id="rId27"/>
    <p:sldId id="662" r:id="rId28"/>
    <p:sldId id="665" r:id="rId29"/>
    <p:sldId id="533" r:id="rId30"/>
    <p:sldId id="638" r:id="rId31"/>
    <p:sldId id="661" r:id="rId32"/>
    <p:sldId id="666" r:id="rId33"/>
    <p:sldId id="539" r:id="rId34"/>
    <p:sldId id="663" r:id="rId35"/>
    <p:sldId id="540" r:id="rId36"/>
    <p:sldId id="593" r:id="rId37"/>
    <p:sldId id="594" r:id="rId38"/>
    <p:sldId id="595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599C8EE4-45FD-465D-B517-3568D1516A5C}">
          <p14:sldIdLst>
            <p14:sldId id="546"/>
            <p14:sldId id="653"/>
            <p14:sldId id="656"/>
            <p14:sldId id="646"/>
            <p14:sldId id="654"/>
            <p14:sldId id="657"/>
            <p14:sldId id="655"/>
            <p14:sldId id="652"/>
            <p14:sldId id="647"/>
            <p14:sldId id="648"/>
            <p14:sldId id="649"/>
            <p14:sldId id="650"/>
            <p14:sldId id="659"/>
            <p14:sldId id="519"/>
            <p14:sldId id="520"/>
            <p14:sldId id="521"/>
            <p14:sldId id="522"/>
            <p14:sldId id="523"/>
          </p14:sldIdLst>
        </p14:section>
        <p14:section name="제목 없는 구역" id="{A294855C-EDF3-4C5C-AA18-4855AB2B4EB4}">
          <p14:sldIdLst>
            <p14:sldId id="524"/>
            <p14:sldId id="658"/>
            <p14:sldId id="528"/>
            <p14:sldId id="529"/>
            <p14:sldId id="530"/>
            <p14:sldId id="532"/>
            <p14:sldId id="662"/>
            <p14:sldId id="665"/>
            <p14:sldId id="533"/>
            <p14:sldId id="638"/>
            <p14:sldId id="661"/>
            <p14:sldId id="666"/>
            <p14:sldId id="539"/>
            <p14:sldId id="663"/>
            <p14:sldId id="540"/>
            <p14:sldId id="593"/>
            <p14:sldId id="594"/>
            <p14:sldId id="5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287" autoAdjust="0"/>
  </p:normalViewPr>
  <p:slideViewPr>
    <p:cSldViewPr>
      <p:cViewPr varScale="1">
        <p:scale>
          <a:sx n="84" d="100"/>
          <a:sy n="84" d="100"/>
        </p:scale>
        <p:origin x="474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AD623-0404-4E9B-A359-AD5314C6CB98}" type="datetimeFigureOut">
              <a:rPr lang="ko-KR" altLang="en-US" smtClean="0"/>
              <a:t>2020-10-03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76E52-4DF0-4BEB-8827-649693B3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81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해설자</a:t>
            </a:r>
            <a:r>
              <a:rPr lang="en-US" altLang="ko-KR" dirty="0"/>
              <a:t>: (</a:t>
            </a:r>
            <a:r>
              <a:rPr lang="ko-KR" altLang="en-US" dirty="0"/>
              <a:t>성당시계 기준</a:t>
            </a:r>
            <a:r>
              <a:rPr lang="en-US" altLang="ko-KR" dirty="0"/>
              <a:t>) </a:t>
            </a:r>
            <a:r>
              <a:rPr lang="en-US" altLang="ko-KR" dirty="0" smtClean="0"/>
              <a:t>5</a:t>
            </a:r>
            <a:r>
              <a:rPr lang="ko-KR" altLang="en-US" dirty="0" smtClean="0"/>
              <a:t>분전</a:t>
            </a:r>
            <a:endParaRPr lang="en-US" altLang="ko-KR" dirty="0"/>
          </a:p>
          <a:p>
            <a:r>
              <a:rPr lang="en-US" altLang="ko-KR" dirty="0"/>
              <a:t>         </a:t>
            </a:r>
          </a:p>
          <a:p>
            <a:r>
              <a:rPr lang="ko-KR" altLang="en-US" dirty="0" smtClean="0"/>
              <a:t>코로나 극복을 위하여 성모님께 기도 드리며</a:t>
            </a:r>
            <a:r>
              <a:rPr lang="en-US" altLang="ko-KR" dirty="0" smtClean="0"/>
              <a:t>,</a:t>
            </a:r>
            <a:endParaRPr lang="en-US" altLang="ko-KR" dirty="0"/>
          </a:p>
          <a:p>
            <a:r>
              <a:rPr lang="en-US" altLang="ko-KR" dirty="0" smtClean="0"/>
              <a:t>10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28</a:t>
            </a:r>
            <a:r>
              <a:rPr lang="ko-KR" altLang="en-US" dirty="0" smtClean="0"/>
              <a:t>일 영명 축일과 사제서품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주년인 은경의 해를 맞이 하시는 본당신부님을 위하여 </a:t>
            </a:r>
            <a:endParaRPr lang="en-US" altLang="ko-KR" dirty="0" smtClean="0"/>
          </a:p>
          <a:p>
            <a:r>
              <a:rPr lang="ko-KR" altLang="en-US" dirty="0" smtClean="0"/>
              <a:t>사제를 위한 기도와 </a:t>
            </a:r>
            <a:r>
              <a:rPr lang="ko-KR" altLang="en-US" dirty="0" err="1" smtClean="0"/>
              <a:t>주모경을</a:t>
            </a:r>
            <a:r>
              <a:rPr lang="ko-KR" altLang="en-US" dirty="0" smtClean="0"/>
              <a:t> 바치겠습니다</a:t>
            </a:r>
            <a:r>
              <a:rPr lang="en-US" altLang="ko-KR" dirty="0" smtClean="0"/>
              <a:t>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E52-4DF0-4BEB-8827-649693B37EF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10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03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81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기도문 </a:t>
            </a:r>
            <a:r>
              <a:rPr lang="en-US" altLang="ko-KR" dirty="0"/>
              <a:t>4</a:t>
            </a:r>
            <a:r>
              <a:rPr lang="ko-KR" altLang="en-US" dirty="0"/>
              <a:t>번이 끝나고</a:t>
            </a:r>
            <a:r>
              <a:rPr lang="en-US" altLang="ko-KR" dirty="0"/>
              <a:t>,</a:t>
            </a:r>
            <a:r>
              <a:rPr lang="ko-KR" altLang="en-US" dirty="0"/>
              <a:t> 신부님 기도가 끝나면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r>
              <a:rPr lang="en-US" altLang="ko-KR" dirty="0" smtClean="0"/>
              <a:t>“</a:t>
            </a:r>
            <a:r>
              <a:rPr lang="ko-KR" altLang="en-US" dirty="0" smtClean="0"/>
              <a:t>봉헌 시간입니다</a:t>
            </a:r>
            <a:r>
              <a:rPr lang="en-US" altLang="ko-KR" dirty="0" smtClean="0"/>
              <a:t>“ </a:t>
            </a:r>
            <a:r>
              <a:rPr lang="ko-KR" altLang="en-US" dirty="0" err="1" smtClean="0"/>
              <a:t>멘트하시고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다음 슬라이드로</a:t>
            </a:r>
            <a:r>
              <a:rPr lang="en-US" altLang="ko-KR" baseline="0" dirty="0"/>
              <a:t> </a:t>
            </a:r>
            <a:r>
              <a:rPr lang="ko-KR" altLang="en-US" baseline="0" dirty="0"/>
              <a:t>넘김</a:t>
            </a:r>
            <a:r>
              <a:rPr lang="en-US" altLang="ko-KR" baseline="0" dirty="0"/>
              <a:t>.. </a:t>
            </a:r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1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2000" dirty="0" smtClean="0">
                <a:solidFill>
                  <a:srgbClr val="FFC000"/>
                </a:solidFill>
              </a:rPr>
              <a:t>모두 자리에 앉습니다</a:t>
            </a:r>
            <a:r>
              <a:rPr lang="en-US" altLang="ko-KR" sz="2000" dirty="0" smtClean="0">
                <a:solidFill>
                  <a:srgbClr val="FFC000"/>
                </a:solidFill>
              </a:rPr>
              <a:t>.</a:t>
            </a:r>
          </a:p>
          <a:p>
            <a:r>
              <a:rPr lang="ko-KR" altLang="en-US" sz="2000" dirty="0" smtClean="0">
                <a:solidFill>
                  <a:srgbClr val="FFC000"/>
                </a:solidFill>
              </a:rPr>
              <a:t>한 주간의 정성을 봉헌하는 시간입니다</a:t>
            </a:r>
            <a:r>
              <a:rPr lang="en-US" altLang="ko-KR" sz="2000" dirty="0" smtClean="0">
                <a:solidFill>
                  <a:srgbClr val="FFC000"/>
                </a:solidFill>
              </a:rPr>
              <a:t>.</a:t>
            </a:r>
          </a:p>
          <a:p>
            <a:r>
              <a:rPr lang="ko-KR" altLang="en-US" sz="2000" dirty="0" smtClean="0">
                <a:solidFill>
                  <a:srgbClr val="FFC000"/>
                </a:solidFill>
              </a:rPr>
              <a:t>간격을 유지하면서 앞으로 나오셔서 봉헌해 주시기 바랍니다</a:t>
            </a:r>
            <a:r>
              <a:rPr lang="en-US" altLang="ko-KR" sz="2000" dirty="0" smtClean="0">
                <a:solidFill>
                  <a:srgbClr val="FFC000"/>
                </a:solidFill>
              </a:rPr>
              <a:t>.</a:t>
            </a:r>
            <a:endParaRPr lang="ko-KR" altLang="en-US" sz="2000" dirty="0">
              <a:solidFill>
                <a:srgbClr val="FFC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64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0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27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36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54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234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생명의 양식인 성체를 모시는 시간입니다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‘</a:t>
            </a:r>
            <a:r>
              <a:rPr lang="ko-KR" altLang="en-US" dirty="0" smtClean="0"/>
              <a:t>아멘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이라고 답하지 않습니다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간격을 유지하여 한 줄로 나오시기 바랍니다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19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ko-KR" altLang="en-US" dirty="0" err="1" smtClean="0"/>
              <a:t>주모경</a:t>
            </a:r>
            <a:r>
              <a:rPr lang="ko-KR" altLang="en-US" dirty="0" smtClean="0"/>
              <a:t> 끝나면 슬라이드를 </a:t>
            </a:r>
            <a:r>
              <a:rPr lang="ko-KR" altLang="en-US" dirty="0" err="1" smtClean="0"/>
              <a:t>입당송으로</a:t>
            </a:r>
            <a:r>
              <a:rPr lang="ko-KR" altLang="en-US" dirty="0" smtClean="0"/>
              <a:t> 넘겨 놓고 신부님께서 종을 치시면 </a:t>
            </a:r>
            <a:r>
              <a:rPr lang="ko-KR" altLang="en-US" dirty="0" err="1" smtClean="0"/>
              <a:t>입답송을</a:t>
            </a:r>
            <a:r>
              <a:rPr lang="ko-KR" altLang="en-US" dirty="0" smtClean="0"/>
              <a:t> 읽으시면 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741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5D45C-0EFC-4CA5-8890-7D197FA0AD31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42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신부님께서 제대에서 내려와 </a:t>
            </a:r>
            <a:r>
              <a:rPr lang="ko-KR" altLang="en-US" dirty="0" err="1" smtClean="0"/>
              <a:t>인사한후</a:t>
            </a:r>
            <a:r>
              <a:rPr lang="ko-KR" altLang="en-US" dirty="0" smtClean="0"/>
              <a:t> 감사기도를 시작한다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33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9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성호경</a:t>
            </a:r>
            <a:r>
              <a:rPr lang="ko-KR" altLang="en-US" dirty="0" smtClean="0"/>
              <a:t> 없이 하시고 마무리만 </a:t>
            </a:r>
            <a:r>
              <a:rPr lang="ko-KR" altLang="en-US" dirty="0" err="1" smtClean="0"/>
              <a:t>성호긋고</a:t>
            </a:r>
            <a:r>
              <a:rPr lang="ko-KR" altLang="en-US" dirty="0" smtClean="0"/>
              <a:t> 합니다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7767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성호경으로</a:t>
            </a:r>
            <a:r>
              <a:rPr lang="ko-KR" altLang="en-US" dirty="0" smtClean="0"/>
              <a:t> 마무리하세요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수고하셨습니다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5410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오늘은 연중 제 </a:t>
            </a:r>
            <a:r>
              <a:rPr lang="en-US" altLang="ko-KR" dirty="0" smtClean="0"/>
              <a:t>26</a:t>
            </a:r>
            <a:r>
              <a:rPr lang="ko-KR" altLang="en-US" dirty="0" smtClean="0"/>
              <a:t>주일이며 이민의 날 입니다</a:t>
            </a:r>
            <a:r>
              <a:rPr lang="en-US" altLang="ko-KR" dirty="0" smtClean="0"/>
              <a:t>.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입당송</a:t>
            </a:r>
            <a:endParaRPr lang="en-US" altLang="ko-KR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 smtClean="0"/>
              <a:t>주님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저희가 당신께 죄를 짓고 당신 계명을 따르지 않았기에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당신은 진실한 판결에 따라 저희에게 그 모든 것을 </a:t>
            </a:r>
            <a:endParaRPr lang="en-US" altLang="ko-KR" sz="1800" dirty="0" smtClean="0"/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dirty="0" err="1" smtClean="0"/>
              <a:t>하셨나이다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당신의 이름을 영광스럽게 하소서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저희에게 크신 자비를 베푸소서</a:t>
            </a:r>
            <a:r>
              <a:rPr lang="en-US" altLang="ko-KR" sz="1800" dirty="0" smtClean="0"/>
              <a:t>.</a:t>
            </a:r>
            <a:endParaRPr lang="ko-KR" altLang="en-US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20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0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1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독서 후</a:t>
            </a:r>
            <a:r>
              <a:rPr lang="en-US" altLang="ko-KR" dirty="0"/>
              <a:t>, </a:t>
            </a:r>
            <a:r>
              <a:rPr lang="ko-KR" altLang="en-US" dirty="0"/>
              <a:t>독서자가 내려와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/>
              <a:t>자리에 도착 할 때</a:t>
            </a:r>
            <a:endParaRPr lang="en-US" altLang="ko-KR" dirty="0"/>
          </a:p>
          <a:p>
            <a:r>
              <a:rPr lang="en-US" altLang="ko-KR" dirty="0"/>
              <a:t>“</a:t>
            </a:r>
            <a:r>
              <a:rPr lang="ko-KR" altLang="en-US" dirty="0"/>
              <a:t>모두 일어나십니다</a:t>
            </a:r>
            <a:r>
              <a:rPr lang="en-US" altLang="ko-KR" dirty="0"/>
              <a:t>“ </a:t>
            </a:r>
            <a:r>
              <a:rPr lang="ko-KR" altLang="en-US" dirty="0" err="1"/>
              <a:t>멘트</a:t>
            </a:r>
            <a:r>
              <a:rPr lang="en-US" altLang="ko-KR" dirty="0"/>
              <a:t>…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2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8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6E52-4DF0-4BEB-8827-649693B37EF7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41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3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9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24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3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5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8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7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0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52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3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9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41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0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06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65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75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5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36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10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57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6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1CF76-E576-4F2F-B31F-1D1AAAB029DD}" type="datetimeFigureOut">
              <a:rPr lang="ko-KR" altLang="en-US" smtClean="0"/>
              <a:pPr/>
              <a:t>2020-10-03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D16D-089B-46C0-A098-F0C5427CE1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t="-4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9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t="-4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1CF76-E576-4F2F-B31F-1D1AAAB029D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2020-10-03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D16D-089B-46C0-A098-F0C5427CE13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9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832" y="-734"/>
            <a:ext cx="12182168" cy="7586692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66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공지</a:t>
            </a:r>
            <a:r>
              <a:rPr lang="en-US" altLang="ko-KR" sz="66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!!</a:t>
            </a:r>
          </a:p>
          <a:p>
            <a:pPr marL="685800" lvl="0" indent="-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48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전화는 무음 또는 꺼 주시기</a:t>
            </a:r>
            <a:r>
              <a:rPr lang="en-US" altLang="ko-KR" sz="48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lang="ko-KR" altLang="en-US" sz="48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바랍니다</a:t>
            </a:r>
            <a:r>
              <a:rPr lang="en-US" altLang="ko-KR" sz="4800" kern="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 marL="685800" marR="0" lvl="0" indent="-68580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성당 안에서는 모두</a:t>
            </a:r>
            <a:r>
              <a:rPr lang="en-US" altLang="ko-KR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kumimoji="0" lang="ko-KR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</a:rPr>
              <a:t>마스크를 쓰십시오</a:t>
            </a:r>
            <a:r>
              <a:rPr lang="en-US" altLang="ko-KR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 marL="685800" marR="0" lvl="0" indent="-68580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</a:rPr>
              <a:t>좌석에</a:t>
            </a:r>
            <a:r>
              <a:rPr lang="en-US" altLang="ko-KR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r>
              <a:rPr kumimoji="0" lang="ko-KR" alt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</a:rPr>
              <a:t>붙여둔 스티커 위치에 앉습니다</a:t>
            </a:r>
            <a:r>
              <a:rPr kumimoji="0" lang="en-US" altLang="ko-KR" sz="480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 marL="685800" marR="0" lvl="0" indent="-68580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봉헌과 영성체 때 간격을 지켜주세요</a:t>
            </a:r>
            <a:r>
              <a:rPr lang="en-US" altLang="ko-KR" sz="4800" dirty="0">
                <a:solidFill>
                  <a:schemeClr val="bg2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  <a:endParaRPr kumimoji="0" lang="en-US" altLang="ko-KR" sz="48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857250" marR="0" lvl="0" indent="-85725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ko-KR" sz="6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AE409CDB-1548-4525-9716-93A4196A7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2" y="5373216"/>
            <a:ext cx="12182168" cy="1484784"/>
          </a:xfrm>
          <a:solidFill>
            <a:srgbClr val="00B050">
              <a:alpha val="88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ko-KR" altLang="en-US" sz="5400" dirty="0">
                <a:solidFill>
                  <a:schemeClr val="bg1"/>
                </a:solidFill>
              </a:rPr>
              <a:t>연중 제</a:t>
            </a:r>
            <a:r>
              <a:rPr lang="en-US" altLang="ko-KR" sz="5400" dirty="0">
                <a:solidFill>
                  <a:schemeClr val="bg1"/>
                </a:solidFill>
              </a:rPr>
              <a:t>27</a:t>
            </a:r>
            <a:r>
              <a:rPr lang="ko-KR" altLang="en-US" sz="5400" dirty="0">
                <a:solidFill>
                  <a:schemeClr val="bg1"/>
                </a:solidFill>
              </a:rPr>
              <a:t>주일 </a:t>
            </a:r>
            <a:r>
              <a:rPr lang="en-US" altLang="ko-KR" sz="5400" dirty="0">
                <a:solidFill>
                  <a:schemeClr val="bg1"/>
                </a:solidFill>
              </a:rPr>
              <a:t>(</a:t>
            </a:r>
            <a:r>
              <a:rPr lang="ko-KR" altLang="en-US" sz="5400" dirty="0">
                <a:solidFill>
                  <a:schemeClr val="bg1"/>
                </a:solidFill>
              </a:rPr>
              <a:t>군인 주일</a:t>
            </a:r>
            <a:r>
              <a:rPr lang="en-US" altLang="ko-KR" sz="5400" dirty="0" smtClean="0">
                <a:solidFill>
                  <a:schemeClr val="bg1"/>
                </a:solidFill>
              </a:rPr>
              <a:t>)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41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주님의 뜨거운 사랑으로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   사제들을 세속에 물들지 않도록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지켜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● </a:t>
            </a:r>
            <a:r>
              <a:rPr lang="ko-KR" altLang="en-US" sz="53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사제들이 하는 모든 일에 강복하시어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   은총의 풍부한 열매를 맺게 하시고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67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ts val="7500"/>
              </a:lnSpc>
            </a:pP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저희로 말미암아 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   세상에서는 그들이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더 없는 기쁨과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위안을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얻고 천국에서는 찬란히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빛나는 영광을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누리게 하소서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75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Autofit/>
          </a:bodyPr>
          <a:lstStyle/>
          <a:p>
            <a:pPr>
              <a:lnSpc>
                <a:spcPts val="7500"/>
              </a:lnSpc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모 경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96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45424"/>
          </a:xfrm>
          <a:solidFill>
            <a:schemeClr val="tx1">
              <a:alpha val="65000"/>
            </a:schemeClr>
          </a:solidFill>
        </p:spPr>
        <p:txBody>
          <a:bodyPr>
            <a:normAutofit fontScale="90000"/>
          </a:bodyPr>
          <a:lstStyle/>
          <a:p>
            <a:pPr algn="l">
              <a:lnSpc>
                <a:spcPts val="8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</a:t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</a:t>
            </a:r>
            <a:br>
              <a:rPr lang="en-US" altLang="ko-KR" sz="1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12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</a:t>
            </a:r>
            <a:r>
              <a:rPr lang="ko-KR" altLang="en-US" sz="67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입 당 송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◎ </a:t>
            </a: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</a:t>
            </a:r>
            <a:r>
              <a:rPr lang="en-US" altLang="ko-KR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것이 당신의 권능 </a:t>
            </a: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안에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있어</a:t>
            </a:r>
            <a:r>
              <a:rPr lang="en-US" altLang="ko-KR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 뜻을 거스를 자 없나이다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당신이 </a:t>
            </a:r>
            <a:r>
              <a:rPr lang="ko-KR" altLang="en-US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하늘과 땅을 지으시고 </a:t>
            </a: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하늘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아래 </a:t>
            </a:r>
            <a:r>
              <a:rPr lang="ko-KR" altLang="en-US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것을 만드셨으니</a:t>
            </a:r>
            <a:r>
              <a:rPr lang="en-US" altLang="ko-KR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당신은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만물의 </a:t>
            </a:r>
            <a:r>
              <a:rPr lang="ko-KR" altLang="en-US" sz="60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주님이시옵니다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</a:t>
            </a: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42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 txBox="1">
            <a:spLocks/>
          </p:cNvSpPr>
          <p:nvPr/>
        </p:nvSpPr>
        <p:spPr>
          <a:xfrm>
            <a:off x="28982" y="-27404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참         회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400" dirty="0">
                <a:solidFill>
                  <a:schemeClr val="bg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 </a:t>
            </a:r>
            <a:r>
              <a:rPr lang="ko-KR" altLang="en-US" sz="5400" dirty="0" smtClean="0">
                <a:solidFill>
                  <a:schemeClr val="bg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비   송</a:t>
            </a:r>
            <a:endParaRPr lang="en-US" altLang="ko-KR" sz="5400" dirty="0">
              <a:solidFill>
                <a:schemeClr val="bg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5400" dirty="0">
              <a:solidFill>
                <a:schemeClr val="bg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5400" dirty="0" smtClean="0">
                <a:solidFill>
                  <a:schemeClr val="bg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 영 광 송</a:t>
            </a:r>
            <a:endParaRPr lang="en-US" altLang="ko-KR" sz="5400" dirty="0">
              <a:solidFill>
                <a:schemeClr val="bg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ko-KR" altLang="en-US" sz="5400" dirty="0">
              <a:solidFill>
                <a:schemeClr val="bg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96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5400" dirty="0">
                <a:latin typeface="+mj-lt"/>
              </a:rPr>
              <a:t>1</a:t>
            </a:r>
            <a:r>
              <a:rPr lang="ko-KR" altLang="en-US" sz="5400" dirty="0">
                <a:latin typeface="+mj-lt"/>
              </a:rPr>
              <a:t>독서</a:t>
            </a:r>
            <a:endParaRPr lang="en-US" altLang="ko-KR" sz="5400" dirty="0">
              <a:latin typeface="+mj-lt"/>
            </a:endParaRPr>
          </a:p>
          <a:p>
            <a:pPr algn="ctr">
              <a:lnSpc>
                <a:spcPct val="120000"/>
              </a:lnSpc>
            </a:pPr>
            <a:endParaRPr lang="en-US" altLang="ko-KR" sz="5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/>
            <a:r>
              <a:rPr lang="ko-KR" altLang="en-US" sz="54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이사야서</a:t>
            </a:r>
            <a:r>
              <a:rPr lang="en-US" altLang="ko-KR" sz="5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5,1-7</a:t>
            </a:r>
            <a:r>
              <a:rPr lang="en-US" altLang="ko-KR" sz="5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656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79A2A8-1932-4A9F-9047-C17310B2D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16"/>
            <a:ext cx="12192000" cy="6845284"/>
          </a:xfrm>
          <a:solidFill>
            <a:schemeClr val="tx1">
              <a:alpha val="6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ko-KR" altLang="en-US" sz="66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화답송</a:t>
            </a:r>
            <a:endParaRPr lang="en-US" altLang="ko-KR" sz="66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ctr">
              <a:buNone/>
            </a:pPr>
            <a:endParaRPr lang="en-US" altLang="ko-KR" sz="36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</a:t>
            </a:r>
            <a:r>
              <a:rPr lang="ko-KR" altLang="en-US" sz="5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주님의 포도밭은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이스라엘 </a:t>
            </a: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집안이라네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82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4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79A2A8-1932-4A9F-9047-C17310B2DB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" y="0"/>
            <a:ext cx="12192000" cy="6858000"/>
          </a:xfr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altLang="ko-KR" sz="5400" dirty="0" smtClean="0">
              <a:solidFill>
                <a:schemeClr val="bg1"/>
              </a:solidFill>
              <a:latin typeface="+mj-lt"/>
              <a:ea typeface="HY헤드라인M" panose="02030600000101010101" pitchFamily="18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5400" dirty="0" smtClean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2</a:t>
            </a:r>
            <a:r>
              <a:rPr lang="ko-KR" altLang="en-US" sz="5400" dirty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독서</a:t>
            </a:r>
            <a:endParaRPr lang="en-US" altLang="ko-KR" sz="5400" dirty="0">
              <a:solidFill>
                <a:schemeClr val="bg1"/>
              </a:solidFill>
              <a:latin typeface="+mj-lt"/>
              <a:ea typeface="HY헤드라인M" panose="02030600000101010101" pitchFamily="18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5400" dirty="0" smtClean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사도 </a:t>
            </a:r>
            <a:r>
              <a:rPr lang="ko-KR" altLang="en-US" sz="5400" dirty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바오로의 </a:t>
            </a:r>
            <a:r>
              <a:rPr lang="ko-KR" altLang="en-US" sz="5400" dirty="0" err="1" smtClean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필리피서</a:t>
            </a:r>
            <a:r>
              <a:rPr lang="en-US" altLang="ko-KR" sz="5400" dirty="0" smtClean="0">
                <a:solidFill>
                  <a:schemeClr val="bg1"/>
                </a:solidFill>
                <a:latin typeface="+mj-lt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</a:rPr>
              <a:t>4,6-9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66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79A2A8-1932-4A9F-9047-C17310B2D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" y="0"/>
            <a:ext cx="12160165" cy="6858001"/>
          </a:xfrm>
          <a:solidFill>
            <a:schemeClr val="tx1">
              <a:alpha val="6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알렐루야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0" indent="0" fontAlgn="base">
              <a:buNone/>
            </a:pPr>
            <a:r>
              <a:rPr lang="en-US" altLang="ko-KR" sz="5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5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○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주님이 말씀하신다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내가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너희를 세상에서 뽑아 세웠으니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</a:p>
          <a:p>
            <a:pPr marL="0" indent="0" fontAlgn="base">
              <a:buNone/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가서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열매를 맺어라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fontAlgn="base">
              <a:buNone/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너희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열매는 길이 남으리라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fontAlgn="base">
              <a:buNone/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알렐루야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62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복음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마태오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복음 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21,33-43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45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3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en-US" altLang="ko-KR" sz="3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성모님께 바치는 기도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3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3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3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성모 마리아님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언제나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구원과 희망의 표징으로 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길을 밝혀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주소서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en-US" altLang="ko-KR" sz="3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3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3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313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15663" cy="28083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5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강론</a:t>
            </a:r>
            <a:r>
              <a:rPr lang="en-US" altLang="ko-KR" sz="5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:</a:t>
            </a:r>
            <a:endParaRPr lang="ko-KR" altLang="en-US" sz="5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06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24680" y="-243408"/>
            <a:ext cx="4176464" cy="20882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  <a:scene3d>
              <a:camera prst="orthographicFront"/>
              <a:lightRig rig="threePt" dir="t"/>
            </a:scene3d>
            <a:sp3d extrusionH="57150" contourW="12700" prstMaterial="dkEdge">
              <a:bevelT w="38100" h="38100"/>
              <a:bevelB w="38100" h="38100" prst="relaxedInset"/>
              <a:extrusionClr>
                <a:schemeClr val="bg1"/>
              </a:extrusionClr>
              <a:contourClr>
                <a:srgbClr val="7030A0"/>
              </a:contourClr>
            </a:sp3d>
          </a:bodyPr>
          <a:lstStyle/>
          <a:p>
            <a:pPr algn="ctr"/>
            <a:r>
              <a:rPr lang="ko-KR" altLang="en-US" sz="8000" b="1" dirty="0">
                <a:solidFill>
                  <a:prstClr val="white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사도</a:t>
            </a:r>
            <a:r>
              <a:rPr lang="ko-KR" altLang="en-US" sz="7200" b="1" dirty="0">
                <a:solidFill>
                  <a:prstClr val="white"/>
                </a:solidFill>
                <a:latin typeface="HY목각파임B" panose="02030600000101010101" pitchFamily="18" charset="-127"/>
                <a:ea typeface="HY목각파임B" panose="02030600000101010101" pitchFamily="18" charset="-127"/>
              </a:rPr>
              <a:t>신경</a:t>
            </a:r>
            <a:endParaRPr lang="en-US" altLang="ko-KR" sz="7200" b="1" dirty="0">
              <a:solidFill>
                <a:prstClr val="white"/>
              </a:solidFill>
              <a:latin typeface="HY목각파임B" panose="02030600000101010101" pitchFamily="18" charset="-127"/>
              <a:ea typeface="HY목각파임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39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ko-KR" altLang="en-US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>보편지향기도</a:t>
            </a:r>
            <a:r>
              <a:rPr lang="en-US" altLang="ko-KR" sz="6600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en-US" altLang="ko-KR" sz="6600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ko-KR" altLang="en-US" sz="6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◎주님 저희의 기도를 들어주소서</a:t>
            </a:r>
            <a:r>
              <a:rPr lang="en-US" altLang="ko-KR" sz="66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6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6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66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6600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> </a:t>
            </a:r>
            <a:endParaRPr lang="ko-KR" altLang="en-US" sz="6600" dirty="0">
              <a:solidFill>
                <a:schemeClr val="bg1"/>
              </a:solidFill>
              <a:latin typeface="휴먼둥근헤드라인" pitchFamily="18" charset="-127"/>
              <a:ea typeface="강산체" panose="02030803020202020204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72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" y="0"/>
            <a:ext cx="12192000" cy="6858000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ko-KR" altLang="en-US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>봉 </a:t>
            </a:r>
            <a:r>
              <a:rPr lang="ko-KR" altLang="en-US" sz="6600" b="1" dirty="0" smtClean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>헌</a:t>
            </a:r>
            <a:r>
              <a:rPr lang="en-US" altLang="ko-KR" sz="6600" b="1" dirty="0" smtClean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b="1" dirty="0" smtClean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  <a:t/>
            </a:r>
            <a:br>
              <a:rPr lang="en-US" altLang="ko-KR" sz="6600" b="1" dirty="0">
                <a:solidFill>
                  <a:schemeClr val="bg1"/>
                </a:solidFill>
                <a:latin typeface="휴먼둥근헤드라인" pitchFamily="18" charset="-127"/>
                <a:ea typeface="강산체" panose="02030803020202020204" pitchFamily="18" charset="-127"/>
              </a:rPr>
            </a:br>
            <a:endParaRPr lang="ko-KR" altLang="en-US" sz="6000" dirty="0">
              <a:latin typeface="휴먼둥근헤드라인" pitchFamily="18" charset="-127"/>
              <a:ea typeface="강산체" panose="02030803020202020204" pitchFamily="18" charset="-127"/>
            </a:endParaRPr>
          </a:p>
        </p:txBody>
      </p:sp>
      <p:pic>
        <p:nvPicPr>
          <p:cNvPr id="2" name="20040900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1784" y="4149080"/>
            <a:ext cx="609600" cy="609600"/>
          </a:xfrm>
          <a:prstGeom prst="rect">
            <a:avLst/>
          </a:prstGeom>
        </p:spPr>
      </p:pic>
      <p:pic>
        <p:nvPicPr>
          <p:cNvPr id="4" name="2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8088" y="4183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 txBox="1">
            <a:spLocks/>
          </p:cNvSpPr>
          <p:nvPr/>
        </p:nvSpPr>
        <p:spPr>
          <a:xfrm>
            <a:off x="18708" y="0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4000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5400" dirty="0" err="1">
                <a:solidFill>
                  <a:schemeClr val="bg1"/>
                </a:solidFill>
                <a:latin typeface="+mn-ea"/>
              </a:rPr>
              <a:t>거룩</a:t>
            </a:r>
            <a:r>
              <a:rPr lang="ko-KR" altLang="en-US" sz="54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5400" dirty="0" err="1">
                <a:solidFill>
                  <a:schemeClr val="bg1"/>
                </a:solidFill>
                <a:latin typeface="+mn-ea"/>
              </a:rPr>
              <a:t>하시도다</a:t>
            </a:r>
            <a:endParaRPr lang="en-US" altLang="ko-KR" sz="5400" dirty="0">
              <a:solidFill>
                <a:schemeClr val="bg1"/>
              </a:solidFill>
              <a:latin typeface="+mn-ea"/>
            </a:endParaRPr>
          </a:p>
          <a:p>
            <a:endParaRPr lang="en-US" altLang="ko-KR" sz="5400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ko-KR" altLang="en-US" sz="5400" dirty="0">
                <a:solidFill>
                  <a:schemeClr val="bg1"/>
                </a:solidFill>
                <a:latin typeface="+mn-ea"/>
                <a:ea typeface="+mn-ea"/>
              </a:rPr>
              <a:t>신앙의 신비여</a:t>
            </a:r>
            <a:endParaRPr lang="en-US" altLang="ko-KR" sz="5400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lang="en-US" altLang="ko-KR" sz="40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4469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dirty="0" smtClean="0">
                <a:solidFill>
                  <a:schemeClr val="bg1"/>
                </a:solidFill>
                <a:latin typeface="+mn-ea"/>
              </a:rPr>
              <a:t>주님의 </a:t>
            </a:r>
            <a:r>
              <a:rPr lang="ko-KR" altLang="en-US" sz="5400" dirty="0">
                <a:solidFill>
                  <a:schemeClr val="bg1"/>
                </a:solidFill>
                <a:latin typeface="+mn-ea"/>
              </a:rPr>
              <a:t>기도</a:t>
            </a:r>
            <a:endParaRPr lang="en-US" altLang="ko-KR" sz="5400" dirty="0">
              <a:solidFill>
                <a:schemeClr val="bg1"/>
              </a:solidFill>
              <a:latin typeface="+mn-ea"/>
            </a:endParaRPr>
          </a:p>
          <a:p>
            <a:endParaRPr lang="en-US" altLang="ko-KR" sz="5400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5400" dirty="0">
                <a:solidFill>
                  <a:schemeClr val="bg1"/>
                </a:solidFill>
                <a:latin typeface="+mn-ea"/>
              </a:rPr>
              <a:t>주님께 나라와</a:t>
            </a:r>
            <a:endParaRPr lang="en-US" altLang="ko-KR" sz="5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470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-24680" y="-243408"/>
            <a:ext cx="12216680" cy="31683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  <a:scene3d>
              <a:camera prst="orthographicFront"/>
              <a:lightRig rig="threePt" dir="t"/>
            </a:scene3d>
            <a:sp3d extrusionH="57150" contourW="12700" prstMaterial="dkEdge">
              <a:bevelT w="38100" h="38100"/>
              <a:bevelB w="38100" h="38100" prst="relaxedInset"/>
              <a:extrusionClr>
                <a:schemeClr val="bg1"/>
              </a:extrusionClr>
              <a:contourClr>
                <a:srgbClr val="7030A0"/>
              </a:contourClr>
            </a:sp3d>
          </a:bodyPr>
          <a:lstStyle/>
          <a:p>
            <a:pPr algn="ctr"/>
            <a:endParaRPr lang="en-US" altLang="ko-KR" sz="7200" b="1" dirty="0">
              <a:solidFill>
                <a:prstClr val="white"/>
              </a:solidFill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07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4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C8183347-2D06-4CBF-BF5A-CB6D3D356F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2687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000" dirty="0">
                <a:solidFill>
                  <a:srgbClr val="002060"/>
                </a:solidFill>
                <a:latin typeface="+mn-ea"/>
                <a:ea typeface="+mn-ea"/>
              </a:rPr>
              <a:t>하느님의 어린양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1268760"/>
            <a:ext cx="3744416" cy="5400272"/>
          </a:xfrm>
          <a:prstGeom prst="rect">
            <a:avLst/>
          </a:prstGeom>
          <a:effectLst>
            <a:outerShdw blurRad="965200" dist="50800" dir="5400000" sx="43000" sy="43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315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52257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영성체송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>
              <a:lnSpc>
                <a:spcPts val="7700"/>
              </a:lnSpc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◎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당신을 바라는 이에게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당신을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>
              <a:lnSpc>
                <a:spcPts val="7700"/>
              </a:lnSpc>
            </a:pP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찾는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영혼에게 주님은 좋으신 분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fontAlgn="base">
              <a:lnSpc>
                <a:spcPts val="7700"/>
              </a:lnSpc>
            </a:pPr>
            <a:endParaRPr lang="en-US" altLang="ko-KR" sz="5400" dirty="0">
              <a:solidFill>
                <a:schemeClr val="bg1"/>
              </a:solidFill>
            </a:endParaRPr>
          </a:p>
          <a:p>
            <a:pPr fontAlgn="base">
              <a:lnSpc>
                <a:spcPts val="7700"/>
              </a:lnSpc>
            </a:pPr>
            <a:endParaRPr lang="en-US" altLang="ko-KR" sz="5400" dirty="0" smtClean="0">
              <a:solidFill>
                <a:schemeClr val="bg1"/>
              </a:solidFill>
            </a:endParaRPr>
          </a:p>
          <a:p>
            <a:pPr fontAlgn="base">
              <a:lnSpc>
                <a:spcPts val="7700"/>
              </a:lnSpc>
            </a:pPr>
            <a:endParaRPr lang="en-US" altLang="ko-KR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00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12776"/>
            <a:ext cx="12192000" cy="3831818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영성체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3832" y="4149080"/>
            <a:ext cx="609600" cy="609600"/>
          </a:xfrm>
          <a:prstGeom prst="rect">
            <a:avLst/>
          </a:prstGeom>
        </p:spPr>
      </p:pic>
      <p:pic>
        <p:nvPicPr>
          <p:cNvPr id="5" name="49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2064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3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병자의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치유이신 성모님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굳은 믿음을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간직하시어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십자가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아래에서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예수님의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고통에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함께하셨으니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저희도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성모님께 의탁하나이다</a:t>
            </a:r>
          </a:p>
        </p:txBody>
      </p:sp>
    </p:spTree>
    <p:extLst>
      <p:ext uri="{BB962C8B-B14F-4D97-AF65-F5344CB8AC3E}">
        <p14:creationId xmlns:p14="http://schemas.microsoft.com/office/powerpoint/2010/main" val="4389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G:\★ 전례분과\★ 가족성가대 월중 미사곡 PPT + PDF 파일\★ 오늘의 미사 및 성가연습 PPT\20190803_171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8" y="83800"/>
            <a:ext cx="4331598" cy="6729576"/>
          </a:xfrm>
          <a:prstGeom prst="ellipse">
            <a:avLst/>
          </a:prstGeom>
          <a:ln w="63500" cap="rnd">
            <a:solidFill>
              <a:srgbClr val="C00000">
                <a:alpha val="3000"/>
              </a:srgb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4" name="모서리가 둥근 직사각형 3"/>
          <p:cNvSpPr/>
          <p:nvPr/>
        </p:nvSpPr>
        <p:spPr>
          <a:xfrm>
            <a:off x="11330984" y="98688"/>
            <a:ext cx="741680" cy="2682240"/>
          </a:xfrm>
          <a:prstGeom prst="roundRect">
            <a:avLst/>
          </a:prstGeom>
          <a:solidFill>
            <a:schemeClr val="accent3">
              <a:alpha val="3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 extrusionH="19050000" contourW="12700">
            <a:bevelT w="114300" prst="artDeco"/>
            <a:bevelB w="114300" prst="hardEdge"/>
            <a:extrusionClr>
              <a:srgbClr val="FF0000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>
                <a:solidFill>
                  <a:prstClr val="white"/>
                </a:solidFill>
              </a:rPr>
              <a:t>공</a:t>
            </a:r>
            <a:endParaRPr lang="en-US" altLang="ko-KR" sz="4000" dirty="0">
              <a:solidFill>
                <a:prstClr val="white"/>
              </a:solidFill>
            </a:endParaRPr>
          </a:p>
          <a:p>
            <a:pPr algn="ctr"/>
            <a:r>
              <a:rPr lang="ko-KR" altLang="en-US" sz="4000" dirty="0">
                <a:solidFill>
                  <a:prstClr val="white"/>
                </a:solidFill>
              </a:rPr>
              <a:t>지</a:t>
            </a:r>
            <a:endParaRPr lang="en-US" altLang="ko-KR" sz="4000" dirty="0">
              <a:solidFill>
                <a:prstClr val="white"/>
              </a:solidFill>
            </a:endParaRPr>
          </a:p>
          <a:p>
            <a:pPr algn="ctr"/>
            <a:r>
              <a:rPr lang="ko-KR" altLang="en-US" sz="4000" dirty="0">
                <a:solidFill>
                  <a:prstClr val="white"/>
                </a:solidFill>
              </a:rPr>
              <a:t>사</a:t>
            </a:r>
            <a:endParaRPr lang="en-US" altLang="ko-KR" sz="4000" dirty="0">
              <a:solidFill>
                <a:prstClr val="white"/>
              </a:solidFill>
            </a:endParaRPr>
          </a:p>
          <a:p>
            <a:pPr algn="ctr"/>
            <a:r>
              <a:rPr lang="ko-KR" altLang="en-US" sz="4000" dirty="0">
                <a:solidFill>
                  <a:prstClr val="white"/>
                </a:solidFill>
              </a:rPr>
              <a:t>항</a:t>
            </a:r>
          </a:p>
        </p:txBody>
      </p:sp>
    </p:spTree>
    <p:extLst>
      <p:ext uri="{BB962C8B-B14F-4D97-AF65-F5344CB8AC3E}">
        <p14:creationId xmlns:p14="http://schemas.microsoft.com/office/powerpoint/2010/main" val="20872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9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079A2A8-1932-4A9F-9047-C17310B2DB4A}"/>
              </a:ext>
            </a:extLst>
          </p:cNvPr>
          <p:cNvSpPr txBox="1">
            <a:spLocks/>
          </p:cNvSpPr>
          <p:nvPr/>
        </p:nvSpPr>
        <p:spPr>
          <a:xfrm>
            <a:off x="7547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ko-KR" altLang="en-US" sz="6600" dirty="0" smtClean="0">
                <a:solidFill>
                  <a:schemeClr val="bg1"/>
                </a:solidFill>
                <a:latin typeface="+mn-ea"/>
              </a:rPr>
              <a:t>파견</a:t>
            </a:r>
            <a:endParaRPr lang="en-US" altLang="ko-KR" sz="6600" dirty="0">
              <a:solidFill>
                <a:schemeClr val="bg1"/>
              </a:solidFill>
              <a:latin typeface="+mn-ea"/>
            </a:endParaRPr>
          </a:p>
          <a:p>
            <a:pPr marL="0" indent="0" algn="ctr">
              <a:buNone/>
            </a:pPr>
            <a:endParaRPr lang="en-US" altLang="ko-KR" sz="6600" dirty="0">
              <a:solidFill>
                <a:schemeClr val="bg1"/>
              </a:solidFill>
              <a:ea typeface="강산체" panose="02030803020202020204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14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586657"/>
          </a:xfrm>
        </p:spPr>
        <p:txBody>
          <a:bodyPr>
            <a:noAutofit/>
          </a:bodyPr>
          <a:lstStyle/>
          <a:p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미사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후에 바치는 감사기도</a:t>
            </a:r>
            <a:r>
              <a:rPr lang="ko-KR" altLang="en-US" sz="5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1616656"/>
            <a:ext cx="12192000" cy="5340736"/>
          </a:xfrm>
        </p:spPr>
        <p:txBody>
          <a:bodyPr>
            <a:normAutofit/>
          </a:bodyPr>
          <a:lstStyle/>
          <a:p>
            <a:pPr algn="l"/>
            <a:r>
              <a:rPr lang="ko-KR" altLang="en-US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그리스도의 </a:t>
            </a:r>
            <a:r>
              <a:rPr lang="ko-KR" altLang="en-US" sz="5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마음은 </a:t>
            </a:r>
            <a:r>
              <a:rPr lang="ko-KR" altLang="en-US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저를 </a:t>
            </a:r>
            <a:r>
              <a:rPr lang="ko-KR" altLang="en-US" sz="5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거룩하게 </a:t>
            </a:r>
            <a:r>
              <a:rPr lang="ko-KR" altLang="en-US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하소서</a:t>
            </a:r>
            <a:r>
              <a:rPr lang="en-US" altLang="ko-KR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l"/>
            <a:r>
              <a:rPr lang="en-US" altLang="ko-KR" sz="5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그리스도의 </a:t>
            </a:r>
            <a:r>
              <a:rPr lang="ko-KR" altLang="en-US" sz="5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몸은 </a:t>
            </a:r>
            <a:r>
              <a:rPr lang="ko-KR" altLang="en-US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저를 </a:t>
            </a:r>
            <a:r>
              <a:rPr lang="ko-KR" altLang="en-US" sz="5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구원하소서</a:t>
            </a:r>
            <a:r>
              <a:rPr lang="en-US" altLang="ko-KR" sz="5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algn="l"/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그리스도의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피는 저를 취하게 하소서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그리스도의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가슴에서 나온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물은 </a:t>
            </a:r>
            <a:endParaRPr lang="en-US" altLang="ko-KR" sz="5400" dirty="0" smtClean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l"/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저를 씻어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en-US" altLang="ko-KR" sz="50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89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dirty="0">
                <a:latin typeface="HY수평선B" panose="02030600000101010101" pitchFamily="18" charset="-127"/>
                <a:ea typeface="HY수평선B" panose="02030600000101010101" pitchFamily="18" charset="-127"/>
              </a:rPr>
              <a:t/>
            </a:r>
            <a:br>
              <a:rPr lang="en-US" altLang="ko-KR" dirty="0">
                <a:latin typeface="HY수평선B" panose="02030600000101010101" pitchFamily="18" charset="-127"/>
                <a:ea typeface="HY수평선B" panose="02030600000101010101" pitchFamily="18" charset="-127"/>
              </a:rPr>
            </a:br>
            <a:r>
              <a:rPr lang="en-US" altLang="ko-KR" sz="1600" dirty="0">
                <a:latin typeface="HY수평선B" panose="02030600000101010101" pitchFamily="18" charset="-127"/>
                <a:ea typeface="HY수평선B" panose="02030600000101010101" pitchFamily="18" charset="-127"/>
              </a:rPr>
              <a:t/>
            </a:r>
            <a:br>
              <a:rPr lang="en-US" altLang="ko-KR" sz="1600" dirty="0">
                <a:latin typeface="HY수평선B" panose="02030600000101010101" pitchFamily="18" charset="-127"/>
                <a:ea typeface="HY수평선B" panose="02030600000101010101" pitchFamily="18" charset="-127"/>
              </a:rPr>
            </a:br>
            <a:r>
              <a:rPr lang="ko-KR" altLang="en-US" dirty="0">
                <a:latin typeface="HY수평선B" panose="02030600000101010101" pitchFamily="18" charset="-127"/>
                <a:ea typeface="HY수평선B" panose="02030600000101010101" pitchFamily="18" charset="-127"/>
              </a:rPr>
              <a:t/>
            </a:r>
            <a:br>
              <a:rPr lang="ko-KR" altLang="en-US" dirty="0">
                <a:latin typeface="HY수평선B" panose="02030600000101010101" pitchFamily="18" charset="-127"/>
                <a:ea typeface="HY수평선B" panose="02030600000101010101" pitchFamily="18" charset="-127"/>
              </a:rPr>
            </a:b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121920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kumimoji="0" lang="en-US" altLang="ko-KR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그리스도의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수난은 </a:t>
            </a: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저를 </a:t>
            </a:r>
            <a:r>
              <a:rPr kumimoji="0" lang="ko-KR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위로하소서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0" lang="en-US" altLang="ko-K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좋으신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예수님</a:t>
            </a:r>
            <a:r>
              <a:rPr kumimoji="0" lang="en-US" altLang="ko-K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제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기도를 들어주소서</a:t>
            </a:r>
            <a:r>
              <a:rPr kumimoji="0" lang="en-US" altLang="ko-K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주님의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상처 </a:t>
            </a: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속에 저를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숨겨 주소서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0" lang="en-US" altLang="ko-K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0" lang="ko-KR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제가 </a:t>
            </a: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주님을 떠나지 않게 하소서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0" lang="en-US" altLang="ko-K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83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사악한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원수에게서 저를 지켜주소서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죽을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때에 저를 불러 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저를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부르시어 성인들과 함께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영원토록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주님을 찬양하게 하소서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◎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5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1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 fontScale="90000"/>
          </a:bodyPr>
          <a:lstStyle/>
          <a:p>
            <a:pPr marL="0" indent="0" algn="l">
              <a:lnSpc>
                <a:spcPct val="150000"/>
              </a:lnSpc>
            </a:pPr>
            <a:r>
              <a:rPr lang="en-US" altLang="ko-KR" sz="4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4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저희의 </a:t>
            </a:r>
            <a:r>
              <a:rPr lang="ko-KR" altLang="en-US" sz="54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구원이신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성모님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갈릴래아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카나에서처럼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시련의 때가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지나고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다시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기쁨과 축제의 때가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찾아올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수 있도록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성모님께서는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저희에게 필요한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것을 아시고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마련해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주실 것을 믿나이다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31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거룩한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사랑의 성모님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저희가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아버지의 뜻을 충실히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따르고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예수님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말씀대로 행동할 수 있게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도와주소서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065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 algn="l">
              <a:lnSpc>
                <a:spcPct val="150000"/>
              </a:lnSpc>
            </a:pPr>
            <a:r>
              <a:rPr lang="en-US" altLang="ko-KR" sz="4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예수님께서는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십자가를 통하여 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몸소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저희의 고통을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짊어지시고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저희의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슬픔을 </a:t>
            </a: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떠안으시어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저희를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부활의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기쁨으로 </a:t>
            </a:r>
            <a:r>
              <a:rPr lang="ko-KR" altLang="en-US" sz="54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인도하셨나이다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	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아멘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99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 algn="l">
              <a:lnSpc>
                <a:spcPts val="7700"/>
              </a:lnSpc>
            </a:pPr>
            <a:r>
              <a:rPr lang="en-US" altLang="ko-KR" sz="40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4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천주의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성모님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당신의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보호에 저희를 </a:t>
            </a:r>
            <a:r>
              <a:rPr lang="ko-KR" altLang="en-US" sz="5400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맡기오니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어려울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때에 저희의 간절한 기도를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외면하지 마시고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항상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모든 위험에서 저희를 구하소서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영화롭고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복되신 </a:t>
            </a:r>
            <a:r>
              <a:rPr lang="ko-KR" altLang="en-US" sz="54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동정녀시여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20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사제를 위한 기도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○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영원한 사제이신 예수님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   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주님을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본받으려는 사제들을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지켜 주시어 어느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누구도 그들을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해치지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못하게 하소서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50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solidFill>
            <a:schemeClr val="tx1">
              <a:alpha val="65000"/>
            </a:schemeClr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●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주님의 영광스러운 </a:t>
            </a:r>
            <a:r>
              <a:rPr lang="ko-KR" altLang="en-US" sz="5400" dirty="0" err="1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사제직에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올라</a:t>
            </a:r>
            <a:b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    날마다 주님의 몸과 피를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축성하는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사제들을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언제나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깨끗하고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거룩하게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  <a:r>
              <a:rPr lang="ko-KR" altLang="en-US" sz="54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지켜 주소서</a:t>
            </a:r>
            <a: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br>
              <a:rPr lang="en-US" altLang="ko-KR" sz="54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endParaRPr lang="ko-KR" altLang="en-US" sz="54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02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휴먼둥근헤드라인"/>
        <a:ea typeface="휴먼둥근헤드라인"/>
        <a:cs typeface=""/>
      </a:majorFont>
      <a:minorFont>
        <a:latin typeface="휴먼둥근헤드라인"/>
        <a:ea typeface="휴먼둥근헤드라인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휴먼둥근헤드라인"/>
        <a:ea typeface="휴먼둥근헤드라인"/>
        <a:cs typeface=""/>
      </a:majorFont>
      <a:minorFont>
        <a:latin typeface="휴먼둥근헤드라인"/>
        <a:ea typeface="휴먼둥근헤드라인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휴먼둥근헤드라인"/>
        <a:ea typeface="휴먼둥근헤드라인"/>
        <a:cs typeface=""/>
      </a:majorFont>
      <a:minorFont>
        <a:latin typeface="휴먼둥근헤드라인"/>
        <a:ea typeface="휴먼둥근헤드라인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4549</TotalTime>
  <Words>386</Words>
  <Application>Microsoft Office PowerPoint</Application>
  <PresentationFormat>와이드스크린</PresentationFormat>
  <Paragraphs>130</Paragraphs>
  <Slides>36</Slides>
  <Notes>23</Notes>
  <HiddenSlides>0</HiddenSlides>
  <MMClips>4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36</vt:i4>
      </vt:variant>
    </vt:vector>
  </HeadingPairs>
  <TitlesOfParts>
    <vt:vector size="48" baseType="lpstr">
      <vt:lpstr>HY각헤드라인M</vt:lpstr>
      <vt:lpstr>HY견명조</vt:lpstr>
      <vt:lpstr>HY목각파임B</vt:lpstr>
      <vt:lpstr>HY수평선B</vt:lpstr>
      <vt:lpstr>HY헤드라인M</vt:lpstr>
      <vt:lpstr>강산체</vt:lpstr>
      <vt:lpstr>맑은 고딕</vt:lpstr>
      <vt:lpstr>휴먼둥근헤드라인</vt:lpstr>
      <vt:lpstr>Arial</vt:lpstr>
      <vt:lpstr>Office 테마</vt:lpstr>
      <vt:lpstr>6_Office 테마</vt:lpstr>
      <vt:lpstr>7_Office 테마</vt:lpstr>
      <vt:lpstr>연중 제27주일 (군인 주일)</vt:lpstr>
      <vt:lpstr>   성모님께 바치는 기도   ◎ 성모 마리아님,   언제나 구원과 희망의 표징으로   저희의 길을 밝혀 주소서. </vt:lpstr>
      <vt:lpstr> 병자의 치유이신 성모님,  늘 굳은 믿음을 간직하시어,   십자가 아래에서  예수님의 고통에 함께하셨으니,  저희도 성모님께 의탁하나이다</vt:lpstr>
      <vt:lpstr>   저희의 구원이신 성모님,    갈릴래아 카나에서처럼 이 시련의 때가    지나고, 다시 기쁨과 축제의 때가 찾아올   수 있도록, 성모님께서는 저희에게 필요한    것을 아시고, 마련해 주실 것을 믿나이다. </vt:lpstr>
      <vt:lpstr>  거룩한 사랑의 성모님,    저희가 아버지의 뜻을 충실히 따르고,   예수님 말씀대로 행동할 수 있게    도와주소서.  </vt:lpstr>
      <vt:lpstr> 예수님께서는 십자가를 통하여   몸소 저희의 고통을 짊어지시고,  저희의 슬픔을 떠안으시어, 저희를      부활의 기쁨으로 인도하셨나이다.   아멘.</vt:lpstr>
      <vt:lpstr>   천주의 성모님,    당신의 보호에 저희를 맡기오니,   어려울 때에 저희의 간절한 기도를   외면하지 마시고,   항상 모든 위험에서 저희를 구하소서.   영화롭고 복되신 동정녀시여.</vt:lpstr>
      <vt:lpstr>                사제를 위한 기도1   ○ 영원한 사제이신 예수님,       주님을 본받으려는 사제들을        지켜 주시어 어느 누구도 그들을        해치지 못하게 하소서.</vt:lpstr>
      <vt:lpstr> ● 주님의 영광스러운 사제직에 올라     날마다 주님의 몸과 피를 축성하는     사제들을 언제나 깨끗하고 거룩하게     지켜 주소서. </vt:lpstr>
      <vt:lpstr> ○ 주님의 뜨거운 사랑으로     사제들을 세속에 물들지 않도록      지켜 주소서. ● 사제들이 하는 모든 일에 강복하시어     은총의 풍부한 열매를 맺게 하시고 </vt:lpstr>
      <vt:lpstr> ○ 저희로 말미암아      세상에서는 그들이 더 없는 기쁨과     위안을 얻고 천국에서는 찬란히      빛나는 영광을 누리게 하소서. ◎ 아멘.  </vt:lpstr>
      <vt:lpstr>주 모 경</vt:lpstr>
      <vt:lpstr>                                                                                                                                                                                                                                  입 당 송   ◎ 주님, 모든 것이 당신의 권능 안에   있어, 당신 뜻을 거스를 자 없나이다.   당신이 하늘과 땅을 지으시고 하늘   아래 모든 것을 만드셨으니, 당신은   만물의 주님이시옵니다.                  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복음 마태오 복음 21,33-43 </vt:lpstr>
      <vt:lpstr>PowerPoint 프레젠테이션</vt:lpstr>
      <vt:lpstr>PowerPoint 프레젠테이션</vt:lpstr>
      <vt:lpstr> 보편지향기도  ◎주님 저희의 기도를 들어주소서   </vt:lpstr>
      <vt:lpstr>  봉 헌 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미사 후에 바치는 감사기도 </vt:lpstr>
      <vt:lpstr>    </vt:lpstr>
      <vt:lpstr>    사악한 원수에게서 저를 지켜주소서.   죽을 때에 저를 불러 주소서.   저를 부르시어 성인들과 함께   영원토록 주님을 찬양하게 하소서.  ◎ 아멘.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ok</cp:lastModifiedBy>
  <cp:revision>333</cp:revision>
  <dcterms:created xsi:type="dcterms:W3CDTF">2011-05-06T23:36:07Z</dcterms:created>
  <dcterms:modified xsi:type="dcterms:W3CDTF">2020-10-03T04:49:26Z</dcterms:modified>
</cp:coreProperties>
</file>