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366" r:id="rId2"/>
    <p:sldId id="410" r:id="rId3"/>
    <p:sldId id="411" r:id="rId4"/>
    <p:sldId id="412" r:id="rId5"/>
    <p:sldId id="413" r:id="rId6"/>
    <p:sldId id="385" r:id="rId7"/>
    <p:sldId id="386" r:id="rId8"/>
    <p:sldId id="387" r:id="rId9"/>
    <p:sldId id="388" r:id="rId10"/>
    <p:sldId id="389" r:id="rId11"/>
    <p:sldId id="390" r:id="rId12"/>
    <p:sldId id="406" r:id="rId13"/>
    <p:sldId id="407" r:id="rId14"/>
    <p:sldId id="408" r:id="rId15"/>
    <p:sldId id="409" r:id="rId16"/>
    <p:sldId id="368" r:id="rId17"/>
    <p:sldId id="370" r:id="rId18"/>
    <p:sldId id="372" r:id="rId19"/>
    <p:sldId id="373" r:id="rId20"/>
    <p:sldId id="374" r:id="rId21"/>
    <p:sldId id="377" r:id="rId22"/>
    <p:sldId id="378" r:id="rId23"/>
    <p:sldId id="309" r:id="rId24"/>
    <p:sldId id="310" r:id="rId25"/>
    <p:sldId id="311" r:id="rId26"/>
    <p:sldId id="312" r:id="rId27"/>
  </p:sldIdLst>
  <p:sldSz cx="12192000" cy="6858000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D880E-A8C2-44A6-903E-AE43FE8FFE18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7FD83-2888-4AD2-853A-20226186B6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6100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480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350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96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563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84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642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44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15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95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94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4713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4FFE5-36FE-4065-B5BB-6F0A04B871E4}" type="datetimeFigureOut">
              <a:rPr lang="ko-KR" altLang="en-US" smtClean="0"/>
              <a:t>2021-05-02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02D4F-07E9-4178-B533-7670195F2EF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474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AE409CDB-1548-4525-9716-93A4196A775E}"/>
              </a:ext>
            </a:extLst>
          </p:cNvPr>
          <p:cNvSpPr txBox="1">
            <a:spLocks/>
          </p:cNvSpPr>
          <p:nvPr/>
        </p:nvSpPr>
        <p:spPr>
          <a:xfrm>
            <a:off x="-61547" y="5901526"/>
            <a:ext cx="12253545" cy="956474"/>
          </a:xfrm>
          <a:prstGeom prst="rect">
            <a:avLst/>
          </a:prstGeom>
          <a:solidFill>
            <a:schemeClr val="accent6">
              <a:lumMod val="20000"/>
              <a:lumOff val="80000"/>
              <a:alpha val="59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5400" dirty="0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 </a:t>
            </a:r>
            <a:r>
              <a:rPr lang="ko-KR" altLang="en-US" sz="5400" dirty="0" err="1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필립보와</a:t>
            </a:r>
            <a:r>
              <a:rPr lang="ko-KR" altLang="en-US" sz="5400" dirty="0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성 </a:t>
            </a:r>
            <a:r>
              <a:rPr lang="ko-KR" altLang="en-US" sz="5400" dirty="0" err="1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야고보</a:t>
            </a:r>
            <a:r>
              <a:rPr lang="ko-KR" altLang="en-US" sz="5400" dirty="0" smtClean="0">
                <a:solidFill>
                  <a:srgbClr val="C0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사도 축일</a:t>
            </a:r>
            <a:endParaRPr lang="ko-KR" altLang="en-US" sz="5400" dirty="0">
              <a:solidFill>
                <a:srgbClr val="C000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9525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6073" y="310896"/>
            <a:ext cx="10703343" cy="605138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예수님께서는 십자가를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통하여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몸소 저희의 </a:t>
            </a: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고통을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짊어지시고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저희의 슬픔을 </a:t>
            </a:r>
            <a:r>
              <a:rPr lang="ko-KR" altLang="en-US" sz="60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떠안으시어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저희를 </a:t>
            </a: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부활의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기쁨으로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60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인도하셨나이다</a:t>
            </a:r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아멘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ko-KR" altLang="en-US" dirty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816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719935" y="841249"/>
            <a:ext cx="10774073" cy="5705856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천주의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성모님</a:t>
            </a:r>
            <a:r>
              <a:rPr lang="en-US" altLang="ko-KR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당신의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보호에 저희를 </a:t>
            </a:r>
            <a:r>
              <a:rPr lang="ko-KR" altLang="en-US" sz="54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맡기오니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어려울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때에 저희의 간절한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기도를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외면하지 마시고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항상 모든 위험에서 저희를 구하소서</a:t>
            </a:r>
            <a:r>
              <a:rPr lang="en-US" altLang="ko-KR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영화롭고 복되신 </a:t>
            </a:r>
            <a:r>
              <a:rPr lang="ko-KR" altLang="en-US" sz="5400" dirty="0" err="1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동정녀시여</a:t>
            </a:r>
            <a:r>
              <a:rPr lang="en-US" altLang="ko-KR" sz="48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48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156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0" y="0"/>
            <a:ext cx="12192000" cy="1033272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6000" dirty="0" smtClean="0">
                <a:solidFill>
                  <a:srgbClr val="FF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부활삼종기도</a:t>
            </a:r>
            <a:endParaRPr lang="en-US" altLang="ko-KR" sz="6000" dirty="0">
              <a:solidFill>
                <a:srgbClr val="FF00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0" y="1261872"/>
            <a:ext cx="12192000" cy="5731530"/>
          </a:xfrm>
        </p:spPr>
        <p:txBody>
          <a:bodyPr>
            <a:normAutofit/>
          </a:bodyPr>
          <a:lstStyle/>
          <a:p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하늘의 </a:t>
            </a:r>
            <a:r>
              <a:rPr lang="ko-KR" altLang="en-US" sz="54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모후님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기뻐하소서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태중에 모시던 아드님께서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altLang="ko-KR" sz="2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2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</a:t>
            </a:r>
            <a:r>
              <a:rPr lang="en-US" altLang="ko-KR" sz="18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      </a:t>
            </a:r>
            <a:r>
              <a:rPr lang="ko-KR" altLang="en-US" sz="53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말씀하신 대로 </a:t>
            </a:r>
            <a:r>
              <a:rPr lang="ko-KR" altLang="en-US" sz="53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부활하셨나이다</a:t>
            </a:r>
            <a:r>
              <a:rPr lang="en-US" altLang="ko-KR" sz="53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 </a:t>
            </a:r>
            <a:r>
              <a:rPr lang="ko-KR" altLang="en-US" sz="53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53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 </a:t>
            </a:r>
          </a:p>
          <a:p>
            <a:pPr algn="l">
              <a:lnSpc>
                <a:spcPct val="120000"/>
              </a:lnSpc>
            </a:pPr>
            <a:r>
              <a:rPr lang="en-US" altLang="ko-KR" sz="5400" dirty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저희를 위하여 하느님께 빌어주소서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en-US" altLang="ko-KR" sz="5400" dirty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</a:t>
            </a:r>
            <a:r>
              <a:rPr lang="ko-KR" altLang="en-US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54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>
              <a:lnSpc>
                <a:spcPct val="120000"/>
              </a:lnSpc>
            </a:pPr>
            <a:endParaRPr lang="en-US" altLang="ko-KR" sz="6000" dirty="0" smtClean="0">
              <a:latin typeface="HY울릉도B" panose="02030600000101010101" pitchFamily="18" charset="-127"/>
              <a:ea typeface="HY울릉도B" panose="02030600000101010101" pitchFamily="18" charset="-127"/>
            </a:endParaRPr>
          </a:p>
          <a:p>
            <a:pPr marL="857250" indent="-857250" algn="l">
              <a:buFont typeface="HY울릉도B" panose="02030600000101010101" pitchFamily="18" charset="-127"/>
              <a:buChar char="●"/>
            </a:pPr>
            <a:endParaRPr lang="en-US" altLang="ko-KR" sz="6000" dirty="0" smtClean="0">
              <a:latin typeface="HY울릉도B" panose="02030600000101010101" pitchFamily="18" charset="-127"/>
              <a:ea typeface="HY울릉도B" panose="02030600000101010101" pitchFamily="18" charset="-127"/>
            </a:endParaRPr>
          </a:p>
          <a:p>
            <a:pPr marL="857250" indent="-857250" algn="l">
              <a:buFont typeface="HY울릉도B" panose="02030600000101010101" pitchFamily="18" charset="-127"/>
              <a:buChar char="○"/>
            </a:pPr>
            <a:endParaRPr lang="ko-KR" altLang="en-US" sz="4400" dirty="0">
              <a:latin typeface="HY울릉도B" panose="02030600000101010101" pitchFamily="18" charset="-127"/>
              <a:ea typeface="HY울릉도B" panose="02030600000101010101" pitchFamily="18" charset="-127"/>
            </a:endParaRPr>
          </a:p>
        </p:txBody>
      </p:sp>
      <p:sp>
        <p:nvSpPr>
          <p:cNvPr id="3" name="타원 2"/>
          <p:cNvSpPr/>
          <p:nvPr/>
        </p:nvSpPr>
        <p:spPr>
          <a:xfrm>
            <a:off x="315698" y="2335172"/>
            <a:ext cx="609600" cy="589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15698" y="3479597"/>
            <a:ext cx="609600" cy="59483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315698" y="1335616"/>
            <a:ext cx="609600" cy="57727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15698" y="4629860"/>
            <a:ext cx="609600" cy="589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1651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181708" y="131885"/>
            <a:ext cx="11684000" cy="6585438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/>
              <a:t> </a:t>
            </a:r>
            <a:r>
              <a:rPr lang="en-US" altLang="ko-KR" dirty="0" smtClean="0"/>
              <a:t>     </a:t>
            </a:r>
          </a:p>
          <a:p>
            <a:pPr algn="l"/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동정 마리아님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기뻐하시며 </a:t>
            </a:r>
            <a:endParaRPr lang="en-US" altLang="ko-KR" sz="6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/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</a:t>
            </a:r>
            <a:r>
              <a:rPr lang="ko-KR" altLang="en-US" sz="60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즐거워하소서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endParaRPr lang="en-US" altLang="ko-KR" sz="6000" dirty="0" smtClean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/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</a:t>
            </a:r>
          </a:p>
          <a:p>
            <a:pPr algn="l"/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</a:t>
            </a:r>
            <a:r>
              <a:rPr lang="ko-KR" altLang="en-US" sz="6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주님께서 참으로 </a:t>
            </a:r>
            <a:r>
              <a:rPr lang="ko-KR" altLang="en-US" sz="6000" dirty="0" err="1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부활하셨나이다</a:t>
            </a:r>
            <a:r>
              <a:rPr lang="en-US" altLang="ko-KR" sz="6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/>
            <a:r>
              <a:rPr lang="en-US" altLang="ko-KR" sz="6000" dirty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</a:t>
            </a:r>
            <a:r>
              <a:rPr lang="ko-KR" altLang="en-US" sz="6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알렐루야</a:t>
            </a:r>
            <a:r>
              <a:rPr lang="en-US" altLang="ko-KR" sz="6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4800" dirty="0" smtClean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/>
            <a:r>
              <a:rPr lang="en-US" altLang="ko-KR" sz="6000" i="1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  </a:t>
            </a:r>
          </a:p>
          <a:p>
            <a:pPr algn="l"/>
            <a:endParaRPr lang="ko-KR" altLang="en-US" sz="4400" dirty="0">
              <a:latin typeface="HY울릉도B" panose="02030600000101010101" pitchFamily="18" charset="-127"/>
              <a:ea typeface="HY울릉도B" panose="02030600000101010101" pitchFamily="18" charset="-127"/>
            </a:endParaRPr>
          </a:p>
        </p:txBody>
      </p:sp>
      <p:sp>
        <p:nvSpPr>
          <p:cNvPr id="3" name="타원 2"/>
          <p:cNvSpPr/>
          <p:nvPr/>
        </p:nvSpPr>
        <p:spPr>
          <a:xfrm>
            <a:off x="393061" y="3613339"/>
            <a:ext cx="609600" cy="55418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93061" y="786446"/>
            <a:ext cx="609600" cy="554182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2476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부제목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1999" cy="6858000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100000"/>
              </a:lnSpc>
            </a:pPr>
            <a:r>
              <a:rPr lang="ko-KR" altLang="en-US" sz="6000" dirty="0" smtClean="0">
                <a:solidFill>
                  <a:srgbClr val="FFFF00"/>
                </a:solidFill>
                <a:latin typeface="HY울릉도B" panose="02030600000101010101" pitchFamily="18" charset="-127"/>
                <a:ea typeface="HY울릉도B" panose="02030600000101010101" pitchFamily="18" charset="-127"/>
              </a:rPr>
              <a:t>  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기도합시다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>
              <a:lnSpc>
                <a:spcPct val="100000"/>
              </a:lnSpc>
            </a:pP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하느님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성자 우리 주 예수 그리스도의</a:t>
            </a:r>
            <a:endParaRPr lang="en-US" altLang="ko-KR" sz="6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부활로 온 세상을 기쁘게 하셨으니</a:t>
            </a:r>
            <a:endParaRPr lang="en-US" altLang="ko-KR" sz="6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성자의 어머니 동정 마리아의 도움으로</a:t>
            </a:r>
            <a:endParaRPr lang="en-US" altLang="ko-KR" sz="60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en-US" altLang="ko-KR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영생의 즐거움을 얻게 하소서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  <a:p>
            <a:pPr algn="l"/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  우리 주 </a:t>
            </a:r>
            <a:r>
              <a:rPr lang="ko-KR" altLang="en-US" sz="60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그리스도를 통하여 </a:t>
            </a:r>
            <a:r>
              <a:rPr lang="ko-KR" altLang="en-US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비나이다</a:t>
            </a:r>
            <a:r>
              <a:rPr lang="en-US" altLang="ko-KR" sz="60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6000" dirty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marL="857250" indent="-857250" algn="l">
              <a:buFont typeface="HY울릉도B" panose="02030600000101010101" pitchFamily="18" charset="-127"/>
              <a:buChar char="◎"/>
            </a:pP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아멘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endParaRPr lang="en-US" altLang="ko-KR" sz="5400" dirty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sp>
        <p:nvSpPr>
          <p:cNvPr id="7" name="덧셈 기호 6"/>
          <p:cNvSpPr/>
          <p:nvPr/>
        </p:nvSpPr>
        <p:spPr>
          <a:xfrm>
            <a:off x="195040" y="91440"/>
            <a:ext cx="452582" cy="785091"/>
          </a:xfrm>
          <a:prstGeom prst="math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139872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565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89082" y="129320"/>
            <a:ext cx="11875477" cy="778098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</a:t>
            </a:r>
            <a:r>
              <a:rPr lang="ko-KR" altLang="en-US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독서</a:t>
            </a:r>
            <a:endParaRPr lang="ko-KR" altLang="en-US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89082" y="1036738"/>
            <a:ext cx="11875477" cy="5647724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16700" dirty="0" err="1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코린토</a:t>
            </a:r>
            <a:r>
              <a:rPr lang="ko-KR" altLang="en-US" sz="167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167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15,1-18</a:t>
            </a:r>
            <a:endParaRPr lang="ko-KR" altLang="en-US" sz="7200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888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27488" y="174890"/>
            <a:ext cx="11946324" cy="83767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화답송</a:t>
            </a:r>
            <a:endParaRPr lang="ko-KR" altLang="en-US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27488" y="1187456"/>
            <a:ext cx="11946324" cy="5459924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ko-KR" altLang="en-US" sz="115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그 소리 온 누리에 </a:t>
            </a:r>
            <a:endParaRPr lang="en-US" altLang="ko-KR" sz="11500" dirty="0" smtClean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ko-KR" altLang="en-US" sz="115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퍼져 나가네</a:t>
            </a:r>
            <a:r>
              <a:rPr lang="en-US" altLang="ko-KR" sz="115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  <a:endParaRPr lang="ko-KR" altLang="en-US" sz="31900" dirty="0">
              <a:solidFill>
                <a:srgbClr val="7030A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061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30640" y="197157"/>
            <a:ext cx="11933842" cy="937614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알렐루야</a:t>
            </a:r>
            <a:r>
              <a:rPr lang="en-US" altLang="ko-KR" sz="3600" dirty="0" smtClean="0">
                <a:solidFill>
                  <a:schemeClr val="bg1"/>
                </a:solidFill>
                <a:latin typeface="휴먼둥근헤드라인" pitchFamily="18" charset="-127"/>
                <a:ea typeface="휴먼둥근헤드라인" pitchFamily="18" charset="-127"/>
              </a:rPr>
              <a:t>.</a:t>
            </a:r>
            <a:endParaRPr lang="ko-KR" altLang="en-US" sz="4000" dirty="0">
              <a:solidFill>
                <a:schemeClr val="bg1"/>
              </a:solidFill>
              <a:latin typeface="휴먼둥근헤드라인" pitchFamily="18" charset="-127"/>
              <a:ea typeface="휴먼둥근헤드라인" pitchFamily="18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30640" y="1275944"/>
            <a:ext cx="11933842" cy="5491732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ko-KR" altLang="en-US" sz="8000" dirty="0" smtClean="0">
                <a:solidFill>
                  <a:schemeClr val="bg1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주님이 말씀하신다</a:t>
            </a:r>
            <a:r>
              <a:rPr lang="en-US" altLang="ko-KR" sz="8000" dirty="0" smtClean="0">
                <a:solidFill>
                  <a:schemeClr val="bg1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. 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ko-KR" altLang="en-US" sz="8000" dirty="0" smtClean="0">
                <a:solidFill>
                  <a:schemeClr val="bg1"/>
                </a:solidFill>
                <a:latin typeface="안동엄마까투리OTF" panose="020B0600000101010101" pitchFamily="34" charset="-127"/>
                <a:ea typeface="안동엄마까투리OTF" panose="020B0600000101010101" pitchFamily="34" charset="-127"/>
              </a:rPr>
              <a:t>나는 </a:t>
            </a:r>
            <a:r>
              <a:rPr lang="ko-KR" altLang="en-US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길이요 진리요 생명이다</a:t>
            </a:r>
            <a:r>
              <a:rPr lang="en-US" altLang="ko-KR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ko-KR" altLang="en-US" sz="8000" dirty="0" err="1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필립보야</a:t>
            </a:r>
            <a:r>
              <a:rPr lang="en-US" altLang="ko-KR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나를 본 사람은 곧 </a:t>
            </a:r>
            <a:endParaRPr lang="en-US" altLang="ko-KR" sz="8000" dirty="0" smtClean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0" indent="0" algn="ctr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ko-KR" altLang="en-US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아버지를 뵌 것이다</a:t>
            </a:r>
            <a:r>
              <a:rPr lang="en-US" altLang="ko-KR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13803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156879" y="202845"/>
            <a:ext cx="11904784" cy="886216"/>
          </a:xfrm>
          <a:prstGeom prst="rect">
            <a:avLst/>
          </a:prstGeom>
          <a:solidFill>
            <a:schemeClr val="tx1">
              <a:alpha val="57000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복음</a:t>
            </a:r>
            <a:endParaRPr lang="ko-KR" altLang="en-US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112834" y="1249347"/>
            <a:ext cx="11904784" cy="5448366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ko-KR" altLang="en-US" sz="167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요한</a:t>
            </a:r>
            <a:endParaRPr lang="en-US" altLang="ko-KR" sz="16700" dirty="0" smtClean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ko-KR" sz="80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14,6-14</a:t>
            </a:r>
            <a:endParaRPr lang="ko-KR" altLang="en-US" sz="8000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483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CF644EA4-1297-4B95-8635-F854329B751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68680"/>
          </a:xfrm>
          <a:prstGeom prst="rect">
            <a:avLst/>
          </a:prstGeom>
          <a:solidFill>
            <a:schemeClr val="tx1">
              <a:lumMod val="95000"/>
              <a:alpha val="49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4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성모 </a:t>
            </a:r>
            <a:r>
              <a:rPr lang="ko-KR" altLang="en-US" sz="4000" dirty="0" err="1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성월</a:t>
            </a:r>
            <a:r>
              <a:rPr lang="ko-KR" altLang="en-US" sz="4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기도</a:t>
            </a:r>
            <a:r>
              <a:rPr lang="en-US" altLang="ko-KR" sz="4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(</a:t>
            </a:r>
            <a:r>
              <a:rPr lang="ko-KR" altLang="en-US" sz="4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마리아의 노래</a:t>
            </a:r>
            <a:r>
              <a:rPr lang="en-US" altLang="ko-KR" sz="4000" dirty="0" smtClean="0">
                <a:solidFill>
                  <a:srgbClr val="FFFF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)</a:t>
            </a:r>
            <a:endParaRPr lang="ko-KR" altLang="en-US" sz="4000" dirty="0">
              <a:solidFill>
                <a:srgbClr val="FFFF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0" y="1024129"/>
            <a:ext cx="12192000" cy="5797295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lnSpc>
                <a:spcPct val="100000"/>
              </a:lnSpc>
              <a:spcBef>
                <a:spcPts val="0"/>
              </a:spcBef>
              <a:buFont typeface="경기천년제목 Bold" panose="02020803020101020101" pitchFamily="18" charset="-127"/>
              <a:buChar char="○"/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내 영혼이 주님을 찬양하고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내 구원자 하느님 안에서 내 마음 기뻐 뛰노네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ko-KR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  <a:buFont typeface="경기천년제목 Bold" panose="02020803020101020101" pitchFamily="18" charset="-127"/>
              <a:buChar char="●"/>
            </a:pP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그분은 비천한 당신 종을 굽어보셨네</a:t>
            </a:r>
            <a:r>
              <a:rPr lang="en-US" altLang="ko-KR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r>
              <a:rPr lang="en-US" altLang="ko-KR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 </a:t>
            </a: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이제부터 과연 모든 세대가 나를 복되다 하리라</a:t>
            </a:r>
            <a:r>
              <a:rPr lang="en-US" altLang="ko-KR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endParaRPr lang="en-US" altLang="ko-KR" sz="4800" dirty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경기천년제목 Bold" panose="02020803020101020101" pitchFamily="18" charset="-127"/>
              <a:buChar char="○"/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전능하신 분이 나에게 큰일을 하셨으니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그 이름은 거룩하신 분이시다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31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8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  <p:sp>
        <p:nvSpPr>
          <p:cNvPr id="3" name="제목 1">
            <a:extLst>
              <a:ext uri="{FF2B5EF4-FFF2-40B4-BE49-F238E27FC236}">
                <a16:creationId xmlns:a16="http://schemas.microsoft.com/office/drawing/2014/main" id="{C8183347-2D06-4CBF-BF5A-CB6D3D356F9A}"/>
              </a:ext>
            </a:extLst>
          </p:cNvPr>
          <p:cNvSpPr txBox="1">
            <a:spLocks/>
          </p:cNvSpPr>
          <p:nvPr/>
        </p:nvSpPr>
        <p:spPr>
          <a:xfrm>
            <a:off x="82297" y="129732"/>
            <a:ext cx="11938269" cy="923655"/>
          </a:xfrm>
          <a:prstGeom prst="rect">
            <a:avLst/>
          </a:prstGeom>
          <a:solidFill>
            <a:schemeClr val="tx1">
              <a:alpha val="56863"/>
            </a:schemeClr>
          </a:solidFill>
        </p:spPr>
        <p:txBody>
          <a:bodyPr anchor="ctr"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 dirty="0" err="1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영성체송</a:t>
            </a:r>
            <a:endParaRPr lang="ko-KR" altLang="en-US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2079A2A8-1932-4A9F-9047-C17310B2DB4A}"/>
              </a:ext>
            </a:extLst>
          </p:cNvPr>
          <p:cNvSpPr txBox="1">
            <a:spLocks/>
          </p:cNvSpPr>
          <p:nvPr/>
        </p:nvSpPr>
        <p:spPr>
          <a:xfrm>
            <a:off x="82297" y="1172192"/>
            <a:ext cx="11938270" cy="5567002"/>
          </a:xfrm>
          <a:prstGeom prst="rect">
            <a:avLst/>
          </a:prstGeom>
          <a:solidFill>
            <a:schemeClr val="tx1">
              <a:alpha val="66000"/>
            </a:schemeClr>
          </a:solidFill>
        </p:spPr>
        <p:txBody>
          <a:bodyPr anchor="ctr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주님</a:t>
            </a:r>
            <a:r>
              <a:rPr lang="en-US" altLang="ko-KR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저희가 아버지를 뵙게 해 </a:t>
            </a:r>
            <a:endParaRPr lang="en-US" altLang="ko-KR" sz="6600" dirty="0" smtClean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주소서</a:t>
            </a:r>
            <a:r>
              <a:rPr lang="en-US" altLang="ko-KR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 </a:t>
            </a: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저희에게는 그것으로 </a:t>
            </a:r>
            <a:endParaRPr lang="en-US" altLang="ko-KR" sz="6600" dirty="0" smtClean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충분하리이다</a:t>
            </a:r>
            <a:r>
              <a:rPr lang="en-US" altLang="ko-KR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 </a:t>
            </a:r>
            <a:r>
              <a:rPr lang="ko-KR" altLang="en-US" sz="6600" dirty="0" err="1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필립보야</a:t>
            </a:r>
            <a:r>
              <a:rPr lang="en-US" altLang="ko-KR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나를 </a:t>
            </a:r>
            <a:endParaRPr lang="en-US" altLang="ko-KR" sz="6600" dirty="0" smtClean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본 사람은 곧 내 아버지를 뵌 것이다</a:t>
            </a:r>
            <a:r>
              <a:rPr lang="en-US" altLang="ko-KR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 </a:t>
            </a:r>
            <a:r>
              <a:rPr lang="ko-KR" altLang="en-US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알렐루야</a:t>
            </a:r>
            <a:r>
              <a:rPr lang="en-US" altLang="ko-KR" sz="6600" dirty="0" smtClean="0">
                <a:solidFill>
                  <a:schemeClr val="bg1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  <a:endParaRPr lang="ko-KR" altLang="en-US" sz="8800" dirty="0">
              <a:solidFill>
                <a:schemeClr val="bg1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429751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"/>
            <a:ext cx="12192000" cy="685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47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CF644EA4-1297-4B95-8635-F854329B751D}"/>
              </a:ext>
            </a:extLst>
          </p:cNvPr>
          <p:cNvSpPr txBox="1">
            <a:spLocks/>
          </p:cNvSpPr>
          <p:nvPr/>
        </p:nvSpPr>
        <p:spPr>
          <a:xfrm>
            <a:off x="208992" y="227933"/>
            <a:ext cx="11876886" cy="1325563"/>
          </a:xfrm>
          <a:prstGeom prst="rect">
            <a:avLst/>
          </a:prstGeom>
          <a:solidFill>
            <a:schemeClr val="bg1">
              <a:alpha val="49000"/>
            </a:schemeClr>
          </a:solidFill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미사 후에 바치는 감사기도</a:t>
            </a:r>
            <a:endParaRPr lang="ko-KR" altLang="en-US" dirty="0">
              <a:solidFill>
                <a:srgbClr val="FF0000"/>
              </a:solidFill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1624519" y="2071993"/>
            <a:ext cx="8735438" cy="4231530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그리스도의 마음은 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pPr algn="l"/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거룩하게 하소서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 </a:t>
            </a:r>
          </a:p>
          <a:p>
            <a:pPr algn="l"/>
            <a:endParaRPr lang="en-US" altLang="ko-KR" sz="20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pPr algn="l"/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그리스도의 몸은 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pPr algn="l"/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구원하소서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  <a:endParaRPr lang="en-US" altLang="ko-KR" sz="40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5333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061125" y="410457"/>
            <a:ext cx="1003813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그리스도의 피는 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취하게 하소서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20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그리스도의 가슴에서 나온 물은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씻어 주소서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20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그리스도의 수난은 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</a:t>
            </a:r>
            <a:r>
              <a:rPr lang="ko-KR" altLang="en-US" sz="5400" dirty="0" err="1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위로하소서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  <a:endParaRPr lang="ko-KR" altLang="en-US" sz="54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4887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284050" y="391001"/>
            <a:ext cx="1003875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좋으신 예수님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,</a:t>
            </a: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제 기도를 들어주소서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20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주님의 상처 속에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숨겨 주소서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20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제가 주님을 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떠나지 않게 하소서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  <a:endParaRPr lang="ko-KR" altLang="en-US" sz="54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9927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726655" y="457927"/>
            <a:ext cx="1077824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사악한 원수에게서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지켜주소서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16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죽을 때에 저를 불러 주소서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16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저를 부르시어 성인들과 함께</a:t>
            </a:r>
            <a:endParaRPr lang="en-US" altLang="ko-KR" sz="54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영원토록 주님을 찬양하게 하소서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</a:p>
          <a:p>
            <a:endParaRPr lang="en-US" altLang="ko-KR" sz="1600" dirty="0" smtClean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  <a:p>
            <a:r>
              <a:rPr lang="ko-KR" altLang="en-US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아멘</a:t>
            </a:r>
            <a:r>
              <a:rPr lang="en-US" altLang="ko-KR" sz="5400" dirty="0" smtClean="0"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.</a:t>
            </a:r>
            <a:endParaRPr lang="ko-KR" altLang="en-US" sz="5400" dirty="0"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491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altLang="ko-KR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  <a:buFont typeface="경기천년제목 Bold" panose="02020803020101020101" pitchFamily="18" charset="-127"/>
              <a:buChar char="●"/>
            </a:pP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그분 자비는 세세 대대로 </a:t>
            </a:r>
            <a:endParaRPr lang="en-US" altLang="ko-KR" sz="4800" dirty="0" smtClean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r>
              <a:rPr lang="en-US" altLang="ko-KR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</a:t>
            </a: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그분을 </a:t>
            </a:r>
            <a:r>
              <a:rPr lang="en-US" altLang="ko-KR" sz="4800" dirty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두려워하는 이들에게 미치리라</a:t>
            </a:r>
            <a:r>
              <a:rPr lang="en-US" altLang="ko-KR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endParaRPr lang="en-US" altLang="ko-KR" sz="2800" dirty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경기천년제목 Bold" panose="02020803020101020101" pitchFamily="18" charset="-127"/>
              <a:buChar char="○"/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그분은 당신 팔로 권능을 떨치시어</a:t>
            </a: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마음이 교만한 자들을 흩으셨네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endParaRPr lang="en-US" altLang="ko-KR" sz="3600" dirty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  <a:buFont typeface="경기천년제목 Bold" panose="02020803020101020101" pitchFamily="18" charset="-127"/>
              <a:buChar char="●"/>
            </a:pPr>
            <a:r>
              <a:rPr lang="ko-KR" altLang="en-US" sz="4800" dirty="0" err="1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권세있는</a:t>
            </a: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자를 자리에서 내치시고</a:t>
            </a:r>
            <a:endParaRPr lang="en-US" altLang="ko-KR" sz="4800" dirty="0" smtClean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비천한 이를 들어 올리셨네</a:t>
            </a:r>
            <a:r>
              <a:rPr lang="en-US" altLang="ko-KR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8703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0" y="301753"/>
            <a:ext cx="12192000" cy="6208775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lnSpc>
                <a:spcPct val="100000"/>
              </a:lnSpc>
              <a:spcBef>
                <a:spcPts val="0"/>
              </a:spcBef>
              <a:buFont typeface="경기천년제목 Bold" panose="02020803020101020101" pitchFamily="18" charset="-127"/>
              <a:buChar char="○"/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굶주린 이를 좋은 것으로 채워 주시고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부유한 자를 빈손으로 돌려보내셨네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Font typeface="경기천년제목 Bold" panose="02020803020101020101" pitchFamily="18" charset="-127"/>
              <a:buChar char="○"/>
            </a:pPr>
            <a:endParaRPr lang="en-US" altLang="ko-KR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  <a:buFont typeface="경기천년제목 Bold" panose="02020803020101020101" pitchFamily="18" charset="-127"/>
              <a:buChar char="●"/>
            </a:pP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당신 자비를 기억하시어</a:t>
            </a:r>
            <a:endParaRPr lang="en-US" altLang="ko-KR" sz="4800" dirty="0" smtClean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r>
              <a:rPr lang="ko-KR" altLang="en-US" sz="4800" dirty="0" smtClean="0">
                <a:solidFill>
                  <a:srgbClr val="FFFF00"/>
                </a:solidFill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당신 종 이스라엘을 돌보셨으니</a:t>
            </a:r>
            <a:endParaRPr lang="en-US" altLang="ko-KR" sz="4800" dirty="0" smtClean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  <a:buFont typeface="경기천년제목 Bold" panose="02020803020101020101" pitchFamily="18" charset="-127"/>
              <a:buChar char="●"/>
            </a:pPr>
            <a:endParaRPr lang="en-US" altLang="ko-KR" sz="4800" dirty="0">
              <a:solidFill>
                <a:srgbClr val="FFFF00"/>
              </a:solidFill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안동엄마까투리" panose="020B0600000101010101" pitchFamily="50" charset="-127"/>
              <a:buChar char="○"/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우리 조상들에게 말씀하신 대로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rgbClr val="FFFF00"/>
              </a:buClr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아브라함과 그 후손에게 그분의 자비 영원하리라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496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821425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안동엄마까투리" panose="020B0600000101010101" pitchFamily="50" charset="-127"/>
              <a:buChar char="＋"/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기도합시다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 저희를 하느님 아버지께 이끄시는 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주 예수 그리스도님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주님의 어머니 동정 마리아를 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저희 어머니가 되게 하시고 저희의 </a:t>
            </a:r>
            <a:r>
              <a:rPr lang="ko-KR" altLang="en-US" sz="4800" dirty="0" err="1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전구자로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</a:t>
            </a:r>
            <a:r>
              <a:rPr lang="ko-KR" altLang="en-US" sz="4800" dirty="0" err="1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세우셨나이다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비오니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,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성모 마리아의 전구를 들으시어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저희가 주님께 간구하는 모든 은혜를 </a:t>
            </a:r>
            <a:endParaRPr lang="en-US" altLang="ko-KR" sz="4800" dirty="0" smtClean="0">
              <a:latin typeface="안동엄마까투리" panose="020B0600000101010101" pitchFamily="50" charset="-127"/>
              <a:ea typeface="안동엄마까투리" panose="020B0600000101010101" pitchFamily="50" charset="-127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</a:pPr>
            <a:r>
              <a:rPr lang="en-US" altLang="ko-KR" sz="4800" dirty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 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받아 누리게 하소서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  <a:p>
            <a:pPr marL="685800" indent="-685800" algn="l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Font typeface="안동엄마까투리" panose="020B0600000101010101" pitchFamily="50" charset="-127"/>
              <a:buChar char="◎"/>
            </a:pP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 </a:t>
            </a:r>
            <a:r>
              <a:rPr lang="ko-KR" altLang="en-US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아멘</a:t>
            </a:r>
            <a:r>
              <a:rPr lang="en-US" altLang="ko-KR" sz="4800" dirty="0" smtClean="0">
                <a:latin typeface="안동엄마까투리" panose="020B0600000101010101" pitchFamily="50" charset="-127"/>
                <a:ea typeface="안동엄마까투리" panose="020B0600000101010101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93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CF644EA4-1297-4B95-8635-F854329B751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1114484"/>
          </a:xfrm>
          <a:prstGeom prst="rect">
            <a:avLst/>
          </a:prstGeom>
          <a:solidFill>
            <a:schemeClr val="tx1">
              <a:lumMod val="95000"/>
              <a:alpha val="49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ko-KR" altLang="en-US" sz="5400" dirty="0" smtClean="0">
                <a:solidFill>
                  <a:srgbClr val="FFFF00"/>
                </a:solidFill>
                <a:latin typeface="경기천년제목V Bold" panose="02020803020101020101" pitchFamily="18" charset="-127"/>
                <a:ea typeface="경기천년제목V Bold" panose="02020803020101020101" pitchFamily="18" charset="-127"/>
              </a:rPr>
              <a:t>성모님께 바치는 기도</a:t>
            </a:r>
            <a:endParaRPr lang="ko-KR" altLang="en-US" sz="5400" dirty="0">
              <a:solidFill>
                <a:srgbClr val="FFFF00"/>
              </a:solidFill>
              <a:latin typeface="경기천년제목V Bold" panose="02020803020101020101" pitchFamily="18" charset="-127"/>
              <a:ea typeface="경기천년제목V Bold" panose="02020803020101020101" pitchFamily="18" charset="-127"/>
            </a:endParaRP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454713" y="2052537"/>
            <a:ext cx="10975287" cy="2859931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성모 마리아님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언제나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구원과 희망의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표징으로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길을 밝혀 주소서</a:t>
            </a:r>
            <a:r>
              <a:rPr lang="en-US" altLang="ko-KR" sz="5400" dirty="0" smtClean="0">
                <a:latin typeface="+mn-ea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098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741141" y="447472"/>
            <a:ext cx="10368819" cy="5404687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ko-KR" altLang="en-US" sz="4000" dirty="0"/>
              <a:t/>
            </a:r>
            <a:br>
              <a:rPr lang="ko-KR" altLang="en-US" sz="4000" dirty="0"/>
            </a:b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병자의 치유이신 성모님</a:t>
            </a:r>
            <a:r>
              <a:rPr lang="en-US" altLang="ko-KR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굳은 믿음을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간직하시어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십자가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아래에서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예수님의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고통에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함께하셨으니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저희도 성모님께 의탁하나이다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591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786384" y="402336"/>
            <a:ext cx="10479024" cy="6181344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저희의 </a:t>
            </a:r>
            <a:r>
              <a:rPr lang="ko-KR" altLang="en-US" sz="5400" dirty="0" err="1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구원이신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성모님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ko-KR" altLang="en-US" sz="54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갈릴래아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</a:t>
            </a:r>
            <a:r>
              <a:rPr lang="ko-KR" altLang="en-US" sz="5400" dirty="0" err="1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카나에서처럼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이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시련의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때가 지나고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 다시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기쁨과 축제의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때가 찾아올 수 있도록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성모님께서는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저희에게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필요한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것을 아시고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 </a:t>
            </a: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마련해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주실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것을 믿나이다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68866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D2B26F90-38BE-4E9F-9FE0-3C7241586B75}"/>
              </a:ext>
            </a:extLst>
          </p:cNvPr>
          <p:cNvSpPr txBox="1">
            <a:spLocks/>
          </p:cNvSpPr>
          <p:nvPr/>
        </p:nvSpPr>
        <p:spPr>
          <a:xfrm>
            <a:off x="1071147" y="1207008"/>
            <a:ext cx="9407877" cy="4901184"/>
          </a:xfrm>
          <a:prstGeom prst="rect">
            <a:avLst/>
          </a:prstGeom>
          <a:solidFill>
            <a:schemeClr val="bg1">
              <a:alpha val="57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거룩한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사랑의 성모님</a:t>
            </a:r>
            <a:r>
              <a:rPr lang="en-US" altLang="ko-KR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/>
            </a:r>
            <a:b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</a:b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저희가 아버지의 뜻을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충실히 따르고</a:t>
            </a:r>
            <a:r>
              <a:rPr lang="en-US" altLang="ko-KR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,</a:t>
            </a: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예수님 </a:t>
            </a:r>
            <a:r>
              <a:rPr lang="ko-KR" altLang="en-US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말씀대로 행동할 수 있게 </a:t>
            </a:r>
            <a:endParaRPr lang="en-US" altLang="ko-KR" sz="5400" dirty="0" smtClean="0">
              <a:latin typeface="경기천년제목 Bold" panose="02020803020101020101" pitchFamily="18" charset="-127"/>
              <a:ea typeface="경기천년제목 Bold" panose="02020803020101020101" pitchFamily="18" charset="-127"/>
            </a:endParaRPr>
          </a:p>
          <a:p>
            <a:pPr algn="l">
              <a:lnSpc>
                <a:spcPct val="100000"/>
              </a:lnSpc>
            </a:pPr>
            <a:r>
              <a:rPr lang="ko-KR" altLang="en-US" sz="5400" dirty="0" smtClean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도와주소서</a:t>
            </a:r>
            <a:r>
              <a:rPr lang="en-US" altLang="ko-KR" sz="5400" dirty="0">
                <a:latin typeface="경기천년제목 Bold" panose="02020803020101020101" pitchFamily="18" charset="-127"/>
                <a:ea typeface="경기천년제목 Bold" panose="02020803020101020101" pitchFamily="18" charset="-127"/>
              </a:rPr>
              <a:t>.</a:t>
            </a:r>
            <a:r>
              <a:rPr lang="ko-KR" altLang="en-US" sz="5400" dirty="0">
                <a:latin typeface="HY수평선B" panose="02030600000101010101" pitchFamily="18" charset="-127"/>
                <a:ea typeface="HY수평선B" panose="02030600000101010101" pitchFamily="18" charset="-127"/>
              </a:rPr>
              <a:t/>
            </a:r>
            <a:br>
              <a:rPr lang="ko-KR" altLang="en-US" sz="5400" dirty="0">
                <a:latin typeface="HY수평선B" panose="02030600000101010101" pitchFamily="18" charset="-127"/>
                <a:ea typeface="HY수평선B" panose="02030600000101010101" pitchFamily="18" charset="-127"/>
              </a:rPr>
            </a:br>
            <a:endParaRPr lang="en-US" altLang="ko-KR" sz="5400" dirty="0" smtClean="0">
              <a:latin typeface="HY수평선B" panose="02030600000101010101" pitchFamily="18" charset="-127"/>
              <a:ea typeface="HY수평선B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4671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1158</TotalTime>
  <Words>447</Words>
  <Application>Microsoft Office PowerPoint</Application>
  <PresentationFormat>와이드스크린</PresentationFormat>
  <Paragraphs>126</Paragraphs>
  <Slides>26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26</vt:i4>
      </vt:variant>
    </vt:vector>
  </HeadingPairs>
  <TitlesOfParts>
    <vt:vector size="36" baseType="lpstr">
      <vt:lpstr>HY수평선B</vt:lpstr>
      <vt:lpstr>HY울릉도B</vt:lpstr>
      <vt:lpstr>경기천년제목 Bold</vt:lpstr>
      <vt:lpstr>경기천년제목V Bold</vt:lpstr>
      <vt:lpstr>맑은 고딕</vt:lpstr>
      <vt:lpstr>안동엄마까투리</vt:lpstr>
      <vt:lpstr>안동엄마까투리OTF</vt:lpstr>
      <vt:lpstr>휴먼둥근헤드라인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예수님께서는 십자가를 통하여,  몸소 저희의 고통을 짊어지시고,  저희의 슬픔을 떠안으시어,  저희를 부활의 기쁨으로  인도하셨나이다.   아멘.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kkk</dc:creator>
  <cp:lastModifiedBy>kkk</cp:lastModifiedBy>
  <cp:revision>171</cp:revision>
  <dcterms:created xsi:type="dcterms:W3CDTF">2020-05-10T01:46:26Z</dcterms:created>
  <dcterms:modified xsi:type="dcterms:W3CDTF">2021-05-02T08:38:46Z</dcterms:modified>
</cp:coreProperties>
</file>