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24" r:id="rId2"/>
    <p:sldId id="455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6" r:id="rId15"/>
    <p:sldId id="457" r:id="rId16"/>
    <p:sldId id="434" r:id="rId17"/>
    <p:sldId id="442" r:id="rId18"/>
    <p:sldId id="368" r:id="rId19"/>
    <p:sldId id="370" r:id="rId20"/>
    <p:sldId id="372" r:id="rId21"/>
    <p:sldId id="373" r:id="rId22"/>
    <p:sldId id="441" r:id="rId23"/>
    <p:sldId id="458" r:id="rId24"/>
    <p:sldId id="436" r:id="rId25"/>
    <p:sldId id="374" r:id="rId26"/>
    <p:sldId id="459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9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9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24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7FD83-2888-4AD2-853A-20226186B6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0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연중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12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월요일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90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6546" y="0"/>
            <a:ext cx="110926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주님을 일찍이 알아 모시지 못한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사람도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많고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알고도 주님의 계명을 저버리고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떠난 사람도 </a:t>
            </a:r>
            <a:r>
              <a:rPr kumimoji="0" lang="ko-KR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많사오니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인자하신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이런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사람들도 다 불쌍히 여기시어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이끌어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들이소서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anum Gothic Thin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7040" y="260488"/>
            <a:ext cx="10647680" cy="659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주님께서는 목자이시니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주님을 떠나지 않은 사람들을 보살피시고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이미 주님을 떠난 사람들은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다시 아버지 집으로 돌아오게 하시어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굶어 죽는 일이 없게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70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280" y="812800"/>
            <a:ext cx="11273080" cy="493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옹졸한 고집에 사로잡힌 사람들이나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불목하여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갈린 사람들도 부르시어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저희가 모두 같은 신앙을 고백하며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한 우리에서 한 목자 밑에 살게 하소서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93" y="325120"/>
            <a:ext cx="117580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거룩한 교회를 평화의 깃발로 세우시고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모든 나라에 참된 평화를 주시어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온 세상 어디서나 입을 모아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구원하신 </a:t>
            </a:r>
            <a:r>
              <a:rPr lang="ko-KR" altLang="en-US" sz="4800" b="1" noProof="0" dirty="0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거룩한 </a:t>
            </a:r>
            <a:r>
              <a:rPr lang="ko-KR" altLang="en-US" sz="4800" b="1" noProof="0" dirty="0" err="1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영원히 찬미와 영광과 흠숭을 드리게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◎ 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예수 성심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 이 세상에 주님의 나라를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세우소서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3194" y="73551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○</a:t>
            </a: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주님의 천사가 마리아께 아뢰니</a:t>
            </a:r>
            <a:b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● 성령으로 </a:t>
            </a:r>
            <a:r>
              <a:rPr lang="ko-KR" altLang="en-US" sz="4800" dirty="0" err="1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잉태하셨나이다</a:t>
            </a:r>
            <a:r>
              <a:rPr lang="en-US" altLang="ko-KR" sz="48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   </a:t>
            </a:r>
            <a:r>
              <a:rPr lang="en-US" altLang="ko-KR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&lt;</a:t>
            </a:r>
            <a:r>
              <a:rPr lang="ko-KR" altLang="en-US" sz="3600" dirty="0" err="1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성모송</a:t>
            </a:r>
            <a:r>
              <a:rPr lang="en-US" altLang="ko-KR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&gt;</a:t>
            </a:r>
            <a:r>
              <a:rPr lang="ko-KR" altLang="en-US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○ “주님의 </a:t>
            </a:r>
            <a:r>
              <a:rPr lang="ko-KR" altLang="en-US" sz="4800" dirty="0" err="1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종이오니</a:t>
            </a: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● 그대로 제게 이루어지소서</a:t>
            </a:r>
            <a:r>
              <a:rPr lang="en-US" altLang="ko-KR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!”</a:t>
            </a:r>
            <a: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   </a:t>
            </a:r>
            <a:r>
              <a:rPr lang="en-US" altLang="ko-KR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&lt;</a:t>
            </a:r>
            <a:r>
              <a:rPr lang="ko-KR" altLang="en-US" sz="3600" dirty="0" err="1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성모송</a:t>
            </a:r>
            <a:r>
              <a:rPr lang="en-US" altLang="ko-KR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&gt;</a:t>
            </a:r>
            <a:endParaRPr lang="ko-KR" altLang="en-US" sz="4800" dirty="0"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CF644EA4-1297-4B95-8635-F854329B751D}"/>
              </a:ext>
            </a:extLst>
          </p:cNvPr>
          <p:cNvSpPr txBox="1">
            <a:spLocks/>
          </p:cNvSpPr>
          <p:nvPr/>
        </p:nvSpPr>
        <p:spPr>
          <a:xfrm>
            <a:off x="0" y="-133165"/>
            <a:ext cx="12192000" cy="868680"/>
          </a:xfrm>
          <a:prstGeom prst="rect">
            <a:avLst/>
          </a:prstGeom>
          <a:solidFill>
            <a:schemeClr val="tx1">
              <a:lumMod val="95000"/>
              <a:alpha val="4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800" dirty="0" err="1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삼종기도</a:t>
            </a:r>
            <a:endParaRPr lang="ko-KR" altLang="en-US" sz="48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3194" y="4680640"/>
            <a:ext cx="7347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○</a:t>
            </a:r>
            <a: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이에 말씀이 사람이 되시어</a:t>
            </a:r>
            <a:br>
              <a:rPr lang="ko-KR" altLang="en-US" sz="48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● 저희 가운데 </a:t>
            </a:r>
            <a:r>
              <a:rPr lang="ko-KR" altLang="en-US" sz="4800" dirty="0" err="1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계시나이다</a:t>
            </a:r>
            <a:r>
              <a:rPr lang="en-US" altLang="ko-KR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8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800" dirty="0">
                <a:solidFill>
                  <a:srgbClr val="444444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   </a:t>
            </a:r>
            <a:r>
              <a:rPr lang="en-US" altLang="ko-KR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&lt;</a:t>
            </a:r>
            <a:r>
              <a:rPr lang="ko-KR" altLang="en-US" sz="3600" dirty="0" err="1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성모송</a:t>
            </a:r>
            <a:r>
              <a:rPr lang="en-US" altLang="ko-KR" sz="36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&gt;</a:t>
            </a:r>
            <a:endParaRPr lang="ko-KR" altLang="en-US" sz="3600" dirty="0"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526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0029" y="112235"/>
            <a:ext cx="1158166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○ 천주의 성모님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저희를 위하여 </a:t>
            </a:r>
            <a:r>
              <a:rPr lang="ko-KR" altLang="en-US" sz="4400" dirty="0" err="1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빌어주시어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● 그리스도께서 약속하신 영원한 생명을 얻게 하소서</a:t>
            </a:r>
            <a:r>
              <a:rPr lang="en-US" altLang="ko-KR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solidFill>
                  <a:srgbClr val="FFFF00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╋ 기도합시다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하느님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천사의 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아룀으로 성자께서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사람이 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되                      심을 알았으니 성자의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수난과 십자가로</a:t>
            </a:r>
            <a:b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부활의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영광에 이르는 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은총을 저희에게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내려 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주소서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 </a:t>
            </a:r>
            <a:r>
              <a:rPr lang="ko-KR" altLang="en-US" sz="4400" dirty="0" smtClean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우리 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 그리스도를 통하여 비나이다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/>
            </a:r>
            <a:b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</a:br>
            <a:r>
              <a:rPr lang="ko-KR" altLang="en-US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◎ 아멘</a:t>
            </a:r>
            <a:r>
              <a:rPr lang="en-US" altLang="ko-KR" sz="4400" dirty="0"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endParaRPr lang="ko-KR" altLang="en-US" sz="4400" dirty="0"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283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입당송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주님은 당신 백성의 힘이시며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 메시아에게는 구원의 요새이시다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 </a:t>
            </a: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 백성을 구원하시고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 재산에 강복하시며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그들을 영원히 이끌어 주소서</a:t>
            </a:r>
            <a:r>
              <a:rPr lang="en-US" altLang="ko-KR" sz="6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endParaRPr lang="ko-KR" altLang="en-US" sz="72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41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1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열왕기 </a:t>
            </a:r>
            <a:r>
              <a:rPr lang="ko-KR" altLang="en-US" sz="11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하권</a:t>
            </a:r>
            <a:endParaRPr lang="en-US" altLang="ko-KR" sz="116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54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17,5-8.13-15</a:t>
            </a:r>
            <a:r>
              <a:rPr lang="ko-KR" altLang="en-US" sz="5400" dirty="0" err="1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ㄱ</a:t>
            </a:r>
            <a:r>
              <a:rPr lang="en-US" altLang="ko-KR" sz="54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.18</a:t>
            </a:r>
            <a:endParaRPr lang="en-US" altLang="ko-KR" sz="66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화답송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8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</a:t>
            </a:r>
            <a:r>
              <a:rPr lang="en-US" altLang="ko-KR" sz="8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800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 오른팔로 도우시고 저희에게 응답하소서</a:t>
            </a:r>
            <a:endParaRPr lang="ko-KR" altLang="en-US" sz="96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283668"/>
            <a:ext cx="12192000" cy="487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세계청년대회를  위한 기도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lvl="0" indent="-857250">
              <a:buFont typeface="Wingdings"/>
              <a:buChar char="l"/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예수 성심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성월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lvl="0"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예수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성심께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천하 만민을 바치는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기도</a:t>
            </a:r>
            <a:endParaRPr lang="en-US" altLang="ko-KR" sz="5400" dirty="0" smtClean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삼종기도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알렐루야</a:t>
            </a:r>
            <a:endParaRPr lang="ko-KR" altLang="en-US" sz="40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30640" y="1331928"/>
            <a:ext cx="11933842" cy="525175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하느님 말씀은 살아 있고 힘이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있으며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마음의 생각과 속셈을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가려낸다</a:t>
            </a:r>
            <a:r>
              <a:rPr lang="en-US" altLang="ko-KR" sz="8000" dirty="0">
                <a:solidFill>
                  <a:srgbClr val="444444"/>
                </a:solidFill>
                <a:latin typeface="Nanum Gothic Thin"/>
              </a:rPr>
              <a:t>.</a:t>
            </a:r>
            <a:endParaRPr lang="en-US" altLang="ko-KR" sz="80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복음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마태오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5,38-42</a:t>
            </a:r>
            <a:endParaRPr lang="ko-KR" altLang="en-US" sz="80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6342335" y="688613"/>
            <a:ext cx="5372452" cy="54807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1281" y="705036"/>
            <a:ext cx="5241073" cy="54479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5902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영성체송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56879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눈이란 눈이 모두 당신을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바라보고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당신은 제때에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먹을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것을 </a:t>
            </a:r>
            <a:r>
              <a:rPr lang="ko-KR" altLang="en-US" sz="7200" dirty="0" err="1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주시나이다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endParaRPr lang="ko-KR" altLang="en-US" sz="80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6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90" y="234916"/>
            <a:ext cx="744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미사가 끝났습니다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안녕히 가십시오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!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58" y="2571346"/>
            <a:ext cx="5983550" cy="3775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197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서울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세계청년대회를 위한 기도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0206" y="2183035"/>
            <a:ext cx="11931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젊은이를 사랑하시는 주님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저희를 주님의 무한한 사랑과       </a:t>
            </a:r>
            <a:endParaRPr kumimoji="0" lang="en-US" altLang="ko-KR" sz="5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자비로 초대해 주심에 감사드립니다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4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 하느님 아버지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자신을 당신께 맡겨 드리오니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젊은이들이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교회의 품 안에서 위로 받고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친교와 일치의 기쁨을 누리게 하소서</a:t>
            </a:r>
            <a:r>
              <a:rPr lang="en-US" altLang="ko-KR" sz="4800" spc="-1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25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○  </a:t>
            </a:r>
            <a:r>
              <a:rPr lang="en-US" altLang="ko-KR" sz="54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540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이미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그리고 영원히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’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세상을 이기신 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그리스도님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“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용기를 내어라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.”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하신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말씀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안에서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모든 이가 희망을 발견하고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사랑과 용서의 십자가가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세상에 대한 승리임을 깨닫게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하소서</a:t>
            </a:r>
            <a:r>
              <a:rPr lang="en-US" altLang="ko-KR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r>
              <a:rPr lang="ko-KR" altLang="en-US" sz="4800" spc="-170" dirty="0" smtClean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하소서</a:t>
            </a:r>
            <a:r>
              <a:rPr lang="en-US" altLang="ko-KR" spc="-17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5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924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사랑의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불꽃이신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성령님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놀라운 손길로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 땅에 복음의 씨앗을 심으셨으니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한국 순교 성인들의 믿음이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가슴에도 타올라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평화와 사랑과 진리의 복음을 살아가는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제자가 되게 하소서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54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66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9394"/>
            <a:ext cx="12046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</a:t>
            </a:r>
            <a:r>
              <a:rPr kumimoji="0" lang="ko-KR" altLang="en-US" sz="54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주님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 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이 세계 청년 대회의 순례 여정을 통해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 모두가 서로의 목소리를 경청하고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그 안에서 당신의 뜻을 찾으며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모든 하느님 백성이 함께 걷는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시노드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교회가 되게 하소서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 </a:t>
            </a:r>
            <a:endParaRPr kumimoji="0" lang="en-US" altLang="ko-KR" sz="5400" b="0" i="0" u="none" strike="noStrike" kern="1200" cap="none" spc="-17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아멘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632" y="884626"/>
            <a:ext cx="11005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자비와 평화의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모후시여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저희를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 청년 대회의 주보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성인들이여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모든 젊은이들을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C9E3EE">
              <a:alpha val="78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예수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 천하 만민을 바치는 기도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323" y="1283752"/>
            <a:ext cx="11083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어지신 구세주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 앞에 꿇어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경배하오니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굽어살피소서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저희는 이미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백성이오니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언제나 주님과 함께 살아가기를 바라나이다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주님과 하나 되고자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오늘 저희를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봉헌하나이다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1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156</Words>
  <Application>Microsoft Office PowerPoint</Application>
  <PresentationFormat>와이드스크린</PresentationFormat>
  <Paragraphs>58</Paragraphs>
  <Slides>26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Nanum Gothic Thin</vt:lpstr>
      <vt:lpstr>경기천년제목 Bold</vt:lpstr>
      <vt:lpstr>경기천년제목 Medium</vt:lpstr>
      <vt:lpstr>경기천년제목B Bold</vt:lpstr>
      <vt:lpstr>경기천년제목M Medium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●  하느님 아버지,       저희 자신을 당신께 맡겨 드리오니,       온 세상 젊은이들이      교회의 품 안에서 위로 받고       친교와 일치의 기쁨을 누리게 하소서.</vt:lpstr>
      <vt:lpstr>○  ‘이미 그리고 영원히’ 세상을 이기신        그리스도님,      “용기를 내어라.” 하신 당신의 말씀 안에서        온 세상 모든 이가 희망을 발견하고,        사랑과 용서의 십자가가        세상에 대한 승리임을 깨닫게  하소서.하소서.</vt:lpstr>
      <vt:lpstr>● 사랑의 불꽃이신 성령님,      당신의 놀라운 손길로      이 땅에 복음의 씨앗을 심으셨으니,       한국 순교 성인들의 믿음이       저희 가슴에도 타올라       평화와 사랑과 진리의 복음을 살아가는       제자가 되게 하소서.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ok</cp:lastModifiedBy>
  <cp:revision>198</cp:revision>
  <dcterms:created xsi:type="dcterms:W3CDTF">2020-05-10T01:46:26Z</dcterms:created>
  <dcterms:modified xsi:type="dcterms:W3CDTF">2026-06-19T04:57:37Z</dcterms:modified>
</cp:coreProperties>
</file>