
<file path=[Content_Types].xml><?xml version="1.0" encoding="utf-8"?>
<Types xmlns="http://schemas.openxmlformats.org/package/2006/content-types">
  <Default Extension="jfif" ContentType="image/jpeg"/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44"/>
  </p:notesMasterIdLst>
  <p:sldIdLst>
    <p:sldId id="937" r:id="rId2"/>
    <p:sldId id="671" r:id="rId3"/>
    <p:sldId id="953" r:id="rId4"/>
    <p:sldId id="947" r:id="rId5"/>
    <p:sldId id="948" r:id="rId6"/>
    <p:sldId id="949" r:id="rId7"/>
    <p:sldId id="950" r:id="rId8"/>
    <p:sldId id="951" r:id="rId9"/>
    <p:sldId id="952" r:id="rId10"/>
    <p:sldId id="957" r:id="rId11"/>
    <p:sldId id="958" r:id="rId12"/>
    <p:sldId id="959" r:id="rId13"/>
    <p:sldId id="960" r:id="rId14"/>
    <p:sldId id="961" r:id="rId15"/>
    <p:sldId id="962" r:id="rId16"/>
    <p:sldId id="963" r:id="rId17"/>
    <p:sldId id="964" r:id="rId18"/>
    <p:sldId id="965" r:id="rId19"/>
    <p:sldId id="653" r:id="rId20"/>
    <p:sldId id="696" r:id="rId21"/>
    <p:sldId id="851" r:id="rId22"/>
    <p:sldId id="654" r:id="rId23"/>
    <p:sldId id="655" r:id="rId24"/>
    <p:sldId id="955" r:id="rId25"/>
    <p:sldId id="657" r:id="rId26"/>
    <p:sldId id="944" r:id="rId27"/>
    <p:sldId id="894" r:id="rId28"/>
    <p:sldId id="661" r:id="rId29"/>
    <p:sldId id="712" r:id="rId30"/>
    <p:sldId id="839" r:id="rId31"/>
    <p:sldId id="776" r:id="rId32"/>
    <p:sldId id="840" r:id="rId33"/>
    <p:sldId id="798" r:id="rId34"/>
    <p:sldId id="895" r:id="rId35"/>
    <p:sldId id="913" r:id="rId36"/>
    <p:sldId id="778" r:id="rId37"/>
    <p:sldId id="917" r:id="rId38"/>
    <p:sldId id="966" r:id="rId39"/>
    <p:sldId id="862" r:id="rId40"/>
    <p:sldId id="863" r:id="rId41"/>
    <p:sldId id="669" r:id="rId42"/>
    <p:sldId id="956" r:id="rId4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기본 구역" id="{599C8EE4-45FD-465D-B517-3568D1516A5C}">
          <p14:sldIdLst>
            <p14:sldId id="937"/>
            <p14:sldId id="671"/>
            <p14:sldId id="953"/>
            <p14:sldId id="947"/>
            <p14:sldId id="948"/>
            <p14:sldId id="949"/>
            <p14:sldId id="950"/>
            <p14:sldId id="951"/>
            <p14:sldId id="952"/>
            <p14:sldId id="957"/>
            <p14:sldId id="958"/>
            <p14:sldId id="959"/>
            <p14:sldId id="960"/>
            <p14:sldId id="961"/>
            <p14:sldId id="962"/>
            <p14:sldId id="963"/>
            <p14:sldId id="964"/>
            <p14:sldId id="965"/>
            <p14:sldId id="653"/>
            <p14:sldId id="696"/>
            <p14:sldId id="851"/>
            <p14:sldId id="654"/>
            <p14:sldId id="655"/>
            <p14:sldId id="955"/>
            <p14:sldId id="657"/>
            <p14:sldId id="944"/>
            <p14:sldId id="894"/>
            <p14:sldId id="661"/>
            <p14:sldId id="712"/>
            <p14:sldId id="839"/>
            <p14:sldId id="776"/>
            <p14:sldId id="840"/>
            <p14:sldId id="798"/>
            <p14:sldId id="895"/>
            <p14:sldId id="913"/>
            <p14:sldId id="778"/>
            <p14:sldId id="917"/>
            <p14:sldId id="966"/>
            <p14:sldId id="862"/>
            <p14:sldId id="863"/>
            <p14:sldId id="669"/>
            <p14:sldId id="9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66"/>
    <a:srgbClr val="FFFF99"/>
    <a:srgbClr val="FF9966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4" autoAdjust="0"/>
    <p:restoredTop sz="59676" autoAdjust="0"/>
  </p:normalViewPr>
  <p:slideViewPr>
    <p:cSldViewPr>
      <p:cViewPr varScale="1">
        <p:scale>
          <a:sx n="60" d="100"/>
          <a:sy n="60" d="100"/>
        </p:scale>
        <p:origin x="2430" y="7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EAD623-0404-4E9B-A359-AD5314C6CB98}" type="datetimeFigureOut">
              <a:rPr lang="ko-KR" altLang="en-US" smtClean="0"/>
              <a:t>2026-06-18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976E52-4DF0-4BEB-8827-649693B37E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2817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76E52-4DF0-4BEB-8827-649693B37EF7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66267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/>
            </a:r>
            <a:br>
              <a:rPr lang="ko-KR" altLang="en-US" dirty="0" smtClean="0"/>
            </a:b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76E52-4DF0-4BEB-8827-649693B37EF7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97194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76E52-4DF0-4BEB-8827-649693B37EF7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94251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         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76E52-4DF0-4BEB-8827-649693B37EF7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487443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76E52-4DF0-4BEB-8827-649693B37EF7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674483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성부와 성자와 성령의 이름으로 아멘</a:t>
            </a:r>
            <a:r>
              <a:rPr lang="en-US" altLang="ko-KR" dirty="0" smtClean="0"/>
              <a:t>!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76E52-4DF0-4BEB-8827-649693B37EF7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92724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76E52-4DF0-4BEB-8827-649693B37EF7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08432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sz="1400" b="1" i="0" dirty="0" smtClean="0">
                <a:solidFill>
                  <a:srgbClr val="FFC000"/>
                </a:solidFill>
              </a:rPr>
              <a:t>오늘은 연중 제 </a:t>
            </a:r>
            <a:r>
              <a:rPr lang="en-US" altLang="ko-KR" sz="1400" b="1" i="0" dirty="0" smtClean="0">
                <a:solidFill>
                  <a:srgbClr val="FFC000"/>
                </a:solidFill>
              </a:rPr>
              <a:t>12</a:t>
            </a:r>
            <a:r>
              <a:rPr lang="ko-KR" altLang="en-US" sz="1400" b="1" i="0" dirty="0" smtClean="0">
                <a:solidFill>
                  <a:srgbClr val="FFC000"/>
                </a:solidFill>
              </a:rPr>
              <a:t>주일입니다</a:t>
            </a:r>
            <a:r>
              <a:rPr lang="en-US" altLang="ko-KR" sz="1400" b="1" i="0" dirty="0" smtClean="0">
                <a:solidFill>
                  <a:srgbClr val="FFC000"/>
                </a:solidFill>
              </a:rPr>
              <a:t>. </a:t>
            </a:r>
          </a:p>
          <a:p>
            <a:endParaRPr lang="en-US" altLang="ko-KR" sz="1400" b="1" i="0" dirty="0" smtClean="0">
              <a:solidFill>
                <a:srgbClr val="FFC000"/>
              </a:solidFill>
            </a:endParaRPr>
          </a:p>
          <a:p>
            <a:r>
              <a:rPr lang="ko-KR" altLang="en-US" sz="1400" b="1" i="0" dirty="0" smtClean="0">
                <a:solidFill>
                  <a:srgbClr val="FFC000"/>
                </a:solidFill>
              </a:rPr>
              <a:t>모두 일어나 </a:t>
            </a:r>
            <a:r>
              <a:rPr lang="ko-KR" altLang="en-US" sz="1400" b="1" i="0" dirty="0" err="1" smtClean="0">
                <a:solidFill>
                  <a:srgbClr val="FFC000"/>
                </a:solidFill>
              </a:rPr>
              <a:t>입당성가</a:t>
            </a:r>
            <a:r>
              <a:rPr lang="ko-KR" altLang="en-US" sz="1400" b="1" i="0" dirty="0" smtClean="0">
                <a:solidFill>
                  <a:srgbClr val="FFC000"/>
                </a:solidFill>
              </a:rPr>
              <a:t> </a:t>
            </a:r>
            <a:r>
              <a:rPr lang="en-US" altLang="ko-KR" sz="1400" b="1" i="0" dirty="0" smtClean="0">
                <a:solidFill>
                  <a:srgbClr val="FFC000"/>
                </a:solidFill>
              </a:rPr>
              <a:t>206</a:t>
            </a:r>
            <a:r>
              <a:rPr lang="ko-KR" altLang="en-US" sz="1400" b="1" i="0" dirty="0" smtClean="0">
                <a:solidFill>
                  <a:srgbClr val="FFC000"/>
                </a:solidFill>
              </a:rPr>
              <a:t>번을 </a:t>
            </a:r>
            <a:r>
              <a:rPr lang="ko-KR" altLang="en-US" sz="1400" b="1" i="0" dirty="0" smtClean="0">
                <a:solidFill>
                  <a:srgbClr val="FFC000"/>
                </a:solidFill>
              </a:rPr>
              <a:t>부르겠습니다</a:t>
            </a:r>
            <a:r>
              <a:rPr lang="en-US" altLang="ko-KR" sz="1400" b="1" i="0" dirty="0" smtClean="0">
                <a:solidFill>
                  <a:srgbClr val="FFC000"/>
                </a:solidFill>
              </a:rPr>
              <a:t>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76E52-4DF0-4BEB-8827-649693B37EF7}" type="slidenum">
              <a:rPr lang="ko-KR" altLang="en-US" smtClean="0">
                <a:solidFill>
                  <a:prstClr val="black"/>
                </a:solidFill>
              </a:rPr>
              <a:pPr/>
              <a:t>19</a:t>
            </a:fld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8019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76E52-4DF0-4BEB-8827-649693B37EF7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49560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976E52-4DF0-4BEB-8827-649693B37EF7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84789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sz="1600" b="1" i="0" dirty="0" smtClean="0">
              <a:solidFill>
                <a:srgbClr val="FFC000"/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76E52-4DF0-4BEB-8827-649693B37EF7}" type="slidenum">
              <a:rPr lang="ko-KR" altLang="en-US" smtClean="0">
                <a:solidFill>
                  <a:prstClr val="black"/>
                </a:solidFill>
              </a:rPr>
              <a:pPr/>
              <a:t>22</a:t>
            </a:fld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4714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76E52-4DF0-4BEB-8827-649693B37EF7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2787214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76E52-4DF0-4BEB-8827-649693B37EF7}" type="slidenum">
              <a:rPr lang="ko-KR" altLang="en-US" smtClean="0">
                <a:solidFill>
                  <a:prstClr val="black"/>
                </a:solidFill>
              </a:rPr>
              <a:pPr/>
              <a:t>23</a:t>
            </a:fld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19937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ko-KR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성가대 노래</a:t>
            </a:r>
            <a:endParaRPr lang="en-US" altLang="ko-KR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ko-KR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◎ 주님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당신의 크신 자애로 제게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응답하소서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ko-KR" altLang="en-US" dirty="0" smtClean="0"/>
              <a:t/>
            </a:r>
            <a:br>
              <a:rPr lang="ko-KR" altLang="en-US" dirty="0" smtClean="0"/>
            </a:b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○ 당신 때문에 제가 모욕을 당하고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제 얼굴이 수치로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뒤덮였나이다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저는 제 형제들에게 낯선 사람이 되었고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제 친형제들에게 이방인이 되었나이다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당신의 집을 향한 열정이 저를 불태우고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당신을 욕하는 자들의 욕이 저에게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떨어졌나이다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◎</a:t>
            </a:r>
            <a:r>
              <a:rPr lang="ko-KR" altLang="en-US" dirty="0" smtClean="0"/>
              <a:t/>
            </a:r>
            <a:br>
              <a:rPr lang="ko-KR" altLang="en-US" dirty="0" smtClean="0"/>
            </a:b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○ 주님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저의 기도가 당신께 다다르게 하소서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은총의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때이옵니다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하느님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당신의 크신 자애로 제게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응답하소서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당신은 참된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구원이시옵니다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주님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너그러우신 자애로 저에게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응답하소서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당신의 크신 자비로 저를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돌아보소서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◎</a:t>
            </a:r>
            <a:r>
              <a:rPr lang="ko-KR" altLang="en-US" dirty="0" smtClean="0"/>
              <a:t/>
            </a:r>
            <a:br>
              <a:rPr lang="ko-KR" altLang="en-US" dirty="0" smtClean="0"/>
            </a:b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○ 가난한 이들아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보고 즐거워하여라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하느님 찾는 이들아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너희 마음에 생기를 돋우어라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주님은 불쌍한 이의 간청을 들어 주시고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사로잡힌 당신 백성을 멸시하지 않으신다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주님을 찬양하여라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하늘과 땅아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바다와 그 안에 사는 모든 것들아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◎</a:t>
            </a:r>
            <a:endParaRPr lang="en-US" altLang="ko-KR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76E52-4DF0-4BEB-8827-649693B37EF7}" type="slidenum">
              <a:rPr lang="ko-KR" altLang="en-US" smtClean="0">
                <a:solidFill>
                  <a:prstClr val="black"/>
                </a:solidFill>
              </a:rPr>
              <a:pPr/>
              <a:t>24</a:t>
            </a:fld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42821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b="1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76E52-4DF0-4BEB-8827-649693B37EF7}" type="slidenum">
              <a:rPr lang="ko-KR" altLang="en-US" smtClean="0">
                <a:solidFill>
                  <a:prstClr val="black"/>
                </a:solidFill>
              </a:rPr>
              <a:pPr/>
              <a:t>25</a:t>
            </a:fld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65905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◎ 알렐루야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ko-KR" altLang="en-US" dirty="0" smtClean="0"/>
              <a:t/>
            </a:r>
            <a:br>
              <a:rPr lang="ko-KR" altLang="en-US" dirty="0" smtClean="0"/>
            </a:b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○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주님이 말씀하신다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진리의 영이 나를 증언하시고 너희도 나를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증언하리라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altLang="ko-KR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◎ 알렐루야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en-US" altLang="ko-KR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76E52-4DF0-4BEB-8827-649693B37EF7}" type="slidenum">
              <a:rPr lang="ko-KR" altLang="en-US" smtClean="0">
                <a:solidFill>
                  <a:prstClr val="black"/>
                </a:solidFill>
              </a:rPr>
              <a:pPr/>
              <a:t>26</a:t>
            </a:fld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167461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76E52-4DF0-4BEB-8827-649693B37EF7}" type="slidenum">
              <a:rPr lang="ko-KR" altLang="en-US" smtClean="0">
                <a:solidFill>
                  <a:prstClr val="black"/>
                </a:solidFill>
              </a:rPr>
              <a:pPr/>
              <a:t>27</a:t>
            </a:fld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27513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신부님 강론 후 제대에 오실 때</a:t>
            </a:r>
            <a:endParaRPr lang="en-US" altLang="ko-KR" dirty="0" smtClean="0"/>
          </a:p>
          <a:p>
            <a:r>
              <a:rPr lang="ko-KR" altLang="en-US" dirty="0" smtClean="0"/>
              <a:t>이후 슬라이드를 사도신경으로 넘깁니다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76E52-4DF0-4BEB-8827-649693B37EF7}" type="slidenum">
              <a:rPr lang="ko-KR" altLang="en-US" smtClean="0">
                <a:solidFill>
                  <a:prstClr val="black"/>
                </a:solidFill>
              </a:rPr>
              <a:pPr/>
              <a:t>28</a:t>
            </a:fld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241691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76E52-4DF0-4BEB-8827-649693B37EF7}" type="slidenum">
              <a:rPr lang="ko-KR" altLang="en-US" smtClean="0">
                <a:solidFill>
                  <a:prstClr val="black"/>
                </a:solidFill>
              </a:rPr>
              <a:pPr/>
              <a:t>29</a:t>
            </a:fld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63942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76E52-4DF0-4BEB-8827-649693B37EF7}" type="slidenum">
              <a:rPr lang="ko-KR" altLang="en-US" smtClean="0">
                <a:solidFill>
                  <a:prstClr val="black"/>
                </a:solidFill>
              </a:rPr>
              <a:pPr/>
              <a:t>30</a:t>
            </a:fld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80472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sz="2000" b="1" i="0" dirty="0" err="1" smtClean="0">
                <a:solidFill>
                  <a:srgbClr val="FFC000"/>
                </a:solidFill>
              </a:rPr>
              <a:t>봉헌성가</a:t>
            </a:r>
            <a:r>
              <a:rPr lang="ko-KR" altLang="en-US" sz="2000" b="1" i="0" dirty="0" smtClean="0">
                <a:solidFill>
                  <a:srgbClr val="FFC000"/>
                </a:solidFill>
              </a:rPr>
              <a:t> </a:t>
            </a:r>
            <a:r>
              <a:rPr lang="en-US" altLang="ko-KR" sz="2000" b="1" i="0" dirty="0" smtClean="0">
                <a:solidFill>
                  <a:srgbClr val="FFC000"/>
                </a:solidFill>
              </a:rPr>
              <a:t>342</a:t>
            </a:r>
            <a:r>
              <a:rPr lang="ko-KR" altLang="en-US" sz="2000" b="1" i="0" dirty="0" smtClean="0">
                <a:solidFill>
                  <a:srgbClr val="FFC000"/>
                </a:solidFill>
              </a:rPr>
              <a:t>번입니다</a:t>
            </a:r>
            <a:r>
              <a:rPr lang="en-US" altLang="ko-KR" sz="2000" b="1" i="0" dirty="0" smtClean="0">
                <a:solidFill>
                  <a:srgbClr val="FFC000"/>
                </a:solidFill>
              </a:rPr>
              <a:t>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76E52-4DF0-4BEB-8827-649693B37EF7}" type="slidenum">
              <a:rPr lang="ko-KR" altLang="en-US" smtClean="0">
                <a:solidFill>
                  <a:prstClr val="black"/>
                </a:solidFill>
              </a:rPr>
              <a:pPr/>
              <a:t>32</a:t>
            </a:fld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68783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76E52-4DF0-4BEB-8827-649693B37EF7}" type="slidenum">
              <a:rPr lang="ko-KR" altLang="en-US" smtClean="0"/>
              <a:t>33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994424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2027 </a:t>
            </a:r>
            <a:r>
              <a:rPr lang="ko-KR" altLang="en-US" dirty="0" smtClean="0"/>
              <a:t>서울 세계 청년 대회를 위한 기도와 예수 성심 </a:t>
            </a:r>
            <a:r>
              <a:rPr lang="ko-KR" altLang="en-US" dirty="0" err="1" smtClean="0"/>
              <a:t>성월</a:t>
            </a:r>
            <a:r>
              <a:rPr lang="ko-KR" altLang="en-US" dirty="0" smtClean="0"/>
              <a:t> 기도를 바치겠습니다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r>
              <a:rPr lang="ko-KR" altLang="en-US" dirty="0"/>
              <a:t>성부와 성자와 성령의 이름으로 아멘</a:t>
            </a:r>
            <a:r>
              <a:rPr lang="en-US" altLang="ko-KR" dirty="0"/>
              <a:t>!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76E52-4DF0-4BEB-8827-649693B37EF7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541498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i="1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76E52-4DF0-4BEB-8827-649693B37EF7}" type="slidenum">
              <a:rPr lang="ko-KR" altLang="en-US" smtClean="0"/>
              <a:t>34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73972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76E52-4DF0-4BEB-8827-649693B37EF7}" type="slidenum">
              <a:rPr lang="ko-KR" altLang="en-US" smtClean="0"/>
              <a:t>35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780991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76E52-4DF0-4BEB-8827-649693B37EF7}" type="slidenum">
              <a:rPr lang="ko-KR" altLang="en-US" smtClean="0"/>
              <a:t>36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053251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sz="1400" b="1" i="0" dirty="0" err="1" smtClean="0">
                <a:solidFill>
                  <a:srgbClr val="FFC000"/>
                </a:solidFill>
              </a:rPr>
              <a:t>성체성가</a:t>
            </a:r>
            <a:r>
              <a:rPr lang="ko-KR" altLang="en-US" sz="1400" b="1" i="0" dirty="0" smtClean="0">
                <a:solidFill>
                  <a:srgbClr val="FFC000"/>
                </a:solidFill>
              </a:rPr>
              <a:t> </a:t>
            </a:r>
            <a:r>
              <a:rPr lang="en-US" altLang="ko-KR" sz="1400" b="1" i="0" dirty="0" smtClean="0">
                <a:solidFill>
                  <a:srgbClr val="FFC000"/>
                </a:solidFill>
              </a:rPr>
              <a:t>200</a:t>
            </a:r>
            <a:r>
              <a:rPr lang="ko-KR" altLang="en-US" sz="1400" b="1" i="0" dirty="0" smtClean="0">
                <a:solidFill>
                  <a:srgbClr val="FFC000"/>
                </a:solidFill>
              </a:rPr>
              <a:t>번입니다</a:t>
            </a:r>
            <a:r>
              <a:rPr lang="en-US" altLang="ko-KR" sz="1400" b="1" i="0" dirty="0" smtClean="0">
                <a:solidFill>
                  <a:srgbClr val="FFC000"/>
                </a:solidFill>
              </a:rPr>
              <a:t>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76E52-4DF0-4BEB-8827-649693B37EF7}" type="slidenum">
              <a:rPr lang="ko-KR" altLang="en-US" smtClean="0">
                <a:solidFill>
                  <a:prstClr val="black"/>
                </a:solidFill>
              </a:rPr>
              <a:pPr/>
              <a:t>37</a:t>
            </a:fld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655770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sz="1400" b="1" i="0" dirty="0" smtClean="0">
              <a:solidFill>
                <a:srgbClr val="FFC000"/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76E52-4DF0-4BEB-8827-649693B37EF7}" type="slidenum">
              <a:rPr lang="ko-KR" altLang="en-US" smtClean="0">
                <a:solidFill>
                  <a:prstClr val="black"/>
                </a:solidFill>
              </a:rPr>
              <a:pPr/>
              <a:t>38</a:t>
            </a:fld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04837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sz="200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76E52-4DF0-4BEB-8827-649693B37EF7}" type="slidenum">
              <a:rPr lang="ko-KR" altLang="en-US" smtClean="0">
                <a:solidFill>
                  <a:prstClr val="black"/>
                </a:solidFill>
              </a:rPr>
              <a:pPr/>
              <a:t>39</a:t>
            </a:fld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673253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sz="2000" b="1" i="0" dirty="0" err="1" smtClean="0">
                <a:solidFill>
                  <a:srgbClr val="FFC000"/>
                </a:solidFill>
              </a:rPr>
              <a:t>파견성가</a:t>
            </a:r>
            <a:r>
              <a:rPr lang="ko-KR" altLang="en-US" sz="2000" b="1" i="0" dirty="0" smtClean="0">
                <a:solidFill>
                  <a:srgbClr val="FFC000"/>
                </a:solidFill>
              </a:rPr>
              <a:t> </a:t>
            </a:r>
            <a:r>
              <a:rPr lang="en-US" altLang="ko-KR" sz="2000" b="1" i="0" dirty="0" smtClean="0">
                <a:solidFill>
                  <a:srgbClr val="FFC000"/>
                </a:solidFill>
              </a:rPr>
              <a:t>201</a:t>
            </a:r>
            <a:r>
              <a:rPr lang="ko-KR" altLang="en-US" sz="2000" b="1" i="0" dirty="0" smtClean="0">
                <a:solidFill>
                  <a:srgbClr val="FFC000"/>
                </a:solidFill>
              </a:rPr>
              <a:t>번입니다</a:t>
            </a:r>
            <a:r>
              <a:rPr lang="en-US" altLang="ko-KR" sz="2000" b="1" i="0" dirty="0" smtClean="0">
                <a:solidFill>
                  <a:srgbClr val="FFC000"/>
                </a:solidFill>
              </a:rPr>
              <a:t>.</a:t>
            </a:r>
            <a:endParaRPr lang="ko-KR" altLang="en-US" sz="2000" b="1" i="0" dirty="0">
              <a:solidFill>
                <a:srgbClr val="FFC000"/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76E52-4DF0-4BEB-8827-649693B37EF7}" type="slidenum">
              <a:rPr lang="ko-KR" altLang="en-US" smtClean="0">
                <a:solidFill>
                  <a:prstClr val="black"/>
                </a:solidFill>
              </a:rPr>
              <a:pPr/>
              <a:t>41</a:t>
            </a:fld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61949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76E52-4DF0-4BEB-8827-649693B37EF7}" type="slidenum">
              <a:rPr lang="ko-KR" altLang="en-US" smtClean="0"/>
              <a:t>42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81020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76E52-4DF0-4BEB-8827-649693B37EF7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3076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dirty="0"/>
              <a:t/>
            </a:r>
            <a:br>
              <a:rPr lang="ko-KR" altLang="en-US" dirty="0"/>
            </a:br>
            <a:r>
              <a:rPr lang="ko-KR" altLang="en-US" dirty="0"/>
              <a:t>  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76E52-4DF0-4BEB-8827-649693B37EF7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22293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76E52-4DF0-4BEB-8827-649693B37EF7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31489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dirty="0"/>
              <a:t/>
            </a:r>
            <a:br>
              <a:rPr lang="ko-KR" altLang="en-US" dirty="0"/>
            </a:br>
            <a:r>
              <a:rPr lang="ko-KR" altLang="en-US" dirty="0"/>
              <a:t>  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76E52-4DF0-4BEB-8827-649693B37EF7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1749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76E52-4DF0-4BEB-8827-649693B37EF7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08665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76E52-4DF0-4BEB-8827-649693B37EF7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248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1CF76-E576-4F2F-B31F-1D1AAAB029D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D16D-089B-46C0-A098-F0C5427CE1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54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1CF76-E576-4F2F-B31F-1D1AAAB029D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D16D-089B-46C0-A098-F0C5427CE1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9352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1CF76-E576-4F2F-B31F-1D1AAAB029D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D16D-089B-46C0-A098-F0C5427CE1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9233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1CF76-E576-4F2F-B31F-1D1AAAB029D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D16D-089B-46C0-A098-F0C5427CE1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338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1CF76-E576-4F2F-B31F-1D1AAAB029D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D16D-089B-46C0-A098-F0C5427CE1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2396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1CF76-E576-4F2F-B31F-1D1AAAB029D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D16D-089B-46C0-A098-F0C5427CE1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824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1CF76-E576-4F2F-B31F-1D1AAAB029D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D16D-089B-46C0-A098-F0C5427CE1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3937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1CF76-E576-4F2F-B31F-1D1AAAB029D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D16D-089B-46C0-A098-F0C5427CE1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205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1CF76-E576-4F2F-B31F-1D1AAAB029D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D16D-089B-46C0-A098-F0C5427CE1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3987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1CF76-E576-4F2F-B31F-1D1AAAB029D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D16D-089B-46C0-A098-F0C5427CE1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2375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1CF76-E576-4F2F-B31F-1D1AAAB029D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D16D-089B-46C0-A098-F0C5427CE1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4603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f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1CF76-E576-4F2F-B31F-1D1AAAB029D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1D16D-089B-46C0-A098-F0C5427CE1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2194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7999"/>
          </a:xfrm>
          <a:solidFill>
            <a:schemeClr val="tx1">
              <a:alpha val="50000"/>
            </a:schemeClr>
          </a:solidFill>
        </p:spPr>
        <p:txBody>
          <a:bodyPr>
            <a:normAutofit/>
          </a:bodyPr>
          <a:lstStyle/>
          <a:p>
            <a:pPr marL="0" lvl="0" indent="0" algn="ctr">
              <a:lnSpc>
                <a:spcPts val="8200"/>
              </a:lnSpc>
              <a:buNone/>
              <a:defRPr/>
            </a:pPr>
            <a:r>
              <a:rPr lang="ko-KR" altLang="en-US" sz="4800" kern="0" dirty="0" smtClean="0">
                <a:solidFill>
                  <a:schemeClr val="bg1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공지</a:t>
            </a:r>
            <a:r>
              <a:rPr lang="en-US" altLang="ko-KR" sz="4800" kern="0" dirty="0" smtClean="0">
                <a:solidFill>
                  <a:schemeClr val="bg1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!!</a:t>
            </a:r>
          </a:p>
          <a:p>
            <a:pPr marL="0" lvl="0" indent="0" algn="ctr">
              <a:lnSpc>
                <a:spcPts val="8200"/>
              </a:lnSpc>
              <a:buNone/>
              <a:defRPr/>
            </a:pPr>
            <a:endParaRPr lang="en-US" altLang="ko-KR" sz="4800" kern="0" dirty="0" smtClean="0">
              <a:solidFill>
                <a:schemeClr val="bg1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marL="685800" lvl="0" indent="-685800">
              <a:lnSpc>
                <a:spcPts val="8200"/>
              </a:lnSpc>
              <a:defRPr/>
            </a:pPr>
            <a:r>
              <a:rPr lang="ko-KR" altLang="en-US" sz="5100" kern="0" dirty="0" smtClean="0">
                <a:solidFill>
                  <a:schemeClr val="bg1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전화는 무음으로 하시거나 </a:t>
            </a:r>
            <a:endParaRPr lang="en-US" altLang="ko-KR" sz="5100" kern="0" dirty="0" smtClean="0">
              <a:solidFill>
                <a:schemeClr val="bg1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marL="0" lvl="0" indent="0">
              <a:lnSpc>
                <a:spcPts val="8200"/>
              </a:lnSpc>
              <a:buNone/>
              <a:defRPr/>
            </a:pPr>
            <a:r>
              <a:rPr lang="en-US" altLang="ko-KR" sz="5100" kern="0" dirty="0">
                <a:solidFill>
                  <a:schemeClr val="bg1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en-US" altLang="ko-KR" sz="5100" kern="0" dirty="0" smtClean="0">
                <a:solidFill>
                  <a:schemeClr val="bg1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       </a:t>
            </a:r>
            <a:r>
              <a:rPr lang="ko-KR" altLang="en-US" sz="5100" kern="0" dirty="0" smtClean="0">
                <a:solidFill>
                  <a:schemeClr val="bg1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전원을 </a:t>
            </a:r>
            <a:r>
              <a:rPr lang="ko-KR" altLang="en-US" sz="5100" kern="0" dirty="0">
                <a:solidFill>
                  <a:schemeClr val="bg1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꺼 주시기</a:t>
            </a:r>
            <a:r>
              <a:rPr lang="en-US" altLang="ko-KR" sz="5100" kern="0" dirty="0">
                <a:solidFill>
                  <a:schemeClr val="bg1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5100" kern="0" dirty="0">
                <a:solidFill>
                  <a:schemeClr val="bg1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바랍니다</a:t>
            </a:r>
            <a:r>
              <a:rPr lang="en-US" altLang="ko-KR" sz="5100" kern="0" dirty="0" smtClean="0">
                <a:solidFill>
                  <a:schemeClr val="bg1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.</a:t>
            </a:r>
          </a:p>
          <a:p>
            <a:pPr marL="0" lvl="0" indent="0">
              <a:lnSpc>
                <a:spcPts val="8200"/>
              </a:lnSpc>
              <a:buNone/>
              <a:defRPr/>
            </a:pPr>
            <a:endParaRPr lang="en-US" altLang="ko-KR" sz="5100" dirty="0">
              <a:solidFill>
                <a:schemeClr val="bg1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marL="685800" lvl="0" indent="-685800">
              <a:lnSpc>
                <a:spcPts val="8200"/>
              </a:lnSpc>
              <a:spcBef>
                <a:spcPts val="0"/>
              </a:spcBef>
              <a:defRPr/>
            </a:pPr>
            <a:endParaRPr lang="en-US" altLang="ko-KR" sz="5100" dirty="0" smtClean="0">
              <a:solidFill>
                <a:schemeClr val="bg1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marL="0" indent="0">
              <a:buNone/>
            </a:pPr>
            <a:endParaRPr lang="ko-KR" altLang="en-US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AE409CDB-1548-4525-9716-93A4196A775E}"/>
              </a:ext>
            </a:extLst>
          </p:cNvPr>
          <p:cNvSpPr txBox="1">
            <a:spLocks/>
          </p:cNvSpPr>
          <p:nvPr/>
        </p:nvSpPr>
        <p:spPr>
          <a:xfrm>
            <a:off x="0" y="5373216"/>
            <a:ext cx="12192000" cy="1628800"/>
          </a:xfrm>
          <a:prstGeom prst="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b="1" dirty="0" smtClean="0">
                <a:solidFill>
                  <a:schemeClr val="bg1"/>
                </a:solidFill>
              </a:rPr>
              <a:t>연중 제 </a:t>
            </a:r>
            <a:r>
              <a:rPr lang="en-US" altLang="ko-KR" b="1" dirty="0" smtClean="0">
                <a:solidFill>
                  <a:schemeClr val="bg1"/>
                </a:solidFill>
              </a:rPr>
              <a:t>12</a:t>
            </a:r>
            <a:r>
              <a:rPr lang="ko-KR" altLang="en-US" b="1" dirty="0" smtClean="0">
                <a:solidFill>
                  <a:schemeClr val="bg1"/>
                </a:solidFill>
              </a:rPr>
              <a:t>주일</a:t>
            </a:r>
            <a:endParaRPr lang="en-US" altLang="ko-KR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260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  <a:solidFill>
            <a:schemeClr val="tx1"/>
          </a:soli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altLang="ko-KR" sz="5400" dirty="0">
                <a:solidFill>
                  <a:schemeClr val="bg1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</a:t>
            </a:r>
            <a:r>
              <a:rPr lang="en-US" altLang="ko-KR" sz="5400" dirty="0" smtClean="0">
                <a:solidFill>
                  <a:schemeClr val="bg1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                  </a:t>
            </a:r>
            <a:br>
              <a:rPr lang="en-US" altLang="ko-KR" sz="5400" dirty="0" smtClean="0">
                <a:solidFill>
                  <a:schemeClr val="bg1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</a:br>
            <a:r>
              <a:rPr lang="en-US" altLang="ko-KR" sz="5400" b="1" dirty="0" smtClean="0">
                <a:solidFill>
                  <a:schemeClr val="bg1"/>
                </a:solidFill>
                <a:latin typeface="경기천년제목 Bold" panose="02020803020101020101" pitchFamily="18" charset="-127"/>
                <a:ea typeface="경기천년제목 Bold" panose="02020803020101020101"/>
              </a:rPr>
              <a:t>    </a:t>
            </a:r>
            <a:r>
              <a:rPr lang="ko-KR" altLang="en-US" sz="5400" b="1" dirty="0" smtClean="0">
                <a:solidFill>
                  <a:srgbClr val="FFFF66"/>
                </a:solidFill>
                <a:latin typeface="경기천년제목 Bold" panose="02020803020101020101" pitchFamily="18" charset="-127"/>
                <a:ea typeface="경기천년제목 Bold" panose="02020803020101020101"/>
              </a:rPr>
              <a:t>예수 </a:t>
            </a:r>
            <a:r>
              <a:rPr lang="ko-KR" altLang="en-US" sz="5400" b="1" dirty="0" err="1" smtClean="0">
                <a:solidFill>
                  <a:srgbClr val="FFFF66"/>
                </a:solidFill>
                <a:latin typeface="경기천년제목 Bold" panose="02020803020101020101" pitchFamily="18" charset="-127"/>
                <a:ea typeface="경기천년제목 Bold" panose="02020803020101020101"/>
              </a:rPr>
              <a:t>성심께</a:t>
            </a:r>
            <a:r>
              <a:rPr lang="ko-KR" altLang="en-US" sz="5400" b="1" dirty="0" smtClean="0">
                <a:solidFill>
                  <a:srgbClr val="FFFF66"/>
                </a:solidFill>
                <a:latin typeface="경기천년제목 Bold" panose="02020803020101020101" pitchFamily="18" charset="-127"/>
                <a:ea typeface="경기천년제목 Bold" panose="02020803020101020101"/>
              </a:rPr>
              <a:t> 천하 만민을 바치는 기도</a:t>
            </a:r>
            <a:r>
              <a:rPr lang="en-US" altLang="ko-KR" sz="5400" b="1" dirty="0" smtClean="0">
                <a:solidFill>
                  <a:srgbClr val="FFFF00"/>
                </a:solidFill>
                <a:latin typeface="경기천년제목 Bold" panose="02020803020101020101" pitchFamily="18" charset="-127"/>
                <a:ea typeface="경기천년제목 Bold" panose="02020803020101020101"/>
              </a:rPr>
              <a:t/>
            </a:r>
            <a:br>
              <a:rPr lang="en-US" altLang="ko-KR" sz="5400" b="1" dirty="0" smtClean="0">
                <a:solidFill>
                  <a:srgbClr val="FFFF00"/>
                </a:solidFill>
                <a:latin typeface="경기천년제목 Bold" panose="02020803020101020101" pitchFamily="18" charset="-127"/>
                <a:ea typeface="경기천년제목 Bold" panose="02020803020101020101"/>
              </a:rPr>
            </a:br>
            <a:r>
              <a:rPr lang="en-US" altLang="ko-KR" sz="5400" b="1" dirty="0" smtClean="0">
                <a:solidFill>
                  <a:schemeClr val="bg1"/>
                </a:solidFill>
                <a:latin typeface="경기천년제목 Bold" panose="02020803020101020101" pitchFamily="18" charset="-127"/>
                <a:ea typeface="경기천년제목 Bold" panose="02020803020101020101"/>
              </a:rPr>
              <a:t/>
            </a:r>
            <a:br>
              <a:rPr lang="en-US" altLang="ko-KR" sz="5400" b="1" dirty="0" smtClean="0">
                <a:solidFill>
                  <a:schemeClr val="bg1"/>
                </a:solidFill>
                <a:latin typeface="경기천년제목 Bold" panose="02020803020101020101" pitchFamily="18" charset="-127"/>
                <a:ea typeface="경기천년제목 Bold" panose="02020803020101020101"/>
              </a:rPr>
            </a:br>
            <a:r>
              <a:rPr lang="ko-KR" altLang="en-US" sz="5400" dirty="0" smtClean="0">
                <a:solidFill>
                  <a:schemeClr val="bg1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○ </a:t>
            </a:r>
            <a:r>
              <a:rPr lang="ko-KR" altLang="en-US" sz="54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지극히 어지신 구세주 예수님</a:t>
            </a:r>
            <a:r>
              <a:rPr lang="en-US" altLang="ko-KR" sz="54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,</a:t>
            </a:r>
            <a:r>
              <a:rPr lang="ko-KR" altLang="en-US" sz="54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/>
            </a:r>
            <a:br>
              <a:rPr lang="ko-KR" altLang="en-US" sz="54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ko-KR" altLang="en-US" sz="54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   </a:t>
            </a:r>
            <a:r>
              <a:rPr lang="ko-KR" altLang="en-US" sz="5400" dirty="0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주님 </a:t>
            </a:r>
            <a:r>
              <a:rPr lang="ko-KR" altLang="en-US" sz="54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앞에 꿇어 </a:t>
            </a:r>
            <a:r>
              <a:rPr lang="ko-KR" altLang="en-US" sz="5400" dirty="0" err="1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경배하오니</a:t>
            </a:r>
            <a:r>
              <a:rPr lang="ko-KR" altLang="en-US" sz="54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/>
            </a:r>
            <a:br>
              <a:rPr lang="ko-KR" altLang="en-US" sz="54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ko-KR" altLang="en-US" sz="54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   </a:t>
            </a:r>
            <a:r>
              <a:rPr lang="ko-KR" altLang="en-US" sz="5400" dirty="0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저희를 </a:t>
            </a:r>
            <a:r>
              <a:rPr lang="ko-KR" altLang="en-US" sz="5400" dirty="0" err="1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굽어살피소서</a:t>
            </a:r>
            <a:r>
              <a:rPr lang="en-US" altLang="ko-KR" sz="54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.</a:t>
            </a:r>
            <a:r>
              <a:rPr lang="ko-KR" altLang="en-US" sz="54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/>
            </a:r>
            <a:br>
              <a:rPr lang="ko-KR" altLang="en-US" sz="54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en-US" altLang="ko-KR" sz="5400" dirty="0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  <a:cs typeface="함초롬돋움" panose="020B0604000101010101" pitchFamily="50" charset="-127"/>
              </a:rPr>
              <a:t/>
            </a:r>
            <a:br>
              <a:rPr lang="en-US" altLang="ko-KR" sz="5400" dirty="0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  <a:cs typeface="함초롬돋움" panose="020B0604000101010101" pitchFamily="50" charset="-127"/>
              </a:rPr>
            </a:br>
            <a:endParaRPr lang="en-US" altLang="ko-KR" sz="5400" dirty="0">
              <a:solidFill>
                <a:schemeClr val="bg1"/>
              </a:solidFill>
              <a:latin typeface="경기천년바탕 Bold" panose="02020803020101020101" pitchFamily="18" charset="-127"/>
              <a:ea typeface="경기천년바탕 Bold" panose="02020803020101020101" pitchFamily="18" charset="-127"/>
              <a:cs typeface="함초롬돋움" panose="020B06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2157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  <a:solidFill>
            <a:schemeClr val="tx1"/>
          </a:solidFill>
        </p:spPr>
        <p:txBody>
          <a:bodyPr>
            <a:noAutofit/>
          </a:bodyPr>
          <a:lstStyle/>
          <a:p>
            <a:pPr algn="l">
              <a:lnSpc>
                <a:spcPts val="8000"/>
              </a:lnSpc>
            </a:pPr>
            <a:r>
              <a:rPr lang="en-US" altLang="ko-KR" sz="5400" dirty="0" smtClean="0">
                <a:solidFill>
                  <a:schemeClr val="bg1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/>
            </a:r>
            <a:br>
              <a:rPr lang="en-US" altLang="ko-KR" sz="5400" dirty="0" smtClean="0">
                <a:solidFill>
                  <a:schemeClr val="bg1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</a:br>
            <a:r>
              <a:rPr lang="ko-KR" altLang="en-US" sz="5400" dirty="0">
                <a:solidFill>
                  <a:srgbClr val="FFFF66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●</a:t>
            </a:r>
            <a:r>
              <a:rPr lang="ko-KR" altLang="en-US" sz="5400" dirty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 저희는 이미 주님의 </a:t>
            </a:r>
            <a:r>
              <a:rPr lang="ko-KR" altLang="en-US" sz="5400" dirty="0" err="1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백성이오니</a:t>
            </a:r>
            <a:r>
              <a:rPr lang="ko-KR" altLang="en-US" sz="5400" dirty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</a:t>
            </a:r>
            <a:r>
              <a:rPr lang="en-US" altLang="ko-KR" sz="5400" dirty="0" smtClean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/>
            </a:r>
            <a:br>
              <a:rPr lang="en-US" altLang="ko-KR" sz="5400" dirty="0" smtClean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en-US" altLang="ko-KR" sz="5400" dirty="0" smtClean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 </a:t>
            </a:r>
            <a:r>
              <a:rPr lang="ko-KR" altLang="en-US" sz="5400" dirty="0" smtClean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언제나 주님과 </a:t>
            </a:r>
            <a:r>
              <a:rPr lang="ko-KR" altLang="en-US" sz="5400" dirty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함께 살아가기를 </a:t>
            </a:r>
            <a:r>
              <a:rPr lang="en-US" altLang="ko-KR" sz="5400" dirty="0" smtClean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/>
            </a:r>
            <a:br>
              <a:rPr lang="en-US" altLang="ko-KR" sz="5400" dirty="0" smtClean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en-US" altLang="ko-KR" sz="5400" dirty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</a:t>
            </a:r>
            <a:r>
              <a:rPr lang="en-US" altLang="ko-KR" sz="5400" dirty="0" smtClean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</a:t>
            </a:r>
            <a:r>
              <a:rPr lang="ko-KR" altLang="en-US" sz="5400" dirty="0" smtClean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바라나이다</a:t>
            </a:r>
            <a:r>
              <a:rPr lang="en-US" altLang="ko-KR" sz="5400" dirty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.</a:t>
            </a:r>
            <a:r>
              <a:rPr lang="ko-KR" altLang="en-US" sz="5400" dirty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/>
            </a:r>
            <a:br>
              <a:rPr lang="ko-KR" altLang="en-US" sz="5400" dirty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ko-KR" altLang="en-US" sz="5400" dirty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   주님과 하나 되고자 오늘 저희를 </a:t>
            </a:r>
            <a:r>
              <a:rPr lang="en-US" altLang="ko-KR" sz="5400" dirty="0" smtClean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/>
            </a:r>
            <a:br>
              <a:rPr lang="en-US" altLang="ko-KR" sz="5400" dirty="0" smtClean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en-US" altLang="ko-KR" sz="5400" dirty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</a:t>
            </a:r>
            <a:r>
              <a:rPr lang="en-US" altLang="ko-KR" sz="5400" dirty="0" smtClean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</a:t>
            </a:r>
            <a:r>
              <a:rPr lang="ko-KR" altLang="en-US" sz="5400" dirty="0" smtClean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주님의</a:t>
            </a:r>
            <a:r>
              <a:rPr lang="en-US" altLang="ko-KR" sz="5400" dirty="0" smtClean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</a:t>
            </a:r>
            <a:r>
              <a:rPr lang="ko-KR" altLang="en-US" sz="5400" dirty="0" err="1" smtClean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성심께</a:t>
            </a:r>
            <a:r>
              <a:rPr lang="ko-KR" altLang="en-US" sz="5400" dirty="0" smtClean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</a:t>
            </a:r>
            <a:r>
              <a:rPr lang="ko-KR" altLang="en-US" sz="5400" dirty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봉헌하나이다</a:t>
            </a:r>
            <a:r>
              <a:rPr lang="en-US" altLang="ko-KR" sz="5400" dirty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.</a:t>
            </a:r>
            <a:r>
              <a:rPr lang="en-US" altLang="ko-KR" sz="5400" dirty="0" smtClean="0">
                <a:solidFill>
                  <a:srgbClr val="FFFF66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/>
            </a:r>
            <a:br>
              <a:rPr lang="en-US" altLang="ko-KR" sz="5400" dirty="0" smtClean="0">
                <a:solidFill>
                  <a:srgbClr val="FFFF66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</a:br>
            <a:endParaRPr lang="ko-KR" altLang="en-US" sz="5400" dirty="0">
              <a:solidFill>
                <a:srgbClr val="FFFF66"/>
              </a:solidFill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97366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  <a:solidFill>
            <a:schemeClr val="tx1"/>
          </a:soli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altLang="ko-KR" sz="54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제목 Bold" panose="02020803020101020101" pitchFamily="18" charset="-127"/>
              </a:rPr>
              <a:t/>
            </a:r>
            <a:br>
              <a:rPr lang="en-US" altLang="ko-KR" sz="54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제목 Bold" panose="02020803020101020101" pitchFamily="18" charset="-127"/>
              </a:rPr>
            </a:br>
            <a:r>
              <a:rPr lang="ko-KR" altLang="en-US" sz="5400" dirty="0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○</a:t>
            </a:r>
            <a:r>
              <a:rPr lang="ko-KR" altLang="en-US" sz="54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 </a:t>
            </a:r>
            <a:r>
              <a:rPr lang="ko-KR" altLang="en-US" sz="5400" spc="-100" dirty="0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주님을 일찍이 알아 모시지 못한 사람도</a:t>
            </a:r>
            <a:r>
              <a:rPr lang="ko-KR" altLang="en-US" sz="5400" dirty="0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   </a:t>
            </a:r>
            <a:r>
              <a:rPr lang="en-US" altLang="ko-KR" sz="5400" dirty="0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/>
            </a:r>
            <a:br>
              <a:rPr lang="en-US" altLang="ko-KR" sz="5400" dirty="0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en-US" altLang="ko-KR" sz="54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</a:t>
            </a:r>
            <a:r>
              <a:rPr lang="en-US" altLang="ko-KR" sz="5400" dirty="0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 </a:t>
            </a:r>
            <a:r>
              <a:rPr lang="ko-KR" altLang="en-US" sz="5400" dirty="0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많고</a:t>
            </a:r>
            <a:r>
              <a:rPr lang="en-US" altLang="ko-KR" sz="5400" dirty="0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, </a:t>
            </a:r>
            <a:r>
              <a:rPr lang="ko-KR" altLang="en-US" sz="5400" dirty="0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주님을 </a:t>
            </a:r>
            <a:r>
              <a:rPr lang="ko-KR" altLang="en-US" sz="54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알고도 주님의 계명을 </a:t>
            </a:r>
            <a:r>
              <a:rPr lang="en-US" altLang="ko-KR" sz="5400" dirty="0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/>
            </a:r>
            <a:br>
              <a:rPr lang="en-US" altLang="ko-KR" sz="5400" dirty="0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en-US" altLang="ko-KR" sz="54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</a:t>
            </a:r>
            <a:r>
              <a:rPr lang="en-US" altLang="ko-KR" sz="5400" dirty="0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 </a:t>
            </a:r>
            <a:r>
              <a:rPr lang="ko-KR" altLang="en-US" sz="5400" dirty="0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저버리고 주님을 </a:t>
            </a:r>
            <a:r>
              <a:rPr lang="ko-KR" altLang="en-US" sz="54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떠난 사람도 </a:t>
            </a:r>
            <a:r>
              <a:rPr lang="ko-KR" altLang="en-US" sz="5400" dirty="0" err="1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많사오니</a:t>
            </a:r>
            <a:r>
              <a:rPr lang="ko-KR" altLang="en-US" sz="54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/>
            </a:r>
            <a:br>
              <a:rPr lang="ko-KR" altLang="en-US" sz="54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ko-KR" altLang="en-US" sz="5400" dirty="0">
                <a:solidFill>
                  <a:schemeClr val="bg1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/>
            </a:r>
            <a:br>
              <a:rPr lang="ko-KR" altLang="en-US" sz="5400" dirty="0">
                <a:solidFill>
                  <a:schemeClr val="bg1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</a:br>
            <a:endParaRPr lang="ko-KR" altLang="en-US" sz="5400" dirty="0">
              <a:solidFill>
                <a:schemeClr val="bg1"/>
              </a:solidFill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5510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1340" y="0"/>
            <a:ext cx="12192000" cy="6858000"/>
          </a:xfrm>
          <a:solidFill>
            <a:schemeClr val="tx1"/>
          </a:soli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ko-KR" altLang="en-US" sz="5400" dirty="0" smtClean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●</a:t>
            </a:r>
            <a:r>
              <a:rPr lang="ko-KR" altLang="en-US" sz="5400" dirty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 지극히 인자하신 예수님</a:t>
            </a:r>
            <a:r>
              <a:rPr lang="en-US" altLang="ko-KR" sz="5400" dirty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,</a:t>
            </a:r>
            <a:r>
              <a:rPr lang="ko-KR" altLang="en-US" sz="5400" dirty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/>
            </a:r>
            <a:br>
              <a:rPr lang="ko-KR" altLang="en-US" sz="5400" dirty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en-US" altLang="ko-KR" sz="5400" dirty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</a:t>
            </a:r>
            <a:r>
              <a:rPr lang="en-US" altLang="ko-KR" sz="5400" dirty="0" smtClean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 </a:t>
            </a:r>
            <a:r>
              <a:rPr lang="ko-KR" altLang="en-US" sz="5400" dirty="0" smtClean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이런 </a:t>
            </a:r>
            <a:r>
              <a:rPr lang="ko-KR" altLang="en-US" sz="5400" dirty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사람들도 다 불쌍히 여기시어</a:t>
            </a:r>
            <a:br>
              <a:rPr lang="ko-KR" altLang="en-US" sz="5400" dirty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ko-KR" altLang="en-US" sz="5400" dirty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    주님의 </a:t>
            </a:r>
            <a:r>
              <a:rPr lang="ko-KR" altLang="en-US" sz="5400" dirty="0" err="1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성심께</a:t>
            </a:r>
            <a:r>
              <a:rPr lang="ko-KR" altLang="en-US" sz="5400" dirty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</a:t>
            </a:r>
            <a:r>
              <a:rPr lang="ko-KR" altLang="en-US" sz="5400" dirty="0" smtClean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이끌어 </a:t>
            </a:r>
            <a:r>
              <a:rPr lang="ko-KR" altLang="en-US" sz="5400" dirty="0" err="1" smtClean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들이소서</a:t>
            </a:r>
            <a:r>
              <a:rPr lang="en-US" altLang="ko-KR" sz="5400" dirty="0">
                <a:solidFill>
                  <a:srgbClr val="FFFF66"/>
                </a:solidFill>
              </a:rPr>
              <a:t>.</a:t>
            </a:r>
            <a:r>
              <a:rPr lang="ko-KR" altLang="en-US" sz="5400" dirty="0">
                <a:solidFill>
                  <a:schemeClr val="bg1"/>
                </a:solidFill>
              </a:rPr>
              <a:t/>
            </a:r>
            <a:br>
              <a:rPr lang="ko-KR" altLang="en-US" sz="5400" dirty="0">
                <a:solidFill>
                  <a:schemeClr val="bg1"/>
                </a:solidFill>
              </a:rPr>
            </a:br>
            <a:r>
              <a:rPr lang="ko-KR" altLang="en-US" sz="5400" dirty="0"/>
              <a:t> </a:t>
            </a:r>
            <a:endParaRPr lang="en-US" altLang="ko-KR" sz="5400" dirty="0">
              <a:solidFill>
                <a:schemeClr val="bg1"/>
              </a:solidFill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06777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  <a:solidFill>
            <a:schemeClr val="tx1"/>
          </a:soli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altLang="ko-KR" sz="5400" dirty="0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/>
            </a:r>
            <a:br>
              <a:rPr lang="en-US" altLang="ko-KR" sz="5400" dirty="0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ko-KR" altLang="en-US" sz="5400" dirty="0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○</a:t>
            </a:r>
            <a:r>
              <a:rPr lang="ko-KR" altLang="en-US" sz="54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 주님께서는 </a:t>
            </a:r>
            <a:r>
              <a:rPr lang="ko-KR" altLang="en-US" sz="5400" dirty="0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목자이시니 주님을 </a:t>
            </a:r>
            <a:r>
              <a:rPr lang="ko-KR" altLang="en-US" sz="54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떠나지 </a:t>
            </a:r>
            <a:r>
              <a:rPr lang="en-US" altLang="ko-KR" sz="5400" dirty="0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/>
            </a:r>
            <a:br>
              <a:rPr lang="en-US" altLang="ko-KR" sz="5400" dirty="0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en-US" altLang="ko-KR" sz="54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</a:t>
            </a:r>
            <a:r>
              <a:rPr lang="en-US" altLang="ko-KR" sz="5400" dirty="0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 </a:t>
            </a:r>
            <a:r>
              <a:rPr lang="ko-KR" altLang="en-US" sz="5400" dirty="0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않은 </a:t>
            </a:r>
            <a:r>
              <a:rPr lang="ko-KR" altLang="en-US" sz="54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사람들을 보살피시고</a:t>
            </a:r>
            <a:br>
              <a:rPr lang="ko-KR" altLang="en-US" sz="54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ko-KR" altLang="en-US" sz="54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    이미 주님을 떠난 사람들은</a:t>
            </a:r>
            <a:br>
              <a:rPr lang="ko-KR" altLang="en-US" sz="54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ko-KR" altLang="en-US" sz="54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    다시 아버지 집으로 돌아오게 하시어</a:t>
            </a:r>
            <a:br>
              <a:rPr lang="ko-KR" altLang="en-US" sz="54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ko-KR" altLang="en-US" sz="54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    굶어 죽는 일이 없게 하소서</a:t>
            </a:r>
            <a:r>
              <a:rPr lang="en-US" altLang="ko-KR" sz="54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.</a:t>
            </a:r>
            <a:r>
              <a:rPr lang="ko-KR" altLang="en-US" sz="54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/>
            </a:r>
            <a:br>
              <a:rPr lang="ko-KR" altLang="en-US" sz="54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en-US" altLang="ko-KR" sz="5400" dirty="0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/>
            </a:r>
            <a:br>
              <a:rPr lang="en-US" altLang="ko-KR" sz="5400" dirty="0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endParaRPr lang="ko-KR" altLang="en-US" sz="5400" dirty="0">
              <a:solidFill>
                <a:schemeClr val="bg1"/>
              </a:solidFill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5773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  <a:solidFill>
            <a:schemeClr val="tx1"/>
          </a:soli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altLang="ko-KR" sz="5400" dirty="0">
                <a:solidFill>
                  <a:schemeClr val="bg1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	</a:t>
            </a:r>
            <a:r>
              <a:rPr lang="en-US" altLang="ko-KR" sz="5400" dirty="0" smtClean="0">
                <a:solidFill>
                  <a:schemeClr val="bg1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/>
            </a:r>
            <a:br>
              <a:rPr lang="en-US" altLang="ko-KR" sz="5400" dirty="0" smtClean="0">
                <a:solidFill>
                  <a:schemeClr val="bg1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</a:br>
            <a:r>
              <a:rPr lang="ko-KR" altLang="en-US" sz="5400" dirty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● 옹졸한 고집에 사로잡힌 사람들이나</a:t>
            </a:r>
            <a:br>
              <a:rPr lang="ko-KR" altLang="en-US" sz="5400" dirty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ko-KR" altLang="en-US" sz="5400" dirty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    </a:t>
            </a:r>
            <a:r>
              <a:rPr lang="ko-KR" altLang="en-US" sz="5400" dirty="0" err="1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불목하여</a:t>
            </a:r>
            <a:r>
              <a:rPr lang="ko-KR" altLang="en-US" sz="5400" dirty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갈린 사람들도 부르시어</a:t>
            </a:r>
            <a:br>
              <a:rPr lang="ko-KR" altLang="en-US" sz="5400" dirty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ko-KR" altLang="en-US" sz="5400" dirty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    저희가 모두 같은 신앙을 고백하며</a:t>
            </a:r>
            <a:br>
              <a:rPr lang="ko-KR" altLang="en-US" sz="5400" dirty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ko-KR" altLang="en-US" sz="5400" dirty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    한 우리에서 한 목자 밑에 살게 하소서</a:t>
            </a:r>
            <a:r>
              <a:rPr lang="en-US" altLang="ko-KR" sz="5400" dirty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.</a:t>
            </a:r>
            <a:r>
              <a:rPr lang="ko-KR" altLang="en-US" sz="5400" dirty="0"/>
              <a:t/>
            </a:r>
            <a:br>
              <a:rPr lang="ko-KR" altLang="en-US" sz="5400" dirty="0"/>
            </a:br>
            <a:endParaRPr lang="ko-KR" altLang="en-US" sz="5400" dirty="0">
              <a:solidFill>
                <a:schemeClr val="bg1"/>
              </a:solidFill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62030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  <a:solidFill>
            <a:schemeClr val="tx1"/>
          </a:soli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altLang="ko-KR" sz="5400" dirty="0" smtClean="0">
                <a:solidFill>
                  <a:schemeClr val="bg1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/>
            </a:r>
            <a:br>
              <a:rPr lang="en-US" altLang="ko-KR" sz="5400" dirty="0" smtClean="0">
                <a:solidFill>
                  <a:schemeClr val="bg1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</a:br>
            <a:r>
              <a:rPr lang="en-US" altLang="ko-KR" sz="5400" dirty="0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</a:t>
            </a:r>
            <a:r>
              <a:rPr lang="ko-KR" altLang="en-US" sz="52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○ 주님</a:t>
            </a:r>
            <a:r>
              <a:rPr lang="en-US" altLang="ko-KR" sz="52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, </a:t>
            </a:r>
            <a:r>
              <a:rPr lang="ko-KR" altLang="en-US" sz="52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거룩한 교회를 평화의 깃발로 </a:t>
            </a:r>
            <a:r>
              <a:rPr lang="en-US" altLang="ko-KR" sz="5200" dirty="0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/>
            </a:r>
            <a:br>
              <a:rPr lang="en-US" altLang="ko-KR" sz="5200" dirty="0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en-US" altLang="ko-KR" sz="52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</a:t>
            </a:r>
            <a:r>
              <a:rPr lang="en-US" altLang="ko-KR" sz="5200" dirty="0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 </a:t>
            </a:r>
            <a:r>
              <a:rPr lang="ko-KR" altLang="en-US" sz="5200" dirty="0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세우시고 모든 </a:t>
            </a:r>
            <a:r>
              <a:rPr lang="ko-KR" altLang="en-US" sz="52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나라에 참된 평화를 </a:t>
            </a:r>
            <a:r>
              <a:rPr lang="en-US" altLang="ko-KR" sz="5200" dirty="0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/>
            </a:r>
            <a:br>
              <a:rPr lang="en-US" altLang="ko-KR" sz="5200" dirty="0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en-US" altLang="ko-KR" sz="52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</a:t>
            </a:r>
            <a:r>
              <a:rPr lang="en-US" altLang="ko-KR" sz="5200" dirty="0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 </a:t>
            </a:r>
            <a:r>
              <a:rPr lang="ko-KR" altLang="en-US" sz="5200" dirty="0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주시어 온 </a:t>
            </a:r>
            <a:r>
              <a:rPr lang="ko-KR" altLang="en-US" sz="52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세상 어디서나 입을 모아</a:t>
            </a:r>
            <a:br>
              <a:rPr lang="ko-KR" altLang="en-US" sz="52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ko-KR" altLang="en-US" sz="52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    저희를 구원하신 </a:t>
            </a:r>
            <a:r>
              <a:rPr lang="ko-KR" altLang="en-US" sz="5200" dirty="0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거룩하신 </a:t>
            </a:r>
            <a:r>
              <a:rPr lang="ko-KR" altLang="en-US" sz="5200" dirty="0" err="1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성심께</a:t>
            </a:r>
            <a:r>
              <a:rPr lang="ko-KR" altLang="en-US" sz="52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/>
            </a:r>
            <a:br>
              <a:rPr lang="ko-KR" altLang="en-US" sz="52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ko-KR" altLang="en-US" sz="52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    </a:t>
            </a:r>
            <a:r>
              <a:rPr lang="ko-KR" altLang="en-US" sz="5200" kern="1000" spc="10" dirty="0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영원히 찬미와 영광과 흠숭을 드리게 </a:t>
            </a:r>
            <a:r>
              <a:rPr lang="en-US" altLang="ko-KR" sz="5200" kern="1000" spc="10" dirty="0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/>
            </a:r>
            <a:br>
              <a:rPr lang="en-US" altLang="ko-KR" sz="5200" kern="1000" spc="10" dirty="0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en-US" altLang="ko-KR" sz="5200" kern="1000" spc="1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</a:t>
            </a:r>
            <a:r>
              <a:rPr lang="en-US" altLang="ko-KR" sz="5200" kern="1000" spc="10" dirty="0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 </a:t>
            </a:r>
            <a:r>
              <a:rPr lang="ko-KR" altLang="en-US" sz="5200" kern="1000" spc="10" dirty="0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하소서</a:t>
            </a:r>
            <a:r>
              <a:rPr lang="en-US" altLang="ko-KR" sz="5200" kern="1000" spc="10" dirty="0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.       </a:t>
            </a:r>
            <a:r>
              <a:rPr lang="ko-KR" altLang="en-US" sz="5200" dirty="0" smtClean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◎ </a:t>
            </a:r>
            <a:r>
              <a:rPr lang="ko-KR" altLang="en-US" sz="5200" dirty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아멘</a:t>
            </a:r>
            <a:r>
              <a:rPr lang="en-US" altLang="ko-KR" sz="5200" dirty="0" smtClean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.</a:t>
            </a:r>
            <a:r>
              <a:rPr lang="ko-KR" altLang="en-US" sz="5400" kern="1000" spc="10" dirty="0" smtClean="0"/>
              <a:t/>
            </a:r>
            <a:br>
              <a:rPr lang="ko-KR" altLang="en-US" sz="5400" kern="1000" spc="10" dirty="0" smtClean="0"/>
            </a:br>
            <a:endParaRPr lang="ko-KR" altLang="en-US" sz="5400" kern="1000" spc="10" dirty="0">
              <a:solidFill>
                <a:schemeClr val="bg1"/>
              </a:solidFill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03551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  <a:solidFill>
            <a:schemeClr val="tx1"/>
          </a:soli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ko-KR" altLang="en-US" sz="5200" dirty="0" smtClean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○</a:t>
            </a:r>
            <a:r>
              <a:rPr lang="ko-KR" altLang="en-US" sz="52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 예수 성심</a:t>
            </a:r>
            <a:r>
              <a:rPr lang="en-US" altLang="ko-KR" sz="52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,</a:t>
            </a:r>
            <a:r>
              <a:rPr lang="ko-KR" altLang="en-US" sz="52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/>
            </a:r>
            <a:br>
              <a:rPr lang="ko-KR" altLang="en-US" sz="52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ko-KR" altLang="en-US" sz="5200" dirty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● 이 세상에 주님의 나라를 </a:t>
            </a:r>
            <a:r>
              <a:rPr lang="ko-KR" altLang="en-US" sz="5200" dirty="0" err="1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세우소서</a:t>
            </a:r>
            <a:r>
              <a:rPr lang="en-US" altLang="ko-KR" sz="5200" dirty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.</a:t>
            </a:r>
            <a:endParaRPr lang="ko-KR" altLang="en-US" sz="5200" dirty="0">
              <a:solidFill>
                <a:srgbClr val="FFFF66"/>
              </a:solidFill>
              <a:latin typeface="경기천년바탕 Bold" panose="02020803020101020101" pitchFamily="18" charset="-127"/>
              <a:ea typeface="경기천년바탕 Bold" panose="020208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67847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7999"/>
          </a:xfrm>
          <a:solidFill>
            <a:schemeClr val="tx1">
              <a:alpha val="50000"/>
            </a:schemeClr>
          </a:solidFill>
        </p:spPr>
        <p:txBody>
          <a:bodyPr>
            <a:normAutofit/>
          </a:bodyPr>
          <a:lstStyle/>
          <a:p>
            <a:pPr marL="0" lvl="0" indent="0" algn="ctr">
              <a:lnSpc>
                <a:spcPts val="8200"/>
              </a:lnSpc>
              <a:buNone/>
              <a:defRPr/>
            </a:pPr>
            <a:r>
              <a:rPr lang="ko-KR" altLang="en-US" sz="4800" kern="0" dirty="0" smtClean="0">
                <a:solidFill>
                  <a:schemeClr val="bg1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공지</a:t>
            </a:r>
            <a:r>
              <a:rPr lang="en-US" altLang="ko-KR" sz="4800" kern="0" dirty="0" smtClean="0">
                <a:solidFill>
                  <a:schemeClr val="bg1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!!</a:t>
            </a:r>
          </a:p>
          <a:p>
            <a:pPr marL="0" lvl="0" indent="0" algn="ctr">
              <a:lnSpc>
                <a:spcPts val="8200"/>
              </a:lnSpc>
              <a:buNone/>
              <a:defRPr/>
            </a:pPr>
            <a:endParaRPr lang="en-US" altLang="ko-KR" sz="4800" kern="0" dirty="0" smtClean="0">
              <a:solidFill>
                <a:schemeClr val="bg1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marL="685800" lvl="0" indent="-685800">
              <a:lnSpc>
                <a:spcPts val="8200"/>
              </a:lnSpc>
              <a:defRPr/>
            </a:pPr>
            <a:r>
              <a:rPr lang="ko-KR" altLang="en-US" sz="5100" kern="0" dirty="0" smtClean="0">
                <a:solidFill>
                  <a:schemeClr val="bg1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전화는 무음으로 하시거나 </a:t>
            </a:r>
            <a:endParaRPr lang="en-US" altLang="ko-KR" sz="5100" kern="0" dirty="0" smtClean="0">
              <a:solidFill>
                <a:schemeClr val="bg1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marL="0" lvl="0" indent="0">
              <a:lnSpc>
                <a:spcPts val="8200"/>
              </a:lnSpc>
              <a:buNone/>
              <a:defRPr/>
            </a:pPr>
            <a:r>
              <a:rPr lang="en-US" altLang="ko-KR" sz="5100" kern="0" dirty="0">
                <a:solidFill>
                  <a:schemeClr val="bg1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en-US" altLang="ko-KR" sz="5100" kern="0" dirty="0" smtClean="0">
                <a:solidFill>
                  <a:schemeClr val="bg1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       </a:t>
            </a:r>
            <a:r>
              <a:rPr lang="ko-KR" altLang="en-US" sz="5100" kern="0" dirty="0" smtClean="0">
                <a:solidFill>
                  <a:schemeClr val="bg1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전원을 </a:t>
            </a:r>
            <a:r>
              <a:rPr lang="ko-KR" altLang="en-US" sz="5100" kern="0" dirty="0">
                <a:solidFill>
                  <a:schemeClr val="bg1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꺼 주시기</a:t>
            </a:r>
            <a:r>
              <a:rPr lang="en-US" altLang="ko-KR" sz="5100" kern="0" dirty="0">
                <a:solidFill>
                  <a:schemeClr val="bg1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5100" kern="0" dirty="0">
                <a:solidFill>
                  <a:schemeClr val="bg1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바랍니다</a:t>
            </a:r>
            <a:r>
              <a:rPr lang="en-US" altLang="ko-KR" sz="5100" kern="0" dirty="0" smtClean="0">
                <a:solidFill>
                  <a:schemeClr val="bg1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.</a:t>
            </a:r>
          </a:p>
          <a:p>
            <a:pPr marL="0" lvl="0" indent="0">
              <a:lnSpc>
                <a:spcPts val="8200"/>
              </a:lnSpc>
              <a:buNone/>
              <a:defRPr/>
            </a:pPr>
            <a:endParaRPr lang="en-US" altLang="ko-KR" sz="5100" dirty="0">
              <a:solidFill>
                <a:schemeClr val="bg1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marL="685800" lvl="0" indent="-685800">
              <a:lnSpc>
                <a:spcPts val="8200"/>
              </a:lnSpc>
              <a:spcBef>
                <a:spcPts val="0"/>
              </a:spcBef>
              <a:defRPr/>
            </a:pPr>
            <a:endParaRPr lang="en-US" altLang="ko-KR" sz="5100" dirty="0" smtClean="0">
              <a:solidFill>
                <a:schemeClr val="bg1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marL="0" indent="0">
              <a:buNone/>
            </a:pPr>
            <a:endParaRPr lang="ko-KR" altLang="en-US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AE409CDB-1548-4525-9716-93A4196A775E}"/>
              </a:ext>
            </a:extLst>
          </p:cNvPr>
          <p:cNvSpPr txBox="1">
            <a:spLocks/>
          </p:cNvSpPr>
          <p:nvPr/>
        </p:nvSpPr>
        <p:spPr>
          <a:xfrm>
            <a:off x="0" y="5373216"/>
            <a:ext cx="12192000" cy="1628800"/>
          </a:xfrm>
          <a:prstGeom prst="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b="1" dirty="0" smtClean="0">
                <a:solidFill>
                  <a:schemeClr val="bg1"/>
                </a:solidFill>
              </a:rPr>
              <a:t>연중 제 </a:t>
            </a:r>
            <a:r>
              <a:rPr lang="en-US" altLang="ko-KR" b="1" dirty="0" smtClean="0">
                <a:solidFill>
                  <a:schemeClr val="bg1"/>
                </a:solidFill>
              </a:rPr>
              <a:t>12</a:t>
            </a:r>
            <a:r>
              <a:rPr lang="ko-KR" altLang="en-US" b="1" dirty="0" smtClean="0">
                <a:solidFill>
                  <a:schemeClr val="bg1"/>
                </a:solidFill>
              </a:rPr>
              <a:t>주일</a:t>
            </a:r>
            <a:endParaRPr lang="en-US" altLang="ko-KR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374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>
            <a:extLst>
              <a:ext uri="{FF2B5EF4-FFF2-40B4-BE49-F238E27FC236}">
                <a16:creationId xmlns:a16="http://schemas.microsoft.com/office/drawing/2014/main" id="{C8183347-2D06-4CBF-BF5A-CB6D3D356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24" y="14282"/>
            <a:ext cx="12192000" cy="6858000"/>
          </a:xfrm>
          <a:solidFill>
            <a:schemeClr val="tx1">
              <a:alpha val="20000"/>
            </a:schemeClr>
          </a:solidFill>
        </p:spPr>
        <p:txBody>
          <a:bodyPr>
            <a:noAutofit/>
          </a:bodyPr>
          <a:lstStyle/>
          <a:p>
            <a:r>
              <a:rPr lang="en-US" altLang="ko-KR" sz="9600" b="1" dirty="0">
                <a:solidFill>
                  <a:schemeClr val="bg1"/>
                </a:solidFill>
                <a:latin typeface="휴먼둥근헤드라인" pitchFamily="18" charset="-127"/>
                <a:ea typeface="강산체" panose="02030803020202020204" pitchFamily="18" charset="-127"/>
              </a:rPr>
              <a:t/>
            </a:r>
            <a:br>
              <a:rPr lang="en-US" altLang="ko-KR" sz="9600" b="1" dirty="0">
                <a:solidFill>
                  <a:schemeClr val="bg1"/>
                </a:solidFill>
                <a:latin typeface="휴먼둥근헤드라인" pitchFamily="18" charset="-127"/>
                <a:ea typeface="강산체" panose="02030803020202020204" pitchFamily="18" charset="-127"/>
              </a:rPr>
            </a:br>
            <a:r>
              <a:rPr lang="en-US" altLang="ko-KR" sz="9600" b="1" dirty="0" smtClean="0">
                <a:solidFill>
                  <a:schemeClr val="bg1"/>
                </a:solidFill>
                <a:latin typeface="휴먼둥근헤드라인" pitchFamily="18" charset="-127"/>
                <a:ea typeface="강산체" panose="02030803020202020204" pitchFamily="18" charset="-127"/>
              </a:rPr>
              <a:t/>
            </a:r>
            <a:br>
              <a:rPr lang="en-US" altLang="ko-KR" sz="9600" b="1" dirty="0" smtClean="0">
                <a:solidFill>
                  <a:schemeClr val="bg1"/>
                </a:solidFill>
                <a:latin typeface="휴먼둥근헤드라인" pitchFamily="18" charset="-127"/>
                <a:ea typeface="강산체" panose="02030803020202020204" pitchFamily="18" charset="-127"/>
              </a:rPr>
            </a:br>
            <a:r>
              <a:rPr lang="en-US" altLang="ko-KR" sz="9600" b="1" dirty="0" smtClean="0">
                <a:solidFill>
                  <a:schemeClr val="bg1"/>
                </a:solidFill>
                <a:latin typeface="휴먼둥근헤드라인" pitchFamily="18" charset="-127"/>
                <a:ea typeface="강산체" panose="02030803020202020204" pitchFamily="18" charset="-127"/>
              </a:rPr>
              <a:t>206</a:t>
            </a:r>
            <a:endParaRPr lang="ko-KR" altLang="en-US" sz="9600" dirty="0">
              <a:solidFill>
                <a:srgbClr val="0000FF"/>
              </a:solidFill>
              <a:latin typeface="휴먼둥근헤드라인" pitchFamily="18" charset="-127"/>
              <a:ea typeface="강산체" panose="02030803020202020204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301087" y="188640"/>
            <a:ext cx="5631670" cy="31223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250000"/>
              </a:lnSpc>
            </a:pPr>
            <a:r>
              <a:rPr lang="ko-KR" altLang="en-US" sz="9600" b="1" dirty="0" smtClean="0">
                <a:solidFill>
                  <a:schemeClr val="bg1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입당</a:t>
            </a:r>
            <a:r>
              <a:rPr lang="ko-KR" altLang="en-US" sz="9600" b="1" dirty="0" smtClean="0">
                <a:solidFill>
                  <a:schemeClr val="bg1"/>
                </a:solidFill>
                <a:latin typeface="+mj-lt"/>
                <a:ea typeface="경기천년제목 Medium" panose="02020603020101020101" pitchFamily="18" charset="-127"/>
              </a:rPr>
              <a:t> </a:t>
            </a:r>
            <a:r>
              <a:rPr lang="ko-KR" altLang="en-US" sz="9600" b="1" dirty="0" smtClean="0">
                <a:solidFill>
                  <a:schemeClr val="bg1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성가</a:t>
            </a:r>
            <a:endParaRPr lang="en-US" altLang="ko-KR" sz="9600" b="1" dirty="0" smtClean="0">
              <a:solidFill>
                <a:schemeClr val="bg1"/>
              </a:solidFill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2307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7999"/>
          </a:xfrm>
          <a:solidFill>
            <a:schemeClr val="tx1">
              <a:alpha val="50000"/>
            </a:schemeClr>
          </a:solidFill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ko-KR" altLang="en-US" sz="7800" dirty="0" smtClean="0">
                <a:solidFill>
                  <a:srgbClr val="FFFF00"/>
                </a:solidFill>
                <a:latin typeface="+mn-ea"/>
              </a:rPr>
              <a:t>성  가  안  내</a:t>
            </a:r>
            <a:endParaRPr lang="en-US" altLang="ko-KR" sz="7800" dirty="0" smtClean="0">
              <a:solidFill>
                <a:srgbClr val="FFFF00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ko-KR" altLang="en-US" sz="6000" dirty="0" err="1" smtClean="0">
                <a:solidFill>
                  <a:schemeClr val="bg1">
                    <a:lumMod val="95000"/>
                  </a:schemeClr>
                </a:solidFill>
                <a:latin typeface="+mn-ea"/>
              </a:rPr>
              <a:t>입당성가</a:t>
            </a:r>
            <a:r>
              <a:rPr lang="ko-KR" altLang="en-US" sz="6000" dirty="0" smtClean="0">
                <a:solidFill>
                  <a:schemeClr val="bg1">
                    <a:lumMod val="95000"/>
                  </a:schemeClr>
                </a:solidFill>
                <a:latin typeface="+mn-ea"/>
              </a:rPr>
              <a:t>  </a:t>
            </a:r>
            <a:r>
              <a:rPr lang="en-US" altLang="ko-KR" sz="6000" dirty="0" smtClean="0">
                <a:solidFill>
                  <a:schemeClr val="bg1">
                    <a:lumMod val="95000"/>
                  </a:schemeClr>
                </a:solidFill>
                <a:latin typeface="+mn-ea"/>
              </a:rPr>
              <a:t>206</a:t>
            </a:r>
            <a:endParaRPr lang="en-US" altLang="ko-KR" sz="6000" dirty="0" smtClean="0">
              <a:solidFill>
                <a:schemeClr val="bg1">
                  <a:lumMod val="95000"/>
                </a:schemeClr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ko-KR" altLang="en-US" sz="6000" dirty="0" err="1" smtClean="0">
                <a:solidFill>
                  <a:schemeClr val="bg1">
                    <a:lumMod val="95000"/>
                  </a:schemeClr>
                </a:solidFill>
                <a:latin typeface="+mn-ea"/>
              </a:rPr>
              <a:t>봉헌성가</a:t>
            </a:r>
            <a:r>
              <a:rPr lang="ko-KR" altLang="en-US" sz="6000" dirty="0" smtClean="0">
                <a:solidFill>
                  <a:schemeClr val="bg1">
                    <a:lumMod val="95000"/>
                  </a:schemeClr>
                </a:solidFill>
                <a:latin typeface="+mn-ea"/>
              </a:rPr>
              <a:t>  </a:t>
            </a:r>
            <a:r>
              <a:rPr lang="en-US" altLang="ko-KR" sz="6000" dirty="0" smtClean="0">
                <a:solidFill>
                  <a:schemeClr val="bg1">
                    <a:lumMod val="95000"/>
                  </a:schemeClr>
                </a:solidFill>
                <a:latin typeface="+mn-ea"/>
              </a:rPr>
              <a:t>342, 219</a:t>
            </a:r>
            <a:endParaRPr lang="en-US" altLang="ko-KR" sz="6000" dirty="0" smtClean="0">
              <a:solidFill>
                <a:schemeClr val="bg1">
                  <a:lumMod val="95000"/>
                </a:schemeClr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ko-KR" altLang="en-US" sz="6000" dirty="0" err="1" smtClean="0">
                <a:solidFill>
                  <a:schemeClr val="bg1">
                    <a:lumMod val="95000"/>
                  </a:schemeClr>
                </a:solidFill>
                <a:latin typeface="+mn-ea"/>
              </a:rPr>
              <a:t>성체성가</a:t>
            </a:r>
            <a:r>
              <a:rPr lang="ko-KR" altLang="en-US" sz="6000" dirty="0" smtClean="0">
                <a:solidFill>
                  <a:schemeClr val="bg1">
                    <a:lumMod val="95000"/>
                  </a:schemeClr>
                </a:solidFill>
                <a:latin typeface="+mn-ea"/>
              </a:rPr>
              <a:t>  </a:t>
            </a:r>
            <a:r>
              <a:rPr lang="en-US" altLang="ko-KR" sz="6000" dirty="0" smtClean="0">
                <a:solidFill>
                  <a:schemeClr val="bg1">
                    <a:lumMod val="95000"/>
                  </a:schemeClr>
                </a:solidFill>
                <a:latin typeface="+mn-ea"/>
              </a:rPr>
              <a:t>501, 165</a:t>
            </a:r>
            <a:endParaRPr lang="en-US" altLang="ko-KR" sz="6000" dirty="0" smtClean="0">
              <a:solidFill>
                <a:schemeClr val="bg1">
                  <a:lumMod val="95000"/>
                </a:schemeClr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ko-KR" altLang="en-US" sz="6000" dirty="0" err="1" smtClean="0">
                <a:solidFill>
                  <a:schemeClr val="bg1">
                    <a:lumMod val="95000"/>
                  </a:schemeClr>
                </a:solidFill>
                <a:latin typeface="+mn-ea"/>
              </a:rPr>
              <a:t>파견성가</a:t>
            </a:r>
            <a:r>
              <a:rPr lang="ko-KR" altLang="en-US" sz="6000" dirty="0" smtClean="0">
                <a:solidFill>
                  <a:schemeClr val="bg1">
                    <a:lumMod val="95000"/>
                  </a:schemeClr>
                </a:solidFill>
                <a:latin typeface="+mn-ea"/>
              </a:rPr>
              <a:t>  </a:t>
            </a:r>
            <a:r>
              <a:rPr lang="en-US" altLang="ko-KR" sz="6000" dirty="0" smtClean="0">
                <a:solidFill>
                  <a:schemeClr val="bg1">
                    <a:lumMod val="95000"/>
                  </a:schemeClr>
                </a:solidFill>
                <a:latin typeface="+mn-ea"/>
              </a:rPr>
              <a:t>201</a:t>
            </a:r>
            <a:endParaRPr lang="ko-KR" altLang="en-US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915968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2663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제목 1">
            <a:extLst>
              <a:ext uri="{FF2B5EF4-FFF2-40B4-BE49-F238E27FC236}">
                <a16:creationId xmlns:a16="http://schemas.microsoft.com/office/drawing/2014/main" id="{C8183347-2D06-4CBF-BF5A-CB6D3D356F9A}"/>
              </a:ext>
            </a:extLst>
          </p:cNvPr>
          <p:cNvSpPr txBox="1">
            <a:spLocks/>
          </p:cNvSpPr>
          <p:nvPr/>
        </p:nvSpPr>
        <p:spPr>
          <a:xfrm>
            <a:off x="1703512" y="4797152"/>
            <a:ext cx="3346176" cy="729882"/>
          </a:xfrm>
          <a:prstGeom prst="rect">
            <a:avLst/>
          </a:prstGeom>
          <a:solidFill>
            <a:schemeClr val="bg1">
              <a:alpha val="66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4100" dirty="0" err="1" smtClean="0">
                <a:solidFill>
                  <a:srgbClr val="002060"/>
                </a:solidFill>
                <a:latin typeface="휴먼둥근헤드라인" pitchFamily="18" charset="-127"/>
                <a:ea typeface="휴먼둥근헤드라인" pitchFamily="18" charset="-127"/>
              </a:rPr>
              <a:t>자비송</a:t>
            </a:r>
            <a:endParaRPr lang="ko-KR" altLang="en-US" sz="4100" dirty="0">
              <a:solidFill>
                <a:srgbClr val="002060"/>
              </a:solidFill>
              <a:latin typeface="휴먼둥근헤드라인" pitchFamily="18" charset="-127"/>
              <a:ea typeface="휴먼둥근헤드라인" pitchFamily="18" charset="-127"/>
            </a:endParaRPr>
          </a:p>
        </p:txBody>
      </p:sp>
      <p:sp>
        <p:nvSpPr>
          <p:cNvPr id="10" name="제목 1">
            <a:extLst>
              <a:ext uri="{FF2B5EF4-FFF2-40B4-BE49-F238E27FC236}">
                <a16:creationId xmlns:a16="http://schemas.microsoft.com/office/drawing/2014/main" id="{C8183347-2D06-4CBF-BF5A-CB6D3D356F9A}"/>
              </a:ext>
            </a:extLst>
          </p:cNvPr>
          <p:cNvSpPr txBox="1">
            <a:spLocks/>
          </p:cNvSpPr>
          <p:nvPr/>
        </p:nvSpPr>
        <p:spPr>
          <a:xfrm>
            <a:off x="1703512" y="5567048"/>
            <a:ext cx="3346176" cy="729882"/>
          </a:xfrm>
          <a:prstGeom prst="rect">
            <a:avLst/>
          </a:prstGeom>
          <a:solidFill>
            <a:schemeClr val="bg1">
              <a:alpha val="66000"/>
            </a:scheme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dirty="0" smtClean="0">
                <a:solidFill>
                  <a:schemeClr val="accent2">
                    <a:lumMod val="75000"/>
                  </a:schemeClr>
                </a:solidFill>
                <a:latin typeface="휴먼둥근헤드라인" pitchFamily="18" charset="-127"/>
                <a:ea typeface="휴먼둥근헤드라인" pitchFamily="18" charset="-127"/>
              </a:rPr>
              <a:t>325</a:t>
            </a:r>
            <a:endParaRPr lang="ko-KR" altLang="en-US" dirty="0">
              <a:solidFill>
                <a:schemeClr val="accent2">
                  <a:lumMod val="75000"/>
                </a:schemeClr>
              </a:solidFill>
              <a:latin typeface="휴먼둥근헤드라인" pitchFamily="18" charset="-127"/>
              <a:ea typeface="휴먼둥근헤드라인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C8183347-2D06-4CBF-BF5A-CB6D3D356F9A}"/>
              </a:ext>
            </a:extLst>
          </p:cNvPr>
          <p:cNvSpPr txBox="1">
            <a:spLocks/>
          </p:cNvSpPr>
          <p:nvPr/>
        </p:nvSpPr>
        <p:spPr>
          <a:xfrm>
            <a:off x="6456040" y="4797152"/>
            <a:ext cx="3346176" cy="729882"/>
          </a:xfrm>
          <a:prstGeom prst="rect">
            <a:avLst/>
          </a:prstGeom>
          <a:solidFill>
            <a:schemeClr val="bg1">
              <a:alpha val="66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4100" dirty="0" smtClean="0">
                <a:solidFill>
                  <a:srgbClr val="002060"/>
                </a:solidFill>
                <a:latin typeface="휴먼둥근헤드라인" pitchFamily="18" charset="-127"/>
                <a:ea typeface="휴먼둥근헤드라인" pitchFamily="18" charset="-127"/>
              </a:rPr>
              <a:t>대영광송</a:t>
            </a:r>
            <a:endParaRPr lang="ko-KR" altLang="en-US" sz="4100" dirty="0">
              <a:solidFill>
                <a:srgbClr val="002060"/>
              </a:solidFill>
              <a:latin typeface="휴먼둥근헤드라인" pitchFamily="18" charset="-127"/>
              <a:ea typeface="휴먼둥근헤드라인" pitchFamily="18" charset="-127"/>
            </a:endParaRPr>
          </a:p>
        </p:txBody>
      </p:sp>
      <p:sp>
        <p:nvSpPr>
          <p:cNvPr id="5" name="제목 1">
            <a:extLst>
              <a:ext uri="{FF2B5EF4-FFF2-40B4-BE49-F238E27FC236}">
                <a16:creationId xmlns:a16="http://schemas.microsoft.com/office/drawing/2014/main" id="{C8183347-2D06-4CBF-BF5A-CB6D3D356F9A}"/>
              </a:ext>
            </a:extLst>
          </p:cNvPr>
          <p:cNvSpPr txBox="1">
            <a:spLocks/>
          </p:cNvSpPr>
          <p:nvPr/>
        </p:nvSpPr>
        <p:spPr>
          <a:xfrm>
            <a:off x="6456040" y="5567048"/>
            <a:ext cx="3346176" cy="729882"/>
          </a:xfrm>
          <a:prstGeom prst="rect">
            <a:avLst/>
          </a:prstGeom>
          <a:solidFill>
            <a:schemeClr val="bg1">
              <a:alpha val="66000"/>
            </a:scheme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dirty="0" smtClean="0">
                <a:solidFill>
                  <a:schemeClr val="accent2">
                    <a:lumMod val="75000"/>
                  </a:schemeClr>
                </a:solidFill>
                <a:latin typeface="휴먼둥근헤드라인" pitchFamily="18" charset="-127"/>
                <a:ea typeface="휴먼둥근헤드라인" pitchFamily="18" charset="-127"/>
              </a:rPr>
              <a:t>326</a:t>
            </a:r>
            <a:endParaRPr lang="ko-KR" altLang="en-US" dirty="0">
              <a:solidFill>
                <a:schemeClr val="accent2">
                  <a:lumMod val="75000"/>
                </a:schemeClr>
              </a:solidFill>
              <a:latin typeface="휴먼둥근헤드라인" pitchFamily="18" charset="-127"/>
              <a:ea typeface="휴먼둥근헤드라인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32835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>
            <a:extLst>
              <a:ext uri="{FF2B5EF4-FFF2-40B4-BE49-F238E27FC236}">
                <a16:creationId xmlns:a16="http://schemas.microsoft.com/office/drawing/2014/main" id="{C8183347-2D06-4CBF-BF5A-CB6D3D356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24" y="14282"/>
            <a:ext cx="12192000" cy="6858000"/>
          </a:xfrm>
          <a:solidFill>
            <a:schemeClr val="tx1">
              <a:alpha val="0"/>
            </a:schemeClr>
          </a:solidFill>
        </p:spPr>
        <p:txBody>
          <a:bodyPr>
            <a:noAutofit/>
          </a:bodyPr>
          <a:lstStyle/>
          <a:p>
            <a:r>
              <a:rPr lang="en-US" altLang="ko-KR" sz="9600" b="1" dirty="0">
                <a:solidFill>
                  <a:schemeClr val="bg1"/>
                </a:solidFill>
                <a:latin typeface="휴먼둥근헤드라인" pitchFamily="18" charset="-127"/>
                <a:ea typeface="강산체" panose="02030803020202020204" pitchFamily="18" charset="-127"/>
              </a:rPr>
              <a:t/>
            </a:r>
            <a:br>
              <a:rPr lang="en-US" altLang="ko-KR" sz="9600" b="1" dirty="0">
                <a:solidFill>
                  <a:schemeClr val="bg1"/>
                </a:solidFill>
                <a:latin typeface="휴먼둥근헤드라인" pitchFamily="18" charset="-127"/>
                <a:ea typeface="강산체" panose="02030803020202020204" pitchFamily="18" charset="-127"/>
              </a:rPr>
            </a:br>
            <a:r>
              <a:rPr lang="en-US" altLang="ko-KR" sz="9600" b="1" dirty="0">
                <a:solidFill>
                  <a:schemeClr val="bg1"/>
                </a:solidFill>
                <a:latin typeface="휴먼둥근헤드라인" pitchFamily="18" charset="-127"/>
                <a:ea typeface="강산체" panose="02030803020202020204" pitchFamily="18" charset="-127"/>
              </a:rPr>
              <a:t/>
            </a:r>
            <a:br>
              <a:rPr lang="en-US" altLang="ko-KR" sz="9600" b="1" dirty="0">
                <a:solidFill>
                  <a:schemeClr val="bg1"/>
                </a:solidFill>
                <a:latin typeface="휴먼둥근헤드라인" pitchFamily="18" charset="-127"/>
                <a:ea typeface="강산체" panose="02030803020202020204" pitchFamily="18" charset="-127"/>
              </a:rPr>
            </a:br>
            <a:r>
              <a:rPr lang="en-US" altLang="ko-KR" sz="9600" b="1" dirty="0" smtClean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/>
            </a:r>
            <a:br>
              <a:rPr lang="en-US" altLang="ko-KR" sz="9600" b="1" dirty="0" smtClean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</a:br>
            <a:r>
              <a:rPr lang="en-US" altLang="ko-KR" sz="9600" b="1" dirty="0">
                <a:solidFill>
                  <a:schemeClr val="bg1"/>
                </a:solidFill>
                <a:latin typeface="휴먼둥근헤드라인" pitchFamily="18" charset="-127"/>
                <a:ea typeface="강산체" panose="02030803020202020204" pitchFamily="18" charset="-127"/>
              </a:rPr>
              <a:t/>
            </a:r>
            <a:br>
              <a:rPr lang="en-US" altLang="ko-KR" sz="9600" b="1" dirty="0">
                <a:solidFill>
                  <a:schemeClr val="bg1"/>
                </a:solidFill>
                <a:latin typeface="휴먼둥근헤드라인" pitchFamily="18" charset="-127"/>
                <a:ea typeface="강산체" panose="02030803020202020204" pitchFamily="18" charset="-127"/>
              </a:rPr>
            </a:br>
            <a:endParaRPr lang="ko-KR" altLang="en-US" sz="9600" dirty="0">
              <a:latin typeface="휴먼둥근헤드라인" pitchFamily="18" charset="-127"/>
              <a:ea typeface="강산체" panose="02030803020202020204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01848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-24680" y="0"/>
            <a:ext cx="12192000" cy="6987355"/>
          </a:xfrm>
          <a:prstGeom prst="rect">
            <a:avLst/>
          </a:prstGeom>
          <a:solidFill>
            <a:schemeClr val="tx1">
              <a:alpha val="40000"/>
            </a:schemeClr>
          </a:solidFill>
          <a:ln>
            <a:noFill/>
          </a:ln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9600" b="1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1</a:t>
            </a:r>
            <a:r>
              <a:rPr lang="ko-KR" altLang="en-US" sz="9600" b="1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독서</a:t>
            </a:r>
            <a:endParaRPr lang="en-US" altLang="ko-KR" sz="9600" b="1" dirty="0" smtClean="0"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  <a:p>
            <a:pPr algn="ctr">
              <a:lnSpc>
                <a:spcPct val="120000"/>
              </a:lnSpc>
            </a:pPr>
            <a:r>
              <a:rPr lang="ko-KR" altLang="en-US" sz="9600" b="1" dirty="0" err="1" smtClean="0"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예레미야서</a:t>
            </a:r>
            <a:r>
              <a:rPr lang="en-US" altLang="ko-KR" sz="6600" b="1" dirty="0" smtClean="0"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     20,10-13</a:t>
            </a:r>
            <a:endParaRPr lang="en-US" altLang="ko-KR" sz="6600" b="1" dirty="0" smtClean="0">
              <a:latin typeface="경기천년바탕 Bold" panose="02020803020101020101" pitchFamily="18" charset="-127"/>
              <a:ea typeface="경기천년바탕 Bold" panose="020208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87295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-22793" y="-3502514"/>
            <a:ext cx="12192000" cy="10341768"/>
          </a:xfrm>
          <a:prstGeom prst="rect">
            <a:avLst/>
          </a:prstGeom>
          <a:solidFill>
            <a:schemeClr val="tx1">
              <a:alpha val="40000"/>
            </a:schemeClr>
          </a:solidFill>
          <a:ln>
            <a:noFill/>
          </a:ln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lnSpc>
                <a:spcPct val="200000"/>
              </a:lnSpc>
            </a:pPr>
            <a:r>
              <a:rPr lang="ko-KR" altLang="en-US" sz="7200" b="1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화 답 </a:t>
            </a:r>
            <a:r>
              <a:rPr lang="ko-KR" altLang="en-US" sz="7200" b="1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송</a:t>
            </a:r>
            <a:endParaRPr lang="en-US" altLang="ko-KR" sz="7200" b="1" dirty="0"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  <a:p>
            <a:r>
              <a:rPr lang="ko-KR" altLang="en-US" sz="4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   ◎ </a:t>
            </a:r>
            <a:r>
              <a:rPr lang="ko-KR" altLang="en-US" sz="4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주님</a:t>
            </a:r>
            <a:r>
              <a:rPr lang="en-US" altLang="ko-KR" sz="4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, </a:t>
            </a:r>
            <a:r>
              <a:rPr lang="ko-KR" altLang="en-US" sz="4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당신의 크신 자애로 제게 </a:t>
            </a:r>
            <a:r>
              <a:rPr lang="ko-KR" altLang="en-US" sz="4400" dirty="0" err="1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응답하소서</a:t>
            </a:r>
            <a:r>
              <a:rPr lang="en-US" altLang="ko-KR" sz="4400" dirty="0" smtClean="0">
                <a:solidFill>
                  <a:schemeClr val="bg1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.</a:t>
            </a:r>
            <a:endParaRPr lang="en-US" altLang="ko-KR" sz="4400" dirty="0">
              <a:solidFill>
                <a:schemeClr val="bg1"/>
              </a:solidFill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344" y="3645024"/>
            <a:ext cx="11809312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8226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chemeClr val="tx1">
              <a:alpha val="40000"/>
            </a:schemeClr>
          </a:solidFill>
          <a:ln>
            <a:noFill/>
          </a:ln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9600" b="1" dirty="0" smtClean="0">
                <a:latin typeface="경기천년제목 Bold" panose="02020803020101020101" pitchFamily="18" charset="-127"/>
                <a:ea typeface="경기천년제목 Bold" panose="02020803020101020101"/>
              </a:rPr>
              <a:t>2</a:t>
            </a:r>
            <a:r>
              <a:rPr lang="ko-KR" altLang="en-US" sz="9600" b="1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독서</a:t>
            </a:r>
            <a:endParaRPr lang="en-US" altLang="ko-KR" sz="9600" b="1" dirty="0" smtClean="0"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  <a:p>
            <a:pPr algn="ctr">
              <a:lnSpc>
                <a:spcPct val="120000"/>
              </a:lnSpc>
            </a:pPr>
            <a:r>
              <a:rPr lang="ko-KR" altLang="en-US" sz="9600" dirty="0" smtClean="0"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로마서</a:t>
            </a:r>
            <a:r>
              <a:rPr lang="ko-KR" altLang="en-US" sz="9600" dirty="0" smtClean="0">
                <a:ea typeface="경기천년제목 Bold" panose="02020803020101020101"/>
              </a:rPr>
              <a:t>   </a:t>
            </a:r>
            <a:r>
              <a:rPr lang="en-US" altLang="ko-KR" sz="6600" b="1" dirty="0" smtClean="0">
                <a:latin typeface="경기천년바탕 Bold" panose="02020803020101020101" pitchFamily="18" charset="-127"/>
                <a:ea typeface="경기천년제목 Bold" panose="02020803020101020101"/>
              </a:rPr>
              <a:t>5,12-15</a:t>
            </a:r>
            <a:endParaRPr lang="en-US" altLang="ko-KR" sz="6600" b="1" dirty="0" smtClean="0">
              <a:latin typeface="경기천년바탕 Bold" panose="02020803020101020101" pitchFamily="18" charset="-127"/>
              <a:ea typeface="경기천년바탕 Bold" panose="020208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2869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0903" y="-1"/>
            <a:ext cx="12192000" cy="6858001"/>
          </a:xfrm>
          <a:prstGeom prst="rect">
            <a:avLst/>
          </a:prstGeom>
          <a:solidFill>
            <a:schemeClr val="tx1">
              <a:alpha val="46000"/>
            </a:schemeClr>
          </a:solidFill>
          <a:ln>
            <a:noFill/>
          </a:ln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ko-KR" altLang="en-US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◎ </a:t>
            </a:r>
            <a:r>
              <a:rPr lang="ko-KR" altLang="en-US" sz="60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알렐루야</a:t>
            </a:r>
            <a:r>
              <a:rPr lang="en-US" altLang="ko-KR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.</a:t>
            </a:r>
          </a:p>
          <a:p>
            <a:endParaRPr lang="en-US" altLang="ko-KR" sz="5000" dirty="0" smtClean="0"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  <a:p>
            <a:r>
              <a:rPr lang="ko-KR" altLang="en-US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○ </a:t>
            </a:r>
            <a:r>
              <a:rPr lang="ko-KR" altLang="en-US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주님이 말씀하신다</a:t>
            </a:r>
            <a:r>
              <a:rPr lang="en-US" altLang="ko-KR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. </a:t>
            </a:r>
            <a:r>
              <a:rPr lang="ko-KR" altLang="en-US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진리의 영이 나를 </a:t>
            </a:r>
            <a:endParaRPr lang="en-US" altLang="ko-KR" sz="5400" dirty="0" smtClean="0"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  <a:p>
            <a:r>
              <a:rPr lang="en-US" altLang="ko-KR" sz="5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</a:t>
            </a:r>
            <a:r>
              <a:rPr lang="en-US" altLang="ko-KR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  </a:t>
            </a:r>
            <a:r>
              <a:rPr lang="ko-KR" altLang="en-US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증언하시고 너희도 나를 </a:t>
            </a:r>
            <a:r>
              <a:rPr lang="ko-KR" altLang="en-US" sz="5400" dirty="0" err="1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증언하리라</a:t>
            </a:r>
            <a:r>
              <a:rPr lang="en-US" altLang="ko-KR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.</a:t>
            </a:r>
            <a:endParaRPr lang="en-US" altLang="ko-KR" sz="6000" dirty="0" smtClean="0"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  <a:p>
            <a:endParaRPr lang="en-US" altLang="ko-KR" sz="6000" dirty="0" smtClean="0"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  <a:p>
            <a:r>
              <a:rPr lang="ko-KR" altLang="en-US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◎ </a:t>
            </a:r>
            <a:r>
              <a:rPr lang="ko-KR" altLang="en-US" sz="60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알렐루야</a:t>
            </a:r>
            <a:r>
              <a:rPr lang="en-US" altLang="ko-KR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.</a:t>
            </a:r>
            <a:endParaRPr lang="en-US" altLang="ko-KR" sz="6000" b="1" dirty="0"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95408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4680" y="-24278"/>
            <a:ext cx="12192000" cy="6858001"/>
          </a:xfrm>
          <a:prstGeom prst="rect">
            <a:avLst/>
          </a:prstGeom>
          <a:solidFill>
            <a:schemeClr val="tx1">
              <a:alpha val="40000"/>
            </a:schemeClr>
          </a:solidFill>
          <a:ln>
            <a:noFill/>
          </a:ln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0000" b="1" dirty="0" smtClean="0">
                <a:solidFill>
                  <a:schemeClr val="bg1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복 음</a:t>
            </a:r>
            <a:endParaRPr lang="en-US" altLang="ko-KR" sz="10000" b="1" dirty="0" smtClean="0">
              <a:solidFill>
                <a:schemeClr val="bg1"/>
              </a:solidFill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9600" b="1" dirty="0" err="1" smtClean="0">
                <a:solidFill>
                  <a:schemeClr val="bg1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마태오</a:t>
            </a:r>
            <a:r>
              <a:rPr lang="ko-KR" altLang="en-US" sz="9600" b="1" dirty="0" smtClean="0">
                <a:solidFill>
                  <a:schemeClr val="bg1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    </a:t>
            </a:r>
            <a:r>
              <a:rPr lang="en-US" altLang="ko-KR" sz="6600" b="1" dirty="0" smtClean="0"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10,26-33</a:t>
            </a:r>
            <a:endParaRPr lang="en-US" altLang="ko-KR" sz="6600" b="1" dirty="0">
              <a:solidFill>
                <a:schemeClr val="bg1"/>
              </a:solidFill>
              <a:latin typeface="경기천년바탕 Bold" panose="02020803020101020101" pitchFamily="18" charset="-127"/>
              <a:ea typeface="경기천년바탕 Bold" panose="020208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45994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 flipH="1">
            <a:off x="-168696" y="0"/>
            <a:ext cx="2304256" cy="1152128"/>
          </a:xfrm>
          <a:prstGeom prst="rect">
            <a:avLst/>
          </a:prstGeom>
          <a:solidFill>
            <a:srgbClr val="FFC000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  <a:scene3d>
              <a:camera prst="orthographicFront"/>
              <a:lightRig rig="threePt" dir="t"/>
            </a:scene3d>
            <a:sp3d extrusionH="57150" contourW="12700" prstMaterial="dkEdge">
              <a:bevelT w="38100" h="38100"/>
              <a:bevelB w="38100" h="38100" prst="relaxedInset"/>
              <a:extrusionClr>
                <a:schemeClr val="bg1"/>
              </a:extrusionClr>
              <a:contourClr>
                <a:srgbClr val="7030A0"/>
              </a:contourClr>
            </a:sp3d>
          </a:bodyPr>
          <a:lstStyle/>
          <a:p>
            <a:pPr algn="ctr"/>
            <a:r>
              <a:rPr lang="ko-KR" altLang="en-US" sz="6600" b="1" dirty="0" smtClean="0">
                <a:solidFill>
                  <a:srgbClr val="00B0F0"/>
                </a:solidFill>
                <a:latin typeface="경기천년제목OTF Bold" panose="02020803020101020101" pitchFamily="18" charset="-127"/>
                <a:ea typeface="경기천년제목OTF Bold" panose="02020803020101020101" pitchFamily="18" charset="-127"/>
              </a:rPr>
              <a:t>강 론</a:t>
            </a:r>
            <a:endParaRPr lang="en-US" altLang="ko-KR" sz="6600" b="1" dirty="0">
              <a:solidFill>
                <a:srgbClr val="00B0F0"/>
              </a:solidFill>
              <a:latin typeface="경기천년제목OTF Bold" panose="02020803020101020101" pitchFamily="18" charset="-127"/>
              <a:ea typeface="경기천년제목OTF Bold" panose="020208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43567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-384720" y="-387424"/>
            <a:ext cx="4176464" cy="208823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  <a:scene3d>
              <a:camera prst="orthographicFront"/>
              <a:lightRig rig="threePt" dir="t"/>
            </a:scene3d>
            <a:sp3d extrusionH="57150" contourW="12700" prstMaterial="dkEdge">
              <a:bevelT w="38100" h="38100"/>
              <a:bevelB w="38100" h="38100" prst="relaxedInset"/>
              <a:extrusionClr>
                <a:schemeClr val="bg1"/>
              </a:extrusionClr>
              <a:contourClr>
                <a:srgbClr val="7030A0"/>
              </a:contourClr>
            </a:sp3d>
          </a:bodyPr>
          <a:lstStyle/>
          <a:p>
            <a:pPr algn="ctr"/>
            <a:r>
              <a:rPr lang="ko-KR" altLang="en-US" sz="6600" b="1" dirty="0">
                <a:solidFill>
                  <a:srgbClr val="00B0F0"/>
                </a:solidFill>
                <a:latin typeface="경기천년제목OTF Bold" panose="02020803020101020101" pitchFamily="18" charset="-127"/>
                <a:ea typeface="경기천년제목OTF Bold" panose="02020803020101020101" pitchFamily="18" charset="-127"/>
              </a:rPr>
              <a:t>사도신경</a:t>
            </a:r>
            <a:endParaRPr lang="en-US" altLang="ko-KR" sz="6600" b="1" dirty="0">
              <a:solidFill>
                <a:srgbClr val="00B0F0"/>
              </a:solidFill>
              <a:latin typeface="경기천년제목OTF Bold" panose="02020803020101020101" pitchFamily="18" charset="-127"/>
              <a:ea typeface="경기천년제목OTF Bold" panose="020208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09870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-99392"/>
            <a:ext cx="12192000" cy="6957392"/>
          </a:xfrm>
          <a:solidFill>
            <a:schemeClr val="tx1"/>
          </a:solidFill>
        </p:spPr>
        <p:txBody>
          <a:bodyPr>
            <a:noAutofit/>
          </a:bodyPr>
          <a:lstStyle/>
          <a:p>
            <a:pPr fontAlgn="base" latinLnBrk="0"/>
            <a:r>
              <a:rPr lang="en-US" altLang="ko-KR" dirty="0"/>
              <a:t/>
            </a:r>
            <a:br>
              <a:rPr lang="en-US" altLang="ko-KR" dirty="0"/>
            </a:br>
            <a:endParaRPr lang="ko-KR" altLang="en-US" dirty="0"/>
          </a:p>
        </p:txBody>
      </p:sp>
      <p:sp>
        <p:nvSpPr>
          <p:cNvPr id="3" name="직사각형 2"/>
          <p:cNvSpPr/>
          <p:nvPr/>
        </p:nvSpPr>
        <p:spPr>
          <a:xfrm>
            <a:off x="407368" y="-99392"/>
            <a:ext cx="11881320" cy="81253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 latinLnBrk="0">
              <a:lnSpc>
                <a:spcPct val="150000"/>
              </a:lnSpc>
            </a:pPr>
            <a:endParaRPr lang="en-US" altLang="ko-KR" sz="5400" dirty="0" smtClean="0">
              <a:solidFill>
                <a:srgbClr val="FFFF00"/>
              </a:solidFill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  <a:p>
            <a:pPr fontAlgn="base" latinLnBrk="0">
              <a:lnSpc>
                <a:spcPct val="150000"/>
              </a:lnSpc>
            </a:pPr>
            <a:r>
              <a:rPr lang="en-US" altLang="ko-KR" sz="5400" dirty="0" smtClean="0">
                <a:solidFill>
                  <a:srgbClr val="FFFF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+ </a:t>
            </a:r>
            <a:r>
              <a:rPr lang="en-US" altLang="ko-KR" sz="5400" dirty="0">
                <a:solidFill>
                  <a:srgbClr val="FFFF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2027 </a:t>
            </a:r>
            <a:r>
              <a:rPr lang="ko-KR" altLang="en-US" sz="5400" dirty="0">
                <a:solidFill>
                  <a:srgbClr val="FFFF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서울 세계 청년 대회를 위한 </a:t>
            </a:r>
            <a:r>
              <a:rPr lang="ko-KR" altLang="en-US" sz="5400" dirty="0" smtClean="0">
                <a:solidFill>
                  <a:srgbClr val="FFFF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기도</a:t>
            </a:r>
            <a:endParaRPr lang="en-US" altLang="ko-KR" sz="5400" dirty="0" smtClean="0">
              <a:solidFill>
                <a:srgbClr val="FFFF00"/>
              </a:solidFill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  <a:p>
            <a:pPr fontAlgn="base" latinLnBrk="0">
              <a:lnSpc>
                <a:spcPct val="150000"/>
              </a:lnSpc>
            </a:pPr>
            <a:endParaRPr lang="en-US" altLang="ko-KR" sz="5400" dirty="0" smtClean="0">
              <a:solidFill>
                <a:srgbClr val="FFFF00"/>
              </a:solidFill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  <a:p>
            <a:pPr fontAlgn="base" latinLnBrk="0">
              <a:lnSpc>
                <a:spcPct val="150000"/>
              </a:lnSpc>
            </a:pPr>
            <a:r>
              <a:rPr lang="en-US" altLang="ko-KR" sz="5400" dirty="0">
                <a:solidFill>
                  <a:srgbClr val="FFFF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+ </a:t>
            </a:r>
            <a:r>
              <a:rPr lang="ko-KR" altLang="en-US" sz="5400" dirty="0" smtClean="0">
                <a:solidFill>
                  <a:srgbClr val="FFFF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예수 성심 </a:t>
            </a:r>
            <a:r>
              <a:rPr lang="ko-KR" altLang="en-US" sz="5400" dirty="0" err="1" smtClean="0">
                <a:solidFill>
                  <a:srgbClr val="FFFF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성월</a:t>
            </a:r>
            <a:r>
              <a:rPr lang="ko-KR" altLang="en-US" sz="5400" dirty="0" smtClean="0">
                <a:solidFill>
                  <a:srgbClr val="FFFF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기도</a:t>
            </a:r>
            <a:endParaRPr lang="ko-KR" altLang="en-US" sz="5400" dirty="0">
              <a:solidFill>
                <a:srgbClr val="FFFF00"/>
              </a:solidFill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  <a:p>
            <a:pPr algn="ctr" fontAlgn="base" latinLnBrk="0">
              <a:lnSpc>
                <a:spcPct val="150000"/>
              </a:lnSpc>
            </a:pPr>
            <a:endParaRPr lang="ko-KR" altLang="en-US" sz="6600" dirty="0">
              <a:solidFill>
                <a:srgbClr val="FFFF00"/>
              </a:solidFill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  <a:p>
            <a:pPr algn="ctr" fontAlgn="base" latinLnBrk="0">
              <a:lnSpc>
                <a:spcPct val="150000"/>
              </a:lnSpc>
            </a:pPr>
            <a:endParaRPr lang="ko-KR" altLang="en-US" sz="6600" dirty="0">
              <a:solidFill>
                <a:srgbClr val="FFFF00"/>
              </a:solidFill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4212196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 flipH="1">
            <a:off x="-888776" y="0"/>
            <a:ext cx="6213276" cy="1152128"/>
          </a:xfrm>
          <a:prstGeom prst="rect">
            <a:avLst/>
          </a:prstGeom>
          <a:solidFill>
            <a:schemeClr val="accent2">
              <a:lumMod val="75000"/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  <a:scene3d>
              <a:camera prst="orthographicFront"/>
              <a:lightRig rig="threePt" dir="t"/>
            </a:scene3d>
            <a:sp3d extrusionH="57150" contourW="12700" prstMaterial="dkEdge">
              <a:bevelT w="38100" h="38100"/>
              <a:bevelB w="38100" h="38100" prst="relaxedInset"/>
              <a:extrusionClr>
                <a:schemeClr val="bg1"/>
              </a:extrusionClr>
              <a:contourClr>
                <a:srgbClr val="7030A0"/>
              </a:contourClr>
            </a:sp3d>
          </a:bodyPr>
          <a:lstStyle/>
          <a:p>
            <a:pPr algn="ctr"/>
            <a:r>
              <a:rPr lang="ko-KR" altLang="en-US" sz="6600" b="1" dirty="0" smtClean="0">
                <a:solidFill>
                  <a:srgbClr val="00B0F0"/>
                </a:solidFill>
                <a:latin typeface="경기천년제목OTF Bold" panose="02020803020101020101" pitchFamily="18" charset="-127"/>
                <a:ea typeface="경기천년제목OTF Bold" panose="02020803020101020101" pitchFamily="18" charset="-127"/>
              </a:rPr>
              <a:t>보편지향기도</a:t>
            </a:r>
            <a:endParaRPr lang="en-US" altLang="ko-KR" sz="6600" b="1" dirty="0">
              <a:solidFill>
                <a:srgbClr val="00B0F0"/>
              </a:solidFill>
              <a:latin typeface="경기천년제목OTF Bold" panose="02020803020101020101" pitchFamily="18" charset="-127"/>
              <a:ea typeface="경기천년제목OTF Bold" panose="020208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36374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611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>
            <a:extLst>
              <a:ext uri="{FF2B5EF4-FFF2-40B4-BE49-F238E27FC236}">
                <a16:creationId xmlns:a16="http://schemas.microsoft.com/office/drawing/2014/main" id="{C8183347-2D06-4CBF-BF5A-CB6D3D356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783"/>
            <a:ext cx="12192000" cy="6858000"/>
          </a:xfrm>
          <a:solidFill>
            <a:schemeClr val="tx1">
              <a:alpha val="33000"/>
            </a:schemeClr>
          </a:solidFill>
        </p:spPr>
        <p:txBody>
          <a:bodyPr>
            <a:noAutofit/>
          </a:bodyPr>
          <a:lstStyle/>
          <a:p>
            <a:r>
              <a:rPr lang="en-US" altLang="ko-KR" sz="9600" b="1" dirty="0">
                <a:solidFill>
                  <a:schemeClr val="bg1"/>
                </a:solidFill>
                <a:latin typeface="휴먼둥근헤드라인" pitchFamily="18" charset="-127"/>
                <a:ea typeface="강산체" panose="02030803020202020204" pitchFamily="18" charset="-127"/>
              </a:rPr>
              <a:t/>
            </a:r>
            <a:br>
              <a:rPr lang="en-US" altLang="ko-KR" sz="9600" b="1" dirty="0">
                <a:solidFill>
                  <a:schemeClr val="bg1"/>
                </a:solidFill>
                <a:latin typeface="휴먼둥근헤드라인" pitchFamily="18" charset="-127"/>
                <a:ea typeface="강산체" panose="02030803020202020204" pitchFamily="18" charset="-127"/>
              </a:rPr>
            </a:br>
            <a:r>
              <a:rPr lang="en-US" altLang="ko-KR" sz="9600" b="1" dirty="0" smtClean="0">
                <a:solidFill>
                  <a:schemeClr val="bg1"/>
                </a:solidFill>
                <a:latin typeface="휴먼둥근헤드라인" pitchFamily="18" charset="-127"/>
                <a:ea typeface="강산체" panose="02030803020202020204" pitchFamily="18" charset="-127"/>
              </a:rPr>
              <a:t/>
            </a:r>
            <a:br>
              <a:rPr lang="en-US" altLang="ko-KR" sz="9600" b="1" dirty="0" smtClean="0">
                <a:solidFill>
                  <a:schemeClr val="bg1"/>
                </a:solidFill>
                <a:latin typeface="휴먼둥근헤드라인" pitchFamily="18" charset="-127"/>
                <a:ea typeface="강산체" panose="02030803020202020204" pitchFamily="18" charset="-127"/>
              </a:rPr>
            </a:br>
            <a:r>
              <a:rPr lang="en-US" altLang="ko-KR" sz="9600" b="1" dirty="0" smtClean="0">
                <a:solidFill>
                  <a:schemeClr val="bg1"/>
                </a:solidFill>
                <a:latin typeface="+mn-ea"/>
                <a:ea typeface="+mn-ea"/>
              </a:rPr>
              <a:t/>
            </a:r>
            <a:br>
              <a:rPr lang="en-US" altLang="ko-KR" sz="9600" b="1" dirty="0" smtClean="0">
                <a:solidFill>
                  <a:schemeClr val="bg1"/>
                </a:solidFill>
                <a:latin typeface="+mn-ea"/>
                <a:ea typeface="+mn-ea"/>
              </a:rPr>
            </a:br>
            <a:endParaRPr lang="ko-KR" altLang="en-US" sz="9600" dirty="0">
              <a:latin typeface="휴먼둥근헤드라인" pitchFamily="18" charset="-127"/>
              <a:ea typeface="강산체" panose="02030803020202020204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47728" y="2096852"/>
            <a:ext cx="4176464" cy="2664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11058" y="627937"/>
            <a:ext cx="12192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9600" b="1" dirty="0" smtClean="0">
                <a:solidFill>
                  <a:schemeClr val="bg1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봉헌 성가</a:t>
            </a:r>
            <a:r>
              <a:rPr lang="en-US" altLang="ko-KR" sz="9600" b="1" dirty="0" smtClean="0">
                <a:solidFill>
                  <a:schemeClr val="bg1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/>
            </a:r>
            <a:br>
              <a:rPr lang="en-US" altLang="ko-KR" sz="9600" b="1" dirty="0" smtClean="0">
                <a:solidFill>
                  <a:schemeClr val="bg1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</a:br>
            <a:r>
              <a:rPr lang="en-US" altLang="ko-KR" sz="9600" b="1" dirty="0" smtClean="0">
                <a:solidFill>
                  <a:schemeClr val="bg1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342, 219</a:t>
            </a:r>
            <a:endParaRPr lang="en-US" altLang="ko-KR" sz="8800" b="1" dirty="0" smtClean="0">
              <a:solidFill>
                <a:schemeClr val="bg1"/>
              </a:solidFill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6045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2084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>
            <a:extLst>
              <a:ext uri="{FF2B5EF4-FFF2-40B4-BE49-F238E27FC236}">
                <a16:creationId xmlns:a16="http://schemas.microsoft.com/office/drawing/2014/main" id="{C8183347-2D06-4CBF-BF5A-CB6D3D356F9A}"/>
              </a:ext>
            </a:extLst>
          </p:cNvPr>
          <p:cNvSpPr txBox="1">
            <a:spLocks/>
          </p:cNvSpPr>
          <p:nvPr/>
        </p:nvSpPr>
        <p:spPr>
          <a:xfrm>
            <a:off x="839416" y="4536822"/>
            <a:ext cx="3332584" cy="734330"/>
          </a:xfrm>
          <a:prstGeom prst="rect">
            <a:avLst/>
          </a:prstGeom>
          <a:solidFill>
            <a:schemeClr val="bg1">
              <a:alpha val="66000"/>
            </a:schemeClr>
          </a:solidFill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 err="1">
                <a:solidFill>
                  <a:srgbClr val="002060"/>
                </a:solidFill>
                <a:latin typeface="휴먼둥근헤드라인" pitchFamily="18" charset="-127"/>
                <a:ea typeface="휴먼둥근헤드라인" pitchFamily="18" charset="-127"/>
              </a:rPr>
              <a:t>거룩</a:t>
            </a:r>
            <a:r>
              <a:rPr lang="ko-KR" altLang="en-US" dirty="0">
                <a:solidFill>
                  <a:srgbClr val="002060"/>
                </a:solidFill>
                <a:latin typeface="휴먼둥근헤드라인" pitchFamily="18" charset="-127"/>
                <a:ea typeface="휴먼둥근헤드라인" pitchFamily="18" charset="-127"/>
              </a:rPr>
              <a:t> </a:t>
            </a:r>
            <a:r>
              <a:rPr lang="ko-KR" altLang="en-US" dirty="0" err="1">
                <a:solidFill>
                  <a:srgbClr val="002060"/>
                </a:solidFill>
                <a:latin typeface="휴먼둥근헤드라인" pitchFamily="18" charset="-127"/>
                <a:ea typeface="휴먼둥근헤드라인" pitchFamily="18" charset="-127"/>
              </a:rPr>
              <a:t>하시도다</a:t>
            </a:r>
            <a:endParaRPr lang="ko-KR" altLang="en-US" dirty="0">
              <a:solidFill>
                <a:srgbClr val="002060"/>
              </a:solidFill>
              <a:latin typeface="휴먼둥근헤드라인" pitchFamily="18" charset="-127"/>
              <a:ea typeface="휴먼둥근헤드라인" pitchFamily="18" charset="-127"/>
            </a:endParaRPr>
          </a:p>
        </p:txBody>
      </p:sp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2079A2A8-1932-4A9F-9047-C17310B2DB4A}"/>
              </a:ext>
            </a:extLst>
          </p:cNvPr>
          <p:cNvSpPr txBox="1">
            <a:spLocks/>
          </p:cNvSpPr>
          <p:nvPr/>
        </p:nvSpPr>
        <p:spPr>
          <a:xfrm>
            <a:off x="839416" y="5343790"/>
            <a:ext cx="3346176" cy="648072"/>
          </a:xfrm>
          <a:prstGeom prst="rect">
            <a:avLst/>
          </a:prstGeom>
          <a:solidFill>
            <a:schemeClr val="bg1">
              <a:alpha val="66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sz="5400" dirty="0" smtClean="0">
                <a:solidFill>
                  <a:schemeClr val="accent2">
                    <a:lumMod val="75000"/>
                  </a:schemeClr>
                </a:solidFill>
                <a:latin typeface="휴먼둥근헤드라인" pitchFamily="18" charset="-127"/>
                <a:ea typeface="휴먼둥근헤드라인" pitchFamily="18" charset="-127"/>
              </a:rPr>
              <a:t>327</a:t>
            </a:r>
            <a:endParaRPr lang="ko-KR" altLang="en-US" sz="5400" dirty="0">
              <a:solidFill>
                <a:schemeClr val="accent2">
                  <a:lumMod val="75000"/>
                </a:schemeClr>
              </a:solidFill>
              <a:latin typeface="휴먼둥근헤드라인" pitchFamily="18" charset="-127"/>
              <a:ea typeface="휴먼둥근헤드라인" pitchFamily="18" charset="-127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C8183347-2D06-4CBF-BF5A-CB6D3D356F9A}"/>
              </a:ext>
            </a:extLst>
          </p:cNvPr>
          <p:cNvSpPr txBox="1">
            <a:spLocks/>
          </p:cNvSpPr>
          <p:nvPr/>
        </p:nvSpPr>
        <p:spPr>
          <a:xfrm>
            <a:off x="8552483" y="4590943"/>
            <a:ext cx="3306115" cy="729882"/>
          </a:xfrm>
          <a:prstGeom prst="rect">
            <a:avLst/>
          </a:prstGeom>
          <a:solidFill>
            <a:schemeClr val="bg1">
              <a:alpha val="66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4100" dirty="0" smtClean="0">
                <a:solidFill>
                  <a:srgbClr val="002060"/>
                </a:solidFill>
                <a:latin typeface="휴먼둥근헤드라인" pitchFamily="18" charset="-127"/>
                <a:ea typeface="휴먼둥근헤드라인" pitchFamily="18" charset="-127"/>
              </a:rPr>
              <a:t>아 멘</a:t>
            </a:r>
            <a:endParaRPr lang="en-US" altLang="ko-KR" sz="4100" dirty="0" smtClean="0">
              <a:solidFill>
                <a:srgbClr val="002060"/>
              </a:solidFill>
              <a:latin typeface="휴먼둥근헤드라인" pitchFamily="18" charset="-127"/>
              <a:ea typeface="휴먼둥근헤드라인" pitchFamily="18" charset="-127"/>
            </a:endParaRPr>
          </a:p>
        </p:txBody>
      </p:sp>
      <p:sp>
        <p:nvSpPr>
          <p:cNvPr id="7" name="내용 개체 틀 2">
            <a:extLst>
              <a:ext uri="{FF2B5EF4-FFF2-40B4-BE49-F238E27FC236}">
                <a16:creationId xmlns:a16="http://schemas.microsoft.com/office/drawing/2014/main" id="{2079A2A8-1932-4A9F-9047-C17310B2DB4A}"/>
              </a:ext>
            </a:extLst>
          </p:cNvPr>
          <p:cNvSpPr txBox="1">
            <a:spLocks/>
          </p:cNvSpPr>
          <p:nvPr/>
        </p:nvSpPr>
        <p:spPr>
          <a:xfrm>
            <a:off x="8552483" y="5364593"/>
            <a:ext cx="3306116" cy="648072"/>
          </a:xfrm>
          <a:prstGeom prst="rect">
            <a:avLst/>
          </a:prstGeom>
          <a:solidFill>
            <a:schemeClr val="bg1">
              <a:alpha val="66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sz="5400" dirty="0">
                <a:solidFill>
                  <a:schemeClr val="accent2">
                    <a:lumMod val="75000"/>
                  </a:schemeClr>
                </a:solidFill>
                <a:latin typeface="휴먼둥근헤드라인" pitchFamily="18" charset="-127"/>
                <a:ea typeface="휴먼둥근헤드라인" pitchFamily="18" charset="-127"/>
              </a:rPr>
              <a:t>378</a:t>
            </a:r>
            <a:endParaRPr lang="ko-KR" altLang="en-US" sz="5400" dirty="0">
              <a:solidFill>
                <a:schemeClr val="accent2">
                  <a:lumMod val="75000"/>
                </a:schemeClr>
              </a:solidFill>
              <a:latin typeface="휴먼둥근헤드라인" pitchFamily="18" charset="-127"/>
              <a:ea typeface="휴먼둥근헤드라인" pitchFamily="18" charset="-127"/>
            </a:endParaRPr>
          </a:p>
        </p:txBody>
      </p:sp>
      <p:sp>
        <p:nvSpPr>
          <p:cNvPr id="8" name="제목 1">
            <a:extLst>
              <a:ext uri="{FF2B5EF4-FFF2-40B4-BE49-F238E27FC236}">
                <a16:creationId xmlns:a16="http://schemas.microsoft.com/office/drawing/2014/main" id="{C8183347-2D06-4CBF-BF5A-CB6D3D356F9A}"/>
              </a:ext>
            </a:extLst>
          </p:cNvPr>
          <p:cNvSpPr txBox="1">
            <a:spLocks/>
          </p:cNvSpPr>
          <p:nvPr/>
        </p:nvSpPr>
        <p:spPr>
          <a:xfrm>
            <a:off x="4496829" y="4539723"/>
            <a:ext cx="3744416" cy="734330"/>
          </a:xfrm>
          <a:prstGeom prst="rect">
            <a:avLst/>
          </a:prstGeom>
          <a:solidFill>
            <a:schemeClr val="bg1">
              <a:alpha val="66000"/>
            </a:schemeClr>
          </a:solidFill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>
                <a:solidFill>
                  <a:srgbClr val="002060"/>
                </a:solidFill>
                <a:latin typeface="휴먼둥근헤드라인" pitchFamily="18" charset="-127"/>
                <a:ea typeface="휴먼둥근헤드라인" pitchFamily="18" charset="-127"/>
              </a:rPr>
              <a:t>신앙의 신비여</a:t>
            </a:r>
          </a:p>
        </p:txBody>
      </p:sp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2079A2A8-1932-4A9F-9047-C17310B2DB4A}"/>
              </a:ext>
            </a:extLst>
          </p:cNvPr>
          <p:cNvSpPr txBox="1">
            <a:spLocks/>
          </p:cNvSpPr>
          <p:nvPr/>
        </p:nvSpPr>
        <p:spPr>
          <a:xfrm>
            <a:off x="4497784" y="5313373"/>
            <a:ext cx="3742506" cy="648072"/>
          </a:xfrm>
          <a:prstGeom prst="rect">
            <a:avLst/>
          </a:prstGeom>
          <a:solidFill>
            <a:schemeClr val="bg1">
              <a:alpha val="66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sz="5400" dirty="0" smtClean="0">
                <a:solidFill>
                  <a:schemeClr val="accent2">
                    <a:lumMod val="75000"/>
                  </a:schemeClr>
                </a:solidFill>
                <a:latin typeface="휴먼둥근헤드라인" pitchFamily="18" charset="-127"/>
                <a:ea typeface="휴먼둥근헤드라인" pitchFamily="18" charset="-127"/>
              </a:rPr>
              <a:t>373</a:t>
            </a:r>
            <a:endParaRPr lang="ko-KR" altLang="en-US" sz="5400" dirty="0">
              <a:solidFill>
                <a:schemeClr val="accent2">
                  <a:lumMod val="75000"/>
                </a:schemeClr>
              </a:solidFill>
              <a:latin typeface="휴먼둥근헤드라인" pitchFamily="18" charset="-127"/>
              <a:ea typeface="휴먼둥근헤드라인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3972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제목 1">
            <a:extLst>
              <a:ext uri="{FF2B5EF4-FFF2-40B4-BE49-F238E27FC236}">
                <a16:creationId xmlns:a16="http://schemas.microsoft.com/office/drawing/2014/main" id="{C8183347-2D06-4CBF-BF5A-CB6D3D356F9A}"/>
              </a:ext>
            </a:extLst>
          </p:cNvPr>
          <p:cNvSpPr txBox="1">
            <a:spLocks/>
          </p:cNvSpPr>
          <p:nvPr/>
        </p:nvSpPr>
        <p:spPr>
          <a:xfrm>
            <a:off x="4007768" y="4740327"/>
            <a:ext cx="3600400" cy="778099"/>
          </a:xfrm>
          <a:prstGeom prst="rect">
            <a:avLst/>
          </a:prstGeom>
          <a:solidFill>
            <a:schemeClr val="bg1">
              <a:alpha val="66000"/>
            </a:schemeClr>
          </a:solidFill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>
                <a:solidFill>
                  <a:srgbClr val="002060"/>
                </a:solidFill>
                <a:latin typeface="휴먼둥근헤드라인" pitchFamily="18" charset="-127"/>
                <a:ea typeface="휴먼둥근헤드라인" pitchFamily="18" charset="-127"/>
              </a:rPr>
              <a:t>주님께 나라와</a:t>
            </a:r>
          </a:p>
        </p:txBody>
      </p:sp>
      <p:sp>
        <p:nvSpPr>
          <p:cNvPr id="17" name="내용 개체 틀 2">
            <a:extLst>
              <a:ext uri="{FF2B5EF4-FFF2-40B4-BE49-F238E27FC236}">
                <a16:creationId xmlns:a16="http://schemas.microsoft.com/office/drawing/2014/main" id="{2079A2A8-1932-4A9F-9047-C17310B2DB4A}"/>
              </a:ext>
            </a:extLst>
          </p:cNvPr>
          <p:cNvSpPr txBox="1">
            <a:spLocks/>
          </p:cNvSpPr>
          <p:nvPr/>
        </p:nvSpPr>
        <p:spPr>
          <a:xfrm>
            <a:off x="4007768" y="5551982"/>
            <a:ext cx="3600400" cy="712220"/>
          </a:xfrm>
          <a:prstGeom prst="rect">
            <a:avLst/>
          </a:prstGeom>
          <a:solidFill>
            <a:schemeClr val="bg1">
              <a:alpha val="66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sz="5400" dirty="0">
                <a:solidFill>
                  <a:schemeClr val="accent2">
                    <a:lumMod val="75000"/>
                  </a:schemeClr>
                </a:solidFill>
                <a:latin typeface="휴먼둥근헤드라인" pitchFamily="18" charset="-127"/>
                <a:ea typeface="휴먼둥근헤드라인" pitchFamily="18" charset="-127"/>
              </a:rPr>
              <a:t>389</a:t>
            </a:r>
            <a:endParaRPr lang="ko-KR" altLang="en-US" sz="5400" dirty="0">
              <a:solidFill>
                <a:schemeClr val="accent2">
                  <a:lumMod val="75000"/>
                </a:schemeClr>
              </a:solidFill>
              <a:latin typeface="휴먼둥근헤드라인" pitchFamily="18" charset="-127"/>
              <a:ea typeface="휴먼둥근헤드라인" pitchFamily="18" charset="-127"/>
            </a:endParaRPr>
          </a:p>
        </p:txBody>
      </p:sp>
      <p:sp>
        <p:nvSpPr>
          <p:cNvPr id="19" name="제목 1">
            <a:extLst>
              <a:ext uri="{FF2B5EF4-FFF2-40B4-BE49-F238E27FC236}">
                <a16:creationId xmlns:a16="http://schemas.microsoft.com/office/drawing/2014/main" id="{C8183347-2D06-4CBF-BF5A-CB6D3D356F9A}"/>
              </a:ext>
            </a:extLst>
          </p:cNvPr>
          <p:cNvSpPr txBox="1">
            <a:spLocks/>
          </p:cNvSpPr>
          <p:nvPr/>
        </p:nvSpPr>
        <p:spPr>
          <a:xfrm>
            <a:off x="396572" y="4748642"/>
            <a:ext cx="3305716" cy="778099"/>
          </a:xfrm>
          <a:prstGeom prst="rect">
            <a:avLst/>
          </a:prstGeom>
          <a:solidFill>
            <a:schemeClr val="bg1">
              <a:alpha val="66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4100" dirty="0">
                <a:solidFill>
                  <a:srgbClr val="002060"/>
                </a:solidFill>
                <a:latin typeface="휴먼둥근헤드라인" pitchFamily="18" charset="-127"/>
                <a:ea typeface="휴먼둥근헤드라인" pitchFamily="18" charset="-127"/>
              </a:rPr>
              <a:t>주님의 기도</a:t>
            </a:r>
          </a:p>
        </p:txBody>
      </p:sp>
      <p:sp>
        <p:nvSpPr>
          <p:cNvPr id="20" name="내용 개체 틀 2">
            <a:extLst>
              <a:ext uri="{FF2B5EF4-FFF2-40B4-BE49-F238E27FC236}">
                <a16:creationId xmlns:a16="http://schemas.microsoft.com/office/drawing/2014/main" id="{2079A2A8-1932-4A9F-9047-C17310B2DB4A}"/>
              </a:ext>
            </a:extLst>
          </p:cNvPr>
          <p:cNvSpPr txBox="1">
            <a:spLocks/>
          </p:cNvSpPr>
          <p:nvPr/>
        </p:nvSpPr>
        <p:spPr>
          <a:xfrm>
            <a:off x="407368" y="5551982"/>
            <a:ext cx="3306116" cy="721432"/>
          </a:xfrm>
          <a:prstGeom prst="rect">
            <a:avLst/>
          </a:prstGeom>
          <a:solidFill>
            <a:schemeClr val="bg1">
              <a:alpha val="66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sz="5400" dirty="0" smtClean="0">
                <a:solidFill>
                  <a:schemeClr val="accent2">
                    <a:lumMod val="75000"/>
                  </a:schemeClr>
                </a:solidFill>
                <a:latin typeface="휴먼둥근헤드라인" pitchFamily="18" charset="-127"/>
                <a:ea typeface="휴먼둥근헤드라인" pitchFamily="18" charset="-127"/>
              </a:rPr>
              <a:t>387</a:t>
            </a:r>
            <a:endParaRPr lang="ko-KR" altLang="en-US" sz="5400" dirty="0">
              <a:solidFill>
                <a:schemeClr val="accent2">
                  <a:lumMod val="75000"/>
                </a:schemeClr>
              </a:solidFill>
              <a:latin typeface="휴먼둥근헤드라인" pitchFamily="18" charset="-127"/>
              <a:ea typeface="휴먼둥근헤드라인" pitchFamily="18" charset="-127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C8183347-2D06-4CBF-BF5A-CB6D3D356F9A}"/>
              </a:ext>
            </a:extLst>
          </p:cNvPr>
          <p:cNvSpPr txBox="1">
            <a:spLocks/>
          </p:cNvSpPr>
          <p:nvPr/>
        </p:nvSpPr>
        <p:spPr>
          <a:xfrm>
            <a:off x="7929908" y="4748641"/>
            <a:ext cx="3600400" cy="778099"/>
          </a:xfrm>
          <a:prstGeom prst="rect">
            <a:avLst/>
          </a:prstGeom>
          <a:solidFill>
            <a:schemeClr val="bg1">
              <a:alpha val="66000"/>
            </a:schemeClr>
          </a:solidFill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 smtClean="0">
                <a:solidFill>
                  <a:srgbClr val="002060"/>
                </a:solidFill>
                <a:latin typeface="휴먼둥근헤드라인" pitchFamily="18" charset="-127"/>
                <a:ea typeface="휴먼둥근헤드라인" pitchFamily="18" charset="-127"/>
              </a:rPr>
              <a:t>하느님의 어린 양</a:t>
            </a:r>
            <a:endParaRPr lang="ko-KR" altLang="en-US" dirty="0">
              <a:solidFill>
                <a:srgbClr val="002060"/>
              </a:solidFill>
              <a:latin typeface="휴먼둥근헤드라인" pitchFamily="18" charset="-127"/>
              <a:ea typeface="휴먼둥근헤드라인" pitchFamily="18" charset="-127"/>
            </a:endParaRPr>
          </a:p>
        </p:txBody>
      </p:sp>
      <p:sp>
        <p:nvSpPr>
          <p:cNvPr id="7" name="내용 개체 틀 2">
            <a:extLst>
              <a:ext uri="{FF2B5EF4-FFF2-40B4-BE49-F238E27FC236}">
                <a16:creationId xmlns:a16="http://schemas.microsoft.com/office/drawing/2014/main" id="{2079A2A8-1932-4A9F-9047-C17310B2DB4A}"/>
              </a:ext>
            </a:extLst>
          </p:cNvPr>
          <p:cNvSpPr txBox="1">
            <a:spLocks/>
          </p:cNvSpPr>
          <p:nvPr/>
        </p:nvSpPr>
        <p:spPr>
          <a:xfrm>
            <a:off x="7929908" y="5590937"/>
            <a:ext cx="3600400" cy="712220"/>
          </a:xfrm>
          <a:prstGeom prst="rect">
            <a:avLst/>
          </a:prstGeom>
          <a:solidFill>
            <a:schemeClr val="bg1">
              <a:alpha val="66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sz="5400" dirty="0" smtClean="0">
                <a:solidFill>
                  <a:schemeClr val="accent2">
                    <a:lumMod val="75000"/>
                  </a:schemeClr>
                </a:solidFill>
                <a:latin typeface="휴먼둥근헤드라인" pitchFamily="18" charset="-127"/>
                <a:ea typeface="휴먼둥근헤드라인" pitchFamily="18" charset="-127"/>
              </a:rPr>
              <a:t>328</a:t>
            </a:r>
            <a:endParaRPr lang="ko-KR" altLang="en-US" sz="5400" dirty="0">
              <a:solidFill>
                <a:schemeClr val="accent2">
                  <a:lumMod val="75000"/>
                </a:schemeClr>
              </a:solidFill>
              <a:latin typeface="휴먼둥근헤드라인" pitchFamily="18" charset="-127"/>
              <a:ea typeface="휴먼둥근헤드라인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87063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2177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>
            <a:extLst>
              <a:ext uri="{FF2B5EF4-FFF2-40B4-BE49-F238E27FC236}">
                <a16:creationId xmlns:a16="http://schemas.microsoft.com/office/drawing/2014/main" id="{C8183347-2D06-4CBF-BF5A-CB6D3D356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24" y="14282"/>
            <a:ext cx="12192000" cy="6858000"/>
          </a:xfrm>
          <a:blipFill>
            <a:blip r:embed="rId3">
              <a:alphaModFix amt="92000"/>
            </a:blip>
            <a:stretch>
              <a:fillRect/>
            </a:stretch>
          </a:blipFill>
        </p:spPr>
        <p:txBody>
          <a:bodyPr>
            <a:noAutofit/>
          </a:bodyPr>
          <a:lstStyle/>
          <a:p>
            <a:r>
              <a:rPr lang="en-US" altLang="ko-KR" sz="9600" b="1" dirty="0">
                <a:solidFill>
                  <a:schemeClr val="bg1"/>
                </a:solidFill>
                <a:latin typeface="휴먼둥근헤드라인" pitchFamily="18" charset="-127"/>
                <a:ea typeface="강산체" panose="02030803020202020204" pitchFamily="18" charset="-127"/>
              </a:rPr>
              <a:t/>
            </a:r>
            <a:br>
              <a:rPr lang="en-US" altLang="ko-KR" sz="9600" b="1" dirty="0">
                <a:solidFill>
                  <a:schemeClr val="bg1"/>
                </a:solidFill>
                <a:latin typeface="휴먼둥근헤드라인" pitchFamily="18" charset="-127"/>
                <a:ea typeface="강산체" panose="02030803020202020204" pitchFamily="18" charset="-127"/>
              </a:rPr>
            </a:br>
            <a:r>
              <a:rPr lang="en-US" altLang="ko-KR" sz="9600" b="1" dirty="0" smtClean="0">
                <a:solidFill>
                  <a:schemeClr val="bg1"/>
                </a:solidFill>
                <a:latin typeface="휴먼둥근헤드라인" pitchFamily="18" charset="-127"/>
                <a:ea typeface="강산체" panose="02030803020202020204" pitchFamily="18" charset="-127"/>
              </a:rPr>
              <a:t/>
            </a:r>
            <a:br>
              <a:rPr lang="en-US" altLang="ko-KR" sz="9600" b="1" dirty="0" smtClean="0">
                <a:solidFill>
                  <a:schemeClr val="bg1"/>
                </a:solidFill>
                <a:latin typeface="휴먼둥근헤드라인" pitchFamily="18" charset="-127"/>
                <a:ea typeface="강산체" panose="02030803020202020204" pitchFamily="18" charset="-127"/>
              </a:rPr>
            </a:br>
            <a:r>
              <a:rPr lang="en-US" altLang="ko-KR" sz="9600" b="1" dirty="0" smtClean="0">
                <a:solidFill>
                  <a:schemeClr val="bg1"/>
                </a:solidFill>
                <a:latin typeface="휴먼둥근헤드라인" pitchFamily="18" charset="-127"/>
                <a:ea typeface="강산체" panose="02030803020202020204" pitchFamily="18" charset="-127"/>
              </a:rPr>
              <a:t>501, 165</a:t>
            </a:r>
            <a:endParaRPr lang="ko-KR" altLang="en-US" sz="9600" dirty="0">
              <a:solidFill>
                <a:schemeClr val="bg1"/>
              </a:solidFill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301086" y="188640"/>
            <a:ext cx="5631670" cy="31223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250000"/>
              </a:lnSpc>
            </a:pPr>
            <a:r>
              <a:rPr lang="ko-KR" altLang="en-US" sz="9600" b="1" dirty="0" smtClean="0">
                <a:solidFill>
                  <a:schemeClr val="bg1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성체 성가</a:t>
            </a:r>
            <a:endParaRPr lang="en-US" altLang="ko-KR" sz="9600" b="1" dirty="0" smtClean="0">
              <a:solidFill>
                <a:schemeClr val="bg1"/>
              </a:solidFill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07018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>
            <a:extLst>
              <a:ext uri="{FF2B5EF4-FFF2-40B4-BE49-F238E27FC236}">
                <a16:creationId xmlns:a16="http://schemas.microsoft.com/office/drawing/2014/main" id="{C8183347-2D06-4CBF-BF5A-CB6D3D356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24" y="14282"/>
            <a:ext cx="12192000" cy="6858000"/>
          </a:xfrm>
          <a:blipFill>
            <a:blip r:embed="rId3">
              <a:alphaModFix amt="92000"/>
            </a:blip>
            <a:stretch>
              <a:fillRect/>
            </a:stretch>
          </a:blipFill>
        </p:spPr>
        <p:txBody>
          <a:bodyPr>
            <a:noAutofit/>
          </a:bodyPr>
          <a:lstStyle/>
          <a:p>
            <a:r>
              <a:rPr lang="en-US" altLang="ko-KR" sz="9600" b="1" dirty="0">
                <a:solidFill>
                  <a:schemeClr val="bg1"/>
                </a:solidFill>
                <a:latin typeface="휴먼둥근헤드라인" pitchFamily="18" charset="-127"/>
                <a:ea typeface="강산체" panose="02030803020202020204" pitchFamily="18" charset="-127"/>
              </a:rPr>
              <a:t/>
            </a:r>
            <a:br>
              <a:rPr lang="en-US" altLang="ko-KR" sz="9600" b="1" dirty="0">
                <a:solidFill>
                  <a:schemeClr val="bg1"/>
                </a:solidFill>
                <a:latin typeface="휴먼둥근헤드라인" pitchFamily="18" charset="-127"/>
                <a:ea typeface="강산체" panose="02030803020202020204" pitchFamily="18" charset="-127"/>
              </a:rPr>
            </a:br>
            <a:r>
              <a:rPr lang="en-US" altLang="ko-KR" sz="9600" b="1" dirty="0" smtClean="0">
                <a:solidFill>
                  <a:schemeClr val="bg1"/>
                </a:solidFill>
                <a:latin typeface="휴먼둥근헤드라인" pitchFamily="18" charset="-127"/>
                <a:ea typeface="강산체" panose="02030803020202020204" pitchFamily="18" charset="-127"/>
              </a:rPr>
              <a:t/>
            </a:r>
            <a:br>
              <a:rPr lang="en-US" altLang="ko-KR" sz="9600" b="1" dirty="0" smtClean="0">
                <a:solidFill>
                  <a:schemeClr val="bg1"/>
                </a:solidFill>
                <a:latin typeface="휴먼둥근헤드라인" pitchFamily="18" charset="-127"/>
                <a:ea typeface="강산체" panose="02030803020202020204" pitchFamily="18" charset="-127"/>
              </a:rPr>
            </a:br>
            <a:endParaRPr lang="ko-KR" altLang="en-US" sz="9600" dirty="0">
              <a:solidFill>
                <a:schemeClr val="bg1"/>
              </a:solidFill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70033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>
            <a:extLst>
              <a:ext uri="{FF2B5EF4-FFF2-40B4-BE49-F238E27FC236}">
                <a16:creationId xmlns:a16="http://schemas.microsoft.com/office/drawing/2014/main" id="{C8183347-2D06-4CBF-BF5A-CB6D3D356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6" y="0"/>
            <a:ext cx="12192000" cy="6858000"/>
          </a:xfrm>
          <a:solidFill>
            <a:schemeClr val="tx1">
              <a:alpha val="40000"/>
            </a:schemeClr>
          </a:solidFill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ko-KR" altLang="en-US" sz="9600" b="1" dirty="0" smtClean="0">
                <a:solidFill>
                  <a:schemeClr val="bg1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공 지 사 항</a:t>
            </a:r>
            <a:endParaRPr lang="ko-KR" altLang="en-US" sz="9600" b="1" dirty="0">
              <a:solidFill>
                <a:schemeClr val="bg1"/>
              </a:solidFill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53376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-99392"/>
            <a:ext cx="12192000" cy="6957392"/>
          </a:xfrm>
          <a:solidFill>
            <a:schemeClr val="tx1"/>
          </a:solidFill>
        </p:spPr>
        <p:txBody>
          <a:bodyPr>
            <a:noAutofit/>
          </a:bodyPr>
          <a:lstStyle/>
          <a:p>
            <a:pPr algn="l" fontAlgn="base" latinLnBrk="0"/>
            <a:r>
              <a:rPr lang="en-US" altLang="ko-KR" dirty="0">
                <a:solidFill>
                  <a:schemeClr val="bg1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/>
            </a:r>
            <a:br>
              <a:rPr lang="en-US" altLang="ko-KR" dirty="0">
                <a:solidFill>
                  <a:schemeClr val="bg1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</a:br>
            <a:r>
              <a:rPr lang="en-US" altLang="ko-KR" sz="5000" dirty="0">
                <a:solidFill>
                  <a:schemeClr val="bg1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/>
            </a:r>
            <a:br>
              <a:rPr lang="en-US" altLang="ko-KR" sz="5000" dirty="0">
                <a:solidFill>
                  <a:schemeClr val="bg1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</a:br>
            <a:r>
              <a:rPr lang="ko-KR" altLang="en-US" sz="50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○ 젊은이를 사랑하시는 주님</a:t>
            </a:r>
            <a:r>
              <a:rPr lang="en-US" altLang="ko-KR" sz="50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,</a:t>
            </a:r>
            <a:br>
              <a:rPr lang="en-US" altLang="ko-KR" sz="50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ko-KR" altLang="en-US" sz="50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저희를 주님의 무한한 사랑과 자비로 </a:t>
            </a:r>
            <a:r>
              <a:rPr lang="en-US" altLang="ko-KR" sz="50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/>
            </a:r>
            <a:br>
              <a:rPr lang="en-US" altLang="ko-KR" sz="50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ko-KR" altLang="en-US" sz="50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초대해 주심에 감사드립니다</a:t>
            </a:r>
            <a:r>
              <a:rPr lang="en-US" altLang="ko-KR" sz="50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.</a:t>
            </a:r>
            <a:endParaRPr lang="ko-KR" altLang="en-US" sz="5000" dirty="0">
              <a:solidFill>
                <a:srgbClr val="FFFF00"/>
              </a:solidFill>
              <a:latin typeface="경기천년바탕 Bold" panose="02020803020101020101" pitchFamily="18" charset="-127"/>
              <a:ea typeface="경기천년바탕 Bold" panose="02020803020101020101" pitchFamily="18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131676" y="0"/>
            <a:ext cx="11928648" cy="12749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 latinLnBrk="0">
              <a:lnSpc>
                <a:spcPct val="150000"/>
              </a:lnSpc>
            </a:pPr>
            <a:r>
              <a:rPr lang="en-US" altLang="ko-KR" sz="58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2027 </a:t>
            </a:r>
            <a:r>
              <a:rPr lang="ko-KR" altLang="en-US" sz="58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서울</a:t>
            </a:r>
            <a:r>
              <a:rPr lang="en-US" altLang="ko-KR" sz="58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</a:t>
            </a:r>
            <a:r>
              <a:rPr lang="ko-KR" altLang="en-US" sz="58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세계 청년 대회를 위한 기도</a:t>
            </a:r>
          </a:p>
        </p:txBody>
      </p:sp>
    </p:spTree>
    <p:extLst>
      <p:ext uri="{BB962C8B-B14F-4D97-AF65-F5344CB8AC3E}">
        <p14:creationId xmlns:p14="http://schemas.microsoft.com/office/powerpoint/2010/main" val="139760073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7102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>
            <a:extLst>
              <a:ext uri="{FF2B5EF4-FFF2-40B4-BE49-F238E27FC236}">
                <a16:creationId xmlns:a16="http://schemas.microsoft.com/office/drawing/2014/main" id="{C8183347-2D06-4CBF-BF5A-CB6D3D356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6" y="0"/>
            <a:ext cx="12192000" cy="6858000"/>
          </a:xfrm>
          <a:solidFill>
            <a:schemeClr val="tx1">
              <a:alpha val="37000"/>
            </a:schemeClr>
          </a:solidFill>
        </p:spPr>
        <p:txBody>
          <a:bodyPr>
            <a:noAutofit/>
          </a:bodyPr>
          <a:lstStyle/>
          <a:p>
            <a:r>
              <a:rPr lang="en-US" altLang="ko-KR" sz="9600" b="1" dirty="0">
                <a:solidFill>
                  <a:schemeClr val="bg1"/>
                </a:solidFill>
                <a:latin typeface="휴먼둥근헤드라인" pitchFamily="18" charset="-127"/>
                <a:ea typeface="강산체" panose="02030803020202020204" pitchFamily="18" charset="-127"/>
              </a:rPr>
              <a:t/>
            </a:r>
            <a:br>
              <a:rPr lang="en-US" altLang="ko-KR" sz="9600" b="1" dirty="0">
                <a:solidFill>
                  <a:schemeClr val="bg1"/>
                </a:solidFill>
                <a:latin typeface="휴먼둥근헤드라인" pitchFamily="18" charset="-127"/>
                <a:ea typeface="강산체" panose="02030803020202020204" pitchFamily="18" charset="-127"/>
              </a:rPr>
            </a:br>
            <a:r>
              <a:rPr lang="en-US" altLang="ko-KR" sz="9600" b="1" dirty="0" smtClean="0">
                <a:solidFill>
                  <a:schemeClr val="bg1"/>
                </a:solidFill>
                <a:latin typeface="휴먼둥근헤드라인" pitchFamily="18" charset="-127"/>
                <a:ea typeface="강산체" panose="02030803020202020204" pitchFamily="18" charset="-127"/>
              </a:rPr>
              <a:t/>
            </a:r>
            <a:br>
              <a:rPr lang="en-US" altLang="ko-KR" sz="9600" b="1" dirty="0" smtClean="0">
                <a:solidFill>
                  <a:schemeClr val="bg1"/>
                </a:solidFill>
                <a:latin typeface="휴먼둥근헤드라인" pitchFamily="18" charset="-127"/>
                <a:ea typeface="강산체" panose="02030803020202020204" pitchFamily="18" charset="-127"/>
              </a:rPr>
            </a:br>
            <a:r>
              <a:rPr lang="en-US" altLang="ko-KR" sz="9600" b="1" dirty="0" smtClean="0">
                <a:solidFill>
                  <a:schemeClr val="bg1"/>
                </a:solidFill>
                <a:latin typeface="+mn-ea"/>
                <a:ea typeface="+mn-ea"/>
              </a:rPr>
              <a:t/>
            </a:r>
            <a:br>
              <a:rPr lang="en-US" altLang="ko-KR" sz="9600" b="1" dirty="0" smtClean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en-US" altLang="ko-KR" sz="9600" b="1" dirty="0" smtClean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/>
            </a:r>
            <a:br>
              <a:rPr lang="en-US" altLang="ko-KR" sz="9600" b="1" dirty="0" smtClean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</a:br>
            <a:r>
              <a:rPr lang="en-US" altLang="ko-KR" sz="9600" b="1" dirty="0">
                <a:solidFill>
                  <a:schemeClr val="bg1"/>
                </a:solidFill>
                <a:latin typeface="휴먼둥근헤드라인" pitchFamily="18" charset="-127"/>
                <a:ea typeface="강산체" panose="02030803020202020204" pitchFamily="18" charset="-127"/>
              </a:rPr>
              <a:t/>
            </a:r>
            <a:br>
              <a:rPr lang="en-US" altLang="ko-KR" sz="9600" b="1" dirty="0">
                <a:solidFill>
                  <a:schemeClr val="bg1"/>
                </a:solidFill>
                <a:latin typeface="휴먼둥근헤드라인" pitchFamily="18" charset="-127"/>
                <a:ea typeface="강산체" panose="02030803020202020204" pitchFamily="18" charset="-127"/>
              </a:rPr>
            </a:br>
            <a:endParaRPr lang="ko-KR" altLang="en-US" sz="9600" dirty="0">
              <a:latin typeface="휴먼둥근헤드라인" pitchFamily="18" charset="-127"/>
              <a:ea typeface="강산체" panose="02030803020202020204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96550" y="1052736"/>
            <a:ext cx="640871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9600" b="1" dirty="0" smtClean="0">
                <a:solidFill>
                  <a:schemeClr val="bg1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파견 성가</a:t>
            </a:r>
            <a:endParaRPr lang="en-US" altLang="ko-KR" sz="9600" b="1" dirty="0" smtClean="0">
              <a:solidFill>
                <a:schemeClr val="bg1"/>
              </a:solidFill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en-US" altLang="ko-KR" sz="9600" b="1" dirty="0" smtClean="0">
                <a:solidFill>
                  <a:schemeClr val="bg1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201</a:t>
            </a:r>
            <a:endParaRPr lang="ko-KR" altLang="en-US" sz="9600" b="1" dirty="0">
              <a:solidFill>
                <a:schemeClr val="bg1"/>
              </a:solidFill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31685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9383"/>
            <a:ext cx="12192000" cy="6872138"/>
          </a:xfrm>
          <a:prstGeom prst="rect">
            <a:avLst/>
          </a:prstGeom>
          <a:solidFill>
            <a:srgbClr val="92D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`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336" y="2275344"/>
            <a:ext cx="11953328" cy="4394016"/>
          </a:xfrm>
          <a:prstGeom prst="rect">
            <a:avLst/>
          </a:prstGeom>
        </p:spPr>
      </p:pic>
      <p:sp>
        <p:nvSpPr>
          <p:cNvPr id="6" name="직사각형 5">
            <a:extLst>
              <a:ext uri="{FF2B5EF4-FFF2-40B4-BE49-F238E27FC236}">
                <a16:creationId xmlns:a16="http://schemas.microsoft.com/office/drawing/2014/main" id="{29C2F877-FA99-4A33-8FA7-64A3D45F0044}"/>
              </a:ext>
            </a:extLst>
          </p:cNvPr>
          <p:cNvSpPr/>
          <p:nvPr/>
        </p:nvSpPr>
        <p:spPr>
          <a:xfrm>
            <a:off x="767408" y="332655"/>
            <a:ext cx="10342429" cy="16194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5400" dirty="0">
                <a:solidFill>
                  <a:srgbClr val="FF00FF"/>
                </a:solidFill>
                <a:latin typeface="안동엄마까투리OTF" panose="020B0600000101010101" pitchFamily="34" charset="-127"/>
                <a:ea typeface="안동엄마까투리OTF" panose="020B0600000101010101" pitchFamily="34" charset="-127"/>
              </a:rPr>
              <a:t>미사가 끝났습니다</a:t>
            </a:r>
            <a:r>
              <a:rPr lang="en-US" altLang="ko-KR" sz="5400" dirty="0">
                <a:solidFill>
                  <a:srgbClr val="FF00FF"/>
                </a:solidFill>
                <a:latin typeface="안동엄마까투리OTF" panose="020B0600000101010101" pitchFamily="34" charset="-127"/>
                <a:ea typeface="안동엄마까투리OTF" panose="020B0600000101010101" pitchFamily="34" charset="-127"/>
              </a:rPr>
              <a:t>. </a:t>
            </a:r>
          </a:p>
          <a:p>
            <a:pPr algn="ctr"/>
            <a:r>
              <a:rPr lang="ko-KR" altLang="en-US" sz="5400" dirty="0">
                <a:solidFill>
                  <a:srgbClr val="0000FF"/>
                </a:solidFill>
                <a:latin typeface="안동엄마까투리OTF" panose="020B0600000101010101" pitchFamily="34" charset="-127"/>
                <a:ea typeface="안동엄마까투리OTF" panose="020B0600000101010101" pitchFamily="34" charset="-127"/>
              </a:rPr>
              <a:t>안녕히 가십시오</a:t>
            </a:r>
            <a:r>
              <a:rPr lang="en-US" altLang="ko-KR" sz="5400" dirty="0">
                <a:solidFill>
                  <a:srgbClr val="0000FF"/>
                </a:solidFill>
                <a:latin typeface="안동엄마까투리OTF" panose="020B0600000101010101" pitchFamily="34" charset="-127"/>
                <a:ea typeface="안동엄마까투리OTF" panose="020B0600000101010101" pitchFamily="34" charset="-127"/>
              </a:rPr>
              <a:t>.</a:t>
            </a:r>
            <a:r>
              <a:rPr lang="en-US" altLang="ko-KR" sz="2800" dirty="0">
                <a:solidFill>
                  <a:srgbClr val="00B0F0"/>
                </a:solidFill>
              </a:rPr>
              <a:t>.</a:t>
            </a:r>
            <a:endParaRPr lang="ko-KR" altLang="en-US" sz="28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996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-387424"/>
            <a:ext cx="12192000" cy="7920880"/>
          </a:xfrm>
          <a:solidFill>
            <a:schemeClr val="tx1"/>
          </a:solidFill>
        </p:spPr>
        <p:txBody>
          <a:bodyPr>
            <a:noAutofit/>
          </a:bodyPr>
          <a:lstStyle/>
          <a:p>
            <a:pPr algn="l"/>
            <a:r>
              <a:rPr lang="ko-KR" altLang="en-US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● 하느님 아버지</a:t>
            </a:r>
            <a:r>
              <a:rPr lang="en-US" altLang="ko-KR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, </a:t>
            </a:r>
            <a:br>
              <a:rPr lang="en-US" altLang="ko-KR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en-US" altLang="ko-KR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 </a:t>
            </a:r>
            <a:r>
              <a:rPr lang="ko-KR" altLang="en-US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저희 자신을 당신께 맡겨 드리오니</a:t>
            </a:r>
            <a:r>
              <a:rPr lang="en-US" altLang="ko-KR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, </a:t>
            </a:r>
            <a:br>
              <a:rPr lang="en-US" altLang="ko-KR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en-US" altLang="ko-KR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 </a:t>
            </a:r>
            <a:r>
              <a:rPr lang="ko-KR" altLang="en-US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온 세상 젊은이들이</a:t>
            </a:r>
            <a:r>
              <a:rPr lang="en-US" altLang="ko-KR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/>
            </a:r>
            <a:br>
              <a:rPr lang="en-US" altLang="ko-KR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en-US" altLang="ko-KR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 </a:t>
            </a:r>
            <a:r>
              <a:rPr lang="ko-KR" altLang="en-US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교회의 품 안에서 위로 받고 </a:t>
            </a:r>
            <a:r>
              <a:rPr lang="en-US" altLang="ko-KR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/>
            </a:r>
            <a:br>
              <a:rPr lang="en-US" altLang="ko-KR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en-US" altLang="ko-KR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 </a:t>
            </a:r>
            <a:r>
              <a:rPr lang="ko-KR" altLang="en-US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친교와 일치의 기쁨을 누리게 하소서</a:t>
            </a:r>
            <a:r>
              <a:rPr lang="en-US" altLang="ko-KR" sz="5000" spc="-1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.</a:t>
            </a:r>
            <a:endParaRPr lang="ko-KR" altLang="en-US" sz="5000" dirty="0">
              <a:latin typeface="경기천년바탕 Bold" panose="02020803020101020101" pitchFamily="18" charset="-127"/>
              <a:ea typeface="경기천년바탕 Bold" panose="020208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3904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-387424"/>
            <a:ext cx="12192000" cy="7920880"/>
          </a:xfrm>
          <a:solidFill>
            <a:schemeClr val="tx1"/>
          </a:solidFill>
        </p:spPr>
        <p:txBody>
          <a:bodyPr>
            <a:noAutofit/>
          </a:bodyPr>
          <a:lstStyle/>
          <a:p>
            <a:pPr algn="l"/>
            <a:r>
              <a:rPr lang="ko-KR" altLang="en-US" sz="50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○ </a:t>
            </a:r>
            <a:r>
              <a:rPr lang="en-US" altLang="ko-KR" sz="50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‘</a:t>
            </a:r>
            <a:r>
              <a:rPr lang="ko-KR" altLang="en-US" sz="50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이미 그리고 영원히</a:t>
            </a:r>
            <a:r>
              <a:rPr lang="en-US" altLang="ko-KR" sz="50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’</a:t>
            </a:r>
            <a:r>
              <a:rPr lang="ko-KR" altLang="en-US" sz="50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세상을 이기신 </a:t>
            </a:r>
            <a:r>
              <a:rPr lang="en-US" altLang="ko-KR" sz="50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/>
            </a:r>
            <a:br>
              <a:rPr lang="en-US" altLang="ko-KR" sz="50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en-US" altLang="ko-KR" sz="50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 </a:t>
            </a:r>
            <a:r>
              <a:rPr lang="ko-KR" altLang="en-US" sz="50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그리스도님</a:t>
            </a:r>
            <a:r>
              <a:rPr lang="en-US" altLang="ko-KR" sz="50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,</a:t>
            </a:r>
            <a:r>
              <a:rPr lang="en-US" altLang="ko-KR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/>
            </a:r>
            <a:br>
              <a:rPr lang="en-US" altLang="ko-KR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en-US" altLang="ko-KR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 “</a:t>
            </a:r>
            <a:r>
              <a:rPr lang="ko-KR" altLang="en-US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용기를 내어라</a:t>
            </a:r>
            <a:r>
              <a:rPr lang="en-US" altLang="ko-KR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.”</a:t>
            </a:r>
            <a:r>
              <a:rPr lang="ko-KR" altLang="en-US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하신 당신의 말씀 안에서 </a:t>
            </a:r>
            <a:r>
              <a:rPr lang="en-US" altLang="ko-KR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/>
            </a:r>
            <a:br>
              <a:rPr lang="en-US" altLang="ko-KR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en-US" altLang="ko-KR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 </a:t>
            </a:r>
            <a:r>
              <a:rPr lang="ko-KR" altLang="en-US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온 세상 모든 이가 희망을 발견하고</a:t>
            </a:r>
            <a:r>
              <a:rPr lang="en-US" altLang="ko-KR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, </a:t>
            </a:r>
            <a:br>
              <a:rPr lang="en-US" altLang="ko-KR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en-US" altLang="ko-KR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 </a:t>
            </a:r>
            <a:r>
              <a:rPr lang="ko-KR" altLang="en-US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사랑과 용서의 십자가가 </a:t>
            </a:r>
            <a:r>
              <a:rPr lang="en-US" altLang="ko-KR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/>
            </a:r>
            <a:br>
              <a:rPr lang="en-US" altLang="ko-KR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en-US" altLang="ko-KR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 </a:t>
            </a:r>
            <a:r>
              <a:rPr lang="ko-KR" altLang="en-US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세상에 대한 승리임을 깨닫게 하소서</a:t>
            </a:r>
            <a:r>
              <a:rPr lang="en-US" altLang="ko-KR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.</a:t>
            </a:r>
            <a:endParaRPr lang="ko-KR" altLang="en-US" sz="5000" dirty="0">
              <a:solidFill>
                <a:srgbClr val="FFFF00"/>
              </a:solidFill>
              <a:latin typeface="경기천년바탕 Bold" panose="02020803020101020101" pitchFamily="18" charset="-127"/>
              <a:ea typeface="경기천년바탕 Bold" panose="020208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27284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-387424"/>
            <a:ext cx="12192000" cy="7920880"/>
          </a:xfrm>
          <a:solidFill>
            <a:schemeClr val="tx1"/>
          </a:solidFill>
        </p:spPr>
        <p:txBody>
          <a:bodyPr>
            <a:noAutofit/>
          </a:bodyPr>
          <a:lstStyle/>
          <a:p>
            <a:pPr algn="l"/>
            <a:r>
              <a:rPr lang="ko-KR" altLang="en-US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● 사랑의 </a:t>
            </a:r>
            <a:r>
              <a:rPr lang="ko-KR" altLang="en-US" sz="5000" dirty="0" err="1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불꽃이신</a:t>
            </a:r>
            <a:r>
              <a:rPr lang="ko-KR" altLang="en-US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성령님</a:t>
            </a:r>
            <a:r>
              <a:rPr lang="en-US" altLang="ko-KR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,</a:t>
            </a:r>
            <a:br>
              <a:rPr lang="en-US" altLang="ko-KR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en-US" altLang="ko-KR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 </a:t>
            </a:r>
            <a:r>
              <a:rPr lang="ko-KR" altLang="en-US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당신의 놀라운 손길로 이 땅에 </a:t>
            </a:r>
            <a:r>
              <a:rPr lang="en-US" altLang="ko-KR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/>
            </a:r>
            <a:br>
              <a:rPr lang="en-US" altLang="ko-KR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en-US" altLang="ko-KR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 </a:t>
            </a:r>
            <a:r>
              <a:rPr lang="ko-KR" altLang="en-US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복음의 씨앗을 심으셨으니</a:t>
            </a:r>
            <a:r>
              <a:rPr lang="en-US" altLang="ko-KR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, </a:t>
            </a:r>
            <a:br>
              <a:rPr lang="en-US" altLang="ko-KR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en-US" altLang="ko-KR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 </a:t>
            </a:r>
            <a:r>
              <a:rPr lang="ko-KR" altLang="en-US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한국 순교 성인들의 믿음이 </a:t>
            </a:r>
            <a:r>
              <a:rPr lang="en-US" altLang="ko-KR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/>
            </a:r>
            <a:br>
              <a:rPr lang="en-US" altLang="ko-KR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en-US" altLang="ko-KR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 </a:t>
            </a:r>
            <a:r>
              <a:rPr lang="ko-KR" altLang="en-US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저희 가슴에도 타올라 </a:t>
            </a:r>
            <a:r>
              <a:rPr lang="en-US" altLang="ko-KR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/>
            </a:r>
            <a:br>
              <a:rPr lang="en-US" altLang="ko-KR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en-US" altLang="ko-KR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 </a:t>
            </a:r>
            <a:r>
              <a:rPr lang="ko-KR" altLang="en-US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평화와 사랑과 진리의 복음을 살아가는 </a:t>
            </a:r>
            <a:r>
              <a:rPr lang="en-US" altLang="ko-KR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/>
            </a:r>
            <a:br>
              <a:rPr lang="en-US" altLang="ko-KR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en-US" altLang="ko-KR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 </a:t>
            </a:r>
            <a:r>
              <a:rPr lang="ko-KR" altLang="en-US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제자가 되게 하소서</a:t>
            </a:r>
            <a:r>
              <a:rPr lang="en-US" altLang="ko-KR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.</a:t>
            </a:r>
            <a:endParaRPr lang="ko-KR" altLang="en-US" sz="5000" dirty="0">
              <a:latin typeface="경기천년바탕 Bold" panose="02020803020101020101" pitchFamily="18" charset="-127"/>
              <a:ea typeface="경기천년바탕 Bold" panose="020208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409397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8745" y="-32857"/>
            <a:ext cx="12192000" cy="7920880"/>
          </a:xfrm>
          <a:solidFill>
            <a:schemeClr val="tx1"/>
          </a:solidFill>
        </p:spPr>
        <p:txBody>
          <a:bodyPr>
            <a:noAutofit/>
          </a:bodyPr>
          <a:lstStyle/>
          <a:p>
            <a:pPr algn="l"/>
            <a:r>
              <a:rPr lang="ko-KR" altLang="en-US" sz="50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○ </a:t>
            </a:r>
            <a:r>
              <a:rPr lang="ko-KR" altLang="en-US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주님</a:t>
            </a:r>
            <a:r>
              <a:rPr lang="en-US" altLang="ko-KR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, </a:t>
            </a:r>
            <a:r>
              <a:rPr lang="ko-KR" altLang="en-US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이 세계 청년 대회의 순례 여정을 통해</a:t>
            </a:r>
            <a:r>
              <a:rPr lang="en-US" altLang="ko-KR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/>
            </a:r>
            <a:br>
              <a:rPr lang="en-US" altLang="ko-KR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en-US" altLang="ko-KR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 </a:t>
            </a:r>
            <a:r>
              <a:rPr lang="ko-KR" altLang="en-US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저희 모두가 서로의 목소리를 경청하고</a:t>
            </a:r>
            <a:r>
              <a:rPr lang="en-US" altLang="ko-KR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/>
            </a:r>
            <a:br>
              <a:rPr lang="en-US" altLang="ko-KR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en-US" altLang="ko-KR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 </a:t>
            </a:r>
            <a:r>
              <a:rPr lang="ko-KR" altLang="en-US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그 안에서 당신의 뜻을 찾으며</a:t>
            </a:r>
            <a:r>
              <a:rPr lang="en-US" altLang="ko-KR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,</a:t>
            </a:r>
            <a:br>
              <a:rPr lang="en-US" altLang="ko-KR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en-US" altLang="ko-KR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 </a:t>
            </a:r>
            <a:r>
              <a:rPr lang="ko-KR" altLang="en-US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모든 하느님 백성이 함께 걷는</a:t>
            </a:r>
            <a:r>
              <a:rPr lang="en-US" altLang="ko-KR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/>
            </a:r>
            <a:br>
              <a:rPr lang="en-US" altLang="ko-KR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en-US" altLang="ko-KR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 </a:t>
            </a:r>
            <a:r>
              <a:rPr lang="ko-KR" altLang="en-US" sz="5000" spc="-170" dirty="0" err="1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시노드</a:t>
            </a:r>
            <a:r>
              <a:rPr lang="ko-KR" altLang="en-US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교회가 되게 하소서</a:t>
            </a:r>
            <a:r>
              <a:rPr lang="en-US" altLang="ko-KR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. </a:t>
            </a:r>
            <a:br>
              <a:rPr lang="en-US" altLang="ko-KR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en-US" altLang="ko-KR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/>
            </a:r>
            <a:br>
              <a:rPr lang="en-US" altLang="ko-KR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ko-KR" altLang="en-US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◎ </a:t>
            </a:r>
            <a:r>
              <a:rPr lang="ko-KR" altLang="en-US" sz="5000" spc="-170" dirty="0">
                <a:solidFill>
                  <a:srgbClr val="FFFF66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아멘</a:t>
            </a:r>
            <a:endParaRPr lang="ko-KR" altLang="en-US" sz="5000" dirty="0">
              <a:solidFill>
                <a:srgbClr val="FFFF66"/>
              </a:solidFill>
              <a:latin typeface="경기천년바탕 Bold" panose="02020803020101020101" pitchFamily="18" charset="-127"/>
              <a:ea typeface="경기천년바탕 Bold" panose="020208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234492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-387424"/>
            <a:ext cx="12192000" cy="7920880"/>
          </a:xfrm>
          <a:solidFill>
            <a:schemeClr val="tx1"/>
          </a:solidFill>
        </p:spPr>
        <p:txBody>
          <a:bodyPr>
            <a:noAutofit/>
          </a:bodyPr>
          <a:lstStyle/>
          <a:p>
            <a:pPr algn="l"/>
            <a:r>
              <a:rPr lang="ko-KR" altLang="en-US" sz="50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○ </a:t>
            </a:r>
            <a:r>
              <a:rPr lang="ko-KR" altLang="en-US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자비와 평화의 </a:t>
            </a:r>
            <a:r>
              <a:rPr lang="ko-KR" altLang="en-US" sz="5000" spc="-170" dirty="0" err="1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모후시여</a:t>
            </a:r>
            <a:r>
              <a:rPr lang="en-US" altLang="ko-KR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,</a:t>
            </a:r>
            <a:br>
              <a:rPr lang="en-US" altLang="ko-KR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en-US" altLang="ko-KR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/>
            </a:r>
            <a:br>
              <a:rPr lang="en-US" altLang="ko-KR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ko-KR" altLang="en-US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◎ 저희를 위하여 빌어 주소서</a:t>
            </a:r>
            <a:r>
              <a:rPr lang="en-US" altLang="ko-KR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.</a:t>
            </a:r>
            <a:r>
              <a:rPr lang="en-US" altLang="ko-KR" sz="50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/>
            </a:r>
            <a:br>
              <a:rPr lang="en-US" altLang="ko-KR" sz="50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en-US" altLang="ko-KR" sz="50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/>
            </a:r>
            <a:br>
              <a:rPr lang="en-US" altLang="ko-KR" sz="50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ko-KR" altLang="en-US" sz="500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○ </a:t>
            </a:r>
            <a:r>
              <a:rPr lang="ko-KR" altLang="en-US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서울 세계 청년 대회의 주보 </a:t>
            </a:r>
            <a:r>
              <a:rPr lang="ko-KR" altLang="en-US" sz="5000" spc="-170" dirty="0" err="1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성인들이여</a:t>
            </a:r>
            <a:r>
              <a:rPr lang="en-US" altLang="ko-KR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,</a:t>
            </a:r>
            <a:br>
              <a:rPr lang="en-US" altLang="ko-KR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en-US" altLang="ko-KR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/>
            </a:r>
            <a:br>
              <a:rPr lang="en-US" altLang="ko-KR" sz="5000" spc="-170" dirty="0">
                <a:solidFill>
                  <a:schemeClr val="bg1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</a:br>
            <a:r>
              <a:rPr lang="ko-KR" altLang="en-US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◎ 모든 젊은이들을 위하여 빌어 주소서</a:t>
            </a:r>
            <a:r>
              <a:rPr lang="en-US" altLang="ko-KR" sz="5000" dirty="0">
                <a:solidFill>
                  <a:srgbClr val="FFFF00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.</a:t>
            </a:r>
            <a:endParaRPr lang="ko-KR" altLang="en-US" sz="5000" dirty="0">
              <a:solidFill>
                <a:srgbClr val="FFFF00"/>
              </a:solidFill>
              <a:latin typeface="경기천년바탕 Bold" panose="02020803020101020101" pitchFamily="18" charset="-127"/>
              <a:ea typeface="경기천년바탕 Bold" panose="020208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3456914"/>
      </p:ext>
    </p:extLst>
  </p:cSld>
  <p:clrMapOvr>
    <a:masterClrMapping/>
  </p:clrMapOvr>
</p:sld>
</file>

<file path=ppt/theme/theme1.xml><?xml version="1.0" encoding="utf-8"?>
<a:theme xmlns:a="http://schemas.openxmlformats.org/drawingml/2006/main" name="6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사용자 지정 2">
      <a:majorFont>
        <a:latin typeface="휴먼둥근헤드라인"/>
        <a:ea typeface="휴먼둥근헤드라인"/>
        <a:cs typeface=""/>
      </a:majorFont>
      <a:minorFont>
        <a:latin typeface="휴먼둥근헤드라인"/>
        <a:ea typeface="휴먼둥근헤드라인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12033</TotalTime>
  <Words>305</Words>
  <Application>Microsoft Office PowerPoint</Application>
  <PresentationFormat>와이드스크린</PresentationFormat>
  <Paragraphs>144</Paragraphs>
  <Slides>42</Slides>
  <Notes>37</Notes>
  <HiddenSlides>0</HiddenSlides>
  <MMClips>0</MMClips>
  <ScaleCrop>false</ScaleCrop>
  <HeadingPairs>
    <vt:vector size="6" baseType="variant">
      <vt:variant>
        <vt:lpstr>사용한 글꼴</vt:lpstr>
      </vt:variant>
      <vt:variant>
        <vt:i4>12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42</vt:i4>
      </vt:variant>
    </vt:vector>
  </HeadingPairs>
  <TitlesOfParts>
    <vt:vector size="55" baseType="lpstr">
      <vt:lpstr>HY견명조</vt:lpstr>
      <vt:lpstr>HY헤드라인M</vt:lpstr>
      <vt:lpstr>강산체</vt:lpstr>
      <vt:lpstr>경기천년바탕 Bold</vt:lpstr>
      <vt:lpstr>경기천년제목 Bold</vt:lpstr>
      <vt:lpstr>경기천년제목 Medium</vt:lpstr>
      <vt:lpstr>경기천년제목OTF Bold</vt:lpstr>
      <vt:lpstr>맑은 고딕</vt:lpstr>
      <vt:lpstr>안동엄마까투리OTF</vt:lpstr>
      <vt:lpstr>함초롬돋움</vt:lpstr>
      <vt:lpstr>휴먼둥근헤드라인</vt:lpstr>
      <vt:lpstr>Arial</vt:lpstr>
      <vt:lpstr>6_Office 테마</vt:lpstr>
      <vt:lpstr>PowerPoint 프레젠테이션</vt:lpstr>
      <vt:lpstr>PowerPoint 프레젠테이션</vt:lpstr>
      <vt:lpstr> </vt:lpstr>
      <vt:lpstr>  ○ 젊은이를 사랑하시는 주님, 저희를 주님의 무한한 사랑과 자비로  초대해 주심에 감사드립니다.</vt:lpstr>
      <vt:lpstr>● 하느님 아버지,    저희 자신을 당신께 맡겨 드리오니,    온 세상 젊은이들이   교회의 품 안에서 위로 받고    친교와 일치의 기쁨을 누리게 하소서.</vt:lpstr>
      <vt:lpstr>○ ‘이미 그리고 영원히’ 세상을 이기신    그리스도님,   “용기를 내어라.” 하신 당신의 말씀 안에서    온 세상 모든 이가 희망을 발견하고,    사랑과 용서의 십자가가    세상에 대한 승리임을 깨닫게 하소서.</vt:lpstr>
      <vt:lpstr>● 사랑의 불꽃이신 성령님,   당신의 놀라운 손길로 이 땅에    복음의 씨앗을 심으셨으니,    한국 순교 성인들의 믿음이    저희 가슴에도 타올라    평화와 사랑과 진리의 복음을 살아가는    제자가 되게 하소서.</vt:lpstr>
      <vt:lpstr>○ 주님, 이 세계 청년 대회의 순례 여정을 통해   저희 모두가 서로의 목소리를 경청하고   그 안에서 당신의 뜻을 찾으며,   모든 하느님 백성이 함께 걷는   시노드 교회가 되게 하소서.   ◎ 아멘</vt:lpstr>
      <vt:lpstr>○ 자비와 평화의 모후시여,  ◎ 저희를 위하여 빌어 주소서.  ○ 서울 세계 청년 대회의 주보 성인들이여,  ◎ 모든 젊은이들을 위하여 빌어 주소서.</vt:lpstr>
      <vt:lpstr>                         예수 성심께 천하 만민을 바치는 기도  ○ 지극히 어지신 구세주 예수님,    주님 앞에 꿇어 경배하오니    저희를 굽어살피소서.  </vt:lpstr>
      <vt:lpstr> ● 저희는 이미 주님의 백성이오니    언제나 주님과 함께 살아가기를    바라나이다.    주님과 하나 되고자 오늘 저희를    주님의 성심께 봉헌하나이다. </vt:lpstr>
      <vt:lpstr> ○ 주님을 일찍이 알아 모시지 못한 사람도        많고, 주님을 알고도 주님의 계명을     저버리고 주님을 떠난 사람도 많사오니  </vt:lpstr>
      <vt:lpstr>● 지극히 인자하신 예수님,    이런 사람들도 다 불쌍히 여기시어     주님의 성심께 이끌어 들이소서.  </vt:lpstr>
      <vt:lpstr> ○ 주님께서는 목자이시니 주님을 떠나지     않은 사람들을 보살피시고     이미 주님을 떠난 사람들은     다시 아버지 집으로 돌아오게 하시어     굶어 죽는 일이 없게 하소서.  </vt:lpstr>
      <vt:lpstr>  ● 옹졸한 고집에 사로잡힌 사람들이나     불목하여 갈린 사람들도 부르시어     저희가 모두 같은 신앙을 고백하며     한 우리에서 한 목자 밑에 살게 하소서. </vt:lpstr>
      <vt:lpstr>  ○ 주님, 거룩한 교회를 평화의 깃발로     세우시고 모든 나라에 참된 평화를     주시어 온 세상 어디서나 입을 모아     저희를 구원하신 거룩하신 성심께     영원히 찬미와 영광과 흠숭을 드리게     하소서.       ◎ 아멘. </vt:lpstr>
      <vt:lpstr>○ 예수 성심, ● 이 세상에 주님의 나라를 세우소서.</vt:lpstr>
      <vt:lpstr>PowerPoint 프레젠테이션</vt:lpstr>
      <vt:lpstr>  206</vt:lpstr>
      <vt:lpstr>PowerPoint 프레젠테이션</vt:lpstr>
      <vt:lpstr>PowerPoint 프레젠테이션</vt:lpstr>
      <vt:lpstr>   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   </vt:lpstr>
      <vt:lpstr>PowerPoint 프레젠테이션</vt:lpstr>
      <vt:lpstr>PowerPoint 프레젠테이션</vt:lpstr>
      <vt:lpstr>PowerPoint 프레젠테이션</vt:lpstr>
      <vt:lpstr>PowerPoint 프레젠테이션</vt:lpstr>
      <vt:lpstr>  501, 165</vt:lpstr>
      <vt:lpstr>  </vt:lpstr>
      <vt:lpstr>공 지 사 항</vt:lpstr>
      <vt:lpstr>PowerPoint 프레젠테이션</vt:lpstr>
      <vt:lpstr>     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ok</cp:lastModifiedBy>
  <cp:revision>854</cp:revision>
  <dcterms:created xsi:type="dcterms:W3CDTF">2011-05-06T23:36:07Z</dcterms:created>
  <dcterms:modified xsi:type="dcterms:W3CDTF">2026-06-18T13:14:57Z</dcterms:modified>
</cp:coreProperties>
</file>