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3" r:id="rId2"/>
    <p:sldId id="366" r:id="rId3"/>
    <p:sldId id="414" r:id="rId4"/>
    <p:sldId id="415" r:id="rId5"/>
    <p:sldId id="416" r:id="rId6"/>
    <p:sldId id="417" r:id="rId7"/>
    <p:sldId id="385" r:id="rId8"/>
    <p:sldId id="386" r:id="rId9"/>
    <p:sldId id="387" r:id="rId10"/>
    <p:sldId id="388" r:id="rId11"/>
    <p:sldId id="389" r:id="rId12"/>
    <p:sldId id="390" r:id="rId13"/>
    <p:sldId id="410" r:id="rId14"/>
    <p:sldId id="409" r:id="rId15"/>
    <p:sldId id="368" r:id="rId16"/>
    <p:sldId id="370" r:id="rId17"/>
    <p:sldId id="372" r:id="rId18"/>
    <p:sldId id="373" r:id="rId19"/>
    <p:sldId id="374" r:id="rId20"/>
    <p:sldId id="377" r:id="rId21"/>
    <p:sldId id="378" r:id="rId22"/>
    <p:sldId id="411" r:id="rId23"/>
    <p:sldId id="309" r:id="rId24"/>
    <p:sldId id="310" r:id="rId25"/>
    <p:sldId id="311" r:id="rId26"/>
    <p:sldId id="312" r:id="rId2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895" cy="6858000"/>
          </a:xfrm>
          <a:prstGeom prst="rect">
            <a:avLst/>
          </a:prstGeom>
        </p:spPr>
      </p:pic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4831636" y="353358"/>
            <a:ext cx="5195454" cy="1094653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ko-KR" altLang="en-US" sz="6600" dirty="0" smtClean="0">
                <a:solidFill>
                  <a:srgbClr val="FF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묵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</a:t>
            </a:r>
            <a:r>
              <a:rPr lang="ko-KR" altLang="en-US" sz="66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6600" dirty="0" smtClean="0">
                <a:solidFill>
                  <a:srgbClr val="00B0F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</a:t>
            </a:r>
            <a:r>
              <a:rPr lang="ko-KR" altLang="en-US" sz="6600" dirty="0" smtClean="0">
                <a:solidFill>
                  <a:srgbClr val="92D05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도</a:t>
            </a:r>
            <a:endParaRPr lang="ko-KR" altLang="en-US" sz="6600" dirty="0">
              <a:solidFill>
                <a:srgbClr val="92D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136485" y="4938437"/>
            <a:ext cx="1915308" cy="18183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483727" y="1880999"/>
            <a:ext cx="8110866" cy="328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고통의 신비 </a:t>
            </a:r>
            <a:endParaRPr lang="en-US" altLang="ko-KR" sz="3600" dirty="0" smtClean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dirty="0" smtClean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피땀 흘리심을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매맞으심을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가시관 쓰심을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십자가 지심을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우리를 위하여 십자가에 못박혀 돌아가심을</a:t>
            </a:r>
            <a:endParaRPr lang="en-US" altLang="ko-KR" sz="2400" dirty="0" smtClean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       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묵상합시다</a:t>
            </a:r>
            <a:r>
              <a:rPr lang="en-US" altLang="ko-KR" sz="2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sz="2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9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071147" y="1207008"/>
            <a:ext cx="9407877" cy="490118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거룩한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사랑의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저희가 아버지의 뜻을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충실히 따르고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말씀대로 행동할 수 있게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도와주소서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  <a:t/>
            </a:r>
            <a:b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endParaRPr lang="en-US" altLang="ko-KR" sz="54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7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6073" y="310896"/>
            <a:ext cx="10703343" cy="6051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예수님께서는 십자가를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통하여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몸소 저희의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고통을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짊어지시고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슬픔을 </a:t>
            </a: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떠안으시어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저희를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부활의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기쁨으로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인도하셨나이다</a:t>
            </a:r>
            <a:r>
              <a:rPr lang="en-US" altLang="ko-KR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아멘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19935" y="841249"/>
            <a:ext cx="10774073" cy="570585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천주의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당신의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보호에 저희를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맡기오니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어려울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때에 저희의 간절한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기도를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외면하지 마시고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항상 모든 위험에서 저희를 구하소서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영화롭고 복되신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동정녀시여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en-US" altLang="ko-KR" sz="48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시작성가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45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사도행전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15,22-31</a:t>
            </a:r>
            <a:endParaRPr lang="ko-KR" altLang="en-US" sz="72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화답송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</a:t>
            </a:r>
            <a:r>
              <a:rPr lang="en-US" altLang="ko-KR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백성들 가운데에서 당신을 찬송하리이다</a:t>
            </a:r>
            <a:r>
              <a:rPr lang="en-US" altLang="ko-KR" sz="9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26600" dirty="0">
              <a:solidFill>
                <a:srgbClr val="7030A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30640" y="1275944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주님이 말씀하신다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 </a:t>
            </a: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내 아버지에게서 들은 것을 너희에게 </a:t>
            </a:r>
            <a:endParaRPr lang="en-US" altLang="ko-KR" sz="8000" dirty="0" smtClean="0">
              <a:solidFill>
                <a:schemeClr val="bg1"/>
              </a:solidFill>
              <a:latin typeface="안동엄마까투리OTF" panose="020B0600000101010101" pitchFamily="34" charset="-127"/>
              <a:ea typeface="안동엄마까투리OTF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모두 알려 주었으니 나는 </a:t>
            </a:r>
            <a:endParaRPr lang="en-US" altLang="ko-KR" sz="8000" dirty="0" smtClean="0">
              <a:solidFill>
                <a:schemeClr val="bg1"/>
              </a:solidFill>
              <a:latin typeface="안동엄마까투리OTF" panose="020B0600000101010101" pitchFamily="34" charset="-127"/>
              <a:ea typeface="안동엄마까투리OTF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너희를 친구라고 부른다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</a:t>
            </a:r>
            <a:endParaRPr lang="en-US" altLang="ko-KR" sz="80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복음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15,12-17</a:t>
            </a:r>
            <a:endParaRPr lang="ko-KR" altLang="en-US" sz="8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-61547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 제</a:t>
            </a:r>
            <a:r>
              <a:rPr lang="en-US" altLang="ko-KR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주간 금요일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43941" y="129732"/>
            <a:ext cx="11938269" cy="923655"/>
          </a:xfrm>
          <a:prstGeom prst="rect">
            <a:avLst/>
          </a:prstGeom>
          <a:solidFill>
            <a:schemeClr val="tx1">
              <a:alpha val="56863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영성체송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43941" y="1172192"/>
            <a:ext cx="11938270" cy="556700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십자가에 못 박히신 분이 죽은 이들 </a:t>
            </a:r>
            <a:endParaRPr lang="en-US" altLang="ko-KR" sz="72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가운데에서 부활하시어</a:t>
            </a:r>
            <a:r>
              <a:rPr lang="en-US" altLang="ko-KR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우리를 </a:t>
            </a:r>
            <a:endParaRPr lang="en-US" altLang="ko-KR" sz="72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속량하셨네</a:t>
            </a:r>
            <a:r>
              <a:rPr lang="en-US" altLang="ko-KR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96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9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pic>
        <p:nvPicPr>
          <p:cNvPr id="11" name="154_주여어서오소서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346" y="526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875593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마침성가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139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1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208992" y="227933"/>
            <a:ext cx="11876886" cy="132556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미사 후에 바치는 감사기도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624519" y="2071993"/>
            <a:ext cx="8735438" cy="42315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마음은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거룩하게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 </a:t>
            </a:r>
          </a:p>
          <a:p>
            <a:pPr algn="l"/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몸은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구원하소서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en-US" altLang="ko-KR" sz="4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1125" y="410457"/>
            <a:ext cx="100381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피는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취하게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가슴에서 나온 물은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씻어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수난은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</a:t>
            </a:r>
            <a:r>
              <a:rPr lang="ko-KR" altLang="en-US" sz="5400" dirty="0" err="1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위로하소서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88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84050" y="391001"/>
            <a:ext cx="100387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좋으신 예수님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 기도를 들어주소서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주님의 상처 속에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숨겨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제가 주님을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떠나지 않게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26655" y="457927"/>
            <a:ext cx="10778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사악한 원수에게서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지켜주소서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죽을 때에 저를 불러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부르시어 성인들과 함께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영원토록 주님을 찬양하게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아멘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8680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</a:t>
            </a:r>
            <a:r>
              <a:rPr lang="ko-KR" altLang="en-US" sz="4000" dirty="0" err="1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성월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기도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마리아의 노래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4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1024129"/>
            <a:ext cx="12192000" cy="579729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영혼이 주님을 찬양하고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구원자 하느님 안에서 내 마음 기뻐 뛰노네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비천한 당신 종을 굽어보셨네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이제부터 과연 모든 세대가 나를 복되다 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전능하신 분이 나에게 큰일을 하셨으니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그 이름은 거룩하신 분이시다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1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 자비는 세세 대대로 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그분을 </a:t>
            </a:r>
            <a:r>
              <a:rPr lang="en-US" altLang="ko-KR" sz="4800" dirty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두려워하는 이들에게 미치리라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2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당신 팔로 권능을 떨치시어</a:t>
            </a: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마음이 교만한 자들을 흩으셨네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altLang="ko-KR" sz="36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err="1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권세있는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자를 자리에서 내치시고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비천한 이를 들어 올리셨네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40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301753"/>
            <a:ext cx="12192000" cy="6208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굶주린 이를 좋은 것으로 채워 주시고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부유한 자를 빈손으로 돌려보내셨네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당신 자비를 기억하시어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당신 종 이스라엘을 돌보셨으니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 조상들에게 말씀하신 대로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아브라함과 그 후손에게 그분의 자비 영원하리라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9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2142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기도합시다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저희를 하느님 아버지께 이끄시는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 예수 그리스도님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주님의 어머니 동정 마리아를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저희 어머니가 되게 하시고 저희의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전구자로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세우셨나이다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비오니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성모 마리아의 전구를 들으시어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저희가 주님께 간구하는 모든 은혜를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받아 누리게 하소서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◎"/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9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4484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성모님께 바치는 기도</a:t>
            </a:r>
            <a:endParaRPr lang="ko-KR" altLang="en-US" sz="5400" dirty="0">
              <a:solidFill>
                <a:srgbClr val="FFFF0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454713" y="2052537"/>
            <a:ext cx="10975287" cy="285993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마리아님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언제나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구원과 희망의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표징으로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길을 밝혀 주소서</a:t>
            </a:r>
            <a:r>
              <a:rPr lang="en-US" altLang="ko-KR" sz="54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9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41141" y="447472"/>
            <a:ext cx="10368819" cy="540468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병자의 치유이신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굳은 믿음을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간직하시어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십자가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아래에서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고통에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함께하셨으니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저희도 성모님께 의탁하나이다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86384" y="402336"/>
            <a:ext cx="10479024" cy="618134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구원이신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성모님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갈릴래아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카나에서처럼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이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시련의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지나고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다시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기쁨과 축제의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찾아올 수 있도록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성모님께서는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저희에게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필요한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아시고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마련해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주실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믿나이다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403</Words>
  <Application>Microsoft Office PowerPoint</Application>
  <PresentationFormat>와이드스크린</PresentationFormat>
  <Paragraphs>115</Paragraphs>
  <Slides>26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HY수평선B</vt:lpstr>
      <vt:lpstr>경기천년제목 Bold</vt:lpstr>
      <vt:lpstr>경기천년제목V Bold</vt:lpstr>
      <vt:lpstr>맑은 고딕</vt:lpstr>
      <vt:lpstr>안동엄마까투리</vt:lpstr>
      <vt:lpstr>안동엄마까투리OTF</vt:lpstr>
      <vt:lpstr>휴먼둥근헤드라인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예수님께서는 십자가를 통하여,  몸소 저희의 고통을 짊어지시고,  저희의 슬픔을 떠안으시어,  저희를 부활의 기쁨으로  인도하셨나이다.   아멘.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kkk</cp:lastModifiedBy>
  <cp:revision>184</cp:revision>
  <dcterms:created xsi:type="dcterms:W3CDTF">2020-05-10T01:46:26Z</dcterms:created>
  <dcterms:modified xsi:type="dcterms:W3CDTF">2021-05-02T08:37:34Z</dcterms:modified>
</cp:coreProperties>
</file>