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58" r:id="rId3"/>
    <p:sldId id="359" r:id="rId4"/>
    <p:sldId id="353" r:id="rId5"/>
    <p:sldId id="379" r:id="rId6"/>
    <p:sldId id="380" r:id="rId7"/>
    <p:sldId id="391" r:id="rId8"/>
    <p:sldId id="354" r:id="rId9"/>
    <p:sldId id="381" r:id="rId10"/>
    <p:sldId id="392" r:id="rId11"/>
    <p:sldId id="393" r:id="rId12"/>
    <p:sldId id="394" r:id="rId13"/>
    <p:sldId id="395" r:id="rId14"/>
    <p:sldId id="396" r:id="rId15"/>
    <p:sldId id="397" r:id="rId16"/>
    <p:sldId id="398" r:id="rId17"/>
    <p:sldId id="355" r:id="rId18"/>
    <p:sldId id="382" r:id="rId19"/>
    <p:sldId id="383" r:id="rId20"/>
    <p:sldId id="400" r:id="rId21"/>
    <p:sldId id="399"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356" r:id="rId36"/>
    <p:sldId id="385" r:id="rId37"/>
    <p:sldId id="414" r:id="rId38"/>
    <p:sldId id="386" r:id="rId39"/>
    <p:sldId id="415" r:id="rId40"/>
    <p:sldId id="416" r:id="rId41"/>
    <p:sldId id="361" r:id="rId42"/>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5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vl1pPr>
          </a:lstStyle>
          <a:p>
            <a:pPr>
              <a:defRPr/>
            </a:pPr>
            <a:fld id="{97931ADA-C2E2-4A51-B6EE-A064240B41B3}" type="datetimeFigureOut">
              <a:rPr lang="ko-KR" altLang="en-US"/>
              <a:pPr>
                <a:defRPr/>
              </a:pPr>
              <a:t>2021-09-16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79B3167B-FF34-4E79-91BD-62B68116B9C7}" type="slidenum">
              <a:rPr lang="ko-KR" altLang="en-US"/>
              <a:pPr>
                <a:defRPr/>
              </a:pPr>
              <a:t>‹#›</a:t>
            </a:fld>
            <a:endParaRPr lang="ko-KR" altLang="en-US"/>
          </a:p>
        </p:txBody>
      </p:sp>
    </p:spTree>
    <p:extLst>
      <p:ext uri="{BB962C8B-B14F-4D97-AF65-F5344CB8AC3E}">
        <p14:creationId xmlns:p14="http://schemas.microsoft.com/office/powerpoint/2010/main" val="132756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8E3ED4DB-9843-41E6-B5EF-C23033AB29ED}" type="datetimeFigureOut">
              <a:rPr lang="ko-KR" altLang="en-US"/>
              <a:pPr>
                <a:defRPr/>
              </a:pPr>
              <a:t>2021-09-16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0382388D-D82B-41E9-962F-B9DB8A036154}" type="slidenum">
              <a:rPr lang="ko-KR" altLang="en-US"/>
              <a:pPr>
                <a:defRPr/>
              </a:pPr>
              <a:t>‹#›</a:t>
            </a:fld>
            <a:endParaRPr lang="ko-KR" altLang="en-US"/>
          </a:p>
        </p:txBody>
      </p:sp>
    </p:spTree>
    <p:extLst>
      <p:ext uri="{BB962C8B-B14F-4D97-AF65-F5344CB8AC3E}">
        <p14:creationId xmlns:p14="http://schemas.microsoft.com/office/powerpoint/2010/main" val="3555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847D559F-5F6A-4555-B637-5B858C3DB9EB}" type="datetimeFigureOut">
              <a:rPr lang="ko-KR" altLang="en-US"/>
              <a:pPr>
                <a:defRPr/>
              </a:pPr>
              <a:t>2021-09-16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5B327642-70B7-4A81-BFB0-32FA68F48A97}" type="slidenum">
              <a:rPr lang="ko-KR" altLang="en-US"/>
              <a:pPr>
                <a:defRPr/>
              </a:pPr>
              <a:t>‹#›</a:t>
            </a:fld>
            <a:endParaRPr lang="ko-KR" altLang="en-US"/>
          </a:p>
        </p:txBody>
      </p:sp>
    </p:spTree>
    <p:extLst>
      <p:ext uri="{BB962C8B-B14F-4D97-AF65-F5344CB8AC3E}">
        <p14:creationId xmlns:p14="http://schemas.microsoft.com/office/powerpoint/2010/main" val="7463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FC6858B1-968C-48E4-921B-0D75EB7C5347}" type="datetimeFigureOut">
              <a:rPr lang="ko-KR" altLang="en-US"/>
              <a:pPr>
                <a:defRPr/>
              </a:pPr>
              <a:t>2021-09-16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8F29CB22-2ABD-429B-BAF8-D2345DBFE601}" type="slidenum">
              <a:rPr lang="ko-KR" altLang="en-US"/>
              <a:pPr>
                <a:defRPr/>
              </a:pPr>
              <a:t>‹#›</a:t>
            </a:fld>
            <a:endParaRPr lang="ko-KR" altLang="en-US"/>
          </a:p>
        </p:txBody>
      </p:sp>
    </p:spTree>
    <p:extLst>
      <p:ext uri="{BB962C8B-B14F-4D97-AF65-F5344CB8AC3E}">
        <p14:creationId xmlns:p14="http://schemas.microsoft.com/office/powerpoint/2010/main" val="208544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723D08BD-775E-4285-9269-1314FDA4189F}" type="datetimeFigureOut">
              <a:rPr lang="ko-KR" altLang="en-US"/>
              <a:pPr>
                <a:defRPr/>
              </a:pPr>
              <a:t>2021-09-16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81A1B280-41F3-451C-8591-5EA9E19317D3}" type="slidenum">
              <a:rPr lang="ko-KR" altLang="en-US"/>
              <a:pPr>
                <a:defRPr/>
              </a:pPr>
              <a:t>‹#›</a:t>
            </a:fld>
            <a:endParaRPr lang="ko-KR" altLang="en-US"/>
          </a:p>
        </p:txBody>
      </p:sp>
    </p:spTree>
    <p:extLst>
      <p:ext uri="{BB962C8B-B14F-4D97-AF65-F5344CB8AC3E}">
        <p14:creationId xmlns:p14="http://schemas.microsoft.com/office/powerpoint/2010/main" val="401220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lvl1pPr>
              <a:defRPr/>
            </a:lvl1pPr>
          </a:lstStyle>
          <a:p>
            <a:pPr>
              <a:defRPr/>
            </a:pPr>
            <a:fld id="{767C5EC7-7EF5-492A-86E9-39B6E93120AB}" type="datetimeFigureOut">
              <a:rPr lang="ko-KR" altLang="en-US"/>
              <a:pPr>
                <a:defRPr/>
              </a:pPr>
              <a:t>2021-09-16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C329FE83-1462-4880-9BD4-4DA7826DC653}" type="slidenum">
              <a:rPr lang="ko-KR" altLang="en-US"/>
              <a:pPr>
                <a:defRPr/>
              </a:pPr>
              <a:t>‹#›</a:t>
            </a:fld>
            <a:endParaRPr lang="ko-KR" altLang="en-US"/>
          </a:p>
        </p:txBody>
      </p:sp>
    </p:spTree>
    <p:extLst>
      <p:ext uri="{BB962C8B-B14F-4D97-AF65-F5344CB8AC3E}">
        <p14:creationId xmlns:p14="http://schemas.microsoft.com/office/powerpoint/2010/main" val="429484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lvl1pPr>
              <a:defRPr/>
            </a:lvl1pPr>
          </a:lstStyle>
          <a:p>
            <a:pPr>
              <a:defRPr/>
            </a:pPr>
            <a:fld id="{7C0238EA-26FF-4E07-AA13-0EC66766FA83}" type="datetimeFigureOut">
              <a:rPr lang="ko-KR" altLang="en-US"/>
              <a:pPr>
                <a:defRPr/>
              </a:pPr>
              <a:t>2021-09-16</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16933B07-1A93-4F94-97BA-B0DE73228378}" type="slidenum">
              <a:rPr lang="ko-KR" altLang="en-US"/>
              <a:pPr>
                <a:defRPr/>
              </a:pPr>
              <a:t>‹#›</a:t>
            </a:fld>
            <a:endParaRPr lang="ko-KR" altLang="en-US"/>
          </a:p>
        </p:txBody>
      </p:sp>
    </p:spTree>
    <p:extLst>
      <p:ext uri="{BB962C8B-B14F-4D97-AF65-F5344CB8AC3E}">
        <p14:creationId xmlns:p14="http://schemas.microsoft.com/office/powerpoint/2010/main" val="414084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p:cNvSpPr>
            <a:spLocks noGrp="1"/>
          </p:cNvSpPr>
          <p:nvPr>
            <p:ph type="dt" sz="half" idx="10"/>
          </p:nvPr>
        </p:nvSpPr>
        <p:spPr/>
        <p:txBody>
          <a:bodyPr/>
          <a:lstStyle>
            <a:lvl1pPr>
              <a:defRPr/>
            </a:lvl1pPr>
          </a:lstStyle>
          <a:p>
            <a:pPr>
              <a:defRPr/>
            </a:pPr>
            <a:fld id="{F4B37CFF-D6B7-4097-AA15-3CA6C1962184}" type="datetimeFigureOut">
              <a:rPr lang="ko-KR" altLang="en-US"/>
              <a:pPr>
                <a:defRPr/>
              </a:pPr>
              <a:t>2021-09-16</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5F0C2E95-475F-4E5A-9A26-B0B31AEDC106}" type="slidenum">
              <a:rPr lang="ko-KR" altLang="en-US"/>
              <a:pPr>
                <a:defRPr/>
              </a:pPr>
              <a:t>‹#›</a:t>
            </a:fld>
            <a:endParaRPr lang="ko-KR" altLang="en-US"/>
          </a:p>
        </p:txBody>
      </p:sp>
    </p:spTree>
    <p:extLst>
      <p:ext uri="{BB962C8B-B14F-4D97-AF65-F5344CB8AC3E}">
        <p14:creationId xmlns:p14="http://schemas.microsoft.com/office/powerpoint/2010/main" val="5076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40B9D81D-50F2-4863-8DF0-49950062035C}" type="datetimeFigureOut">
              <a:rPr lang="ko-KR" altLang="en-US"/>
              <a:pPr>
                <a:defRPr/>
              </a:pPr>
              <a:t>2021-09-16</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8BA6EDB2-A35E-4F52-A501-2F5034E69FDA}" type="slidenum">
              <a:rPr lang="ko-KR" altLang="en-US"/>
              <a:pPr>
                <a:defRPr/>
              </a:pPr>
              <a:t>‹#›</a:t>
            </a:fld>
            <a:endParaRPr lang="ko-KR" altLang="en-US"/>
          </a:p>
        </p:txBody>
      </p:sp>
    </p:spTree>
    <p:extLst>
      <p:ext uri="{BB962C8B-B14F-4D97-AF65-F5344CB8AC3E}">
        <p14:creationId xmlns:p14="http://schemas.microsoft.com/office/powerpoint/2010/main" val="158365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31BC8E7B-FF07-47F4-B8DF-669C75542EE8}" type="datetimeFigureOut">
              <a:rPr lang="ko-KR" altLang="en-US"/>
              <a:pPr>
                <a:defRPr/>
              </a:pPr>
              <a:t>2021-09-16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257EDE4A-24D7-4EF1-A981-97A0220E7474}" type="slidenum">
              <a:rPr lang="ko-KR" altLang="en-US"/>
              <a:pPr>
                <a:defRPr/>
              </a:pPr>
              <a:t>‹#›</a:t>
            </a:fld>
            <a:endParaRPr lang="ko-KR" altLang="en-US"/>
          </a:p>
        </p:txBody>
      </p:sp>
    </p:spTree>
    <p:extLst>
      <p:ext uri="{BB962C8B-B14F-4D97-AF65-F5344CB8AC3E}">
        <p14:creationId xmlns:p14="http://schemas.microsoft.com/office/powerpoint/2010/main" val="45213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4E73EA0B-62DF-4A1A-BC4A-CC4746774397}" type="datetimeFigureOut">
              <a:rPr lang="ko-KR" altLang="en-US"/>
              <a:pPr>
                <a:defRPr/>
              </a:pPr>
              <a:t>2021-09-16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7C2A139F-BBAD-4C09-B7DC-59EAA542F6E8}" type="slidenum">
              <a:rPr lang="ko-KR" altLang="en-US"/>
              <a:pPr>
                <a:defRPr/>
              </a:pPr>
              <a:t>‹#›</a:t>
            </a:fld>
            <a:endParaRPr lang="ko-KR" altLang="en-US"/>
          </a:p>
        </p:txBody>
      </p:sp>
    </p:spTree>
    <p:extLst>
      <p:ext uri="{BB962C8B-B14F-4D97-AF65-F5344CB8AC3E}">
        <p14:creationId xmlns:p14="http://schemas.microsoft.com/office/powerpoint/2010/main" val="218516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299D1FB1-F7C1-40E9-A06C-B05B05996AF7}" type="datetimeFigureOut">
              <a:rPr lang="ko-KR" altLang="en-US"/>
              <a:pPr>
                <a:defRPr/>
              </a:pPr>
              <a:t>2021-09-16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5C878034-C6EB-4406-9B73-5A39109FCF11}"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78326" y="54708"/>
            <a:ext cx="8314644" cy="2078148"/>
          </a:xfrm>
          <a:solidFill>
            <a:schemeClr val="bg1"/>
          </a:solidFill>
        </p:spPr>
        <p:txBody>
          <a:bodyPr rtlCol="0">
            <a:normAutofit/>
          </a:bodyPr>
          <a:lstStyle/>
          <a:p>
            <a:pPr eaLnBrk="1" fontAlgn="auto" hangingPunct="1">
              <a:spcAft>
                <a:spcPts val="0"/>
              </a:spcAft>
              <a:defRPr/>
            </a:pPr>
            <a:r>
              <a:rPr lang="ko-KR" altLang="en-US" sz="4800" dirty="0">
                <a:solidFill>
                  <a:schemeClr val="accent4">
                    <a:lumMod val="75000"/>
                  </a:schemeClr>
                </a:solidFill>
                <a:latin typeface="Arial Black" pitchFamily="34" charset="0"/>
                <a:ea typeface="(한)둥근헤드" panose="02030600000101010101" pitchFamily="18" charset="-127"/>
              </a:rPr>
              <a:t>풍랑을 잠잠하게 하신 예수님</a:t>
            </a:r>
            <a:br>
              <a:rPr lang="en-US" altLang="ko-KR" sz="4800" dirty="0">
                <a:solidFill>
                  <a:schemeClr val="accent4">
                    <a:lumMod val="75000"/>
                  </a:schemeClr>
                </a:solidFill>
                <a:latin typeface="Arial Black" pitchFamily="34" charset="0"/>
                <a:ea typeface="(한)둥근헤드" panose="02030600000101010101" pitchFamily="18" charset="-127"/>
              </a:rPr>
            </a:br>
            <a:r>
              <a:rPr lang="en-US" altLang="ko-KR" sz="4000" dirty="0">
                <a:solidFill>
                  <a:schemeClr val="accent4">
                    <a:lumMod val="75000"/>
                  </a:schemeClr>
                </a:solidFill>
                <a:latin typeface="Arial Black" pitchFamily="34" charset="0"/>
                <a:ea typeface="(한)둥근헤드" panose="02030600000101010101" pitchFamily="18" charset="-127"/>
              </a:rPr>
              <a:t>Jesus Stilled the gale</a:t>
            </a:r>
            <a:endParaRPr lang="ko-KR" altLang="en-US" sz="2800" dirty="0">
              <a:latin typeface="Arial Black" pitchFamily="34" charset="0"/>
              <a:ea typeface="(한)둥근헤드" panose="02030600000101010101" pitchFamily="18" charset="-127"/>
            </a:endParaRPr>
          </a:p>
        </p:txBody>
      </p:sp>
      <p:pic>
        <p:nvPicPr>
          <p:cNvPr id="3" name="Picture 2" descr="갓피플 컨텐츠몰 모바일">
            <a:extLst>
              <a:ext uri="{FF2B5EF4-FFF2-40B4-BE49-F238E27FC236}">
                <a16:creationId xmlns:a16="http://schemas.microsoft.com/office/drawing/2014/main" id="{9EBB4E9D-FD62-4B2A-BDD2-D6CEEF05B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07" y="1988840"/>
            <a:ext cx="6792281" cy="4814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2772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300" dirty="0">
                <a:latin typeface="Arial Black" pitchFamily="34" charset="0"/>
                <a:ea typeface="(한)둥근헤드" panose="02030600000101010101" pitchFamily="18" charset="-127"/>
              </a:rPr>
              <a:t>He</a:t>
            </a:r>
            <a:r>
              <a:rPr kumimoji="0" lang="ko-KR" altLang="en-US" sz="3300" dirty="0">
                <a:latin typeface="Arial Black" pitchFamily="34" charset="0"/>
                <a:ea typeface="(한)둥근헤드" panose="02030600000101010101" pitchFamily="18" charset="-127"/>
              </a:rPr>
              <a:t> </a:t>
            </a:r>
            <a:r>
              <a:rPr kumimoji="0" lang="en-US" altLang="ko-KR" sz="3300" dirty="0">
                <a:latin typeface="Arial Black" pitchFamily="34" charset="0"/>
                <a:ea typeface="(한)둥근헤드" panose="02030600000101010101" pitchFamily="18" charset="-127"/>
              </a:rPr>
              <a:t>believed Jesus and offered</a:t>
            </a:r>
            <a:r>
              <a:rPr kumimoji="0" lang="ko-KR" altLang="en-US" sz="3300" dirty="0">
                <a:latin typeface="Arial Black" pitchFamily="34" charset="0"/>
                <a:ea typeface="(한)둥근헤드" panose="02030600000101010101" pitchFamily="18" charset="-127"/>
              </a:rPr>
              <a:t> </a:t>
            </a:r>
            <a:r>
              <a:rPr kumimoji="0" lang="en-US" altLang="ko-KR" sz="3300" dirty="0">
                <a:latin typeface="Arial Black" pitchFamily="34" charset="0"/>
                <a:ea typeface="(한)둥근헤드" panose="02030600000101010101" pitchFamily="18" charset="-127"/>
              </a:rPr>
              <a:t>tithe and be blessed and became rich man and built many churches in many</a:t>
            </a:r>
            <a:r>
              <a:rPr kumimoji="0" lang="ko-KR" altLang="en-US" sz="3300" dirty="0">
                <a:latin typeface="Arial Black" pitchFamily="34" charset="0"/>
                <a:ea typeface="(한)둥근헤드" panose="02030600000101010101" pitchFamily="18" charset="-127"/>
              </a:rPr>
              <a:t> </a:t>
            </a:r>
            <a:r>
              <a:rPr kumimoji="0" lang="en-US" altLang="ko-KR" sz="3300" dirty="0">
                <a:latin typeface="Arial Black" pitchFamily="34" charset="0"/>
                <a:ea typeface="(한)둥근헤드" panose="02030600000101010101" pitchFamily="18" charset="-127"/>
              </a:rPr>
              <a:t>countries. He sacrificed 3/10 to God of his incomes.</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그는 하나님을 잘 믿고 십일조</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잘 드리고 많은 교회를 건축하였다</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그는</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수입의 </a:t>
            </a:r>
            <a:r>
              <a:rPr kumimoji="0" lang="en-US" altLang="ko-KR" sz="2800" dirty="0">
                <a:latin typeface="Arial Black" pitchFamily="34" charset="0"/>
                <a:ea typeface="(한)둥근헤드" panose="02030600000101010101" pitchFamily="18" charset="-127"/>
              </a:rPr>
              <a:t>10</a:t>
            </a:r>
            <a:r>
              <a:rPr kumimoji="0" lang="ko-KR" altLang="en-US" sz="2800" dirty="0">
                <a:latin typeface="Arial Black" pitchFamily="34" charset="0"/>
                <a:ea typeface="(한)둥근헤드" panose="02030600000101010101" pitchFamily="18" charset="-127"/>
              </a:rPr>
              <a:t>분의 </a:t>
            </a:r>
            <a:r>
              <a:rPr kumimoji="0" lang="en-US" altLang="ko-KR" sz="2800" dirty="0">
                <a:latin typeface="Arial Black" pitchFamily="34" charset="0"/>
                <a:ea typeface="(한)둥근헤드" panose="02030600000101010101" pitchFamily="18" charset="-127"/>
              </a:rPr>
              <a:t>3</a:t>
            </a:r>
            <a:r>
              <a:rPr kumimoji="0" lang="ko-KR" altLang="en-US" sz="2800" dirty="0">
                <a:latin typeface="Arial Black" pitchFamily="34" charset="0"/>
                <a:ea typeface="(한)둥근헤드" panose="02030600000101010101" pitchFamily="18" charset="-127"/>
              </a:rPr>
              <a:t>을 하나님께 드렸다</a:t>
            </a:r>
          </a:p>
        </p:txBody>
      </p:sp>
      <p:pic>
        <p:nvPicPr>
          <p:cNvPr id="7170" name="Picture 2" descr="까까머리 소년의 세가지 꿈 - 채의숭 회장 (대의그룹) @ 강석우 김자옥의 하늘빛향기 - YouTube">
            <a:extLst>
              <a:ext uri="{FF2B5EF4-FFF2-40B4-BE49-F238E27FC236}">
                <a16:creationId xmlns:a16="http://schemas.microsoft.com/office/drawing/2014/main" id="{3C13B4E2-66BB-4F8C-B7AF-93F23F421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995" y="3020108"/>
            <a:ext cx="6530032" cy="367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9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But one day his company faced a big crisis because the machines was out of order and made defective products</a:t>
            </a:r>
          </a:p>
          <a:p>
            <a:pPr eaLnBrk="1" fontAlgn="auto" hangingPunct="1">
              <a:spcAft>
                <a:spcPts val="0"/>
              </a:spcAft>
              <a:defRPr/>
            </a:pPr>
            <a:r>
              <a:rPr kumimoji="0" lang="ko-KR" altLang="en-US" sz="4000" dirty="0">
                <a:latin typeface="Arial Black" pitchFamily="34" charset="0"/>
                <a:ea typeface="(한)둥근헤드" panose="02030600000101010101" pitchFamily="18" charset="-127"/>
              </a:rPr>
              <a:t>그런데 </a:t>
            </a:r>
            <a:r>
              <a:rPr kumimoji="0" lang="ko-KR" altLang="en-US" sz="4000" dirty="0" err="1">
                <a:latin typeface="Arial Black" pitchFamily="34" charset="0"/>
                <a:ea typeface="(한)둥근헤드" panose="02030600000101010101" pitchFamily="18" charset="-127"/>
              </a:rPr>
              <a:t>어느날</a:t>
            </a:r>
            <a:r>
              <a:rPr kumimoji="0" lang="ko-KR" altLang="en-US" sz="4000" dirty="0">
                <a:latin typeface="Arial Black" pitchFamily="34" charset="0"/>
                <a:ea typeface="(한)둥근헤드" panose="02030600000101010101" pitchFamily="18" charset="-127"/>
              </a:rPr>
              <a:t> 회사가 위기에 닥쳤는데 기계가 고장나 불량품을 생산하게 된 것이었다</a:t>
            </a:r>
            <a:r>
              <a:rPr kumimoji="0" lang="en-US" altLang="ko-KR" sz="4000" dirty="0">
                <a:latin typeface="Arial Black" pitchFamily="34" charset="0"/>
                <a:ea typeface="(한)둥근헤드" panose="02030600000101010101" pitchFamily="18" charset="-127"/>
              </a:rPr>
              <a:t>. </a:t>
            </a:r>
            <a:endParaRPr kumimoji="0" lang="ko-KR" altLang="en-US" sz="4000" dirty="0">
              <a:latin typeface="Arial Black" pitchFamily="34" charset="0"/>
              <a:ea typeface="(한)둥근헤드" panose="02030600000101010101" pitchFamily="18" charset="-127"/>
            </a:endParaRPr>
          </a:p>
        </p:txBody>
      </p:sp>
      <p:pic>
        <p:nvPicPr>
          <p:cNvPr id="8194" name="Picture 2" descr="주문 폭증에 마스크 공장 기계 &amp;#39;고장&amp;#39; | 연합뉴스">
            <a:extLst>
              <a:ext uri="{FF2B5EF4-FFF2-40B4-BE49-F238E27FC236}">
                <a16:creationId xmlns:a16="http://schemas.microsoft.com/office/drawing/2014/main" id="{40D1E72F-CC52-48AC-939D-85C3FEDC5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968" y="2209977"/>
            <a:ext cx="6874063"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8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Many</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engineers</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tried to fix the machines but they could not.</a:t>
            </a:r>
          </a:p>
          <a:p>
            <a:pPr eaLnBrk="1" fontAlgn="auto" hangingPunct="1">
              <a:spcAft>
                <a:spcPts val="0"/>
              </a:spcAft>
              <a:defRPr/>
            </a:pPr>
            <a:r>
              <a:rPr kumimoji="0" lang="ko-KR" altLang="en-US" sz="3300" dirty="0">
                <a:latin typeface="Arial Black" pitchFamily="34" charset="0"/>
                <a:ea typeface="(한)둥근헤드" panose="02030600000101010101" pitchFamily="18" charset="-127"/>
              </a:rPr>
              <a:t>많은 기술자들이 기계를 고치려고 했으나 고칠수가 없었다</a:t>
            </a:r>
          </a:p>
        </p:txBody>
      </p:sp>
      <p:pic>
        <p:nvPicPr>
          <p:cNvPr id="10242" name="Picture 2" descr="고객 서비스 그 이상 | STUDER">
            <a:extLst>
              <a:ext uri="{FF2B5EF4-FFF2-40B4-BE49-F238E27FC236}">
                <a16:creationId xmlns:a16="http://schemas.microsoft.com/office/drawing/2014/main" id="{0332FFBE-108F-405A-9DDC-AD9152DB88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86" y="2276872"/>
            <a:ext cx="8144228" cy="4581128"/>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a:extLst>
              <a:ext uri="{FF2B5EF4-FFF2-40B4-BE49-F238E27FC236}">
                <a16:creationId xmlns:a16="http://schemas.microsoft.com/office/drawing/2014/main" id="{A8FE6B01-C4FC-4DBA-8351-D3663D1C3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246867"/>
            <a:ext cx="2507024" cy="1565790"/>
          </a:xfrm>
          <a:prstGeom prst="rect">
            <a:avLst/>
          </a:prstGeom>
        </p:spPr>
      </p:pic>
      <p:pic>
        <p:nvPicPr>
          <p:cNvPr id="5" name="그림 4">
            <a:extLst>
              <a:ext uri="{FF2B5EF4-FFF2-40B4-BE49-F238E27FC236}">
                <a16:creationId xmlns:a16="http://schemas.microsoft.com/office/drawing/2014/main" id="{C29F675F-4958-4FA3-BD91-1B7E8D195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370644"/>
            <a:ext cx="2682189" cy="1318235"/>
          </a:xfrm>
          <a:prstGeom prst="rect">
            <a:avLst/>
          </a:prstGeom>
        </p:spPr>
      </p:pic>
      <p:pic>
        <p:nvPicPr>
          <p:cNvPr id="7" name="그림 6">
            <a:extLst>
              <a:ext uri="{FF2B5EF4-FFF2-40B4-BE49-F238E27FC236}">
                <a16:creationId xmlns:a16="http://schemas.microsoft.com/office/drawing/2014/main" id="{E737EAD1-489F-438A-BE45-5EB147E01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3989064"/>
            <a:ext cx="1156743" cy="1156743"/>
          </a:xfrm>
          <a:prstGeom prst="rect">
            <a:avLst/>
          </a:prstGeom>
        </p:spPr>
      </p:pic>
    </p:spTree>
    <p:extLst>
      <p:ext uri="{BB962C8B-B14F-4D97-AF65-F5344CB8AC3E}">
        <p14:creationId xmlns:p14="http://schemas.microsoft.com/office/powerpoint/2010/main" val="40791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He</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climbed the prayer mountain and started fasting prayer and asked God’s help.</a:t>
            </a:r>
          </a:p>
          <a:p>
            <a:pPr eaLnBrk="1" fontAlgn="auto" hangingPunct="1">
              <a:spcAft>
                <a:spcPts val="0"/>
              </a:spcAft>
              <a:defRPr/>
            </a:pPr>
            <a:r>
              <a:rPr kumimoji="0" lang="ko-KR" altLang="en-US" sz="3300" dirty="0">
                <a:latin typeface="Arial Black" pitchFamily="34" charset="0"/>
                <a:ea typeface="(한)둥근헤드" panose="02030600000101010101" pitchFamily="18" charset="-127"/>
              </a:rPr>
              <a:t>그는 기도원에 올라가 하나님의 도우심을 구했다</a:t>
            </a:r>
          </a:p>
        </p:txBody>
      </p:sp>
      <p:pic>
        <p:nvPicPr>
          <p:cNvPr id="11266" name="Picture 2" descr="하나님은 우리의 기도에 응답하기 원하십니다. | 뉴욕어린양교회">
            <a:extLst>
              <a:ext uri="{FF2B5EF4-FFF2-40B4-BE49-F238E27FC236}">
                <a16:creationId xmlns:a16="http://schemas.microsoft.com/office/drawing/2014/main" id="{49F2ECB2-B1C7-4F65-8C1A-257AC23BC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68" y="2420887"/>
            <a:ext cx="8052072" cy="4194327"/>
          </a:xfrm>
          <a:prstGeom prst="rect">
            <a:avLst/>
          </a:prstGeom>
          <a:noFill/>
          <a:extLst>
            <a:ext uri="{909E8E84-426E-40DD-AFC4-6F175D3DCCD1}">
              <a14:hiddenFill xmlns:a14="http://schemas.microsoft.com/office/drawing/2010/main">
                <a:solidFill>
                  <a:srgbClr val="FFFFFF"/>
                </a:solidFill>
              </a14:hiddenFill>
            </a:ext>
          </a:extLst>
        </p:spPr>
      </p:pic>
      <p:sp>
        <p:nvSpPr>
          <p:cNvPr id="5" name="말풍선: 모서리가 둥근 사각형 4">
            <a:extLst>
              <a:ext uri="{FF2B5EF4-FFF2-40B4-BE49-F238E27FC236}">
                <a16:creationId xmlns:a16="http://schemas.microsoft.com/office/drawing/2014/main" id="{2D527BD6-F76C-42CC-AC67-99DD3DD2E752}"/>
              </a:ext>
            </a:extLst>
          </p:cNvPr>
          <p:cNvSpPr/>
          <p:nvPr/>
        </p:nvSpPr>
        <p:spPr>
          <a:xfrm>
            <a:off x="6300192" y="4365104"/>
            <a:ext cx="2706306" cy="1906863"/>
          </a:xfrm>
          <a:prstGeom prst="wedgeRoundRectCallout">
            <a:avLst>
              <a:gd name="adj1" fmla="val -79177"/>
              <a:gd name="adj2" fmla="val -4495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예수님</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800" dirty="0" err="1">
                <a:ln w="0"/>
                <a:solidFill>
                  <a:schemeClr val="tx1"/>
                </a:solidFill>
                <a:effectLst>
                  <a:outerShdw blurRad="38100" dist="19050" dir="2700000" algn="tl" rotWithShape="0">
                    <a:schemeClr val="dk1">
                      <a:alpha val="40000"/>
                    </a:schemeClr>
                  </a:outerShdw>
                </a:effectLst>
                <a:ea typeface="(한)둥근헤드" panose="02030600000101010101" pitchFamily="18" charset="-127"/>
              </a:rPr>
              <a:t>도우소서</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Help us Jesus.</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Tree>
    <p:extLst>
      <p:ext uri="{BB962C8B-B14F-4D97-AF65-F5344CB8AC3E}">
        <p14:creationId xmlns:p14="http://schemas.microsoft.com/office/powerpoint/2010/main" val="187240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징계해고 당한지 8년 3개월, 소송을 낸 지 5년 5개월만에 복직 확정판결을 받은 울산 현대미포조선 해고 노동자 김석진(44)씨가  22일 오전 대법원 판결 직후 울산의 아내에게 기쁜 소식을 전화로 알리고 있다. - 오마이뉴스 모바일">
            <a:extLst>
              <a:ext uri="{FF2B5EF4-FFF2-40B4-BE49-F238E27FC236}">
                <a16:creationId xmlns:a16="http://schemas.microsoft.com/office/drawing/2014/main" id="{6332013B-5F96-48EA-887A-086B5AEE7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369341"/>
            <a:ext cx="6202564" cy="4277630"/>
          </a:xfrm>
          <a:prstGeom prst="rect">
            <a:avLst/>
          </a:prstGeom>
          <a:noFill/>
          <a:extLst>
            <a:ext uri="{909E8E84-426E-40DD-AFC4-6F175D3DCCD1}">
              <a14:hiddenFill xmlns:a14="http://schemas.microsoft.com/office/drawing/2010/main">
                <a:solidFill>
                  <a:srgbClr val="FFFFFF"/>
                </a:solidFill>
              </a14:hiddenFill>
            </a:ext>
          </a:extLst>
        </p:spPr>
      </p:pic>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And</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when</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he</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finished</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the fasting</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prayer</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he</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received</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a</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calling that the engineers succeeded to fix the machines</a:t>
            </a:r>
          </a:p>
          <a:p>
            <a:pPr eaLnBrk="1" fontAlgn="auto" hangingPunct="1">
              <a:spcAft>
                <a:spcPts val="0"/>
              </a:spcAft>
              <a:defRPr/>
            </a:pPr>
            <a:r>
              <a:rPr kumimoji="0" lang="ko-KR" altLang="en-US" sz="3300" dirty="0">
                <a:latin typeface="Arial Black" pitchFamily="34" charset="0"/>
                <a:ea typeface="(한)둥근헤드" panose="02030600000101010101" pitchFamily="18" charset="-127"/>
              </a:rPr>
              <a:t>그가</a:t>
            </a:r>
            <a:r>
              <a:rPr kumimoji="0" lang="en-US" altLang="ko-KR" sz="3300" dirty="0">
                <a:latin typeface="Arial Black" pitchFamily="34" charset="0"/>
                <a:ea typeface="(한)둥근헤드" panose="02030600000101010101" pitchFamily="18" charset="-127"/>
              </a:rPr>
              <a:t> </a:t>
            </a:r>
            <a:r>
              <a:rPr kumimoji="0" lang="ko-KR" altLang="en-US" sz="3300" dirty="0">
                <a:latin typeface="Arial Black" pitchFamily="34" charset="0"/>
                <a:ea typeface="(한)둥근헤드" panose="02030600000101010101" pitchFamily="18" charset="-127"/>
              </a:rPr>
              <a:t>금식을 </a:t>
            </a:r>
            <a:r>
              <a:rPr kumimoji="0" lang="ko-KR" altLang="en-US" sz="3300" dirty="0" err="1">
                <a:latin typeface="Arial Black" pitchFamily="34" charset="0"/>
                <a:ea typeface="(한)둥근헤드" panose="02030600000101010101" pitchFamily="18" charset="-127"/>
              </a:rPr>
              <a:t>마칠때</a:t>
            </a:r>
            <a:r>
              <a:rPr kumimoji="0" lang="ko-KR" altLang="en-US" sz="3300" dirty="0">
                <a:latin typeface="Arial Black" pitchFamily="34" charset="0"/>
                <a:ea typeface="(한)둥근헤드" panose="02030600000101010101" pitchFamily="18" charset="-127"/>
              </a:rPr>
              <a:t> 그는 전화를 받았는데 기술자들이 드디어 기계를 고쳤다는 전화였다</a:t>
            </a:r>
            <a:r>
              <a:rPr kumimoji="0" lang="en-US" altLang="ko-KR" sz="3300" dirty="0">
                <a:latin typeface="Arial Black" pitchFamily="34" charset="0"/>
                <a:ea typeface="(한)둥근헤드" panose="02030600000101010101" pitchFamily="18" charset="-127"/>
              </a:rPr>
              <a:t>. </a:t>
            </a:r>
            <a:endParaRPr kumimoji="0" lang="ko-KR" altLang="en-US" sz="3300" dirty="0">
              <a:latin typeface="Arial Black" pitchFamily="34" charset="0"/>
              <a:ea typeface="(한)둥근헤드" panose="02030600000101010101" pitchFamily="18" charset="-127"/>
            </a:endParaRPr>
          </a:p>
        </p:txBody>
      </p:sp>
      <p:sp>
        <p:nvSpPr>
          <p:cNvPr id="5" name="말풍선: 모서리가 둥근 사각형 4">
            <a:extLst>
              <a:ext uri="{FF2B5EF4-FFF2-40B4-BE49-F238E27FC236}">
                <a16:creationId xmlns:a16="http://schemas.microsoft.com/office/drawing/2014/main" id="{2D527BD6-F76C-42CC-AC67-99DD3DD2E752}"/>
              </a:ext>
            </a:extLst>
          </p:cNvPr>
          <p:cNvSpPr/>
          <p:nvPr/>
        </p:nvSpPr>
        <p:spPr>
          <a:xfrm>
            <a:off x="6186173" y="2355726"/>
            <a:ext cx="2706306" cy="3449538"/>
          </a:xfrm>
          <a:prstGeom prst="wedgeRoundRectCallout">
            <a:avLst>
              <a:gd name="adj1" fmla="val -105873"/>
              <a:gd name="adj2" fmla="val 951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사장님 드디어 기계를 고쳤어요</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Boss! We fixed the machine at last </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Tree>
    <p:extLst>
      <p:ext uri="{BB962C8B-B14F-4D97-AF65-F5344CB8AC3E}">
        <p14:creationId xmlns:p14="http://schemas.microsoft.com/office/powerpoint/2010/main" val="175447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지구촌 곳곳 105개 교회 설립… “마지막 날까지 하나님 섬길 것”-국민일보">
            <a:extLst>
              <a:ext uri="{FF2B5EF4-FFF2-40B4-BE49-F238E27FC236}">
                <a16:creationId xmlns:a16="http://schemas.microsoft.com/office/drawing/2014/main" id="{33BB0479-FA9C-46FF-B792-71D10E7B6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197951"/>
            <a:ext cx="6264696" cy="4435405"/>
          </a:xfrm>
          <a:prstGeom prst="rect">
            <a:avLst/>
          </a:prstGeom>
          <a:noFill/>
          <a:extLst>
            <a:ext uri="{909E8E84-426E-40DD-AFC4-6F175D3DCCD1}">
              <a14:hiddenFill xmlns:a14="http://schemas.microsoft.com/office/drawing/2010/main">
                <a:solidFill>
                  <a:srgbClr val="FFFFFF"/>
                </a:solidFill>
              </a14:hiddenFill>
            </a:ext>
          </a:extLst>
        </p:spPr>
      </p:pic>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Elder </a:t>
            </a:r>
            <a:r>
              <a:rPr kumimoji="0" lang="en-US" altLang="ko-KR" sz="4000" dirty="0" err="1">
                <a:latin typeface="Arial Black" pitchFamily="34" charset="0"/>
                <a:ea typeface="(한)둥근헤드" panose="02030600000101010101" pitchFamily="18" charset="-127"/>
              </a:rPr>
              <a:t>chae</a:t>
            </a:r>
            <a:r>
              <a:rPr kumimoji="0" lang="en-US" altLang="ko-KR" sz="4000" dirty="0">
                <a:latin typeface="Arial Black" pitchFamily="34" charset="0"/>
                <a:ea typeface="(한)둥근헤드" panose="02030600000101010101" pitchFamily="18" charset="-127"/>
              </a:rPr>
              <a:t> passed the hardship and his company was saved.</a:t>
            </a:r>
          </a:p>
          <a:p>
            <a:pPr eaLnBrk="1" fontAlgn="auto" hangingPunct="1">
              <a:spcAft>
                <a:spcPts val="0"/>
              </a:spcAft>
              <a:defRPr/>
            </a:pPr>
            <a:r>
              <a:rPr kumimoji="0" lang="ko-KR" altLang="en-US" sz="3300" dirty="0">
                <a:latin typeface="Arial Black" pitchFamily="34" charset="0"/>
                <a:ea typeface="(한)둥근헤드" panose="02030600000101010101" pitchFamily="18" charset="-127"/>
              </a:rPr>
              <a:t>채장로님은 그렇게 난관을 극복하고 회사를 지켜냈다</a:t>
            </a:r>
            <a:r>
              <a:rPr kumimoji="0" lang="en-US" altLang="ko-KR" sz="3300" dirty="0">
                <a:latin typeface="Arial Black" pitchFamily="34" charset="0"/>
                <a:ea typeface="(한)둥근헤드" panose="02030600000101010101" pitchFamily="18" charset="-127"/>
              </a:rPr>
              <a:t>.</a:t>
            </a:r>
            <a:endParaRPr kumimoji="0" lang="ko-KR" altLang="en-US" sz="3300" dirty="0">
              <a:latin typeface="Arial Black" pitchFamily="34" charset="0"/>
              <a:ea typeface="(한)둥근헤드" panose="02030600000101010101" pitchFamily="18" charset="-127"/>
            </a:endParaRPr>
          </a:p>
        </p:txBody>
      </p:sp>
      <p:sp>
        <p:nvSpPr>
          <p:cNvPr id="5" name="말풍선: 모서리가 둥근 사각형 4">
            <a:extLst>
              <a:ext uri="{FF2B5EF4-FFF2-40B4-BE49-F238E27FC236}">
                <a16:creationId xmlns:a16="http://schemas.microsoft.com/office/drawing/2014/main" id="{2D527BD6-F76C-42CC-AC67-99DD3DD2E752}"/>
              </a:ext>
            </a:extLst>
          </p:cNvPr>
          <p:cNvSpPr/>
          <p:nvPr/>
        </p:nvSpPr>
        <p:spPr>
          <a:xfrm>
            <a:off x="6186173" y="2355726"/>
            <a:ext cx="2706306" cy="3449538"/>
          </a:xfrm>
          <a:prstGeom prst="wedgeRoundRectCallout">
            <a:avLst>
              <a:gd name="adj1" fmla="val -105873"/>
              <a:gd name="adj2" fmla="val 951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하나님의 은혜입니다</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All was God’s Grace</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Tree>
    <p:extLst>
      <p:ext uri="{BB962C8B-B14F-4D97-AF65-F5344CB8AC3E}">
        <p14:creationId xmlns:p14="http://schemas.microsoft.com/office/powerpoint/2010/main" val="417569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국가조찬기도회, 채의숭 장로 선임 - 크리스천월드">
            <a:extLst>
              <a:ext uri="{FF2B5EF4-FFF2-40B4-BE49-F238E27FC236}">
                <a16:creationId xmlns:a16="http://schemas.microsoft.com/office/drawing/2014/main" id="{F2679D4F-2B5E-4F68-82CF-CEB7CF2C6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484784"/>
            <a:ext cx="4104456" cy="5576399"/>
          </a:xfrm>
          <a:prstGeom prst="rect">
            <a:avLst/>
          </a:prstGeom>
          <a:noFill/>
          <a:extLst>
            <a:ext uri="{909E8E84-426E-40DD-AFC4-6F175D3DCCD1}">
              <a14:hiddenFill xmlns:a14="http://schemas.microsoft.com/office/drawing/2010/main">
                <a:solidFill>
                  <a:srgbClr val="FFFFFF"/>
                </a:solidFill>
              </a14:hiddenFill>
            </a:ext>
          </a:extLst>
        </p:spPr>
      </p:pic>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We</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must pass the all the tests by prayer </a:t>
            </a:r>
          </a:p>
          <a:p>
            <a:pPr eaLnBrk="1" fontAlgn="auto" hangingPunct="1">
              <a:spcAft>
                <a:spcPts val="0"/>
              </a:spcAft>
              <a:defRPr/>
            </a:pPr>
            <a:r>
              <a:rPr kumimoji="0" lang="ko-KR" altLang="en-US" sz="3300" dirty="0">
                <a:latin typeface="Arial Black" pitchFamily="34" charset="0"/>
                <a:ea typeface="(한)둥근헤드" panose="02030600000101010101" pitchFamily="18" charset="-127"/>
              </a:rPr>
              <a:t>우리 역시 모든 시련을 기도로 극복해야 한다</a:t>
            </a:r>
          </a:p>
        </p:txBody>
      </p:sp>
    </p:spTree>
    <p:extLst>
      <p:ext uri="{BB962C8B-B14F-4D97-AF65-F5344CB8AC3E}">
        <p14:creationId xmlns:p14="http://schemas.microsoft.com/office/powerpoint/2010/main" val="341243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539552" y="0"/>
            <a:ext cx="7815263" cy="25649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dirty="0">
                <a:latin typeface="Arial Black" pitchFamily="34" charset="0"/>
                <a:ea typeface="(한)둥근헤드" panose="02030600000101010101" pitchFamily="18" charset="-127"/>
              </a:rPr>
              <a:t>2. </a:t>
            </a:r>
            <a:r>
              <a:rPr kumimoji="0" lang="ko-KR" altLang="en-US" dirty="0">
                <a:latin typeface="Arial Black" pitchFamily="34" charset="0"/>
                <a:ea typeface="(한)둥근헤드" panose="02030600000101010101" pitchFamily="18" charset="-127"/>
              </a:rPr>
              <a:t>세상의 유혹을 이기라</a:t>
            </a:r>
            <a:endParaRPr kumimoji="0" lang="en-US" altLang="ko-KR"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Win</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all the temptations of the world</a:t>
            </a:r>
          </a:p>
          <a:p>
            <a:pPr eaLnBrk="1" fontAlgn="auto" hangingPunct="1">
              <a:spcAft>
                <a:spcPts val="0"/>
              </a:spcAft>
              <a:defRPr/>
            </a:pPr>
            <a:endParaRPr kumimoji="0" lang="en-US" altLang="ko-KR" sz="1400" dirty="0">
              <a:latin typeface="Arial Black" pitchFamily="34" charset="0"/>
              <a:ea typeface="(한)둥근헤드" panose="02030600000101010101" pitchFamily="18" charset="-127"/>
            </a:endParaRPr>
          </a:p>
        </p:txBody>
      </p:sp>
      <p:pic>
        <p:nvPicPr>
          <p:cNvPr id="15362" name="Picture 2" descr="유혹과 세상이 주는 생각에 흔들리고 있습니까? | 갓피플 컨텐츠">
            <a:extLst>
              <a:ext uri="{FF2B5EF4-FFF2-40B4-BE49-F238E27FC236}">
                <a16:creationId xmlns:a16="http://schemas.microsoft.com/office/drawing/2014/main" id="{0B21711E-5436-4682-A2AB-D74CBE14D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6266663" cy="392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5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60444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200" dirty="0">
                <a:latin typeface="Arial Black" pitchFamily="34" charset="0"/>
                <a:ea typeface="(한)둥근헤드" panose="02030600000101010101" pitchFamily="18" charset="-127"/>
              </a:rPr>
              <a:t>The temptation of the world covers us like the waves of water</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세상의 유혹은 파도와 같이 우리를 덮친다</a:t>
            </a:r>
          </a:p>
        </p:txBody>
      </p:sp>
      <p:pic>
        <p:nvPicPr>
          <p:cNvPr id="16390" name="Picture 6" descr="동일본대지진 대형 쓰나미, 단층 마찰열로 물 팽창해 발생&amp;quot; | 연합뉴스">
            <a:extLst>
              <a:ext uri="{FF2B5EF4-FFF2-40B4-BE49-F238E27FC236}">
                <a16:creationId xmlns:a16="http://schemas.microsoft.com/office/drawing/2014/main" id="{ABC3EFA4-6216-4C14-81F4-3322C5654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12" y="1988840"/>
            <a:ext cx="876501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5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시사-:::::::: The Korean Christian Press ::::::::">
            <a:extLst>
              <a:ext uri="{FF2B5EF4-FFF2-40B4-BE49-F238E27FC236}">
                <a16:creationId xmlns:a16="http://schemas.microsoft.com/office/drawing/2014/main" id="{8029EB32-4BF0-4E9A-93FC-9A9D769AC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9187"/>
            <a:ext cx="7776864" cy="5174606"/>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190656"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Only</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by faith we can overcome the temptations</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오직 믿음으로만 우리는 모든 시험을 이길 수 있다</a:t>
            </a:r>
            <a:r>
              <a:rPr kumimoji="0" lang="en-US" altLang="ko-KR" sz="2800" dirty="0">
                <a:latin typeface="Arial Black" pitchFamily="34" charset="0"/>
                <a:ea typeface="(한)둥근헤드" panose="02030600000101010101" pitchFamily="18" charset="-127"/>
              </a:rPr>
              <a:t>. </a:t>
            </a:r>
            <a:endParaRPr kumimoji="0" lang="ko-KR" altLang="en-US" sz="2800" dirty="0">
              <a:latin typeface="Arial Black" pitchFamily="34" charset="0"/>
              <a:ea typeface="(한)둥근헤드" panose="02030600000101010101" pitchFamily="18" charset="-127"/>
            </a:endParaRPr>
          </a:p>
        </p:txBody>
      </p:sp>
    </p:spTree>
    <p:extLst>
      <p:ext uri="{BB962C8B-B14F-4D97-AF65-F5344CB8AC3E}">
        <p14:creationId xmlns:p14="http://schemas.microsoft.com/office/powerpoint/2010/main" val="292967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84348" y="394730"/>
            <a:ext cx="8192108" cy="5842582"/>
          </a:xfrm>
          <a:solidFill>
            <a:schemeClr val="bg1"/>
          </a:solidFill>
        </p:spPr>
        <p:txBody>
          <a:bodyPr rtlCol="0">
            <a:normAutofit fontScale="90000"/>
          </a:bodyPr>
          <a:lstStyle/>
          <a:p>
            <a:pPr algn="l"/>
            <a:r>
              <a:rPr lang="en-US" altLang="ko-KR" sz="2700" b="0" i="0" dirty="0">
                <a:solidFill>
                  <a:srgbClr val="FF0000"/>
                </a:solidFill>
                <a:effectLst/>
                <a:latin typeface="굴림,seoul,helvetica"/>
                <a:ea typeface="(한)둥근헤드" panose="02030600000101010101" pitchFamily="18" charset="-127"/>
              </a:rPr>
              <a:t>(</a:t>
            </a:r>
            <a:r>
              <a:rPr lang="ko-KR" altLang="en-US" sz="2700" b="0" i="0" dirty="0">
                <a:solidFill>
                  <a:srgbClr val="FF0000"/>
                </a:solidFill>
                <a:effectLst/>
                <a:latin typeface="굴림,seoul,helvetica"/>
                <a:ea typeface="(한)둥근헤드" panose="02030600000101010101" pitchFamily="18" charset="-127"/>
              </a:rPr>
              <a:t>막</a:t>
            </a:r>
            <a:r>
              <a:rPr lang="en-US" altLang="ko-KR" sz="2700" b="0" i="0" dirty="0">
                <a:solidFill>
                  <a:srgbClr val="FF0000"/>
                </a:solidFill>
                <a:effectLst/>
                <a:latin typeface="굴림,seoul,helvetica"/>
                <a:ea typeface="(한)둥근헤드" panose="02030600000101010101" pitchFamily="18" charset="-127"/>
              </a:rPr>
              <a:t>4:35-41)</a:t>
            </a:r>
            <a:r>
              <a:rPr lang="ko-KR" altLang="en-US" sz="900" b="0" i="0" dirty="0">
                <a:solidFill>
                  <a:srgbClr val="000000"/>
                </a:solidFill>
                <a:effectLst/>
                <a:latin typeface="Malgun Gothic" panose="020B0503020000020004" pitchFamily="50" charset="-127"/>
                <a:ea typeface="Malgun Gothic" panose="020B0503020000020004" pitchFamily="50" charset="-127"/>
              </a:rPr>
              <a:t> </a:t>
            </a:r>
            <a:r>
              <a:rPr lang="en-US" altLang="ko-KR" sz="2200" b="0" i="0" dirty="0">
                <a:solidFill>
                  <a:srgbClr val="FF0000"/>
                </a:solidFill>
                <a:effectLst/>
                <a:latin typeface="Malgun Gothic" panose="020B0503020000020004" pitchFamily="50" charset="-127"/>
                <a:ea typeface="(한)둥근헤드" panose="02030600000101010101" pitchFamily="18" charset="-127"/>
              </a:rPr>
              <a:t>35. </a:t>
            </a:r>
            <a:r>
              <a:rPr lang="ko-KR" altLang="en-US" sz="2200" b="0" i="0" dirty="0">
                <a:solidFill>
                  <a:srgbClr val="FF0000"/>
                </a:solidFill>
                <a:effectLst/>
                <a:latin typeface="Malgun Gothic" panose="020B0503020000020004" pitchFamily="50" charset="-127"/>
                <a:ea typeface="(한)둥근헤드" panose="02030600000101010101" pitchFamily="18" charset="-127"/>
              </a:rPr>
              <a:t>그 날 저물 때에 제자들에게 </a:t>
            </a:r>
            <a:r>
              <a:rPr lang="ko-KR" altLang="en-US" sz="2200" b="0" i="0" dirty="0" err="1">
                <a:solidFill>
                  <a:srgbClr val="FF0000"/>
                </a:solidFill>
                <a:effectLst/>
                <a:latin typeface="Malgun Gothic" panose="020B0503020000020004" pitchFamily="50" charset="-127"/>
                <a:ea typeface="(한)둥근헤드" panose="02030600000101010101" pitchFamily="18" charset="-127"/>
              </a:rPr>
              <a:t>이르시되</a:t>
            </a:r>
            <a:r>
              <a:rPr lang="ko-KR" altLang="en-US" sz="2200" b="0" i="0" dirty="0">
                <a:solidFill>
                  <a:srgbClr val="FF0000"/>
                </a:solidFill>
                <a:effectLst/>
                <a:latin typeface="Malgun Gothic" panose="020B0503020000020004" pitchFamily="50" charset="-127"/>
                <a:ea typeface="(한)둥근헤드" panose="02030600000101010101" pitchFamily="18" charset="-127"/>
              </a:rPr>
              <a:t> 우리가 저편으로 건너가자 하시니</a:t>
            </a:r>
            <a:br>
              <a:rPr lang="ko-KR" altLang="en-US" sz="2200" dirty="0">
                <a:solidFill>
                  <a:srgbClr val="FF0000"/>
                </a:solidFill>
                <a:ea typeface="(한)둥근헤드" panose="02030600000101010101" pitchFamily="18" charset="-127"/>
              </a:rPr>
            </a:br>
            <a:r>
              <a:rPr lang="en-US" altLang="ko-KR" sz="2200" b="0" i="0" dirty="0">
                <a:solidFill>
                  <a:srgbClr val="FF0000"/>
                </a:solidFill>
                <a:effectLst/>
                <a:latin typeface="Malgun Gothic" panose="020B0503020000020004" pitchFamily="50" charset="-127"/>
                <a:ea typeface="(한)둥근헤드" panose="02030600000101010101" pitchFamily="18" charset="-127"/>
              </a:rPr>
              <a:t>36. </a:t>
            </a:r>
            <a:r>
              <a:rPr lang="ko-KR" altLang="en-US" sz="2200" b="0" i="0" dirty="0">
                <a:solidFill>
                  <a:srgbClr val="FF0000"/>
                </a:solidFill>
                <a:effectLst/>
                <a:latin typeface="Malgun Gothic" panose="020B0503020000020004" pitchFamily="50" charset="-127"/>
                <a:ea typeface="(한)둥근헤드" panose="02030600000101010101" pitchFamily="18" charset="-127"/>
              </a:rPr>
              <a:t>그들이 무리를 떠나 예수를 배에 계신 그대로 모시고 </a:t>
            </a:r>
            <a:r>
              <a:rPr lang="ko-KR" altLang="en-US" sz="2200" b="0" i="0" dirty="0" err="1">
                <a:solidFill>
                  <a:srgbClr val="FF0000"/>
                </a:solidFill>
                <a:effectLst/>
                <a:latin typeface="Malgun Gothic" panose="020B0503020000020004" pitchFamily="50" charset="-127"/>
                <a:ea typeface="(한)둥근헤드" panose="02030600000101010101" pitchFamily="18" charset="-127"/>
              </a:rPr>
              <a:t>가매</a:t>
            </a:r>
            <a:r>
              <a:rPr lang="ko-KR" altLang="en-US" sz="2200" b="0" i="0" dirty="0">
                <a:solidFill>
                  <a:srgbClr val="FF0000"/>
                </a:solidFill>
                <a:effectLst/>
                <a:latin typeface="Malgun Gothic" panose="020B0503020000020004" pitchFamily="50" charset="-127"/>
                <a:ea typeface="(한)둥근헤드" panose="02030600000101010101" pitchFamily="18" charset="-127"/>
              </a:rPr>
              <a:t> 다른 배들도 함께 하더니</a:t>
            </a:r>
            <a:br>
              <a:rPr lang="ko-KR" altLang="en-US" sz="2200" dirty="0">
                <a:solidFill>
                  <a:srgbClr val="FF0000"/>
                </a:solidFill>
                <a:ea typeface="(한)둥근헤드" panose="02030600000101010101" pitchFamily="18" charset="-127"/>
              </a:rPr>
            </a:br>
            <a:r>
              <a:rPr lang="en-US" altLang="ko-KR" sz="2200" b="0" i="0" dirty="0">
                <a:solidFill>
                  <a:srgbClr val="FF0000"/>
                </a:solidFill>
                <a:effectLst/>
                <a:latin typeface="Malgun Gothic" panose="020B0503020000020004" pitchFamily="50" charset="-127"/>
                <a:ea typeface="(한)둥근헤드" panose="02030600000101010101" pitchFamily="18" charset="-127"/>
              </a:rPr>
              <a:t>37. </a:t>
            </a:r>
            <a:r>
              <a:rPr lang="ko-KR" altLang="en-US" sz="2200" b="0" i="0" dirty="0">
                <a:solidFill>
                  <a:srgbClr val="FF0000"/>
                </a:solidFill>
                <a:effectLst/>
                <a:latin typeface="Malgun Gothic" panose="020B0503020000020004" pitchFamily="50" charset="-127"/>
                <a:ea typeface="(한)둥근헤드" panose="02030600000101010101" pitchFamily="18" charset="-127"/>
              </a:rPr>
              <a:t>큰 광풍이 일어나며 물결이 배에 부딪쳐 들어와 배에 가득하게 되었더라</a:t>
            </a:r>
            <a:br>
              <a:rPr lang="en-US" altLang="ko-KR" sz="6000" b="0" i="0" dirty="0">
                <a:solidFill>
                  <a:srgbClr val="FF0000"/>
                </a:solidFill>
                <a:effectLst/>
                <a:latin typeface="굴림,seoul,helvetica"/>
                <a:ea typeface="(한)둥근헤드" panose="02030600000101010101" pitchFamily="18" charset="-127"/>
              </a:rPr>
            </a:br>
            <a:r>
              <a:rPr lang="en-US" altLang="ko-KR" sz="2700" b="1" i="1" dirty="0">
                <a:solidFill>
                  <a:srgbClr val="D2B48C"/>
                </a:solidFill>
                <a:effectLst/>
                <a:latin typeface="Arial Black" panose="020B0A04020102090204" pitchFamily="34" charset="0"/>
              </a:rPr>
              <a:t>35 </a:t>
            </a:r>
            <a:r>
              <a:rPr lang="en-US" altLang="ko-KR" sz="2700" b="0" i="0" dirty="0">
                <a:solidFill>
                  <a:srgbClr val="222222"/>
                </a:solidFill>
                <a:effectLst/>
                <a:latin typeface="Arial Black" panose="020B0A04020102090204" pitchFamily="34" charset="0"/>
              </a:rPr>
              <a:t>At </a:t>
            </a:r>
            <a:r>
              <a:rPr lang="en-US" altLang="ko-KR" sz="2700" b="0" i="0" dirty="0" err="1">
                <a:solidFill>
                  <a:srgbClr val="222222"/>
                </a:solidFill>
                <a:effectLst/>
                <a:latin typeface="Arial Black" panose="020B0A04020102090204" pitchFamily="34" charset="0"/>
              </a:rPr>
              <a:t>nang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araw</a:t>
            </a:r>
            <a:r>
              <a:rPr lang="en-US" altLang="ko-KR" sz="2700" b="0" i="0" dirty="0">
                <a:solidFill>
                  <a:srgbClr val="222222"/>
                </a:solidFill>
                <a:effectLst/>
                <a:latin typeface="Arial Black" panose="020B0A04020102090204" pitchFamily="34" charset="0"/>
              </a:rPr>
              <a:t> ding </a:t>
            </a:r>
            <a:r>
              <a:rPr lang="en-US" altLang="ko-KR" sz="2700" b="0" i="0" dirty="0" err="1">
                <a:solidFill>
                  <a:srgbClr val="222222"/>
                </a:solidFill>
                <a:effectLst/>
                <a:latin typeface="Arial Black" panose="020B0A04020102090204" pitchFamily="34" charset="0"/>
              </a:rPr>
              <a:t>yaon</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nang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gabi</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na</a:t>
            </a:r>
            <a:r>
              <a:rPr lang="en-US" altLang="ko-KR" sz="2700" b="0" i="0" dirty="0">
                <a:solidFill>
                  <a:srgbClr val="222222"/>
                </a:solidFill>
                <a:effectLst/>
                <a:latin typeface="Arial Black" panose="020B0A04020102090204" pitchFamily="34" charset="0"/>
              </a:rPr>
              <a:t>, ay </a:t>
            </a:r>
            <a:r>
              <a:rPr lang="en-US" altLang="ko-KR" sz="2700" b="0" i="0" dirty="0" err="1">
                <a:solidFill>
                  <a:srgbClr val="222222"/>
                </a:solidFill>
                <a:effectLst/>
                <a:latin typeface="Arial Black" panose="020B0A04020102090204" pitchFamily="34" charset="0"/>
              </a:rPr>
              <a:t>sinabi</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niya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kanila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Tumawid</a:t>
            </a:r>
            <a:r>
              <a:rPr lang="en-US" altLang="ko-KR" sz="2700" b="0" i="0" dirty="0">
                <a:solidFill>
                  <a:srgbClr val="222222"/>
                </a:solidFill>
                <a:effectLst/>
                <a:latin typeface="Arial Black" panose="020B0A04020102090204" pitchFamily="34" charset="0"/>
              </a:rPr>
              <a:t> tayo </a:t>
            </a:r>
            <a:r>
              <a:rPr lang="en-US" altLang="ko-KR" sz="2700" b="0" i="0" dirty="0" err="1">
                <a:solidFill>
                  <a:srgbClr val="222222"/>
                </a:solidFill>
                <a:effectLst/>
                <a:latin typeface="Arial Black" panose="020B0A04020102090204" pitchFamily="34" charset="0"/>
              </a:rPr>
              <a:t>sa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kabilang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ibayo</a:t>
            </a:r>
            <a:r>
              <a:rPr lang="en-US" altLang="ko-KR" sz="2700" b="0" i="0" dirty="0">
                <a:solidFill>
                  <a:srgbClr val="222222"/>
                </a:solidFill>
                <a:effectLst/>
                <a:latin typeface="Arial Black" panose="020B0A04020102090204" pitchFamily="34" charset="0"/>
              </a:rPr>
              <a:t>.</a:t>
            </a:r>
            <a:br>
              <a:rPr lang="en-US" altLang="ko-KR" sz="2700" dirty="0">
                <a:latin typeface="Arial Black" panose="020B0A04020102090204" pitchFamily="34" charset="0"/>
              </a:rPr>
            </a:br>
            <a:r>
              <a:rPr lang="en-US" altLang="ko-KR" sz="2700" b="1" i="1" dirty="0">
                <a:solidFill>
                  <a:srgbClr val="D2B48C"/>
                </a:solidFill>
                <a:effectLst/>
                <a:latin typeface="Arial Black" panose="020B0A04020102090204" pitchFamily="34" charset="0"/>
              </a:rPr>
              <a:t>36 </a:t>
            </a:r>
            <a:r>
              <a:rPr lang="en-US" altLang="ko-KR" sz="2700" b="0" i="0" dirty="0">
                <a:solidFill>
                  <a:srgbClr val="222222"/>
                </a:solidFill>
                <a:effectLst/>
                <a:latin typeface="Arial Black" panose="020B0A04020102090204" pitchFamily="34" charset="0"/>
              </a:rPr>
              <a:t>At </a:t>
            </a:r>
            <a:r>
              <a:rPr lang="en-US" altLang="ko-KR" sz="2700" b="0" i="0" dirty="0" err="1">
                <a:solidFill>
                  <a:srgbClr val="222222"/>
                </a:solidFill>
                <a:effectLst/>
                <a:latin typeface="Arial Black" panose="020B0A04020102090204" pitchFamily="34" charset="0"/>
              </a:rPr>
              <a:t>pagkaiwan</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karamihan</a:t>
            </a:r>
            <a:r>
              <a:rPr lang="en-US" altLang="ko-KR" sz="2700" b="0" i="0" dirty="0">
                <a:solidFill>
                  <a:srgbClr val="222222"/>
                </a:solidFill>
                <a:effectLst/>
                <a:latin typeface="Arial Black" panose="020B0A04020102090204" pitchFamily="34" charset="0"/>
              </a:rPr>
              <a:t>, ay </a:t>
            </a:r>
            <a:r>
              <a:rPr lang="en-US" altLang="ko-KR" sz="2700" b="0" i="0" dirty="0" err="1">
                <a:solidFill>
                  <a:srgbClr val="222222"/>
                </a:solidFill>
                <a:effectLst/>
                <a:latin typeface="Arial Black" panose="020B0A04020102090204" pitchFamily="34" charset="0"/>
              </a:rPr>
              <a:t>kanilang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dinala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siya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daong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ayon</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kaniyang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kalagayan</a:t>
            </a:r>
            <a:r>
              <a:rPr lang="en-US" altLang="ko-KR" sz="2700" b="0" i="0" dirty="0">
                <a:solidFill>
                  <a:srgbClr val="222222"/>
                </a:solidFill>
                <a:effectLst/>
                <a:latin typeface="Arial Black" panose="020B0A04020102090204" pitchFamily="34" charset="0"/>
              </a:rPr>
              <a:t>. At </a:t>
            </a:r>
            <a:r>
              <a:rPr lang="en-US" altLang="ko-KR" sz="2700" b="0" i="0" dirty="0" err="1">
                <a:solidFill>
                  <a:srgbClr val="222222"/>
                </a:solidFill>
                <a:effectLst/>
                <a:latin typeface="Arial Black" panose="020B0A04020102090204" pitchFamily="34" charset="0"/>
              </a:rPr>
              <a:t>mayroon</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siyang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kasamang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ibang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mga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daong</a:t>
            </a:r>
            <a:r>
              <a:rPr lang="en-US" altLang="ko-KR" sz="2700" b="0" i="0" dirty="0">
                <a:solidFill>
                  <a:srgbClr val="222222"/>
                </a:solidFill>
                <a:effectLst/>
                <a:latin typeface="Arial Black" panose="020B0A04020102090204" pitchFamily="34" charset="0"/>
              </a:rPr>
              <a:t>.</a:t>
            </a:r>
            <a:br>
              <a:rPr lang="en-US" altLang="ko-KR" sz="2700" dirty="0">
                <a:latin typeface="Arial Black" panose="020B0A04020102090204" pitchFamily="34" charset="0"/>
              </a:rPr>
            </a:br>
            <a:r>
              <a:rPr lang="en-US" altLang="ko-KR" sz="2700" b="1" i="1" dirty="0">
                <a:solidFill>
                  <a:srgbClr val="D2B48C"/>
                </a:solidFill>
                <a:effectLst/>
                <a:latin typeface="Arial Black" panose="020B0A04020102090204" pitchFamily="34" charset="0"/>
              </a:rPr>
              <a:t>37 </a:t>
            </a:r>
            <a:r>
              <a:rPr lang="en-US" altLang="ko-KR" sz="2700" b="0" i="0" dirty="0">
                <a:solidFill>
                  <a:srgbClr val="222222"/>
                </a:solidFill>
                <a:effectLst/>
                <a:latin typeface="Arial Black" panose="020B0A04020102090204" pitchFamily="34" charset="0"/>
              </a:rPr>
              <a:t>At </a:t>
            </a:r>
            <a:r>
              <a:rPr lang="en-US" altLang="ko-KR" sz="2700" b="0" i="0" dirty="0" err="1">
                <a:solidFill>
                  <a:srgbClr val="222222"/>
                </a:solidFill>
                <a:effectLst/>
                <a:latin typeface="Arial Black" panose="020B0A04020102090204" pitchFamily="34" charset="0"/>
              </a:rPr>
              <a:t>nagbangon</a:t>
            </a:r>
            <a:r>
              <a:rPr lang="en-US" altLang="ko-KR" sz="2700" b="0" i="0" dirty="0">
                <a:solidFill>
                  <a:srgbClr val="222222"/>
                </a:solidFill>
                <a:effectLst/>
                <a:latin typeface="Arial Black" panose="020B0A04020102090204" pitchFamily="34" charset="0"/>
              </a:rPr>
              <a:t> ang </a:t>
            </a:r>
            <a:r>
              <a:rPr lang="en-US" altLang="ko-KR" sz="2700" b="0" i="0" dirty="0" err="1">
                <a:solidFill>
                  <a:srgbClr val="222222"/>
                </a:solidFill>
                <a:effectLst/>
                <a:latin typeface="Arial Black" panose="020B0A04020102090204" pitchFamily="34" charset="0"/>
              </a:rPr>
              <a:t>isang</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malakas</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na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bagyo</a:t>
            </a:r>
            <a:r>
              <a:rPr lang="en-US" altLang="ko-KR" sz="2700" b="0" i="0" dirty="0">
                <a:solidFill>
                  <a:srgbClr val="222222"/>
                </a:solidFill>
                <a:effectLst/>
                <a:latin typeface="Arial Black" panose="020B0A04020102090204" pitchFamily="34" charset="0"/>
              </a:rPr>
              <a:t>, at </a:t>
            </a:r>
            <a:r>
              <a:rPr lang="en-US" altLang="ko-KR" sz="2700" b="0" i="0" dirty="0" err="1">
                <a:solidFill>
                  <a:srgbClr val="222222"/>
                </a:solidFill>
                <a:effectLst/>
                <a:latin typeface="Arial Black" panose="020B0A04020102090204" pitchFamily="34" charset="0"/>
              </a:rPr>
              <a:t>sinasalpukan</a:t>
            </a:r>
            <a:r>
              <a:rPr lang="en-US" altLang="ko-KR" sz="2700" b="0" i="0" dirty="0">
                <a:solidFill>
                  <a:srgbClr val="222222"/>
                </a:solidFill>
                <a:effectLst/>
                <a:latin typeface="Arial Black" panose="020B0A04020102090204" pitchFamily="34" charset="0"/>
              </a:rPr>
              <a:t> ang </a:t>
            </a:r>
            <a:r>
              <a:rPr lang="en-US" altLang="ko-KR" sz="2700" b="0" i="0" dirty="0" err="1">
                <a:solidFill>
                  <a:srgbClr val="222222"/>
                </a:solidFill>
                <a:effectLst/>
                <a:latin typeface="Arial Black" panose="020B0A04020102090204" pitchFamily="34" charset="0"/>
              </a:rPr>
              <a:t>daong</a:t>
            </a:r>
            <a:r>
              <a:rPr lang="en-US" altLang="ko-KR" sz="2700" b="0" i="0" dirty="0">
                <a:solidFill>
                  <a:srgbClr val="222222"/>
                </a:solidFill>
                <a:effectLst/>
                <a:latin typeface="Arial Black" panose="020B0A04020102090204" pitchFamily="34" charset="0"/>
              </a:rPr>
              <a:t> ng </a:t>
            </a:r>
            <a:r>
              <a:rPr lang="en-US" altLang="ko-KR" sz="2700" b="0" i="0" dirty="0" err="1">
                <a:solidFill>
                  <a:srgbClr val="222222"/>
                </a:solidFill>
                <a:effectLst/>
                <a:latin typeface="Arial Black" panose="020B0A04020102090204" pitchFamily="34" charset="0"/>
              </a:rPr>
              <a:t>mga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alon</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na</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ano</a:t>
            </a:r>
            <a:r>
              <a:rPr lang="en-US" altLang="ko-KR" sz="2700" b="0" i="0" dirty="0">
                <a:solidFill>
                  <a:srgbClr val="222222"/>
                </a:solidFill>
                <a:effectLst/>
                <a:latin typeface="Arial Black" panose="020B0A04020102090204" pitchFamily="34" charset="0"/>
              </a:rPr>
              <a:t> </a:t>
            </a:r>
            <a:r>
              <a:rPr lang="en-US" altLang="ko-KR" sz="2700" b="0" i="0" dirty="0" err="1">
                <a:solidFill>
                  <a:srgbClr val="222222"/>
                </a:solidFill>
                <a:effectLst/>
                <a:latin typeface="Arial Black" panose="020B0A04020102090204" pitchFamily="34" charset="0"/>
              </a:rPr>
              <a:t>pa't</a:t>
            </a:r>
            <a:r>
              <a:rPr lang="en-US" altLang="ko-KR" sz="2700" b="0" i="0" dirty="0">
                <a:solidFill>
                  <a:srgbClr val="222222"/>
                </a:solidFill>
                <a:effectLst/>
                <a:latin typeface="Arial Black" panose="020B0A04020102090204" pitchFamily="34" charset="0"/>
              </a:rPr>
              <a:t> ang </a:t>
            </a:r>
            <a:r>
              <a:rPr lang="en-US" altLang="ko-KR" sz="2700" b="0" i="0" dirty="0" err="1">
                <a:solidFill>
                  <a:srgbClr val="222222"/>
                </a:solidFill>
                <a:effectLst/>
                <a:latin typeface="Arial Black" panose="020B0A04020102090204" pitchFamily="34" charset="0"/>
              </a:rPr>
              <a:t>daong</a:t>
            </a:r>
            <a:r>
              <a:rPr lang="en-US" altLang="ko-KR" sz="2700" b="0" i="0" dirty="0">
                <a:solidFill>
                  <a:srgbClr val="222222"/>
                </a:solidFill>
                <a:effectLst/>
                <a:latin typeface="Arial Black" panose="020B0A04020102090204" pitchFamily="34" charset="0"/>
              </a:rPr>
              <a:t> ay halos </a:t>
            </a:r>
            <a:r>
              <a:rPr lang="en-US" altLang="ko-KR" sz="2700" b="0" i="0" dirty="0" err="1">
                <a:solidFill>
                  <a:srgbClr val="222222"/>
                </a:solidFill>
                <a:effectLst/>
                <a:latin typeface="Arial Black" panose="020B0A04020102090204" pitchFamily="34" charset="0"/>
              </a:rPr>
              <a:t>natitigib</a:t>
            </a:r>
            <a:r>
              <a:rPr lang="en-US" altLang="ko-KR" sz="2700" b="0" i="0" dirty="0">
                <a:solidFill>
                  <a:srgbClr val="222222"/>
                </a:solidFill>
                <a:effectLst/>
                <a:latin typeface="Arial Black" panose="020B0A04020102090204" pitchFamily="34" charset="0"/>
              </a:rPr>
              <a:t>.</a:t>
            </a:r>
            <a:endParaRPr lang="ko-KR" altLang="en-US" sz="2800" dirty="0">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52661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It</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is Lust, Hatred, Envy, Greed, and evil thoughts</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그것은</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성욕</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증오</a:t>
            </a:r>
            <a:r>
              <a:rPr kumimoji="0" lang="en-US" altLang="ko-KR" sz="2800" dirty="0">
                <a:latin typeface="Arial Black" pitchFamily="34" charset="0"/>
                <a:ea typeface="(한)둥근헤드" panose="02030600000101010101" pitchFamily="18" charset="-127"/>
              </a:rPr>
              <a:t>,</a:t>
            </a:r>
            <a:r>
              <a:rPr kumimoji="0" lang="ko-KR" altLang="en-US" sz="2800" dirty="0">
                <a:latin typeface="Arial Black" pitchFamily="34" charset="0"/>
                <a:ea typeface="(한)둥근헤드" panose="02030600000101010101" pitchFamily="18" charset="-127"/>
              </a:rPr>
              <a:t>질투</a:t>
            </a:r>
            <a:r>
              <a:rPr kumimoji="0" lang="en-US" altLang="ko-KR" sz="2800" dirty="0">
                <a:latin typeface="Arial Black" pitchFamily="34" charset="0"/>
                <a:ea typeface="(한)둥근헤드" panose="02030600000101010101" pitchFamily="18" charset="-127"/>
              </a:rPr>
              <a:t>,</a:t>
            </a:r>
            <a:r>
              <a:rPr kumimoji="0" lang="ko-KR" altLang="en-US" sz="2800" dirty="0">
                <a:latin typeface="Arial Black" pitchFamily="34" charset="0"/>
                <a:ea typeface="(한)둥근헤드" panose="02030600000101010101" pitchFamily="18" charset="-127"/>
              </a:rPr>
              <a:t>탐욕</a:t>
            </a:r>
            <a:r>
              <a:rPr kumimoji="0" lang="en-US" altLang="ko-KR" sz="2800" dirty="0">
                <a:latin typeface="Arial Black" pitchFamily="34" charset="0"/>
                <a:ea typeface="(한)둥근헤드" panose="02030600000101010101" pitchFamily="18" charset="-127"/>
              </a:rPr>
              <a:t>,</a:t>
            </a:r>
            <a:r>
              <a:rPr kumimoji="0" lang="ko-KR" altLang="en-US" sz="2800" dirty="0">
                <a:latin typeface="Arial Black" pitchFamily="34" charset="0"/>
                <a:ea typeface="(한)둥근헤드" panose="02030600000101010101" pitchFamily="18" charset="-127"/>
              </a:rPr>
              <a:t>악한 사상이다</a:t>
            </a:r>
          </a:p>
        </p:txBody>
      </p:sp>
      <p:pic>
        <p:nvPicPr>
          <p:cNvPr id="3" name="그림 2">
            <a:extLst>
              <a:ext uri="{FF2B5EF4-FFF2-40B4-BE49-F238E27FC236}">
                <a16:creationId xmlns:a16="http://schemas.microsoft.com/office/drawing/2014/main" id="{C486E20A-B298-48C2-9F29-1A6915EA6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132856"/>
            <a:ext cx="7756695" cy="4521151"/>
          </a:xfrm>
          <a:prstGeom prst="rect">
            <a:avLst/>
          </a:prstGeom>
        </p:spPr>
      </p:pic>
    </p:spTree>
    <p:extLst>
      <p:ext uri="{BB962C8B-B14F-4D97-AF65-F5344CB8AC3E}">
        <p14:creationId xmlns:p14="http://schemas.microsoft.com/office/powerpoint/2010/main" val="246005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John</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was a good youth</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Christian and offered tithe well every month</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존은 성실한 </a:t>
            </a:r>
            <a:r>
              <a:rPr kumimoji="0" lang="ko-KR" altLang="en-US" sz="2800" dirty="0" err="1">
                <a:latin typeface="Arial Black" pitchFamily="34" charset="0"/>
                <a:ea typeface="(한)둥근헤드" panose="02030600000101010101" pitchFamily="18" charset="-127"/>
              </a:rPr>
              <a:t>기독교인이었고</a:t>
            </a:r>
            <a:r>
              <a:rPr kumimoji="0" lang="ko-KR" altLang="en-US" sz="2800" dirty="0">
                <a:latin typeface="Arial Black" pitchFamily="34" charset="0"/>
                <a:ea typeface="(한)둥근헤드" panose="02030600000101010101" pitchFamily="18" charset="-127"/>
              </a:rPr>
              <a:t> 매월 십일조도 잘 내던 청년이었다</a:t>
            </a:r>
            <a:r>
              <a:rPr kumimoji="0" lang="en-US" altLang="ko-KR" sz="2800" dirty="0">
                <a:latin typeface="Arial Black" pitchFamily="34" charset="0"/>
                <a:ea typeface="(한)둥근헤드" panose="02030600000101010101" pitchFamily="18" charset="-127"/>
              </a:rPr>
              <a:t>.</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7" name="그림 6">
            <a:extLst>
              <a:ext uri="{FF2B5EF4-FFF2-40B4-BE49-F238E27FC236}">
                <a16:creationId xmlns:a16="http://schemas.microsoft.com/office/drawing/2014/main" id="{63CA48D0-42DD-48C6-B606-5A07B4332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8" y="2619136"/>
            <a:ext cx="5114280" cy="3875665"/>
          </a:xfrm>
          <a:prstGeom prst="rect">
            <a:avLst/>
          </a:prstGeom>
        </p:spPr>
      </p:pic>
      <p:pic>
        <p:nvPicPr>
          <p:cNvPr id="17412" name="Picture 4" descr="교회생활 안내">
            <a:extLst>
              <a:ext uri="{FF2B5EF4-FFF2-40B4-BE49-F238E27FC236}">
                <a16:creationId xmlns:a16="http://schemas.microsoft.com/office/drawing/2014/main" id="{7C8C5FCA-029C-4B34-83E7-523C85CBD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581400"/>
            <a:ext cx="3819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9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God blessed him and his business became big and he was always busy to earn money</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하나님은 그를 </a:t>
            </a:r>
            <a:r>
              <a:rPr kumimoji="0" lang="ko-KR" altLang="en-US" sz="2800" dirty="0" err="1">
                <a:latin typeface="Arial Black" pitchFamily="34" charset="0"/>
                <a:ea typeface="(한)둥근헤드" panose="02030600000101010101" pitchFamily="18" charset="-127"/>
              </a:rPr>
              <a:t>복주셨고</a:t>
            </a:r>
            <a:r>
              <a:rPr kumimoji="0" lang="ko-KR" altLang="en-US" sz="2800" dirty="0">
                <a:latin typeface="Arial Black" pitchFamily="34" charset="0"/>
                <a:ea typeface="(한)둥근헤드" panose="02030600000101010101" pitchFamily="18" charset="-127"/>
              </a:rPr>
              <a:t> 사업은 커지고 그는 돈을 </a:t>
            </a:r>
            <a:r>
              <a:rPr kumimoji="0" lang="ko-KR" altLang="en-US" sz="2800" dirty="0" err="1">
                <a:latin typeface="Arial Black" pitchFamily="34" charset="0"/>
                <a:ea typeface="(한)둥근헤드" panose="02030600000101010101" pitchFamily="18" charset="-127"/>
              </a:rPr>
              <a:t>버느나</a:t>
            </a:r>
            <a:r>
              <a:rPr kumimoji="0" lang="ko-KR" altLang="en-US" sz="2800" dirty="0">
                <a:latin typeface="Arial Black" pitchFamily="34" charset="0"/>
                <a:ea typeface="(한)둥근헤드" panose="02030600000101010101" pitchFamily="18" charset="-127"/>
              </a:rPr>
              <a:t> 매우 바빠졌다</a:t>
            </a:r>
            <a:r>
              <a:rPr kumimoji="0" lang="en-US" altLang="ko-KR" sz="2800" dirty="0">
                <a:latin typeface="Arial Black" pitchFamily="34" charset="0"/>
                <a:ea typeface="(한)둥근헤드" panose="02030600000101010101" pitchFamily="18" charset="-127"/>
              </a:rPr>
              <a:t>. </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8434" name="Picture 2" descr="너무 바쁜 비즈니스맨의 청년 - 스톡일러스트 [14815971] - PIXTA">
            <a:extLst>
              <a:ext uri="{FF2B5EF4-FFF2-40B4-BE49-F238E27FC236}">
                <a16:creationId xmlns:a16="http://schemas.microsoft.com/office/drawing/2014/main" id="{5401042A-54DF-4778-BE14-4ACE0FC4F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995" y="2400300"/>
            <a:ext cx="42862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0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He</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did not attend worship service and did not offer tithe</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그는 예배참석도 안하고 십일조도 하지 않았다</a:t>
            </a: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9458" name="Picture 2" descr="전자 태블릿에서 바쁜 청년을 그만 둡니다. 로열티 무료 사진, 그림, 이미지 그리고 스톡포토그래피. Image 21161607.">
            <a:extLst>
              <a:ext uri="{FF2B5EF4-FFF2-40B4-BE49-F238E27FC236}">
                <a16:creationId xmlns:a16="http://schemas.microsoft.com/office/drawing/2014/main" id="{9FB403AF-7B93-4FFA-9BF9-4AD0CF22B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52068"/>
            <a:ext cx="6912768" cy="46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5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The</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senior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pastor came to his house to advise him But he did not hear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the pastor’s advise.</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목사님이 그의 집에 방문해 권면하였는데 그는 목사님의 충고에 </a:t>
            </a:r>
            <a:r>
              <a:rPr kumimoji="0" lang="ko-KR" altLang="en-US" sz="2800" dirty="0" err="1">
                <a:latin typeface="Arial Black" pitchFamily="34" charset="0"/>
                <a:ea typeface="(한)둥근헤드" panose="02030600000101010101" pitchFamily="18" charset="-127"/>
              </a:rPr>
              <a:t>귀기울이지</a:t>
            </a:r>
            <a:r>
              <a:rPr kumimoji="0" lang="ko-KR" altLang="en-US" sz="2800" dirty="0">
                <a:latin typeface="Arial Black" pitchFamily="34" charset="0"/>
                <a:ea typeface="(한)둥근헤드" panose="02030600000101010101" pitchFamily="18" charset="-127"/>
              </a:rPr>
              <a:t> 않았다</a:t>
            </a:r>
            <a:r>
              <a:rPr kumimoji="0" lang="en-US" altLang="ko-KR" sz="2800" dirty="0">
                <a:latin typeface="Arial Black" pitchFamily="34" charset="0"/>
                <a:ea typeface="(한)둥근헤드" panose="02030600000101010101" pitchFamily="18" charset="-127"/>
              </a:rPr>
              <a:t>.</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482" name="Picture 2" descr="No country ever survived two civil wars, have a &amp;#39;plan B&amp;#39; - Pst. Adefarasin  tells Nigerians - Daily Post Nigeria">
            <a:extLst>
              <a:ext uri="{FF2B5EF4-FFF2-40B4-BE49-F238E27FC236}">
                <a16:creationId xmlns:a16="http://schemas.microsoft.com/office/drawing/2014/main" id="{5D45EB5B-4B7E-45E7-845E-2A1582B55C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63" y="2276872"/>
            <a:ext cx="439888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ENMARK BLOG: A GHANAIAN ACTOR TURNED PASTOR SAID HE USE TO MAST... |  Actors, Ghanaian, Celebrity news">
            <a:extLst>
              <a:ext uri="{FF2B5EF4-FFF2-40B4-BE49-F238E27FC236}">
                <a16:creationId xmlns:a16="http://schemas.microsoft.com/office/drawing/2014/main" id="{3C0EF798-8182-41D6-9CB8-8265CE4E4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72" y="3217872"/>
            <a:ext cx="3735000" cy="361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6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Pastor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put his hands on him and prayed </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목사님은 그의 머리에 손을 얹고 기도하기 시작했다</a:t>
            </a: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1506" name="Picture 2" descr="담임목사님의 안수기도">
            <a:extLst>
              <a:ext uri="{FF2B5EF4-FFF2-40B4-BE49-F238E27FC236}">
                <a16:creationId xmlns:a16="http://schemas.microsoft.com/office/drawing/2014/main" id="{57411ECA-F711-4C47-9771-B037D65B3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664" y="3276600"/>
            <a:ext cx="4876800" cy="3248025"/>
          </a:xfrm>
          <a:prstGeom prst="rect">
            <a:avLst/>
          </a:prstGeom>
          <a:noFill/>
          <a:extLst>
            <a:ext uri="{909E8E84-426E-40DD-AFC4-6F175D3DCCD1}">
              <a14:hiddenFill xmlns:a14="http://schemas.microsoft.com/office/drawing/2010/main">
                <a:solidFill>
                  <a:srgbClr val="FFFFFF"/>
                </a:solidFill>
              </a14:hiddenFill>
            </a:ext>
          </a:extLst>
        </p:spPr>
      </p:pic>
      <p:sp>
        <p:nvSpPr>
          <p:cNvPr id="7" name="말풍선: 모서리가 둥근 사각형 6">
            <a:extLst>
              <a:ext uri="{FF2B5EF4-FFF2-40B4-BE49-F238E27FC236}">
                <a16:creationId xmlns:a16="http://schemas.microsoft.com/office/drawing/2014/main" id="{BF9AA834-5638-47B7-B463-D0C44F96E782}"/>
              </a:ext>
            </a:extLst>
          </p:cNvPr>
          <p:cNvSpPr/>
          <p:nvPr/>
        </p:nvSpPr>
        <p:spPr>
          <a:xfrm>
            <a:off x="0" y="2276872"/>
            <a:ext cx="3960440" cy="3816424"/>
          </a:xfrm>
          <a:prstGeom prst="wedgeRoundRectCallout">
            <a:avLst>
              <a:gd name="adj1" fmla="val 69885"/>
              <a:gd name="adj2" fmla="val 1409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주님 주님이 존에게 너무 많은 축복을 주셔서 교회도 </a:t>
            </a:r>
            <a:r>
              <a:rPr lang="ko-KR" altLang="en-US" sz="2000" dirty="0" err="1">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안나오고</a:t>
            </a:r>
            <a:r>
              <a:rPr lang="ko-KR" altLang="en-US" sz="20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헌금도 아깝다고 합니다</a:t>
            </a:r>
            <a:r>
              <a:rPr lang="en-US" altLang="ko-KR" sz="20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0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그동안 주셨던 모든 축복을 </a:t>
            </a:r>
            <a:r>
              <a:rPr lang="ko-KR" altLang="en-US" sz="2000" dirty="0" err="1">
                <a:ln w="0"/>
                <a:solidFill>
                  <a:schemeClr val="tx1"/>
                </a:solidFill>
                <a:effectLst>
                  <a:outerShdw blurRad="38100" dist="19050" dir="2700000" algn="tl" rotWithShape="0">
                    <a:schemeClr val="dk1">
                      <a:alpha val="40000"/>
                    </a:schemeClr>
                  </a:outerShdw>
                </a:effectLst>
                <a:ea typeface="(한)둥근헤드" panose="02030600000101010101" pitchFamily="18" charset="-127"/>
              </a:rPr>
              <a:t>거두어가주시옵소서</a:t>
            </a:r>
            <a:endParaRPr lang="en-US" altLang="ko-KR" sz="20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err="1">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Lord,You</a:t>
            </a:r>
            <a:r>
              <a:rPr lang="en-US" altLang="ko-KR" sz="28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 blessed John too much, Please take</a:t>
            </a:r>
            <a:r>
              <a:rPr lang="ko-KR" altLang="en-US" sz="28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 </a:t>
            </a:r>
            <a:r>
              <a:rPr lang="en-US" altLang="ko-KR" sz="28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it back like before.</a:t>
            </a:r>
            <a:endParaRPr lang="ko-KR" altLang="en-US" sz="28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71088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겁 먹은 놀란 젊은이 로열티 무료 사진, 그림, 이미지 그리고 스톡포토그래피. Image 50100733.">
            <a:extLst>
              <a:ext uri="{FF2B5EF4-FFF2-40B4-BE49-F238E27FC236}">
                <a16:creationId xmlns:a16="http://schemas.microsoft.com/office/drawing/2014/main" id="{38EA342C-A67A-4779-931B-4E4C0F64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440" y="3346412"/>
            <a:ext cx="4990201" cy="3320752"/>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He shocked and asked to Pastor.</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그는 놀라서 목사님께 물었다</a:t>
            </a:r>
            <a:r>
              <a:rPr kumimoji="0" lang="en-US" altLang="ko-KR" sz="2800" dirty="0">
                <a:latin typeface="Arial Black" pitchFamily="34" charset="0"/>
                <a:ea typeface="(한)둥근헤드" panose="02030600000101010101" pitchFamily="18" charset="-127"/>
              </a:rPr>
              <a:t>.</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말풍선: 모서리가 둥근 사각형 6">
            <a:extLst>
              <a:ext uri="{FF2B5EF4-FFF2-40B4-BE49-F238E27FC236}">
                <a16:creationId xmlns:a16="http://schemas.microsoft.com/office/drawing/2014/main" id="{BF9AA834-5638-47B7-B463-D0C44F96E782}"/>
              </a:ext>
            </a:extLst>
          </p:cNvPr>
          <p:cNvSpPr/>
          <p:nvPr/>
        </p:nvSpPr>
        <p:spPr>
          <a:xfrm>
            <a:off x="0" y="2276872"/>
            <a:ext cx="3960440" cy="3816424"/>
          </a:xfrm>
          <a:prstGeom prst="wedgeRoundRectCallout">
            <a:avLst>
              <a:gd name="adj1" fmla="val 69885"/>
              <a:gd name="adj2" fmla="val 1409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목사님</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왜 저에게 저주를 하십니까</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a:t>
            </a:r>
          </a:p>
          <a:p>
            <a:pPr algn="ctr"/>
            <a:r>
              <a:rPr lang="en-US" altLang="ko-KR" sz="36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Pastor, why do you curse me?</a:t>
            </a:r>
            <a:endParaRPr lang="ko-KR" altLang="en-US" sz="36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153412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 country ever survived two civil wars, have a &amp;#39;plan B&amp;#39; - Pst. Adefarasin  tells Nigerians - Daily Post Nigeria">
            <a:extLst>
              <a:ext uri="{FF2B5EF4-FFF2-40B4-BE49-F238E27FC236}">
                <a16:creationId xmlns:a16="http://schemas.microsoft.com/office/drawing/2014/main" id="{81AFB53B-1D6E-4138-8593-0D8C8BE6ED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852936"/>
            <a:ext cx="439888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Pastor</a:t>
            </a:r>
            <a:r>
              <a:rPr kumimoji="0" lang="ko-KR" altLang="en-US" sz="3600" dirty="0">
                <a:latin typeface="Arial Black" pitchFamily="34" charset="0"/>
                <a:ea typeface="(한)둥근헤드" panose="02030600000101010101" pitchFamily="18" charset="-127"/>
              </a:rPr>
              <a:t> </a:t>
            </a:r>
            <a:r>
              <a:rPr kumimoji="0" lang="en-US" altLang="ko-KR" sz="3600" dirty="0" err="1">
                <a:latin typeface="Arial Black" pitchFamily="34" charset="0"/>
                <a:ea typeface="(한)둥근헤드" panose="02030600000101010101" pitchFamily="18" charset="-127"/>
              </a:rPr>
              <a:t>amswered</a:t>
            </a:r>
            <a:r>
              <a:rPr kumimoji="0" lang="en-US" altLang="ko-KR" sz="3600" dirty="0">
                <a:latin typeface="Arial Black" pitchFamily="34" charset="0"/>
                <a:ea typeface="(한)둥근헤드" panose="02030600000101010101" pitchFamily="18" charset="-127"/>
              </a:rPr>
              <a:t> to him</a:t>
            </a:r>
          </a:p>
          <a:p>
            <a:pPr eaLnBrk="1" fontAlgn="auto" hangingPunct="1">
              <a:spcAft>
                <a:spcPts val="0"/>
              </a:spcAft>
              <a:defRPr/>
            </a:pPr>
            <a:r>
              <a:rPr kumimoji="0" lang="ko-KR" altLang="en-US" sz="3600" dirty="0">
                <a:latin typeface="Arial Black" pitchFamily="34" charset="0"/>
                <a:ea typeface="(한)둥근헤드" panose="02030600000101010101" pitchFamily="18" charset="-127"/>
              </a:rPr>
              <a:t>목사님이 대답하셨다</a:t>
            </a:r>
            <a:endParaRPr kumimoji="0" lang="en-US" altLang="ko-KR" sz="36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말풍선: 모서리가 둥근 사각형 6">
            <a:extLst>
              <a:ext uri="{FF2B5EF4-FFF2-40B4-BE49-F238E27FC236}">
                <a16:creationId xmlns:a16="http://schemas.microsoft.com/office/drawing/2014/main" id="{BF9AA834-5638-47B7-B463-D0C44F96E782}"/>
              </a:ext>
            </a:extLst>
          </p:cNvPr>
          <p:cNvSpPr/>
          <p:nvPr/>
        </p:nvSpPr>
        <p:spPr>
          <a:xfrm>
            <a:off x="107504" y="2420888"/>
            <a:ext cx="3960440" cy="3816424"/>
          </a:xfrm>
          <a:prstGeom prst="wedgeRoundRectCallout">
            <a:avLst>
              <a:gd name="adj1" fmla="val 69885"/>
              <a:gd name="adj2" fmla="val 1409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3200" dirty="0">
                <a:solidFill>
                  <a:schemeClr val="tx1"/>
                </a:solidFill>
                <a:latin typeface="Arial Black" pitchFamily="34" charset="0"/>
                <a:ea typeface="(한)둥근헤드" panose="02030600000101010101" pitchFamily="18" charset="-127"/>
              </a:rPr>
              <a:t>Because Your</a:t>
            </a:r>
            <a:r>
              <a:rPr kumimoji="0" lang="ko-KR" altLang="en-US" sz="3200" dirty="0">
                <a:solidFill>
                  <a:schemeClr val="tx1"/>
                </a:solidFill>
                <a:latin typeface="Arial Black" pitchFamily="34" charset="0"/>
                <a:ea typeface="(한)둥근헤드" panose="02030600000101010101" pitchFamily="18" charset="-127"/>
              </a:rPr>
              <a:t> </a:t>
            </a:r>
            <a:r>
              <a:rPr kumimoji="0" lang="en-US" altLang="ko-KR" sz="3200" dirty="0">
                <a:solidFill>
                  <a:schemeClr val="tx1"/>
                </a:solidFill>
                <a:latin typeface="Arial Black" pitchFamily="34" charset="0"/>
                <a:ea typeface="(한)둥근헤드" panose="02030600000101010101" pitchFamily="18" charset="-127"/>
              </a:rPr>
              <a:t>soul is more important than your</a:t>
            </a:r>
            <a:r>
              <a:rPr kumimoji="0" lang="ko-KR" altLang="en-US" sz="3200" dirty="0">
                <a:solidFill>
                  <a:schemeClr val="tx1"/>
                </a:solidFill>
                <a:latin typeface="Arial Black" pitchFamily="34" charset="0"/>
                <a:ea typeface="(한)둥근헤드" panose="02030600000101010101" pitchFamily="18" charset="-127"/>
              </a:rPr>
              <a:t> </a:t>
            </a:r>
            <a:r>
              <a:rPr kumimoji="0" lang="en-US" altLang="ko-KR" sz="3200" dirty="0">
                <a:solidFill>
                  <a:schemeClr val="tx1"/>
                </a:solidFill>
                <a:latin typeface="Arial Black" pitchFamily="34" charset="0"/>
                <a:ea typeface="(한)둥근헤드" panose="02030600000101010101" pitchFamily="18" charset="-127"/>
              </a:rPr>
              <a:t>money.</a:t>
            </a:r>
            <a:endParaRPr kumimoji="0" lang="ko-KR" altLang="en-US" sz="3200" dirty="0">
              <a:solidFill>
                <a:schemeClr val="tx1"/>
              </a:solidFill>
              <a:latin typeface="Arial Black" pitchFamily="34" charset="0"/>
              <a:ea typeface="(한)둥근헤드" panose="02030600000101010101" pitchFamily="18" charset="-127"/>
            </a:endParaRPr>
          </a:p>
          <a:p>
            <a:pPr algn="ctr"/>
            <a:r>
              <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너의 영혼이 돈보다 더 소중하기 때문이다</a:t>
            </a:r>
            <a:r>
              <a:rPr lang="en-US" altLang="ko-KR"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 </a:t>
            </a:r>
            <a:endPar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396973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겁 먹은 남자가 얼굴에 겁 먹은 표정으로 서있었습니다. 흰색 배경에 고립. 곱슬 머리를 가진 겁 먹은 재미 있은 녀석. 로열티 무료  사진, 그림, 이미지 그리고 스톡포토그래피. Image 51376863.">
            <a:extLst>
              <a:ext uri="{FF2B5EF4-FFF2-40B4-BE49-F238E27FC236}">
                <a16:creationId xmlns:a16="http://schemas.microsoft.com/office/drawing/2014/main" id="{F17D42DF-D324-4891-ADE1-D7B028010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5111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He feared</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much and told to Pastor.</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그는 두려움에</a:t>
            </a:r>
            <a:r>
              <a:rPr kumimoji="0" lang="en-US" altLang="ko-KR" sz="2800" dirty="0">
                <a:latin typeface="Arial Black" pitchFamily="34" charset="0"/>
                <a:ea typeface="(한)둥근헤드" panose="02030600000101010101" pitchFamily="18" charset="-127"/>
              </a:rPr>
              <a:t> </a:t>
            </a:r>
            <a:r>
              <a:rPr kumimoji="0" lang="ko-KR" altLang="en-US" sz="2800" dirty="0">
                <a:latin typeface="Arial Black" pitchFamily="34" charset="0"/>
                <a:ea typeface="(한)둥근헤드" panose="02030600000101010101" pitchFamily="18" charset="-127"/>
              </a:rPr>
              <a:t>떨며 목사님께 말했다</a:t>
            </a: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말풍선: 모서리가 둥근 사각형 6">
            <a:extLst>
              <a:ext uri="{FF2B5EF4-FFF2-40B4-BE49-F238E27FC236}">
                <a16:creationId xmlns:a16="http://schemas.microsoft.com/office/drawing/2014/main" id="{BF9AA834-5638-47B7-B463-D0C44F96E782}"/>
              </a:ext>
            </a:extLst>
          </p:cNvPr>
          <p:cNvSpPr/>
          <p:nvPr/>
        </p:nvSpPr>
        <p:spPr>
          <a:xfrm>
            <a:off x="5071167" y="2069468"/>
            <a:ext cx="3960440" cy="4455876"/>
          </a:xfrm>
          <a:prstGeom prst="wedgeRoundRectCallout">
            <a:avLst>
              <a:gd name="adj1" fmla="val -88028"/>
              <a:gd name="adj2" fmla="val 78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목사님</a:t>
            </a:r>
            <a:r>
              <a:rPr lang="en-US" altLang="ko-KR"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잘못했습니다</a:t>
            </a:r>
            <a:r>
              <a:rPr lang="en-US" altLang="ko-KR"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이제 교회도 잘 다니고 십일조도 하겠습니다</a:t>
            </a:r>
            <a:r>
              <a:rPr lang="en-US" altLang="ko-KR"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지금</a:t>
            </a:r>
            <a:r>
              <a:rPr lang="en-US" altLang="ko-KR"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기도 취소해주세요</a:t>
            </a:r>
            <a:endParaRPr lang="en-US" altLang="ko-KR" sz="24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Pastor, forgive</a:t>
            </a:r>
            <a:r>
              <a:rPr lang="ko-KR" altLang="en-US"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 </a:t>
            </a:r>
            <a:r>
              <a:rPr lang="en-US" altLang="ko-KR"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me, I will attend worship and offer tithe well. Please</a:t>
            </a:r>
            <a:r>
              <a:rPr lang="ko-KR" altLang="en-US"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 </a:t>
            </a:r>
            <a:r>
              <a:rPr lang="en-US" altLang="ko-KR"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cancel the prayer</a:t>
            </a:r>
            <a:endParaRPr lang="ko-KR" altLang="en-US" sz="24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209350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Likewise, we must win all the temptation of the world</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이와 같이 우리는 세상의 유혹을 이겨야 한다</a:t>
            </a: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5602" name="Picture 2" descr="재물의 유혹 - 가스펠투데이">
            <a:extLst>
              <a:ext uri="{FF2B5EF4-FFF2-40B4-BE49-F238E27FC236}">
                <a16:creationId xmlns:a16="http://schemas.microsoft.com/office/drawing/2014/main" id="{1009C7E3-F3FC-4B5B-B7A8-C420AA762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80" y="2119949"/>
            <a:ext cx="7560840" cy="48875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D6DCC3-338F-431B-8FD7-B08706860B46}"/>
              </a:ext>
            </a:extLst>
          </p:cNvPr>
          <p:cNvSpPr txBox="1"/>
          <p:nvPr/>
        </p:nvSpPr>
        <p:spPr>
          <a:xfrm>
            <a:off x="1907704" y="2397948"/>
            <a:ext cx="4572000" cy="2062103"/>
          </a:xfrm>
          <a:prstGeom prst="rect">
            <a:avLst/>
          </a:prstGeom>
          <a:noFill/>
        </p:spPr>
        <p:txBody>
          <a:bodyPr wrap="square">
            <a:spAutoFit/>
          </a:bodyPr>
          <a:lstStyle/>
          <a:p>
            <a:pPr algn="ctr"/>
            <a:r>
              <a:rPr kumimoji="0" lang="en-US" altLang="ko-KR" sz="3200" dirty="0">
                <a:solidFill>
                  <a:schemeClr val="bg1"/>
                </a:solidFill>
                <a:latin typeface="Arial Black" pitchFamily="34" charset="0"/>
                <a:ea typeface="(한)둥근헤드" panose="02030600000101010101" pitchFamily="18" charset="-127"/>
              </a:rPr>
              <a:t>Lust, Hatred, Envy, Greed, and evil thoughts and</a:t>
            </a:r>
            <a:r>
              <a:rPr kumimoji="0" lang="ko-KR" altLang="en-US" sz="3200" dirty="0">
                <a:solidFill>
                  <a:schemeClr val="bg1"/>
                </a:solidFill>
                <a:latin typeface="Arial Black" pitchFamily="34" charset="0"/>
                <a:ea typeface="(한)둥근헤드" panose="02030600000101010101" pitchFamily="18" charset="-127"/>
              </a:rPr>
              <a:t> </a:t>
            </a:r>
            <a:r>
              <a:rPr kumimoji="0" lang="en-US" altLang="ko-KR" sz="3200" dirty="0">
                <a:solidFill>
                  <a:schemeClr val="bg1"/>
                </a:solidFill>
                <a:latin typeface="Arial Black" pitchFamily="34" charset="0"/>
                <a:ea typeface="(한)둥근헤드" panose="02030600000101010101" pitchFamily="18" charset="-127"/>
              </a:rPr>
              <a:t>arrogance</a:t>
            </a:r>
            <a:r>
              <a:rPr kumimoji="0" lang="ko-KR" altLang="en-US" sz="3200" dirty="0">
                <a:solidFill>
                  <a:schemeClr val="bg1"/>
                </a:solidFill>
                <a:latin typeface="Arial Black" pitchFamily="34" charset="0"/>
                <a:ea typeface="(한)둥근헤드" panose="02030600000101010101" pitchFamily="18" charset="-127"/>
              </a:rPr>
              <a:t> </a:t>
            </a:r>
            <a:endParaRPr lang="ko-KR" altLang="en-US" sz="3200" dirty="0">
              <a:solidFill>
                <a:schemeClr val="bg1"/>
              </a:solidFill>
            </a:endParaRPr>
          </a:p>
        </p:txBody>
      </p:sp>
    </p:spTree>
    <p:extLst>
      <p:ext uri="{BB962C8B-B14F-4D97-AF65-F5344CB8AC3E}">
        <p14:creationId xmlns:p14="http://schemas.microsoft.com/office/powerpoint/2010/main" val="168665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84348" y="394730"/>
            <a:ext cx="8192108" cy="5842582"/>
          </a:xfrm>
          <a:solidFill>
            <a:schemeClr val="bg1"/>
          </a:solidFill>
        </p:spPr>
        <p:txBody>
          <a:bodyPr rtlCol="0">
            <a:normAutofit fontScale="90000"/>
          </a:bodyPr>
          <a:lstStyle/>
          <a:p>
            <a:pPr algn="l"/>
            <a:r>
              <a:rPr lang="en-US" altLang="ko-KR" sz="1800" b="0" i="0" dirty="0">
                <a:solidFill>
                  <a:srgbClr val="FF0000"/>
                </a:solidFill>
                <a:effectLst/>
                <a:latin typeface="Malgun Gothic" panose="020B0503020000020004" pitchFamily="50" charset="-127"/>
                <a:ea typeface="(한)둥근헤드" panose="02030600000101010101" pitchFamily="18" charset="-127"/>
              </a:rPr>
              <a:t>38. </a:t>
            </a:r>
            <a:r>
              <a:rPr lang="ko-KR" altLang="en-US" sz="1800" b="0" i="0" dirty="0">
                <a:solidFill>
                  <a:srgbClr val="FF0000"/>
                </a:solidFill>
                <a:effectLst/>
                <a:latin typeface="Malgun Gothic" panose="020B0503020000020004" pitchFamily="50" charset="-127"/>
                <a:ea typeface="(한)둥근헤드" panose="02030600000101010101" pitchFamily="18" charset="-127"/>
              </a:rPr>
              <a:t>예수께서는 고물에서 베개를 베고 주무시더니 제자들이 깨우며 이르되 선생님이여 우리가 죽게 된 것을 돌보지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아니하시나이까</a:t>
            </a:r>
            <a:r>
              <a:rPr lang="ko-KR" altLang="en-US" sz="1800" b="0" i="0" dirty="0">
                <a:solidFill>
                  <a:srgbClr val="FF0000"/>
                </a:solidFill>
                <a:effectLst/>
                <a:latin typeface="Malgun Gothic" panose="020B0503020000020004" pitchFamily="50" charset="-127"/>
                <a:ea typeface="(한)둥근헤드" panose="02030600000101010101" pitchFamily="18" charset="-127"/>
              </a:rPr>
              <a:t> 하니</a:t>
            </a:r>
            <a:br>
              <a:rPr lang="ko-KR" altLang="en-US" sz="1800" dirty="0">
                <a:solidFill>
                  <a:srgbClr val="FF0000"/>
                </a:solidFill>
                <a:ea typeface="(한)둥근헤드" panose="02030600000101010101" pitchFamily="18" charset="-127"/>
              </a:rPr>
            </a:br>
            <a:r>
              <a:rPr lang="en-US" altLang="ko-KR" sz="1800" b="0" i="0" dirty="0">
                <a:solidFill>
                  <a:srgbClr val="FF0000"/>
                </a:solidFill>
                <a:effectLst/>
                <a:latin typeface="Malgun Gothic" panose="020B0503020000020004" pitchFamily="50" charset="-127"/>
                <a:ea typeface="(한)둥근헤드" panose="02030600000101010101" pitchFamily="18" charset="-127"/>
              </a:rPr>
              <a:t>39. </a:t>
            </a:r>
            <a:r>
              <a:rPr lang="ko-KR" altLang="en-US" sz="1800" b="0" i="0" dirty="0">
                <a:solidFill>
                  <a:srgbClr val="FF0000"/>
                </a:solidFill>
                <a:effectLst/>
                <a:latin typeface="Malgun Gothic" panose="020B0503020000020004" pitchFamily="50" charset="-127"/>
                <a:ea typeface="(한)둥근헤드" panose="02030600000101010101" pitchFamily="18" charset="-127"/>
              </a:rPr>
              <a:t>예수께서 깨어 바람을 꾸짖으시며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바다더러</a:t>
            </a:r>
            <a:r>
              <a:rPr lang="ko-KR" altLang="en-US" sz="1800" b="0" i="0" dirty="0">
                <a:solidFill>
                  <a:srgbClr val="FF0000"/>
                </a:solidFill>
                <a:effectLst/>
                <a:latin typeface="Malgun Gothic" panose="020B0503020000020004" pitchFamily="50" charset="-127"/>
                <a:ea typeface="(한)둥근헤드" panose="02030600000101010101" pitchFamily="18" charset="-127"/>
              </a:rPr>
              <a:t>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이르시되</a:t>
            </a:r>
            <a:r>
              <a:rPr lang="ko-KR" altLang="en-US" sz="1800" b="0" i="0" dirty="0">
                <a:solidFill>
                  <a:srgbClr val="FF0000"/>
                </a:solidFill>
                <a:effectLst/>
                <a:latin typeface="Malgun Gothic" panose="020B0503020000020004" pitchFamily="50" charset="-127"/>
                <a:ea typeface="(한)둥근헤드" panose="02030600000101010101" pitchFamily="18" charset="-127"/>
              </a:rPr>
              <a:t> 잠잠하라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고요하라</a:t>
            </a:r>
            <a:r>
              <a:rPr lang="ko-KR" altLang="en-US" sz="1800" b="0" i="0" dirty="0">
                <a:solidFill>
                  <a:srgbClr val="FF0000"/>
                </a:solidFill>
                <a:effectLst/>
                <a:latin typeface="Malgun Gothic" panose="020B0503020000020004" pitchFamily="50" charset="-127"/>
                <a:ea typeface="(한)둥근헤드" panose="02030600000101010101" pitchFamily="18" charset="-127"/>
              </a:rPr>
              <a:t> 하시니 바람이 그치고 아주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잔잔하여지더라</a:t>
            </a:r>
            <a:br>
              <a:rPr lang="ko-KR" altLang="en-US" sz="1800" dirty="0">
                <a:solidFill>
                  <a:srgbClr val="FF0000"/>
                </a:solidFill>
                <a:ea typeface="(한)둥근헤드" panose="02030600000101010101" pitchFamily="18" charset="-127"/>
              </a:rPr>
            </a:br>
            <a:r>
              <a:rPr lang="en-US" altLang="ko-KR" sz="1800" b="0" i="0" dirty="0">
                <a:solidFill>
                  <a:srgbClr val="FF0000"/>
                </a:solidFill>
                <a:effectLst/>
                <a:latin typeface="Malgun Gothic" panose="020B0503020000020004" pitchFamily="50" charset="-127"/>
                <a:ea typeface="(한)둥근헤드" panose="02030600000101010101" pitchFamily="18" charset="-127"/>
              </a:rPr>
              <a:t>40. </a:t>
            </a:r>
            <a:r>
              <a:rPr lang="ko-KR" altLang="en-US" sz="1800" b="0" i="0" dirty="0">
                <a:solidFill>
                  <a:srgbClr val="FF0000"/>
                </a:solidFill>
                <a:effectLst/>
                <a:latin typeface="Malgun Gothic" panose="020B0503020000020004" pitchFamily="50" charset="-127"/>
                <a:ea typeface="(한)둥근헤드" panose="02030600000101010101" pitchFamily="18" charset="-127"/>
              </a:rPr>
              <a:t>이에 제자들에게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이르시되</a:t>
            </a:r>
            <a:r>
              <a:rPr lang="ko-KR" altLang="en-US" sz="1800" b="0" i="0" dirty="0">
                <a:solidFill>
                  <a:srgbClr val="FF0000"/>
                </a:solidFill>
                <a:effectLst/>
                <a:latin typeface="Malgun Gothic" panose="020B0503020000020004" pitchFamily="50" charset="-127"/>
                <a:ea typeface="(한)둥근헤드" panose="02030600000101010101" pitchFamily="18" charset="-127"/>
              </a:rPr>
              <a:t> 어찌하여 이렇게 무서워하느냐 너희가 어찌 믿음이 </a:t>
            </a:r>
            <a:r>
              <a:rPr lang="ko-KR" altLang="en-US" sz="1800" b="0" i="0" dirty="0" err="1">
                <a:solidFill>
                  <a:srgbClr val="FF0000"/>
                </a:solidFill>
                <a:effectLst/>
                <a:latin typeface="Malgun Gothic" panose="020B0503020000020004" pitchFamily="50" charset="-127"/>
                <a:ea typeface="(한)둥근헤드" panose="02030600000101010101" pitchFamily="18" charset="-127"/>
              </a:rPr>
              <a:t>없느냐</a:t>
            </a:r>
            <a:r>
              <a:rPr lang="ko-KR" altLang="en-US" sz="1800" b="0" i="0" dirty="0">
                <a:solidFill>
                  <a:srgbClr val="FF0000"/>
                </a:solidFill>
                <a:effectLst/>
                <a:latin typeface="Malgun Gothic" panose="020B0503020000020004" pitchFamily="50" charset="-127"/>
                <a:ea typeface="(한)둥근헤드" panose="02030600000101010101" pitchFamily="18" charset="-127"/>
              </a:rPr>
              <a:t> 하시니</a:t>
            </a:r>
            <a:br>
              <a:rPr lang="ko-KR" altLang="en-US" sz="1800" dirty="0">
                <a:solidFill>
                  <a:srgbClr val="FF0000"/>
                </a:solidFill>
                <a:ea typeface="(한)둥근헤드" panose="02030600000101010101" pitchFamily="18" charset="-127"/>
              </a:rPr>
            </a:br>
            <a:r>
              <a:rPr lang="en-US" altLang="ko-KR" sz="1800" b="0" i="0" dirty="0">
                <a:solidFill>
                  <a:srgbClr val="FF0000"/>
                </a:solidFill>
                <a:effectLst/>
                <a:latin typeface="Malgun Gothic" panose="020B0503020000020004" pitchFamily="50" charset="-127"/>
                <a:ea typeface="(한)둥근헤드" panose="02030600000101010101" pitchFamily="18" charset="-127"/>
              </a:rPr>
              <a:t>41. </a:t>
            </a:r>
            <a:r>
              <a:rPr lang="ko-KR" altLang="en-US" sz="1800" b="0" i="0" dirty="0">
                <a:solidFill>
                  <a:srgbClr val="FF0000"/>
                </a:solidFill>
                <a:effectLst/>
                <a:latin typeface="Malgun Gothic" panose="020B0503020000020004" pitchFamily="50" charset="-127"/>
                <a:ea typeface="(한)둥근헤드" panose="02030600000101010101" pitchFamily="18" charset="-127"/>
              </a:rPr>
              <a:t>그들이 심히 두려워하여 서로 말하되 그가 누구이기에 바람과 바다도 순종하는가 하였더라</a:t>
            </a:r>
            <a:br>
              <a:rPr lang="en-US" altLang="ko-KR" sz="2000" b="0" i="0" dirty="0">
                <a:solidFill>
                  <a:srgbClr val="000000"/>
                </a:solidFill>
                <a:effectLst/>
                <a:latin typeface="Malgun Gothic" panose="020B0503020000020004" pitchFamily="50" charset="-127"/>
                <a:ea typeface="(한)둥근헤드" panose="02030600000101010101" pitchFamily="18" charset="-127"/>
              </a:rPr>
            </a:br>
            <a:r>
              <a:rPr lang="en-US" altLang="ko-KR" sz="2200" b="1" i="1" dirty="0">
                <a:solidFill>
                  <a:srgbClr val="D2B48C"/>
                </a:solidFill>
                <a:effectLst/>
                <a:latin typeface="Arial Black" panose="020B0A04020102090204" pitchFamily="34" charset="0"/>
              </a:rPr>
              <a:t>38 </a:t>
            </a:r>
            <a:r>
              <a:rPr lang="en-US" altLang="ko-KR" sz="2200" b="0" i="0" dirty="0">
                <a:solidFill>
                  <a:srgbClr val="222222"/>
                </a:solidFill>
                <a:effectLst/>
                <a:latin typeface="Arial Black" panose="020B0A04020102090204" pitchFamily="34" charset="0"/>
              </a:rPr>
              <a:t>At </a:t>
            </a:r>
            <a:r>
              <a:rPr lang="en-US" altLang="ko-KR" sz="2200" b="0" i="0" dirty="0" err="1">
                <a:solidFill>
                  <a:srgbClr val="222222"/>
                </a:solidFill>
                <a:effectLst/>
                <a:latin typeface="Arial Black" panose="020B0A04020102090204" pitchFamily="34" charset="0"/>
              </a:rPr>
              <a:t>siya'y</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natutulog</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hulihan</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ibabaw</a:t>
            </a:r>
            <a:r>
              <a:rPr lang="en-US" altLang="ko-KR" sz="2200" b="0" i="0" dirty="0">
                <a:solidFill>
                  <a:srgbClr val="222222"/>
                </a:solidFill>
                <a:effectLst/>
                <a:latin typeface="Arial Black" panose="020B0A04020102090204" pitchFamily="34" charset="0"/>
              </a:rPr>
              <a:t> ng </a:t>
            </a:r>
            <a:r>
              <a:rPr lang="en-US" altLang="ko-KR" sz="2200" b="0" i="0" dirty="0" err="1">
                <a:solidFill>
                  <a:srgbClr val="222222"/>
                </a:solidFill>
                <a:effectLst/>
                <a:latin typeface="Arial Black" panose="020B0A04020102090204" pitchFamily="34" charset="0"/>
              </a:rPr>
              <a:t>kutson</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siya'y</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ginising</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nila</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sinabi</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kaniya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Guro</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wala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bagang</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anoman</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iyo</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mapahamak</a:t>
            </a:r>
            <a:r>
              <a:rPr lang="en-US" altLang="ko-KR" sz="2200" b="0" i="0" dirty="0">
                <a:solidFill>
                  <a:srgbClr val="222222"/>
                </a:solidFill>
                <a:effectLst/>
                <a:latin typeface="Arial Black" panose="020B0A04020102090204" pitchFamily="34" charset="0"/>
              </a:rPr>
              <a:t> tayo?</a:t>
            </a:r>
            <a:br>
              <a:rPr lang="en-US" altLang="ko-KR" sz="2200" dirty="0">
                <a:latin typeface="Arial Black" panose="020B0A04020102090204" pitchFamily="34" charset="0"/>
              </a:rPr>
            </a:br>
            <a:r>
              <a:rPr lang="en-US" altLang="ko-KR" sz="2200" b="1" i="1" dirty="0">
                <a:solidFill>
                  <a:srgbClr val="D2B48C"/>
                </a:solidFill>
                <a:effectLst/>
                <a:latin typeface="Arial Black" panose="020B0A04020102090204" pitchFamily="34" charset="0"/>
              </a:rPr>
              <a:t>39 </a:t>
            </a:r>
            <a:r>
              <a:rPr lang="en-US" altLang="ko-KR" sz="2200" b="0" i="0" dirty="0">
                <a:solidFill>
                  <a:srgbClr val="222222"/>
                </a:solidFill>
                <a:effectLst/>
                <a:latin typeface="Arial Black" panose="020B0A04020102090204" pitchFamily="34" charset="0"/>
              </a:rPr>
              <a:t>At </a:t>
            </a:r>
            <a:r>
              <a:rPr lang="en-US" altLang="ko-KR" sz="2200" b="0" i="0" dirty="0" err="1">
                <a:solidFill>
                  <a:srgbClr val="222222"/>
                </a:solidFill>
                <a:effectLst/>
                <a:latin typeface="Arial Black" panose="020B0A04020102090204" pitchFamily="34" charset="0"/>
              </a:rPr>
              <a:t>gumising</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siya</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sinaway</a:t>
            </a:r>
            <a:r>
              <a:rPr lang="en-US" altLang="ko-KR" sz="2200" b="0" i="0" dirty="0">
                <a:solidFill>
                  <a:srgbClr val="222222"/>
                </a:solidFill>
                <a:effectLst/>
                <a:latin typeface="Arial Black" panose="020B0A04020102090204" pitchFamily="34" charset="0"/>
              </a:rPr>
              <a:t> ang </a:t>
            </a:r>
            <a:r>
              <a:rPr lang="en-US" altLang="ko-KR" sz="2200" b="0" i="0" dirty="0" err="1">
                <a:solidFill>
                  <a:srgbClr val="222222"/>
                </a:solidFill>
                <a:effectLst/>
                <a:latin typeface="Arial Black" panose="020B0A04020102090204" pitchFamily="34" charset="0"/>
              </a:rPr>
              <a:t>hangin</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sinabi</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dagat</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Pumayapa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tumahimik</a:t>
            </a:r>
            <a:r>
              <a:rPr lang="en-US" altLang="ko-KR" sz="2200" b="0" i="0" dirty="0">
                <a:solidFill>
                  <a:srgbClr val="222222"/>
                </a:solidFill>
                <a:effectLst/>
                <a:latin typeface="Arial Black" panose="020B0A04020102090204" pitchFamily="34" charset="0"/>
              </a:rPr>
              <a:t> ka. At </a:t>
            </a:r>
            <a:r>
              <a:rPr lang="en-US" altLang="ko-KR" sz="2200" b="0" i="0" dirty="0" err="1">
                <a:solidFill>
                  <a:srgbClr val="222222"/>
                </a:solidFill>
                <a:effectLst/>
                <a:latin typeface="Arial Black" panose="020B0A04020102090204" pitchFamily="34" charset="0"/>
              </a:rPr>
              <a:t>humimpil</a:t>
            </a:r>
            <a:r>
              <a:rPr lang="en-US" altLang="ko-KR" sz="2200" b="0" i="0" dirty="0">
                <a:solidFill>
                  <a:srgbClr val="222222"/>
                </a:solidFill>
                <a:effectLst/>
                <a:latin typeface="Arial Black" panose="020B0A04020102090204" pitchFamily="34" charset="0"/>
              </a:rPr>
              <a:t> ang </a:t>
            </a:r>
            <a:r>
              <a:rPr lang="en-US" altLang="ko-KR" sz="2200" b="0" i="0" dirty="0" err="1">
                <a:solidFill>
                  <a:srgbClr val="222222"/>
                </a:solidFill>
                <a:effectLst/>
                <a:latin typeface="Arial Black" panose="020B0A04020102090204" pitchFamily="34" charset="0"/>
              </a:rPr>
              <a:t>hangin</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humusay</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totoo</a:t>
            </a:r>
            <a:r>
              <a:rPr lang="en-US" altLang="ko-KR" sz="2200" b="0" i="0" dirty="0">
                <a:solidFill>
                  <a:srgbClr val="222222"/>
                </a:solidFill>
                <a:effectLst/>
                <a:latin typeface="Arial Black" panose="020B0A04020102090204" pitchFamily="34" charset="0"/>
              </a:rPr>
              <a:t> ang </a:t>
            </a:r>
            <a:r>
              <a:rPr lang="en-US" altLang="ko-KR" sz="2200" b="0" i="0" dirty="0" err="1">
                <a:solidFill>
                  <a:srgbClr val="222222"/>
                </a:solidFill>
                <a:effectLst/>
                <a:latin typeface="Arial Black" panose="020B0A04020102090204" pitchFamily="34" charset="0"/>
              </a:rPr>
              <a:t>panahon</a:t>
            </a:r>
            <a:r>
              <a:rPr lang="en-US" altLang="ko-KR" sz="2200" b="0" i="0" dirty="0">
                <a:solidFill>
                  <a:srgbClr val="222222"/>
                </a:solidFill>
                <a:effectLst/>
                <a:latin typeface="Arial Black" panose="020B0A04020102090204" pitchFamily="34" charset="0"/>
              </a:rPr>
              <a:t>,</a:t>
            </a:r>
            <a:br>
              <a:rPr lang="en-US" altLang="ko-KR" sz="2200" dirty="0">
                <a:latin typeface="Arial Black" panose="020B0A04020102090204" pitchFamily="34" charset="0"/>
              </a:rPr>
            </a:br>
            <a:r>
              <a:rPr lang="en-US" altLang="ko-KR" sz="2200" b="1" i="1" dirty="0">
                <a:solidFill>
                  <a:srgbClr val="D2B48C"/>
                </a:solidFill>
                <a:effectLst/>
                <a:latin typeface="Arial Black" panose="020B0A04020102090204" pitchFamily="34" charset="0"/>
              </a:rPr>
              <a:t>40 </a:t>
            </a:r>
            <a:r>
              <a:rPr lang="en-US" altLang="ko-KR" sz="2200" b="0" i="0" dirty="0">
                <a:solidFill>
                  <a:srgbClr val="222222"/>
                </a:solidFill>
                <a:effectLst/>
                <a:latin typeface="Arial Black" panose="020B0A04020102090204" pitchFamily="34" charset="0"/>
              </a:rPr>
              <a:t>At </a:t>
            </a:r>
            <a:r>
              <a:rPr lang="en-US" altLang="ko-KR" sz="2200" b="0" i="0" dirty="0" err="1">
                <a:solidFill>
                  <a:srgbClr val="222222"/>
                </a:solidFill>
                <a:effectLst/>
                <a:latin typeface="Arial Black" panose="020B0A04020102090204" pitchFamily="34" charset="0"/>
              </a:rPr>
              <a:t>sinabi</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niya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kanila</a:t>
            </a:r>
            <a:r>
              <a:rPr lang="en-US" altLang="ko-KR" sz="2200" b="0" i="0" dirty="0">
                <a:solidFill>
                  <a:srgbClr val="222222"/>
                </a:solidFill>
                <a:effectLst/>
                <a:latin typeface="Arial Black" panose="020B0A04020102090204" pitchFamily="34" charset="0"/>
              </a:rPr>
              <a:t>, Bakit kayo </a:t>
            </a:r>
            <a:r>
              <a:rPr lang="en-US" altLang="ko-KR" sz="2200" b="0" i="0" dirty="0" err="1">
                <a:solidFill>
                  <a:srgbClr val="222222"/>
                </a:solidFill>
                <a:effectLst/>
                <a:latin typeface="Arial Black" panose="020B0A04020102090204" pitchFamily="34" charset="0"/>
              </a:rPr>
              <a:t>nangatakot</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wala</a:t>
            </a:r>
            <a:r>
              <a:rPr lang="en-US" altLang="ko-KR" sz="2200" b="0" i="0" dirty="0">
                <a:solidFill>
                  <a:srgbClr val="222222"/>
                </a:solidFill>
                <a:effectLst/>
                <a:latin typeface="Arial Black" panose="020B0A04020102090204" pitchFamily="34" charset="0"/>
              </a:rPr>
              <a:t> pa </a:t>
            </a:r>
            <a:r>
              <a:rPr lang="en-US" altLang="ko-KR" sz="2200" b="0" i="0" dirty="0" err="1">
                <a:solidFill>
                  <a:srgbClr val="222222"/>
                </a:solidFill>
                <a:effectLst/>
                <a:latin typeface="Arial Black" panose="020B0A04020102090204" pitchFamily="34" charset="0"/>
              </a:rPr>
              <a:t>baga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kayong</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pananampalataya</a:t>
            </a:r>
            <a:r>
              <a:rPr lang="en-US" altLang="ko-KR" sz="2200" b="0" i="0" dirty="0">
                <a:solidFill>
                  <a:srgbClr val="222222"/>
                </a:solidFill>
                <a:effectLst/>
                <a:latin typeface="Arial Black" panose="020B0A04020102090204" pitchFamily="34" charset="0"/>
              </a:rPr>
              <a:t>?</a:t>
            </a:r>
            <a:br>
              <a:rPr lang="en-US" altLang="ko-KR" sz="2200" dirty="0">
                <a:latin typeface="Arial Black" panose="020B0A04020102090204" pitchFamily="34" charset="0"/>
              </a:rPr>
            </a:br>
            <a:r>
              <a:rPr lang="en-US" altLang="ko-KR" sz="2200" b="1" i="1" dirty="0">
                <a:solidFill>
                  <a:srgbClr val="D2B48C"/>
                </a:solidFill>
                <a:effectLst/>
                <a:latin typeface="Arial Black" panose="020B0A04020102090204" pitchFamily="34" charset="0"/>
              </a:rPr>
              <a:t>41 </a:t>
            </a:r>
            <a:r>
              <a:rPr lang="en-US" altLang="ko-KR" sz="2200" b="0" i="0" dirty="0">
                <a:solidFill>
                  <a:srgbClr val="222222"/>
                </a:solidFill>
                <a:effectLst/>
                <a:latin typeface="Arial Black" panose="020B0A04020102090204" pitchFamily="34" charset="0"/>
              </a:rPr>
              <a:t>At </a:t>
            </a:r>
            <a:r>
              <a:rPr lang="en-US" altLang="ko-KR" sz="2200" b="0" i="0" dirty="0" err="1">
                <a:solidFill>
                  <a:srgbClr val="222222"/>
                </a:solidFill>
                <a:effectLst/>
                <a:latin typeface="Arial Black" panose="020B0A04020102090204" pitchFamily="34" charset="0"/>
              </a:rPr>
              <a:t>sila'y</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nangatakot</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lubha</a:t>
            </a:r>
            <a:r>
              <a:rPr lang="en-US" altLang="ko-KR" sz="2200" b="0" i="0" dirty="0">
                <a:solidFill>
                  <a:srgbClr val="222222"/>
                </a:solidFill>
                <a:effectLst/>
                <a:latin typeface="Arial Black" panose="020B0A04020102090204" pitchFamily="34" charset="0"/>
              </a:rPr>
              <a:t>, at </a:t>
            </a:r>
            <a:r>
              <a:rPr lang="en-US" altLang="ko-KR" sz="2200" b="0" i="0" dirty="0" err="1">
                <a:solidFill>
                  <a:srgbClr val="222222"/>
                </a:solidFill>
                <a:effectLst/>
                <a:latin typeface="Arial Black" panose="020B0A04020102090204" pitchFamily="34" charset="0"/>
              </a:rPr>
              <a:t>sila-sila'y</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nangagsasabihan</a:t>
            </a:r>
            <a:r>
              <a:rPr lang="en-US" altLang="ko-KR" sz="2200" b="0" i="0" dirty="0">
                <a:solidFill>
                  <a:srgbClr val="222222"/>
                </a:solidFill>
                <a:effectLst/>
                <a:latin typeface="Arial Black" panose="020B0A04020102090204" pitchFamily="34" charset="0"/>
              </a:rPr>
              <a:t>, Sino </a:t>
            </a:r>
            <a:r>
              <a:rPr lang="en-US" altLang="ko-KR" sz="2200" b="0" i="0" dirty="0" err="1">
                <a:solidFill>
                  <a:srgbClr val="222222"/>
                </a:solidFill>
                <a:effectLst/>
                <a:latin typeface="Arial Black" panose="020B0A04020102090204" pitchFamily="34" charset="0"/>
              </a:rPr>
              <a:t>nga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ito</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na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pati</a:t>
            </a:r>
            <a:r>
              <a:rPr lang="en-US" altLang="ko-KR" sz="2200" b="0" i="0" dirty="0">
                <a:solidFill>
                  <a:srgbClr val="222222"/>
                </a:solidFill>
                <a:effectLst/>
                <a:latin typeface="Arial Black" panose="020B0A04020102090204" pitchFamily="34" charset="0"/>
              </a:rPr>
              <a:t> ng </a:t>
            </a:r>
            <a:r>
              <a:rPr lang="en-US" altLang="ko-KR" sz="2200" b="0" i="0" dirty="0" err="1">
                <a:solidFill>
                  <a:srgbClr val="222222"/>
                </a:solidFill>
                <a:effectLst/>
                <a:latin typeface="Arial Black" panose="020B0A04020102090204" pitchFamily="34" charset="0"/>
              </a:rPr>
              <a:t>hangin</a:t>
            </a:r>
            <a:r>
              <a:rPr lang="en-US" altLang="ko-KR" sz="2200" b="0" i="0" dirty="0">
                <a:solidFill>
                  <a:srgbClr val="222222"/>
                </a:solidFill>
                <a:effectLst/>
                <a:latin typeface="Arial Black" panose="020B0A04020102090204" pitchFamily="34" charset="0"/>
              </a:rPr>
              <a:t> at ng </a:t>
            </a:r>
            <a:r>
              <a:rPr lang="en-US" altLang="ko-KR" sz="2200" b="0" i="0" dirty="0" err="1">
                <a:solidFill>
                  <a:srgbClr val="222222"/>
                </a:solidFill>
                <a:effectLst/>
                <a:latin typeface="Arial Black" panose="020B0A04020102090204" pitchFamily="34" charset="0"/>
              </a:rPr>
              <a:t>dagat</a:t>
            </a:r>
            <a:r>
              <a:rPr lang="en-US" altLang="ko-KR" sz="2200" b="0" i="0" dirty="0">
                <a:solidFill>
                  <a:srgbClr val="222222"/>
                </a:solidFill>
                <a:effectLst/>
                <a:latin typeface="Arial Black" panose="020B0A04020102090204" pitchFamily="34" charset="0"/>
              </a:rPr>
              <a:t> ay </a:t>
            </a:r>
            <a:r>
              <a:rPr lang="en-US" altLang="ko-KR" sz="2200" b="0" i="0" dirty="0" err="1">
                <a:solidFill>
                  <a:srgbClr val="222222"/>
                </a:solidFill>
                <a:effectLst/>
                <a:latin typeface="Arial Black" panose="020B0A04020102090204" pitchFamily="34" charset="0"/>
              </a:rPr>
              <a:t>tumatalima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sa</a:t>
            </a:r>
            <a:r>
              <a:rPr lang="en-US" altLang="ko-KR" sz="2200" b="0" i="0" dirty="0">
                <a:solidFill>
                  <a:srgbClr val="222222"/>
                </a:solidFill>
                <a:effectLst/>
                <a:latin typeface="Arial Black" panose="020B0A04020102090204" pitchFamily="34" charset="0"/>
              </a:rPr>
              <a:t> </a:t>
            </a:r>
            <a:r>
              <a:rPr lang="en-US" altLang="ko-KR" sz="2200" b="0" i="0" dirty="0" err="1">
                <a:solidFill>
                  <a:srgbClr val="222222"/>
                </a:solidFill>
                <a:effectLst/>
                <a:latin typeface="Arial Black" panose="020B0A04020102090204" pitchFamily="34" charset="0"/>
              </a:rPr>
              <a:t>kaniya</a:t>
            </a:r>
            <a:r>
              <a:rPr lang="en-US" altLang="ko-KR" sz="2200" b="0" i="0" dirty="0">
                <a:solidFill>
                  <a:srgbClr val="222222"/>
                </a:solidFill>
                <a:effectLst/>
                <a:latin typeface="Arial Black" panose="020B0A04020102090204" pitchFamily="34" charset="0"/>
              </a:rPr>
              <a:t>?</a:t>
            </a:r>
            <a:br>
              <a:rPr lang="ko-KR" altLang="en-US" sz="4000" dirty="0">
                <a:latin typeface="Arial Black" panose="020B0A04020102090204" pitchFamily="34" charset="0"/>
              </a:rPr>
            </a:br>
            <a:endParaRPr lang="ko-KR" altLang="en-US" sz="2800" dirty="0">
              <a:solidFill>
                <a:srgbClr val="FF0000"/>
              </a:solidFill>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1847677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Pastor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Lee of Korea was suffered by joint inflammation and at last he could not stand and walk</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한국의 이목사라는 분은 관절염으로 고생하다가 나중엔 일어서거나 걸을 수도 없었다</a:t>
            </a:r>
            <a:r>
              <a:rPr kumimoji="0" lang="en-US" altLang="ko-KR" sz="2800" dirty="0">
                <a:latin typeface="Arial Black" pitchFamily="34" charset="0"/>
                <a:ea typeface="(한)둥근헤드" panose="02030600000101010101" pitchFamily="18" charset="-127"/>
              </a:rPr>
              <a:t>.</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 name="TextBox 7">
            <a:extLst>
              <a:ext uri="{FF2B5EF4-FFF2-40B4-BE49-F238E27FC236}">
                <a16:creationId xmlns:a16="http://schemas.microsoft.com/office/drawing/2014/main" id="{2ED6DCC3-338F-431B-8FD7-B08706860B46}"/>
              </a:ext>
            </a:extLst>
          </p:cNvPr>
          <p:cNvSpPr txBox="1"/>
          <p:nvPr/>
        </p:nvSpPr>
        <p:spPr>
          <a:xfrm>
            <a:off x="1907704" y="2397948"/>
            <a:ext cx="4572000" cy="2062103"/>
          </a:xfrm>
          <a:prstGeom prst="rect">
            <a:avLst/>
          </a:prstGeom>
          <a:noFill/>
        </p:spPr>
        <p:txBody>
          <a:bodyPr wrap="square">
            <a:spAutoFit/>
          </a:bodyPr>
          <a:lstStyle/>
          <a:p>
            <a:pPr algn="ctr"/>
            <a:r>
              <a:rPr kumimoji="0" lang="en-US" altLang="ko-KR" sz="3200" dirty="0">
                <a:solidFill>
                  <a:schemeClr val="bg1"/>
                </a:solidFill>
                <a:latin typeface="Arial Black" pitchFamily="34" charset="0"/>
                <a:ea typeface="(한)둥근헤드" panose="02030600000101010101" pitchFamily="18" charset="-127"/>
              </a:rPr>
              <a:t>Lust, Hatred, Envy, Greed, and evil thoughts and</a:t>
            </a:r>
            <a:r>
              <a:rPr kumimoji="0" lang="ko-KR" altLang="en-US" sz="3200" dirty="0">
                <a:solidFill>
                  <a:schemeClr val="bg1"/>
                </a:solidFill>
                <a:latin typeface="Arial Black" pitchFamily="34" charset="0"/>
                <a:ea typeface="(한)둥근헤드" panose="02030600000101010101" pitchFamily="18" charset="-127"/>
              </a:rPr>
              <a:t> </a:t>
            </a:r>
            <a:r>
              <a:rPr kumimoji="0" lang="en-US" altLang="ko-KR" sz="3200" dirty="0">
                <a:solidFill>
                  <a:schemeClr val="bg1"/>
                </a:solidFill>
                <a:latin typeface="Arial Black" pitchFamily="34" charset="0"/>
                <a:ea typeface="(한)둥근헤드" panose="02030600000101010101" pitchFamily="18" charset="-127"/>
              </a:rPr>
              <a:t>arrogance</a:t>
            </a:r>
            <a:r>
              <a:rPr kumimoji="0" lang="ko-KR" altLang="en-US" sz="3200" dirty="0">
                <a:solidFill>
                  <a:schemeClr val="bg1"/>
                </a:solidFill>
                <a:latin typeface="Arial Black" pitchFamily="34" charset="0"/>
                <a:ea typeface="(한)둥근헤드" panose="02030600000101010101" pitchFamily="18" charset="-127"/>
              </a:rPr>
              <a:t> </a:t>
            </a:r>
            <a:endParaRPr lang="ko-KR" altLang="en-US" sz="3200" dirty="0">
              <a:solidFill>
                <a:schemeClr val="bg1"/>
              </a:solidFill>
            </a:endParaRPr>
          </a:p>
        </p:txBody>
      </p:sp>
      <p:pic>
        <p:nvPicPr>
          <p:cNvPr id="26626" name="Picture 2" descr="관절염은 골다공증과 반비례?…완전히 뒤집는 연구결과 발표">
            <a:extLst>
              <a:ext uri="{FF2B5EF4-FFF2-40B4-BE49-F238E27FC236}">
                <a16:creationId xmlns:a16="http://schemas.microsoft.com/office/drawing/2014/main" id="{E70509F2-70AF-4764-B980-2D624A7B9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204" y="2397948"/>
            <a:ext cx="6407118" cy="427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9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lnSpcReduction="1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600" dirty="0">
                <a:latin typeface="Arial Black" pitchFamily="34" charset="0"/>
                <a:ea typeface="(한)둥근헤드" panose="02030600000101010101" pitchFamily="18" charset="-127"/>
              </a:rPr>
              <a:t>Pastor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Lee prayed</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40 days fasting prayer two times But did not be healed</a:t>
            </a:r>
          </a:p>
          <a:p>
            <a:pPr eaLnBrk="1" fontAlgn="auto" hangingPunct="1">
              <a:spcAft>
                <a:spcPts val="0"/>
              </a:spcAft>
              <a:defRPr/>
            </a:pPr>
            <a:r>
              <a:rPr kumimoji="0" lang="ko-KR" altLang="en-US" sz="2800" dirty="0">
                <a:latin typeface="Arial Black" pitchFamily="34" charset="0"/>
                <a:ea typeface="(한)둥근헤드" panose="02030600000101010101" pitchFamily="18" charset="-127"/>
              </a:rPr>
              <a:t>그는 </a:t>
            </a:r>
            <a:r>
              <a:rPr kumimoji="0" lang="en-US" altLang="ko-KR" sz="2800" dirty="0">
                <a:latin typeface="Arial Black" pitchFamily="34" charset="0"/>
                <a:ea typeface="(한)둥근헤드" panose="02030600000101010101" pitchFamily="18" charset="-127"/>
              </a:rPr>
              <a:t>40</a:t>
            </a:r>
            <a:r>
              <a:rPr kumimoji="0" lang="ko-KR" altLang="en-US" sz="2800" dirty="0">
                <a:latin typeface="Arial Black" pitchFamily="34" charset="0"/>
                <a:ea typeface="(한)둥근헤드" panose="02030600000101010101" pitchFamily="18" charset="-127"/>
              </a:rPr>
              <a:t>일금식을 </a:t>
            </a:r>
            <a:r>
              <a:rPr kumimoji="0" lang="ko-KR" altLang="en-US" sz="2800" dirty="0" err="1">
                <a:latin typeface="Arial Black" pitchFamily="34" charset="0"/>
                <a:ea typeface="(한)둥근헤드" panose="02030600000101010101" pitchFamily="18" charset="-127"/>
              </a:rPr>
              <a:t>두번</a:t>
            </a:r>
            <a:r>
              <a:rPr kumimoji="0" lang="ko-KR" altLang="en-US" sz="2800" dirty="0">
                <a:latin typeface="Arial Black" pitchFamily="34" charset="0"/>
                <a:ea typeface="(한)둥근헤드" panose="02030600000101010101" pitchFamily="18" charset="-127"/>
              </a:rPr>
              <a:t> 했지만 </a:t>
            </a:r>
            <a:r>
              <a:rPr kumimoji="0" lang="ko-KR" altLang="en-US" sz="2800" dirty="0" err="1">
                <a:latin typeface="Arial Black" pitchFamily="34" charset="0"/>
                <a:ea typeface="(한)둥근헤드" panose="02030600000101010101" pitchFamily="18" charset="-127"/>
              </a:rPr>
              <a:t>낫지못했다</a:t>
            </a:r>
            <a:r>
              <a:rPr kumimoji="0" lang="en-US" altLang="ko-KR" sz="2800" dirty="0">
                <a:latin typeface="Arial Black" pitchFamily="34" charset="0"/>
                <a:ea typeface="(한)둥근헤드" panose="02030600000101010101" pitchFamily="18" charset="-127"/>
              </a:rPr>
              <a:t>. </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7650" name="Picture 2" descr="릴레이 금식기도 – 김형주 지회장 | 북미주 KCBMC">
            <a:extLst>
              <a:ext uri="{FF2B5EF4-FFF2-40B4-BE49-F238E27FC236}">
                <a16:creationId xmlns:a16="http://schemas.microsoft.com/office/drawing/2014/main" id="{20C48BD6-3774-41D0-918F-7A33FA79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911" y="2276872"/>
            <a:ext cx="7098978" cy="442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눈물의 기도·감격...2만 5천여 성도들, 두손 들고 “주여, 우리를 구원하소서”">
            <a:extLst>
              <a:ext uri="{FF2B5EF4-FFF2-40B4-BE49-F238E27FC236}">
                <a16:creationId xmlns:a16="http://schemas.microsoft.com/office/drawing/2014/main" id="{8F5A1B77-D24E-422A-A501-58CE99444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620688"/>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69776" y="0"/>
            <a:ext cx="8478688" cy="21328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1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2800" dirty="0" err="1">
                <a:latin typeface="Arial Black" pitchFamily="34" charset="0"/>
                <a:ea typeface="(한)둥근헤드" panose="02030600000101010101" pitchFamily="18" charset="-127"/>
              </a:rPr>
              <a:t>어느날</a:t>
            </a:r>
            <a:r>
              <a:rPr kumimoji="0" lang="ko-KR" altLang="en-US" sz="2800" dirty="0">
                <a:latin typeface="Arial Black" pitchFamily="34" charset="0"/>
                <a:ea typeface="(한)둥근헤드" panose="02030600000101010101" pitchFamily="18" charset="-127"/>
              </a:rPr>
              <a:t> 새벽 그가 기도할 때 성령께서 그가 이제까지 교만하게 살아온 것을 깨닫게 해주었고 회개하라고 말씀하셨다</a:t>
            </a:r>
            <a:r>
              <a:rPr kumimoji="0" lang="en-US" altLang="ko-KR" sz="2800" dirty="0">
                <a:latin typeface="Arial Black" pitchFamily="34" charset="0"/>
                <a:ea typeface="(한)둥근헤드" panose="02030600000101010101" pitchFamily="18" charset="-127"/>
              </a:rPr>
              <a:t>.</a:t>
            </a: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One morning Holy Spirit realized him his arrogant life and let him repent it</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 name="말풍선: 모서리가 둥근 사각형 5">
            <a:extLst>
              <a:ext uri="{FF2B5EF4-FFF2-40B4-BE49-F238E27FC236}">
                <a16:creationId xmlns:a16="http://schemas.microsoft.com/office/drawing/2014/main" id="{5517EB12-6FB6-4098-854F-C02C707765B6}"/>
              </a:ext>
            </a:extLst>
          </p:cNvPr>
          <p:cNvSpPr/>
          <p:nvPr/>
        </p:nvSpPr>
        <p:spPr>
          <a:xfrm>
            <a:off x="107504" y="2420888"/>
            <a:ext cx="2448272" cy="2132856"/>
          </a:xfrm>
          <a:prstGeom prst="wedgeRoundRectCallout">
            <a:avLst>
              <a:gd name="adj1" fmla="val 69885"/>
              <a:gd name="adj2" fmla="val 1409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3200" dirty="0">
                <a:solidFill>
                  <a:schemeClr val="tx1"/>
                </a:solidFill>
                <a:latin typeface="Arial Black" pitchFamily="34" charset="0"/>
                <a:ea typeface="(한)둥근헤드" panose="02030600000101010101" pitchFamily="18" charset="-127"/>
              </a:rPr>
              <a:t>Forgive me Lord</a:t>
            </a:r>
            <a:endParaRPr kumimoji="0" lang="ko-KR" altLang="en-US" sz="3200" dirty="0">
              <a:solidFill>
                <a:schemeClr val="tx1"/>
              </a:solidFill>
              <a:latin typeface="Arial Black" pitchFamily="34" charset="0"/>
              <a:ea typeface="(한)둥근헤드" panose="02030600000101010101" pitchFamily="18" charset="-127"/>
            </a:endParaRPr>
          </a:p>
          <a:p>
            <a:pPr algn="ctr"/>
            <a:r>
              <a:rPr lang="ko-KR" altLang="en-US" sz="2400" dirty="0" err="1">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용서하소서</a:t>
            </a:r>
            <a:endPar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
        <p:nvSpPr>
          <p:cNvPr id="7" name="말풍선: 모서리가 둥근 사각형 6">
            <a:extLst>
              <a:ext uri="{FF2B5EF4-FFF2-40B4-BE49-F238E27FC236}">
                <a16:creationId xmlns:a16="http://schemas.microsoft.com/office/drawing/2014/main" id="{849CA6AF-F9DB-457A-A773-54A8E25ADBCF}"/>
              </a:ext>
            </a:extLst>
          </p:cNvPr>
          <p:cNvSpPr/>
          <p:nvPr/>
        </p:nvSpPr>
        <p:spPr>
          <a:xfrm>
            <a:off x="6500812" y="2210172"/>
            <a:ext cx="2448272" cy="2132856"/>
          </a:xfrm>
          <a:prstGeom prst="wedgeRoundRectCallout">
            <a:avLst>
              <a:gd name="adj1" fmla="val -65216"/>
              <a:gd name="adj2" fmla="val 26798"/>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3200" dirty="0">
                <a:solidFill>
                  <a:schemeClr val="tx1"/>
                </a:solidFill>
                <a:latin typeface="Arial Black" pitchFamily="34" charset="0"/>
                <a:ea typeface="(한)둥근헤드" panose="02030600000101010101" pitchFamily="18" charset="-127"/>
              </a:rPr>
              <a:t>I was arrogant</a:t>
            </a:r>
            <a:endParaRPr kumimoji="0" lang="ko-KR" altLang="en-US" sz="3200" dirty="0">
              <a:solidFill>
                <a:schemeClr val="tx1"/>
              </a:solidFill>
              <a:latin typeface="Arial Black" pitchFamily="34" charset="0"/>
              <a:ea typeface="(한)둥근헤드" panose="02030600000101010101" pitchFamily="18" charset="-127"/>
            </a:endParaRPr>
          </a:p>
          <a:p>
            <a:pPr algn="ctr"/>
            <a:r>
              <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내가 </a:t>
            </a:r>
            <a:r>
              <a:rPr lang="ko-KR" altLang="en-US" sz="2400" dirty="0" err="1">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교만했나이다</a:t>
            </a:r>
            <a:endPar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Tree>
    <p:extLst>
      <p:ext uri="{BB962C8B-B14F-4D97-AF65-F5344CB8AC3E}">
        <p14:creationId xmlns:p14="http://schemas.microsoft.com/office/powerpoint/2010/main" val="308757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24644" y="177366"/>
            <a:ext cx="8694712" cy="34040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lnSpc>
                <a:spcPct val="120000"/>
              </a:lnSpc>
              <a:spcAft>
                <a:spcPts val="0"/>
              </a:spcAft>
              <a:defRPr/>
            </a:pPr>
            <a:r>
              <a:rPr lang="ko-KR" altLang="en-US" sz="2800" b="0" i="0" dirty="0">
                <a:solidFill>
                  <a:srgbClr val="000000"/>
                </a:solidFill>
                <a:effectLst/>
                <a:latin typeface="굴림" panose="020B0600000101010101" pitchFamily="50" charset="-127"/>
                <a:ea typeface="(한)둥근헤드" panose="02030600000101010101" pitchFamily="18" charset="-127"/>
              </a:rPr>
              <a:t>먼저 하나님의 종이라고 섬김을 받으려고만 했던 죄를 회개했습니다</a:t>
            </a:r>
            <a:r>
              <a:rPr lang="en-US" altLang="ko-KR" sz="2800" b="0" i="0" dirty="0">
                <a:solidFill>
                  <a:srgbClr val="000000"/>
                </a:solidFill>
                <a:effectLst/>
                <a:latin typeface="굴림" panose="020B0600000101010101" pitchFamily="50" charset="-127"/>
                <a:ea typeface="(한)둥근헤드" panose="02030600000101010101" pitchFamily="18" charset="-127"/>
              </a:rPr>
              <a:t>. </a:t>
            </a:r>
          </a:p>
          <a:p>
            <a:pPr eaLnBrk="1" fontAlgn="auto" hangingPunct="1">
              <a:lnSpc>
                <a:spcPct val="120000"/>
              </a:lnSpc>
              <a:spcAft>
                <a:spcPts val="0"/>
              </a:spcAft>
              <a:defRPr/>
            </a:pPr>
            <a:r>
              <a:rPr lang="ko-KR" altLang="en-US" sz="2800" b="0" i="0" dirty="0">
                <a:solidFill>
                  <a:srgbClr val="000000"/>
                </a:solidFill>
                <a:effectLst/>
                <a:latin typeface="굴림" panose="020B0600000101010101" pitchFamily="50" charset="-127"/>
                <a:ea typeface="(한)둥근헤드" panose="02030600000101010101" pitchFamily="18" charset="-127"/>
              </a:rPr>
              <a:t>두 번째로는 다른 사람을 판단하고 비판했던 죄를 회개했습니다</a:t>
            </a:r>
            <a:r>
              <a:rPr lang="en-US" altLang="ko-KR" sz="2800" b="0" i="0" dirty="0">
                <a:solidFill>
                  <a:srgbClr val="000000"/>
                </a:solidFill>
                <a:effectLst/>
                <a:latin typeface="굴림" panose="020B0600000101010101" pitchFamily="50" charset="-127"/>
                <a:ea typeface="(한)둥근헤드" panose="02030600000101010101" pitchFamily="18" charset="-127"/>
              </a:rPr>
              <a:t>.</a:t>
            </a:r>
            <a:br>
              <a:rPr lang="ko-KR" altLang="en-US" sz="2800" dirty="0">
                <a:ea typeface="(한)둥근헤드" panose="02030600000101010101" pitchFamily="18" charset="-127"/>
              </a:rPr>
            </a:br>
            <a:r>
              <a:rPr lang="ko-KR" altLang="en-US" sz="2800" b="0" i="0" dirty="0">
                <a:solidFill>
                  <a:srgbClr val="000000"/>
                </a:solidFill>
                <a:effectLst/>
                <a:latin typeface="굴림" panose="020B0600000101010101" pitchFamily="50" charset="-127"/>
                <a:ea typeface="(한)둥근헤드" panose="02030600000101010101" pitchFamily="18" charset="-127"/>
              </a:rPr>
              <a:t>세 번째로 하나님과 의논하지 않고 목회했던 죄를 회개했습니다</a:t>
            </a:r>
            <a:r>
              <a:rPr lang="en-US" altLang="ko-KR" sz="2800" b="0" i="0" dirty="0">
                <a:solidFill>
                  <a:srgbClr val="000000"/>
                </a:solidFill>
                <a:effectLst/>
                <a:latin typeface="굴림" panose="020B0600000101010101" pitchFamily="50" charset="-127"/>
                <a:ea typeface="(한)둥근헤드" panose="02030600000101010101" pitchFamily="18" charset="-127"/>
              </a:rPr>
              <a:t>. </a:t>
            </a: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At</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first he repented the sin that he did not serve others and only wanted to be served</a:t>
            </a: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At second he repented the sin that he condemned others. </a:t>
            </a: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At third  he repented the sin that he did not discuss with God and led church only by his will.</a:t>
            </a:r>
          </a:p>
          <a:p>
            <a:pPr eaLnBrk="1" fontAlgn="auto" hangingPunct="1">
              <a:spcAft>
                <a:spcPts val="0"/>
              </a:spcAft>
              <a:defRPr/>
            </a:pPr>
            <a:endParaRPr kumimoji="0" lang="en-US" altLang="ko-KR" sz="3600" dirty="0">
              <a:latin typeface="Arial Black" pitchFamily="34" charset="0"/>
              <a:ea typeface="(한)둥근헤드" panose="02030600000101010101" pitchFamily="18" charset="-127"/>
            </a:endParaRPr>
          </a:p>
          <a:p>
            <a:pPr eaLnBrk="1" fontAlgn="auto" hangingPunct="1">
              <a:spcAft>
                <a:spcPts val="0"/>
              </a:spcAft>
              <a:defRPr/>
            </a:pP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9698" name="Picture 2" descr="The HOOT 신보 발표 '괴성통곡의 메탈~300만 리터의 눈물' | 허프포스트코리아">
            <a:extLst>
              <a:ext uri="{FF2B5EF4-FFF2-40B4-BE49-F238E27FC236}">
                <a16:creationId xmlns:a16="http://schemas.microsoft.com/office/drawing/2014/main" id="{65A03203-2E02-4487-99E6-345AB65D2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3276600"/>
            <a:ext cx="6929536" cy="346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5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9FE8EA27-60CB-428F-833D-88E875B5E664}"/>
              </a:ext>
            </a:extLst>
          </p:cNvPr>
          <p:cNvSpPr txBox="1">
            <a:spLocks/>
          </p:cNvSpPr>
          <p:nvPr/>
        </p:nvSpPr>
        <p:spPr bwMode="auto">
          <a:xfrm>
            <a:off x="224644" y="116632"/>
            <a:ext cx="8694712" cy="34040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lnSpc>
                <a:spcPct val="120000"/>
              </a:lnSpc>
              <a:spcAft>
                <a:spcPts val="0"/>
              </a:spcAft>
              <a:defRPr/>
            </a:pPr>
            <a:r>
              <a:rPr lang="ko-KR" altLang="en-US" sz="2800" b="0" i="0" dirty="0">
                <a:solidFill>
                  <a:srgbClr val="000000"/>
                </a:solidFill>
                <a:effectLst/>
                <a:latin typeface="굴림" panose="020B0600000101010101" pitchFamily="50" charset="-127"/>
                <a:ea typeface="(한)둥근헤드" panose="02030600000101010101" pitchFamily="18" charset="-127"/>
              </a:rPr>
              <a:t>그리고</a:t>
            </a:r>
            <a:r>
              <a:rPr lang="en-US" altLang="ko-KR" sz="2800" b="0" i="0" dirty="0">
                <a:solidFill>
                  <a:srgbClr val="000000"/>
                </a:solidFill>
                <a:effectLst/>
                <a:latin typeface="굴림" panose="020B0600000101010101" pitchFamily="50" charset="-127"/>
                <a:ea typeface="(한)둥근헤드" panose="02030600000101010101" pitchFamily="18" charset="-127"/>
              </a:rPr>
              <a:t> </a:t>
            </a:r>
            <a:r>
              <a:rPr lang="ko-KR" altLang="en-US" sz="2800" b="0" i="0" dirty="0">
                <a:solidFill>
                  <a:srgbClr val="000000"/>
                </a:solidFill>
                <a:effectLst/>
                <a:latin typeface="굴림" panose="020B0600000101010101" pitchFamily="50" charset="-127"/>
                <a:ea typeface="(한)둥근헤드" panose="02030600000101010101" pitchFamily="18" charset="-127"/>
              </a:rPr>
              <a:t>나서 놀라운 기적이 벌어졌습니다</a:t>
            </a:r>
            <a:r>
              <a:rPr lang="en-US" altLang="ko-KR" sz="2800" b="0" i="0" dirty="0">
                <a:solidFill>
                  <a:srgbClr val="000000"/>
                </a:solidFill>
                <a:effectLst/>
                <a:latin typeface="굴림" panose="020B0600000101010101" pitchFamily="50" charset="-127"/>
                <a:ea typeface="(한)둥근헤드" panose="02030600000101010101" pitchFamily="18" charset="-127"/>
              </a:rPr>
              <a:t>. </a:t>
            </a:r>
            <a:r>
              <a:rPr lang="ko-KR" altLang="en-US" sz="2800" b="0" i="0" dirty="0">
                <a:solidFill>
                  <a:srgbClr val="000000"/>
                </a:solidFill>
                <a:effectLst/>
                <a:latin typeface="굴림" panose="020B0600000101010101" pitchFamily="50" charset="-127"/>
                <a:ea typeface="(한)둥근헤드" panose="02030600000101010101" pitchFamily="18" charset="-127"/>
              </a:rPr>
              <a:t>그의 다리가 완전히 치료받은 것입니다</a:t>
            </a:r>
            <a:r>
              <a:rPr lang="en-US" altLang="ko-KR" sz="2800" b="0" i="0" dirty="0">
                <a:solidFill>
                  <a:srgbClr val="000000"/>
                </a:solidFill>
                <a:effectLst/>
                <a:latin typeface="굴림" panose="020B0600000101010101" pitchFamily="50" charset="-127"/>
                <a:ea typeface="(한)둥근헤드" panose="02030600000101010101" pitchFamily="18" charset="-127"/>
              </a:rPr>
              <a:t>. </a:t>
            </a:r>
            <a:r>
              <a:rPr lang="ko-KR" altLang="en-US" sz="2800" b="0" i="0" dirty="0">
                <a:solidFill>
                  <a:srgbClr val="000000"/>
                </a:solidFill>
                <a:effectLst/>
                <a:latin typeface="굴림" panose="020B0600000101010101" pitchFamily="50" charset="-127"/>
                <a:ea typeface="(한)둥근헤드" panose="02030600000101010101" pitchFamily="18" charset="-127"/>
              </a:rPr>
              <a:t>그후 그는 하나님과 </a:t>
            </a:r>
            <a:r>
              <a:rPr lang="ko-KR" altLang="en-US" sz="2800" b="0" i="0" dirty="0" err="1">
                <a:solidFill>
                  <a:srgbClr val="000000"/>
                </a:solidFill>
                <a:effectLst/>
                <a:latin typeface="굴림" panose="020B0600000101010101" pitchFamily="50" charset="-127"/>
                <a:ea typeface="(한)둥근헤드" panose="02030600000101010101" pitchFamily="18" charset="-127"/>
              </a:rPr>
              <a:t>사람앞에</a:t>
            </a:r>
            <a:r>
              <a:rPr lang="ko-KR" altLang="en-US" sz="2800" b="0" i="0" dirty="0">
                <a:solidFill>
                  <a:srgbClr val="000000"/>
                </a:solidFill>
                <a:effectLst/>
                <a:latin typeface="굴림" panose="020B0600000101010101" pitchFamily="50" charset="-127"/>
                <a:ea typeface="(한)둥근헤드" panose="02030600000101010101" pitchFamily="18" charset="-127"/>
              </a:rPr>
              <a:t> 겸손한 목사가 되었습니다</a:t>
            </a:r>
            <a:endParaRPr lang="en-US" altLang="ko-KR" sz="2800" b="0" i="0" dirty="0">
              <a:solidFill>
                <a:srgbClr val="000000"/>
              </a:solidFill>
              <a:effectLst/>
              <a:latin typeface="굴림" panose="020B0600000101010101" pitchFamily="50" charset="-127"/>
              <a:ea typeface="(한)둥근헤드" panose="02030600000101010101" pitchFamily="18" charset="-127"/>
            </a:endParaRPr>
          </a:p>
          <a:p>
            <a:pPr eaLnBrk="1" fontAlgn="auto" hangingPunct="1">
              <a:spcAft>
                <a:spcPts val="0"/>
              </a:spcAft>
              <a:defRPr/>
            </a:pPr>
            <a:r>
              <a:rPr kumimoji="0" lang="en-US" altLang="ko-KR" sz="3600" dirty="0">
                <a:latin typeface="Arial Black" pitchFamily="34" charset="0"/>
                <a:ea typeface="(한)둥근헤드" panose="02030600000101010101" pitchFamily="18" charset="-127"/>
              </a:rPr>
              <a:t>After</a:t>
            </a:r>
            <a:r>
              <a:rPr kumimoji="0" lang="ko-KR" altLang="en-US" sz="3600" dirty="0">
                <a:latin typeface="Arial Black" pitchFamily="34" charset="0"/>
                <a:ea typeface="(한)둥근헤드" panose="02030600000101010101" pitchFamily="18" charset="-127"/>
              </a:rPr>
              <a:t> </a:t>
            </a:r>
            <a:r>
              <a:rPr kumimoji="0" lang="en-US" altLang="ko-KR" sz="3600" dirty="0">
                <a:latin typeface="Arial Black" pitchFamily="34" charset="0"/>
                <a:ea typeface="(한)둥근헤드" panose="02030600000101010101" pitchFamily="18" charset="-127"/>
              </a:rPr>
              <a:t>then there was a big miracle. His joints were healed and he recovered from the sickness</a:t>
            </a:r>
            <a:endParaRPr kumimoji="0" lang="ko-KR" altLang="en-US" sz="2800" dirty="0">
              <a:latin typeface="Arial Black" pitchFamily="34" charset="0"/>
              <a:ea typeface="(한)둥근헤드" panose="02030600000101010101" pitchFamily="18" charset="-127"/>
            </a:endParaRPr>
          </a:p>
        </p:txBody>
      </p:sp>
      <p:sp>
        <p:nvSpPr>
          <p:cNvPr id="5" name="AutoShape 2" descr="How to Make a Difference As a Christian Youth: 12 Steps">
            <a:extLst>
              <a:ext uri="{FF2B5EF4-FFF2-40B4-BE49-F238E27FC236}">
                <a16:creationId xmlns:a16="http://schemas.microsoft.com/office/drawing/2014/main" id="{F90257EB-44A7-4D59-B00B-288A3EF05C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30722" name="Picture 2" descr="MEDIASK | 미디어SK | SK블로그 | [행복론] 건강한 몸에 깃드는 건강한 마음">
            <a:extLst>
              <a:ext uri="{FF2B5EF4-FFF2-40B4-BE49-F238E27FC236}">
                <a16:creationId xmlns:a16="http://schemas.microsoft.com/office/drawing/2014/main" id="{AA5D952E-B8D3-4A47-B0B9-DE0FFF832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4" y="3429000"/>
            <a:ext cx="4950379" cy="3337334"/>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내 마음은 왜 이럴까?]겸손은 여섯번째 성격이다 : 동아사이언스">
            <a:extLst>
              <a:ext uri="{FF2B5EF4-FFF2-40B4-BE49-F238E27FC236}">
                <a16:creationId xmlns:a16="http://schemas.microsoft.com/office/drawing/2014/main" id="{A47E9E84-7CC4-4FAB-8683-99BE6F1B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50" y="3581400"/>
            <a:ext cx="2058279" cy="304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7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601960" y="27275"/>
            <a:ext cx="7940079" cy="21055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3200" dirty="0">
                <a:latin typeface="Arial Black" pitchFamily="34" charset="0"/>
                <a:ea typeface="(한)둥근헤드" panose="02030600000101010101" pitchFamily="18" charset="-127"/>
              </a:rPr>
              <a:t>3. </a:t>
            </a:r>
            <a:r>
              <a:rPr kumimoji="0" lang="ko-KR" altLang="en-US" sz="3200" dirty="0">
                <a:latin typeface="Arial Black" pitchFamily="34" charset="0"/>
                <a:ea typeface="(한)둥근헤드" panose="02030600000101010101" pitchFamily="18" charset="-127"/>
              </a:rPr>
              <a:t>주님과</a:t>
            </a:r>
            <a:r>
              <a:rPr kumimoji="0" lang="en-US" altLang="ko-KR" sz="3200" dirty="0">
                <a:latin typeface="Arial Black" pitchFamily="34" charset="0"/>
                <a:ea typeface="(한)둥근헤드" panose="02030600000101010101" pitchFamily="18" charset="-127"/>
              </a:rPr>
              <a:t> </a:t>
            </a:r>
            <a:r>
              <a:rPr kumimoji="0" lang="ko-KR" altLang="en-US" sz="3200" dirty="0">
                <a:latin typeface="Arial Black" pitchFamily="34" charset="0"/>
                <a:ea typeface="(한)둥근헤드" panose="02030600000101010101" pitchFamily="18" charset="-127"/>
              </a:rPr>
              <a:t>함께하면 풍랑이 잠잠해진다</a:t>
            </a:r>
            <a:endParaRPr kumimoji="0" lang="en-US" altLang="ko-KR" sz="32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2800" dirty="0">
                <a:latin typeface="Arial Black" pitchFamily="34" charset="0"/>
                <a:ea typeface="(한)둥근헤드" panose="02030600000101010101" pitchFamily="18" charset="-127"/>
              </a:rPr>
              <a:t>When we walk with Jesus The gales will be </a:t>
            </a:r>
            <a:r>
              <a:rPr kumimoji="0" lang="en-US" altLang="ko-KR" sz="2800" dirty="0" err="1">
                <a:latin typeface="Arial Black" pitchFamily="34" charset="0"/>
                <a:ea typeface="(한)둥근헤드" panose="02030600000101010101" pitchFamily="18" charset="-127"/>
              </a:rPr>
              <a:t>carmed</a:t>
            </a:r>
            <a:endParaRPr kumimoji="0" lang="en-US" altLang="ko-KR" sz="2800" dirty="0">
              <a:latin typeface="Arial Black" pitchFamily="34" charset="0"/>
              <a:ea typeface="(한)둥근헤드" panose="02030600000101010101" pitchFamily="18" charset="-127"/>
            </a:endParaRPr>
          </a:p>
        </p:txBody>
      </p:sp>
      <p:pic>
        <p:nvPicPr>
          <p:cNvPr id="31748" name="Picture 4" descr="컨텐츠몰">
            <a:extLst>
              <a:ext uri="{FF2B5EF4-FFF2-40B4-BE49-F238E27FC236}">
                <a16:creationId xmlns:a16="http://schemas.microsoft.com/office/drawing/2014/main" id="{AB319E12-09BB-4210-A823-EBA246ECA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941" y="1916832"/>
            <a:ext cx="7128792" cy="5047185"/>
          </a:xfrm>
          <a:prstGeom prst="rect">
            <a:avLst/>
          </a:prstGeom>
          <a:noFill/>
          <a:extLst>
            <a:ext uri="{909E8E84-426E-40DD-AFC4-6F175D3DCCD1}">
              <a14:hiddenFill xmlns:a14="http://schemas.microsoft.com/office/drawing/2010/main">
                <a:solidFill>
                  <a:srgbClr val="FFFFFF"/>
                </a:solidFill>
              </a14:hiddenFill>
            </a:ext>
          </a:extLst>
        </p:spPr>
      </p:pic>
      <p:sp>
        <p:nvSpPr>
          <p:cNvPr id="7" name="말풍선: 모서리가 둥근 사각형 6">
            <a:extLst>
              <a:ext uri="{FF2B5EF4-FFF2-40B4-BE49-F238E27FC236}">
                <a16:creationId xmlns:a16="http://schemas.microsoft.com/office/drawing/2014/main" id="{60C35CF1-429F-42DA-A05F-654D9CD99354}"/>
              </a:ext>
            </a:extLst>
          </p:cNvPr>
          <p:cNvSpPr/>
          <p:nvPr/>
        </p:nvSpPr>
        <p:spPr>
          <a:xfrm>
            <a:off x="0" y="2276872"/>
            <a:ext cx="2483768" cy="3312368"/>
          </a:xfrm>
          <a:prstGeom prst="wedgeRoundRectCallout">
            <a:avLst>
              <a:gd name="adj1" fmla="val 116245"/>
              <a:gd name="adj2" fmla="val 1170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err="1">
                <a:ln w="0"/>
                <a:solidFill>
                  <a:schemeClr val="tx1"/>
                </a:solidFill>
                <a:effectLst>
                  <a:outerShdw blurRad="38100" dist="19050" dir="2700000" algn="tl" rotWithShape="0">
                    <a:schemeClr val="dk1">
                      <a:alpha val="40000"/>
                    </a:schemeClr>
                  </a:outerShdw>
                </a:effectLst>
                <a:ea typeface="(한)둥근헤드" panose="02030600000101010101" pitchFamily="18" charset="-127"/>
              </a:rPr>
              <a:t>Carm</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down waves!! </a:t>
            </a:r>
          </a:p>
          <a:p>
            <a:pPr algn="ctr"/>
            <a:r>
              <a:rPr lang="ko-KR" altLang="en-US" sz="3600" dirty="0">
                <a:ln w="0"/>
                <a:solidFill>
                  <a:srgbClr val="FF0000"/>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파도야 잠잠하라</a:t>
            </a:r>
          </a:p>
        </p:txBody>
      </p:sp>
      <p:pic>
        <p:nvPicPr>
          <p:cNvPr id="31750" name="Picture 6" descr="바다 대양 수평선 - Pixabay의 무료 사진">
            <a:extLst>
              <a:ext uri="{FF2B5EF4-FFF2-40B4-BE49-F238E27FC236}">
                <a16:creationId xmlns:a16="http://schemas.microsoft.com/office/drawing/2014/main" id="{904E37EA-5A88-4FD0-A8DC-345C2CE23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3" y="1848355"/>
            <a:ext cx="9069489" cy="625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3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1000"/>
                                        <p:tgtEl>
                                          <p:spTgt spid="31750"/>
                                        </p:tgtEl>
                                      </p:cBhvr>
                                    </p:animEffect>
                                    <p:anim calcmode="lin" valueType="num">
                                      <p:cBhvr>
                                        <p:cTn id="8" dur="1000" fill="hold"/>
                                        <p:tgtEl>
                                          <p:spTgt spid="31750"/>
                                        </p:tgtEl>
                                        <p:attrNameLst>
                                          <p:attrName>ppt_x</p:attrName>
                                        </p:attrNameLst>
                                      </p:cBhvr>
                                      <p:tavLst>
                                        <p:tav tm="0">
                                          <p:val>
                                            <p:strVal val="#ppt_x"/>
                                          </p:val>
                                        </p:tav>
                                        <p:tav tm="100000">
                                          <p:val>
                                            <p:strVal val="#ppt_x"/>
                                          </p:val>
                                        </p:tav>
                                      </p:tavLst>
                                    </p:anim>
                                    <p:anim calcmode="lin" valueType="num">
                                      <p:cBhvr>
                                        <p:cTn id="9"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창업가의 자격 '기업가정신'">
            <a:extLst>
              <a:ext uri="{FF2B5EF4-FFF2-40B4-BE49-F238E27FC236}">
                <a16:creationId xmlns:a16="http://schemas.microsoft.com/office/drawing/2014/main" id="{B73DAB31-4EAC-4CF5-A405-566B74EE3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77124"/>
            <a:ext cx="6001942" cy="3349921"/>
          </a:xfrm>
          <a:prstGeom prst="rect">
            <a:avLst/>
          </a:prstGeom>
          <a:noFill/>
          <a:extLst>
            <a:ext uri="{909E8E84-426E-40DD-AFC4-6F175D3DCCD1}">
              <a14:hiddenFill xmlns:a14="http://schemas.microsoft.com/office/drawing/2010/main">
                <a:solidFill>
                  <a:srgbClr val="FFFFFF"/>
                </a:solidFill>
              </a14:hiddenFill>
            </a:ext>
          </a:extLst>
        </p:spPr>
      </p:pic>
      <p:sp>
        <p:nvSpPr>
          <p:cNvPr id="6" name="제목 1"/>
          <p:cNvSpPr txBox="1">
            <a:spLocks/>
          </p:cNvSpPr>
          <p:nvPr/>
        </p:nvSpPr>
        <p:spPr bwMode="auto">
          <a:xfrm>
            <a:off x="601960" y="66154"/>
            <a:ext cx="7940079" cy="2376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40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6700" dirty="0">
                <a:latin typeface="Arial Black" pitchFamily="34" charset="0"/>
                <a:ea typeface="(한)둥근헤드" panose="02030600000101010101" pitchFamily="18" charset="-127"/>
              </a:rPr>
              <a:t>어느 영국선교사님이 선교비가 모자라 한 기독교인  사업가를 찾아가 선교비를 부탁했습니다</a:t>
            </a:r>
            <a:endParaRPr kumimoji="0" lang="en-US" altLang="ko-KR" sz="67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6700" dirty="0">
                <a:latin typeface="Arial Black" pitchFamily="34" charset="0"/>
                <a:ea typeface="(한)둥근헤드" panose="02030600000101010101" pitchFamily="18" charset="-127"/>
              </a:rPr>
              <a:t>A missionary required mission money and he visited a wealthy Christian businessman and asked mission fund</a:t>
            </a:r>
            <a:endParaRPr kumimoji="0" lang="ko-KR" altLang="en-US" sz="6600" dirty="0">
              <a:latin typeface="Arial Black" pitchFamily="34" charset="0"/>
              <a:ea typeface="(한)둥근헤드" panose="02030600000101010101" pitchFamily="18" charset="-127"/>
            </a:endParaRPr>
          </a:p>
        </p:txBody>
      </p:sp>
      <p:pic>
        <p:nvPicPr>
          <p:cNvPr id="32770" name="Picture 2" descr="사설] 고 김진욱 선교사님의 거룩한 순교의 피가 한국교회 영적부흥의 반석이 되길... - 미션투데이">
            <a:extLst>
              <a:ext uri="{FF2B5EF4-FFF2-40B4-BE49-F238E27FC236}">
                <a16:creationId xmlns:a16="http://schemas.microsoft.com/office/drawing/2014/main" id="{091320F5-4F42-479B-B17E-69CF3A5F3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0179"/>
            <a:ext cx="3149919" cy="4257821"/>
          </a:xfrm>
          <a:prstGeom prst="rect">
            <a:avLst/>
          </a:prstGeom>
          <a:noFill/>
          <a:extLst>
            <a:ext uri="{909E8E84-426E-40DD-AFC4-6F175D3DCCD1}">
              <a14:hiddenFill xmlns:a14="http://schemas.microsoft.com/office/drawing/2010/main">
                <a:solidFill>
                  <a:srgbClr val="FFFFFF"/>
                </a:solidFill>
              </a14:hiddenFill>
            </a:ext>
          </a:extLst>
        </p:spPr>
      </p:pic>
      <p:sp>
        <p:nvSpPr>
          <p:cNvPr id="7" name="말풍선: 모서리가 둥근 사각형 6">
            <a:extLst>
              <a:ext uri="{FF2B5EF4-FFF2-40B4-BE49-F238E27FC236}">
                <a16:creationId xmlns:a16="http://schemas.microsoft.com/office/drawing/2014/main" id="{971D636A-8B9B-4003-9567-F5BD5036ED3A}"/>
              </a:ext>
            </a:extLst>
          </p:cNvPr>
          <p:cNvSpPr/>
          <p:nvPr/>
        </p:nvSpPr>
        <p:spPr>
          <a:xfrm>
            <a:off x="730298" y="2152935"/>
            <a:ext cx="2448272" cy="1276065"/>
          </a:xfrm>
          <a:prstGeom prst="wedgeRoundRectCallout">
            <a:avLst>
              <a:gd name="adj1" fmla="val 141816"/>
              <a:gd name="adj2" fmla="val 72838"/>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3200" dirty="0">
                <a:solidFill>
                  <a:schemeClr val="tx1"/>
                </a:solidFill>
                <a:latin typeface="Arial Black" pitchFamily="34" charset="0"/>
                <a:ea typeface="(한)둥근헤드" panose="02030600000101010101" pitchFamily="18" charset="-127"/>
              </a:rPr>
              <a:t>Please help me</a:t>
            </a:r>
            <a:endParaRPr kumimoji="0" lang="ko-KR" altLang="en-US" sz="3200" dirty="0">
              <a:solidFill>
                <a:schemeClr val="tx1"/>
              </a:solidFill>
              <a:latin typeface="Arial Black" pitchFamily="34" charset="0"/>
              <a:ea typeface="(한)둥근헤드" panose="02030600000101010101" pitchFamily="18" charset="-127"/>
            </a:endParaRPr>
          </a:p>
          <a:p>
            <a:pPr algn="ctr"/>
            <a:r>
              <a:rPr lang="ko-KR" altLang="en-US" sz="24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rPr>
              <a:t>도와주세요</a:t>
            </a:r>
          </a:p>
        </p:txBody>
      </p:sp>
    </p:spTree>
    <p:extLst>
      <p:ext uri="{BB962C8B-B14F-4D97-AF65-F5344CB8AC3E}">
        <p14:creationId xmlns:p14="http://schemas.microsoft.com/office/powerpoint/2010/main" val="53419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창업가의 자격 '기업가정신'">
            <a:extLst>
              <a:ext uri="{FF2B5EF4-FFF2-40B4-BE49-F238E27FC236}">
                <a16:creationId xmlns:a16="http://schemas.microsoft.com/office/drawing/2014/main" id="{B73DAB31-4EAC-4CF5-A405-566B74EE3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77124"/>
            <a:ext cx="6001942" cy="3349921"/>
          </a:xfrm>
          <a:prstGeom prst="rect">
            <a:avLst/>
          </a:prstGeom>
          <a:noFill/>
          <a:extLst>
            <a:ext uri="{909E8E84-426E-40DD-AFC4-6F175D3DCCD1}">
              <a14:hiddenFill xmlns:a14="http://schemas.microsoft.com/office/drawing/2010/main">
                <a:solidFill>
                  <a:srgbClr val="FFFFFF"/>
                </a:solidFill>
              </a14:hiddenFill>
            </a:ext>
          </a:extLst>
        </p:spPr>
      </p:pic>
      <p:sp>
        <p:nvSpPr>
          <p:cNvPr id="6" name="제목 1"/>
          <p:cNvSpPr txBox="1">
            <a:spLocks/>
          </p:cNvSpPr>
          <p:nvPr/>
        </p:nvSpPr>
        <p:spPr bwMode="auto">
          <a:xfrm>
            <a:off x="421940" y="-38331"/>
            <a:ext cx="8362528" cy="2376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47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lnSpc>
                <a:spcPct val="170000"/>
              </a:lnSpc>
              <a:spcAft>
                <a:spcPts val="0"/>
              </a:spcAft>
              <a:defRPr/>
            </a:pPr>
            <a:r>
              <a:rPr kumimoji="0" lang="ko-KR" altLang="en-US" sz="5100" dirty="0">
                <a:latin typeface="Arial Black" pitchFamily="34" charset="0"/>
                <a:ea typeface="(한)둥근헤드" panose="02030600000101010101" pitchFamily="18" charset="-127"/>
              </a:rPr>
              <a:t>사업가는 귀찮다는 듯이 </a:t>
            </a:r>
            <a:r>
              <a:rPr kumimoji="0" lang="en-US" altLang="ko-KR" sz="5100" dirty="0">
                <a:latin typeface="Arial Black" pitchFamily="34" charset="0"/>
                <a:ea typeface="(한)둥근헤드" panose="02030600000101010101" pitchFamily="18" charset="-127"/>
              </a:rPr>
              <a:t>500</a:t>
            </a:r>
            <a:r>
              <a:rPr kumimoji="0" lang="ko-KR" altLang="en-US" sz="5100" dirty="0" err="1">
                <a:latin typeface="Arial Black" pitchFamily="34" charset="0"/>
                <a:ea typeface="(한)둥근헤드" panose="02030600000101010101" pitchFamily="18" charset="-127"/>
              </a:rPr>
              <a:t>달라짜리</a:t>
            </a:r>
            <a:r>
              <a:rPr kumimoji="0" lang="ko-KR" altLang="en-US" sz="5100" dirty="0">
                <a:latin typeface="Arial Black" pitchFamily="34" charset="0"/>
                <a:ea typeface="(한)둥근헤드" panose="02030600000101010101" pitchFamily="18" charset="-127"/>
              </a:rPr>
              <a:t> 수표를 써주었다</a:t>
            </a:r>
            <a:endParaRPr kumimoji="0" lang="en-US" altLang="ko-KR" sz="51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6700" dirty="0">
                <a:latin typeface="Arial Black" pitchFamily="34" charset="0"/>
                <a:ea typeface="(한)둥근헤드" panose="02030600000101010101" pitchFamily="18" charset="-127"/>
              </a:rPr>
              <a:t> The businessman felt annoyed and wrote 500 dollar’s check and gave him</a:t>
            </a:r>
            <a:endParaRPr kumimoji="0" lang="ko-KR" altLang="en-US" sz="6600" dirty="0">
              <a:latin typeface="Arial Black" pitchFamily="34" charset="0"/>
              <a:ea typeface="(한)둥근헤드" panose="02030600000101010101" pitchFamily="18" charset="-127"/>
            </a:endParaRPr>
          </a:p>
        </p:txBody>
      </p:sp>
      <p:sp>
        <p:nvSpPr>
          <p:cNvPr id="7" name="말풍선: 모서리가 둥근 사각형 6">
            <a:extLst>
              <a:ext uri="{FF2B5EF4-FFF2-40B4-BE49-F238E27FC236}">
                <a16:creationId xmlns:a16="http://schemas.microsoft.com/office/drawing/2014/main" id="{971D636A-8B9B-4003-9567-F5BD5036ED3A}"/>
              </a:ext>
            </a:extLst>
          </p:cNvPr>
          <p:cNvSpPr/>
          <p:nvPr/>
        </p:nvSpPr>
        <p:spPr>
          <a:xfrm>
            <a:off x="730298" y="2152935"/>
            <a:ext cx="2448272" cy="1276065"/>
          </a:xfrm>
          <a:prstGeom prst="wedgeRoundRectCallout">
            <a:avLst>
              <a:gd name="adj1" fmla="val 9481"/>
              <a:gd name="adj2" fmla="val 8168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2400" dirty="0">
                <a:solidFill>
                  <a:schemeClr val="tx1"/>
                </a:solidFill>
                <a:latin typeface="Arial Black" pitchFamily="34" charset="0"/>
                <a:ea typeface="(한)둥근헤드" panose="02030600000101010101" pitchFamily="18" charset="-127"/>
              </a:rPr>
              <a:t>Here you are</a:t>
            </a:r>
          </a:p>
          <a:p>
            <a:pPr eaLnBrk="1" fontAlgn="auto" hangingPunct="1">
              <a:spcAft>
                <a:spcPts val="0"/>
              </a:spcAft>
              <a:defRPr/>
            </a:pPr>
            <a:r>
              <a:rPr kumimoji="0" lang="ko-KR" altLang="en-US" sz="2400" dirty="0" err="1">
                <a:solidFill>
                  <a:schemeClr val="tx1"/>
                </a:solidFill>
                <a:latin typeface="Arial Black" pitchFamily="34" charset="0"/>
                <a:ea typeface="(한)둥근헤드" panose="02030600000101010101" pitchFamily="18" charset="-127"/>
              </a:rPr>
              <a:t>예있오</a:t>
            </a:r>
            <a:endParaRPr lang="ko-KR" altLang="en-US"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pic>
        <p:nvPicPr>
          <p:cNvPr id="33794" name="Picture 2" descr="자녀당 보조금 3000불 추진중 - 내셔널 - 애틀랜타 조선일보">
            <a:extLst>
              <a:ext uri="{FF2B5EF4-FFF2-40B4-BE49-F238E27FC236}">
                <a16:creationId xmlns:a16="http://schemas.microsoft.com/office/drawing/2014/main" id="{76484709-DB7C-4DD0-9D44-049900CD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16" y="3284984"/>
            <a:ext cx="5850800" cy="3276448"/>
          </a:xfrm>
          <a:prstGeom prst="rect">
            <a:avLst/>
          </a:prstGeom>
          <a:noFill/>
          <a:extLst>
            <a:ext uri="{909E8E84-426E-40DD-AFC4-6F175D3DCCD1}">
              <a14:hiddenFill xmlns:a14="http://schemas.microsoft.com/office/drawing/2010/main">
                <a:solidFill>
                  <a:srgbClr val="FFFFFF"/>
                </a:solidFill>
              </a14:hiddenFill>
            </a:ext>
          </a:extLst>
        </p:spPr>
      </p:pic>
      <p:sp>
        <p:nvSpPr>
          <p:cNvPr id="8" name="제목 1">
            <a:extLst>
              <a:ext uri="{FF2B5EF4-FFF2-40B4-BE49-F238E27FC236}">
                <a16:creationId xmlns:a16="http://schemas.microsoft.com/office/drawing/2014/main" id="{FAE6909A-59AF-41D5-B870-99EEFD648F3F}"/>
              </a:ext>
            </a:extLst>
          </p:cNvPr>
          <p:cNvSpPr txBox="1">
            <a:spLocks/>
          </p:cNvSpPr>
          <p:nvPr/>
        </p:nvSpPr>
        <p:spPr bwMode="auto">
          <a:xfrm>
            <a:off x="4680012" y="3272196"/>
            <a:ext cx="4104456" cy="2376264"/>
          </a:xfrm>
          <a:prstGeom prst="rect">
            <a:avLst/>
          </a:prstGeom>
          <a:noFill/>
          <a:ln>
            <a:noFill/>
          </a:ln>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lnSpc>
                <a:spcPct val="170000"/>
              </a:lnSpc>
              <a:spcAft>
                <a:spcPts val="0"/>
              </a:spcAft>
              <a:defRPr/>
            </a:pPr>
            <a:r>
              <a:rPr kumimoji="0" lang="en-US" altLang="ko-KR" sz="5400" b="1" dirty="0">
                <a:latin typeface="Kunstler Script" panose="030304020206070D0D06" pitchFamily="66" charset="0"/>
                <a:ea typeface="(한)둥근헤드" panose="02030600000101010101" pitchFamily="18" charset="-127"/>
              </a:rPr>
              <a:t>500 dollars only</a:t>
            </a:r>
            <a:endParaRPr kumimoji="0" lang="ko-KR" altLang="en-US" sz="7200" b="1" dirty="0">
              <a:latin typeface="Kunstler Script" panose="030304020206070D0D06" pitchFamily="66" charset="0"/>
              <a:ea typeface="(한)둥근헤드" panose="02030600000101010101" pitchFamily="18" charset="-127"/>
            </a:endParaRPr>
          </a:p>
        </p:txBody>
      </p:sp>
    </p:spTree>
    <p:extLst>
      <p:ext uri="{BB962C8B-B14F-4D97-AF65-F5344CB8AC3E}">
        <p14:creationId xmlns:p14="http://schemas.microsoft.com/office/powerpoint/2010/main" val="2205970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179512" y="19748"/>
            <a:ext cx="8424936" cy="261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325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6000" dirty="0">
                <a:latin typeface="Arial Black" pitchFamily="34" charset="0"/>
                <a:ea typeface="(한)둥근헤드" panose="02030600000101010101" pitchFamily="18" charset="-127"/>
              </a:rPr>
              <a:t>그때 한 사원이 사장실로 달려와 회사 배가 파선했음을 알렸다</a:t>
            </a:r>
            <a:r>
              <a:rPr kumimoji="0" lang="en-US" altLang="ko-KR" sz="6000" dirty="0">
                <a:latin typeface="Arial Black" pitchFamily="34" charset="0"/>
                <a:ea typeface="(한)둥근헤드" panose="02030600000101010101" pitchFamily="18" charset="-127"/>
              </a:rPr>
              <a:t>. </a:t>
            </a:r>
            <a:r>
              <a:rPr kumimoji="0" lang="ko-KR" altLang="en-US" sz="6000" dirty="0">
                <a:latin typeface="Arial Black" pitchFamily="34" charset="0"/>
                <a:ea typeface="(한)둥근헤드" panose="02030600000101010101" pitchFamily="18" charset="-127"/>
              </a:rPr>
              <a:t>그러자 사장이 낙심하여 선교사를 다시 불러 수료를 </a:t>
            </a:r>
            <a:r>
              <a:rPr kumimoji="0" lang="ko-KR" altLang="en-US" sz="6000" dirty="0" err="1">
                <a:latin typeface="Arial Black" pitchFamily="34" charset="0"/>
                <a:ea typeface="(한)둥근헤드" panose="02030600000101010101" pitchFamily="18" charset="-127"/>
              </a:rPr>
              <a:t>돌려달라고</a:t>
            </a:r>
            <a:r>
              <a:rPr kumimoji="0" lang="ko-KR" altLang="en-US" sz="6000" dirty="0">
                <a:latin typeface="Arial Black" pitchFamily="34" charset="0"/>
                <a:ea typeface="(한)둥근헤드" panose="02030600000101010101" pitchFamily="18" charset="-127"/>
              </a:rPr>
              <a:t> 했다</a:t>
            </a:r>
            <a:endParaRPr kumimoji="0" lang="en-US" altLang="ko-KR" sz="60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6600" dirty="0">
                <a:latin typeface="Arial Black" pitchFamily="34" charset="0"/>
                <a:ea typeface="(한)둥근헤드" panose="02030600000101010101" pitchFamily="18" charset="-127"/>
              </a:rPr>
              <a:t> </a:t>
            </a:r>
            <a:r>
              <a:rPr kumimoji="0" lang="en-US" altLang="ko-KR" sz="7400" dirty="0">
                <a:latin typeface="Arial Black" pitchFamily="34" charset="0"/>
                <a:ea typeface="(한)둥근헤드" panose="02030600000101010101" pitchFamily="18" charset="-127"/>
              </a:rPr>
              <a:t>At</a:t>
            </a:r>
            <a:r>
              <a:rPr kumimoji="0" lang="ko-KR" altLang="en-US" sz="7400" dirty="0">
                <a:latin typeface="Arial Black" pitchFamily="34" charset="0"/>
                <a:ea typeface="(한)둥근헤드" panose="02030600000101010101" pitchFamily="18" charset="-127"/>
              </a:rPr>
              <a:t> </a:t>
            </a:r>
            <a:r>
              <a:rPr kumimoji="0" lang="en-US" altLang="ko-KR" sz="7400" dirty="0">
                <a:latin typeface="Arial Black" pitchFamily="34" charset="0"/>
                <a:ea typeface="(한)둥근헤드" panose="02030600000101010101" pitchFamily="18" charset="-127"/>
              </a:rPr>
              <a:t>the time an officer ran to the office and informed him that his company ship was sunk in the ocean. The businessman called the missionary and demanded to give back the check he wrote.</a:t>
            </a:r>
            <a:endParaRPr kumimoji="0" lang="ko-KR" altLang="en-US" sz="6600" dirty="0">
              <a:latin typeface="Arial Black" pitchFamily="34" charset="0"/>
              <a:ea typeface="(한)둥근헤드" panose="02030600000101010101" pitchFamily="18" charset="-127"/>
            </a:endParaRPr>
          </a:p>
        </p:txBody>
      </p:sp>
      <p:pic>
        <p:nvPicPr>
          <p:cNvPr id="34818" name="Picture 2" descr="내가 속한 산업이나 일하는 기업이 침몰하는 배라는 사실을 알게 된다면... - The School of News">
            <a:extLst>
              <a:ext uri="{FF2B5EF4-FFF2-40B4-BE49-F238E27FC236}">
                <a16:creationId xmlns:a16="http://schemas.microsoft.com/office/drawing/2014/main" id="{3DDD86CF-5684-4561-A85A-11AD7F594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53" y="2492896"/>
            <a:ext cx="7085891" cy="434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5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일취월장 진주경제[12] 호암 이병철의 기업가정신(3) - 경남일보 - 우리나라 최초의 지역신문">
            <a:extLst>
              <a:ext uri="{FF2B5EF4-FFF2-40B4-BE49-F238E27FC236}">
                <a16:creationId xmlns:a16="http://schemas.microsoft.com/office/drawing/2014/main" id="{1348FDE2-2FC8-4ED7-B324-8E0FB7CA6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4" y="4064979"/>
            <a:ext cx="48768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자녀당 보조금 3000불 추진중 - 내셔널 - 애틀랜타 조선일보">
            <a:extLst>
              <a:ext uri="{FF2B5EF4-FFF2-40B4-BE49-F238E27FC236}">
                <a16:creationId xmlns:a16="http://schemas.microsoft.com/office/drawing/2014/main" id="{76484709-DB7C-4DD0-9D44-049900CD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774543"/>
            <a:ext cx="5850800" cy="3276448"/>
          </a:xfrm>
          <a:prstGeom prst="rect">
            <a:avLst/>
          </a:prstGeom>
          <a:noFill/>
          <a:extLst>
            <a:ext uri="{909E8E84-426E-40DD-AFC4-6F175D3DCCD1}">
              <a14:hiddenFill xmlns:a14="http://schemas.microsoft.com/office/drawing/2010/main">
                <a:solidFill>
                  <a:srgbClr val="FFFFFF"/>
                </a:solidFill>
              </a14:hiddenFill>
            </a:ext>
          </a:extLst>
        </p:spPr>
      </p:pic>
      <p:sp>
        <p:nvSpPr>
          <p:cNvPr id="6" name="제목 1"/>
          <p:cNvSpPr txBox="1">
            <a:spLocks/>
          </p:cNvSpPr>
          <p:nvPr/>
        </p:nvSpPr>
        <p:spPr bwMode="auto">
          <a:xfrm>
            <a:off x="662140" y="-78958"/>
            <a:ext cx="8218512" cy="2376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2400" dirty="0">
                <a:latin typeface="Arial Black" pitchFamily="34" charset="0"/>
                <a:ea typeface="(한)둥근헤드" panose="02030600000101010101" pitchFamily="18" charset="-127"/>
              </a:rPr>
              <a:t>사업가는 </a:t>
            </a:r>
            <a:r>
              <a:rPr kumimoji="0" lang="en-US" altLang="ko-KR" sz="2400" dirty="0">
                <a:latin typeface="Arial Black" pitchFamily="34" charset="0"/>
                <a:ea typeface="(한)둥근헤드" panose="02030600000101010101" pitchFamily="18" charset="-127"/>
              </a:rPr>
              <a:t>500 </a:t>
            </a:r>
            <a:r>
              <a:rPr kumimoji="0" lang="ko-KR" altLang="en-US" sz="2400" dirty="0" err="1">
                <a:latin typeface="Arial Black" pitchFamily="34" charset="0"/>
                <a:ea typeface="(한)둥근헤드" panose="02030600000101010101" pitchFamily="18" charset="-127"/>
              </a:rPr>
              <a:t>달러짜리</a:t>
            </a:r>
            <a:r>
              <a:rPr kumimoji="0" lang="ko-KR" altLang="en-US" sz="2400" dirty="0">
                <a:latin typeface="Arial Black" pitchFamily="34" charset="0"/>
                <a:ea typeface="(한)둥근헤드" panose="02030600000101010101" pitchFamily="18" charset="-127"/>
              </a:rPr>
              <a:t> 수표를 돌려받더니 </a:t>
            </a:r>
            <a:r>
              <a:rPr kumimoji="0" lang="en-US" altLang="ko-KR" sz="2400" dirty="0">
                <a:latin typeface="Arial Black" pitchFamily="34" charset="0"/>
                <a:ea typeface="(한)둥근헤드" panose="02030600000101010101" pitchFamily="18" charset="-127"/>
              </a:rPr>
              <a:t>5000</a:t>
            </a:r>
            <a:r>
              <a:rPr kumimoji="0" lang="ko-KR" altLang="en-US" sz="2400" dirty="0" err="1">
                <a:latin typeface="Arial Black" pitchFamily="34" charset="0"/>
                <a:ea typeface="(한)둥근헤드" panose="02030600000101010101" pitchFamily="18" charset="-127"/>
              </a:rPr>
              <a:t>달러짜리</a:t>
            </a:r>
            <a:r>
              <a:rPr kumimoji="0" lang="ko-KR" altLang="en-US" sz="2400" dirty="0">
                <a:latin typeface="Arial Black" pitchFamily="34" charset="0"/>
                <a:ea typeface="(한)둥근헤드" panose="02030600000101010101" pitchFamily="18" charset="-127"/>
              </a:rPr>
              <a:t> 수표를 써서 선교사에게 주면서 말했다</a:t>
            </a:r>
            <a:endParaRPr kumimoji="0" lang="en-US" altLang="ko-KR" sz="24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2400" dirty="0">
                <a:latin typeface="Arial Black" pitchFamily="34" charset="0"/>
                <a:ea typeface="(한)둥근헤드" panose="02030600000101010101" pitchFamily="18" charset="-127"/>
              </a:rPr>
              <a:t>The</a:t>
            </a:r>
            <a:r>
              <a:rPr kumimoji="0" lang="ko-KR" altLang="en-US" sz="2400" dirty="0">
                <a:latin typeface="Arial Black" pitchFamily="34" charset="0"/>
                <a:ea typeface="(한)둥근헤드" panose="02030600000101010101" pitchFamily="18" charset="-127"/>
              </a:rPr>
              <a:t> </a:t>
            </a:r>
            <a:r>
              <a:rPr kumimoji="0" lang="en-US" altLang="ko-KR" sz="2400" dirty="0">
                <a:latin typeface="Arial Black" pitchFamily="34" charset="0"/>
                <a:ea typeface="(한)둥근헤드" panose="02030600000101010101" pitchFamily="18" charset="-127"/>
              </a:rPr>
              <a:t>Businessman took</a:t>
            </a:r>
            <a:r>
              <a:rPr kumimoji="0" lang="ko-KR" altLang="en-US" sz="2400" dirty="0">
                <a:latin typeface="Arial Black" pitchFamily="34" charset="0"/>
                <a:ea typeface="(한)둥근헤드" panose="02030600000101010101" pitchFamily="18" charset="-127"/>
              </a:rPr>
              <a:t> </a:t>
            </a:r>
            <a:r>
              <a:rPr kumimoji="0" lang="en-US" altLang="ko-KR" sz="2400" dirty="0">
                <a:latin typeface="Arial Black" pitchFamily="34" charset="0"/>
                <a:ea typeface="(한)둥근헤드" panose="02030600000101010101" pitchFamily="18" charset="-127"/>
              </a:rPr>
              <a:t>back the 500 dollar’s check and rewrote 5,000 dollar’s check and gave it to the missionary</a:t>
            </a:r>
            <a:endParaRPr kumimoji="0" lang="ko-KR" altLang="en-US" sz="2400" dirty="0">
              <a:latin typeface="Arial Black" pitchFamily="34" charset="0"/>
              <a:ea typeface="(한)둥근헤드" panose="02030600000101010101" pitchFamily="18" charset="-127"/>
            </a:endParaRPr>
          </a:p>
        </p:txBody>
      </p:sp>
      <p:sp>
        <p:nvSpPr>
          <p:cNvPr id="7" name="말풍선: 모서리가 둥근 사각형 6">
            <a:extLst>
              <a:ext uri="{FF2B5EF4-FFF2-40B4-BE49-F238E27FC236}">
                <a16:creationId xmlns:a16="http://schemas.microsoft.com/office/drawing/2014/main" id="{971D636A-8B9B-4003-9567-F5BD5036ED3A}"/>
              </a:ext>
            </a:extLst>
          </p:cNvPr>
          <p:cNvSpPr/>
          <p:nvPr/>
        </p:nvSpPr>
        <p:spPr>
          <a:xfrm>
            <a:off x="299480" y="2109390"/>
            <a:ext cx="8689056" cy="1672994"/>
          </a:xfrm>
          <a:prstGeom prst="wedgeRoundRectCallout">
            <a:avLst>
              <a:gd name="adj1" fmla="val -24216"/>
              <a:gd name="adj2" fmla="val 8648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kumimoji="0" lang="en-US" altLang="ko-KR" sz="2400" dirty="0">
                <a:solidFill>
                  <a:schemeClr val="tx1"/>
                </a:solidFill>
                <a:latin typeface="Arial Black" pitchFamily="34" charset="0"/>
                <a:ea typeface="(한)둥근헤드" panose="02030600000101010101" pitchFamily="18" charset="-127"/>
              </a:rPr>
              <a:t>Sorry I think I was so arrogant that God punished me. I repent my arrogance. Forgive me. I will be humble and walk with God.</a:t>
            </a:r>
          </a:p>
          <a:p>
            <a:pPr eaLnBrk="1" fontAlgn="auto" hangingPunct="1">
              <a:spcAft>
                <a:spcPts val="0"/>
              </a:spcAft>
              <a:defRPr/>
            </a:pPr>
            <a:r>
              <a:rPr kumimoji="0" lang="ko-KR" altLang="en-US" sz="2000" dirty="0">
                <a:solidFill>
                  <a:schemeClr val="tx1"/>
                </a:solidFill>
                <a:latin typeface="Arial Black" pitchFamily="34" charset="0"/>
                <a:ea typeface="(한)둥근헤드" panose="02030600000101010101" pitchFamily="18" charset="-127"/>
              </a:rPr>
              <a:t>내가 건방져서 하나님이 날 </a:t>
            </a:r>
            <a:r>
              <a:rPr kumimoji="0" lang="ko-KR" altLang="en-US" sz="2000" dirty="0" err="1">
                <a:solidFill>
                  <a:schemeClr val="tx1"/>
                </a:solidFill>
                <a:latin typeface="Arial Black" pitchFamily="34" charset="0"/>
                <a:ea typeface="(한)둥근헤드" panose="02030600000101010101" pitchFamily="18" charset="-127"/>
              </a:rPr>
              <a:t>벌주신것같소</a:t>
            </a:r>
            <a:r>
              <a:rPr kumimoji="0" lang="ko-KR" altLang="en-US" sz="2000" dirty="0">
                <a:solidFill>
                  <a:schemeClr val="tx1"/>
                </a:solidFill>
                <a:latin typeface="Arial Black" pitchFamily="34" charset="0"/>
                <a:ea typeface="(한)둥근헤드" panose="02030600000101010101" pitchFamily="18" charset="-127"/>
              </a:rPr>
              <a:t> 미안하오 이제부터 겸손히 난 주님과 같이 동행할 거요</a:t>
            </a:r>
            <a:endParaRPr lang="ko-KR" altLang="en-US" sz="1600" dirty="0">
              <a:ln w="0"/>
              <a:solidFill>
                <a:schemeClr val="tx1"/>
              </a:solidFill>
              <a:effectLst>
                <a:outerShdw blurRad="38100" dist="19050" dir="2700000" algn="tl" rotWithShape="0">
                  <a:schemeClr val="dk1">
                    <a:alpha val="40000"/>
                  </a:schemeClr>
                </a:outerShdw>
              </a:effectLst>
              <a:latin typeface="Arial Black" panose="020B0A04020102090204" pitchFamily="34" charset="0"/>
              <a:ea typeface="(한)둥근헤드" panose="02030600000101010101" pitchFamily="18" charset="-127"/>
            </a:endParaRPr>
          </a:p>
        </p:txBody>
      </p:sp>
      <p:sp>
        <p:nvSpPr>
          <p:cNvPr id="8" name="제목 1">
            <a:extLst>
              <a:ext uri="{FF2B5EF4-FFF2-40B4-BE49-F238E27FC236}">
                <a16:creationId xmlns:a16="http://schemas.microsoft.com/office/drawing/2014/main" id="{FAE6909A-59AF-41D5-B870-99EEFD648F3F}"/>
              </a:ext>
            </a:extLst>
          </p:cNvPr>
          <p:cNvSpPr txBox="1">
            <a:spLocks/>
          </p:cNvSpPr>
          <p:nvPr/>
        </p:nvSpPr>
        <p:spPr bwMode="auto">
          <a:xfrm>
            <a:off x="4644008" y="3658209"/>
            <a:ext cx="4104456" cy="2376264"/>
          </a:xfrm>
          <a:prstGeom prst="rect">
            <a:avLst/>
          </a:prstGeom>
          <a:noFill/>
          <a:ln>
            <a:noFill/>
          </a:ln>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lnSpc>
                <a:spcPct val="170000"/>
              </a:lnSpc>
              <a:spcAft>
                <a:spcPts val="0"/>
              </a:spcAft>
              <a:defRPr/>
            </a:pPr>
            <a:r>
              <a:rPr kumimoji="0" lang="en-US" altLang="ko-KR" sz="5400" b="1" dirty="0">
                <a:latin typeface="Kunstler Script" panose="030304020206070D0D06" pitchFamily="66" charset="0"/>
                <a:ea typeface="(한)둥근헤드" panose="02030600000101010101" pitchFamily="18" charset="-127"/>
              </a:rPr>
              <a:t>5,000 dollars only</a:t>
            </a:r>
            <a:endParaRPr kumimoji="0" lang="ko-KR" altLang="en-US" sz="7200" b="1" dirty="0">
              <a:latin typeface="Kunstler Script" panose="030304020206070D0D06" pitchFamily="66" charset="0"/>
              <a:ea typeface="(한)둥근헤드" panose="02030600000101010101" pitchFamily="18" charset="-127"/>
            </a:endParaRPr>
          </a:p>
        </p:txBody>
      </p:sp>
    </p:spTree>
    <p:extLst>
      <p:ext uri="{BB962C8B-B14F-4D97-AF65-F5344CB8AC3E}">
        <p14:creationId xmlns:p14="http://schemas.microsoft.com/office/powerpoint/2010/main" val="285481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555092" y="476672"/>
            <a:ext cx="8033816" cy="897424"/>
          </a:xfrm>
          <a:solidFill>
            <a:schemeClr val="bg1"/>
          </a:solidFill>
        </p:spPr>
        <p:txBody>
          <a:bodyPr rtlCol="0">
            <a:noAutofit/>
          </a:bodyPr>
          <a:lstStyle/>
          <a:p>
            <a:pPr eaLnBrk="1" fontAlgn="auto" hangingPunct="1">
              <a:spcAft>
                <a:spcPts val="0"/>
              </a:spcAft>
              <a:defRPr/>
            </a:pPr>
            <a:r>
              <a:rPr lang="ko-KR" altLang="en-US" sz="3600" dirty="0">
                <a:solidFill>
                  <a:schemeClr val="accent4">
                    <a:lumMod val="75000"/>
                  </a:schemeClr>
                </a:solidFill>
                <a:latin typeface="Arial Black" pitchFamily="34" charset="0"/>
                <a:ea typeface="(한)둥근헤드" panose="02030600000101010101" pitchFamily="18" charset="-127"/>
              </a:rPr>
              <a:t>인생에는 많은 풍랑이 닥친다</a:t>
            </a:r>
            <a:br>
              <a:rPr lang="en-US" altLang="ko-KR" sz="3600" dirty="0">
                <a:solidFill>
                  <a:schemeClr val="accent4">
                    <a:lumMod val="75000"/>
                  </a:schemeClr>
                </a:solidFill>
                <a:latin typeface="Arial Black" pitchFamily="34" charset="0"/>
                <a:ea typeface="(한)둥근헤드" panose="02030600000101010101" pitchFamily="18" charset="-127"/>
              </a:rPr>
            </a:br>
            <a:r>
              <a:rPr lang="en-US" altLang="ko-KR" sz="3600" dirty="0">
                <a:solidFill>
                  <a:schemeClr val="accent4">
                    <a:lumMod val="75000"/>
                  </a:schemeClr>
                </a:solidFill>
                <a:latin typeface="Arial Black" pitchFamily="34" charset="0"/>
                <a:ea typeface="(한)둥근헤드" panose="02030600000101010101" pitchFamily="18" charset="-127"/>
              </a:rPr>
              <a:t>We meet many gales in our life</a:t>
            </a:r>
            <a:endParaRPr lang="ko-KR" altLang="en-US" sz="2000" dirty="0">
              <a:latin typeface="Arial Black" pitchFamily="34" charset="0"/>
              <a:ea typeface="(한)둥근헤드" panose="02030600000101010101" pitchFamily="18" charset="-127"/>
            </a:endParaRPr>
          </a:p>
        </p:txBody>
      </p:sp>
      <p:pic>
        <p:nvPicPr>
          <p:cNvPr id="3" name="Picture 2" descr="인생의 풍랑을 잠잠케 하시는 주님! : 네이버 블로그">
            <a:extLst>
              <a:ext uri="{FF2B5EF4-FFF2-40B4-BE49-F238E27FC236}">
                <a16:creationId xmlns:a16="http://schemas.microsoft.com/office/drawing/2014/main" id="{8D37A43F-821B-409F-A044-9479475BC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92" y="1700808"/>
            <a:ext cx="8033816" cy="529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88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601960" y="19748"/>
            <a:ext cx="8146503" cy="261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2400" dirty="0">
                <a:latin typeface="Arial Black" pitchFamily="34" charset="0"/>
                <a:ea typeface="(한)둥근헤드" panose="02030600000101010101" pitchFamily="18" charset="-127"/>
              </a:rPr>
              <a:t>하나님은 이 사장의 믿음을 보시고 시련을 딛고 다시 </a:t>
            </a:r>
            <a:r>
              <a:rPr kumimoji="0" lang="ko-KR" altLang="en-US" sz="2400" dirty="0" err="1">
                <a:latin typeface="Arial Black" pitchFamily="34" charset="0"/>
                <a:ea typeface="(한)둥근헤드" panose="02030600000101010101" pitchFamily="18" charset="-127"/>
              </a:rPr>
              <a:t>그의회사를</a:t>
            </a:r>
            <a:r>
              <a:rPr kumimoji="0" lang="ko-KR" altLang="en-US" sz="2400" dirty="0">
                <a:latin typeface="Arial Black" pitchFamily="34" charset="0"/>
                <a:ea typeface="(한)둥근헤드" panose="02030600000101010101" pitchFamily="18" charset="-127"/>
              </a:rPr>
              <a:t> 크게 부흥시켰다</a:t>
            </a:r>
            <a:endParaRPr kumimoji="0" lang="en-US" altLang="ko-KR" sz="24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2800" dirty="0">
                <a:latin typeface="Arial Black" pitchFamily="34" charset="0"/>
                <a:ea typeface="(한)둥근헤드" panose="02030600000101010101" pitchFamily="18" charset="-127"/>
              </a:rPr>
              <a:t>God watched this businessman’s faith and recovered the hardship and gave rise to his company again.</a:t>
            </a:r>
            <a:endParaRPr kumimoji="0" lang="ko-KR" altLang="en-US" sz="2400" dirty="0">
              <a:latin typeface="Arial Black" pitchFamily="34" charset="0"/>
              <a:ea typeface="(한)둥근헤드" panose="02030600000101010101" pitchFamily="18" charset="-127"/>
            </a:endParaRPr>
          </a:p>
        </p:txBody>
      </p:sp>
      <p:pic>
        <p:nvPicPr>
          <p:cNvPr id="35842" name="Picture 2" descr="주가 상승을 기다리는 시간은 지루하지만, 상승이 시작되면 순식간이다! : 네이버 블로그">
            <a:extLst>
              <a:ext uri="{FF2B5EF4-FFF2-40B4-BE49-F238E27FC236}">
                <a16:creationId xmlns:a16="http://schemas.microsoft.com/office/drawing/2014/main" id="{57C9CE49-41B2-4A27-AE93-8CF001D27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21761"/>
            <a:ext cx="6624736" cy="4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91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229059" y="-158325"/>
            <a:ext cx="8483946" cy="3671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ko-KR" altLang="en-US" sz="3600" dirty="0">
                <a:latin typeface="Arial Black" pitchFamily="34" charset="0"/>
                <a:ea typeface="(한)둥근헤드" panose="02030600000101010101" pitchFamily="18" charset="-127"/>
              </a:rPr>
              <a:t>주님과</a:t>
            </a:r>
            <a:r>
              <a:rPr kumimoji="0" lang="en-US" altLang="ko-KR" sz="3600" dirty="0">
                <a:latin typeface="Arial Black" pitchFamily="34" charset="0"/>
                <a:ea typeface="(한)둥근헤드" panose="02030600000101010101" pitchFamily="18" charset="-127"/>
              </a:rPr>
              <a:t> </a:t>
            </a:r>
            <a:r>
              <a:rPr kumimoji="0" lang="ko-KR" altLang="en-US" sz="3600" dirty="0">
                <a:latin typeface="Arial Black" pitchFamily="34" charset="0"/>
                <a:ea typeface="(한)둥근헤드" panose="02030600000101010101" pitchFamily="18" charset="-127"/>
              </a:rPr>
              <a:t>함께 하면 모든 고난의</a:t>
            </a:r>
            <a:r>
              <a:rPr kumimoji="0" lang="en-US" altLang="ko-KR" sz="3600" dirty="0">
                <a:latin typeface="Arial Black" pitchFamily="34" charset="0"/>
                <a:ea typeface="(한)둥근헤드" panose="02030600000101010101" pitchFamily="18" charset="-127"/>
              </a:rPr>
              <a:t> </a:t>
            </a:r>
            <a:r>
              <a:rPr kumimoji="0" lang="ko-KR" altLang="en-US" sz="3600" dirty="0">
                <a:latin typeface="Arial Black" pitchFamily="34" charset="0"/>
                <a:ea typeface="(한)둥근헤드" panose="02030600000101010101" pitchFamily="18" charset="-127"/>
              </a:rPr>
              <a:t>파도는 사라진다</a:t>
            </a:r>
            <a:endParaRPr kumimoji="0" lang="en-US" altLang="ko-KR" sz="36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4000" dirty="0">
                <a:solidFill>
                  <a:srgbClr val="C00000"/>
                </a:solidFill>
                <a:latin typeface="Arial Black" pitchFamily="34" charset="0"/>
                <a:ea typeface="(한)둥근헤드" panose="02030600000101010101" pitchFamily="18" charset="-127"/>
              </a:rPr>
              <a:t>When</a:t>
            </a:r>
            <a:r>
              <a:rPr kumimoji="0" lang="ko-KR" altLang="en-US" sz="4000" dirty="0">
                <a:solidFill>
                  <a:srgbClr val="C00000"/>
                </a:solidFill>
                <a:latin typeface="Arial Black" pitchFamily="34" charset="0"/>
                <a:ea typeface="(한)둥근헤드" panose="02030600000101010101" pitchFamily="18" charset="-127"/>
              </a:rPr>
              <a:t> </a:t>
            </a:r>
            <a:r>
              <a:rPr kumimoji="0" lang="en-US" altLang="ko-KR" sz="4000" dirty="0">
                <a:solidFill>
                  <a:srgbClr val="C00000"/>
                </a:solidFill>
                <a:latin typeface="Arial Black" pitchFamily="34" charset="0"/>
                <a:ea typeface="(한)둥근헤드" panose="02030600000101010101" pitchFamily="18" charset="-127"/>
              </a:rPr>
              <a:t>we</a:t>
            </a:r>
            <a:r>
              <a:rPr kumimoji="0" lang="ko-KR" altLang="en-US" sz="4000" dirty="0">
                <a:solidFill>
                  <a:srgbClr val="C00000"/>
                </a:solidFill>
                <a:latin typeface="Arial Black" pitchFamily="34" charset="0"/>
                <a:ea typeface="(한)둥근헤드" panose="02030600000101010101" pitchFamily="18" charset="-127"/>
              </a:rPr>
              <a:t> </a:t>
            </a:r>
            <a:r>
              <a:rPr kumimoji="0" lang="en-US" altLang="ko-KR" sz="4000" dirty="0">
                <a:solidFill>
                  <a:srgbClr val="C00000"/>
                </a:solidFill>
                <a:latin typeface="Arial Black" pitchFamily="34" charset="0"/>
                <a:ea typeface="(한)둥근헤드" panose="02030600000101010101" pitchFamily="18" charset="-127"/>
              </a:rPr>
              <a:t>walk with Jesus all the waves</a:t>
            </a:r>
            <a:r>
              <a:rPr kumimoji="0" lang="ko-KR" altLang="en-US" sz="4000" dirty="0">
                <a:solidFill>
                  <a:srgbClr val="C00000"/>
                </a:solidFill>
                <a:latin typeface="Arial Black" pitchFamily="34" charset="0"/>
                <a:ea typeface="(한)둥근헤드" panose="02030600000101010101" pitchFamily="18" charset="-127"/>
              </a:rPr>
              <a:t> </a:t>
            </a:r>
            <a:r>
              <a:rPr kumimoji="0" lang="en-US" altLang="ko-KR" sz="4000" dirty="0">
                <a:solidFill>
                  <a:srgbClr val="C00000"/>
                </a:solidFill>
                <a:latin typeface="Arial Black" pitchFamily="34" charset="0"/>
                <a:ea typeface="(한)둥근헤드" panose="02030600000101010101" pitchFamily="18" charset="-127"/>
              </a:rPr>
              <a:t>of</a:t>
            </a:r>
            <a:r>
              <a:rPr kumimoji="0" lang="ko-KR" altLang="en-US" sz="4000" dirty="0">
                <a:solidFill>
                  <a:srgbClr val="C00000"/>
                </a:solidFill>
                <a:latin typeface="Arial Black" pitchFamily="34" charset="0"/>
                <a:ea typeface="(한)둥근헤드" panose="02030600000101010101" pitchFamily="18" charset="-127"/>
              </a:rPr>
              <a:t> </a:t>
            </a:r>
            <a:r>
              <a:rPr kumimoji="0" lang="en-US" altLang="ko-KR" sz="4000" dirty="0">
                <a:solidFill>
                  <a:srgbClr val="C00000"/>
                </a:solidFill>
                <a:latin typeface="Arial Black" pitchFamily="34" charset="0"/>
                <a:ea typeface="(한)둥근헤드" panose="02030600000101010101" pitchFamily="18" charset="-127"/>
              </a:rPr>
              <a:t>sufferings will be disappear in our life</a:t>
            </a:r>
            <a:endParaRPr kumimoji="0" lang="ko-KR" altLang="en-US" sz="3200" dirty="0">
              <a:solidFill>
                <a:srgbClr val="FF0000"/>
              </a:solidFill>
              <a:latin typeface="Arial Black" pitchFamily="34" charset="0"/>
              <a:ea typeface="(한)둥근헤드" panose="02030600000101010101" pitchFamily="18" charset="-127"/>
            </a:endParaRPr>
          </a:p>
        </p:txBody>
      </p:sp>
      <p:pic>
        <p:nvPicPr>
          <p:cNvPr id="37890" name="Picture 2" descr="시선">
            <a:extLst>
              <a:ext uri="{FF2B5EF4-FFF2-40B4-BE49-F238E27FC236}">
                <a16:creationId xmlns:a16="http://schemas.microsoft.com/office/drawing/2014/main" id="{14EE91E6-B22A-4EB9-A196-569568F4F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47988"/>
            <a:ext cx="4717069" cy="315614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 인생의 풍랑도 잔잔케 하시는 예수님 ◈ : 네이버 블로그">
            <a:extLst>
              <a:ext uri="{FF2B5EF4-FFF2-40B4-BE49-F238E27FC236}">
                <a16:creationId xmlns:a16="http://schemas.microsoft.com/office/drawing/2014/main" id="{7A41F815-099E-4090-AE93-53C8ACFCC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10" y="3284984"/>
            <a:ext cx="3284775" cy="341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22734" y="332655"/>
            <a:ext cx="7977348" cy="1800200"/>
          </a:xfrm>
          <a:solidFill>
            <a:schemeClr val="bg1"/>
          </a:solidFill>
        </p:spPr>
        <p:txBody>
          <a:bodyPr rtlCol="0">
            <a:noAutofit/>
          </a:bodyPr>
          <a:lstStyle/>
          <a:p>
            <a:pPr eaLnBrk="1" fontAlgn="auto" hangingPunct="1">
              <a:spcAft>
                <a:spcPts val="0"/>
              </a:spcAft>
              <a:defRPr/>
            </a:pPr>
            <a:r>
              <a:rPr lang="ko-KR" altLang="en-US" sz="2800" dirty="0">
                <a:solidFill>
                  <a:schemeClr val="accent4">
                    <a:lumMod val="75000"/>
                  </a:schemeClr>
                </a:solidFill>
                <a:latin typeface="Arial Black" pitchFamily="34" charset="0"/>
                <a:ea typeface="(한)둥근헤드" panose="02030600000101010101" pitchFamily="18" charset="-127"/>
              </a:rPr>
              <a:t>이 풍랑이</a:t>
            </a:r>
            <a:r>
              <a:rPr lang="en-US" altLang="ko-KR" sz="2800" dirty="0">
                <a:solidFill>
                  <a:schemeClr val="accent4">
                    <a:lumMod val="75000"/>
                  </a:schemeClr>
                </a:solidFill>
                <a:latin typeface="Arial Black" pitchFamily="34" charset="0"/>
                <a:ea typeface="(한)둥근헤드" panose="02030600000101010101" pitchFamily="18" charset="-127"/>
              </a:rPr>
              <a:t> </a:t>
            </a:r>
            <a:r>
              <a:rPr lang="ko-KR" altLang="en-US" sz="2800" dirty="0">
                <a:solidFill>
                  <a:schemeClr val="accent4">
                    <a:lumMod val="75000"/>
                  </a:schemeClr>
                </a:solidFill>
                <a:latin typeface="Arial Black" pitchFamily="34" charset="0"/>
                <a:ea typeface="(한)둥근헤드" panose="02030600000101010101" pitchFamily="18" charset="-127"/>
              </a:rPr>
              <a:t>나의 죄때문에 온 것이면 회개해야 합니다</a:t>
            </a:r>
            <a:br>
              <a:rPr lang="en-US" altLang="ko-KR" sz="2800" dirty="0">
                <a:solidFill>
                  <a:schemeClr val="accent4">
                    <a:lumMod val="75000"/>
                  </a:schemeClr>
                </a:solidFill>
                <a:latin typeface="Arial Black" pitchFamily="34" charset="0"/>
                <a:ea typeface="(한)둥근헤드" panose="02030600000101010101" pitchFamily="18" charset="-127"/>
              </a:rPr>
            </a:br>
            <a:r>
              <a:rPr lang="en-US" altLang="ko-KR" sz="3200" dirty="0">
                <a:solidFill>
                  <a:schemeClr val="accent4">
                    <a:lumMod val="75000"/>
                  </a:schemeClr>
                </a:solidFill>
                <a:latin typeface="Arial Black" pitchFamily="34" charset="0"/>
                <a:ea typeface="(한)둥근헤드" panose="02030600000101010101" pitchFamily="18" charset="-127"/>
              </a:rPr>
              <a:t>If</a:t>
            </a:r>
            <a:r>
              <a:rPr lang="ko-KR" altLang="en-US" sz="3200" dirty="0">
                <a:solidFill>
                  <a:schemeClr val="accent4">
                    <a:lumMod val="75000"/>
                  </a:schemeClr>
                </a:solidFill>
                <a:latin typeface="Arial Black" pitchFamily="34" charset="0"/>
                <a:ea typeface="(한)둥근헤드" panose="02030600000101010101" pitchFamily="18" charset="-127"/>
              </a:rPr>
              <a:t> </a:t>
            </a:r>
            <a:r>
              <a:rPr lang="en-US" altLang="ko-KR" sz="3200" dirty="0">
                <a:solidFill>
                  <a:schemeClr val="accent4">
                    <a:lumMod val="75000"/>
                  </a:schemeClr>
                </a:solidFill>
                <a:latin typeface="Arial Black" pitchFamily="34" charset="0"/>
                <a:ea typeface="(한)둥근헤드" panose="02030600000101010101" pitchFamily="18" charset="-127"/>
              </a:rPr>
              <a:t>this gale came from my sin, we must repent our sins</a:t>
            </a:r>
            <a:endParaRPr lang="ko-KR" altLang="en-US" sz="2000" dirty="0">
              <a:latin typeface="Arial Black" pitchFamily="34" charset="0"/>
              <a:ea typeface="(한)둥근헤드" panose="02030600000101010101" pitchFamily="18" charset="-127"/>
            </a:endParaRPr>
          </a:p>
        </p:txBody>
      </p:sp>
      <p:pic>
        <p:nvPicPr>
          <p:cNvPr id="3074" name="Picture 2" descr="5/18 참된 회개는 주님과의 친밀함을 회복시킨다">
            <a:extLst>
              <a:ext uri="{FF2B5EF4-FFF2-40B4-BE49-F238E27FC236}">
                <a16:creationId xmlns:a16="http://schemas.microsoft.com/office/drawing/2014/main" id="{63F8E64C-4A71-467A-B63A-32949DFA7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71" y="2479751"/>
            <a:ext cx="5821474" cy="437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4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갈릴리에서 : 네이버 블로그">
            <a:extLst>
              <a:ext uri="{FF2B5EF4-FFF2-40B4-BE49-F238E27FC236}">
                <a16:creationId xmlns:a16="http://schemas.microsoft.com/office/drawing/2014/main" id="{3F5DC5F2-C5AC-42CF-940E-6FC02F086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90" y="2547025"/>
            <a:ext cx="7048500"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a:xfrm>
            <a:off x="389800" y="262850"/>
            <a:ext cx="8177831" cy="1545496"/>
          </a:xfrm>
          <a:solidFill>
            <a:schemeClr val="bg1"/>
          </a:solidFill>
        </p:spPr>
        <p:txBody>
          <a:bodyPr rtlCol="0">
            <a:noAutofit/>
          </a:bodyPr>
          <a:lstStyle/>
          <a:p>
            <a:pPr eaLnBrk="1" fontAlgn="auto" hangingPunct="1">
              <a:spcAft>
                <a:spcPts val="0"/>
              </a:spcAft>
              <a:defRPr/>
            </a:pPr>
            <a:r>
              <a:rPr lang="ko-KR" altLang="en-US" sz="2000" dirty="0">
                <a:solidFill>
                  <a:schemeClr val="accent4">
                    <a:lumMod val="75000"/>
                  </a:schemeClr>
                </a:solidFill>
                <a:latin typeface="Arial Black" pitchFamily="34" charset="0"/>
                <a:ea typeface="(한)둥근헤드" panose="02030600000101010101" pitchFamily="18" charset="-127"/>
              </a:rPr>
              <a:t>하지만</a:t>
            </a:r>
            <a:r>
              <a:rPr lang="en-US" altLang="ko-KR" sz="2000" dirty="0">
                <a:solidFill>
                  <a:schemeClr val="accent4">
                    <a:lumMod val="75000"/>
                  </a:schemeClr>
                </a:solidFill>
                <a:latin typeface="Arial Black" pitchFamily="34" charset="0"/>
                <a:ea typeface="(한)둥근헤드" panose="02030600000101010101" pitchFamily="18" charset="-127"/>
              </a:rPr>
              <a:t> </a:t>
            </a:r>
            <a:r>
              <a:rPr lang="ko-KR" altLang="en-US" sz="2000" dirty="0">
                <a:solidFill>
                  <a:schemeClr val="accent4">
                    <a:lumMod val="75000"/>
                  </a:schemeClr>
                </a:solidFill>
                <a:latin typeface="Arial Black" pitchFamily="34" charset="0"/>
                <a:ea typeface="(한)둥근헤드" panose="02030600000101010101" pitchFamily="18" charset="-127"/>
              </a:rPr>
              <a:t>본문의 제자들의 시험은 예수님의 명령에 의해 호수를 건너가다 생긴 풍랑이었다</a:t>
            </a:r>
            <a:br>
              <a:rPr lang="en-US" altLang="ko-KR" sz="2000" dirty="0">
                <a:solidFill>
                  <a:schemeClr val="accent4">
                    <a:lumMod val="75000"/>
                  </a:schemeClr>
                </a:solidFill>
                <a:latin typeface="Arial Black" pitchFamily="34" charset="0"/>
                <a:ea typeface="(한)둥근헤드" panose="02030600000101010101" pitchFamily="18" charset="-127"/>
              </a:rPr>
            </a:br>
            <a:r>
              <a:rPr lang="en-US" altLang="ko-KR" sz="2400" dirty="0">
                <a:solidFill>
                  <a:schemeClr val="accent4">
                    <a:lumMod val="75000"/>
                  </a:schemeClr>
                </a:solidFill>
                <a:latin typeface="Arial Black" pitchFamily="34" charset="0"/>
                <a:ea typeface="(한)둥근헤드" panose="02030600000101010101" pitchFamily="18" charset="-127"/>
              </a:rPr>
              <a:t>But the gale</a:t>
            </a:r>
            <a:r>
              <a:rPr lang="ko-KR" altLang="en-US" sz="2400" dirty="0">
                <a:solidFill>
                  <a:schemeClr val="accent4">
                    <a:lumMod val="75000"/>
                  </a:schemeClr>
                </a:solidFill>
                <a:latin typeface="Arial Black" pitchFamily="34" charset="0"/>
                <a:ea typeface="(한)둥근헤드" panose="02030600000101010101" pitchFamily="18" charset="-127"/>
              </a:rPr>
              <a:t> </a:t>
            </a:r>
            <a:r>
              <a:rPr lang="en-US" altLang="ko-KR" sz="2400" dirty="0">
                <a:solidFill>
                  <a:schemeClr val="accent4">
                    <a:lumMod val="75000"/>
                  </a:schemeClr>
                </a:solidFill>
                <a:latin typeface="Arial Black" pitchFamily="34" charset="0"/>
                <a:ea typeface="(한)둥근헤드" panose="02030600000101010101" pitchFamily="18" charset="-127"/>
              </a:rPr>
              <a:t>Jesus’ disciples met was because of Jesus commandment </a:t>
            </a:r>
            <a:endParaRPr lang="ko-KR" altLang="en-US" sz="1600" dirty="0">
              <a:latin typeface="Arial Black" pitchFamily="34" charset="0"/>
              <a:ea typeface="(한)둥근헤드" panose="02030600000101010101" pitchFamily="18" charset="-127"/>
            </a:endParaRPr>
          </a:p>
        </p:txBody>
      </p:sp>
      <p:sp>
        <p:nvSpPr>
          <p:cNvPr id="6" name="말풍선: 모서리가 둥근 사각형 5">
            <a:extLst>
              <a:ext uri="{FF2B5EF4-FFF2-40B4-BE49-F238E27FC236}">
                <a16:creationId xmlns:a16="http://schemas.microsoft.com/office/drawing/2014/main" id="{A97566BE-DDC0-45CC-BAA2-C7DBD9B4AA95}"/>
              </a:ext>
            </a:extLst>
          </p:cNvPr>
          <p:cNvSpPr/>
          <p:nvPr/>
        </p:nvSpPr>
        <p:spPr>
          <a:xfrm>
            <a:off x="179512" y="2111520"/>
            <a:ext cx="2706306" cy="1906863"/>
          </a:xfrm>
          <a:prstGeom prst="wedgeRoundRectCallout">
            <a:avLst>
              <a:gd name="adj1" fmla="val 69322"/>
              <a:gd name="adj2" fmla="val 50363"/>
              <a:gd name="adj3" fmla="val 16667"/>
            </a:avLst>
          </a:prstGeom>
          <a:solidFill>
            <a:schemeClr val="bg1">
              <a:lumMod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건너편으로</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가자</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Cross this lake</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
        <p:nvSpPr>
          <p:cNvPr id="7" name="말풍선: 모서리가 둥근 사각형 6">
            <a:extLst>
              <a:ext uri="{FF2B5EF4-FFF2-40B4-BE49-F238E27FC236}">
                <a16:creationId xmlns:a16="http://schemas.microsoft.com/office/drawing/2014/main" id="{DA93E13B-C31E-4F8D-8FDD-C60A88A63F43}"/>
              </a:ext>
            </a:extLst>
          </p:cNvPr>
          <p:cNvSpPr/>
          <p:nvPr/>
        </p:nvSpPr>
        <p:spPr>
          <a:xfrm>
            <a:off x="6258181" y="1988840"/>
            <a:ext cx="2706306" cy="1906863"/>
          </a:xfrm>
          <a:prstGeom prst="wedgeRoundRectCallout">
            <a:avLst>
              <a:gd name="adj1" fmla="val -89606"/>
              <a:gd name="adj2" fmla="val 67531"/>
              <a:gd name="adj3" fmla="val 16667"/>
            </a:avLst>
          </a:prstGeom>
          <a:solidFill>
            <a:schemeClr val="bg1">
              <a:lumMod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예</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주님</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Yes, Lord</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Tree>
    <p:extLst>
      <p:ext uri="{BB962C8B-B14F-4D97-AF65-F5344CB8AC3E}">
        <p14:creationId xmlns:p14="http://schemas.microsoft.com/office/powerpoint/2010/main" val="400233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풍랑] 뱃고물을 베고 주무시다. 잠잠하여라,">
            <a:extLst>
              <a:ext uri="{FF2B5EF4-FFF2-40B4-BE49-F238E27FC236}">
                <a16:creationId xmlns:a16="http://schemas.microsoft.com/office/drawing/2014/main" id="{A3EA0A3C-5453-4733-A30B-B01DA7299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65" y="2060848"/>
            <a:ext cx="8517070" cy="470832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a:xfrm>
            <a:off x="389800" y="262850"/>
            <a:ext cx="8177831" cy="1545496"/>
          </a:xfrm>
          <a:solidFill>
            <a:schemeClr val="bg1"/>
          </a:solidFill>
        </p:spPr>
        <p:txBody>
          <a:bodyPr rtlCol="0">
            <a:noAutofit/>
          </a:bodyPr>
          <a:lstStyle/>
          <a:p>
            <a:pPr eaLnBrk="1" fontAlgn="auto" hangingPunct="1">
              <a:spcAft>
                <a:spcPts val="0"/>
              </a:spcAft>
              <a:defRPr/>
            </a:pPr>
            <a:r>
              <a:rPr lang="ko-KR" altLang="en-US" sz="2000" dirty="0">
                <a:solidFill>
                  <a:schemeClr val="accent4">
                    <a:lumMod val="75000"/>
                  </a:schemeClr>
                </a:solidFill>
                <a:latin typeface="Arial Black" pitchFamily="34" charset="0"/>
                <a:ea typeface="(한)둥근헤드" panose="02030600000101010101" pitchFamily="18" charset="-127"/>
              </a:rPr>
              <a:t>이와 같이</a:t>
            </a:r>
            <a:r>
              <a:rPr lang="en-US" altLang="ko-KR" sz="2000" dirty="0">
                <a:solidFill>
                  <a:schemeClr val="accent4">
                    <a:lumMod val="75000"/>
                  </a:schemeClr>
                </a:solidFill>
                <a:latin typeface="Arial Black" pitchFamily="34" charset="0"/>
                <a:ea typeface="(한)둥근헤드" panose="02030600000101010101" pitchFamily="18" charset="-127"/>
              </a:rPr>
              <a:t> </a:t>
            </a:r>
            <a:r>
              <a:rPr lang="ko-KR" altLang="en-US" sz="2000" dirty="0">
                <a:solidFill>
                  <a:schemeClr val="accent4">
                    <a:lumMod val="75000"/>
                  </a:schemeClr>
                </a:solidFill>
                <a:latin typeface="Arial Black" pitchFamily="34" charset="0"/>
                <a:ea typeface="(한)둥근헤드" panose="02030600000101010101" pitchFamily="18" charset="-127"/>
              </a:rPr>
              <a:t>주님이 하라는 대로 순종하는 중에도 여러가지 어려운 시련이 있을 수 있다</a:t>
            </a:r>
            <a:r>
              <a:rPr lang="en-US" altLang="ko-KR" sz="2000" dirty="0">
                <a:solidFill>
                  <a:schemeClr val="accent4">
                    <a:lumMod val="75000"/>
                  </a:schemeClr>
                </a:solidFill>
                <a:latin typeface="Arial Black" pitchFamily="34" charset="0"/>
                <a:ea typeface="(한)둥근헤드" panose="02030600000101010101" pitchFamily="18" charset="-127"/>
              </a:rPr>
              <a:t>.</a:t>
            </a:r>
            <a:br>
              <a:rPr lang="en-US" altLang="ko-KR" sz="2000" dirty="0">
                <a:solidFill>
                  <a:schemeClr val="accent4">
                    <a:lumMod val="75000"/>
                  </a:schemeClr>
                </a:solidFill>
                <a:latin typeface="Arial Black" pitchFamily="34" charset="0"/>
                <a:ea typeface="(한)둥근헤드" panose="02030600000101010101" pitchFamily="18" charset="-127"/>
              </a:rPr>
            </a:br>
            <a:r>
              <a:rPr lang="en-US" altLang="ko-KR" sz="2400" dirty="0">
                <a:solidFill>
                  <a:schemeClr val="accent4">
                    <a:lumMod val="75000"/>
                  </a:schemeClr>
                </a:solidFill>
                <a:latin typeface="Arial Black" pitchFamily="34" charset="0"/>
                <a:ea typeface="(한)둥근헤드" panose="02030600000101010101" pitchFamily="18" charset="-127"/>
              </a:rPr>
              <a:t>There</a:t>
            </a:r>
            <a:r>
              <a:rPr lang="ko-KR" altLang="en-US" sz="2400" dirty="0">
                <a:solidFill>
                  <a:schemeClr val="accent4">
                    <a:lumMod val="75000"/>
                  </a:schemeClr>
                </a:solidFill>
                <a:latin typeface="Arial Black" pitchFamily="34" charset="0"/>
                <a:ea typeface="(한)둥근헤드" panose="02030600000101010101" pitchFamily="18" charset="-127"/>
              </a:rPr>
              <a:t> </a:t>
            </a:r>
            <a:r>
              <a:rPr lang="en-US" altLang="ko-KR" sz="2400" dirty="0">
                <a:solidFill>
                  <a:schemeClr val="accent4">
                    <a:lumMod val="75000"/>
                  </a:schemeClr>
                </a:solidFill>
                <a:latin typeface="Arial Black" pitchFamily="34" charset="0"/>
                <a:ea typeface="(한)둥근헤드" panose="02030600000101010101" pitchFamily="18" charset="-127"/>
              </a:rPr>
              <a:t>can be many sufferings when we obey our Lord’s commandment</a:t>
            </a:r>
            <a:endParaRPr lang="ko-KR" altLang="en-US" sz="1600" dirty="0">
              <a:latin typeface="Arial Black" pitchFamily="34" charset="0"/>
              <a:ea typeface="(한)둥근헤드" panose="02030600000101010101" pitchFamily="18" charset="-127"/>
            </a:endParaRPr>
          </a:p>
        </p:txBody>
      </p:sp>
    </p:spTree>
    <p:extLst>
      <p:ext uri="{BB962C8B-B14F-4D97-AF65-F5344CB8AC3E}">
        <p14:creationId xmlns:p14="http://schemas.microsoft.com/office/powerpoint/2010/main" val="302984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bwMode="auto">
          <a:xfrm>
            <a:off x="539553" y="188640"/>
            <a:ext cx="7815262" cy="1440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742950" indent="-742950" eaLnBrk="1" fontAlgn="auto" hangingPunct="1">
              <a:spcAft>
                <a:spcPts val="0"/>
              </a:spcAft>
              <a:buAutoNum type="arabicPeriod"/>
              <a:defRPr/>
            </a:pPr>
            <a:r>
              <a:rPr kumimoji="0" lang="ko-KR" altLang="en-US" sz="4000" dirty="0">
                <a:latin typeface="Arial Black" pitchFamily="34" charset="0"/>
                <a:ea typeface="(한)둥근헤드" panose="02030600000101010101" pitchFamily="18" charset="-127"/>
              </a:rPr>
              <a:t>위기속에서 우리는 예수님을 깨워야 한다</a:t>
            </a:r>
            <a:endParaRPr kumimoji="0" lang="en-US" altLang="ko-KR" sz="4000" dirty="0">
              <a:latin typeface="Arial Black" pitchFamily="34" charset="0"/>
              <a:ea typeface="(한)둥근헤드" panose="02030600000101010101" pitchFamily="18" charset="-127"/>
            </a:endParaRPr>
          </a:p>
          <a:p>
            <a:pPr eaLnBrk="1" fontAlgn="auto" hangingPunct="1">
              <a:spcAft>
                <a:spcPts val="0"/>
              </a:spcAft>
              <a:defRPr/>
            </a:pPr>
            <a:r>
              <a:rPr kumimoji="0" lang="en-US" altLang="ko-KR" sz="4000" dirty="0">
                <a:latin typeface="Arial Black" pitchFamily="34" charset="0"/>
                <a:ea typeface="(한)둥근헤드" panose="02030600000101010101" pitchFamily="18" charset="-127"/>
              </a:rPr>
              <a:t>At</a:t>
            </a:r>
            <a:r>
              <a:rPr kumimoji="0" lang="ko-KR" altLang="en-US" sz="4000" dirty="0">
                <a:latin typeface="Arial Black" pitchFamily="34" charset="0"/>
                <a:ea typeface="(한)둥근헤드" panose="02030600000101010101" pitchFamily="18" charset="-127"/>
              </a:rPr>
              <a:t> </a:t>
            </a:r>
            <a:r>
              <a:rPr kumimoji="0" lang="en-US" altLang="ko-KR" sz="4000" dirty="0">
                <a:latin typeface="Arial Black" pitchFamily="34" charset="0"/>
                <a:ea typeface="(한)둥근헤드" panose="02030600000101010101" pitchFamily="18" charset="-127"/>
              </a:rPr>
              <a:t>the crisis we have to wake up our Lord Jesus</a:t>
            </a:r>
            <a:endParaRPr kumimoji="0" lang="ko-KR" altLang="en-US" sz="4000" dirty="0">
              <a:latin typeface="Arial Black" pitchFamily="34" charset="0"/>
              <a:ea typeface="(한)둥근헤드" panose="02030600000101010101" pitchFamily="18" charset="-127"/>
            </a:endParaRPr>
          </a:p>
        </p:txBody>
      </p:sp>
      <p:pic>
        <p:nvPicPr>
          <p:cNvPr id="6146" name="Picture 2" descr="B2BM » [성경올바로이해하기시리즈 1] 제자들이 만난 풍랑은 우연이었을까? (막 4:35~41) (마가복음 15)">
            <a:extLst>
              <a:ext uri="{FF2B5EF4-FFF2-40B4-BE49-F238E27FC236}">
                <a16:creationId xmlns:a16="http://schemas.microsoft.com/office/drawing/2014/main" id="{F96BE4D7-E712-4565-8C19-165B6BEA5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1" y="1988840"/>
            <a:ext cx="8789477" cy="4464496"/>
          </a:xfrm>
          <a:prstGeom prst="rect">
            <a:avLst/>
          </a:prstGeom>
          <a:noFill/>
          <a:extLst>
            <a:ext uri="{909E8E84-426E-40DD-AFC4-6F175D3DCCD1}">
              <a14:hiddenFill xmlns:a14="http://schemas.microsoft.com/office/drawing/2010/main">
                <a:solidFill>
                  <a:srgbClr val="FFFFFF"/>
                </a:solidFill>
              </a14:hiddenFill>
            </a:ext>
          </a:extLst>
        </p:spPr>
      </p:pic>
      <p:sp>
        <p:nvSpPr>
          <p:cNvPr id="8" name="말풍선: 모서리가 둥근 사각형 7">
            <a:extLst>
              <a:ext uri="{FF2B5EF4-FFF2-40B4-BE49-F238E27FC236}">
                <a16:creationId xmlns:a16="http://schemas.microsoft.com/office/drawing/2014/main" id="{3C3AA8DA-A969-4C25-B6F3-E35808D4D267}"/>
              </a:ext>
            </a:extLst>
          </p:cNvPr>
          <p:cNvSpPr/>
          <p:nvPr/>
        </p:nvSpPr>
        <p:spPr>
          <a:xfrm>
            <a:off x="203334" y="1628800"/>
            <a:ext cx="2706306" cy="1906863"/>
          </a:xfrm>
          <a:prstGeom prst="wedgeRoundRectCallout">
            <a:avLst>
              <a:gd name="adj1" fmla="val 106864"/>
              <a:gd name="adj2" fmla="val 16618"/>
              <a:gd name="adj3" fmla="val 16667"/>
            </a:avLst>
          </a:prstGeom>
          <a:solidFill>
            <a:schemeClr val="bg1">
              <a:lumMod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예수님</a:t>
            </a: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 </a:t>
            </a:r>
            <a:r>
              <a:rPr lang="ko-KR" altLang="en-US" sz="2800" dirty="0" err="1">
                <a:ln w="0"/>
                <a:solidFill>
                  <a:schemeClr val="tx1"/>
                </a:solidFill>
                <a:effectLst>
                  <a:outerShdw blurRad="38100" dist="19050" dir="2700000" algn="tl" rotWithShape="0">
                    <a:schemeClr val="dk1">
                      <a:alpha val="40000"/>
                    </a:schemeClr>
                  </a:outerShdw>
                </a:effectLst>
                <a:ea typeface="(한)둥근헤드" panose="02030600000101010101" pitchFamily="18" charset="-127"/>
              </a:rPr>
              <a:t>도우소서</a:t>
            </a:r>
            <a:endPar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a:p>
            <a:pPr algn="ctr"/>
            <a:r>
              <a:rPr lang="en-US" altLang="ko-KR"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rPr>
              <a:t>Help us Jesus.</a:t>
            </a:r>
            <a:endParaRPr lang="ko-KR" altLang="en-US" sz="2800" dirty="0">
              <a:ln w="0"/>
              <a:solidFill>
                <a:schemeClr val="tx1"/>
              </a:solidFill>
              <a:effectLst>
                <a:outerShdw blurRad="38100" dist="19050" dir="2700000" algn="tl" rotWithShape="0">
                  <a:schemeClr val="dk1">
                    <a:alpha val="40000"/>
                  </a:schemeClr>
                </a:outerShdw>
              </a:effectLst>
              <a:ea typeface="(한)둥근헤드" panose="02030600000101010101" pitchFamily="18" charset="-127"/>
            </a:endParaRPr>
          </a:p>
        </p:txBody>
      </p:sp>
    </p:spTree>
    <p:extLst>
      <p:ext uri="{BB962C8B-B14F-4D97-AF65-F5344CB8AC3E}">
        <p14:creationId xmlns:p14="http://schemas.microsoft.com/office/powerpoint/2010/main" val="127366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A78F21BC-5039-4D1E-8271-CE63009EDDAA}"/>
              </a:ext>
            </a:extLst>
          </p:cNvPr>
          <p:cNvSpPr txBox="1">
            <a:spLocks/>
          </p:cNvSpPr>
          <p:nvPr/>
        </p:nvSpPr>
        <p:spPr bwMode="auto">
          <a:xfrm>
            <a:off x="467544" y="224644"/>
            <a:ext cx="8424935" cy="1836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20000"/>
          </a:bodyPr>
          <a:lst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eaLnBrk="1" fontAlgn="auto" hangingPunct="1">
              <a:spcAft>
                <a:spcPts val="0"/>
              </a:spcAft>
              <a:defRPr/>
            </a:pPr>
            <a:r>
              <a:rPr kumimoji="0" lang="en-US" altLang="ko-KR" sz="4000" dirty="0">
                <a:latin typeface="Arial Black" pitchFamily="34" charset="0"/>
                <a:ea typeface="(한)둥근헤드" panose="02030600000101010101" pitchFamily="18" charset="-127"/>
              </a:rPr>
              <a:t>Elder Chae was a good Christian in Korea and a president of a big company</a:t>
            </a:r>
          </a:p>
          <a:p>
            <a:pPr eaLnBrk="1" fontAlgn="auto" hangingPunct="1">
              <a:spcAft>
                <a:spcPts val="0"/>
              </a:spcAft>
              <a:defRPr/>
            </a:pPr>
            <a:r>
              <a:rPr kumimoji="0" lang="ko-KR" altLang="en-US" sz="4000" dirty="0" err="1">
                <a:latin typeface="Arial Black" pitchFamily="34" charset="0"/>
                <a:ea typeface="(한)둥근헤드" panose="02030600000101010101" pitchFamily="18" charset="-127"/>
              </a:rPr>
              <a:t>채의숭장로님은</a:t>
            </a:r>
            <a:r>
              <a:rPr kumimoji="0" lang="ko-KR" altLang="en-US" sz="4000" dirty="0">
                <a:latin typeface="Arial Black" pitchFamily="34" charset="0"/>
                <a:ea typeface="(한)둥근헤드" panose="02030600000101010101" pitchFamily="18" charset="-127"/>
              </a:rPr>
              <a:t> 한국 대그룹의 회장님</a:t>
            </a:r>
          </a:p>
        </p:txBody>
      </p:sp>
      <p:pic>
        <p:nvPicPr>
          <p:cNvPr id="7170" name="Picture 2" descr="까까머리 소년의 세가지 꿈 - 채의숭 회장 (대의그룹) @ 강석우 김자옥의 하늘빛향기 - YouTube">
            <a:extLst>
              <a:ext uri="{FF2B5EF4-FFF2-40B4-BE49-F238E27FC236}">
                <a16:creationId xmlns:a16="http://schemas.microsoft.com/office/drawing/2014/main" id="{3C13B4E2-66BB-4F8C-B7AF-93F23F421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2060848"/>
            <a:ext cx="8424935" cy="473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0190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1471</Words>
  <Application>Microsoft Office PowerPoint</Application>
  <PresentationFormat>화면 슬라이드 쇼(4:3)</PresentationFormat>
  <Paragraphs>114</Paragraphs>
  <Slides>41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41</vt:i4>
      </vt:variant>
    </vt:vector>
  </HeadingPairs>
  <TitlesOfParts>
    <vt:vector size="49" baseType="lpstr">
      <vt:lpstr>굴림</vt:lpstr>
      <vt:lpstr>굴림,seoul,helvetica</vt:lpstr>
      <vt:lpstr>Malgun Gothic</vt:lpstr>
      <vt:lpstr>Malgun Gothic</vt:lpstr>
      <vt:lpstr>Arial</vt:lpstr>
      <vt:lpstr>Arial Black</vt:lpstr>
      <vt:lpstr>Kunstler Script</vt:lpstr>
      <vt:lpstr>Office 테마</vt:lpstr>
      <vt:lpstr>풍랑을 잠잠하게 하신 예수님 Jesus Stilled the gale</vt:lpstr>
      <vt:lpstr>(막4:35-41) 35. 그 날 저물 때에 제자들에게 이르시되 우리가 저편으로 건너가자 하시니 36. 그들이 무리를 떠나 예수를 배에 계신 그대로 모시고 가매 다른 배들도 함께 하더니 37. 큰 광풍이 일어나며 물결이 배에 부딪쳐 들어와 배에 가득하게 되었더라 35 At nang araw ding yaon, nang gabi na, ay sinabi niya sa kanila, Tumawid tayo sa kabilang ibayo. 36 At pagkaiwan sa karamihan, ay kanilang dinala siya sa daong, ayon sa kaniyang kalagayan. At mayroon siyang kasamang ibang mga daong. 37 At nagbangon ang isang malakas na bagyo, at sinasalpukan ang daong ng mga alon, na ano pa't ang daong ay halos natitigib.</vt:lpstr>
      <vt:lpstr>38. 예수께서는 고물에서 베개를 베고 주무시더니 제자들이 깨우며 이르되 선생님이여 우리가 죽게 된 것을 돌보지 아니하시나이까 하니 39. 예수께서 깨어 바람을 꾸짖으시며 바다더러 이르시되 잠잠하라 고요하라 하시니 바람이 그치고 아주 잔잔하여지더라 40. 이에 제자들에게 이르시되 어찌하여 이렇게 무서워하느냐 너희가 어찌 믿음이 없느냐 하시니 41. 그들이 심히 두려워하여 서로 말하되 그가 누구이기에 바람과 바다도 순종하는가 하였더라 38 At siya'y natutulog sa hulihan sa ibabaw ng kutson; at siya'y ginising nila, at sinabi sa kaniya, Guro, wala bagang anoman sa iyo na mapahamak tayo? 39 At gumising siya, at sinaway ang hangin, at sinabi sa dagat, Pumayapa, tumahimik ka. At humimpil ang hangin, at humusay na totoo ang panahon, 40 At sinabi niya sa kanila, Bakit kayo nangatakot? wala pa baga kayong pananampalataya? 41 At sila'y nangatakot na lubha, at sila-sila'y nangagsasabihan, Sino nga ito, na pati ng hangin at ng dagat ay tumatalima sa kaniya? </vt:lpstr>
      <vt:lpstr>인생에는 많은 풍랑이 닥친다 We meet many gales in our life</vt:lpstr>
      <vt:lpstr>이 풍랑이 나의 죄때문에 온 것이면 회개해야 합니다 If this gale came from my sin, we must repent our sins</vt:lpstr>
      <vt:lpstr>하지만 본문의 제자들의 시험은 예수님의 명령에 의해 호수를 건너가다 생긴 풍랑이었다 But the gale Jesus’ disciples met was because of Jesus commandment </vt:lpstr>
      <vt:lpstr>이와 같이 주님이 하라는 대로 순종하는 중에도 여러가지 어려운 시련이 있을 수 있다. There can be many sufferings when we obey our Lord’s commandment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windows</dc:creator>
  <cp:lastModifiedBy>Win10</cp:lastModifiedBy>
  <cp:revision>87</cp:revision>
  <dcterms:created xsi:type="dcterms:W3CDTF">2011-02-11T10:13:23Z</dcterms:created>
  <dcterms:modified xsi:type="dcterms:W3CDTF">2021-09-16T14:20:10Z</dcterms:modified>
</cp:coreProperties>
</file>