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xt" ContentType="application/txt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97" r:id="rId2"/>
    <p:sldId id="410" r:id="rId3"/>
    <p:sldId id="411" r:id="rId4"/>
    <p:sldId id="415" r:id="rId5"/>
    <p:sldId id="414" r:id="rId6"/>
    <p:sldId id="370" r:id="rId7"/>
    <p:sldId id="264" r:id="rId8"/>
    <p:sldId id="368" r:id="rId9"/>
    <p:sldId id="265" r:id="rId10"/>
    <p:sldId id="266" r:id="rId11"/>
    <p:sldId id="387" r:id="rId12"/>
    <p:sldId id="267" r:id="rId13"/>
    <p:sldId id="375" r:id="rId14"/>
    <p:sldId id="398" r:id="rId15"/>
    <p:sldId id="4726" r:id="rId16"/>
    <p:sldId id="269" r:id="rId17"/>
    <p:sldId id="4727" r:id="rId18"/>
    <p:sldId id="4728" r:id="rId19"/>
    <p:sldId id="4729" r:id="rId20"/>
    <p:sldId id="273" r:id="rId21"/>
    <p:sldId id="379" r:id="rId22"/>
    <p:sldId id="380" r:id="rId23"/>
    <p:sldId id="381" r:id="rId24"/>
    <p:sldId id="407" r:id="rId25"/>
    <p:sldId id="417" r:id="rId26"/>
    <p:sldId id="418" r:id="rId27"/>
    <p:sldId id="419" r:id="rId28"/>
    <p:sldId id="4730" r:id="rId29"/>
    <p:sldId id="420" r:id="rId30"/>
    <p:sldId id="4725" r:id="rId3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8DC98"/>
    <a:srgbClr val="060B14"/>
    <a:srgbClr val="C2E49C"/>
    <a:srgbClr val="99FF99"/>
    <a:srgbClr val="00FF99"/>
    <a:srgbClr val="F17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791" autoAdjust="0"/>
    <p:restoredTop sz="84615" autoAdjust="0"/>
  </p:normalViewPr>
  <p:slideViewPr>
    <p:cSldViewPr snapToGrid="0">
      <p:cViewPr varScale="1">
        <p:scale>
          <a:sx n="86" d="100"/>
          <a:sy n="86" d="100"/>
        </p:scale>
        <p:origin x="11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media/image7.txt>&#65533;&#65533;&#65533;&#65533; JFIF      &#65533;&#65533; <CREATOR: gd-jpeg v1.0 (using IJG JPEG v62), quality = 100
&#65533;&#65533; C &#65533;&#65533; C&#65533;&#65533; 88" &#65533;&#65533;           	
&#65533;&#65533; &#65533;   } !1AQa"q2&#65533;&#65533;&#65533;#B&#65533;&#65533;R&#65533;&#65533;$3br&#65533;	
%&'()*456789:CDEFGHIJSTUVWXYZcdefghijstuvwxyz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       	
&#65533;&#65533; &#65533;  w !1AQaq"2&#65533;B&#65533;&#65533;&#65533;&#65533;	#3R&#65533;br&#65533;
$4&#65533;%&#65533;&'()*56789:CDEFGHIJSTUVWXYZcdefghijstuvwxyz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  ? &#65533;&#65533;O&#65533;&#65533; &#65533;7&#65533;&#65533; &#65533;&#65533;&#65533;&#65533; &#65533;>&#65533;&#154;&#65533;&#65533;&#65533;&#65533;&#65533;	&#65533;=}&#65533;&#65533;&#65533; &#65533;&#65533;^&#65533;&#65533;?&#65533;&#65533;&#65533;&#65533;}&#65533;&#65533;&#65533;]&#65533;&#65533;&#65533;_&#65533;&#65533;T&#65533;&#65533;&#65533; @&#65533;?&#65533;'&#65533;t&#65533;?&#65533;&#65533;&#1167;&#65533;S^ &#65533;&#65533;%&#65533;&#65533;&#65533;=G&#65533;&#65533;&#65533;{&#65533;&#65533;c&#1462;'&#65533;W&#65533;&#65533;&#65533;I&#65533;y&#65533;W&#65533;Q&#65533;&#65533;&#65533;=N&#65533;&#65533;&#65533; &#65533;&#65533;&#65533;:t&#496;&#65533; &#65533;&#65533;&#65533;&#65533;&#65533; &#65533;&#65533;&#65533;=z}h&#65533; &#65533;7&#65533;?&#65533;7?&#65533;&#65533;{&#65533;=.q&#65533;&#65533;&#65533;&#65533;&#65533;&#65533;&#65533;&#65533;&#65533;{C&#1486;&#65533;&#1408;&#65533;&#65533;&#65533;&#65533;&#65533;&#65533;&#65533;&#462;&#65533;&#65533;&#65533;&#65533;&#65533; r&#65533;&#65533;&#65533;?&#65533;z&#65533;&#65533;&#65533;&#65533;0;&#65533;&#65533;&#65533;S_&#65533;&#65533;&#230;&#65533; &#65533;&#65533;&#65533;&#65533;&#65533; &#65533;&#65533;B&#65533;+&#65533;v'8U&#65533;&#65533;&#65533;1&#65533;&#65533;&#65533;&#65533;(&#1561;&#65533;&#65533;&#65533;&#65533;G&#65533;?&#65533;&#65533;&#65533;&#65533;&#65533;&#65533; &#155;&#65533; &#65533; &#65533;t&#65533;O&#65533;=G&#65533;&#65533;&#65533;&#65533;v?&#990;&#1311;&#65533; &#65533;6?&#65533;'&#65533;}?&#65533;&#65533;&#65533;&#65533;&#1981;gju~&#65533;\&#65533;&#1023;&#65533;&#65533;&#65533;&#65533;&#65533;&#65533; |&#65533;&#65533;&&#65533; &#65533;7&#65533;&#65533;M&#65533; &#65533;=G&#65533;?&#65533;&#65533;&#65533;'&#65533;&#65533;R&#154;&#65533;&#65533;&#65533;M&#65533;&#65533;'&#65533;&#65533;O&#65533;&#65533;&#65533;&#1462;/&#65533;S<g&#65533;&#65533;&#65533;&#1165;&#65533;&#65533;&#575;&#65533;&#65533;&#65533;&#65533;&#11229;&#65533;&#65533;&#65533;&#65533;&#65533;&#65533;|&#65533;&#639;&#65533;Mx&#65533;&#65533;&#65533;t&#65533;&#65533; &#65533;&#65533;&#65533;&#65533;&#65533;&#65533;|&#65533;&#65533;?&#65533;M&#65533;?&#65533;&#65533;&#65533;&#65533;&#65533;&#65533;&#65533;q&#65533;&#65533; ?<r==&#65533;&#1517;lO&#65533;/&#65533;&#65533;)&#65533; $l&#65533;&#65533;&#65533;&#65533;&#65533;}hS}[&#65533;[&#65533;&#65533;&#65533;&#65533;&#65533;&#65533;&#65533;&#65533;yG&#65533;)&#65533; &#65533;:o&#65533;&#65533;=&#65533;&#65533;&#65533;|&#65533;.i&#65533;&#65533;<&#65533; @&#65533;&#65533;g&#65533;&#65533; &#65533;Ez&#65533;&#65533;&#65533;&#65533;a&#65533;&#65533;8&#65533;&#1948;Uq&#65533;N&#65533;/&#1761;5&#65533;R&#65533;&#65533;v&#65533;w&#36847;&#65533;q]&#65533;_&#65533;n&#65533;v&#65533; &#65533;_/'?&#65533; &#65533;7&#65533;&#65533;&#65533;&#65533;=&#65533;"&#65533;&#65533;&#1472;;i&#65533;gp'&#65533;&z&#65533;&#65533;&#65533;|&#65533;&#65533;z&#65533;&#65533;?&#65533;&#65533;&#65533;*&#65533;&#65533;&#65533;&#913359;J
&#65533;&#65533;S&#65533;;Q&#1487;&#65533;&#65533;3N&#65533;#;&#65533;[&#65533;&#65533;[&#65533;^}&#65533;]&#65533;&#65533;&#65533;kg&#65533;&#65533;&#65533;&#65533;K&#65533;&#65533;&#65533;&#65533;|&#65533;&#65533;K&#65533;&#65533;&#65533;&#65533;z&#65533;&#65533;&#65533;&#65533;c&#65533;&#65533;&#65533;R&#65533;&#65533;4&#65533;O=&#65533;=D&#65533;&#1743;&#65533;{&#65533;&#65533;&#65533;&#1517;m^>D>&#65533;&#65533;O&#65533;&#65533;o&#65533;v/&#65533;&#65533;&#65533;[&#65533;\&#65533;&#65533; &#65533;&#65533;m&#65533;&#65533; &#65533;T&#65533;&#65533;&#65533;&#65533;'&#20284;&#65533;&#65533;>^F>&#65533;&#65533;&#65533;&#65533;&#65533;0&#65533;S&#1286;z&#65533;&#65533;lg&#65533;O&#65533;9:t&#238;&#65533;g&#65533;&#65533;&#65533;?&#65533;&#65533;&#65533;^&#65533;&#65533;?&#65533;&#65533;&#65533;&#544;"u{&#65533;Q&#65533;&#65533;&#65533;&#65533;&#65533;&#65533;&#65533;w&#65533;^&#65533;@&#65533;:&#65533;&#65533;&#65533;&#65533;y&#65533;O&#65533; 
w&#65533;&#65533;&#65533;&#65533; z&#65533;&#65533;&#65533;<{&#65533;&#65533;&#156;&#65533;	&#65533;&#65533;K&#65533;&#65533; &#65533;&#65533;&#65533;&#1488;&#65533;&#65533;&#65533;&#65533;&#65533;z&#65533;&#65533;&#65533;&#65533;&#65533;C&#65533;&#65533;&#65533;bc&#65533;&#65533;&#65533;&#65533;?&#65533;&#65533;'t&#65533;upZ$&#65533;O&#65533; 
s&#65533;?&#65533;&#65533;&#65533; Z&#65533;&#65533; $&#65533;&#156;&#65533;&#65533;&#65533;&#987;&#65533; z&#65533;&#65533;&#65533;&#65533;&#65533;c&#65533;^&#65533;&#65533;?&#65533;&#65533;&#65533;&#65533;&#65533; 

'&#65533;W&#65533;Q&#65533;&#65533;&#65533;&#65533;&#65533;0<&#65533;&#65533;&#65533;?&#65533;7&#65533;&#65533;&#65533;H&#65533;&#65533;&#65533;&#1984;&#65533;0&#65533;&#65533;	&#65533;=A&#65533; &#65533;&#65533;&#65533;&#65533;&#65533;&#65533;&#65533;v'&#65533;W&#65533;&#65533;&#65533; &#65533;&#65533;4lO&#65533;O&#65533;v&#65533;&#65533;&#65533; &#65533;&#65533;S&#65533; &#65533; &#65533;|&#65533;&#65533;3&#65533;&#65533;#&#65533;~t&#157;&#65533;&#65533;&#65533;&#65533; &#65533;&#65533;&#65533;&#65533; &#65533;&#65533;&#65533;&#65533;&#65533; |&#65533;6'&#65533;W&#65533;&#65533;&#65533;@L~x&#65533;&#65533;&#65533;d&#65533;OQ&#65533;?&#65533;&#65533;{&#65533;G&#65533;&#65533;&#65533;&#65533;&#65533;&#65533;&#65533;'&#65533;&#65533;O&#65533;&#65533;W&#65533;lL}&#65533;tg&#65533;&#65533;6'&#65533;W&#65533;&#65533;&#65533;@M&#65533; 
w&#65533;&#65533;&#65533;&#65533; z&#65533;&#65533; $&#65533;&#65533;&#65533;&#65533;&#65533;&#65533;&#65533;&#65533;K&#65533;&#65533; &#65533;&#65533;&#65533;&#65533;&#65533;y&#65533;&#65533;&#65533; X&#1671;&#65533;W&#65533;@=&#65533;&#65533;&#65533; *]&#65533;&#65533;&#65533;&#65533; &#65533;E y?&#65533;)&#65533; &#65533; &#65533;:n&#65533;&#65533;bZ&#65533;o&#65533;y&#65533;&#65533; &#65533;9&#65533;&#65533;&#65533;&#65533;g&#65533;&#65533;z&#65533;?O&#65533;&#65533;&#65533;&#65533;W&#65533;&#65533;O&#65533;&#65533;&#65533;?&#141;&#65533;&#65533;&#65533;&#65533;&#65533;#&#65533;&#65533;&#65533;&#65533;(&#639;&#65533;Nx&#65533;&#65533;&#65533;`&#65533;?&#65533;g&#65533;&#65533;9'&#65533;>(&#65533; &#65533;9&#65533;&#65533;|&#65533;&#65533;&#65533;&#65533;&#65533;&#1231;&#65533;y&#65533;&#65533;&#65533;&#65533;&#65533;&#65533;&#65533; &#65533;E&#65533;&#65533;&#65533;&#65533;&&#65533; &#65533;9&#65533;&#65533;&#65533;&#65533;&#65533;&#65533; Q=G&#65533;2&#65533;&#65533;&#65533;&#65533;&#65533;+&#65533;v'&#65533;&#65533;&#65533;P&#65533;&#65533;&#65533;&#65533;&#65533;&#65533;R&#65533; &#65533;ZN89RG&#65533;N&#65533;&#65533;&#65533; <&#65533;&#65533;&#65533;&#1775;a&#65533;=&#65533; &#65533;&#65533; &#65533;&#65533;&#65533;&#65533; &#65533;>&#65533;&#65533;&#65533;&#65533;&#65533;&#65533;~&#65533;F}&#65533;&#65533;&#65533; &#65533;&#65533;&#65533; &#65533;&#65533;&#65533;v&#65533;?&#65533;&#65533;n&#65533; w_&#65533;c&#65533;&#65533;.&#65533;&#65533;>&#65533;&#65533;&#1760;&#65533;}q&#1936;&#65533;&#65533;&#65533;9&#65533;&#65533;8?&#65533;&#65533;ZPx:&#65533;&#65533;&#65533;_J ;&#65533;&#65533;&#65533;g&#65533;&#65533;v&#65533;&#65533;&#65533;&#65533;{&#65533;&#65533;&#65533;&#65533;&#65533;;&#65533;&#65533;~;&#65533;&#65533;&#65533;&#65533;u&#140;&#65533;&#65533;&#65533;&#65533;&#65533;&#65533;?&#65533;=M 8&#65533; &#65533;&#65533;&#65533;&#65533;&#65533;&#65533;8&#65533;&#65533;>&#65533;&#65533;&#65533;&#65533;&#65533;&#65533;&#65533;&#65533;&#65533;&#65533;G&#65533;?&#65533;B(&#65533;&#65533;&#65533; =:&#65533;&#65533;s&#65533;.&#65533;t\&#65533;&#65533;=&#65533;8&#65533;&#65533;=G&#65533;&#65533;}&#65533;Y&#819;&#65533;&#65533;&#881;&#65533;&#65533;yF&#65533;&#65533;y%U&#1548;&#65533;&#65533;&#65533;&#1715;&#65533;.U&#65533;&#65533;&#65533;M&#65533;r=&#65533;2&#65533;CAGs&#65533;&#65533;&#65533;p80 )&#65533;&#65533;g9&#65533;P&#65533;&#65533;%&#65533;&#65533;Su&#65533;ah&#65533;|&#65533;,&#65533;X&#65533;+&#65533;&#65533;06z&#65533;^u&#65533;7&#65533;&#65533;_&#65533;zB&#65533;&#65533;&#65533;G&#65533;<5&#65533;}/M[&#65533;&#65533;7&#65533;|O&#65533;&#65533;j;&#1349;`&#65533;&#65533;	5&#65533;CN&#65533;&#65533;&#65533;h&#65533;U3&#65533;&#65533;eFv&#65533;w&#65533;&#65533;&#65533; 1&#65533; &#65533;&#65533;&#65533;{&#65533;&#65533;~&#65533;&#65533;&#65533;K&#65533;&#65533;&#65533;&#65533;<&#1460;&#65533;T&#65533;&#65533;,&#65533;&#65533;W&#65533;&#253;7J&#65533;&#65533;g&#65533;&#65533;&#65533;U&#1955;&#3017;	&#65533;X&#65533;&#65533;&#65533;&#65533;L&#65533;&#65533;&#65533;&#65533;;M2&#65533;.&&#65533;&#65533;yo&#65533;q8&#65533; &#65533;A&#65533;['n&#65533; &#65533;&#65533;}&#65533;V<MUN	7k&#65533;&#48570;&#65533;&#65533;x&#65533;&#11201;&#65533;&#65533;&#65533;^/&#65533;&#65533;&#65533;o&#65533;$&#65533;&#65533;}(&#65533;,&#65533;&#65533;&#65533;&#65533;&#65533;&#65533;&#65533;.&#65533;L&#65533;&#65533;&#65533;&#65533;&#65533;W&#65533;1&#65533;g]&#1205;m{G&#65533;&#415;}&#65533;&#65533;zu&#65533;&#65533;&#65533;&#65533;&#65533;k)&#65533;&#65533;&#65533;&#65533;&#65533;&#65533;$3iq&#65533;"Y&#65533;G$&#65533;&#65533;b4b@&#65533;&#65533;&#65533;&#65533;&#65533;J&#65533;e&#65533;&#65533;<c&#65533;&#65533;*&#65533;R&#65533;m|U&#65533;Myu&#65533;Y&#65533;<&#65533;&#65533;4_[\Kmin&#65533;]&#65533;x&#65533;&#65533;&#65533;&#65533;h&#65533;&#1147;1&#65533;i&#65533;&#65533;p&#65533;&#65533;/&#65533;_&#65533;&#65533;N&#65533;K-C&#65533;W&#65533;O&#54679;MCi&#65533;R&#65533;&#65533;D&#65533;&&#65533;&#65533;&#65533;f&#1325;&#65533;&#65533;&#65533;`&#65533;&#65533;&#1608;&#65533;ycl&#65533;f&#65533;~&#65533;G&#65533;&#65533;&#60722;Z&#65533;&#65533;&#65533;&#65533;&#65533; [{K%vI&#65533;&#65533;&#1381;m_.&#65533;V&#65533;&#65533;{Z&#65533;&#65533;&#65533; G&#1991;&#65533;&#65533;&#65533;&#65533;&#65533;k&#471;&#65533;>&#65533;g&#65533;|E&#65533;{&#65533;J&#65533;&#65533;E&#65533;&#65533;&#65533;U&#65533;7=&#65533;&#65533;z&#65533;m%&#65533; &#65533;&#65533;,&#631;&#65533;&#65533;I_m&#65533;)De&#1536;~&#65533;&#65533;&#65533;&#1646;&#65533;&#65533;&#65533;&#65533;%&#65533;&#65533;&#568029;&#65533;&#65533;6&#65533;8R &#65533;8&#65533;q_&#22758;x&#65533;&#65533;&#65533;&#65533;&#65533;&#65533;4&#65533;&#65533;K&#1362;&#939;&#65533;&#65533;&#65533;;-V&#65533;&#65533;V&#65533;in/&#65533;u{&#65533;&#65533;&#65533;&#65533;&#65533;4&#65533;&#65533;F!&#65533;&#65533;&#65533;)&#65533;j/&#65533;:&#65533;66&#65533;&#65533;f.<9<&#65533;&#65533;&#65533;&#65533;<K&#65533;&#65533;]&#65533;&#65533;@&#65533;K&#65533;`1&#65533;FU6&#65533; SK&#65533;&#65533;&#65533;e$&#65533;v&#65533;&#65533;n&#65533;&#65533;&#65533;&#65533;&#65533;u&#65533;h&#65533;i$&#65533;n&#65533;W|&#65533;&#65533;&#65533;&#65533;&#1527;&#65533;&#65533;&#65533;&#369;&#65533;&#65533;&#65533;h&#65533;k/"ym&#65533;d&#65533;&#65533;0&#65533;_.&#65533;mU&#65533;&#315;&#65533;!m&#827;yc&#65533;VS&#65533;Q*&#65533;&#65533;&#65533;m&#65533;&#65533;&#65533;&#65533;&#65533;Kt&#65533;&#65533;&#65533;&#65533;&#65533;#&#65533;&#65533;+&#65533;&#65533;&#65533;C&#65533;&#65533;&#183;I&#65533;&#65533;&#65533;>&#65533;&#65533;4&#65533;1&#65533;&#65533;&#65533;&#65533;_i&#65533;:f&#65533;&#65533;&#65533;:&#65533;&#1998;,&#65533;5&#65533;&#65533;&#65533;]<&#65533;&#65533;&#65533;}p'r&#65533;3&#65533;&#65533;&#65533;b&#65533;&#65533;&#65533;&#65533;&#65533;&#65533;&#65533;&#250;&#65533; &#65533;|I&#65533;Y&#65533;&#65533;&#65533;&#65533;&#621;&#65533;R&#65533;&#65533;!g&#65533;-*{&#65533;O&#65533;v&#65533;}&#65533;&#65533;&#65533;=+&#65533;~!&#1332;&#65533;&#65533;t&#65533; \j&#65533;r&#359;&#65533;&#65533;y&#33538;g.&#65533;#&#65533;&#65533;&#65533;&#65533;7}&#65533;&#1523;&#47482;wL&#65533;&#65533;]\5&#1810;q&#65533;X&#65533;5&#65533;&#65533;&#65533;&#65533;&#65533;&#65533;&#65533;&#65533;&#65533;&#65533;&#65533;s&#65533;&#65533;x&#65533;&#65533;&#913;{&#65533;&#1054;}y4&#65533;&#65533;L&#65533;q&#65533;&#65533;Jks&#65533;Nz&#65533; &#65533;&#65533;+&#65533;iI&&#65533;&#65533;&#65533;&#65533;&#65533;&#65533; #&#590;&#65533;&#65533;N&#65533;&#65533;&#65533;&#65533;&#65533;&#65533;?&#65533;~T&#65533;9=s&#65533;&#65533;&#65533;N&#65533;&#65533;&#1510;:&#65533;&#65533;&#65533;&#65533;&#65533;&#65533;&#65533;I?&#65533;,ZC&#65533;}&#65533;&#65533; <v&#65533;i&#65533;&#65533;&#65533;&#65533;c&#65533;&#65533;&#65533;&#65533;&#65533;L&#65533;&#65533;i&#65533;&#65533;&#65533;&#65533;&#65533;?&#65533;&#65533;&#65533;&#65533;&#65533;&#60701;&#65533; &#65533;a&#65533;&#2031;&#65533;t&#65533;&#65533; =&#65533;&#65533;&#65533;&#65533;J(&#65533;z&#65533; &#65533;&#65533;&#65533;&#65533;&#65533;&#65533;&#65533;&#65533; /&#65533;&#65533;&#65533;R&#65533;&#65533;&#65533;&#65533;&#65533;&#65533;K&#65533;&#65533;&#65533;&#65533;&#65533;&#65533;&#65533;z&#65533; &#65533;Nii:{&#65533;&#65533;&#65533;&#65533;&#65533;&#65533;&#65533;&#65533;&#65533; ?o&#65533;&#65533;@
N&#65533;>&#65533;&#65533;&#65533;&#65533;&#65533;?&#65533;z\&#65533;=&#65533;&#65533;&#65533;&#65533;I&#2015;A&#65533;&#65533;zz&#65533;&#65533;&#1269; -&#65533;&#65533;&#65533; &#65533;&#65533;&#65533;&#65533;&#65533;&#65533; &#65533;x&#65533;&#65533;&#65533;/&#65533;&#65533;&#65533;&#65533;;&#65533;E'&#65533;&#65533;&#1230;&#65533;G&#65533;&#65533;P&#65533;&#65533;}&#65533;O&#65533;&#65533;&#65533;&#65533;q&#1775;?^&#65533;&#65533;O&#65533;F3&#65533;G&#65533;&#1791;C&#65533;(&#65533;&#65533;1&#1766;0N&#65533;p&#65533;8&#65533;&#65533;C&#65533;&#65533;n&#65533;S&#65533;&#65533;C&#65533;&#65533;y&#65533;&#65533;&#65533;zQK&#65533;&#65533;&#65533;~&#65533;( rp=G&#65533;ls&#65533;&#65533;&#65533;&#65533;zq&#65533;&#65533;?&#65533;_&#1502;&#65533;&#65533;<&#65533;c&#65533;&#503;&#65533;&#65533;&#65533;&#65533;42>&#65533;&#65533;8&#65533;O&#65533;&#65533;8&#65533;&#65533;g8&#65533;&#65533; &#65533;&#65533;'&#65533;z&#65533;h9&#65533;x&#65533;&#65533;&#65533;&#2016;&#65533;&#65533;&#65533; U&#65533;=;L&#65533;&#65533;&#65533;&#65533;:&#65533;i09_&#65533;&#65533;t&#65533;F)p28&#65533;&#65533;&#65533;&#65533;&#65533;;&#65533;&#65533;&#65533;&#65533;?&#65533;&#65533;&#65533;=&#65533;&#65533;&#65533;&#65533;?SN*q&#65533;A&#65533;9&#65533;&#65533;&#65533;Uq&#65533;&#65533;&#65533;&#65533;&#65533;Q~&#65533;&#65533; @&#993;&#65533;&#65533;&#65533;&#65533;&#65533;&#65533;kP&#65533;-&#65533;#&#65533;&#65533;\&#65533;&#65533;&#1573;&#65533;,&#65533;&#65533;&#65533;m&#65533;&#65533;&#17679;-[&#65533;#|&#65533;&#65533;8&#65533;T&#65533;&#65533;&#65533;&#65533;a&#65533;&#65533;&#65533;>&#65533;&#65533;&#65533;&#65533;q}&#65533;n,&#65533;#g&#65533;&#65533;&#65533;&#65533;E&#1705;&#65533;&#65533;l&#65533;d1S&#65533;&#65533;&#65533;&#65533;&#65533;&#65533;'&#65533;m&#65533;k&#65533;&&#65533;&#25957;v&#65533;o]R&#65533;O&#65533;&#65533;&#65533;}&#65533;&#65533;&#65533;&#65533;&#65533;&#65533; "&#65533;&#65533; j_&#65533;&#65533;&#65533;&#65533;&#65533;&#65533;&&#65533;o|'&#1317;&#65533;&#65533;io&#65533;=&#65533;K&#65533;&#65533;&#65533;&#65533;&#65533;&#1312;&#65533;&#65533;4&#65533;h&#65533;N&#65533;4&#65533;JB#&#65533;&#65533;&#65533;Y&#65533;H&#65533;X&#65533;~&#65533;&#65533;>&#65533;,&#65533;&#65533;&#65533;&#65533;&#65533;&#65533;K>&#65533;)&#65533;\&#65533;In&#65533;[&#849;QKq&#65533;&#65533;&#65533;S&#65533; &#65533;?&#65533;&#65533;w&#65533;
&#65533;&#65533;&#65533;l&#65533;4&#65533;>?&#65533;V&#65533;K}&#65533;\&#65533;&#65533;s&#65533;&#65533;&#65533;&#65533;&#65533;&#65533;i&#65533;M,&#65533;2\&#65533;,&#849;&#65533;&#675;*&#65533;W&#65533;&#65533;4&#65533; c=&#65533;&#65533;&#65533;&#65533;&#65533;&#65533;{&#65533;=&#65533;&#65533;&#65533;&#65533;&#65533; j.&#65533;c[&#65533;_GY&#65533;[&#65533;K&#65533;&#65533;Y&#492;h&#65533;\h&#65533;J&#65533;4&#65533;,e&#65533;&#65533;}&#65533;4&#65533;&#65533;X&#65533;~_&#65533;9&#65533;#		J&#65533;&#1833;s[&#65533;&#65533;&#65533;mU&#65533;_7&#65533;g&#65533;&#65533;&#65533;&#65533;F&#65533;8&#65533;{'&#65533;&#1443;&#65533;&#1387;5&#65533;9?&#65533;&#65533;#&#65533;&#65533;&#65533;s&#65533;~9&#65533;&#65533;&#65533;[&#65533;/&#65533;&#65533;|=&#65533;&#65533;&#65533;u&#65533;&#65533;f&#65533;5&#65533;]~&#65533;&#65533;G&#65533;&#65533;5&#65533;"Uh&#65533;&#65533;&#65533;&#65533;&#65533;"|&#65533;2I!LG&#65533;~&#65533;&#65533;6&#65533; &#65533;|&#65533;&#65533;&#65533;&#65533;-&#65533;.&#65533;h&#65533;F&#65533;&#65533;&#65533;O&#65533;&#65533;S&#65533;&#65533;%&#65533;&#65533;I&#65533;B&#65533;:&#855;&#1596;W(K&#65533;X&#65533;s&#630;%&#65533;&#65533;&#65533;n&#65533;x&#65533;&#65533;&#65533;&#65533;&#65533;&#65533;&#65533;&#65533;&#65533;m&#65533;&#65533;Z.&#65533;&#65533;pCb5&#65533;&#65533;N]>+=B&#65533;P&#65533;&#65533;&#65533;&#65533;y&#65533;id&#65533;.&#65533;&&#65533;&#1606;&#65533;N&#65533;&#65533;&#65533;&#65533;Xm|&#65533;&#65533;&#65533;&#65533;&#65533;j&#65533;g&#65533;&#65533;s&#65533;&#65533;&#65533;q&#65533;&#65533;&#65533;I&
 *0<&#65533;U&#65533;&#65533;
&#65533;o&#65533;I&#65533;&#65533;5&#65533;&#65533;&#65533;&#39284;&#65533;&#65533;&#65533;&#65533;&#65533;&#65533;5"&#65533;R*Z&#65533;&#65533;&#65533;&#65533;&#65533;&#65533;K&#65533;&#65533; ;&#65533;&#65533;&#65533;&#65533;&#65533;7&#65533;&#65533;]3L&#65533;&#65533;&#65533;&#65533;&#65533;{&#65533;&#65533;xz"&#65533;&#65533;Pn&#65533;9&#65533;&#65533;B&#65533;&#65533;bW&#65533;Ef&#65533;(b@?"|i&#65533; &#65533;~&#65533;&#65533; #&#65533;&#65533;7&#65533;/x&#65533;&#65533;V&#65533;&#65533;&#65533;,Z&#907;&#65533;&#65533;&#65533;?&#155477;&#65533;&#65533;&#65533;g"&#65533;&#65533;x&#65533;-&#65533;&#65533;&#65533;gG&#65533;1&#65533;&#65533;&#65533;&#65533;&#65533;&#65533;/-WQ&#65533;&#65533;&#65533;EIlc[v&#65533;"&#65533;F&#65533;Y&#65533;@&#65533;3&#65533;<&#65533;&#65533;&#65533;5/&#65533;w&#233;=&#65533;&#65533;&#65533;&#65533;W&#65533;&#65533;Cs&#65533;&#65533;&#65533;{X$hB&#65533;Dr]2&#65533;&#65533;I&#65533;&#65533;&#65533;&#65533;g&#65533;&#65533;&#65533;&#65533;&#65533;z&#65533;6&#65533;&#65533;&#65533;&#1271;{&#65533;&#65533;&#65533;&#65533;&#1548;=):pI&#65533;Y&#65533;&#65533;&#65533;}&#65533;&#65533;&#65533;&#65533;G&#65533;_&#65533;G&#65533;&#65533;&#65533;+A&#65533;&#65533;&#65533;S&#65533;&#65533;&#65533;H6&#65533;&#65533;&#65533;&#65533;&#65533;_&#65533;&#594;+&#65533;&#65533;k&#65533;&#65533; +M&#65533;5&#65533;&#65533;K&#65533;&#65533;;&#65533;1&#65533;f&#65533;&#65533;72&#65533;&#65533; b&#65533; &#65533;N&#65533;&#65533;Q&#65533;&#65533;&#65533;&#65533;K&#65533;Vi&#65533;i&#65533;v&#65533;&#65533;&#65533;<6&#65533;z&#65533;&#65533;&#65533;&#65533;e&#65533;&#65533;&#65533;&#65533;&#65533;W&#65533;&#65533;&#65533;W&#65533;+o.&#65533;u&#65533;&#65533;&#65533;	T&#65533;&#65533;&#65533;`&#65533;&#65533;t&#65533; &#65533;&#65533;&#65533;"&#65533;&#65533;x7J&#65533;&#65533;&#65533;&#65533;&#65533;&#65533;&#65533;vz&#65533;&#65533;&#65533;&#65533;U&#65533;&#65533;[&#65533;&#65533;&#65533;
Gk+&#65533;&#65533;ne&#65533;&#65533;&#65533;$c&#65533;&#65533;&#65533; &#65533;&#65533;|$&#65533;f&#65533;&#65533;&#65533;&#65533;=&#65533;&#65533;&#65533;Q&#65533;4&#65533;6&#65533;&#65533;E&#65533;&#65533;u&#65533;#&#65533;&#65533;&#65533;x9&#61225;&#65533; &#65533;&#65533;q&#65533;\&#65533;&#65533;&#1846;&#65533;4k/&#65533;A_s&#65533;&#65533;X&#65533;bi&#65533;&#1396;[WVK&#65533;&#1851;&#65533;~&#65533;&#65533;;N&#65533;R&#65533;9&#65533;&#65533;&#65533;&#65533;&#65533;&#65533;&#65533;l&#65533;]&#65533;&#65533;]&#65533;&#65533;~8&#65533;&#65533;&#65533;>&#65533;&#1850;t:=&#1459;&#65533;&#65533;&#1883;y&#65533;n&#65533;&#65533;nt&#65533;6&#65533;0&#65533;&#65533;&#65533;&#65533;v&#65533;&#65533;&#65533;a&#65533;V&#65533;j&#65533;&#65533;&#65533;<&#65533;,&#65533;&#65533;~&#65533;&#65533;&#65533;&#65533; &#65533;1&#65533;&#65533;{&#65533;[&#65533;x&#65533;&#65533;&#65533;&#65533;&#65533;&#65533;&#65533;S&#1937;&#65533;Y&#65533;K&#65533;M &#65533;&#65533;pI&#65533;&#65533;[&#65533;&#65533;%&#65533;&#65533;f6-&#379;&#65533;&#65533;&#65533;D3&#65533;&#65533;&#65533;&#65533;I%&#65533;k&#65533;&#65533;).&#65533;n&#65533;@>&#65533;&#65533;&#65533;&#65533;q&#65533;&#65533;&#65533;'&#65533;&#65533;u&#65533;K(&#65533;>W&#65533;&#65533;W&#65533;&#65533;?.&#65533;C&#65533;&#65533;q&#65533;&#65533;S&#65533;N&#65533;i&#65533;/&#65533;&#1100;6&#1147;&#65533;$&#65533;&#65533;&#2008;&#65533; >&#65533;=?&#65533;Q&#65533;&#65533; &#65533;MBJ&#65533;T&#65533;c&#65533;G;&#65533;&#65533;&#65533;&#65533;&#65533;&#65533;&#65533;&#65533;j!q&#65533;&#65533;&#65533;&#65533; [&#65533;H{s&#65533;&#65533;&#65533;&#65533;&#1263;&#65533;&#65533;}&#65533;i=>&#65533;&#65533;&#65533;?&#65533;&#65533; &#65533;&#65533;&#65533;&#65533;&#65533;&#65533;&#65533;&#497;&#65533;&#65533;&#65533;&#65533;&#65533;&#65533; &#65533;/&#65533;&#65533;x&#65533;&#65533;?&#65533;&#65533;&#65533;&#65533; O&#730;&#65533;s_M&#65533;&#65533;[&#65533; [|&#65533;9&#65533;'&#65533;&#65533; ?&#65533;&#65533;&#65533;&#65533;&#65533;&#65533;&#65533;{&#65533;&#65533;&#65533;
&#65533;&#65533;&#65533; &#1506;&#65533;&#65533;&#65533;k&#1762;&#65533;&#62959;&#65533;&#65533;`C&#65533;'&#65533;&#65533;&#65533;&#65533;&#65533;&#65533;&#65533;!&#65533;ZC&#65533;?&#65533;&#65533;&#65533;&#65533;0&#65533;	&#65533;&#65533;_O&#174;&#65533;|&#65533;V&#65533;&#65533;&#65533;w&#65533;&#65533;q4&#65533;&#65533;&#65533;&#65533;&#65533;&#65533;+g&#65533;&#65533;8&#65533;&#65533;&#65533;&#65533;&#65533;<&#65533;&#65533;&#65533;&#65533;)&#65533;&#1853;=&#65533;O&#65533;&#65533;&#65533;&#65533;EBK	V=&#65533;&#1829;&#65533;d&#65533;c<:&#65533;qV8&#65533;&#65533;K_}{&#65533;&#65533; !&#65533;&#65533;q&#65533;&#1769;8&#65533;=&#65533;&#65533;&#65533;#&#65533; &#65533;u<p;&#65533;99&#65533;zcFT&#65533;K&#65533;&#65533;&#65533;G&#65533;)8a&#65533;&#65533;&#65533;$&#65533;8&#65533;&#65533;&#65533;&#65533;&#65533;;y&#65533;S&#24418;&#65533;&#65533;&#65533;]&#65533;&#65533;&#65533;&#65533;&#65533;&#65533;s&#65533;G?)&#65533;&#1510;>&#65533;&#65533;x&#65533;&#65533;6&#65533;&#65533;xf&#65533; mB9nq&#65533;z&#65533;&#65533;&#65533;!&#65533;&#65533;&#65533;&#65533;&#65533;=s&#65533;&#65533;|t&#65533;U`&#65533;&#65533;&#65533;#&#65533;&#65533;s&#65533;&#65533;&#65533;&#65533;&#65533;ke&#65533;-&#65533;&#65533;&#998;&#65533;&#65533;&#65533;Z&#65533;&#65533;&#65533;&#65533;&#65533;&#65533;q&#65533;&#65533;b&#65533;&#65533;&#65533;9&#65533;=?_j($q?&#65533;&#65533;&#65533;&#65533;?&#65533;&#65533;&#65533;&#54031;&#716;}3&#65533;&#65533;}?R&#511;_l{
?&#65533;&#65533;^&#65533;z~g&#65533;J 9&#65533;&#65533;&#65533; _&#65533;&#65533;!&#65533;&#1279;n&#65533;g&#65533;&#65533;&#487;NE/>&#65533;&#65533;?&#65533;&#65533;&#65533;})p.&#65533;&#65533;:&#65533;&#487;^G4 &#65533;`&#65533;&#65533;3&#65533;&#65533;p21&#65533;&#1511;^&#65533;EF&#65533;&#65533;Yw 9L:&#65533;&#65533;&#65533;&#65533;>B&#65533;&#65533;_o&#65533;&#65533;&#65533;&#65533;&#65533;'&#1231;A&#65533;Er^\I&#65533;X&#65533;2y&#65533;\##'&#1254;x&#65533;(&#65533;8p
&#65533;d`&#65533;&#65533;&#65533;}&#65533;&#65533;/&#65533;=GC&#65533;&#65533;{&#65533; __\&#65533;b
&#65533;>C&#65533;&#65533;&#65533;&#65533;FO98&#38098;q&#65533;8&#65533;&#29305;&#65533;A&#65533;&#65533; Oo_&#65533;s&#65533; &#65533;&#65533;&#65533;C&#65533;&#65533;?&#65533;&#65533;&#65533;&#65533;;&#65533;&#65533;&#65533;?/&#65533;&#65533;&#65533;&#65533;&#65533;9&#65533; &#65533;&#65533;}(&#65533;&#65533;~&#65533;j&#65533;rj&#65533;{+&#65533;I&#65533;=@&#65533;`&#65533;&#1278;F;&#65533;o&#65533;&#65533;&#65533;$&#65533;<&#65533;&#65533;&#65533;&#2044; &#65533;rT&#16561;&#65533;&#65533; &#65533;#&#65533;&#65533;&#65533;s&#65533;??&#65533;&#65533;x/&#65533;&#65533;wK&#65533;&#65533;&#65533;T&#65533;&#65533;&#65533;&#65533;iCgyc&#65533;Z&#65533;&#65533;N&#65533;&#65533;X&#65533;6v&#65533;&w&#65533;&#65533;&u Ij&#65533;&#65533;&#65533;2E&#1372;aNN[Y&#65533;&#65533;&#65533;&#65533;4o&#950;&#2042;&#65533;&#65533;&#65533; &#65533;y=&#65533;&#65533;&#65533;&#65533;k&#65533;?&#65533;&#65533;'&#65533;&#65533; &#65533;&#65533;7q5&#65533;&#65533;&#65533;y&#65533;5&#65533;&#65533;-&#65533;&#65533;&#65533;[&#65533;&#65533;&#966;&#65533;&#65533;&;&#65533;&#65533;8`&#1326;&#65533;&#65533;T&#65533;&#65533;]N &#65533;Kq(&#65533;O&#65533;&&#65533;&#65533;&#65533;&#65533;W&#65533;	&#65533;&#65533;&#65533;&#65533;&#65533;&#65533;&#65533;&#65533;~+x&#65533;&#65533;&#65533;&#65533;&#65533;&#65533;~ \&#65533;&#65533;&#65533;5&#65533;&#65533;&#65533;&#65533;x&#65533;R&#65533;mu};Q&#65533;&#65533;&#65533;c&#65533;&#65533;&#65533;&#65533;&#65533;&#65533;<&#65533;&#65533;e&#65533;&#785;ce&#65533;&#65533; &#65533;*&#65533;|?&#65533;C&#65533;9>8&#65533;&#65533;&#65533;&#65533;&#65533;_t&#65533;&#65533;mO&#65533;&#1987;|I&#65533;y&#65533;&#65533;(u&#65533;?M&#65533;&#65533;&#65533;.c&#65533;&#65533;&#65533;}&#1413;&#65533;^Kw&#65533;&#65533;N&#65533;T&#65533;&#32134;&#65533;X&#65533;&#65533;&&#65533;]&#65533;&&#65533;&#65533;'&#65533;&#65533;&#65533;?&#65533;gH&#495318;O&#65533;X&#1133;5&#65533;&#65533;?&#65533;&#65533;&#65533;&#65533;&#65533;~&#65533;<t&#65533;Z&#65533;[&#65533;Eqad&#65533;&#65533;&#65533;&#65533;&#65533;&#65533;&#65533;G&#65533;&#65533;8&#65533;?&#65533;&#65533;&#65533;b&#65533;(UiE&#65533;&#65533;KE{&#65533;7&#65533;&#65533;&#65533;s&#65533;&#65533;^&#65533;&#65533;)-]&#65533;JR&#65533;&#65533;]+&#65533;&#65533;&#65533;&#65533; C&#65533;&#65533;&#65533; &#65533; &#2558;#&#65533;~,~&#65533;?n&#65533;=&#65533;&#65533;&#65533;&#65533;&#65533;&#65533;&#963;&#65533;=x&#65533;\&#65533;&#65533;E.&#65533;&#65533;i?e&#65533;&#65533;z&#65533;&#65533;{Co&#65533;#R&#65533;&#65533;Pv&#1916;&#1507;&#65533;if)&#65533;X&#65533;&#65533;Eupa&#65533;&#65533;&#65533;&#65533;&#65533;1$&#65533;UC*L&#1798;&#65533;&#65533;&#65533;&#65533;	-_&#65533;&#65533;&#271;&#65533;?&#65533;&#65533;&#65533;&#65533;&#65533;_&#65533;&#65533;&#65533;&#65533; &#65533;"|3&#65533;&#62371;&#65533;&#65533;&#65533;[O&#65533;{&#65533;[]K]&#65533;1j&#65533;&#65533;&#65533;&#65533;u\&#65533;uMQ&#65533;4&#65533;d&#65533;/&#65533;6OMvg&#65533;lC&#65533;&#65533;n&#65533;&#65533;&#65533;&#1994;_?&#65533;~#hw~&#65533;&#65533;&#65533;=Z&#65533;&#65533;]B&#65533;&#65533;&#65533;&#65533;&&#65533;&#65533;h&#65533;T&#1196;4&#65533;-a&#65533;a&#65533;[&#65533;&#65533;"&#65533;&#65533;@Q&#65533;&#65533;R?2&#65533;r&#65533;,_&#65533;&#65533;&#65533;i&#65533;&#65533;1&#65533;j+&#65533;&#65533;Y6&#65533;ZFN&#65533;&#65533;&#65533;&#65533;&#65533;Q&#65533;&#65533;&#65533;&#65533;&#65533;&#65533;k&#65533;&#65533;&#65533;{&#65533;&#44009;&#65533;&#65533;&#65533;&#65533;si&#65533;VD&#65533;I$I&#65533;;&#65533;&#65533;&#65533;)&#65533;+&#65533;s&#65533;8&#65533;&#65533;?&#65533;&#65533;&#65533;q&#65533;&#65533;&#1466;V&#65533;&#65533;&#65533;&#65533;&#3430;&#65533;y}s&#65533;|-&#351173;&#65533;&#65533;6V&#65533;|&#65533;&#65533;&#65533;wmt&#65533;&#159;d&#65533;R&#65533;&#65533;&#65533;&#25874;&#51710;&#65533;&#65533;&#65533;&#65533;R]j]1m&#65533;&#65533;&#65533;&#65533;>	&#65533;&#65533;{F&#65533;&#65533;&#65533;&#65533;3&#65533;TY&#65533;&#65533;`&#65533;s&#65533;>&#65533;&#65533;<&#65533;W&#9151;&#65533;&#65533;g&#65533;&#457;&#65533;&#65533;W&#65533;&#65533;&#65533;}kk&#65533;iW&#65533;&#65533;&#65533;&#65533;XY&#65533;&#65533;&#65533;&#65533;&#65533;W+&&#65533;&#65533;1&#65533;&#65533;HX&#65533;&#65533;&#65533;j&#65533;&#65533;&#65533;aR&#65533;XF1m)&#65533;^&#1461;&#65533;&#2018;&#65533;&#65533;&#906;&#65533;9&#65533;&#65533;M&#65533;&#65533;&#65533;{[&#65533;8o&#65533;&#65533;&#65533;B&#65533;&#65533;&#65533;fX+&#65533;&#65533;&#65533;&#65533;&#65533;'&#65533;V&#65533;&#65533;&#65533;&#65533;&#65533;&#65533;&#65533;&#65533;&#65533;+&#65533;[&#65533;&#65533;:&#65533;&#65533;&#65533;n&#65533;&#1156;&#65533;i3&#65533;&#65533;n&#65533;&&#65533;n&#65533;c&#65533;&#65533; &#65533;&#65533;Q>2&#65533;&#65533;/b&#65533;N&#65533;&#65533;&#65533;&#65533;&#65533;&#65533;.&#65533;&#65533;&#65533;&#65533;-&#65533;&#65533;~&#65533;EY&#65533;&#65533;*&#65533;&#65533;&#65533;&#65533;~&#65533;&#65533;&#65533;&#65533;K&#65533;&#65533;_<M&#65533;&#1993;Z&#65533;&#65533;&#65533;Ox&#65533; &#65533;&#65533;&#65533;&#65533;km&#65533;|76&#65533;q&#65533;	&#65533;&#65533;I&#65533;1&#65533;&#65533;&#65533;&#65533;&#65533;&#65533;&#65533;&#65533;IZI&#65533;&#65533;&#65533;&#65533;&#65533;
&#65533;&#65533;CC&#65533;&#65533;&#65533; &#65533;&#65533;l&#65533;9&#65533;&#65533;&#65533;;g&#65533;&#65533;&#460;.&#65533;&#65533;G&#65533;&#65533;&#65533;&#65533;o&#65533;M&#65533;]&#1819;&#65533;&#65533;&#65533;&#65533;&#65533;&#65533;e&#65533;&#65533;%&#65533;&#65533;&#65533;&#65533;%&#65533;d8&#65533;&#65533;&#65533;&#65533;&#65533;t&#65533;&#65533;&#65533;~&#65533;]t&#1509;&#65533;k&#65533;^<T&#65533;e&#65533;&#65533;&#65533;&#65533;e&#65533;|&#65533;&#65533;&#65533;i&#65533;&#65533;&#65533;&#65533;&#65533;&#65533;V&#65533;_x{&#65533;&#65533;&#65533;Kt&#65533;&#65533;x}&#65533;+[&#65533;g&#65533;&#65533;n&#65533;&#65533;^\&#65533;&#65533;&#65533;&#65533;&#65533;&#65533;&#65533;&#65533;Y&#65533;X&#65533;dFE~&#65533;Cs&#560;&#65533;.i&#65533;&#65533;H\6c<&#65533;}&#65533;&#65533;&#65533;5O&#65533;>&#65533;x&#65533;&#65533;&#65533;&#65533;&#65533;&&#65533;&#65533;&#65533;&#65533;Z~&#65533;&#65533;h&#65533;&#65533;B&#65533;G&#65533;l&#65533;#&#65533;p&#65533;&#65533;&#65533;&#65533;&#65533;4B&#65533;&#65533;&#65533;&#181;&#65533;&#65533;&#65533;&#65533;9kc&#65533;M&#65533;&#65533;&#65533;&#65533;I&#65533;A{&#65533;&#65533;&#65533;&#65533;&#65533;&#65533;kq&#65533;&#65533;c&#65533;&#65533;!&#65533;!&#65533;&#65533;&#65533;&#65533;"&#65533;FW&#65533;+&#65533;c< 2+&#65533;&&#65533;&#65533;L,.&#65533;&#65533;[&#65533;+M&#65533;[&#65533;&#65533;&#65533;&#65533;/&#65533;K&#65533;&#65533;&#65533;&#65533;&#65533;&#65533; &#65533;X&#65533;6.&#65533;&#65533;&#65533;&#65533;&#65533;NA&#65533;AN&#65533;&#65533;#&#65533;?&#65533;&#65533;&#65533;67WP&#65533;C&#65533;&#65533;\S&#65533;A&#65533;&#65533;&#65533;&#65533;v&#65533;{&#65533;&#65533;&#65533;mNP&#65533;&#65533;&#65533;o_&#65533;&#65533;&#65533;&#65533;>&#65533;&#65533;&#65533;z}&#65533;&#65533; <s&#65533;f&#65533;&#65533;|c&#65533;&#65533;&#65533; ?&#65533;&#65533;3r&#65533;&#1742;~&#65533;>&#65533;&#65533;&#65533;&#65533;O^&#259;*AM&#65533;#&#65533;H&#65533;&#65533;#&#65533;&#65533;&#65533;&#65533;J&#588;&#65533;U@9%&#65533;&#65533;&#65533;O+&#65533;&#65533;&#65533;S&#65533;&#65533;}&#65533;~l&#65533;&#65533;&#65533;q&#65533;~&#65533;&#65533;1&#65533;H&#1372;&#65533;&#65533;;FI&#65533;&#65533;u9"&#65533;&#65533;do&@&#65533;&#65533; &#65533;2H&#65533; r*&#65533;&#65533;&#65533;<W(&#65533;&#795;woN02&#65533;r&#65533;&#65533;?''8<P&#65533;{j&#65533;."&#65533;#s&#65533;J&#554;&#65533;&#65533;&#662;&#65533;9'8&#65533;&#65533;o&#65533;&#65533;&#65533;(px8&#65533;&#1246;z&#65533;&#65533;&#65533;WBR&#65533;\sA&#65533;.	,&#65533;,&#65533;J&#65533;\H&#65533;&#65533;c&#65533;&#65533;&#65533;&#65533;+E`&#65533;&#65533;&#65533;_&#65533;n&#65533;4VqO&#65533;63&#65533;&#65533;s&#1852;&#65533;TI7k_u{;v&#65533;n&#65533;M+&#65533;&#65533;W&#1901;&#65533;&#65533;&#65533;&#65533;h&#65533;&#65533;+&#65533;H&#65533;He&#65533;VeX&#65533;e&#65533;&#65533;f&#1706;&#65533;2&#65533;
9$&#65533;&#65533;xa&#65533;&#65533;=Ay&#65533;.&#65533;&#65533;U&#65533;2G"g(&#65533;9V&#65533;V&#65533;&#65533;&#65533;?&#65533;&#65533;&#65533;&#65533;&#65533;&#1635;&#65533;W&#267;|J&#65533;&#65533;&#65533;o&#65533;&#65533;6&#65533;|)&#65533;j&#65533;Iu&#65533;&#65533;&#65533;n&#65533;]&&#65533;E&#1205;+h&#65533;u[&#65533;m&#65533;&#65533;-&#65533;'&#65533;&#65533; *&#65533;&#65533;?j&#975;&#1695;&#65533;&#65533;>'&#65533;&#65533;&#65533;o&#65533;-?&#65533;>6&#65533;&#65533;&#65533;	&#65533;&#65533;|&#65533;&#65533;&#65533;&#65533;wq<&#65533;&#1067;&#65533;&#65533;{7C&#65533;uA4&#65533;&#65533;&#65533;$W&#65533;&#65533;&#65533;&#676;[J&#65533;M+&#1659;&#65533;&#65533;z&#65533;V&#65533;&#65533;<|Va
2&#65533;&#65533; M&#65533;&#65533;&#65533;&#65533;u&#65533;&#65533;&#65533;&#65533;~&#65533;&#65533;xb&#65533;&#65533;Z&#65533;&#65533;m7O&#65533;&#65533;&#65533;&#65533;ynn&#65533;a]&#65533;&#65533;&#65533;A#(`X+dg&#65533;W&#65533;&#65533;O&#65533;.&#65533;&#65533;{&#65533;?&#65533;&#65533;&#65533;
&#941;&#14029;q&#65533;]m&#65533;&#65533;&#65533;&#65533;&#1701;&#1930;u7&#65533;5&#65533;&#65533;&#65533;&#65533; jZj&#65533;jm&#65533;&#65533;&#65533;c6&#65533;&#65533;Ln&#65533;(&#65533; m/&#65533;&#65533;&#65533;&#65533;4&#65533; |j&#65533;&#65533;7&#65533;<&&#65533;_G&#65533;&#65533;&#65533;q&#65533;&#65533;&#65533;&#65533;,)~&#65533;&#65533;&#65533;&#1141;&#1968;B&#65533;&#65533;&#65533;*P&#65533;lN&#65533;c&#65533;&#65533;&#65533;&#65533;*Ika&#65533;&#65533;l&#65533;&#65533;&#65533; &#65533;Eh&#65533;W&#917;&#65533;&#65533;&#65533;B&#65533;a&#65533;&#1447; &#65533;m&#65533;U,&#65533;QF&#891;&#65533;&#65533;&#65533;{&#65533;&#1143;&#65533;&#65533;s&#65533;9&#65533;m&#65533;{&#65533;&#65533;}&#65533;&#65533;&#65533;}&#65533;s&#65533;8&#65533;=&#65533;&#65533;>$&#65533;&#65533;&#65533;&#65533;m&#65533;#&#65533;&#65533;&#65533;E:&#65533;&#65533;n&#65533;]&#304;&#65533;&#65533;&#65533;l&#65533;&#65533;G &#65533;H&#65533;u&#65533;&#65533;&#1332;&#65533;&#65533;&#65533;a&#65533;&#65533;&#65533;&#65533;&#65533;&#65533;&#65533;7 
	")&#65533;<&#65533;;&#65533;&#65533;B&#65533;&#65533;&#65533;&#511;X&#230;&#65533;x&#65533;K&#65533;U&#65533;k&#65533;sy;$i&#65533;6&#65533;3>&#65533;5&#65533;/&#65533;&#65533;=&#65533;&#65533;&#65533; &#65533;I&#65533;&#65533;&#65533;&#65533;&#65533;&#65533;&#65533;&#65533;~|F&#65533;&#65533;x#&#65533;&#65533;4&#65533;"x&#65533;uM[]&#65533;&#65533;&#65533;m-&#65533;&#65533;o&#65533;&#65533;C&#65533;E5&#65533;&#65533;5&#1914;&#65533;&#65533;&#65533;8&#217;&#65533;&#65533;&#65533;c&#65533;M\&#65533;&#65533;&#65533;=&#60218;;Y^&#65533;&#65533;n&#65533;h&#65533;&#65533;3jUZ&#65533;&#65533;&#65533;uml&#65533;&#65533;_~&#65533;}&#65533;&#65533;$&#65533;&#1600;&#65533;&#65533;<ys&#65533;&#65533;q&#1021;&#65533;&#65533;ei.&#65533;&#65533;&#1106;&#65533;&#65533;7&#65533;#!&#65533;&#65533; &#65533;t&#65533;&#65533;&#65533;&#65533;^\&#65533;Trm6&#65533;&#65533;--e&#65533;&#65533;&#65533;&#65533;&#65533;VT&#10075;&#65533;e&#65533;&#65533;&#2022;&#65533;&#65533;&#65533;e&#65533;&#65533;=&#65533;&#65533;&#65533;?Jh&#65533;6&#65533;]N&#1794;U&#65533;&#65533; r	&#65533;w&#65533;###&#65533;U^Ft+&#65533;x&#65533;6A&#65533;&#65533;&#65533;&#65533;&#65533;&#65533;rz&#65533;&#1184;*=&#65533;Ju &#65533;&#65533;&#65533;&#65533;&#65533;I&#65533;Nq&#65533;&#65533;S&#65533;&#65533;'RQ&#65533;&#65533;&#65533;O[I]+^&#1469;&#65533;&#65533;&#65533;&#65533;&#65533;&#65533;&#1746;vq&#65533;O&#65533;&#65533;&#65533;}&#65533;s"&#65533;&#65533;&#65533;&#65533;2&#65533;&#65533;8;y&#65533;&#65533;&#1278;*&#65533;&#65533;&#65533;&#65533;iv&#65533;]jz&#65533;&#65533;&#65533;m;Iq}woih&#65533;&#65533;&#65533;&#65533;K<&#65533;&#65533;*&#65533;&#65533;&#65533;
&#65533;&#65533;xRG&#65533;&#65533;&#65533;&#65533; &#65533;O&#65533;M&#65533;&#65533; Myo&#65533;&#65533;&#65533;?}v&#65533;&#65533;&#65533;K&#65533;?iqx&#65533;S&#65533;&#65533;~&#65533;u&#65533;1&#65533;&#65533;
k&#1093;&#65533;&#65533;&#65533;H56&#65533;&#65533;5->&#65533;&#65533;&#65533;{&#65533;&#65533;&#65533;(<Q&#65533;&#65533;&#65533;(&#65533;]&#65533;&#65533;&#65533;_&#65533;V&#65533;&#65533;&#65533;&#65533;A&#65533;&#65533;&#8134;&#65533;&#65533;|Q&#65533;&#65533;&#65533;YK#&#65533;&#65533;>&#65533;cyeu&#65533;&#65533;&#65533;\&#65533;&#65533;Xy&#65533;&#65533;-&0b2&#1898;'&#65533;&#65533;w&#65533;&#65533;5O7&#65533;)&#65533;(&#65533;\4&#65533;%&&#65533;r&&#65533;&#65533;&#65533;f&#65533;&#65533;&#65533;B&#65533;V&#65533;&#65533;&#65533;&#65533;M&#65533;^&#1935;]?&#65533;&#65533;&#65533;?
!&#65533;~&#65533;ks$&#65533;3&#65533;&#65533;k&#65533;&#65533;&#65533;&#65533;&#65533;9P&#65533;d&#65533;&#65533;W&#762;&#65533;&#65533;?&#65533;f&#65533;&#65533;O&#65533;G&#65533;t&#65533;&#1637;&#65533;&#65533;'&#65533;&#65533;u&#65533;&#65533;i&#65533;&#65533;&#65533;K&#65533;&#65533;&#65533;q&#65533;[&#65533;@B0#&#65533;O&#65533;m&#65533;&#65533;Y&#65533;&#65533;MJo&#65533;Z&#65533; &#65533;>$x&#65533;	d&#65533;&#65533;m5ox&#65533;I7&#65533;&#65533;o&#63762;k&#65533;4{&#65533;<&#65533;c&#65533;+0&#65533;<l&#65533;*#3>Bj?&#65533;&#65533;W&#65533;&#65533;Zo&#65533;&#65533;&#65533;&#65533;Z&#65533;&#65533;&#65533;}oX&#65533;f&#65533;1&#65533;&#65533;[R[/&#65533;GRp8&#65533;&#65533;&#65533;&#65533;&#65533;u&#65533;dy&&#65533;&#65533;&#65533;&#65533;&#65533;&#65533;B&#65533;&#65533;9;)&#65533;&#65533;&#65533;mi%&#65533;j&#65533;&#65533;;&#65533;&#367;~n-n&#65533;&#65533;&#758;&#65533;&#65533;&#65533;l&#65533;Z&#65533;&#1476;&#65533;4|.&#416069;&#65533;&#65533;<{&#65533;&#65533;&#65533;&#65533;;{&#65533;&#65533;m&#65533;Q&#65533;&#1739;&#65533;0EqI&#65533;&#65533;rD&#65533;x&#298;&#65533;&#65533;\&#65533;&#65533;&#65533;>&#65533;&#65533;Fpw&#65533;q&#65533;&#65533;88&#65533;&#65533;{`&#65533;&#65533;e&#65533;x&#65533;&#65533;&#65533;h>[I&#65533;W&#65533;&#65533;&#65533;&#65533;
&#65533;&#65533;&#65533;&#65533;kh&#65533;&#842;}&#65533;GEq
Ad&#65533;&#889;#&#65533;$&#65533;E}&#65533;&#65533;&#65533; &#65533;k&#65533;&#65533;&#65533;&#65533;&#65533;&#65533;&#21628;2&#65533;	&#65533;&#65533;&#65533;&#65533;`&#65533;&#65533;&#65533;I&#65533;c&#423;]&#65533;5&#65533;b&#65533;&#65533;<7&#65533;&#65533;&#65533;&#65533;i&#65533;67&#65533;&#65533;m&#65533;M/&#65533;&#65533;&#65533;&#65533;x&#65533;&#65533;&#65533;E&#65533;O&#65533;&#65533;=&#65533;w	a&#65533;S&#65533;&#65533;!'&#65533;^&#65533;cud&#65533;g)(&#65533;Z&#65533;&#65533;&#65533;mL+&#65533;&#65533;&#65533;MI&#766;&#65533;&#65533;o&#65533;&#65533; &#65533;&#65533;CnQ&#65533;@&#65533;r &#65533;a&#1519;&#65533;&#65533;&#65533;&#65533;&#65533; &#65533;s&#65533;}k&#30656;?&#65533;W&#65533;&#65533;&#65533;_&#65533;&#65533;&#65533;?&#65533;&#974;[&#65533;>}^_&#65533; i&#65533;&#65533;<U&#65533;&#267;_&#65533;N&#1205;yl&#65533;&#65533;&#65533;&#65533;B&#65533;&#65533;&#65533;&#65533;&#65533;&#65533;	E&#65533;&#65533;>&#65533;&#65533;&#65533;&#435;&#65533;&#65533;M_C&#65533;&#65533;&#65533;N&#65533;^d&#65533;&#65533;zr&#65533;&#65533;&#65533;m&#65533;&#65533;R&#1270;&#65533;G&#65533;&&#65533;}4_'&#65533;u&#65533;&#65533;&#65533;&#65533;&#65533;&#65533;{g8q&#65533;&#65533;&#65533;&#65533;&#65533;&#65533;i&#65533; &#65533;Q&#65533;y&#65533;Q&#65533;&#65533;=&#65533;&#65533;{[k&#65533;&#65533;/XI &#65533;&#65533;&#635;&#65533;.&#65533;&#65533;l&#65533;c&#65533;&#65533;&#722;X&#65533;d&#65533;Z4&#65533;)*&#65533;F&#65533;0&#65533;?&#65533;&#65533;&#65533;&#65533;&#1527;&#65533;2B&#65533;]F&#65533;&#65533;&#65533;&#65533;&#65533;$&#65533;&#65533;K&#65533;bA&#65533;1&#65533;&#65533;Y&#65533;&#65533;)&#65533;&#65533;8&#65533;=~k&#65533;&#65533;K&#65533;r&#65533;i{>o&#65533;o>&#65533;&#65533;3&#65533; m&#65533;e&#65533;_~&#65533;&#1685;&#65533;&#65533;|V&#65533;<[&#65533;&#65533;I&#65533;6&#65533;&#65533;k&#65533;&#65533;&#947;&#65533;&#65533;P]r=&#65533;3S&#65533;&#65533;e&#65533;&#65533;z\v0&#65533;+;X-&#65533;&#65533;.&#65533;Ie&#65533;Fk&#65533;?&#65533;&#65533;&#65533;.&#65533;&#65533;!&#65533;&#378;&#65533;&#65533;&#1910;&#65533;&#65533;X&#65533;.-5&#65533;l&#65533;f&#65533;&#65533;&#1989;&#65533;	&#65533;&#65533;&#65533;}&#65533;&#223990;&#65533;&#65533;v&#65533;(&#65533;.]^4&#65533;&#65533;J&#65533; &#65533;&#65533;xgA&#65533;&#65533; `&#1718;&#65533;&#282;u&#65533;&#65533;g&#65533;|*&#1326;,&#65533;2@&#65533;w&#65533;$&#65533;K&#65533;&#65533;&#65533;b&#65533;&#65533;v&#65533;z&#65533;&#65533; &#65533;&#65533;&#65533;7&#65533;&#65533; f&#65533;&#65533; >|d&#65533;#x#&#65533;:&#65533;&#65533;k&#65533;'&#65533;55&#65533;|A&#65533;%k&#65533;BO&#65533;&#65533;&#65533;&#65533;&#65533;&#65533;&#65533;M\&#65533;&#65533;&#65533;&#65533;&#65533;-&#65533;&#65533;&#65533;n &#65533;&#65533;"&#65533; y*&#65533;&#65533;&#65533;&#65533;S&#65533;&#65533;&#65533;G5h&#65533;u&#65533;&#1893;&#1789;&#65533;\&#65533;|&#65533;&#65533;8&#65533;&#65533;&#65533;&#65533;&#65533;I&#65533;&#65533;&#65533;m[&#65533;&#65533;&#65533;&#65533;yx3&#65533;&#65533;&#65533;&#65533;&#65533;z&#65533;&#65533;&#65533;&#65533;&#65533;&#65533;&#65533;&#65533;&#65533;&#65533;&#574;!&#127413;&#65533;&#65533;&#65533;m&#65533;&#65533;-.)m&#65533;h&#65533;&#65533;&#1857;!2&#65533;$&#65533;L&#65533;k/&#65533;zi&#65533;&#143;&#65533;&#65533;&#65533;m&#65533;&#65533;=&#65533;>&&#65533;&/&#65533;Z[&#65533;&#65533;&#65533;&#65533;&#65533;,&#65533;&#65533;B&#65533;&#65533;&#65533;53&#65533;Y_[&#65533;]&#65533;&#65533;&#65533;t&#65533;&#1184;U&#65533;&#65533;,q7&#65533;&#65533;&#65533;?&#65533;	>&#65533;&#65533;&#65533;&#65533;>0j&#65533;x&#65533;M&#65533;O&#65533;]F&#65533;M&#65533;&#65533;&#65533;&#65533;o&#65533;_b&#65533;&#65533;&#65533;&#65533;@&#65533;U&#65533;-u&#65533;&#274;kIwum&#487615;co&#65533;+&#415;&#65533;K&#65533;&#65533;&#65533;&#65533;&#65533;? &#65533;&#65533;&#65533;&#65533;&#65533;t&#65533;&#65533;ag&#65533;/&#190; &#1276;Ik&#65533;+&#65533;e|wks&#65533;&#65533;&#65533;&#65533; &#65533;\&#65533;&#741;o&#65533;Vf&#65533;&#65533;o*&#65533;6&#65533;eY&#65533;&#65533;&#65533;&#65533;&#65533;&#65533;E&#65533;MT&#65533;&#65533;(&#621;9mN3&#65533;&#65533;$&#10076;SO&#65533;&#65533;&#65533;&#65533;9Kx&#473;_&#65533;I&#65533;&#65533;&#65533;Z&#65533;&#65533;&#65533;&#65533;&#65533;&#65533;t&#65533;&#65533;\_&#65533;X&#65533;&#65533;Vk&#65533;&#65533;G&#65533;&#65533;&#65533;&#65533;&#65533;8&#65533;&#65533;&#65533;&#65533;&#65533;$y&#65533;-&#65533;,D&#65533;79&#65533;w:m,S8&#65533;&#65533;&#65533;&#65533;&#65533;zo&#65533;&#65533;&#65533;&#287;&#65533;g&#65533;&#65533;ag,ZE&#65533;&#65533;&#65533;&#65533;&#65533;&#65533;&#65533;[\Z_j&#65533;4_&#65533;I&#65533;&#65533;\&#65533;&#65533;&#65533;&#65533;&#65533;%&#65533;&#65533;&#65533;&#65533;&#65533;&#65533;&#65533;&#65533;F&#65533;&#65533;&#65533;&#65533;i-?&#351;&#65533;)5&#65533;&#65533;&#65533;&#65533;&#65533;2u&#65533;&#1480;!&#65533;&#966;&#65533;&#65533;M&#65533;&#65533;&#65533;dZ&#65533;&#65533;l&#65533;w{%&#65533;&#65533;&#65533;[&#65533;&#65533;&#65533;&#65533;&#65533;&#435;&#65533;&#65533;&#65533;B&#65533;&#65533; (&#65533;:&#65533;;>>&#65533;^&#65533;&#65533;~+&#65533;&#65533;&#65533;&#65533;~$$&#65533;m&#359;&#65533;&#65533;&#65533;/&#65533;&#65533;&#65533;v&#65533;I&#1196;t&#65533;6&#65533;&#65533;&#65533;Sx&#65533;&#65533;&#65533;&#65533;MN&#65533;&#65533;&#65533;|&#65533;&#65533;&#65533;&#65533;&#65533;Ad&#65533;^&#65533;,&#65533;(JU!&#65533;&#473;&#65533;d&#1818;&#65533;v&#65533;&#65533;&#65533;]&#65533;&#65533;&#65533;j&#65533;&#65533;..&#65533;T&#65533;&#65533;2&#65533;q&#65533;K&#65533;6&#65533;Kwu~f&#65533;&#65533;&#65533;&#65533;&#65533;&#65533;&#65533;o&#65533;[-A&#65533;&#65533;&#65533;&#65533;t]J&#65533;#)q&#65533;&#763;{&#65533;&#65533;Y&&#65533;.&#65533;nU&#65533;M&#65533;Q&#65533;a&#65533;&#65533;_&#65533;'&#65533;&#65533;&#619;|[&#65533;U&#65533;i&#65533;&#65533;&#65533; &#65533;K&#65533;&#1993;&#65533;e&#65533;K&#65533;_&#65533;I&#65533;&#65533;&#65533; &#65533;&#65533;&#65533;&#65533;	d&#65533;&#65533;&#65533;&#65533;&#65533;&#65533;&#65533;&#65533;nZ0&#65533;E&#65533;;&#65533;&#65533; &#65533;&#65533;&#65533;&#65533;w&#65533;&#65533;i&#65533;%&#65533;&#65533; &#65533;_
&#741;]x&#65533;H&#65533;&#65533; &#65533;?&#65533;G6&#65533;*(&#1253;&#65533;&#65533;]B&#65533;m;I&#65533;e&#65533;x&#65533;&#65533;1t&#65533;&#65533;n&#65533;&#373;&#65533; !&#65533;,&#65533;X&#65533;&#65533;&#65533;&#65533;&#65533;&#65533;&#65533;6&#65533;&#65533;&#65533;&#65533;&#65533;$Zj&#65533;o&#65533;xCQ&#65533;&#65533;&#65533;t&#1134;&#65533;&#65533;5go&#65533;&#65533;&#65533;.8t&#65533;&#2038;i&#65533;V&#65533;z&#65533;[&#65533;"FQ-&#1580;&#1144;=yfQ
&#65533;&#65533;v&#65533;g&#821;I&#47806;&#65533;&#65533;&#65533;&#65533;{&#65533;&#65533;&#715;&#65533;&#65533;a&#65533;&#65533;ox&#1762;}=V&#65533;&#65533;=&#2001;&#65533;&#65533;~&#65533;_&#65533;&#433;&#65533;&#65533;w&#65533;&#383;&#65533;&#65533;&#65533;&#65533;.&#65533;&#65533;x3&#65533;&#65533;&#65533;&#65533;&#65533;&#65533;_e&#65533;N&#65533;g&#65533;kE&#65533;W&#65533;&#65533;&#65533;0]&#65533;d[&#65533;&#65533;&#19902;Y&#65533;$&#65533;t$&#65533;&#65533;&#65533;&#65533;&#65533;iKV$@&#65533;b&#65533;&#65533;K)&#65533;&#65533;&#65533;&#65533;c
&#65533;'&#65533;^k&#65533;
&#65533;&#65533;"B&#65533;&#65533;|7&#65533;P&#65533;&#65533;&#65533;E4p 9&#65533;&#65533;&#65533;s&#65533;&#65533;{W&#65533;*&#65533;&#65533;&#65533;&#65533;x&#65533;%&#65533;&#65533;r@<t&#65533;z&#65533;&#65533;,&#726;M&#65533;&#65533;&#65533;K;&#65533;"&#65533;&#26599;]^&#65533;&#65533;&#65533;&#65533;&#65533;&#65533;&&#65533;&#65533;&#65533;&#65533;&#65533;&#65533;&#65533;_&#65533;<D&#65533;P&#65533;&#65533;&#65533;&#65533;&#65533;&#65533;&#65533;L&#65533;&#65533;9&#65533;q&#65533;t&#65533;pO&#1518;?&#65533;&#65533;R2\&#65533;&#65533;_&#65533;$&#65533;+1&#65533;&#65533; dl&#65533;&#65533;$s&#65533;&#65533;aDn&#60210;&#65533;.>&#65533;&#65533;>&#65533;&#65533;&#1255;LW&#65533;O&#65533;QM&#65533;T&#65533;&#65533;okvM&#65533;}.&#65533;&#65533;S&#65533;nk&#4754;&#1915;&#65533;&#1254;&#65533;&#65533;&#65533; B&#65533;`IP=&#65533;&#65533;&#65533;&#65533;&#65533;&#65533;&#65533;&#65533;&#65533;&#65533;Wnq&#65533;&#65533;&#65533;&#65533;&#65533;&#65533;9&#65533;+6&#65533;&#65533;&#65533;&#65533;&#65533;&#65533;&#65533;&#65533;&#65533;&#65533;&#65533;&#65533;&#65533;ln&#65533;&#65533;y'&#65533;&#65533;&#65533;&#65533;=W&#65533;&#65533;&#65533;&#65533;&#65533;hvv&#65533;&#65533;&#65533;&#65533;&#65533;&#65533;gS&#65533;E&#65533;u&#65533;&#65533;&&#65533;&#65533;j&#65533;&#65533;&#65533;&#65533;H&#65533;>o&#65533;*#&#65533;\&#65533;&#65533;E"&#25386;*p|&#65533;v&#1763;v&#65533;:&#65533;.&#65533;&#65533;&#65533;&#65533;&#65533;&#65533;+&#65533;k_M&#65533;[&#65533; &#65533;G&#65533;j&#65533;&#913;&#65533;&#65533;I&#65533;jV:]&#65533;^Y&#65533;&#65533;&#65533;&#65533;&#65533;&#65533;&#65533;?2T&#65533;=&#65533;2&#65533;
&#65533;H&#65533;]&#65533;7;&#65533;.Y&#65533;7&#65533;x&#65533;&#65533;&#65533;&#65533;&#65533;y&#65533;c&#11715;.&#65533;&#65533;&#65533;&#65533;.&#65533;&#65533;>&#65533;&#65533;f&#65533;k&#65533;&#65533;+&#65533;r&#1380;&#65533;uB&#65533;G&#65533;y&#65533;&#65533;A&#65533;&&#65533;&#65533;_&#65533;&#2038;&#65533;&#495;&#65533;&#65533;&#65533;Z&#65533;&#65533;&#65533;<M&#65533;&#65533;;&#65533;&#65533;&#65533;\&#65533;&#65533;&#65533;F&#65533;i&#65533;Z|E&#65533;&#65533;&#65533;&#65533;CH&#65533;/&#65533;[M&#65533;|A&#65533;>&#65533;&#65533;iI&#65533;&#65533;&#872;&#65533;&#65533;s<&#65533;&#65533;&#65533;&#65533;&#65533;F&#65533;&#65533;&#65533;&#65533;&#65533;&#65533;j&#65533;+&#1132;&#65533;;&#65533;[&#65533;MJ&#65533;&y&#65533;x#,&#65533;&#65533;&#65533;.&#65533;o&#65533;k&#65533;0Y&#65533;&#65533;)&#65533;&#65533;&#65533;&#65533;F&#65533;k_[&#39897;&#65533;
&#65533;oV&#65533;$&#65533;&#65533;&#65533;&#65533;&#65533;^&#65533;&#65533;&#65533;&#65533;Y&#65533;K&#65533;
&#65533;&#65533;C&#65533;&#65533;&#65533;i~&#65533;G&#65533;&#65533;]&#65533;$&#65533;&#65533;&#65533;&#65533;&#65533;&#65533;4&#65533;f&#65533;&#65533;k:;&#65533;;&#65533;O%&#65533;&#65533;4&#65533;$	&#65533;&#65533;q& `+&#65533;)&#65533;_&#65533;&#65533;&#65533;5&#282;_&#65533;|e&#65533;(&#65533;&#65533;ux&#65533;&#65533;Yt*&#65533; &#65533;8|k$-/&#65533;VPgh&#65533;&#65533;&#369;&#65533;&#65533;&#65533;|N&#65533;G&#65533;&#65533;HK&#65533;f&#65533;&#65533;&#65533;v&#65533;Gq&#65533;[&#65533;^ &#1291;+&#65533;&#65533;?&#65533;i&#65533;m&#65533;&#65533;&#65533;&#65533;`&#65533;&#65533;X&#65533;r~k&#1407;&#65533;_\&#65533;&#65533;&#65533;<I&#65533;tV&#65533;Q&#65533;O&#65533;#&#65533;&#65533;g>M&#65533;&#65533;d&#65533;H9<&#65533;&#65533;W&#65533;&#65533; &#65533;o&#65533;8NM&#65533;&#65533; &#65533;&#65533;&#65533;s&#65533;F7&#65533;&#65533;&#65533;&#65533;OO&#65533;&#65533;&#65533;m&#65533;&#65533;&#65533;d&#65533;&#65533;)7&#65533;~;&#65533;&#65533;&#65533;?&#65533;~&#65533;&#65533;?Y&#65533;&#65533;K&#65533;"&#1204;&#65533;&#65533;{R/&#65533;&#65533;&#485;&#747;&#65533;&#65533;R&#65533;od&#65533;&#65533;5;&#65533;&#65533;&#65533;v&#65533;&#65533;&#65533;KY6&#65533;	#&#65533;&#65533; &#65533;(&#65533;&#65533;&#65533;uhp&#65533;jZ&#330;Z5&#65533;&#65533;&&#65533;&#65533;3s&#65533;&#65533;Y&#65533;&#65533;4&#65533;N[O6&#65533;*eDR&#65533;&#65533;2&#65533;&#65533;&#65533;&#65533;&#65533;&#65533;Z&#65533;P&#65533;&#65533;&#318;&#65533;s&#65533;&#65533;&#65533;&#65533;&#215;6&#65533;&#65533;&#65533;)&#65533;-V&#65533;&#65533;/&#65533;f&#65533;&#65533;&#65533;)&#65533;&#65533;&#65533;&#65533;w&#65533;or&#65533;#&#65533;#`Ue&#65533;&#2719;|Q&#65533; &#65533;&#65533;&#65533;_&#65533;&#65533;&#65533;;&#10629;&#65533;&#65533;K&#65533;&#65533;6&#65533;&#1719;&#65533;&#65533;&#65533;g&#65533;W&#65533;&#65533;&#65533;
$m_&#65533;vv~)m{J&#65533;&#65533;%&#455;&#65533;&#65533;&#65533;O&#65533;Wk&#389;&#65533;2||&#65533;#&#65533;`&#65533;&#65533;&#65533;QJi4&#65533;V&#65533;&#65533;&#65533;&#65533;}j&#65533;&#1819;&#65533;&#65533;r&#473;&#65533; u$&#65533;o&#65533;&#65533;G&#65533;{&#65533;&#65533;&#65533;&#65533;&#65533;&#1667;&#65533;O&#65533;5&#65533;&#65533;%&#65533;o&#65533;&#65533;a&#65533;&#65533;&#65533;&#65533;&#65533;px*&#65533;C&#65533;&#65533;[&#65533;;M&#65533;&#65533;4oj&#65533;&#65533;&#65533;&#65533;&#65533;&#65533;&#65533;I&#65533;&#65533;t&#65533;UgX&#65533;#,&#65533;WA&#65533;4&#65533;9-&#65533;&#65533;)&#65533;&#65533;&#65533;&#65533;&#65533;&#65533;M&#65533;`&#65533;VH&#65533;&#65533;r0|&#65533;&#65533;=y&#65533;W&#65533;&#65533;[I&#65533;U&#65533;&#65533;&#65533;]f&#65533;R&#65533;&#65533;&#65533;&#65533;T&#65533;&#65533;&#65533;\&#65533;Ew5&#65533;&#65533;v#;I&#65533;&#65533;jI 
&#65533;]&#65533;G&#65533;y&#65533;&#65533;WCD&#65533;-&#65533;/&#65533;&#65533;&#65533;&#65533;&#65533;&#65533;id&#65533;t&#1580;&#65533;m./'&#65533;V)&#65533;&#65533;&#65533;6&#65533; &#65533;&#65533;&#65533;&#65533;&#65533;9&#1354;&#65533;Q&#65533;&#39766;&#65533;&#65533;&#65533;}&#65533;&#65533;.&#65533;\f-P&#65533;&#65533;&#65533;&#65533;&#1530;&#65533;kU&#65533;&#65533;&#65533;i&#65533;M&#65533;&#65533;&#1481;&#65533;&#65533;*&#65533;I&#65533;q&#65533;M&#65533;Mb&#65533;K[&#65533;%&#65533;Jk&#65533;a&#65533;x&#65533;&#65533;-&#65533;K&#65533;)V]&#65533;}&#65533;&#65533;YC&#65533;	oR&#65533;&#65533;&#65533;&#65533; &#65533;W&#51045;&#65533;<&#65533;&#65533;&#65533;&#65533;|5&#65533;F&#65533;&#65533;?&#65533;~&#65533;&#65533;/&#65533;&#65533;&#65533; S&#65533;&#65533;&#65533;_x&#65533;u&#65533;l5&#65533;&#1388;&#65533;t&#65533;&#65533;8h&#65533;O&#65533;&#65533;&#65533;&#65533;&#65533;&#65533;j&#65533;ss&#28629;_&#65533;&&#65533;&#65533;~8&#65533;&#1726;"&#65533;&#65533; &#65533;8&#65533;k&#65533;&#65533;&#65533;[k&#65533;o&#65533;?I&#65533; &#65533;&#65533;&#65533;&#65533;F&#65533; B&#65533;&#65533;{ox&#65533;&#247;&#65533;R&#65533;&#65533;i76&#65533;{&#65533;FY&#65533;&#65533;,J&#65533;<R&#65533;&#65533;e&#65533;&#65533;&#65533;"&#458;~'&#65533;&#65533;&#1535;&#65533;&#65533;&#65533;t&#65533;:=:&#65533;&#65533;&#65533;&#65533;z&#65533;&#65533;&#65533;_&#65533;i"8-&#65533;4&#65533;6&#65533;&#65533;&#65533;>:&#65533;&#65533;&#65533;N&#65533;&#65533;X&#65533;&#65533;&#65533;&#65533;kGN&#65533;,&#65533;&#65533;&#65533;{&#65533;l&#65533;6&#65533;&#65533;&#65533;_&#65533;uy&#65533;&#65533;J&#65533;]&#65533;^]z&#65533;d&#65533;&#65533;&#65533;&#65533;=&#65533;/0&#65533;&#65533;H/gI&#65533;&#65533;&#65533;&#65533;&#65533;+v&#65533;&#65533;&#65533;U&#65533;&#65533;Z&#65533;0Y&#65533;&#65533;I&#65533;XR&#65533;U&#65533;&#65533;&#65533;;1&#65533;&#65533; &#65533;N&#65533;&#65533;<&#65533;&#65533;&#65533;6&#65533;&#65533;5&#65533;&#65533;&#65533;&#65533;&#65533;z&#65533;>&#65533;&&#65533;&#65533;&#65533;&#65533;j&#65533;v&#65533;^&#613;X&#65533;w&#65533;&#65533;o&#65533;l&#65533;&#65533;&#1205;&#65533;&#65533;F+Y&#65533;&#65533;&#65533;&#65533;&#65533;&#65533;!.&#65533;&#65533;&#776;&#65533;&#65533;]&#65533;f?&#65533;$&#65533;&#65533;&#65533;&#65533;H&#65533;&#65533;|3&#65533;&#65533;&#65533;4kw&#65533;&#65533;&#65533;&#65533;+K&#65533;&#1327;&#65533;=:=~7S&#65533;&#65533;&#65533;|3E&#65533;&#65533;@&#65533;k1&#65533;&#65533;&#65533;&#65533;w#B&#65533;&#65533;&#65533; &#65533;Q&#65533;&#65533;$&#65533;&#65533;&#65533; b&#65533;o&#65533;L&#65533;!&#65533;/&#65533;6&#65533;&#65533;$P&#65533;_&#65533;&#65533;_&#65533;&#65533;5&#65533;&#65533;~,&#65533;&#65533;k{{&#65533;j^ &#65533;'&#1204;&#65533;;U&#65533;4&#65533;V&#65533;'&#65533;&#65533;&#65533;&#65533;&#65533;.&#65533;.f&#65533;&#65533;&#65533;&#65533;n&#65533;&#65533;U&#65533;&#65533;{6x&#65533;&#65533;&#65533;d&#65533;&#65533;&#299;&#65533;_F&#65533;&#65533;&#65533;&#65533;&#65533;_&#65533;&#65533;&#1567;&#65533;&#65533;&#65533;&#1465;&#65533;B~&#65533;?&#65533;&#65533; 4&#65533;&#65533;:&#65533;<&#65533;&#65533;I&#65533;V&#65533;&#65533;&#65533;{&#65533;}&#65533;&#65533;&#65533;N&#65533;&#65533;5MV&#65533;P&#65533;&#65533;D8&#65533;&#65533;&#65533;&r&#65533;8bCQ_&#65533;&#65533;&#65533;F&#65533;I&#65533;&#65533;%&#65533;>&#65533;&#65533;&#254;&#65533;&#65533;/&#65533;t&#65533;V&#65533;T&#65533;&#65533;&#65533;&#65533;-H e&#65533;&#1268;[&#65533;&#65533;&#65533;y`&#65533;&#65533;&#65533;,&#65533;&#65533;&#65533;C5&#65533;<&#65533;)&#65533;o&#65533;qW{r&#65533;&#65533;y&#65533;&#65533;&#1134;&#65533;&#65533;09&#65533;i&#65533;<3Mh&#65533;kf&#65533;&#65533;&#65533;&#65533;&#65533;&#65533;0p&#65533;&#65533;J &#65533;&#65533; 1l`&#65533;&#65533;t=&#65533;|&#65533;&#65533;Y|}&#65533;&#65533;&#65533;&#65533;&#65533;?&#65533;&#65533;&#65533;K&#65533;Y&#65533;&#65533;&#65533;H&#65533;4&#65533;^^&#65533;&&#65533;&#65533;&#65533;&#65533;.&#65533;6&#65533;m &#65533;nm &#65533;&#65533;&#65533;&#65533;&#65533;E&#65533;H&#65533;o&#65533;&#65533;&#65533;s&#65533;>&#65533;&#65533;i%{&#65533;&#65533;&#65533;K&#65533;&#65533;VH&#65533;f&#65533;tn-&#65533;c&#65533;&#65533;?&#65533;&#65533;&#65533;G&#65533;&#65533;&#65533;&#65533;G&#65533;/&#65533;&#65533;&#65533;&#65533;<&#65533;&#65533;&#65533;&#65533;m&#65533;&#65533;&#65533;_&#65533;&#65533;5&#65533;-5OJ&#65533;)&#65533;|C&#65533;&#1479;&#65533;G&#65533;&#65533;&#65533;&#65533;h&#65533;&#65533;2&#65533;Z&#429;&#65533;&#65533;&#65533;`&#65533;q1&#65533;&#65533;&#65533;&#65533;&#65533;&#65533;&#65533;&#65533;q&#65533;I&#65533;&#65533;(/&#65533;I&#412;&#65533;)&#65533;j6o&#65533;7vm^&#65533;&#65533;Z&#65533;&#65533;&#65533;\&#65533;&#65533;&#65533;Z&#65533;U&#65533;&#65533;t&#65533;&#65533;-&#65533;>P&#65533;&#65533;&#65533;&#65533;&#65533;&#65533;&#65533;&#65533;&#65533;&#65533;&#65533;E&#65533;&#65533;&#65533;F&#65533;&#65533;&#65533;&#65533;gO&#65533;E&#1854;&#65533;&#65533;M&#65533;&#65533;y<S&#65533;&#65533;s&#65533;W&#65533;&#1212;65&#65533;&#65533;G&#65533;SN&#65533;.&#65533;&#65533;&#65533;&#65533;M&#65533;r&#65533;&#65533;|&#65533;E^&#65533;&#65533;&#65533; &#65533;&#65533;>]N4&#65533;sS&#65533;&#65533;&#65533;c&#65533;&#65533;Lntr&#282;J\&#65533;R&#65533;&#65533;&#65533;&#65533;\i&#65533;e&#65533;&#65533;J&#65533;?;&#65533;7RO&#65533;;&#65533;&#65533;&#65533;&#65533;&#65533; &#65533;&#65533;]xw&#65533;w&#65533;&#620;&#65533;&#1316;&#65533;RMj&#65533;&#65533;&#65533;.5&#65533;&#65533;t&#65533;&#65533;&#65533;&#65533;F&#65533;&#65533;&#65533;X&#65533;\&#65533;<&#579;&#65533;&#65533;&#907;&#65533;xw&#65533;~&#65533;V&#1434;^&#65533;e&#65533;o-&#65533;&#65533;&#65533;n.u&#65533;{$m&#65533;P&#65533;&#65533;&#65533;I&#65533;&#65533;3Mu&#65533;&#65533;n?&#65533;?&#65533;&#65533;&#65533;9&#65533;&#65533;&#65533;4&#65533;&#65533;&#65533;&#65533;&#65533;/&#65533;e:&#65533;jaiZ&#65533;S&#65533;&#65533;&#65533;j&#65533;(&#1220;&#65533;&#65533;v&#65533;&#65533;p&#65533;&#65533;&#65533;<&#877;^&#65533;7&#65533;&#65533;k&#65533;&#65533;j&#65533;&#65533;&#65533;r&#65533;~&#65533;3&#65533;#&#65533;Yh&#65533;n&#65533;&#65533;J&#65533;&#65533;&#65533;&#65533;V&#65533;&#65533;&#949;&#65533;&#65533;&#65533;y&#65533;&#65533;&#65533;&#65533; &#65533;&#65533;y&#65533;C#&#65533;&#65533;&#13263;<&#65533;-&#65533; &#65533;&#65533;G&#65533;&#65533;%&#65533;&#65533;&#65533;y&#65533;&#65533;I&#65533;&#65533;CJ&#65533;#&#65533;\&#1760;X&#65533;&#65533;$&#65533;Tp9?&#65533;p&#65533;&#65533;<k&#65533;&#65533;R&#65533;&#65533;&#65533; &#65533;&#65533;i&#65533;&#65533;&#65533;e&#65533;&#65533;&#65533;	&#65533;u]F&#65533;&#65533;G&#65533;&#65533;W&#1380;&#65533;&#65533;Z&#65533;&&#65533;g&#65533;Il&#65533;q&#65533;&#65533;&#65533;-&#65533;&#65533;0V&#65533;>&#65533; &#65533;&#65533;"|E&#65533;#&#65533;&#65533; k&#65533;&#65533;&#65533;&#65533;&#65533;4&#65533; &#65533;&#65533;V&#65533;&#65533;o&#65533;&#65533;&#757;P5(&#65533;&#65533;-3j&#2025;c&#65533;1&#65533; /&#65533;>&#65533;&#65533;&#65533; &#65533;&#65533;&#65533;&#65533;&#65533;3&#65533;Ul&#65533;&#65533;*j&#65533;-i&#924;&#65533;s7)J[]&#734;&#65533;&#65533;&#65533;&#64857;&#65533;(:&#65533;r&#65533;&#65533;]&#65533;Iih&#65533;&#65533;&#65533;&#65533;&#65533;&#65533;~&#65533;&#65533;&#65533; g&#65533;Z&#65533;Me&#65533;{&#65533;)&#65533;&#65533;.&#65533; &#65533;4&#65533;&#65533;&#65533;q&#65533;&#65533;&#65533;&#65533;O#Rpgm&#65533;?1v9&#65533;&#65533;hO&#1627;P-&#65533;&#65533;|S&#65533;.&#65533;W8&#65533;&#65533;&#65533;x&#65533;&#65533;v&#65533;&#65533;+bhQ#&#65533;&#65533;g&#65533;&#65533;>K&#65533;&#1842;`&#65533;&#65533;&#65533;&#65533;n&#65533;&#65533; &#65533;&#65533;;&#65533;&#65533;&#65533;&#65533;&#65533;&#65533;o
x&#65533;&#65533;(&#65533;&#65533;&#65533;&#65533;&#65533;&#65533;&#254;&#65533;&#65533;.~&#65533; &#65533;&#65533;&#65533;&#65533;&#65533;M&#65533;v&#65533;&#65533;.&#65533;H&#65533;^&#65533;:&#65533;7u&#65533; &#65533;ZW&#65533;&#65533;&#65533;&#65533;C&#65533;&#65533;&#65533;&#65533;:&#65533;&#65533;&#65533;jZx&#65533;&#65533;\&#65533;&#65533;&#65533;gi$&#1530;&#65533;\\&#65533;K{&#65533;&#65533;W0X&#65533;iQ[0 &#65533;&#65533;&#65533;&#65533;|&#65533;m&#65533;s&#65533;T&#65533;&#65533;&#65533;s&#65533;6&#65533;&#65533;&#65533;
&#674;&#65533;&#65533;&#65533;&#65533;&#65533;&#65533;&#65533;&#65533;&#65533;Z&#65533;&#65533;z&#65533;S&#65533;&#65533;&#65533;&#65533;&#65533;&#65533;+6&#65533;&#65533;&#65533;q'&#65533;q&#65533;&#65533;B&#65533;&#65533;&#65533;j&#65533;Z,&#65533;%&#65533;	&#65533;&#65533;&#65533;=KH}&&#65533;&#65533;V&#65533;&#65533;0x&#65533;&#65533;zu&#65533;&#65533;&#65533;$Z&#65533;&#885;&#65533;&#65533;v&#65533;&#65533;&#65533;&#65533;&#65533;,&#65533;"&#65533;&#860;&#65533;&#65533;&#65533;&#42764;&#65533;&#65533;&#65533;&#65533; &#65533;?&#65533;&#65533;7&#175;&#65533;c&#65533;&#65533;?&#2266;&#65533;&#65533;&#65533;&#65533;3&#65533;&#65533;&#65533;&#1763;x&#65533;^&#65533;&#65533;&#65533;m&#65533;<t&#65533;7&#65533;&#65533;&#1327;&#65533;&#65533;N&#65533;&#65533;&#65533;&#1670;&#65533;4&#65533;z.&#65533;{&#65533;&#234;-&#65533;&#65533;m&#65533;&#65533;&#65533;&#65533;[&#1724;1&#65533;P&#65533; &#65533;&#65533;&#65533;&#65533;&#65533;&#65533;M&#65533;O&#65533;&#27626;&#65533;&#65533;:&#65533;&#65533;&#65533;&#65533;&#65533;&#65533;2&#65533;&#65533;7=&#65533;&#65533;	/e&#65533;I'iJ&#65533;&#65533;fb&#65533;rB&#65533;&#65533;&#65533;&#65533;&#65533;	&#65533;&#65533;Y-&#65533;&#65533;e&#65533;&#65533;&#65533;(S&#65533;&#65533;&#65533;3S&#65533;I&#65533;&#31478;&#65533;&#65533;&#65533;<u'&#65533;&#65533;&#65533;&#65533;&#65533;&#65533;&#65533;&#65533;&#65533;&#65533;&#65533;}?C&#1038;?&#65533;&#65533;&#65533;,&#65533;&#65533;&#65533;>Zp&#65533;$&#23953;&#65533;&#65533;&#65533;:&#26764;N&#65533;a&#65533;sl&#65533;J&#65533;&#65533;34&#65533;H-&#65533;&#65533;&#65533;`g&#65533;&#65533;U&#65533;.av{&#65533;h&#65533;Z&#65533;&#65533;&#65533;&#65533;$&#65533;;&#1876;&#65533;A&#65533;&#65533;&#1503;&#65533;&#65533;iE&#65533;&#65533;&#65533;]&#65533; 5&#65533;yp&#65533;g&#65533;O&#65533;O&#65533;?6&#65533; &#65533;&#65533;^0&#65533;&#65533;	&#65533;&#65533;MY&#65533;3C&#65533;&#65533;&#65533;CT&#65533;c&#65533;[&#65533;k&#65533;i3j&#65533;)&#65533;&#65533;Fh3oo&#65533;&#65533;&#65533;L&#65533;p&#65533;&#65533;&#204;&#65533;"&#65533;&#65533;7\&#65533;&#1390;&#65533;+&#65533;v&#65533;6&#65533;oc&#65533;&#65533;%&#65533;&#65533;&#65533;&#65533;0H&#65533;&#65533;w&#65533;Dn,&#65533;&#65533;&#65533;&#65533;&#65533;&#65533;"&#65533;[&#65533;n$&#65533;&#65533;&#65533;~&#1919;&#65533;T&#61822;&#65533;?e&#1991;&#65533;&#65533;>5|S0i&#65533;g&#65533;&#65533;&#65533;kW&#65533;u1&#65533;?&#65533;)&#65533;&#65533;&#65533;&#65533;-&#65533;&#65533;&#65533;&#65533;&#65533;T&#65533;&#65533;y^;K&#65533;>&#65533;.&#65533;&#65533;&#65533;&#65533;&#65533;&#65533;&#65533;&#65533;~3&#65533;\&#65533;>&#65533;k&#4032;_&#65533;|T&#354658;x&#65533;<1&#65533;&#65533;K&#65533;tK&#65533;&#65533;&#65533;&#457;L&#65533;&#65533;&#1668;n&#65533;5]A4&#65533;&#65533;+&#65533;6zn&#65533;&#65533;)(+&#65533;x&#65533;R&#65533;P&#65533;&#65533;m=&#65533;&#65533;m]}&#65533;7&#65533;&#65533;}QW&#65533;&#1357;&#65533;k&#65533;G&#65533;o.&#65533;?F&#65533; &#65533;&#65533;_&#65533;&#65533;&#65533;&#65533;&#65533;&#65533;>&#65533;&#65533;&#65533;|B&#65533;&#65533;?&#65533;:&#877;&#65533;&#65533;&#65533;&#65533;x&#65533;&#65533;&#282;e&#65533;&#65533;x&#65533;D&#65533;xf&#65533;x&#65533;&#65533;&#65533;&#65533;^\+&#790;&#65533; ka&#65533;&#65533;&#65533;&#65533; k&#65533;&#65533;'&#65533;
!&#65533;&#65533;@&#65533;<&#65533;;~&#65533;?&#65533;&#65533;&#65533;&#65533;&#65533;&#65533;&#65533;&#65533;>&#65533;&#65533;o
H&#65533;&#65533;_Z_&#65533;&#65533;&#65533;caq5&#65533;&#65533;&#65533;&#65533;&#65533;6&#65533;{Dv n&#65533;~>,&#65533;&#65533;&#65533;&#65533;a?&#65533;D5&#65533;&#65533;&#65533;&#65533;&#65533;&#65533;&#65533;d&#65533;|0&#65533;&#65533;wp&#65533;,Z&#65533;&#65533;&#65533;&#65533;|9x&#65533;?.&#176;&#65533;&#65533;yx&#576;&#65533;&#65533;&#65533;&#65533;9&#65533; &#65533;&#65533;~&#65533;>	H&#65533;&#65533;5Mo&#65533;:&#65533;&#65533;[&#65533;&#65533;#x&#65533;&#65533;2&#65533;&#65533;[r&#65533;M&#65533;(&#65533;c^B&#65533;&#65533;&#65533;&#65533;&#65533;q&#65533;^/.&#65533;Bm{h&#65533;K&#65533;&#65533;&#65533;&#65533;j&#65533;}&#65533;]7%y%{k&#1511;&#65533;&#65533;^&#1927;&#65533;z&#65533;&#65533;&#65533;(&#65533;&#65533;&#65533;\&#65533;>|Z&#65533;&#65533;i&#65533;di&#65533;)&#65533;&#65533;&#65533;&#65533;&#65533;i&#1903;&#65533;J&#65533;ZB&#293;&#57492;\&#65533;c^c&#65533; &#65533;&&#65533;&#65533;&#65533;&#65533;0k&#65533;&#65533;&#65533;&#65533;&#65533;&#65533;&#65533;mK&#65533;W&#406;tm>&#65533;7&#1683;ha &#65533;3&#65533;dwN&#65533;#8&#65533;6&#65533;&#65533;&#65533;W&#65533;&#65533;&#65533;#i&#65533;h&#65533;&#65533;&#65533;&#65533;&#65533;M&#65533;&#23488;&#65533;U&#65533;&#65533;&#65533;+&#65533;7r]&#65533;G&#65533;&#65533;&#65533;&#65533;\B%&#65533;&#65533;Fq&#65533;&#65533;&#65533;G&#65533;&#65533;&#65533; 4&#65533;&#451;f&#65533;&#65533; &#65533;/&#65533;Z>&#65533;&#65533;A}e6&#65533;&#65533;&#65533;S&#65533;&#65533;k&;&#65533;++&#65533;&#65533;Yt-jF-&#233;R 88&#13974;&#65533;W&#65533;&#65533;&#65533;z&#65533;r&#65533;g&#65533;&#65533;&#65533;&#65533;&#65533;&#65533;w&#65533;&#65533;&&#65533;&#65533;5t&#65533;#&#65533;&#65533;&#65533;&#65533;l&#65533;&#65533;&#65533;5&#65533;&#1789;3&#65533;&#65533;&#65533;&#65533; &#65533;&#65533;&#65533;!&#65533;K&#65533;|V&#65533;&#65533;&#971;&#65533;&#65533;F&#65533;&#65533;&#65533;&#65533;&#65533;&#1992;&#65533;&#65533;&#65533;Ga}&#65533; m&#65533;&#65533;M&#65533;&#65533;&#65533;mZ&#65533;Z>&#65533;&#65533;&#65533;&#65533;&#65533;&#65533;&#65533;k&#65533;&#65533;q&#65533;&#65533;n#O&#65533;?&#65533;#&#65533;&#65533;(&#65533;&#65533;?&#65533;&#65533;&#65533;4x&#65533;&#151;&#65533;&#65533;0&#65533;&#65533;&#65533;&#65533; _k:.&#65533;&#65533;&#65533;&#65533;&#3099;A&#65533;C&#65533;hp%&#65533;&#65533;&#65533;e&#65533;&#65533;Z%&#65533;&#65533;&#65533;F&#65533;$h&#65533; ;&#65533;>y&#1087;d&#65533;&#65533;&#65533;&#65533;n&#65533;a&#65533;&#65533;&#65533;H&#65533;&#510; &#1511;&#65533;&#65533;&#65533;&#65533;^<&#65533;R_ki&#65533;j&#65533;Gv&#65533;&#745;j&#65533;&#65533;<&#65533;&#65533;&#65533;&#65533;R&#65533;$o.&#65533;&#65533;&#65533;C&#65533;&#65533;&#65533;&#1476;&#65533;c&#1711;&#65533;O&#65533;&#65533;>&#65533;
&#65533;%_^|V&#65533;Z&#65533;&#65533;&#65533;q&#65533;SO&#1204;/]&#65533;x)&#65533;&#65533;t-{G&#65533;&#65533;k(&#65533;}_&#65533;&#65533;&#65533;Ap&#65533;m&#65533;1&#1730;w&#557;&#65533;.P&#65533;FURO&#65533;X&#65533;&#65533;'(&#65533;+&#65533;O&#65533;&#65533;&#65533;&#65533;&#65533;&#65533;&#65533;|&#65533;*&#65533;&#65533;&#65533;&#65533;&#65533;M-&#65533;&#65533;&#65533;]&#65533;&#65533;^&#65533;&#65533;i&#65533;v&#65533;a&#65533;4;im&#65533;['M&#65533;J&#65533;&#65533;&#65533;&#65533;A&#65533;B]&#65533;&#65533;J&#65533; &#65533;2+g&#65533;Q&#146;&#65533;q,p[F&#65533;y&#1202;&#65533;p&#65533;&#65533;l.<&#65533;&#65533;&#65533;&#65533;)|&#65533; I&#65533;&#65533;+P&#65533;&#65533;&#65533; &#65533;&#65533;&#65533;&#65533;&#65533;&#65533;u&#65533;&#65533;W&#65533;&#65533; &#65533;&#65533;&#65533; x&#65533;k&#65533;&#65533;&#65533;&#65533;&#65533;N&#65533;c&#65533;kV&#65533;&#65533;&#1906;Y&#65533;s&#65533;j&#65533;&#65533;3&#65533;&#65533;B&#65533;&#65533;&#65533;g&#65533;t&#65533;&#65533;&#65533;&#65533;&#65533;&#65533;&#65533;W&#65533;&#65533;&#65533;o&#65533;>
^&#65533;&#65533;&#65533;M&#65533;&#65533;&#65533;v&#65533;&#65533;&#65533;&#65533;|&#65533;jVGV&#65533;&#65533;,n&#65533;&#65533;&#65533;Q"\&#65533;v&#65533;d&#65533;&#65533;.&#65533;&#65533;x&#65533;&#65533;&#65533;&#65533;&#65533;&#65533;&#65533;&#65533;&#65533;^&#65533;Ih&#65533;^&#49131;&#65533;kz&#65533;_&#65533;&#65533;u1.&#65533;&#65533;-&#65533;j&#65533;}&#65533;&#65533;&#65533;&#65533;&#907;&#65533;&#65533;/&#65533;5&#65533;&#65533;&#65533;?&#65533;/&#65533;K&#65533;/&#65533;&#65533;Ohwz&#65533;}&#65533;&#65533;&#65533;&#65533;-&#63867;&#65533;E&#65533;a&#65533;&#65533;&#65533;&#65533;&#65533;+&#65533;>IUc&#65533;#&#65533;&#65533;YA&#65533;&#65533;	&#65533;<&#65533;&#65533;&#65533;&#65533;&#65533;&#65533; &#65533;&#65533;G&#65533;&#65533;D&#65533;<k&#65533;&#65533;&#65533;&#65533;7&#65533;_&#179;jZ/&#65533;&#65533;>7&#65533;.&#65533;si&#65533;&#65533;JFk{&#65533;K}`&#65533;M&#65533;&#65533;l&#65533;&#1603;&#65533;b5 &#65533;&#65533; K&#65533;&#65533;&&#65533;&#65533;C&#65533;&#65533;&#65533;[&#65533;&#65533;&#65533;/M&#65533;&#65533;u&#65533;&#65533;7&#65533;`&#65533;&#65533;4&#65533;&#65533;&#65533;&#65533;&#65533;&#65533;^&#65533;^&#65533;&#65533;h&#65533;&#65533;&#65533;&#65533;_&#65533;h&#65533;x&#65533;m&#65533;&#65533;]$&#65533;&#65533;&#65533;&#65533;!5
&#1323;&#65533;&#65533;&#65533;ih&#65533;&#65533;G&#65533;u~w7&#65533;M&#65533;\&#65533;j&#65533;&#65533;z5kY&#65533;&#65533;&#65533;&#65533;&#65533;{&#65533;&#65533;&#65533;F&#65533;&#65533;&#65533;hrQPe&#65533;,3&#65533;&#65533;&#65533;&#65533;&#65533;#&#65533;&#65533;P&#65533; &#65533;&#65533;_&#65533;&#65533;&#491;&#65533;&#65533;&#65533;F&#65533;&#65533;&#200;-.&#65533;t&#65533;.&#65533;&#65533;[&#65533;&#65533;&#65533;:&#65533; &#65533;t&#65533;&#1771;&#65533;&#65533;*{&#65533;&#65533;&#65533;&#65533;&#65533;&#1349;&#65533;#,&#65533;&#65533;F&#65533;.&#65533;&#65533;&#65533;&#65533;&#65533;m&#65533;m&#65533;%Ic&#65533;&#65533;&#65533;&#65533;y&#65533;N&#65533;&#65533;{_&#65533;W&#65533;&#65533;&#65533;&#65533;&#1471;&#65533;&#65533;&#65533;&#65533;-&#65533;&#65533;&#65533;?
G&#65533;#&#65533;&#22965;&&#65533;&#65533;&#65533;&#460;|[&#65533;MwK1i&#65533;[OcVWn#y&#65533;8&#65533;&#65533;q(&#65533;r&#65533;U&#65533;&#65533;&#1331;WN&#65533;wM&#65533;{}&#65533;#&#65533;X&#65533;g;&#65533;&#65533;&#1151;Kk&#65533;&#65533;&#65533;{'&#65533;&#65533; j&#1991;&#65533;t&#65533;&#65533;#&#65533;&#65533;_&#65533;m&#65533;&#65533;&#65533;|;&#65533;j%&#943;2&#65533;&#65533;.&#65533;4&#65533;by&#884;7&#65533;w.&#65533;o&&#65533;elm&#65533;&#65533;&#65533;&#65533;&#65533;px&#65533;&#65533;?&#65533;u&#65533;&#65533;&#65533;&#65533;oK&#65533;&#65533;&#65533;&#65533;&#65533;&#65533;z&#65533;O&#65533;S&#65533;.m&#65533;b&#65533;t&#65533;f	A&#65533;&#65533;FO_&#65533;4&#65533;c&#65533;O[&#65533;&#65533;&#961;&#973;|{&#65533;+&#65533;&#65533;]u=&#65533;&#65533;&#65533;&#65533;V&#65533;&#65533;&#1829;&#65533;&#65533;t&#65533;&#65533;q&#65533;&#65533;&#1907;&#563;&#65533;,&#65533;CKH&#65533;A&#65533;~&#65533;>	&#65533;e&#65533;]&#65533;&#65533;&#65533;&&#65533;y&#65533;y-&#65533;&#65533;&#65533;E&#65533;&#65533;&#65533;&#65533;$&#65533;&#65533;om&#65533;&#65533;&#65533;[O;&#1853;&#65533;f&#65533;,l[&#65533;c&#65533;N&#65533;&#65533;&#65533;&#65533;r&#65533;SJpO&#65533;&#65533;M7mt&#65533;&#65533;]&#2021;&#65533;&#65533;&#65533;A&#65533;&#65533;(&#65533;&#65533;r&#65533;&#65533;^&#65533;&#65533;w&#65533;&#65533;&#65533;&#65533;w&#65533;&#65533;z&#65533;&#65533;&#65533;[&#65533;&#383;&#65533;&#65533;7SK&#65533;&#65533;.&#65533;&#65533;&#65533;2&#65533;,&#65533;<&#65533;&#65533;e&#65533;b&#65533;Q &#65533;&#65533;&#1723;V&#65533;&#1095;&#65533;E}q&#65533;&#65533;&#65533;&#65533;&#65533;&#65533;K]6}^&#65533;N&#1156;&#65533;0&#65533;K&#65533;&#65533;<Ge&#65533;&#65533;[&#65533;&#65533;&#65533;&#916;
&#65533;&#65533;):g&#65533;2#r&#65533;&#65533;&#65533; 	x&#65533;&#7104;&#65533;&#224;&#65533;=&#65533;&#65533;?a=&#65533;&#65533;&#65533;&#65533;h&#65533;&#65533;&#65533;&#65533;X^&#65533;"&#65533;&#65533;[KX&#65533;4&#1058;&#65533;&#65533;@&#65533;&#65533;&#64893;+&#65533;&#65533;&#65533;&#65533;k&#65533;i<+&#65533;h&#65533;&#65533;{&#65533;&#65533;J&#65533;l&#65533;&#65533;&#452;&#65533;a&#65533;X^&#65533;&#65533;&#65533;&#25874;&#65533;&#1755;&#65533;&#65533;&#65533;5UEG&#65533;> &#65533;&#65533;&#65533;&#65533;0&#1100;&#65533;&#65533;$&#65533;&#65533;t&#1391;?.&#65533;&#65533;&#65533;C(&#65533;+ss&#65533;&#65533;&#65533;&#65533;[&#65533;&#65533;{\&#65533;;I&#65533; &#65533;c&#65533;Z&#65533;&#65533;K&#65533;izl1[	o-f&#1461;&#65533;&&#65533;C#L&#65533;&#65533;&#65533;&#65533;=&#65533;&&#65533; d;&#65533;#&#65533;&#65533;C&#6084;&#65533;&#65533;&#65533;&#65533;x&#65533;&#65533;&#65533;&#65533;&#65533;<&#65533;&#65533;&#65533;?&#65533;&#65533;&#65533;&#65533;&#65533;&#65533;&#65533;/&#65533;w&#65533;&#65533;&#1708;&#65533;&#65533;Kciw&#65533;&#65533;&&#65533;&#65533;]]&#65533;0&#65533;Q#&#65533;@&#65533;&#65533;0&#65533;&#65533;i&#65533;!&#65533;j&#65533;&#65533;&#65533;V&#65533;j&#65533;>%&#65533;x&#65533;&#65533;,:g&#65533;&#65533;&#458;&#65533;&#65533;&#65533;&#287469;Z[L}:&#65533;&#65533;/&#65533;&#733;6&#65533;&#65533;&#65533;V'[&#65533;R&#65533;&#65533;&#65533;&#65533;Bd&#65533;G&#65533;g&#65533;&#65533;&#65533;s&#65533;&#65533;&#65533;&#65533;&#65533;=&#65533;m3&#65533;&#65533;&#65533;F&#65533;t;&#65533;M/X&#65533;&#65533;k/&#65533;&#65533;&#65533;m3NHd&#65533;d&#65533;R&#65533;&#65533;&#65533;G1&#65533;&#65533;&#65533;Y&#65533;&#65533;Y&#65533;&#65533;&#65533;'&#284;-yF&#65533;&#65533;&#65533;-&#65533;&#65533;&#65533;&#65533;&#65533; &#65533;&#65533;&#47808;&#65533;&#65533;&#65533;&#65533;~&#65533;.&#65533;&#65533;i&#879;_&#65533;&#65533;&#65533;&#65533;&#65533;hZ&#65533;mB&#65533;K&#65533;&#65533;]&#65533;&#65533;[&#65533;9&#65533;&#65533;&#65533;&#65533;&#65533;7&#65533;$&#65533;0.|&#65533;&#65533;l&#65533;&#65533;cO&#65533;T&#65533;&#65533;&#159;&#65533;&#65533;w&#65533;&#65533;&&#65533;&#1973;&#65533;&#65533;&#447;&#65533;&#65533;|!&#65533;x&#65533;E&#65533;&#65533;c.&#65533;&#65533;&#65533;i&#65533;^&#65533;i &#65533;"&#65533;|1,*d&#65533;&#65533;&#65533;=&#65533;Io&#65533;YZ&#65533;&#65533; 1Dg&#65533;&#65533; &#65533;&#65533;&#65533;}g&#65533;&#65533;&#65533;&#65533;|{&#65533;[D&#65533;&#65533;w&#65533;&#65533;e&#65533;K&#65533;&#65533;6&#65533;&#65533;G&#65533;&#65533;&#65533;&#65533;&#65533;Z[&#65533;}&#65533;&#65533;i-&#65533;m&#65533;&#65533;&#65533;&#65533;;&#65533;NG&#65533;_&#65533;M{^&#65533;&#65533;&#65533;&#65533;f=o&#65533;&#65533;&#65533;`&#1327;&#65533;|<&#65533;/&#65533;Q&#65533;i&#65533;&#65533;k"&#65533;V&#65533;&#65533;&#65533;&#65533;u&#65533;&#65533;&#65533;&#65533;Q&#65533;I&#65533;Ye&#65533;N|&#65533;&#65533;L$&#65533;7&#677;&#63743;-&#65533;o&#65533;&#65533;_7&#65533;&#65533;p&#65533;0X&#65533;&#65533;&#65533;&#65533;.\&#65533;&#65533;ti&#65533;gm>&#65533;&#65533; x&#65533;&#65533;&#65533;&#65533;&#65533;&#65533;,`&#65533;&#65533;&#65533;&#65533;&#65533;&#65533;&#65533;&#65533;&#65533;
&#40342;v&#65533;&#65533;&#65533;O1&#65533;&#65533;1&#65533;&#65533;FG L$&#65533;Nz&#65533;fks &#65533;Pd&#65533;&#65533;E$&#65533;&#65533;#&#65533; &#65533;&#65533;&#65533;&#65533;&#65533; eF[$c=k&#65533;o&#65533;	&#65533;?h?|(&#65533;&#65533;&#65533;&#65533;&#65533;&#65533;y{&#65533;&#65533;&#65533;i&#65533;&#65533;5/\&#65533;&#65533;&#65533;&#65533;S&#65533;&#65533;V&#65533;&#1481;9&#65533;&#65533;&#65533;&#65533;&#65533;-&#65533;&#65533;$r&#65533;&#65533;H&#65533;&#65533;&#65533;&#65533;&#65533;&#65533;&#65533;w&#65533;&#65533;&#65533;=&#65533;v&#65533;&#65533;&#1842;&#65533;&#65533;&#65533;&#65533;&#65533;
$k&#65533;/ _&#65533;&#65533;&#65533;&#65533;&#65533;&#65533;s&#65533;W&#65533;Up&#65533;&#65533;lq&#65533;o(BjM&#65533;ZM&#65533;&#65533;?Sr&#65533;&#65533;UZ4&#65533;%&#65533;K^&#65533;&#65533;_&#65533;&#65533;&#65533;&#65533;)&#65533;?&#12224;&#65533;#&#65533;_&#65533;&#65533; xf&#65533;&#65533;c&#65533;&#65533;&#1463;&#65533;xWJ&#65533;&#65533;&#65533;9&#65533;o4)4&#65533;N&#65533;&#1940;&#65533;&#65533;&#1405;&#65533;FCx(&#65533;rF&#65533;&#65533;&#65533; f&#65533;&#65533;&#65533;&#65533;&#65533;&#65533;|i&#65533;={O&#65533;&#65533;|P&#65533;l&#65533;U&#65533;h&#65533;c&#65533;&#65533;&#969;&#65533;(<*tmZ&#65533;;&#65533;mw&#65533;z&#65533;&#65533;&#877;&#65533;&#65533;k&#65533;&#65533;&#65533;I&#65533;B&#65533;7{7&#65533;&#65533; &#65533;&#65533;> &#65533;&#65533;~&#65533;&#65533;/&#65533;/&#223;&#65533;&#65533;^j^ &#65533;&#65533;|E&#65533;xR&#65533;&#375;&#65533;X&#65533;&#65533;&#65533;~ &#65533;&#65533;/&#65533;&#65533;&#65533;&#65533;&#65533;7&#65533; c&#65533;&#65533;&#65533;&#65533;&#65533;n&#65533;&#65533;&#65533;&#65533;&#65533;R&#65533;jx?&#65533;~&#65533;&#65533;p&#65533;&#65533;&#65533;&#65533;|&#65533;[J$o&#65533;sL&#65533;&#65533;&#65533;ke
&#748;Cig0Jd&#65533;!#&#65533;o`&#65533;B&#65533;&#65533;i&#65533;&#65533;&#65533;%uK&#65533;N&#65533;o]5m&#65533;N&#65533;]N*&#65533;3
&#65533;&#723;&#65533;&#65533;&#65533;&#65533;6&#65533;&#65533;&#65533;}5n&#65533;]<&#65533;&#65533;O&#65533;`K=_&#65533;S&#65533;&#65533;&#65533;T&#65533;&#730;N&#65533;&#65533;x&#65533;_&#65533;&#65533;1&#65533;&#65533;&#65533;V&#65533;c6&#65533;&#65533;}G&#65533;&#65533;&#65533;5&#65533;&#65533;&#65533;o&#65533;&#65533;Y&#1379;&#1261;&#65533;&#65533;&#65533;&#65533;&#65533;&#65533;&#65533;D&#65533;&#65533;&&#65533;1&#65533;%J&#65533;~<&#65533;&#65533;&#65533;&#65533;&#65533;&#3326;&#65533;&#65533;s&#65533;Y&#65533;&#65533;:&#65533;~&#65533;:&#65533;&#65533;o&#65533;&#65533;&#65533;&#65533;g&#65533;&#65533;&#65533;kz-&#65533;&#65533;-#&#730;y$&#65533;&#65533;7Ip^Q&#65533;&#65533;J&#65533;&#65533;O.&#65533;#'^7j&#65533;&#65533;7&#65533;]&#2015;&#65533;&#65533;&#65533;g&#65533;&#65533;T&#65533;.&#65533;&#65533;&#65533;&#65533;&#65533; &#65533;&#65533;_&#65533;&#65533;jA_&#65533;&#65533;&#65533;&#65533;Q&#65533;&#65533;&#65533;95[&#65533;xk&#5539;h&#65533;M?&#65533;&#65533;&#65533;l&#65533;*&&#65533;>&#65533;3&#65533;&#65533;6>&#1296;-&#65533;&#65533;,s*&#65533;&#65533;&#65533; )&#65533;S&#65533;&#65533;O&#65533;*&#65533;a&#65533;
{&#65533;M&#65533;7&#65533;O&#65533;5&#65533;k&#65533;&#65533;&#65533;&#65533;m|[&#65533;&#65533;p&#65533;ze&#24491;&#65533;yl&#65533;d&#65533;&#65533;&#65533;&#65533;&#65533;&#65533;&#65533;&#65533;&#65533;&#65533;&#65533;&#65533;&#65533;&#65533;+&#65533;o&#65533;o&#65533;S&#65533;w&#65533;&#65533;&#65533;&#65533;&#239;&#65533;&#65533;&#65533;&#355434;&#65533;zm&#65533;&#65533;&#65533;	&#65533;&#65533;4K&#65533;&#65533;[&#65533;Z{&#65533;&#65533;hwzU&#65533;V&#65533;&#65533;`K$&#65533;R,d0&#65533;]&#65533;&#65533;~q&#65533;/&#208;xg&#65533;&#65533;&#65533;G&#65533;&#65533;.&#65533;&#65533;&#65533;&#65533;&#65533;&#65533;&#65533;&#65533;&#65533;&#65533;&#65533;&#961;&#65533;&#65533;&#65533;v&#65533;&#65533;&#65533;|i{q&#65533;&#65533;:o$S&#65533;\&#65533;c&#65533;q.&#65533;"&#65533;~&#65533;&#65533;:&#65533;W&#65533;O&#65533;No&#65533;&#65533;N-<&#65533;&#65533;X&#65533;-xQ&#65533;&#1035;&#65533;&#65533;V&#65533;&#65533;&#65533;&#65533;}&#65533;&&#65533;&#65533;Qm-b&#65533;e8j&#65533;&#65533;&#65533;F&#65533;&#65533;&#1140;&#65533;&#65533;&#65533;}[}=&#65533;~&#65533;^&#65533;&#65533;<&#65533;&#65533;sK&#65533;lt&#65533;	x6&#65533;&#65533;4&#65533;i&#65533;`&#65533;5+&#65533;&#65533;c-&#933;&&#65533;{k&#65533;Z]&#65533;&#65533;&#65533;&#65533;_o&#65533;"x&#65533;&#65533;&#65533;!&#65533;D&#65533;&#65533;O&#65533;&#65533;G&#65533;_&#65533;&#65533;K&#65533;R&#65533;t&#65533;WD&#65533;Q&#65533;6&#65533;&#65533;k&#65533;7&#65533;oh&#65533;8&#1406;h&#65533;$&#65533;&#65533;&#65533;&#65533;&#65533;&#65533;&#65533;&#65533;&#65533;Z&#65533;&#65533;uas&#1039;H&#65533;&#65533;n.`"&#39121;2&#65533;&#2036;&#65533;&#65533;&#65533;]&#65533;+&#3520;&#65533;&#65533;};O&#65533;%&#283084;<M&#65533;&#65533;&#65533;Yh&#65533;&#65533;&#65533;5&#65533;M'^&#65533;5&#65533;-/&#876;&#65533;&#65533;&#65533;}&#65533;N&#65533;&#65533;&#65533;&#65533;Vieo&#65533;&#65533;&#223;&#65533;&#65533;&#65533;&#65533;&#65533;&#65533;&#65533;><&#65533;&#65533;&#65533;&#65533;&#65533;&#65533;	|S&#65533;&#65533;}'&#65533;&#65533;&#65533;L&#65533;|C&#65533;_&#65533;&#65533;}&#65533;&#65533;&#65533;&#65533;^&#65533;&#65533;\i&#65533;&#65533;&#1959;&#65533;K&#65533;G&#65533;&#65533;J&#65533;&#65533;&#65533;&#65533; &#65533;k&#65533;b&#65533;fo&#65533;|!&#65533;k&#65533;N&#65533;qM&#65533;&#65533;q&#65533;&#65533;&#65533;p&#65533;z&#65533;&#65533;('Q&#65533;9s]&#65533;Nq&#65533;&#65533;&#65533;&#65533;s&#65533;&#65533;?3&#65533;S&#65533;Imm-e&#65533;&#65533;&#65533;i&#65533;7~|&#65533;&#65533;&#65533;&#65533;&#65533;&#65533;|2&#65533;&#65533;^&#65533;&#65533;j&#65533;k&#65533;&#65533;-&#65533;G&#65533;-|V&#65533;e&#65533;m!&#65533;&#65533;&#65533;&#65533;&#65533;&#65533;gV&#65533;&#65533;+x&#65533;Gk&#65533;+!x&#1111;&#65533;;&#65533;o&#65533;y&#65533;&#65533;(a&#65533;U&#65533;&#65533;&#303;z&#65533;&#65533;&#65533;%+&#65533;&#65533;&#65533;&#65533;a&#65533;&#65533;r:&#65533;.&#65533;k&#65533;
&#65533;&#65533;&#65533;?|/&#65533;&#65533;&#65533;&#65533;-Z&#65533;&#65533;k&#65533;&#65533;:&#65533;&#65533;&#65533;&#65533;&#65533;&#65533;&#65533;'&#65533;4&#65533;&#65533;ic&#65533;&#1340;=&#65533;O&#65533;[q&#65533;&#65533;YG&#65533;&#65533;mkq3,Q&#65533;&#65533;&#65533;&#65533;&#65533;&#65533;&#65533;&#271;|S&#65533;e&#65533;&#65533;&#65533;KC&#65533;&#65533;&#65533;_[&#1755;&#65533;;]3Y{&#65533;6&#7022;&#65533;&#718;&#65533;&#65533;&Q4n&#65533;&#65533;'.&#65533;+0V&#559;&#65533;6Xl\*&#65533;&#1029;(&#65533;&#387;Q&#65533;|&#65533;&#65533;&#65533;][&#65533;&#65533;&#65533;&#65533;=5&#65533;&#1274;Ku}&#65533;&#65533;&#65533;&#65533;Yv&#65533;&#65533;w&#65533;&#65533;&#65533;&#65533;&#65533;&#65533;&&#65533;t&#65533;&#65533;&#65533;&#65533;j&#1526;&#65533;x&#65533;&#65533;&#65533;{M>&#65533;&#65533;5w&#65533;$	&#65533;&#65533;&#65533;&#65533;&#65533;$e+&#65533;&#65533;&#65533;&#65533;	&#65533;&#65533;i&#65533;&#65533;&#65533;&#65533;&#65533;&#65533;&#65533;=&#454901;_&#65533;a&#65533;&#65533;|?tu&#65533;F&#65533;E&#65533;&#65533;Ay&&#65533;&#65533;&#65533;Kk&#65533;h&#65533;&&#65533;&#65533;Z6&#65533;&#65533;hV6&#65533;&#65533;r$K&#65533;&#1817;e&#65533;&#65533;&#65533;&#65533;G&#65533;?&#65533;.&#65533;V&#65533;uO&#65533;> &#65533;]&#65533;&#65533;&#65533;&#65533;yw&#65533;&#65533;&#65533;z&#65533;2&#44677;&#1373;&#65533;]3&#65533;V&#65533;<V"&#65533;R]LO&#65533;7&#65533;"&#57666;&#65533;&#65533;D&#65533;&#65533;&#65533;&#65533;&#65533;S&#65533;&#65533;^	&#65533;&#65533;&#65533;&#65533;&#65533;H=v&#65533;&#65533;&#65533;w&#65533;&#65533;&#65533;+&#65533;%&#65533;&#65533;&#65533;&#65533;&#65533;&#65533;&#65533;&#65533;&#65533;&#65533;&#65533;&#65533;&#65533;+ +&#65533;8oC-&#65533;c&#65533;&#6468;&#65533;u)&#65533;7&#633;/&#65533;m&#65533;N&#1989;&#1206;&#65533;8&#65533;&#65533;A&#65533;&#65533;okin&#65533;6&#65533;&#65533;&#65533;&#65533;	&#65533; &#65533;&#65533;&#65533;&#65533;&#65533;&#1647;&#65533;
9&#65533;&#65533;&#65533;&#972;&#65533;A&#65533;Xk&#65533;&#65533;&#65533;&#65533;_&#65533;&#1489;z&#65533; J&#65533;<]&#65533;&#65533;M&#65533;&#65533;&#65533;k&#65533;M&#65533;&#65533;&#65533;&#65533;CE&#65533;&#1894;&#65533;i?>ctD&#65533;&#65533;&#65533;O&#65533; &#65533;J\&#65533;x&#65533;&#65533;&#945;&#65533;&#65533;&#410;&#65533;<!&#65533;&#65533;&#158;'&#122983;&#65533;[I&#65533;=;O&&#65533;&#65533;L&#65533;&#65533;8&#65533;&#65533;j7'&#65533;&#65533;X hB&#65533;&#65533;&#65533; U|K&#65533;m&#65533;[&#65533;&#65533;h>x&#65533;&#190;1&#65533;K&#65533;&#65533;&#65533;]F&#65533;&#65533;^!&#1077;&#65533; &#65533;&#65533;n&#65533;&#65533;;&#65533;&#65533;&#65533;&#65533;/u&#65533;-&#65533;&#65533;&#65533;D&#65533;P&#65533;E&#65533;&#65533;w&#65533;!&#65533; &#2014;_&#65533;J&#65533;&#65533;,&#65533;&#65533;&#65533;&&#65533;&#65533;<>&#65533;'&#65533;<A&#65533;&#65533;ir&#65533;*&#65533;&#65533; &#65533;g&#65533;&#65533;+O
x&#65533;G&#65533;&#359;&#65533;&#65533;'&#65533;&#65533;&#65533;&#65533; i&#1459;&#65533;&#65533;&#65533;&#65533;u&#65533;ow+&#65533;j.&#65533;&#65533;&#65533;&#65533;X&#65533;_&#65533;&#65533;WR&#65533;Q&#65533;"&#65533;(Z2&#65533;"&#65533;z.&#65533;&#65533;7&#65533;&#65533;=&#65533;8&#65533;&#65533;+7m&#65533;~&#65533;&#65533;&#65533;&#65533;&#65533;&#65533;v?&#65533;7&#65533;&#65533;&#65533;&#65533;>&#65533;&#65533;_&#65533;&#65533;&#65533;_<O&#65533;i66zv&#65533;7&#65533;&#65533;F&#65533;&#65533;&#1660;Y&#65533;MD&#65533;&#65533;&#65533;&#65533;&#1947;x&#65533;&#65533;i&#65533;&#65533;&#231;&#65533;/4E>c#&#65533;(&#65533;/&#65533;&#65533;&#65533; &#65533;/&#65533;&#1263;k:o&#65533;&#65533;~&#65533;&#65533;}&#65533;&#65533;&#65533;&#65533;^%&#65533;G&#65533;&#65533;x&#65533;B&#65533;&#1409;&#65533;&#65533;&#65533;_k&#65533;N&#65533;|-&#65533;&#65533;&#65533;&#65533;:&#65533;qkgb&#65533;&#65533;JK-&#65533;&#65533;f&#468;k&#65533;x&#65533;&#65533;
i&#65533; &#65533;&#65533;?&#65533;Zto&#65533;>&#65533;&#65533;<[&#3014;&#65533; &#65533;G&#65533;i>&#1532;W&#65533;&#65533;&#65533;&#65533;&#1212;s&#65533;?&#65533;&#65533;t-K&#65533;z&#65533;-&#1910;&#65533;e&#65533;&#65533;w&#1705;&#65533;&#65533;&#65533;&#65533;&#65533;	$S&#65533;G&#65533;5-3&#65533;&#65533;&#65533;&#65533;F&#65533;:^&#65533;f&#65533;&#65533;&#65533;n&#65533;k&#65533;&#65533;cc&#65533;&#65533;-&#65533;&#65533;&#65533;&#65533;&#65533;x&#65533;&#65533;+{{eH&#65533;&#65533;Q!
&#65533;q&#65533;P&#65533;*A&#65533;8&#65533;&#1653;~&#65533;&#65533;;zX&#65533;Y&#65533;&#65533;&#65533;W&#65533;&#65533;&#65533;&#65533;m&#2017;&#65533;|&#65533;&#65533;~~&#65533;&#65533;&#65533;&#65533;&#65533;&#65533;A&#65533;9.&#65533;&#65533;&#65533;V&#65533;&#65533;W&#65533;&#65533;-&#65533;-&#65533;_&#65533;&#1457;&#65533;&#65533;&#65533;&#65533;nVMNi&#65533;&#65533;"3&#65533;&#65533;&#65533;J*"&#65533;'&#65533;&#65533; &#65533;?|9&#65533;u?h&#961;&#65533;&#65533;~9&#65533;&#65533;&#65533;&#65533;y.<a&#65533;&#65533;uP&#65533;5O&#65533;i&#65533;Z&#65533;&#65533;&#65533;&#65533;XP&#65533;{&#65533;M-o&#65533;&#65533;&#1288;n&#65533;&#65533;&#65533;&#65533;&#65533;/&#65533;>&#65533;?&#65533;&#65533;&#65533;6&#65533;&#65533;&#65533;k&#65533;&#65533;H&#65533;&#65533;;n&#65533;&#65533;iv&#65533;K&#65533;\^&#65533;&#65533;og&#65533;&#955;&#65533;	&#65533;#_O&#65533;=&#65533;&#65533;j&#65533;&#65533;o&#65533;v}6+&#65533;&#65533;&#232;HC&#65533;&#65533;&#65533;c&#65533;&#65533;AU&#65533;S&#65533;,&#65533;Q&#65533;^f.&#65533;1&#65533;&#65533;J&#65533;tm&#65533;&#65533;&#65533;&#65533; &#65533;&#1791;C&#65533;Xv&#65533;)&#65533;VO&#65533;&#65533;&#65533;&#65533;&#65533;&#65533;?9|E&#65533;S&#65533;&#65533;]&#65533;`&#65533;&#65533;&#65533; &#65533;&#65533;&#65533;b}
/x&#65533;&#3658;&#65533;&#65533;)4"&#65533;&#65533;5k&#65533;&#65533;&#65533;6&#65533;&#65533;&#850;<&#65533;&#65533;eV&#65533;&#65533;&#65533;&#1727;&#65533;&#1992;z&#923;&#65533;|U&#65533; &#65533;`&#65533;^&#65533;5&#65533;2m:M:&#65533;_&#65533;$&#65533;&#65533;&#65533;v&#65533;&#1262;&#65533;E&#65533;&#65533;&#65533;&#65533;m&#65533;&#65533;m&#65533;&#65533;"&#65533;3&#65533;	6&#65533;&#65533;&#65533;Dk&#65533;&#65533;&#65533;k&#65533;,&#65533;&#65533;gO:I-&#65533;D`&#65533;&#65533;&#65533;&#65533;&#65533;?&#65533;0T(;&#65533;F@ Ue&#65533;&#65533;&#65533;;&#65533;&#65533;i&#65533;&#65533;\&#65533;Z&#65533;&#65533;&#1835;&#65533;&#65533;&#65533;1T&#65533;n&#65533;&#65533;u5&#65533;U&#65533;w	:&#65533;&#65533;&#65533;[&#65533;&#65533;}&#65533;&#65533;o~&#1929;_&#65533;&#65533;6M'i&#65533; &#65533;&#1535;C&#65533;&#65533;C&#65533;&#65533;&#65533;&#65533;&#65533;&#65533;M&#65533;xS&#65533;	&#65533;&#65533;oK&#1460;&#65533;&#65533;&#65533;k&#65533;&#65533;&#65533;/&#65533;E$w&#65533;O"&#65533;_&#65533;slE&#65533;.&#65533;&#65533;&#65533;&#65533;v&#65533;e`&#65533;&#65533;&#65533;&#65533;&#65533;&#65533;&#65533;uR&#65533;w&#65533;&#65533; d_&#65533;~&#65533;&#65533;&#65533;&#929;&#65533;&#65533;f;&#65533;&#65533;)t&#65533;.&#65533;4&#65533;&#65533;&#65533;nf&#65533;(@&#65533;&#65533;&#65533;&#65533;&#65533;&#65533;&#65533;:&&#65533;QWi&#65533;&#65533;	X&#65533;,~XW&#65533;x(&#469;8&#65533;AZ&#65533;+&#65533;~XT2#T&#65533; ''n8&#65533;$&#13240;&#65533;&#65533;\-&#65533;&#65533;j&#65533;M&#65533;{&#65533;oIi&#65533; &#65533;&#65533;&#65533;&#65533;'F&#65533;s&#1381;&#65533;&#65533;&#65533;&#65533;&#65533;]u&#65533;M&#319;&#65533;&#65533;&#65533;&#65533;&#65533;&#65533;~|(&#65533;u&#65533;&#65533;&#65533;|i&#65533;&#741;&#65533;&#65533;&#65533;s&#65533;|,&#65533;l&#65533;&#65533;G&#65533;,5X&#65533;e&#65533;&#1591;&#65533;&#65533;Oq&#65533;&#65533;y&#65533;&#65533;&#65533;,&#65533;R&#65533;Y&#65533;_&#65533;&#1484;&#65533;&kvZ&#968;&#65533;,&#65533;F&#65533;y&#65533;Id&#65533;4&#65533;&#65533;-&#65533;a&#65533;V&#65533;&#65533;4Y$&#65533;kF&#65533;&#65533;&#65533;hl<&#65533;+F&#65533;p&#65533;&#65533;_&#65533;SOx&#65533;&#65533;&#431;&#65533;&#65533;&#65533;&#65533;&#65533;&#65533;#&#65533;~&#65533;&#11205;&#65533;&#65533;&#65533;&#1530;&#65533;&#65533;&#65533;k&#65533;&#65533;g&#65533;&#65533;4&#65533;&#65533;&#65533;&#65533;SM&#65533;R[]F8&#24397;&#65533;nB"$V&#32831;&#65533;$&#65533;XI%&#65533;&#65533;=&#65533;&#65533;&#65533;t&#65533;,&#65533;%$&#65533;FZW%&#65533;&#65533;&#65533;B&#65533;*&#65533;\
&#65533;&#65533;V&#65533;cq&#65533;&#65533;aSUp&#65533;Q&#65533;&#65533;&#65533;l&#65533;&#65533;m&#65533;&&#65533;&#65533;&#65533;&#65533;&#65533;ia&#65533;&#65533;&#65533;P&#65533;e&#65533;&#10397;+kt&#65533;&#65533;&#1501;&#65533;&#2025;ny"&#65533;#+qu&#65533;#&#65533;7&#65533;'S!&#65533;w" P&#65533;K&#65533;&#65533;&#65533;6&#65533;&#65533;&#65533;&#65533;&#65533;i&#65533;$&#65533;^&#65533;&#65533;&#65533;7&#65533;>&#65533;/&#65533;&#361;&#65533;&#65533;&#65533;x&#65533;&#65533;rZZ&#65533;x&#65533;Z&#65533;&#65533;&#65533;Yl&#65533;&#1439;s&#65533;&#65533;-&[x&#65533;W&#65533;&#65533;&#65533;$T(|&#65533;&#65533;&#65533;O&#65533;t&#65533;&#65533;&#65533;/&#65533;?|;y&#65533;&#65533;&#65533;.&#65533;6&#65533;&#65533;&#65533;mF&#65533;M&#65533;&#65533;M1&#65533;C&#65533;i&#65533;&#65533;&#65533;&#65533;R&#1196;u4&#65533;{&#65533;V&#65533;[&#65533;&#65533;k2&#65533;&#1787;&#65533;b&#65533;&#65533;F&#65533; &#65533;&#65533;&#65533;w&#65533;	Eq&#65533; xk&#65533;&#65533;2&#65533;&#65533;&&#65533;&#65533;&#65533;^6&#65533;&#1141;&#65533;K&#65533;-J&#65533;&#314;n&#65533;&#65533;&#65533;&#65533;&#65533;&#65533;c&#65533;&#65533;j&#65533;&#957;&#65533;&#65533;\&#361;&#65533;[U&#65533;&#65533;k&#65533;&#65533;&#65533;&#65533;O&#350;&#65533;pT&#65533;Q&#65533;&#65533;&#65533;&#676;&#65533;&#65533;&#65533;&#65533;&#65533;6&#65533;&#65533;&#65533;[h&#1264;&#65533;l^1SqNM)v&#65533;&#65533;&#65533;&#65533;O-:&#65533;&#839;&#65533;&#65533; &#65533;~&#65533;?&#65533;&#65533;&#65533;/&#65533;&#65533;&#65533;&#65533;|f&#65533;&#65533;P\&#1006;I&#65533;]iQ[i&#65533;~&#65533;&#65533;&#65533;&#1811;\j&#65533;*&#65533;^4&#65533;-K&#289;&#65533;&#1328;&#65533;&#65533;O&#65533;&#65533;N&#65533; &#1735;&#65533;&#65533;&#65533; &#65533;D&#65533;&#1178;?&#65533;u&#65533; x&#65533;B&#65533;O&#65533;&#65533;57S&#65533;m&#65533;&#65533;&#65533;-nu[&#65533;_&#65533;~_&#366;&#65533;&#65533;5&#23884;&#65533;!&#65533;&#65533;&#65533;V&#65533;9&#65533;&#65533;R&#65533;&#65533;&#65533;&#65533;k&#65533;&#65533;&#65533;}&#65533;B&#65533;/F&#65533;ys&#65533;&#65533;&#65533;Z&#65533;&#65533;&#65533;&#65533;&#65533;&#65533;&#65533;&#65533;M&#65533;&#65533;&#65533;f&#65533;&#65533;;Y&#65533;&#65533;u{I&#65533;6f&#65533;;&#65533;)-&#65533;P&#65533;&#65533;r&#65533;&#65533;/&#65533;(&#65533;&#65533;'&#65533;V&#65533;&#65533;&#65533; g?&#65533;&#1269;}&#65533;&#65533;&#65533;h^:g&#65533;&#65533;&#1406;&#65533;[&#65533;&#65533;&#1951;&#65533;&#65533;PK&#65533;&#65533;G&#65533;&#65533;&#65533;>&#65533;&#65533;j&#65533;'&#65533;&#65533;4&#65533;&#65533;0X&#65533;&#65533;&#2043;&#65533;&#65533;&#65533;&#65533;&#65533;&#65533;)r&#65533;W&#65533;&#65533;&#65533;&#65533;S&#65533;n&#65533;.[&#65533;&#65533;z-&#65533;&#65533;&#65533;o&#65533;d&#65533;&#65533;&#65533;rM&#65533;%&#65533;&#65533;kn&#65533;&#65533;&#65533;4&#1907;&#65533;&#65533;O&#65533;#&#65533;c&#65533;&#65533;&#65533;o&#44511;<&#65533;x&#65533;^&#65533;<9u%&#65533;&#65533;&#65533;&#65533;&#65533;&#65533;&#65533;&#65533;I2&#65533;	Z{kD&#65533;LF&#65533;c&#65533;A&#65533;-&#65533;&#65533;&#65533;b?c&#65533;g&#191;&#65533;n&#65533;&#65533;)~,&#65533;&#65533;&#65533;&#65533;&#65533;&#65533;&#65533;
&#65533;&#65533;sG&#4704;&#65533;&#65533;&#65533;<c&#65533;mZ&#65533;Yn&#929;$&#65533;4&#65533;KIsj-&#65533;J7&#65533;B&#176;~|&#65533;&#65533;U&#65533;(~&#65533;?&#65533;&#65533;&#65533;&#65533;K&#65533;&#65533;C&#65533;&#65533;&#65533;1&#65533;&#65533;&#65533;M&#65533;&#65533;&#65533;&#65533;&#65533;~&#65533;|_&#65533;&#65533;&#65533;&#65533;&#65533;&#65533;&#1445;>&#65533;&#65533;&#65533;ZA&#65533;&#65533;<z>&#65533;&#65533;&#65533;{&#65533;^B&#65533;8&#65533;&#65533;&#65533;&#65533;&#65533;m|X&#65533;B&#65533;&#65533;&#65533;'&#65533;^&#65533;&#143;&#65533;F&#65533;&#65533;&#65533;%&#65533;&#65533;5&#65533;<O&#65533;mw&#65533;&#65533;&#55195;&#65533;&#65533;7&#65533;m<Qe&#65533;&#237;i&#65533;$&#65533;$:M&#65533;&#65533;&#65533;&#65533;}MkqiW&#65533;&#65533;&#65533;]&#65533;r8U&#65533;&#65533;{E&#65533;u&#65533;_&#65533;&#65533;7&#65533;&#65533;&#65533;&#65533;i&#1245;&#65533;&#65533;&#65533;&#65533;*&#65533;T&#52074;&#65533;&#65533;&#65533;o3&#65533;&#65533;37&#65533;&#65533;&#65533;&#65533;Z7&#65533;|&#65533;i&&#65533;&#65533;L&#65533;&#65533;&#65533;&#65533;&#65533;&#65533;&#65533;{&#65533;&#65533;&#65533;&#65533;&#65533;J{&#65533;&#65533;&#65533;9&&#65533;&#65533;'&#65533;&[&#65533;&#65533;&#65533;&#65533;G&#65533;e&#65533;&#65533;>$|w&#65533;&#65533;.x&#65533;c&#65533;&#28852;&#65533;K&#65533;W&#65533;&#65533;5&#65533;h&#65533;u?j&#65533;^l&#65533;&#65533;&#65533;e&#65533;&#65533;&#65533;V&#65533;&#65533;&#65533;&#65533;R&#65533;g&7`	&#65533;O&#65533;'&#65533;&#65533;@&#65533;&#65533;&#65533;&#65533; Ec&#65533;&#65533;z}&#65533;&#65533;&#65533;&#65533;Y'&#65533;M?@&#65533;$&#1249;&#65533;&#65533;&#65533;&#65533;$	m&#65533;&#65533;&#65533;XfH&#65533;U&#65533;d&#65533;;U&#65533;&#65533;~&#65533;x&#65533;&#65533;O&#65533;&#65533;&#65533;&#65533;&#65533;i~&#65533;K7&#65533;&#65533;&#65533;-&#65533;&#65533;&#65533;&#27194;&#65533;&#65533;K 6&#65533;&#65533;&#65533;&#65533;b&#65533;m8y&#65533;&#65533;q%&#65533;{P&#65533;&#65533;&#65533;&#65533;&#65533;.&#65533;U&#65533;R&#65533;
&#65533;"&#65533;&#65533;v&#1674;&#65533;&#65533;d&#65533;&#65533;&#65533;&#65533;S)&#65533;J$&#65533;T&#65533;&#1914;&#65533;|&#65533;&#65533;&#65533;=&#65533;&#65533;]&#65533;&#65533;&#65533;+&#190;&#65533;&#65533;&#65533;,&#65533;&#65533;A&#65533;&#65533;&#65533;<_`&#65533;&#65533;-&#65533;a[v&#65533;-&#65533;&#65533;c&#65533;q&#65533;|&#65533;&#65533;$&#65533;1&#65533;&#65533;&#65533;v^&#65533;uQ&#65533;&#65533;&#7451;qs&#65533;&#1964;&#65533;&#65533;&#65533;H&#65533;H&#1630;;_&#65533;,&#65533;4hL&#65533;&#65533;&#65533;y&#65533;&#962;p|E&#65533;&#65533;&#65533;O&#65533;^2&#65533;&#65533;&#65533;5O	x6&#65533;&#65533;v&#65533;&#65533;a&#65533;&#65533;&&#65533;&#65533;k&#65533;&#65533;&#65533;&#65533;}&#65533;jY&#65533;&#65533;&#65533;&#65533;C&#65533;j&#65533;@&#65533;&#65533;&#65533;&#827;&#1770;Yt&#65533;&#65533;&#65533;&#65533;&#65533;KQ&#65533;&#65533;&#65533;m&#65533;YM&#65533;&#65533;O&#65533;&#65533;&#65533;&#65533;f&#65533;&#65533;&#65533;\}&#65533;&#65533;&#65533;Hm&#65533;tk&#65533;vVWv&#65533;Y]H&#65533;&#1470;g_&#65533;tj&#65533;~&#65533;w&#65533;o&#65533;&#65533;f&#65533;&#65533;}&#65533;&#65533;&#65533;&#1694;&#65533;9&#65533;4&#65533;&#48567;v&#65533;]|&#65533;&#65533;]&#65533;&#65533;	&#65533;C&#65533;&#65533;Y&#65533;&#65533;&#65533;&#65533;&#65533;&#65533;&#65533;&#65533;G&#65533;u/&#65533;v>&#1148;T&#65533;|6];RO&#65533;^&#65533;K&#65533;&#65533;&#869;&#65533;&#65533;4&#65533;D&#65533;k&#65533;&#65533;&#65533;lR&#65533;TY&#65533;&#65533;&#65533;&#65533;&#65533;X&#65533;&#65533;&#65533;&#65533;&#52322;&#65533;Y&#65533;GoxF`&#65533;&#65533;&#65533;&#65533;(&#65533;&#65533;&#65533;&#65533;?&#65533;&#65533;&#65533;hln&#65533;&#65533;&#65533;&#65533;+=VH&#65533;%&#65533;&#65533;H;&#65533;&#65533;&#65533;	"}&#65533;&#65533;^&#65533;&#65533;&#65533;<k&#65533;&#65533; &#65533;~+&#65533;&#1205;&#65533;&#65533;A&#65533;?&#65533;_&#65533;&#65533;m&#65533;&#949;&#65533;&#65533;&#65533;&#28529;&#65533;t]&#65533; S&#65533;6
5T&#65533;^h&#65533;&#65533;h&#65533;&#981;e&#65533;&#65533;&#65533;&#65533;$&#65533;d&#65533; &#65533;&#65533;~&#65533;~(&#65533;&#65533;&#65533;=&#65533;&#1614;&#65533;&#65533;&#65533;&#65533;?&#65533;S&#65533;h&#65533;&#65533;7&#65533;&#65533;i&#65533;&#65533;m&#65533;&#65533;&#65533;&#65533;x&#65533;]{&#65533;j&#65533;A&#65533;{&#65533;==&}!k&#65533;&#15438;1<&#65533;<[&#65533;&#65533;&#165;z6&#65533;iN2&#65533;Vj&#1485;&#65533;]&#65533;CZ&#65533; W&#65533;<D]&#65533;&#65533;&#65533;e&#65533;&#65533;&#65533;&#65533;&#65533;;&#65533;&#65533;&#65533;-&#65533;&#65533; &#65533;L&#65533;&#65533;a}'&#65533;&#65533;|&#65533;_&#65533;/&#65533;&#65533;
hr&#65533;r&#65533;&#65533;&#7110;Z&#1992;&#65533;MSQ&#65533;I!&#65533;&#65533;&#65533;&#65533;&#65533;&#65533;&#65533;&#65533;=&#65533;&#65533;H&#65533;	*&#65533;g&#65533;&#65533;&#65533;&#65533;&#65533;&#65533;L&#65533;&#65533;&#65533;&#65533;-&#65533;,&#65533;&#65533;Px&#65533;&#65533;&#65533;)&#65533;&#65533;&#65533;&#65533;&#65533;5Ko&#65533;&#65533;&#65533;pI#&#65533;&#65533;	.Ezo&#65533;+S_&#65533;;&#65533;	q&#65533;G&#65533;/&#65533;g&#65533;R&#65533;&#350;&#65533;&#65533;&#65533;&#65533;&#65533;b&#65533;\	&#65533;&#65533;o&#242;xP[&#65533;&#1311;YGf&#65533;&#65533;r&#65533;\[|&#65533;)&#65533;&#65533;&#65533;	~&#65533;&#65533; &#65533;F&#65533;&#65533; &#65533; &#65533;&#65533;?hO&#1655;&#65533;&#65533;&#65533;&#65533;&#65533;zO&#65533;?a&#65533;&#65533;H&#65533;&#65533;&#65533;,&#65533;&#65533;&#65533;&#65533;<9&#65533;Z&#65533;&#65533;[&#65533;&#65533;m&#65533;&#65533;&#65533;f&#65533;U!n|&#65533;&#65533;&#65533;q&#65533;M<VY&#65533;&#65533;&#65533;*j&#65533;&#1652;&#65533;&#65533;&#2018;&#65533;&#65533;&#65533;O&#65533;&#65533;&#65533;&#65533;;&#65533;W&#65533;T&#65533;Kf&#65533;&#65533;&#65533;&#65533;&#65533;&#1462;&#65533;.&#65533;&#65533;&#65533;?h&#65533;&#65533;&#65533;&#65533;&#65533;&#65533;|Kg&#65533;x&#65533;&#65533;f&#65533;y&#65533;n[+&#65533;&#65533;&#65533;&#65533;&#65533;ml&#7512;&#65533;v&#1526;v2&#65533;&#65533;&#65533;S&#65533;7P&#589;&#65533;0&#278;&#65533;&#65533;&#65533;&#65533;&#65533;&#65533;>&#65533;&#65533;&#65533;&#65533;&#65533;&#65533;4}_G&#65533;&#65533;m3P&#65533;&#65533;&#65533;o&#65533;&#65533;&#65533;.&#65533;-&#65533;&#65533;&#65533;&#65533;&#65533;9C86&#65533;x\G"&#967;&#65533;&#65533;&#65533;&#65533;&#65533;A&#65533;i&#65533;&#65533;kw&#65533;x&#65533;Q&#65533;&#65533;A/&#65533;&#65533;"&#65533;l&#65533;Y#!V&#65533;&#19834;&#65533;o&#65533;&#65533;&#586;9CG4r&#65533;(E|+&#65533;?&#65533;&#65533;&#65533;&#65533;&#65533;&#65533;&#1000;&#65533;P&#65533;R|0&#65533;Q&#811;&#65533;&#65533;|&#65533;W&#65533;&#65533;&#65533;k&#65533;hn&#65533;&#65533;g&#65533;&#65533;&#65533;m&#65533;h&#65533;&#65533;&#65533;&#65533;&#65533;&#65533;&#65533; &#65533;$E{&#65533;+!	&#65533;?.x,V
&#65533;&#65533;&#9577;&#629;)F&#65533;&#1653;&#65533;Zk&#65533;g&#65533;&#65533;&#65533;R&#65533;&#1221;`'M&#65533;(&#65533;Z?e^&#65533;&#65533;&#65533;c&#65533;&#65533;&#65533;|&#65533;+~&#65533;Z>&#65533;&#65533;&#65533;o&#65533;?&#65533;F4&#65533;&#65533;&#65533;&#65533;&#746;&#65533;&#65533;y<c&#65533;h&#65533;&#65533;C&#65533;&#65533;F&#65533;uSK&#65533;&#65533;4&#65533;r&#65533;9"&#65533;`&#65533;&#65533;&#65533;L'&#65533;&#657;4u?k&#65533;&#65533;G&#65533;&#65533; &#65533;Mi&#65533;&#65533;6&#65533;}&#65533;+&#65533;i&#1133;&#836;6&#65533;&#65533;T&#65533;&#65533;&#65533;&#65533;&#65533;&#65533;[&#65533;7Y&#1199;&#65533;/&#65533;&#65533;&#65533;b=&#65533;h&#65533;&#65533;1X&#65533;2H&#65533;&#65533;_
&#65533;e&#65533;&#65533;:&#65533;&#65533;&#65533;&#65533;&#65533;$&#65533;o&#65533;&#65533;&#65533;&#65533;&#65533;^&#65533;~&#65533;|Ap&#65533;&#65533;m>k&#65533;tR&#65533;&#65533;&#65533;&#65533;&#65533;+H&#65533;m&#65533;&#65533;)&#65533; &#65533;&#65533;|P&#65533;{&#16332;~&#65533;i&#65533;x&#65533;&#65533;K&#65533;&#65533; &#65533;Oii&#65533;Zh&#65533;E&#65533;&#65533;&#65533;&#1411;&#65533;&#65533;kw&#65533;&#65533;Mw&#65533;k6Z&#65533;&#1364;&#65533;&#65533;&#65533;o<6&#65533;&#65533;V&#65533;&#65533;T&#65533;2&#65533;L:|&#65533;&#65533;Wm&#65533;&#65533;mS&#65533;[&#65533;O&#65533;=&#65533;&#65533;&#65533;&#65533;1Q&#65533;&#65533;&#65533;i&#65533;&#1308;ZQV|&#65533;&#65533;&#1723;&#65533;K[7&#65533;&#65533;V&#65533;&#65533;^&#65533;&#65533;&#65533;E|G&#65533;&#65533;&#65533;vK4~!&#65533;>&&#65533;n<7&#65533;&#65533;&#65533;&#65533;Z&#65533;&#65533;&#65533;&#65533;&#65533;&#65533;&#1123;&#65533;&#65533;&#1186;7&#65533;}&#65533;&#65533;(&#65533;9&#1776;!*J&#65533;&#65533; xr&#65533;&#65533;&&#65533;&#65533;Cr&#1710;&#65533;&#65533;h:lzw&#65533;&#65533;&#65533;z&#65533;k&#65533;&#980;l_P&#65533;A&#65533;\kV&#65533;&#65533;&#65533;G&#65533;&#65533;227M&#65533;&#65533;&#65533;&#65533;&#65533;&#65533;&#65533;&#65533;:&#65533;TS&#65533;&#65533;&#65533;&#65533;&#65533; _s&#65533;&#65533;&#65533;|&#65533;'&#65533;&#1191;KF&#65533;&#65533;&#65533;&#65533;&#65533;&#65533;K&#65533;&#65533;&#65533; &#65533;&#65533;&#65533;&#65533;&#65533;&#65533; &#65533;u|n&#65533;&#65533;t/&#65533;u&#65533;FM&#65533;&#65533;&#1411;&#3017;&#1466;o&#65533;-&#65533;&#65533;&#65533;xn&#65533;+&#65533;c&#1141;oD,&#65533;F&#65533;&#65533;6&#65533;&#745;Y&#65533;&#65533;&#65533;y"A4&#65533;&#65533;&#65533;&#65533;&#463;&#65533;&#65533;7&#65533;&#65533;&#65533;\&#65533;&#65533;&#2035;&#65533;&#65533;^&#65533;@&#65533;&#65533;&#239;&#65533;&#65533;&#65533;S&#65533;&#65533;I&#65533;&#65533;.&#65533;&#65533;]&#65533;&#65533;K&#65533;&#65533;&#65533;&#65533;&#65533;&#65533;&#65533;4&#65533;SW&#65533;&#65533;R&#65533;&#65533;&#65533;&#65533;&#65533;&#557;$w&#65533;&#1771;s&#65533;&#65533;Q~&#65533;?&#65533;w&#65533;&#65533;&#65533;&#65533;V^!&#65533;&#65533;&#65533;_&#65533;&#65533;&#65533;&#65533;>&#65533;4&#65533;&#65533;&#65533;&#65533;&#65533;&#65533;Z&#65533;&#65533;&#65533;&#65533;&#65533;&#65533;&#65533;&#65533;&#65533;O&#65533;&#65533;&#1425;&#65533;&#65533;6&#65533;x$&#65533;&#65533;&#65533;&#65533;&#65533; &#65533;&#65533;&#65533;&#65533;&#65533;&#65533; &#65533;&#65533;&#65533;&#65533;&#65533;I&#65533;=&#65533;&#65533;&#65533;OiWg&#65533;>$xi&#65533;[&#65533;7&#65533;~4&#65533;&#65533;`&#65533;|9&#65533;&#65533;?&#65533;"&#65533;l&#65533;G;E&#65533;%&#65533;1&#65533;[8&#65533;&#65533;&#65533;R&#65533;B&#65533;&#65533;p97&#65533;%&#65533;&#1251;N&#65533;V&#65533;Q&#65533;j*3&#65533;EM&#65533;%)F-]&#1171;pot&#65533;!&#65533;&#65533;^&#65533;&#65533;&#65533;&#65533;&#65533;&#65533;-t&#65533;&#1406;&#65533;JZo{-m&#65533;7&#65533;G&#65533; &#65533;&#65533;&#65533;:&#65533;:&#899;&#65533;&#65533;|e&#65533;K&#178;x&#65533;k&#65533;&#65533;&#65533;&#65533;k&#65533;&#65533;[&#65533;&#65533;&#65533;&#65533;2&#65533;&#65533;&#65533;<+/&#65533;&#65533;_&#65533;&#65533;&#65533;6&#65533;&#1076;K&#65533;&#65533;^ &#65533;+'&#65533;'&#65533; &#65533;&#65533;&#65533;&#65533;~&#65533;&#2033;n&#65533;&#65533;M>&#65533;&#65533;T^&#65533;&#65533;;&#65533;_yZ&#65533;t&#65533;|&#65533;/&#65533;7&#65533;&#65533;&#65533;iH%:&#65533;&#65533;Igm.v&#65533;&#65533;C~&#65533;&#65533;&#65533; &#65533;&#65533;&#65533;O&#65533;&#65533;&#65533;&#65533;&#65533;&#65533;>&#65533;f&#65533;4&#65533;&#65533; &#65533;8&#65533;b&#65533;&#65533;X]n&#65533;&#65533;&#65533;&#65533;&#65533;i&#65533;&#65533;&#65533;&#65533;\&#65533;[&#65533;&#65533;&#65533;&#65533;&#65533;}&#65533;0&#65533;&#65533;Q&#65533;co&#65533;\&#65533;&#65533;~7~&#65533;&#65533;&#65533;a&#65533;&#65533;&#65533;&#65533;&#65533;G&#65533;q&#65533;j&#65533;__xj&#65533;Eoh&#65533;&#65533;}&#65533;&#65533;&#65533;CY&#65533;o&#65533;&#65533;&#65533;(6k4o &#65533;&#65533;/&#65533;&#65533;&#65533;h&#65533;+&#65533;&#65533;&#467;B)&#65533;W*&#65533;v&#65533;&#65533;V&#65533;&#65533;v&#65533;&#65533;&#65533;p&#65533;BjSmk&#65533;&#65533;k&#65533;>&#65533;}&#1901;&#65533;&#65533; O&#65533;  ~&#65533;>&#65533;[&#65533;&#65533;&#65533;_&#65533; &#65533;-&#65533;X|=&#65533;XxbK&#65533;&#65533;&#65533;&#65533;&#65533;M&#65533;&#65533;&#1480;&#65533;N&#65533;&#65533;&#65533;X&#65533;&#65533;&#1159;&#65533;[&#65533;(&#65533;&#65533;^&#65533;x~&#65533;?&#65533;&#65533;&#65533;?&#65533;&#1993;&#65533;_]&#65533;&#65533;&#65533;&#65533;n&#65533;&#65533;Q&#65533;sn,|Gc.&#65533;&#65533;e&#65533;5i&#65533;t76z/&#65533;&#65533;&#65533;&#65533;g&#65533;c&#65533;S&#836;E&#65533;&#65533;8&#65533;&#65533;&#65533;&#65533;q&#65533; &#65533;&#65533;<%&#65533;hZ5&#65533;&#65533;_&#65533;_5&#65533;&#65533;&#65533;&#65533;&#65533;&#65533;T&#65533;<g&#65533;&#65533;L&#65533;&#65533;&#65533;&#65533;&#65533;&#65533;T&#65533;&#65533;&#65533;&#65533;6&#65533;2&#65533;&#65533;&#65533;&#65533;&#65533;&#65533;&#65533;'&#65533;Q&#65533;&#65533;_&#65533;w&#65533;&#65533;&#65533;W&#65533;>|5&#65533;~&#65533;&#65533;&#65533;&#65533;Q&#65533;&#65533;'&#65533;4/Xx?_&#65533;|5&#65533;&#65533;&#65533;&#65533;&#65533;&#65533;^&#1333;&#65533;t&#65533;{&#65533;&#65533;&#65533;&#65533;Q&#65533;-&#65533;&#65533;&#65533;X&#65533;t&#65533;&#65533;&#65533;&#65533;q&#65533;&#65533;E&#65533;&#65533;ivm&#65533;iv&#65533;&#65533;&#65533;&#28906;&#65533;+&#65533;6&#65533;&#65533;&#65533;&#65533;&#65533;v&#65533;N&#65533;&#65533;&#65533;T&#65533; &#65533;&#65533;&#65533;&#1663;&#65533;&#52972;x&#65533;]&#65533;&#65533;&#65533; &#65533;$&#65533;&#65533;&#65533;&#65533;]&#65533;7?&#65533;W&#65533;P&#65533;i&#65533;&#65533; &#65533;&#65533;&#65533;&#65533;&#65533;K&#65533;&#65533;	i&#65533;-4&#65533;k+&#65533;&#65533;&#65533;&#65533;#I&#65533;K&#65533;&#65533;p&#65533;<'&#65533;?&#65533;@&#65533;&#65533;O&#65533;g&#65533;&#65533;S&#65533;&#65533;&#65533;&#65533;/&#65533;&#65533;&#65533;W&#65533;&#65533;&#1662;x7T&#65533;&#65533;&#65533;&#65533;V&#65533;&#65533;&#65533;Aqa&#65533;^&#65533;R&#65533;O}e&#65533;&#65533;&#65533;]^_.=&#517;&#65533;&#65533;S&#65533;e&#65533; &#65533;&#65533;&#65533;&#65533;&#65533;&#65533;&#65533;&#65533;Wz&#1988;&#65533;9&#65533;h>	&#65533;</&#65533;&#65533;3I&#65533;&#65533;4&#65533;&#65533;Zb&#65533;%&#65533;&#65533;c[&#1644;&#65533;,&#65533;&#417;|&#65533;gP&#551;*&#65533;&#65533;&#65533;&#65533;&#65533;&#65533;&#1411;&#65533;~&#65533;&#2037;&#65533;&#65533;&#65533;x7&#65533;&#54140;z&#65533;&#65533;&#65533;j_&#65533;&#65533;&#462227;?&#65533;7&#65533;&#65533;5
&#65533;&#65533;&#65533;&#65533;&#65533;&#65533;&#65533;&#65533;&#65533;&#65533;&#65533;&#65533;-&&#65533;&#65533;&#65533;Q&#65533;}m}s&#65533;&#65533;N_&#65533;&#65533;2rI&#65533;&#65533;QM&#65533;/qkv&#65533;n&#65533;&#65533;&#65533;],&#65533;YEGV&#65533;}<&#65533;l&#65533;&#65533;m&#65533;-_&#65533;YO&#65533;%G&#65533;?&#65533;&&#65533;&#65533;<&#65533;&#65533;&#1855;&#65533;[&#65533;{&#65533;&#65533;$&#65533;<&#65533;&#65533;<&#65533;&#65533;W&#65533;to&#65533;z&#65533;&#65533;&#65533;&#65533;&#65533;x&#65533;&#65533;&#1427;&#65533;/&#65533;&#65533;&#65533;&&#65533;&#65533;L&#65533;Gl&#65533;&#65533;&#65533;&#65533;hw&#65533;&#65533;&#65533;&#65533;&#65533;/|	&#65533;E{'&#65533;&#65533;x&#65533;M&#65533;&#65533;&#65533;gu.&#65533;&#65533;&#65533;e&#65533;&#65533;&#65533;&#65533;t&#65533;x&#368; H&#65533;&#65533;+&#65533;5&#65533;&#65533; p&#65533; &#65533;&#65533;k_&#65533;P&#65533;&#65533;"&#65533;&#65533; B&#65533;&#65533;&#65533;&#65533;x?&#250;O&#65533;&#65533;7c&#65533;i&#65533;e&#65533;&#65533;&#1375;&#65533;&#65533;O&#65533;&#65533;&#65533;&#65533;6&#65533;&#65533;k&#65533;}&#65533;w:7&#65533;&#65533;U&#65533;&#65533;d&#65533;&#65533;%&#65533;&#65533;&#65533;i~
&#65533;&#65533;&#65533;&#65533;s&#65533;&#65533;/&#65533;&#65533;4#S&#65533;Wk&#65533;&#65533;;&#65533;&#65533;8e&#65533;-&#65533;5&#65533;&#65533;l&#65533;nnm&#65533;H,gEU&#65533;&#65533;r&#65533;&#65533;&#65533;&#65533;&#65533;&#741;&#65533;&#65533;B&#65533;mU&#65533;u&#65533;&#65533;b&#65533;&#65533;&#65533;&#65533;N6&#65533;&#65533;&#65533;&#1459;&#65533;x&#65533;p&#65533;&#65533;&#65533;k^)&#65533;v&#65533;&#65533;|&#65533;s&#65533;&#65533;&#65533;&#65533;&#65533;&#65533;4&#65533;&#65533;&#65533;]&#65533;~!&#65533;&#192692;&#65533;_&#65533;&#65533;i&#65533;x&#65533;h5Z&#65533;G&#65533;v&#65533;`a&#65533;O&#65533;&#65533;&#65533;2&#65533;l&#65533;t&#65533;&#65533;d.1&#65533;&#65533;&#65533;&#65533;&#65533;&#1779;&#65533;O&#297;&#65533;&#65533;&#65533;&#65533;S&#65533;&#65533;r&#65533;&#65533;&#65533;]&#65533;P&#65533;&#65533;&#65533;s&#65533;XO#i&#943466;xv&#65533;&#65533;&#65533;&#65533;H"&#65533;&#65533;I&#65533;&#65533;@&#940;&#65533;&#65533;&#65533;'&#65533;?&#65533;&#65533;^&#65533;&#65533;&#65533;^.&#65533;&#65533;&#65533;&#65533;&#65533;&#65533;&#65533;&#65533;&#65533;&#1468;a&#65533;&#65533;&#65533;w7&#65533;<&#65533;~&#65533;&#65533;,qqrQ&#7476;&#65533;`&#65533;,`&#65533;{&#65533;&#65533;o&#65533;&#65533;&#65533;&#65533;&#65533;w&#65533;
&#65533;4&#65533;-u&#65533;xE&#917;uon&#632;&#65533;&#1325;&#65533;=&#65533;&#1402;&#65533;&#1637;&#65533;&#50736;u8`k&#65533;&#51141;r&#65533;e
&#1562;&#65533;T&#65533;N&#65533;&#65533;+&#65533;n&#65533;m&#65533;&#65533;&#65533;&#65533;&#65533;c&#65533;&#65533;&#65533;&#65533;&#65533;-]7f&#65533;V&#65533;&#65533;?;[u&#65533;&#65533;W&#65533;&#65533; &#65533;&#65533;'&#65533;&#65533;&#65533;|.O&#65533;&#65533;&#65533;&&#65533;&#65533;&#65533;7&#65533;&#65533;&#65533;&#65533;&#65533;&#65533;XZ$3&#65533;Q&#65533;O&#65533;M&#1783;~&#65533;&#65533;&#65533;&#65533;A&#65533;V&#65533;&#1342;&#65533;]F=wZ&#65533;L4)k&#65533; &#65533;&#65533;S&#65533;3&#65533;f&#65533;.r&#65533;&#65533;&#65533;&#65533;&#65533;&#65533;&#319;&#65533;&#65533;&#65533;&#65533;&#65533; &#191;&#65533;?&#65533;n&#65533;f_|>&#65533;&#65533;&#65533;!d&#65533;i&#65533;&#65533;p3E'&#65533;b&#65533;u?&#65533;&#65533;&#65533;!&#65533;U&#65533;&#558;"&#65533;&#65533;&#65533;&#65533;_&#65533;j*&#65533;7&#65533;&#65533;&#354;&#65533;!&#65533;]N&#65533;&#65533;S&#65533;%&#65533;J&#65533;&#65533;&#65533;&#65533;LA&#65533;&#65533;8Dk&#65533;~&#65533;&#65533;;[5&#65533;&#65533;&#553;S&#65533;&#65533;&#65533;&#65533;;%=<&#65533;&#65533;&#65533;&#65533;&#65533;&#65533;&#65533;&#65533;c&#65533;&#65533;c+bc)r_]&#65533;eg&#65533;&#65533;&#65533;&#65533;&#65533;&#65533;n&#65533;x&#65533;S&#65533;&#65533;&#381;*&#65533;&#65533;2&#65533;KCe&#65533;6&#65533;&#65533;&#65533;&#65533;&#65533;T&#65533;&#65533;&#65533;Q&#65533;5	L:/&#65533;R&#65533;&#65533;&#65533;Z&#65533;gYo#-&#65533;&#65533;&#65533;Io"&#65533;5&#65533;kE&#65533;&#65533;[h&#65533;YC&#65533;&#65533;&#348;&#65533;&#65533;&#65533;`&#65533;	&#65533;&#65533;l8&#65533;s&#65533;Q_&#65533;&#968;|O&#65533;B&#65533;V&#65533;&#65533;^&#65533;<Qyj&#65533;4&#65533;w&#65533;&#65533;&#65533;e&#65533;&#65533;5&#65533;&&#65533;Xo&#19914;Y&#65533;DxaW&#65533;&#65533;&#65533;\#&#65533;&#65533;&#65533;k&#65533; &#65533;&#65533;&#65533;t&#65533; &#65533;&#65533;&#65533;&2xS&#65533;>&#65533;&#65533;&#65533;&#65533;&#65533;&#65533;&#65533;&#65533;&#65533;wN&#65533;q&#65533;i:]&#65533;>}J&#65533;Z&#65533;&#65533;S&#65533;&#65533;Ht&#1734;&#65533;Xof&8&#65533;&#65533;j7&#65533;f|?N&#65533;%^&#65533;&#65533;t&#65533;u&#65533;&#65533;&#65533;&#65533;&#1998;&#65533;&#65533;e<A*&#65533;*OF&#65533;w&#65533;&#65533;&#65533;&#65533;&#65533;o&#65533;&#65533;!&#65533;{w&#65533;?&#65533;&#65533; &#65533;U5&#65533;&#65533;lo/&#65533;8{Hu &#65533;ALs&#65533;?o&#65533;O<&#65533;&#65533;&#1034;L&#65533;&#65533;E&#65533;&#65533;f&#65533;&#65533;&#65533;\C &#65533;d&#65533;"7&#65533;&#578;\)9W9&#65533;&#65533;&#65533;&#65533;w&#65533;&#65533;q&#65533;&#65533;x_&#250;U&#939;&#65533;<&#65533;&#65533;X&#65533;ii&#65533;&#65533;&#65533;/&#65533;%&#65533;O&#65533;&#65533;&#65533;&#65533;#&#65533;&$u&#65533;+&#14791;&#65533;&#1742;&#65533;'g&#25975;&#65533;&#65533;2>&#65533;&#65533;&#65533;^*o&#65533;V&#65533;&#65533;Uk?=Z&#65533;&#65533;K&#65533;:&#65533;&#65533;&#65533;^x[&#65533;&#65533;7S&#65533;&#65533;&#65533;&#65533;&#65533;&#65533;&#65533;&#65533;&#65533;D&#65533;&#65533;_9&#65533;90&#708;!d-&#65533;m&#65533;'&0~(&#65533;&#1023;&#65533;o&#65533;&#65533;&#65533;/C&#65533;&#65533;
&&#65533;l&#65533;KA&#65533;&#65533;&#65533;&#65533;)&#65533;&#65533;:&#65533;&#430;&#65533;a&#65533;|A&#65533;i &#65533;.&#65533;[&#65533;&#65533;&#65533;&#65533;&#65533;#$>o&#65533;&#65533;&#65533;&#65533;^8&#65533;&#65533;&#65533;&#65533;&#65533;&#65533;&#65533;&#1515;x&#65533;&#65533;&#65533;	&#65533;s&#65533;&#65533;&#65533;S&#65533;k&#65533;&#65533;&#65533;zW&#65533;g&#65533;&#65533;&#65533;|Q&#65533;&#763;}M&#65533;Y4[&#65533;k&#65533;3R_&{B&#65533;&#65533;&#65533;&#65533;4&#65533;s&#65533;n&#65533;S&#65533;&#65533;&#65533;&#65533;^&#65533;&#65533;}&#65533;&#65533;&#65533;m&#65533;&#1478;&#65533;s&#65533;/&#65533;&#65533;&#65533;&#65533;&#65533;5&#65533;&#65533;4]FK&#65533;&#65533;;^&#65533;&#65533;L&#65533;&#65533;&#65533;q&#65533;\4!R'&#65533;p&#65533;Vk&#65533;,x`&#65533;L&#65533;&#65533;&#65533;<E&&#65533;|&#65533;*&#65533;U+4&#65533;e'&#65533;&#1942;kT&#65533; @&#65533;JU&#65533;y3w^&#17819;}&#65533;/&#65533;{z&#65533; &#65533;&#65533; &#65533;&#65533;&#1687;&#65533;&#65533;&#65533;&#65533;?~Y&#65533;=&#65533;&#65533;z&#65533;&#65533;&#65533;&#65533;&#65533;#&#65533;&#65533;&#65533;&#65533;Z&#65533;&#65533;&#65533;&#65533;]n&#65533;O&#65533;P&#65533;&#65533;O&#65533;\&#65533;-&#65533;X"0~&#65533;R4&#65533;{K&#65533;&#65533;i+z&#65533;w&#65533;&#65533;3&#65533;"VI&#65533;c#&#65533;&#65533;',&#65533;T&#65533;&#65533;q#$b&#65533;&#65533;/C&#65533;Z|c&#65533;&#319;c&#65533;&#65533;k&#65533;k&#65533;:&#65533;&#65533;&#65533;_xS&#65533;^.&#65533;<&#65533;&#65533;&#65533;b&#65533;&#65533;7~#&#65533;t&#65533;	d&#65533;&#65533;E&#65533;SK&#65533;}&#65533;&#65533;&#65533;;8D&#65533;+&#65533;"7&#65533;_&#65533;G&#191;&#65533;&#65533;&#65533;?&#65533;&#65533;~#xO&#65533;&#65533;A&#65533;iw
&#65533;6&#65533;s-&#65533;&#65533;&#65533;&#65533;Mrm?N&#65533;4n&#65533;,
&#65533;&#65533;Hb&#65533;&#65533;&#653;K&#65533;+h&#65533;&#65533;&#65533;&#65533;ck&#65533;I]:&#65533;Z&#65533;&#65533;_&#65533;[=&#65533;SO&#65533;4&#65533;&#65533;S&#65533;&#65533;&#65533;&#65533;&#65533;o?&#65533;&#65533;&#65533;&#65533;]O&#65533;&#65533;<w&#65533;&#65533;&#65533;1&#65533;&#378;W&#65533;5k&#65533;A&#65533;&#65533;&#65533;&#65533;k&#65533;R&#65533;&#65533;Cgjz&#65533;&#65533;8&#65533;&#65533;&#65533;&#65533;&#65533;P&#65533;|&#65533;&#65533;&#65533;&#65533;&#65533;&#65533;xw&#10185;|&#65533;xb&#65533;&#383;/&#65533;&#254; &#65533;&#65533;&#65533;&#1435;{&#65533;/&#65533;k3&#65533;&#65533;^&#65533;&#65533;&#65533;&#65533;&#65533;B&#65533;?&#65533;uY.&#65533;&#1718;&#65533;{&#65533;MA&#1627;L&#65533;Hv&#65533;&#65533;&#65533;&#65533;&#65533;i&#65533;&#65533;&#8127;&#65533;%&#65533;&#65533;&#65533;<&#65533;&#65533;&#65533;!X5-6&#65533;&#65533;&#65533;U{KG{[+kH&#65533;L&#1192;&#65533;-&#65533;&#1554;)*&&#65533;&#65533;&#65533;&#65533;&#65533;8k&#65533;w&#143;&#65533;&#65533;&#65533;&#1487;>x&#65533;&#65533;<&#65533;k&#65533;&#65533;D&#65533;&#65533;&#65533;'&#65533;<Q&#65533;&#65533;&#65533;=~&#65533;K{&#65533;&#65533;&#65533;V&#65533;&#65533;&#65533;&#65533;&#65533;&#65533;&#65533;7&#65533;&#65533;&#65533;&#301070;&#65533;&#65533;w&#413;&#65533;|;&#248;&#1292;]&#65533;NI'ev&#65533;{Y%&#65533;e&#65533;&#65533;1&#65533;&#693;X&#65533;&#65533;&#65533;&#65533;J&#65533;V&#65533;&#65533;m&#65533;&#65533;m&#65533;m&#65533;x&#65533;&#65533;&#65533;&#65533;g&#65533;c/&#65533;K&#65533;&#65533;&#65533;/&#65533;&#65533;_&#65533;7>(&#65533;&#65533;&#65533;&#65533;'`&#65533;ZV&#65533;&#65533;_&#65533;>&#65533;&#65533;xS&#65533;&#55225;&#65533;&#65533;z&#65533;&#65533;&#65533;t&#65533;[Z&#1390;&#65533;&#65533;&#65533;&#65533;$w&#65533;&#65533;9&#65533;h&#65533;&#65533;_&#65533;&#65533;n&#65533;&#65533;&#65533;&#65533;&#287;&#65533;&#65533;4&#65533;_&#65533;&#65533;&#65533;&#1596;m:&#65533;&#65533;&#65533;?Y`&#65533;&#1324;&#65533;&#65533;&#65533;&#65533;J&#65533;&#65533;{C&#65533;&#1539;yN&#65533;&#65533;S&#65533;&#65533;*|&#65533;&#65533; !&#65533; &#65533;&#65533;&#65533;&#65533;&#65533;&#65533;&#65533;&#65533;&#65533; |&#65533;&#65533;&#65533;s&#65533;QiZF&#65533;&#65533;&#614;&#65533;j&#65533;#&#65533;&#65533;l&#65533;&#65533;W&#65533;&#1443;$&#65533;&#65533;h&#65533;&#1968;&#65533;+\hW&#65533;&#65533;&#65533;&#65533;eN$)&#65533;&#65533;&#65533; &#65533;&#65533;&#65533;{&#65533;&#65533;&#65533;&#65533;&#65533;&#65533;&#65533;g&#65533;2i &#1058;&#65533;&#65533;El&#65533;_&#65533;u&#65533;x.,&#65533;&#65533;&#65533;wk&#65533;&#65533;&#65533;&#65533;&#65533;ua{&#65533;X%&#65533;l&#65533;o&#65533;<%FU&#65533;F&#65533;&*/Ez&#65533;V|&#65533;&#65533;&#65533;&#65533;&#65533;nM&#65533;5.]~OEs9_&#65533;T&#65533;&#65533;&#65533;&#65533;&#65533;&#65533;&#65533;~&#65533;]&#65533;&#12231;&#65533;&#65533;&#65533;=&#343;w>=&#65533;|Eys&#65533;X&#65533;Z&#1828;&#65533;&#65533;&#65533;&#65533;4&#65533;&#65533;X1}:&#65533;&#65533;X&#65533;&#65533;6&#65533;&#65533;&#65533;&#65533;&#65533;&#65533;&#65533;&#65533;&#65533;&#65533;
+&#65533;wQ&#65533;p&#65533;/&#65533;&#65533;&#65533;[x3&#65533;&#65533;V&#65533;&#65533;&#65533;&#65533;y"&#65533;F&#65533;&#65533;6&#65533;B&#65533;#&#65533;:W&#65533;&#65533;&#65533;&#65533;&#65533;&#65533;I&&#389;&#65533;&#65533;&#65533;&#65533;F}&#65533;&#65533; &#65533;&#65533;&#65533;&#65533;&#65533;S&#65533;W&#65533;t&#719;&#65533;&#65533;&#65533;&#626;]+&#65533;&#65533;rk&#1710;&#65533;.&#65533;&#65533;i&#65533;d&#65533;izv&#65533;&#65533;^Gig=&#65533;&#65533;&#65533;4&#65533;`&#65533;&#65533;Y&#65533;V&&#65533;^&#65533;&#65533;/|I&#65533;&#1969;/&#65533;5K[]u4&#65533;&#65533;t&#65533;&#65533;N&#367;-&#65533;h&#65533;}>&#65533;&#65533;&#65533;x&#1134;d&#65533;&#65533;&#65533;S&#65533;\W&#65533;4&#65533;5&#65533;&#1126;&#65533;&#65533;&#65533;n&#65533;R&#65533;&#58743;&#65533;-&#65533;<&#65533;>6&#65533;&#65533;O&#65533;=&#65533;&#65533;m&#65533;&#65533;]&#65533;_&#65533;:G&#65533;&#65533;&#65533;[~&#1311;&#65533;&#65533;&#65533;&#255;&#1635;M&#1406;|?&#65533;&#65533;|J5&#65533;&#65533;~(&#65533;&#431;&#65533;'&#65533;uk&#65533;&#65533;&#65533;\&#65533;-&#65533;&#65533;=&#65533;Y>&#65533;&#65533;&#65533;&#65533;&#65533;&#65533;H&#65533;q&#65533;3,&#65533;&#65533;_&#65533;?~&#65533;&#65533;&#65533;&#65533;+&#65533;&#65533;?&#65533;h>!&#65533;m&#65533;&#65533;&#65533;hv:%&#65533;&#65533;&#65533; &#65533;&#65533;&#65533;+:'&#1333;=Mm&#65533;IOt&#65533;1&#65533;fc&#65533;&#683;&#65533;&#65533;&#65533;'&#65533;/&#65533;;&#65533;&#65533;&#65533;&#65533;\C&#65533;&#65533; &#65533;z&#433;m&#65533;k~"&#65533;&#65533;&#65533;xGB&#65533;umB/&#65533;~&#65533;&#65533;&#65533;f}sX&#65533;&#65533;&#65533;B&#65533;&#65533;&#65533;&#65533;&#65533;&#65533;'&#21548;&#65533;&#65533;V&#65533;&#65533;&#65533;?e&#65533;$[^&#65533;~&#65533;_&#65533;.,&#65533;&#662;&#65533;&#65533;g&#65533;&#65533;&#65533;&#65533;1&#65533;0&#65533;&#65533;P&#65533;$&#65533;&#65533;>2&#65533;8&#65533;f7/&#65533;N_&#1648;&#65533;&#65533;&#65533;&#65533;&#65533;}6z&#65533;&#65533;&#65533;&#65533;o&#65533;&#65533;$&#65533;J&#65533;k&#65533;K&#65533;&#65533;&#65533;&#65533;?&#65533;&#65533;:&#65533;&#65533;&#65533;r&#65533;(&#65533;&#65533;&#65533;f&#65533;&#65533;&#65533; &#65533;&#65533;&#65533;&#65533;}&#65533;x&#65533;'&#65533;&#65533;&#791;&#65533;W&#65533;&#1638;&#65533;&#65533;&#65533;:|&#65533;&#65533;j&#65533;_B&#65533;&#65533;.&#65533;&#65533;y&#65533;U&#65533;&#65533;&#65533;&#1404;a&#65533;&&#65533;Z&#1340;g,+&#65533;&#65533;G&#65533;-t&#65533;&#65533;&#65533;&#65533;-J!&#65533;&#144;&#65533;&#65533;k&#65533;&#65533;&#65533;&#65533;o(&#65533;&#65533;&#65533;Q&#65533;q&#951;&#65533;&#1695;&#65533;&#65533;&#65533;&#1739;&#65533;&#65533;&#65533;x&#65533;&#65533;&#65533; N&#65533;&#65533;&#65533;&#1140;&#65533;&#65533;>.&#1212;e&#65533;&#65533;.&#65533;&#65533;"&#65533;&#65533;G&#65533;[&#65533;K&#65533;M<&#65533;&#65533;&#65533;&#65533;&#65533;&#65533;,V&#1677;&#65533;F&#65533;&#65533;o?&#65533;&#65533;	&#65533;&#65533;&#65533;&#65533;&#65533;ekmgx&#65533;&#65533;&#65533;\|!&#65533;U&#65533;hW&#65533;&#65533;9&#65533;M&#65533;&#65533;&#65533;&#65533;|Ik&#65533;?
h&#65533;&#65533;x&#65533;&#65533;O&#65533;&#65533;&#65533;W&#65533;&#65533;At&#65533;]&#65533;S&#65533;&#65533;c&#65533;dx&#65533;&#65533;r&#65533;T1/%)&#65533;&#65533; &#65533;i&#65533;&#65533;.&#65533;&#65533;};&#65533;&#65533;s&#65533;QO&#65533;&#1846;&#65533;f&#65533;&#65533;U&#65533;n&#1927;&#65533;G&#65533;&#65533;.&#65533;/&#65533;oh&#65533;Yt]O&#65533;&#65533;&#65533;Fn &#65533;;&#65533;&#65533;&#65533;n&#65533;&#65533;n&#65533;&#65533;&#65533;&#65533;B&#65533;&#65533;b &#41073;&#65533;&#271;&#65533;-&#65533;&#65533;&#65533;_&#65533;?&#65533;V&#65533;&#65533;&#65533;&#65533;0&#65533;&#65533;&#1899;|@&#65533;&#65533;&#65533;x&#65533;&#65533;SH&#65533;4&#65533;SX&#65533;&#65533;&#65533;ht&#65533;&#65533;&#65533;GT&#65533;Z&#22856;&#65533;&#65533;&#65533;&#65533;&#65533;-&#65533; &#65533;&#65533;&#65533;+&#65533;&#65533;&#65533;&#447;&#65533;5&#65533; V&#65533;&#65533;~&#65533;=qm&#65533;o&#65533;&#65533; >"j&#65533;&#65533;&#65533;&#65533;|Ay&#65533;&#65533;/&#65533;ou&#65533;j&#65533;2&#65533;&#456;/|/&#65533;H&#65533;7i&#65533;iV&#65533;&#1689;&#65533;&#1262;&#65533;&#65533;[K.&#65533;&#65533;&#65533;&#65533;o&#65533;&#65533;&#65533;&#65533;&#65533;l&#65533;k&#65533;&#65533; &#65533;C?&#65533;u}D&#65533;&#65533;N&#65533;&#65533;OF&#65533;n&#65533;l&#65533;&#65533;V&#65533;&#65533;o&x&#65533;&#65533;&#65533;&#65533;&#65533;&#65533;b&#65533;[&#65533;!B&#65533;&#65533;G&#65533;9v\&#65533;	$&#65533;&#65533;&#65533;&#1765;&#65533;&#65533;-/S&#65533;,&#65533;0&#65533;&#65533;m&#65533;j&#65533;M&#65533;&#65533;&#65533;&#1775;&#65533;&#65533;-&#65533;&#65533;&#65533;&#65533;N&#65533;i&#65533;&#65533;&#65533;K&#65533;&#65533;&#65533;&#65533;&#65533;&#65533;:xz&#65533;I&#65533;&#65533;&#65533;+&#65533;&#65533;&#65533;&#65533;&#65533;&#65533;w5&#1957;n&#65533;&#65533;&#65533;m&#65533;&#65533;&#65533;&#65533;&#65533;K&#65533;X&#1609;1\&#65533;&#65533;&#65533;&#65533;&#65533;@&#737;j&#65533;u&#1478;&#65533;&#65533;!&#65533;2&#65533;_&#65533;.&#65533;u&#65533;X&}:&#65533;t &#65533; &#65533;i&#65533;A9k&#65533;&#65533;&#65533;&#65533;vb&#65533;,&#65533;&#65533;|&#65533;(xC]&#65533;&#65533;&#65533;&#65533;e&#65533;&#65533;b&#1262;&#65533;&#65533;ck},&#65533;&#65533;&#65533;&#65533;&#1259;;Oo&#65533;&#65533;,&&#65533;Xb22r}&#65533;&#4545;&#65533; &#65533;&#65533;2&#65533;4&#65533;&#65533;&#65533;&#65533;&#65533;&#65533;@&#65533;$&#65533;4&#65533;{&#65533;&#65533;8&#323964;&#65533;;&#65533;&#65533;3D&#1268;&#65533;_Q&#65533;&#65533;&#65533;/&#65533;&#65533;N&#65533;&#65533;&#65533;&#65533;&#65533;[&#65533;h&#65533;&#65533;:&#65533;c2&#65533;&#65533;&#65533;"&#65533;&#65533;Z&#65533;z&#65533;s&#65533;i&#65533;&#65533;&#65533;&#65533;&#65533;&#65533;&#65533;%&#65533;&#65533; &#65533;&#65533;C9&#65533;j&#1383;&#65533;&#65533;U&#65533;Sj	&#65533;&#65533;=_kY&#65533; &#65533;<&#65533; L&#65533; &#65533;&#65533;~&#1690;f&#65533;&#65533;&#65533;_&#65533;S&#65533;&#65533;&#65533;>&#65533;&#65533;&#65533;!&#65533;&#65533;&#65533;&#65533;lxY.m&#65533;&#65533;/&#65533;&#65533;M&&#65533;/&#65533;&#65533;!&#65533;6&#65533;!B&#65533;&#65533;r&#2034;&#65533;&#65533;n<s&#65533;&#65533;/k&#65533; &#65533;S&#65533;&#65533;&#65533;t+&#621;&&#65533;&#65533;>&#65533;&#65533;Z%&#65533;i&#65533;8&#65533;&#65533;&#65533;&#65533;&#65533;&#65533;}&#65533;&#65533;&#1773;>=" &#17110;&#65533;)&#65533;/&#1671;&#65533;H&#65533;	&#9163;^&#65533;&#65533;&#65533;?&#65533;K&#65533;&#65533;W^%&#65533;&#65533;~3&#65533;o&#65533;*xr+w&#1204;[&#65533;w&#65533;_&#65533;&#65533;M&#65533;&#65533;&#65533;T&#65533;&#65533;&#65533;&#65533;&#65533;&#65533;&#65533;n&#65533;-n&#65533; &#65533;$&#65533;&#65533;&#65533;&#65533;&#65533;&#480;Z&#65533;&#65533;&#65533;&#65533;<1w,&#65533;n&#65533;&#65533;Mw&#65533;&#1434;&#65533;&#65533;&#65533;&#65533;I&#65533;I&#65533;&#65533;&#65533;&#65533;Mj&#65533;&#869;&#65533;&#65533;1%k@&#65533;&#65533;&#65533;&#65533;&#65533;~#&#65533;&#65533;JJT&#65533;&#65533;&#65533;&#65533;&#65533;O-&#65533;{&#65533;&#65533;&#65533;&#65533;&#65533;L&#65533;o&#65533;&#65533;&#1307;&#65533;Uo&#65533;WG&#65533;*&#65533;&#65533;&#65533;d&#65533;&#65533;O&#65533;?&#746;X&#65533;^&#65533;j&#65533;x_&#65533;$+e&#65533;P&#65533;&#65533;5&#65533;&#65533;&#65533;&#65533;J&#65533;v&#65533;&#65533;F^8|+&#65533;&#65533;&#65533;&#65533;]&#65533;&#65533;&#65533;&#65533;e&#65533;&#65533;&#65533;&#65533;?&#65533;~1&#65533;[&#65533;&#65533;&#65533;Z&#65533;&#65533;&#65533;&#1262;&#65533;&#65533;.&#65533;u&#65533;jV&#65533;&#65533;2&#65533;y`&#65533;W&#65533;&#273;&#65533;n/f&#65533;d*H&#1012;Q_&#65533;T&#65533;&#221;&#65533;&#65533;w&#65533;&#65533;&#65533;|U&#65533;&#65533;&#65533;&#65533;&#65533;&#65533;M(&#65533;e^j&#65533;&#65533;E&#65533;&#65533;&#65533;&#65533;&#65533;&#65533;s&#65533;$&#65533;<&#65533;&#65533;&#65533;&#65533;%&#65533;&#65533;3&#65533;&#65533;l&#65533;&#65533;&#65533;5&#65533;&#65533;j0h&#1470; &#65533;!&#65533;&#65533;.&#65533;U&#65533;Pxa&#65533;+ui%UP&#65533;&#65533;&#65533;&#65533; &#65533;r~&#447;&#65533;}&#65533;o&#65533;&#65533;_&#65533;&#65533;&#65533;O&#65533;&#65533;<Q&#65533;&#65533;&#65533;&#65533;<&#65533;&#65533;.&#65533;&#65533;&#65533;j2&#65533;z&#65533;6&#65533;&#65533;&#65533;&#65533;u&#65533;&#65533;&#65533;Ar&#65533;&#65533;y$y7&#65533;_&#65533;&#65533;$&#65533;&#65533;&#65533;w&#65533;BM&#65533;x+&#65533;&#65533;&#65533;_&#65533;&#65533;&#65533;&#1702;&#65533;&#65533;-&#65533; &#65533;<Ex&#65533;&#65533;&#65533;&#65533;&#1883;&#65533;y&#65533;7&#65533;V&#65533;l&#65533;&#65533;x&#65533;J&#65533;&#65533;?&#65533;&#65533;&#65533;&#65533;&#65533;&#65533;=\&#65533;&#65533;/&#65533;&#65533;&#65533;&#65533;&#65533;&#61896;&#65533;&#65533;&#65533;&#65533;?&#65533;_&#65533;&#65533;&#65533;&#65533;&#65533;&#1333;x-u&#65533;#&#65533;>&#1462;&#65533;<7&#65533;&#1530;)&#65533;&#65533;&#65533;+&#65533;&#65533;I&#65533;R&#65533;&#65533;V&#65533;p&#65533;~wS6&#65533;&#65533;&#65533;&#65533;#&#65533;&#65533;k&#65533;g&#65533;&#65533;&#65533;&#65533;&#65533;aiA&#65533;R'&#65533;&#65533;+%}-&#65533;&#65533;&#65533;&#65533;~!&#65533;o?e-+&#65533;t&#65533;&#65533;&#65533;4k+Y&#65533;L&#65533;?&#65533;Z&#65533;M&#65533;T&#65533;&#65533;&#65533;o-&#65533;&#1957;&#65533;&#65533;&#65533;&#65533;&#65533;&#65533;&#65533;p&#65533;23&#65533;#&#65533;?&#65533;&#65533; &#65533;M/&#65533;7&#65533;'&#65533;&#65533;&#65533;&#65533;&#65533;&#65533;&#65533;&#65533;M>&#65533;&#65533;&#65533;P&#65533;&#65533;&#65533;m&#65533;|&#65533;&#65533;+6&#65533;&#65533;&#65533;U&#65533;D&#65533;m&#65533;G*&#65533;(!&#65533;&#65533;2&#1327;&#65533;:&#65533;&#65533;&#2303;&#65533;&#454;u8&#65533;i&#65533;&#65533;&#65533;&#65533;&#65533;&#65533;&#65533;&#65533;i&#65533;&#65533;&#65533;&#65533;&#65533;&#1941;k&#65533;&#65533;&#65533;s&#65533;&#358;&#65533;?&#65533;&#65533;&#65533;&#65533;&#65533;h<&#65533;&#65533;C&#65533;I&#65533;&#65533;4&#65533;&#65533;\ZF&#65533;&#8131;&#65533;&#65533;s[&#65533;&#65533;&#65533;xz[Hd&#65533;&#65533;&&#65533;&#65533;&#65533;&#65533;P&#65533;2&#65533;&#65533;O6g&#65533;&#65533;[&#65533;&#31736;&#65533;&#65533;U&#65533;&#65533;&#65533;H&#65533;&#10923;&#65533;V&#65533;$&#65533;&#65533;&#65533;y[&#65533;&#1787;t?8&#65533;k&#65533;)F_'&#65533;&#1654;&#65533;w&#65533;&#65533;:x&#65533;&#65533;	g&#65533;e&#65533;6&#65533;&#1204;&#65533;c&#246;6&#65533;&#65533;]5&#822;&#65533;<&#65533;&#65533;A&#65533;2&#65533;l&#65533;&#65533;Zj&#65533;&#65533;=&#305;&#65533;&#65533;N&#65533;b&#65533; _&#65533;&#65533;&#65533;&#65533;&#65533;&#1787;&#65533;	o&#65533;&#65533;&#65533;K&#159;&#65533;/xmd&#65533;&#65533;&#65533;[&#65533;&#65533;t&#65533;ww&#65533;&#65533;jV&#65533;i&#65533;&#65533;&#65533;q,&#65533;,;&#65533;c&#908;n$&#65533;p?&#65533;&#65533;/&#65533;#&#65533;&#65533;2Rc&#65533;&#65533;&#65533;%&#65533;&#65533;&#589;Y&#65533;&#65533;&#65533;&#65533;0muS&#65533;&#65533;a&#65533;&#65533;p8&#65533; x'A&#65533;&#65533;c&#65533;&#65533;&#65533;&#65533;*&#65533;&#65533;v&#694;&#65533;6&#65533;wzL&#65533;M:}&#65533;&#65533;i&#65533;&#65533;m&#65533;&#65533;d&#65533;&#65533;&#65533;&#65533;&#65533;\6	&#65533;&#65533;X&#65533;Jt&#65533;&#65533;&#65533;:&#65533;Wn|&#65533;&#65533;i&#65533;&#943;&#65533;{[&#65533;j&#65533;fyt1&#65533;&#65533;JS&#65533;&#65533;&#65533;{&#65533;4z&#65533;&#65533;&#65533;&#65533;&#65533;|S&#65533; &#65533;&#65533;~&#65533;>&#65533;_&#65533;&#65533;&#65533;[_Yi&#65533;j7&#65533;&#65533; &#65533;&#65533;&#65533;I#&#65533;w&#65533;+	J&#65533;&#65533;p
&#65533;&#65533;&#65533;&#65533;&#65533;O&#65533;&#65533; &#65533;&#65533;&#65533;w&#65533;&#65533;&#157;7&#65533;&#65533;&#65533;/_&#65533;7]&#65533;5[k&#65533;5&#65533;&#65533;'&#65533;&#65533;&#65533;M.&#65533;&#65533;&#6192;&#65533;57g&#65533;&#65533;-"2|&#65533;&#65533;dWo&#65533;&#65533;&#65533;N&#65533;[/&#65533;ZF&#65533;&#65533;@l!&#65533;.&#65533;mz&#65533;{&#65533;&#65533;9&#65533;&#65533;a&#65533;mC&#65533;&#65533;:&#497;<&#65533;f.P&#65533;I5&#65533;&#964;&#65533;k&#65533;&#65533;4&#65533;(&#65533;L@&#65533;y&#627;o>i&#65533;3&#65533;&#65533;rT6&#65533;&#65533;X&#65533;&#65533;(&#1102;&#65533;&#65533;%&#65533;&#65533;&#65533;&#65533;&#65533;Vi&#65533;d&#1908;&#65533;&#1894;&#65533;V&#35404;r&#65533;&#65533;&#65533;&#1908;&#65533;&#65533;}&#65533;&#65533;&#65533;&#65533;&#65533;&#65533;&#65533;!G&#65533;&#65533;&#65533;&#1986;&#65533;&#65533;t&#65533;+&#65533;t&#65533;;G&#65533;&#65533;e&#65533;&#65533;xF&#65533;&#65533;Z&#65533;&#65533;&#65533;{&#65533;=&#65533;&#65533;uY4&#65533;5n&#65533;F&#65533;A6>&#65533;m&#65533;&#681;#&#65533;O&#65533;&#65533;&#65533;NO&#65533;&#2033;/&#359;&#65533;\&#65533;/&#65533;-&#27071;,&#60783;&#65533;&#65533;&#65533;&#65533;m4&#65533;&#65533;%&#65533;&#65533;.&#65533;{&#1619;D&#65533;M&#65533;&#65533;&#65533;&#65533;&#65533;)&#65533;{,ij&#65533;p&#65533;&#65533;&#65533;zv&#65533;&#65533;&#65533;&#65533;;Ig&#65533;&#65533;l&#65533;&#65533;BF&#65533;4&#65533;L&#65533;&#65533;&#65533;&#65533;&#65533;w&#65533;*&#65533;F0&#1877;&#65533;&#65533; .&#65533;+_||&#65533;&#65533;> &#65533;x&#65533;&#65533;&#65533;
&#65533;&#65533;&#65533;&#65533;F&#65533;d&#65533;&#65533;}._M&#65533;&#59421;&#65533;&#65533;{Ct&#65533;5&#65533;l&#65533;&#65533;d&#65533;&#65533;&#65533;>&#817;8&#65533;j&#65533;&#65533;T!8&#65533;&#65533;6&#65533;&#65533;&#65533;&#65533;&#65533;&#979;&#65533;+T&#65533;Sp&#65533;m&#65533;&#65533;,[&#65533;Kh&#65533;&#65533;&#65533;&#65533;&#65533;0&#65533;u&#65533;CD&#65533;&#65533;#&#65533;&#65533;&#65533;&#65533;x&#65533;U&#65533;_&#65533;&#65533;&#65533;v&#65533;ok&#65533;Z&#65533;&#65533;&#65533;&#65533;&#1459;&#65533;O&#65533;V&#65533;P&#65533;&#65533;	A#c&#65533;3^&#65533;&#65533;&#65533;E&#65533;&#65533;8 &#65533;X&#65533;&#65533;;y`V&#65533;&#65533;&#65533;&#65533;&#65533;&#65533;&#65533;&#65533;&#1395;o&#65533;)g&#65533;TQ&#1544;@*&#65533;c&#65533;&#65533;d&#65533;<>&#65533;&#65533;v6&#65533;#&#65533;4b{o3&#343;&#65533;&#65533;q&#65533;&#539;&#65533;>&#694;&#901;V[&#65533;&#65533;q&#748;L;&#65533;&#65533;&#65533;&#65533;~&#65533;5&#65533;&#65533;|l&#65533;&&#65533;5&#65533;&#65533;&#65533;d&#65533;|Ag&#65533;H&#65533;&#65533;&#65533;x&#65533;hv&#65533;&#65533;&#65533;i&#65533;&#65533;&#65533;&#65533;ZzX&#65533;2&#1852;&#65533;&#65533;&#65533;&#65533;@&#65533;*  ~&#65533;&#65533;|a&#65533;d&#65533;j&#65533;%)W&#65533;?&#65533;&#65533;&#65533;t&#65533;&#65533;&#1002;&#65533;[z&#65533;|&#65533;W&#65533;&#65533;Ju&#65533;&#65533;1&#65533;&#65533;4&#65533;&#65533;]_We&#65533;m&#65533;&#65533;&#65533;&#65533;&#65533;&#65533;&#1992;&#65533;=&#65533;&#65533;&#65533;&#65533;&#65533;&#65533;&#65533;%&#65533;'Q&#65533;'&#65533;&#65533;w&#65533;~&#65533;/Z&#65533; <&#65533;&#65533;,&#65533;&#65533;&#65533;}&#65533;&#65533;&#65533;&#65533;&#65533;&#65533;i&#65533;&#65533;]R&#65533;&#65533;&#1474;%&#65533;&#65533;&#65533;cm'&#269;H&#65533;&#65533;&#65533;&#65533;&#65533;&#65533;&#65533;&#65533;}&#65533;T:&#65533;Dn&#65533;&#12268;+&#65533;&#65533;J&#65533;&#65533;&#65533;&#65533;&#65533;[&#65533;&#65533;&#65533;e&f&#65533;A&#65533;&#65533;&#65533;n#y&E?&#65533;u&#65533;&#65533;&#65533;&#65533;&#880;x&#65533;7b&#65533;-6&#65533;{%&#65533;&#65533;&#65533;5&#65533;.&#65533;&#65533;!fCq{&#65533;D&#65533;&#65533;&#65533;&#65533;:&#65533;&#65533;1&#65533;4&#65533;]a&#65533;&#65533; &#65533;&#65533;K(s>k&&#65533;{;h&#65533;&#65533;&#65533;&#65533;&#65533;&#65533;&#65533;:
&#65533;jBUl&#65533;&#1299;vv&#65533;[&#65533;&#65533;&#65533;!&#65533;&#65533;&#65533;ox*&#65533;X&#65533;L&#65533;mtV&#65533;&#65533;&#65533;&#65533;&#65533;N&#65533;&#65533;Z&#65533;&#65533;g&#65533;3&#65533;&#65533;&#1652;&#65533;*&#65533;&#65533;h&#65533;c&#65533;v$&#65533;,&#65533;_&#65533;&#65533;&#254;"7&#65533;>j&#65533;<A&#65533;y&#65533;f&#65533;&#65533;&#65533;&#65533;&#65533;G&#65533;$&#65533;R&#65533;&#65533;&#65533;.%[{&#65533;iy&#65533;Cg4&#65533;s&#65533;&#65533;c&#65533;0Z<&#65533;&#1231;&#65533;&#65533;&#65533;_&#65533;W&#65533;&#65533;!|s&#65533;O&#65533;@&#65533;&#65533;O&#65533;&#65533;9/&#65533;|}&#65533;\&#65533;&#65533;\&#65533;\&#65533;6&#65533;&#65533;&#1076;&#65533;r&#65533;&#65533;&#65533;=&#65533;i&#65533;&#1494;&#65533;x_&#773;&#65533;k&#65533;/&#1751;&#65533;&#65533;&&#65533;&#65533;2Y~&#65533;_<%&#65533;&#65533;gY&#65533;?&#65533;&#65533;&#65533;&#65533;&#65533;&#65533;]j&#65533;"&#65533;&#1993;&#65533;&#65533;2&#65533;&#65533;&#65533;I&#12274;}&#65533;S&#65533;K&#65533;&#65533;:&#65533;&#927;&#65533;jv&#65533;Q&#65533;&#65533;&#65533;<&#65533;do&#65533;WG&#65533;AJ&#65533;UG&#65533;&#65533;&#65533;&#65533;&#65533;m&#65533;m&#65533;&#65533;&#65533;%&#65533;&#65533;&#65533;&#65533;Y&#65533;4&#65533;Z8&#65533;E&#65533;n&#65533;4&#64765;&#65533;&#65533;&#65533;&#65533;&#65533;!&#65533;w&#65533;?&#65533;&#65533;P&#65533;&&#65533;G&#65533;&#65533;&#65533;4OjrIw&&#65533;&#65533;&#65533;Ri&#65533;&#65533;&#65533;&#65533;&#65533;&#65533;&#65533;&#65533;&#65533;&#65533;&#217;.ai&#65533;$&#65533;'&#65533;r&#65533;&#65533;&#65533;9&#65533;"|1&#65533;&#65533;&#65533;&#65533;[k-'&#65533;>&#65533;&#65533;&#65533;`xM&#65533;&#65533;&#65533;&#65533;>&#65533;5&#65533;&#65533;&#65533;&#65533;I\&#65533;&#65533;4&#65533;Q&#1624;&#65533;=G&#65533;&#65533;}G&#65533;&#65533;?d&#65533;&#65533;&#65533;>&#65533;S&#65533;g&#65533;='&#65533;&#65533; &#65533;l&#65533;9u/_&#65533;&#65533;&#65533;n&#65533;mh&#65533; &#65533;&#65533;&#65533;.&#65533;&#65533;K&#65533;c5&#65533;L&#65533;&#65533;&#65533;&#65533;&#65533;&#65533;&#65533;4l&#65533;W&#65533;&#65533;&#65533;&#65533;&#65533;&#65533;&#65533;7	w&#65533;i&#65533;z-&#65533;J&#65533;D&#65533;m&#65533;&#1494;&#65533;s9G%Z9L&#65533;&#65533;~U&#726;g&#65533;T&#65533;&#360;&#65533;si&#65533;&#65533;&#65533;&#65533;&#65533;&#65533;&#1763;=,]R&#65533;&#65533;W3&#65533;]5~&#1946;&#43878;&#65533; &#65533;&#65533;g&#65533;O&#65533;C&#65533;t&#65533;g&#65533;O&#65533;&#65533; &#65533;&#65533; &#65533;O&#65533;~&#65533;~|@&#65533;&&#65533;&#65533;&#65533;&#65533;&#186;&#65533;&#65533;&#65533;&#65533;|;&#65533;&#65533;&#246;> &#65533;&#65533;&#65533;&#65533;K+&#65533;&#65533;R&#65533;&#65533;RK&#65533;8&#65533;&#274;B&#65533;D&#65533;&#65533;&#65533;&#65533;&#65533; u&#65533;&#65533;&#65533;/&#65533;&#65533;&#65533;
&#65533;&#65533;&#65533;&#65533;t&#65533;&#65533;&#65533;q&#65533;&#65533;4x&#65533;&#65533;^&#65533;&#65533;;d&#65533;&#65533;>&#65533;&#65533;&#65533;'&#65533;O&#65533;&#65533;%&#65533;XY&#65533;,4&#65533;&#65533;v&#65533;#&#65533;&#65533;XV&#65533;&#985;y&#65533;|&#65533;&#1439;&#65533;_&#65533;&#65533;kY-&#65533;&#65533;&#65533;d&#65533;L&#65533;&#65533;g&#65533;&#65533;F&#65533;{UVV&#65533;&#65533; d`&#65533;q&#65533;~Z&#65533;`&#65533;&#287;&#65533; i&#65533;7&#65533;p&#868;&#65533;&#65533;A&#65533;'&#65533;&#65533;n'&#65533;&#65533;P&#65533;&#65533;&#65533;cO&#1189;6&#65533;&#1692;wvg&#65533;&#65533;&#65533;&#65533;J$&#65533;&#1305;&#65533;&#65533;&#65533;De&#65533;&#65533;#&#65533;S&#65533;&#65533;y&#65533;*N&#65533;	S&#65533;&#65533;&#1396;&#65533;N&#65533;4;;Sq&#65533;[K&#65533;&#65533;&#65533;&#65533;LH&#65533;&#65533;MUN|&#65533;&#65533;&#65533;Gg&#687;&#65533;m&#65533;}&#65533;&#65533;j&#1759;&#65533;&#65533;&#65533;x&#65533;&#65533;&#65533;&#65533;&#1451;&#65533;&#926;&#65533;&#65533;&#65533;&#65533;_&#65533;&#1718;&#65533;&#65533;[&#65533;s~&#65533;&#65533;&#65533;2j&#65533;&#65533;&#65533;&#65533;&#65533;&#65533;&#65533;&#65533;&&#65533;iqv&#65533;l&#65533;Mq i-(&#65533;&#65533;P&#65533; &#65533;*&#65533;&#65533;3&#65533;&#65533;&#65533;&#65533;&#143;&#65533;'Sx&#65533;&#65533;?&#65533;!&#324095;&#65533;2&#65533;S&#65533;&#173;p&#65533;g<:&#65533;&#65533;&#65533;&#65533;&#65533;&#65533;&#65533;&#65533;&#65533;&#846;&#65533;&#65533;&#65533;&#65533;&#65533;&#65533;&#65533;y&#65533;&#65533;&#65533; &#65533;'&#65533;&#65533;]&#65533;g>$|&#65533;&#65533;&#65533;&#65533;&#65533;&#65533;&#65533;&#65533;&#1438;*&#1199;<&#65533;=r]>&#65533;_&#65533;~%&#65533;&#1955;&#65533;&#65533;J&#1453;&#65533;&#65533;&#65533;&#65533;;&#65533;&#65533;&#65533;-&#65533;&#65533;&#1108;&#65533;h'O&#65533;&#65533;S&#65533;&#65533;~&#65533; &#65533;?c&#65533;Enn,&#65533;[&#65533;&#65533;&#65533;S&#65533;B&#65533;+&#65533;&#23366;&#65533;&#65533;K&#65533;&#65533;z&#65533;&#65533;&#65533;&#65533;5f")[Y&#1558;vk;&#65533;&#65533;M&#65533;&#65533;&#11448;a*Q&#65533;%&#65533;^%K&#65533;&#65533;2pt&#1300;&#65533;{$&#65533;&#65533;=&#65533;i&#65533;k6&#65533;H;'&#65533;:&#65533;y&#65533;=iS&#65533;('Rq&#65533;\&#65533;h&#65533;&#65533;&#65533;&#65533;&#65533;i+3&#65533;&#65533;&#65533;&#65533;&#65533;S&#65533;&#65533;_&#65533;&#65533;E&#65533;D~&#65533;&#65533;Cp&#65533;~&#65533;'&#65533;&#65533;&#65533;_&#65533;&#65533;&#65533;]&#65533;&#65533;&#65533;&#1893;&#65533;&#65533;&#65533;W&#65533;&#65533;O&&#65533;&#65533;^&#65533;<&#65533;&#65533;&#65533;&#65533;&#65533;&#65533;&#65533;&#65533;e&#65533;&#65533;$&#65533;&#65533;&#65533;O&#65533;S&#65533;O&#65533;O&#65533;&#65533;&#65533;$x&#65533;QOx&#65533;&#65533;^/&#65533;3c&#65533;kW~;&#65533;M&#65533;&#65533;&#65533;&#65533;{&#65533;&#65533;Q&#65533;&#65533;n&#65533;+&#65533;&#65533;~k&#65533;&#65533;&#65533;JG&#65533;&#65533;&#65533;&#59897;&#65533;&#65533;&#65533;,~%&#65533;&#65533;&#65533; P&#65533;&#65533;?k{&#65533;&#65533;&#65533;&#65533;/&#65533;&#65533;&#65533;[&#65533;:7&#65533;c&#65533;&#215;v&#1530;o&#65533;<n&#65533;&#65533;&#65533;v&#65533;I&#65533;m&#65533;&#65533;7i&#65533;&#65533;I&#65533;&#65533;4r*&#65533;&#65533;@&#65533;]&#65533; &#65533;y&#65533;m&#65533;/~ &#65533;&#65533;|&#65533;=&#42645;&#65533;&#65533;_&#65533;R&#65533;&#65533;|'&#65533;&#65533;&#65533;Z&#65533;{&#65533;&#65533;m[H&#65533;t&#65533;!&#65533;&#65533;&#65533;&#65533;&#65533;&#65533;&#65533;h&#65533;R&#65533;&#65533;7+T&#65533;y&#65533;:&#1244;&#65533;UQm&#360;&#65533;Y&#65533;&#65533;D&#1170;]/&#65533;&#65533;&#65533;&#65533;&#65533;N&#65533;\&#65533;Qsh&#65533;&#65533;d&#65533;}&#65533;&#65533;&#65533;&#65533;&#65533;&#65533;H&#65533;&#65533;&#65533;j&#65533;?&#65533;&#65533;O&#65533;&#65533;`&#65533;&#65533;&#65533;O&#65533;?
#&#65533;|?&#65533;{}N&#65533;&#65533;&#65533;&#65533;&#65533;Vs&#265;&#65533;G&#65533;[!z&#65533;wDq&#65533;&#65533;[&#65533;b&#65533;&#65533;h&#65533;&#65533;&#65533;&#65533;&#65533;&#65533;Oi&#65533;&#65533;&#65533;h&#65533;?&#65533;<^0&#65533;&#65533;&#65533;&#65533;&#65533;&#65533;&#65533;&#65533;&#65533;+&#65533;U&#65533;&#65533;u>r&#65533;&#65533;h#1[l&#65533;#&#1656;m&#65533;&#1775;&#65533;&#65533; &#65533;&#65533;&#65533;&#65533;&#65533;&#65533;_&#223;&#65533;N&#65533;&#65533;&#65533;&#65533;=k&#65533;&#65533;&#65533;&#65533;&#65533;h>*&#65533;&#65533;|g&#65533;&#65533;i&#65533;1&#65533;/&#65533;&#65533;(i&#65533;K&#65533;5&#65533;u?i+&#65533;&#65533;&#65533;R&#65533;&&#65533;u"k>u&#65533;&#65533;R&#65533;m-&#65533;&#65533;&#65533;&#65533;&#65533;&#65533;'&#65533;&#65533;&#65533;&#65533; &#65533;3&#65533;&#65533;&#65533;O@c&#65533;&#65533;&#65533;k&#65533;&#65533;&#65533;Y&#65533;XE&#65533;&#65533;&#65533;&#65533;g&#65533;&#999;&#233;&#40406;r&#65533;uu&#65533;&#65533;Q&#65533;;,x3&#65533;&#65533;Te&#65533;&#65533;&#65533;&#65533;L&#65533;&#65533;iMETn.pQn	&#65533;YI)&#982;m&#2010;:&#65533;&#65533;%&#65533;&#65533;q&&#65533;&#65533;&#65533;SOV&#65533;&#65533;&#65533;&#65533;&#65533;[YuK&#65533;?z&#65533;~&#65533;&#65533;
&#65533;G&#65533;&#65533;&#151;zv&#65533;yw&#65533;&&#65533;	&#1377;&#65533;&#65533;u(&#1701;&#65533;\>h&#968;Q&#65533;x-&#65533;&#65533;&#65533;&#65533;&#65533;m&#65533;&#65533;&#65533;&#65533; &#65533;K&#65533;&#65533;&#65533;&#65533;&#65533;&#65533; >&#65533;xk&#65533;&#65533;xIt&#65533;6&#65533;&#16242;&#65533;\-&#65533;O$+I+Kq,&#65533;.%&#65533;l&#65533;|&#65533;&#65533;C&#65533; &#65533;?&#65533;&#65533;h:&#65533;&#65533;o&#65533;Z%&#913;&#65533;&[f&#65533;D:&#65533;&#65533;&#65533;M&#65533;]>&#65533;&#65533;i&#65533;\&#65533;(u]N&#65533;&#65533;}&#65533;J&#65533;&#65533;d&#65533;46n&#65533;v&#65533;2&#65533;&#65533;&#65533; &#65533;&#65533;&#65533;3&#65533;&#65533; |5&#65533;	&#9323;.&#65533;&#65533;&#65533;&#65533;I&#1140;&#65533;&#65533;&#65533;&#1518;&#65533;9&#65533;&#42634;&#1782;&#65533;}&&#65533;&#65533;&#65533;&#747;&#65533;V&#65533;Y &#65533;yv&#65533;"%&#65533;8?&#65533;&#65533;&#65533;&#65533;&#65533;9-Z&#65533;&#65533;)b`&#65533;7$&#65533;&#65533;&#65533;]&#65533;&#65533;&#65533;&#48465;&#65533;9z&#65533;&#65533;&#65533;&#65533;:&#65533;N3q&#65533;&#65533;&#65533;=5&#65533;&#65533;&#65533;&#65533;S&#65533;C&#287;&#65533;N-&#65533;&#65533;&#65533;&#65533;Z&#65533;&#65533;&#65533;&#65533;.d&#65533;&#65533;&#65533;z&#65533;%&#65533;&#65533;&#65533;&#65533;M&#65533;&#65533;&#65533;@&#65533;$&#65533;&#65533;F&#65533;&#1353;&>k&#556;&#65533; &#65533;&#65533;&#65533;-&#65533;&#65533;x_&#65533;:&#1927;&#65533;I5Y&#65533;%&#65533;5&#65533;&#65533;e&#65533;&#65533;I2&#65533;&#65533;&#65533;&#65533;TH&#65533;pQ"&#65533;X&#65533;W&#65533;&#65533;&#65533;bOK&#65533;U&#65533;&#65533; &#65533;P&#65533;&#65533;7&#65533;&#970;r&#65533;&#65533;&#65533;Yh&#65533;&#65533;O&#65533;&#65533; t{mK&#65533;v&#65533;&#65533;M&#1894;&#65533;&#65533;&#65533;w&#65533;&#65533;&#65533;m, &#65533;&#1585;&#65533;&#65533;&#65533;b&#65533;&#65533;n&#65533; &#65533;&#65533;&#65533;&#65533;?&#65533;&#65533;|^&#65533;&#65533;&#65533;h|&#65533;&#65533;_L&#65533;&#65533;&#65533;&#65533;&#65533;&#65533;q&#65533;&#1789;[K&#65533;&#65533;&#65533;5&#65533;&#65533;m&#65533; &#65533;%&#1443;&#1182;-N&#65533; Z&#65533;&#65533;&#65533;&#65533;&#65533;;&#65533;&#65533;&#65533;&#566;&#1028;&#65533;&#65533;&#65533;&#65533;;4&#65533;&#65533;&#65533;s&#65533;&#65533;wF&#65533;w&#65533;&#65533;~z&#65533;Q&#65533;&#65533;&#65533;F&#65533;vV&#65533;&#65533;&#65533;]<&#65533;&#65533;}6?!?i&#962;&#65533;&#65533;&#65533;:&#65533;&#65533;4&#65533;w&#65533;&#451;&#65533;=y&#65533;[&#159;j&#65533;4Yt&#65533;&#65533;&#65533;]#&#65533;&#65533;Z&#356;&#65533;&#65533;o&#65533;&#65533;&#65533;&#65533;([@&#65533;&#65533;m&#65533;!&#65533;&#65533;&#65533;&#65533;0&#2037;&#65533;&#65533;&#65533;&#65533;`_&#65533;c&#65533;u&#65533;&#65533;16&#65533;~-&#65533;b&#65533;M&#65533;&#65533;s&#65533;&#16326;&#65533;&#65533;&#65533;xn&#65533;&#314;&#65533;&#65533;&#65533;&#65533;J-]&#65533;&#65533;&#65533;&#65533;n&#65533;&#65533;&#65533;&#65533;Q%&#65533;&#65533;&#65533;[H &#65533;&#65533;N&#65533;&#65533;q{&#65533;\ZZx&#65533;&#65533;:&#65533;&#65533;&#65533;u&#65533;&#65533;&#65533;:&#65533;&#65533;&#65533;c[&#65533;&#65533;B&#65533;O&#65533;$
&#65533;&#65533;&#65533;n&#65533;&#65533;&#65533;&#65533;HQ[deG&#65533;&#6593;~'xr&#65533;M&#65533;O&#65533;N-&#65533;W&#65533;R&#65533;Z6&#65533;&#65533;]9x&#65533;&#65533;&#65533;?&#65533;&#65533;f%&#65533;&#65533;&#65533;8"&#65533;&#65533;&#65533;&#65533;&#65533;&#65533;'&#65533;&#1355;U1/&#65533;U'N&#65533;&#65533;&#65533;W&#65533;vmG&#65533;r&#65533;&#65533;&#65533;|n&#65533;&#65533;Q'k'&#65533;&#65533;&#65533;&#65533;Z&#65533;&#65533;Y&#65533;&#65533;&#65533;c&#65533;&#65533; &#65533;"&#65533;&#65533;?n~>&#65533;z&#65533;uf[MJ+o&#65533;GU&#65533;n<M&#65533;xJ&#65533;&#186;&#65533;x&#65533;A&#65533;P&#65533;k&#65533;r;&#65533;(&#65533;&#65533;7x&#65533;(r+~&#65533;Y&#65533;o&#65533;u&#65533;k&#65533;&#65533;ZK8&#65533;&#65533;C$QO$H&#65533;M,&#65533;&#65533;&#65533;@ N&#65533;q&#65533;&#65533;;&#65533;8|B&#65533;> |!&#65533;&#65533;e&#1524;&#65533;w_&#65533;"XYl4&#65533;#&#65533;&#65533;o&#65533;&#65533;Ae@&#1735;ti$&#65533; &#65533;&#65533;&#65533;s_&#65533;&#65533;z&#65533; &#65533;&#65533;_x&#65533;&#65533;&#65533;/&#65533;&#65533; Y\&#494;&#65533;iq&#65533;Iwv&#65533;&&#65533;&#65533;=&#65533;&#65533;&#65533;&#65533;&#65533;Om&#65533;)1F&#65533;&#65533;&#65533;&#876;29&#65533;&#65533;c&#65533;&#65533;&#65533;R&#65533;K[Ki&#65533;&#65533;?4&#65533;&#1245;L&#65533;&#65533;&#65533;&#65533;&#1262;&#65533;]&#65533;&#65533;&#65533;&#65533; /&#65533;o&#65533;_-&#65533;!&#65533;CG&#65533;&#65533;6&#65533;Z]jR&#2024;0$&#65533;X&#65533;&#1685;&#1434;&#65533;&#65533;&#65533;f&#65533;&#65533;&#65533;t$&#65533;&#65533;@5&#6134;M&#65533;&#65533;&#65533;&#65533;&#65533;&#870;&#65533;j&#65533;&#65533;[+i&#65533;&#65533;&#65533;&#65533;\&#65533;=r&#65533;&#65533;&#65533;&#65533;&#65533;&#65533;&#65533;<lv'&#65533;]&#65533;&#65533;&#65533;m<&#65533;<|9&#65533;&#65533;m&#65533;V&#65533;&#65533;&#65533;&#65533;&#65533;5&#65533;&#65533;&&#65533;&#65533;&#65533;Zw&#65533;&#65533;&#65533;*&#65533;&#65533;y&#65533;&#65533;&#65533;&#65533;&#65533;&#65533;'&#65533;&#65533;A&#65533;&#65533;w^'3&#65533;K&#65533;&#65533;&#65533;]]Gnl&#65533;&#65533;&#806;&#65533;u&#65533;6&#65533;;&#65533;&#9033;Rw&#65533;&#65533;&#65533;5&#65533;SF&#924;&#65533;&#65533;&#1749;J&#638;&#65533;__&#65533;m*&#65533;&#65533;&#65533;&#65533;ST&#65533;1&#65533;&&#65533;&#65533;RV&#65533;o&#746;wV&#65533;_&#65533;&#65533;&#65533;&#65533; &#65533;Nm6/|-&#1382;&#65533;~&#65533;W&#150;Z&#65533;x&#65533;A&#65533;&#65533;SEv&#65533;R&#65533;w&#65533;&I&#65533;&#65533;&#65533;%&#65533;f &#65533;&#65533;3&#65533;G@O&#1342;<&#65533;Q&#65533;&#65533;&#65533;&#65533;t&#65533; &#65533;&#65533;&#65533;e&#65533;A{o&#65533;Mg&#65533;&#65533;&#65533;&#65533;:5&#65533;&#65533;&#65533;}&#65533;&#1904;&#65533;&#65533;T&#65533;$K&#65533;&#65533;;eIr&#65533;V&#65533;</&#65533;	&#65533;&#65533;&#65533;&#65533;>-&#65533;[g&#65533;&#65533;O&#65533;&#65533;&#65533;&#65533;&#65533;&#65533;4&#65533;"&#65533;N&#65533;&#65533;&#65533;&#65533;E5=G&#65533;7&#65533;k5&#65533;&#65533;&#65533;&#65533;m&#65533;&#65533;&#65533;y&#65533;&#65533;!TeX&#649;&#65533;&#65533;,j&#65533;&#65533;xWC&#65533;F&#65533;&#65533;nO&#65533;%&#65533;&#65533;&#407;m &#65533;&#65533;W&#65533;&#65533;&#65533;.&#65533;k,&#65533;&#65533;o>&#65533;&#65533;&#65533;o&#299;,1&#65533;&#65533;ta&#65533;|&#65533;&#65533;&&#65533;c&#65533;&#65533;M&#725;&#65533;v&#65533;umu&#65533; '&#65533;&#65533;#&#65533;&#65533;&#65533;v7&&#938;N5&#65533;ISs&#65533;&#65533;&#65533;&#65533;u&#65533;&#65533;J&#65533;&#65533;&#65533;&#65533;&#65533;&#65533;&#65533;&#1020;?&#65533;&#65533;w>.&#65533;&#65533;|T&#65533;&#65533;]v&#65533; &#65533;&#65533;Q&#65533;&#65533;z&#65533;&#65533;&#65533;Z&#65533;k-'@&#65533;&#65533;X&#65533;&#65533;%&#65533;Xm&#65533;F&#65533;&#65533;H&#65533;f&#65533;CE~Rx[&#479;
>4x&#65533;N&#65533;&#65533;~|@&#65533;&#65533;&#65533;&#974;
&#65533;&#1340;9&#65533;&#65533;&&#65533;oj&#65533;S&#65533;&#65533;&#65533;&#65533;&#65533;&#65533;q&#65533;@&#65533;{m:&#65533;&#65533;&#65533;h&#65533;&#65533;&#65533;&#65533;&#65533;Z&#65533;F&#65533;&#65533;~9&#65533;&#65533;j1&#65533;TI&#65533;&#65533;&#65533;Z&#65533;&#65533;_&#65533;&#65533;~Z&#65533;&#65533;j&#65533;b&#65533;.eB&#65533;D&#65533;&#65533;&#65533;&#65533;&#65533;&#65533;&#65533;&#65533;&#65533;=&#65533;&#65533;&#65533;&#65533;Q&#962;&#65533;	&#65533;&#717;&#65533;`&#65533;]&#65533;&#65533;F&#1133;!&#65533;[&#65533;|N&#65533;&#65533;&#65533;K&#8572;W-&#65533;&#65533;z&#65533;&#65533;&#65533;E&#65533;&#65533;&#65533;&#65533;&#65533;&#65533;-&#65533;&#65533;&#65533;&#65533;LKl&#65533;i7H2~0&#65533;&#65533;?h=F&#65533;P&#65533;G&#65533;&#65533; &#65533;:&#65533;&#65533;fou?&#65533;&#65533;2&#65533;&#65533;&#65533;K&#65533;F&#65533;&#65533;8|6&#65533;&#65533;jZ/&#65533;Lzf&#65533;e&#65533;&#65533;pn&#65533;&#65533;&#65533;d&#65533;&#65533;B&#65533;&#65533;_kO&#65533;^#&#65533;&#65533;9&#65533;^&#65533;W&#65533;U&#65533;X&#65533;W&#65533;?&#65533;&#65533;&#65533;&#65533;&#65533;&#65533;m"&#65533;M&#1437;4mo&#65533;:&#65533;&#65533;&#65533;&#65533;w&#65533;&#65533;E&#65533;x&#65533;[&#65533;&#65533;&#1145;&#65533;_&#65533;&#65533;~4&#65533;&#65533;/&#65533;
|C&#65533;&#65533; Z&#65533;w&#65533;&#65533;&#65533;m&#65533;O&#65533;vv&#65533;6?<;&#65533;&#65533;&#65533;$f&#65533;&#65533;&#65533;VM>&#65533;Q&#65533;&#65533;&#65533;@&#65533;~&#65533;&#65533;H&#65533;&#65533;&#65533;&#65533;<&&#65533;r&#65533;&#65533;0y&#65533;&#65533;&#65533;*&#65533;8&#65533;4&#65533;&#65533;&#65533;5&#805;v&#65533;&#65533;&#65533;&#65533;&#65533;4&#1211;&#65533;9d&#65533;M7lfY*0i{&#65533;&#65533;&#65533;&#65533;uk&#65533;d&#65533;&#1466;&#65533;&#65533;?B~|m&#65533; &#65533;~~&#415;&#65533;A&#65533;&#1991;&#65533;=&#65533;g&#65533;;M>&#65533;}O&#287;<9&#65533;S^&#65533;o-u&#65533;&#65533;}5&#65533;&#65533;&#65533;x{&#65533;z&#65533;&#65533;&#65533;/&#65533;.&#65533;&v&#65533;i-&#65533;`&#65533;&#65533;&#65533;&#65533;&#65533;$Yu&#65533;O&#65533;&#65533;&#65533;[&#65533;&#1893;&#65533;m&#65533;&#65533;~('C&#65533;&#65533;&#65533;&#65533; mt&#65533;S&#154;&#65533;&#65533;$&#1133;u&#65533;$&#65533;&#65533;[&#65533;m@&#65533;&#1693;&#65533;&#65533;&#65533;&#65533;&#65533;&#65533;!p&#65533;&#65533;&#65533;&#65533;&#1990;&#65533;&#65533; k&#65533;&#65533;W)<&#65533;5&#65533;&#65533;&#65533;&#65533;&#1605;/f&#65533;&#65533;	u&#65533;}&#65533;&#65533;_e&#65533;F3&#1767;&#65533;&#65533;@w3&#65533;&#65533;z&#65533;&#1366;&#65533;&#65533;&#1796;&#65533;MKj&#65533;lt&#65533; &#65533;y&#65533;&#65533;&Kr&#65533;&#65533;`&#65533;&#65533;&#65533;$W&#65533;G&#65533;r&#65533;8&#65533;~&#65533;&#65533;&#1323;&#65533;m&#1245;)&#65533;&#65533;A&#376;&#65533;&#65533;&#65533;|&#65533;&#65533;$&#65533;&#65533;}&#65533;>&#65533;&#65533;c&#65533;N&#65533;i]r&#65533;n&#65533;&#65533;&#65533;&#65533;~&#65533;&#65533;&#65533;&#65533;w&#65533;&#65533; &#65533;&#65533;{&#65533;
&#65533;o&#65533;KD&#65533;&#65533;/&#65533;&#65533;H&#65533;&#65533;&#65533;&#65533;&#65533;&#65533;&#65533;<*&#65533;&#65533;a}uzt&#65533;G&#65533;&#65533;1&#65533;.f&#65533;&#65533;m&#65533;&#65533;9v2&#65533;&#1815;x&#65533;&#65533;K&#65533;&#65533;&#65533;&#65533;&#65533;&&#65533;#&#65533;&#65533;6&#65533;&#65533;5&#65533;&#65533;&#65533;&#65533;&#65533;I&#127484;U&#65533;&#65533;ho!&#65533;'&#65533;&#1427;*	&#65533;v&#65533;`&#65533;&#420;?&#65533;?&#65533;&#65533;x#&#65533;:&#65533;l&#65533;Z&#65533;k&#65533;&#65533;14Wv&#65533;y&#65533;&#65533;x&#65533;&#65533;&#65533;&#65533;e&#65533;7&#65533;&#469;&#65533;8,o&#65533;~x&#65533;&#65533;&#65533;&#8135;&#65533;&#65533;&#65533;&#65533;ux&#65533;&#65533;F&#65533;&#65533;D&#65533;&#65533;&#65533;uqp&#531;&#65533;&#65533;w!P&#65533; &#65533;Q&#65533;&#65533;&#65533;&#65533;Vu1&#65533;&#65533;&#65533;pJ&#65533;eAS&#65533;y&#65533;&#65533;%8&#65533;&#65533;I&#65533;
&#65533;&#65533;b&#65533;&#65533;mk&#65533;&#65533;|:&#65533;&#65533;&#65533;J&#65533;&#65533;&#65533;&#65533;&#65533;&#65533;+Y&#65533;&#635;m&#65533;&#65533;&#65533;&#65533;|&#65533;&#65533;&#65533;&#65533;W&#65533;%&#65533;&#65533;wsym&#65533;#&#3521;&#65533;4&#28438;+&#65533;&#65533;&#65533;!&#38528;&#65533;&#65533;e&#65533;&#65533;4&#65533;h&#65533;m&#65533;Gm=&#65533;a&#65533;&`&#65533;AK&#65533;5&#65533; &#65533;p?m&#65533;j&#65533;7&#65533;>+|%&#65533;)7&#65533;<E&#65533;&#65533;&#65533;&#65533;&#65533;o|T&#65533;&#65533;[&#65533;&#65533;&#65533;&#65533;&#65533;&#65533;cU&#65533;&#65533;yg3&#65533; &#65533;H&#65533;ZJ&#65533;1*&#65533;eU&#65533;&#65533;z[&#65533;&#65533;&#65533;&#65533;&#65533;&#65533;B&#65533;)f&#65533;&#65533;
&#65533;F&#876;&#65533;&#65533;&#65533;vA9#&#1448;&#879;&#65533;C&#65533;&#459;|&#65533;&#65533;.|'&#65533;|:&#65533;/&#65533;K&#65533;MM&#1316;&#65533;&#65533;Q&#65533;&#65533;&#65533;&#65533; k&#65533;-&#65533;
&#65533;_4&#65533;&#1506;O9&#65533;e&#65533;i&#65533;^Y&#65533;b&#65533;&#65533;&#65533;&#65533;Ee^&#65533;&#65533;U&#65533;R&#65533;y!u*&#65533;*.&#65533;q&#65533;&#65533;3&#65533;o(&#65533;S&#65533;&#65533;a&#75118;&#65533;zYo&#65533;&#65533;&#65533;m&#1975;&#65533;{&#65533;z&#65533;t5&#65533; &#65533;&#65533;&#1426;&#65533;k&#65533;_&#65533;&#65533;&#65533;&#65533;o&#65533;[5&#65533;&#65533;kD&#65533;N&#65533;&#65533;&#65533;Kh&#65533;&#65533;&#65533;&#65533;x&#65533;t&#65533;&#65533;&#65533;s&#65533;A&#65533;&#1759;?i&#65533;&#65533; h&#65533;&#65533;&#65533;&#65533;&#65533;&#65533;&#65533;&#65533;~.&#65533;&#65533;&#65533;y&#65533;Ykw&#65533;e&#65533;&#399;&#65533;G%&#65533;&#65533;&#65533;&#65533;}&#65533;&#65533;;&#65533;Km&#65533;&#1575;x&#65533;&#65533;&#65533;&#65533;&#65533;(&#65533; O|;&#65533; &#65533;&#65533;~&#65533;_e&#65533;&#65533;o&#413;#S&#65533;&#65533;&#65533;&#65533;b(&#65533;&#65533;z&#65533;&#350;&#65533;4^&#65533;&#65533;&#65533;&#65533;=&#65533;i&#65533;&#65533;&#65533;V&#65533;Q]
&#65533;&#65533;R&#65533;6&#65533;&#65533;&#65533;%&#65533;&#65533;/&#65533;-&#65533;&#65533;&#65533;&#65533;&#65533;&#65533;&#65533;/&#65533;|r&#65533;&#65533;t]N&#65533;I&#1276;G&#65533;&#65533;&#65533;&#65533;&#1994;Q&#65533;\]cC&#65533;&#65533;g&#65533;n5&#65533;&#65533;-:M7H&#65533;&#65533;5&#65533;&#65533;&#65533;&#65533;[&#65533;&#65533;&#65533;3[&#65533;&#65533;m&#65533;2&#65533;v,&#65533;NXB&#65533;&#65533;JM]{7&#65533;&#65533;Z&#65533;&#65533;&#1961;^&#65533;h~e&#65533;&#65533;c&#65533;&#372;&#65533;I&#65533;&#65533;&#65533;&#65533;:&#65533;&#65533;&#65533;uH&#65533;&#65533;&#65533;|&#65533;&#65533;~&#65533;k7&#65533;4&#65533;&#458;t&#65533;W&#65533;Z&#65533;&#65533;g&#65533;&#65533;<D&#65533;&#65533;&#265;&#65533;&#65533;&#65533;&#65533;&#65533;*{&#65533;&#65533;&#65533;&#65533;f&#65533;&#65533;&#65533;Z&#65533;&#65533;&#65533;&#65533;s3W&#1759;&#65533;d&#65533;|"&#65533; m&#65533;!&#483;&#65533;w&#65533;&#897;&#65533;P&#1150;&#65533;&#65533;&#65533;:&#65533;&#65533;&#65533;&#65533;&#65533;&#65533;c&#65533;&#65533;lm&#65533;&#65533;Nh&#65533;m6TX&#3378;&#65533;"&#65533;&#1261;&#65533;D&#65533;&#65533;UQ^Y&#65533;&#65533;&#65533;?&#65533;o&#65533;s&#254;'&#65533;w&#65533;-t&#65533;MQ&#65533;&#65533;&#65533;&#65533;&#65533;&#1505;&#65533;&#65533;&#65533;&#65533;&#65533;sg&#65533;&#65533;&#65533;&#65533;J&#822;&#65533;&#65533;&#65533;8O5&#65533;&#65533;&#191;j&#65533;&#65533;*&#65533;&#65533;/&#65533;v7&#2035;&#65533;&#65533;?&#65533;&#65533;5)&#65533;&#65533;m&#65533;&#65533; &#65533;`&#65533;&#65533;&#65533;G&#65533;&#65533;&#65533;&#65533;&#65533;&#65533;>M&#65533;	u&#65533;&#65533;&#65533;o(y&#65533;&#65533;|&#65533;6&#65533;:*&#65533;I6&#65533;&#65533;&#65533;&#65533;e&#65533;O&#65533;&#65533;&#65533;kQ&#65533;&#65533;cJ&#65533;RKE&#65533;&#65533;&#65533;&#65533;&#65533;_&#65533;&#65533;?t &#65533;<9{o6&#65533;u&#65533;&#65533;&#65533;&#1576;&#65533;&#65533;&#456;4&#65533;k&#65533;1&#65533;2&#65533;&#65533;&#65533;fM&#65533;&#850;3&#65533;&#65533;&#65533;?l&#65533;&#65533;&#65533;&#65533;&#65533;&#65533;&#65533;;o&#65533; &#65533;B&#65533;&#65533;e&#854;&#65533;-&#65533;hz&#411;&#65533;&#65533;&#65533;&#967;&#65533;0k&#65533;&#65533;#k&#65533;&#65533;&#1113; &#65533;d&#65533;&#65533;b?&#65533;&#65533;&#65533; &#65533;r&#65533;&#65533;&#65533;&#65533;}_U&#65533;_&#65533;&#65533;&#65533;|Cj&#65533;&#65533;&#65533;\&#65533;>&#65533;B&#65533;[{[&#65533;t&#65533;J&#65533;&#65533;&#65533;O&#65533;Z&#65533;&#65533;B&#65533;&#65533;&#65533;&#65533;sk[&#65533;&#65533;&#65533;&#65533;&#65533;&#65533;&#65533;O\&#65533;k&#65533; K&#1214;&#65533;_G&#65533;&#65533;W&#65533;&#65533;&#65533;&#65533;&#65533;^&#65533;!&#65533;&#65533;&#65533;&#65533;/y&#65533;&#1664;{&#65533;+^&#65533;]&#65533;Y%&#65533;4J&#65533;&#65533;c&#65533;&#65533;UBwx|&#65533;J&#65533;&#65533;FQs&#65533;&#65533;&#65533;+&#65533;;&#65533;&#65533;&#65533;&#65533;:&#1684;f&#1725;&#65533;&#1909;&#65533;&#65533;&#65533;&#65533;&#65533;&#65533;&#65533;&#65533;?~	&#65533;*&#65533;&#65533;Z&#65533;&#65533;|{&#65533;ZY&#65533;O&#65533;G&#65533;&#65533;&#969;<g&#65533;_&#65533;&#7547;&#65533;DMKH&#65533;,4&#65533;&#65533;&#65533;&#65533;&#65533;&#60333;W7&#65533;&#65533;Z4&#639;G&#15298;~k&#65533;&#65533;&#65533;&#965;&#65533;&#65533; &#65533;mek&#65533;&#65533;-`&#1260;5&#65533;&#65533;&#65533;&#65533;&#65533;&#65533;~&#65533;4&#65533;qon#&#65533;&#65533;&#65533;Vcw&#65533;I&#65533;&#65533;&#65533;}&#65533;(&#65533;&#65533;/&#65533;?&#65533;&#65533;&#65533;&#65533;&#65533;K&#65533; o&#65533;Q&#65533;}^&#65533;&#65533;&#65533;?&#1694;{&#1672;&#1374;5&#65533;&#65533;&#65533;LM0&#65533;B7|&#65533;||]&#65533;o&#65533;s&#9678;uI&#65533;-&#65533;&#65533;&#65533;
y&#65533;/\&#65533; &#65533;&#65533;&#65533;&#65533;&#65533;&#65533;I&#65533;&#65533;k[&#65533;&#65533;&#974;&#65533;&#65533;O&#65533;&#65533;&#65533;&#65533;X e&#65533;&#65533;]&#65533;&#840;&#65533;r=E
&#65533;)&#65533;s+&#65533;&#65533;=4k&#1513;&#65533;z&#65533;I&#65533;&#65533;i&#65533;&#65533;_M&#65533;&#65533;&#65533;&#65533;D&#65533;>&#65533;&#65533; &#65533;a&#65533;G&#65533;&#65533;&#65533;&#65533;&#65533;x&#65533;Z&#65533;&#65533;n~
x&#65533;|<&#65533;&#65533;&#65533;&#26217;&#65533;Siz~&#65533;:;&#65533;&#65533;\[&#915;Cnc&#65533;i&#65533;i&#65533;\Z&#65533;&#65533;W~.\&#65533;\&#65533;&#65533;&#65533;}imh&#618;xcR&#65533;&#65533;&#65533;&#65533;ZM#yc&#65533;&#65533;f&#65533;&#65533;&#65533;"&#65533;:&#65533;&#65533;&#65533;&#65533;&#65533;^)&#65533;&#65533;&#65533;k&#65533;W&#65533;&#65533;2&#65533;&#65533;^&#1452;u?X&#65533;&#65533;&#65533;im4)/|Se&#65533;j:L&#65533;76&#65533;1&#65533;&#65533;&{&#65533;&#65533;&#65533;&#46580;RJ+&#65533;&#65533;&#65533;&#65533;&#65533;KE&#65533;&#65533;/g&#65533;&#65533;&#65533;h
&#65533;U&#65533;&#65533;6&#65533;&#65533;&#65533;%&#65533;7W&#779;n@_&#65533;d8zx&#826;&#65533;=/:N+M&#65533;&#1774;&#65533;&#65533;&#65533;&#65533;Z&#65533;&#65533;a&#65533;&#51988;&#65533;&#65533;&#65533;-&#65533;&#65533;3&#65533;&#65533;&#65533;&#65533;&#65533;&#65533;&#65533;&#65533;3G,LV&#65533;&#65533;&#65533;muq8)z&#65533;&#65533;&#65533;Ea&#65533;&#65533;/&#65533;&#65533;&#65533;&#65533;&#65533;&#65533;&#65533;<W&#65533;&#65533; &#65533;&#65533;u&#65533;kZ&#65533;&#65533;!&#65533;j&#65533;!&#65533;&#146;k&#65533;&#65533;&#65533;4&#65533;+&#65533;R&#65533;s&#65533;&#65533;&#65533;&#65533;m Z&#65533;&#65533;m4&#65533;&#65533;&#65533;&#52792;&#65533;<&#65533;&#65533;&#65533;&#65533;U\/&#65533;w&#65533;&#65533;j&#65533; 	?k&#65533;|&#65533;&#65533;8&#65533;&#65533;|T&#65533;7&#65533;&#65533;0&#65533;&#65533;{&#65533;>&#65533;&#65533;w&#246;&#65533;&#65533;A&#65533;&#65533;MCK&#65533;&#65533;S&#65533;&#1152;c{p&&#65533;/|:&#65533;s&#65533;:Xh~&#65533;.-&#65533;u/&#65533;&#65533;&#65533;&#65533;m&#65533;i&#65533;&#65533;&#65533;&#65533;&#65533;&#65533;&#65533;&k&#65533;f+o&#65533;E&#65533;H&#65533;3@&#1621;&#65533;,_&#65533;&#65533;&#618;e&#65533;&#65533; 2M7)&#65533;V&#65533;qq}&#65533;&#65533;g&#65533;&#65533;n&#65533;e&#65533;&#65533;T&#65533;7&#65533;&#65533;?$R&#65533;&#65533;V&#65533;w&#65533;&#65533;&#65533;&#65533;h&#1871;&#65533;&#65533;5&#65533;&#65533;>%&#65533;&#65533;_&#65533;&#65533;&#65533;&#65533;&#65533;&#65533;>&#65533;&#65533;5&#57882;&#65533;&#65533;o&#65533;~#Hb&#65533;&#65533;K&#65533;&#65533;&#65533;f&#65533;>&#65533;&#65533;]Ed&#65533;P&#65533;&#354;Z&#65533;&#65533;&#65533;[&#65533;&#65533;&#65533;sA&#65533;&#65533;&#65533;&#65533;&#65533;9&#65533;&#65533;&#65533;&#65533;&#65533;j&#65533;&#65533;w&#65533;_&#65533;_&#65533;&#65533;Z&#65533;Y&#65533;M'&#65533;&#65533; &#65533;&#65533;&#65533;-.4&#65533;&#65533;&#65533;R&#65533;&#65533;W&#65533;&#65533;yh`&#65533;&#65533;&#65533;;&#65533;|&#65533;in"&#65533;H&#65533;H&#65533;&#65533;&#65533;&#65533;&#65533;O&#65533;&#65533;&#65533;&#65533;&#65533;Q&#65533;&#65533;O5&#65533;&#65533;&#65533;&#65533;&#65533;7&#830;O&#65533;]s]&#65533;&#65533;}:&#65533;Q&#65533;&#65533;&#65533;&#65533;-|G&#65533;&#65533;&#65533;\j&#65533;n&#65533;u&#65533;&#65533;}&#65533;&#65533;,&#65533;&#65533;&#65533;&#65533;&#65533;&#65533;&#65533;?&#65533;N&#65533;{w{&#65533;~&#65533;&#433;&#65533;&#372;&#65533;Jok.&#65533;&#65533;h&#65533;&#65533;/&#65533;W$	&#65533;x&#65533;&#65533;&#65533;r&#65533;&#65533;8$&#65533;&#65533;&#65533;B&#65533;#IT&#65533;wJ&#65533;4&#65533;'&#674;&#65533;g&#877;&#65533;&#65533;&#65533;&#1431;>.&#65533;&#65533;B&#65533;H7&#65533;7m&#65533;&#65533;&#65533;-n&#65533;$&#65533;&#65533;y&#65533;&#65533;&#65533;&#65533;&#2036;&#1459;&#65533;&#65533; |+&#65533;&#65533;&#65533; d&#965;&#65533;&#65533;ivm&#65533;M&#65533;?&#65533;<&#65533;)&#65533;&#65533;e[&#65533;[E&#65533;&#65533;&#65533;owgr&#65533;qe4q&#65533;U\s&#65533;+&#65533;G&#65533;&#65533;&#65533;U&#65533;Q&#65533;&#65533;&#65533;Q&#65533;&#65533;&#13261;>=&#65533;ou+&#65533;'&#65533;&#65533;&#65533;&#65533;>#x&#65533;&#65533;:|W:&#65533;&#1954;&#1466;}&#65533;&#65533;&#65533;k&#65533;ZX&#65533;&#1498;&#65533;&#65533;i&#65533;&#65533;&#65533;&#65533;&#65533;N&#65533;&#65533;vw&#65533;&#65533;y&#65533;&#65533;$&#65533;&#65533;&#65533;&#65533;&#65533;|$&#65533;n&#65533;83&#314;&#1995;&#65533;&#65533;IR&#65533;&#65533;&#1656;&#65533;A`y&#65533;&#65533;_&#65533;&#65533;&#65533;&#65533;&#65533; &#65533;&#65533;o|5&#65533;&#65533;K&#65533;&#65533;u&#65533;&#65533;&#65533;l&#65533;&#65533;&#65533;#&#65533;&#65533;&#65533;&#153;&#65533;$*2G&#65533;r&#65533;N&#65533;hV&#65533;K&#65533;7&#65533;&#17709;g&#65533;SM&#65533;&#65533;&#65533;[h&#65533;&#65533;x&#693;;&#65533;%&#65533;&#65533;]&#65533;k&#65533;&#65533;&#639;&#65533;C&#65533;C&#65533;_&#65533; &#65533;R&#65533;&#65533;1&#65533;4&#65533;&#65533;h&#1325;&#65533;=&#65533;^&#65533;}&#65533;z&#65533;&#65533;&#65533;m&#65533;kd&#65533;q&#65533;k&#65533;&#65533;$&#60784;&#65533;&#65533;$&#65533;&#65533;$&#65533;&#65533;&#65533;Z%_&#1631;&#65533;&#65533; &#65533;~&#65533;	&#65533;&#65533;&#65533;&#65533;4&#65533;&#65533;&#65533;&#65533;&#65533;&#65533;5Iu&#1204;]j&#65533;&#65533;K8&#65533;&#65533;T&#65533;F&#65533;&#65533;&#65533;-&#65533;&#65533;iPM+4&#65533;&#65533;U&#65533;C&#65533;;&#65533; &#65533;&#65533;&#65533; &#65533;.&#65533;_&#65533;&#65533;V&#65533;Vq&#65533;&#65533;&#65533;&#65533;&#65533;&#65533;&#65533;Q&#65533;&#65533;&#65533;&#65533;}:&#65533;&#65533;&#65533;y&#65533;&#65533; B&#889;&#65533;&#65533;&#65533;|&#65533;&#65533;&#65533;|_&#65533;&#65533;o&#65533;]'&#65533;W&#65533;ot?&#65533;&#65533;m&#65533;&#65533;&#65533; ~&#65533;&#65533;6&#65533;i&#65533;&#65533;$3&#65533;&#65533; &#65533;#&#65533;&#65533;h:&#65533;&#65533;&#65533;r&#65533;&#65533;%&#65533;&#65533;&#65533;&#65533;]=_&#921;&#65533;LV2&#65533;&#65533;&#65533;&#65533;+_&#65533;i[&#65533;&#65533;&#65533;&#65533;?3&#65533;&#65533;&#65533;u&#65533;&#65533;J&#65533;{r&#65533;&#65533;&#65533;&#65533;&#65533;{&#65533;&#65533;-aq&#65533;j&#65533;1i&#65533;&#65533;kX'&#1278;&#65533;r+]ZIvVYb&#65533;&#65533;&#65533;:&#65533;-pr&#65533;&#831;&#1591;&#65533;&#65533;&#65533;e&#1683;&#65533;z&#65533;&#65533;~j&#65533;<
|;&#65533;&#65533;&#65533;?/&#65533;&#65533;&#65533;&#65533;&#65533;?__&#65533;&#65533;&#65533;&#65533;&#58906;U&#58471;Z^G$O]&#65533;&#65533;1Isq&#65533;&#65533;W&#65533;&#65533;&#65533;&#65533;s&#65533;&#65533;&#65533;&#65533;&#65533;|V&#65533;cx&#65533;&#65533;M&#1340;)&#65533;Iq&#65533;	4&#65533;&#65533;&#65533;^&#65533;&#65533;o&#65533;.&#65533;gx&#65533;&#65533;;&#864;&#65533;<	&#65533;&#65533;?C&#65533;&#65533;&#65533;m&#65533;[&#227;&#65533;&#65533;&#65533;F&#65533;&#65533;&#22349;&#65533;&#65533;&#65533;|L{8&#65533;&#65533;J&#65533;i&#375;&#65533;|9-&#65533;b&#65533;*&#65533;v&#65533;&#65533;0&#65533;&#65533;&\I&#65533;&#65533;&#65533;&#65533;P&#65533;+9&#884;&#65533;&#22882;&#65533;&#65533;&#65533;c&#65533;&#65533;&#65533;&#65533;Q&#65533;&#65533;R-M&#65533;.&#1013;&#65533;&#65533;&#65533;&#65533;]&#1415;&#65533;&#65533;&#65533;&#65533; s&#65533;w&#65533;xkZ&#65533;?&#65533;>6i&#65533; &#65533;&#65533;4&#65533;&#65533;&#65533;,~\&#65533;&#65533;&#65533;	&#65533; &#65533;&#65533;a&#65533;&#65533;&#65533;&#65533;&#65533;&#65533;YX\I,VI&#65533;&#65533;kj&#65533;&#65533;I:&#65533;&#65533;&#65533;!&#65533;&#65533;&#65533;&#65533;&#65533;|K&#65533;&#65533;j&#65533;&#65533; E&#65533;&#65533;&#65533;}+N&#65533;]*I&#65533;F&#1524;&#65533;2&#65533;&#359;A&#65533;L&#65533;mqwi<&#65533;C/&#65533;&#65533;&#65533;&#65533;&#65533;&#65533;&#65533;&#65533;o&#65533;>(&#65533;&#65533;&#65533;&#65533;>&#2017;&#65533;G)b&#65533;6&#65533;e&#65533;-$V&#65533;#&#65533;&#65533;`,;&#65533;G}&#65533;&#65533;3&#65533;&#65533;&&#65533;&#65533;&#65533;&#65533;/&#65533;5&#65533;h&#1727;&#65533;&#65533;~&#65533;:&#1398;&#65533;k&#65533;&#65533;]&#65533;&#65533;:o&#65533;&#65533;!&#65533;&#65533;&#65533;&#65533;Z&#65533;7p&#65533;}&#65533;_&#65533;&#65533;&#65533;&#65533;&#65533;&#65533;[{&#65533;&#65533;m6T1&#65533;<&#65533;&#768;O	f&#65533;4&#65533;Zs&#65533;&#65533;&#65533;+&#65533;&#65533;}&#65533;&#1789;&#65533;&#65533;g}O&#65533;&#65533;&#65533;u&#65533;[S&#65533;z.&#1525;&#65533;k&#65533; V&#65533;7&#65533;&#879;[i?	4&#65533;J&#65533;Y&#65533;&#65533;MCK&#65533;&#65533;
&#65533;&#65533;&#65533;&#65533;&#65533;&#65533;&#65533;$r&#65533;&#65533;Q&#65533;&#65533;&#65533;?&#65533;wc&#65533;&#1011;&#65533;&#1991;4{YA&#1693;&#65533;&#65533;&#65533;n>&#597;&#65533;&#1097;&#65533;&#65533;&#65533;&#65533;&#65533;.&#65533;x&#65533;H&#65533;x&#65533;&#65533;&#65533;&#65533;?&#65533;>&#65533;&#65533;E&#65533;u?&#65533;&#65533;&#65533;&#65533;/&#65533;&#65533;&#65533;V&#65533;&#65533;&#65533;N&#65533;R_i>M&#65533;&#65533;.E&#65533;&#65533;&#65533;uy&#65533;&#65533;O&#65533;&#65533;E&#65533;&#65533;&#65533;&#65533;&#65533;>&#65533;{&#65533;xc&#246;I#i&#677643;|&#65533;&#65533;8&#65533;f&#65533;.&#65533;.&#65533;&#65533;awd&#65533;+&#65533;&#65533;&#65533;3|&#65533;&#65533;J&#65533;
&#65533;%V{&#65533;&#65533;&#65533;+&#65533;&#65533; /3&#65533;&#65533;c&#65533;&#65533;T%
m5d&#1466;tvK&#65533;&#65533;&#65533;_&#65533;#&#65533;&#65533;s&#65533;&#65533;&#6594;&#65533;E&#65533;&#65533;&#65533;&#65533;GWW&#65533;&#65533;&#427;y&#65533;&#65533;MGR&#65533;+6&#65533;&#65533;tc&#65533;n&#65533;&#65533;[.&#65533;YTCj&#1207;&#65533;&#65533;i&#65533;&#65533;/&#65533;b&#65533;&#65533;&#65533;&#65533;<S&#65533;o&#65533;wv&#65533;&#65533;&#65533;&#65533;&#65533;^c&#65533;&#65533;&#65533;Q&#65533;4&#65533;&#65533;MYz{E>&#65533; &#65533;&#65533;f@'&#65533;&#65533;&#1894;Q&#65533;a&#65533;&#65533;&#65533;&#65533; &#65533;)&#65533;c&#65533;&#65533;&#13258;_&#65533;{}&#346;_&#65533;&#65533;&#65533;{&#65533;&#1563;Q&#65533;&#65533;&#65533;&#218;&#65533;&#65533;&#65533;?`&#65533;ri&#65533;N&#65533;&#65533;&#65533;&#65533;Vo>&#65533;S&#65533;&#65533;&#65533;&#65533;&#65533;m&#65533;&#65533;?&#65533;#&#65533;/&#65533;'&#65533;&#65533;&#65533;&#65533;&#65533;&#65533;&#65533;_&#65533;`&#65533;|!&#65533;|A&#65533;&#65533;/&#65533;&#65533;&#65533;Q&#65533;uhu&#65533;&#65533;&#65533;&#65533;&#65533;^&#65533;j7&#65533;&#65533;.&#65533;{as&#65533;,Q&#65533;k&#65533;&#65533;&#65533;i&#65533;bR&#65533;4&#65533;O&#65533;o&#65533;k_&&#65533;W&#65533;jVR{z&#65533;-=&#65533;&#65533;xx&#1794;&#65533;Y*&#65533;&#65533;&#65533;&#65533;&#1462;&#65533;&#65533;&#65533;}&#65533;&#65533;&#65533;&#65533;&#65533;&#65533; e&#65533;&#65533;o&#65533;o&#65533;&#65533;&#65533;&#65533;&#65533;&#65533;&#65533;=g~&#65533;-&#65533;&#65533;5K&#65533;B&#65533;&#65533;|&#65533;&#65533;'&#1460;&#65533;d&#65533;u&#65533;P&#65533;&#65533;=F&#65533;&#65533;&#65533;&#65533;[&#65533;k&#65533;&#65533;&#65533;m&#65533;&#65533;&#65533;&#65533;&#65533;&#65533;&#65533;k}&#65533;~!&#65533;&#65533;K&#65533;&#65533;&#65533;&#3636;&#65533;&#65533;&#65533;&#65533;n.E&#65533;&#65533;&#65533;&#65533;9&#65533;&#65533;$&#65533;c&#65533;&#65533;&#313;E&#65533;&#65533;&#65533;Y&#65533;?&#65533;&#65533; &#65533;&#65533;&#1276;=}}&#65533;4&#747;vK&#65533;&#65533;&#1250;&#65533;&#65533;&#65533;<&#65533;&#65533;[&#65533;&#65533;[1&#65533;&#65533;)&#65533;H&#65533;|&#65533;&#65533;&#65533;&#65533;
?&#65533;!|k&#65533;_&#65533;G&#1148;C&#65533;M4&#65533;m&#65533;&#65533;=&#65533;&#65533;4y!&#65533;&#65533;]R&#1063;&#65533;l&#65533;%&#65533;Z&#65533;"&#65533; K&#65533;&#65533;&#65533;]&#65533;&#65533;Lh&#65533;O&#65533;&#65533;&#65533;N &#65533;+&#65533;Yr&#65533;&#65533;&#65533;&#65533;Z^&#65533; -&#1942;&#1396;&#65533;o&#65533;WW&#65533;T&#65533;P&#65533;C&#65533;)sZ&#65533;%&#65533;&#65533;&#65533;&#65533;&#65533;&#65533;G&#65533;&#65533;&#65533; &#65533;S&#65533;i%&#65533;&#65533;&#65533;&#65533;&#65533;&#65533;m&#65533;&#65533;&#65533;&#65533;&#65533;&#65533;&#65533;&#65533;&#65533;L&#65533;&#65533;&#65533;!W&#65533;&#65533;h0L&#65533;>PK*&#65533;&#65533;?:|j&#65533; &#65533;{&#65533;G&#65533;&#65533;&#65533;&#65533;Px&#65533; &#65533;v&#65533;g4&#65533;&#65533;S&#65533;&#1212;cugs&#65533;&#65533;&#65533;&#52694;&#65533;Z&#65533;&#65533;z(&#65533;"&#65533;8<&#65533;-&#65533;-&#65533;&#65533;)&#65533;&#65533;&#65533;/&#65533;8+&#65533;&#65533;&#65533;y&#223;&#65533;&#65533;[\2&#65533;/&#65533;&#65533;2&#65533;&#65533;&#65533;&#65533;&#65533;y&#65533;&#65533;&#65533;&#65533;o-v&#65533;3&#65533;g$&#65533;&#65533;LyR&#65533;&#65533;>9&#65533;_&#65533;&#65533;~&#65533;&#65533;&#65533;k&#65533;n&#65533;,2I&#65533;&#65533;t&#65533;2&#65533;&#504;n&#65533;@&#65533;&#65533;t&#65533;&#65533;C&#65533;,%co&#65533;{I<E&#65533;&#65533;&#65533;&#65533; %&#65533;f.&#65533;&#39467;&#65533;k&#669;&#65533;W&#65533;&#65533;~&#65533;O&#65533;&#65533;a&#65533;&#65533;&#1663;&#65533;J&#1205;&#65533;
~&#65533;&#65533; &#65533;jzo&#65533;k&#65533;?[x&#65533;T&#65533;s&#65533;&#65533;&#65533;&#65533;'K&#65533;&#65533;E&#65533;&#65533;&#65533;A&#65533;&#65533;c&#65533;&#65533;&#65533;&#65533;&#65533;&#65533;&#65533;	&#65533;&#65533;,&#65533;:HT&#65533;&#65533;i&#65533;&#65533;&#65533;&#65533;&#2036;o&#65533;_x&#65533;&#65533;1&#65533;;&#65533;_&#65533;&#65533;&#65533;&#931;&#65533;\x&#65533;&#65533;&#65533;6&#65533;&#65533;&#65533;&#65533;?&#65533;&#65533;&#65533;&#65533;&#65533;&#65533;&#65533;V&#65533;K-F;d&#65533;l"&#65533;	&#65533;p&#65533;&#65533;%}&#65533;&#65533;&#65533;zq&#65533;W&#1641;&#65533;&&#1261;M&#65533;&#65533;{&#65533;&#65533;_&#65533;&#65533;&#1891;U&#412;KE&#65533;&#65533;&#65533;^_&#1420;&#65533;:&#65533;|=&#65533;h&#65533;&&#65533;&#65533;&#229;Zi&#65533;*&#65533;&#698;lv&#65533;&#65533;&#65533;2H&#65533;M&#65533;Q&#65533;&#65533;&#65533;&#65533;&#302;&#65533;H$&#65533;&#65533;D~&#1407;&#65533;/|F&#65533;>&#65533;&#65533;7&#65533;|!&#65533;I&#65533;Cz&#65533;0&#65533;&#65533;&#65533;W]&#65533;&#65533;;&#65533;kJ&#65533;&#65533;t&#65533;&#65533;&#65533;_&#65533;:&#65533;&#65533;G&#65533;&#65533;m&#65533;&#65533;&#65533;&#65533;5P&#65533;&#65533;&#65533;&#615;&#538;]&#65533;&#65533;&#65533;FX&&#65533;d/,&#65533;&#65533;ud&#65533;&#65533;&#65533;?&#65533;?&#65533;&#65533;&#65533;&#65533;&#65533;J&#65533;m5_h&#65533;m&#65533;&#1929;m&#65533;&#65533;&#450;Qs&#65533;&#65533;&#65533;&#65533;'&#65533;>&#65533;&#65533;&#65533;&#2034;&#65533;&#60805;&#65533;gelt?&#65533;&#65533;7g&#65533;&#65533;&#65533;&#65533;&#972;&#65533;&#65533;&#65533;z&#65533;u)&#65533;Q&#65533;&#65533;(&#1298;&#65533;&#65533;^&#65533;&#65533;!&#65533;U&#65533;~&#65533;2&#65533;&#65533;&#65533;&#65533;&#65533;&#65533;]&#65533;&#1277;J&#65533;Ms(F&#65533;J&#65533;&#1893;&#65533;]&#65533;[&#65533;&#65533;&#65533;&#65533;J&#65533;&#65533;&#380;&#65533;[i&#65533;f&#65533;&#65533;F&#65533;&#65533;3&#65533;&#65533;&#65533;G&#65533;0&#65533;&#65533;4&#65533;&#65533;&#65533;$`&#65533;x;&#65533;&#65533;&#65533;&#65533;|q&#65533;x&#65533;W&#65533;&#65533;_&#65533;&#65533;{9n&#65533;&#65533;5&#65533;J&#65533;&#65533;&#1495;&#65533;&#65533;&#65533;ZE&#65533;&#65533;i&#1684;&#65533;ue3]iz&#65533;&#65533;&#65533;I#D]&#65533;&#65533;&#65533;F&#65533;8w&#65533;&#65533;	&#65533;O&#65533;&#1675;&#65533;7&#65533;&#65533;xc\&#65533;t&#65533;K&#65533;&#1670;&#65533;e{i5&#65533;S&#65533;I&#65533;&#65533;&#65533;&#65533;&#65533;.&#65533;&#65533;&#65533;d&#65533;eC&#65533;&#65533;F&#65533;Y&#65533;&#65533;&#65533;~&#65533;&#65533;&#65533; &#65533;jx&#65533;&#65533; K&#65533;&#65533;&#65533;&#65533;&#65533;&#65533;&#65533;&#65533;y&#65533;&#65533;&#455;5&#65533;&#65533;&#65533;u&#65533;'M&#65533;&#65533;]:&#65533;V&#65533;&#65533;&#65533;k&#65533;&#65533;u&#1804;&#65533;!|&#65533;&#65533;&#65533;&#65533;(&#65533;&#65533;&#65533;b&#65533;&#65533;&#65533;&#65533;u9#)54&#65533;&#65533;&#65533;&#65533;$&#65533;&#65533;&#65533;&#1719;74\]&#1380;&#65533;&#65533;|&#65533;&#65533;_R&#65533;X&#65533;S&#65533;&#65533;&#65533;&#65533;&#1371;&#65533;&#65533;^&#65533;_&#65533;k&#65533;g&#65533;&#65533;k&#65533;&#65533;&#65533;&#65533;~X&#65533;&#65533;&#65533;U&#65533;&#65533;&#65533;M&#65533;&#65533;&#65533;+&#65533;&#65533;o&#65533;&#65533;H&#1326;uwK&#65533;&#65533;O&#65533;&#65533;.c&#65533;&#65533;&#65533;4&#65533;&#65533;&#65533;C&#65533;&#65533;rF&#65533;&#65533;d&#65533;&#65533;|/&#271;&#65533;E+&#65533;Z&#65533;&#65533;&#65533;O@&#65533;&#65533;&#65533;{q&#65533;(w&#65533;&#65533;&#65533;&#65533;&#65533;*&#65533;f
Fs_&#65533;u&#65533; &#65533;&#65533;&#65533;}]
o&#65533;x&#65533;&#65533;&#65533;&#65533;&#65533;<VV&#65533;&#65533;6&#65533;&#65533;('Id,&#65533;&#65533;&#65533;&#65533;hp&#65533;&#65533;&#65533;<&#65533;O&#65533;g&#65533;	&#65533;&#65533;&#65533;&#65533;d&#65533;&#65533;&#493;]x&#65533;&#65533;&#65533;f&#65533;.&#65533;]&&#65533;&#65533;&#65533;&#65533;a%&#65533;7&#65533;g&#65533;\&#65533;:&#65533;(&#65533;T|&#370;+&#65533;&#65533;1&#65533;9&#65533;&#65533;&#65533;&#65533;:x&#65533;9&#65533;U&#65533;.&#65533;&#65533;&#9364;^&#1846;o&#65533;k.ml&#65533;;&#65533;xQ&#65533;E&#65533;&#65533;A&#141;&#65533;&#65533;e&#65533;tN&#65533;wwoU&#65533;&#65533;&#65533;&#65533;&#65533;h&#7757;n#&#65533;&#65533;&#65533;y qq=&#65533;P&#65533;TS#*-&#1295;&#65533;;|&#65533;&#65533;@ WA&#65533;>&#65533;i&#65533;]A&#65533;&#65533;6&#65533;&#65533;&#65533;&#65533;K&#65533;&#65533;y&#359;B&#65533;!&#65533;&#624;2/O&#65533;&#65533;8:&#65533; &#65533;&#65533;&#65533;&#65533;'x_&#414;9&#65533;Z&#65533;:&#1480;4o^&#65533;/&#65533;&&#65533;<3&#65533;&#65533;&#999;H&#65533;+&#65533;&#65533;j&#65533;&#352;Y&#65533;a&#65533;D&#65533;&#65533;Ai&#128;&#65533;&#65533;E|&#65533;&#65533;&#65533;&#65533;&#65533;&#65533;&#65533;^,&#65533;&#65533;&#65533;,&#65533;&#65533;_&#65533;Kr&#65533;&#65533;t&#1716;p&#65533;I5&#65533;&#65533;&#65533;d&#65533;}&#1396;&#65533;b&#65533;&#65533;!o*M&#65533;#(&#65533;&#65533;&#65533;8HbZ&#65533;X&#65533;q&#65533;&#65533;8Ri&#65533;&#65533;rq&#65533;b&#65533;&#65533;rv&#65533;&#65533;i&#65533;|&#65533;&#862;*&#65533;&#65533;&#39666;]zi&#47351;_&#65533;&#65533;&#65533;;__~&#65533;>&#65533;&#65533;&#65533;&#65533;&#65533;&#65533;&#65533;&#1757;C&#65533;i&#65533;j&#349;&#65533;&#65533;&#65533;&#65533;&#65533;-&#65533;&#65533;P{&#65533;gTx&#65533;[[K=&#65533;&#65533;&#65533;&#65533;&#1760;&#65533;&#65533;q*&#65533;&#65533;dq&#65533;<&#65533;N&#65533;&#65533;&#65533;z&#65533;_P&#1471;g&#65533;&#222;"&#65533;}&#65533;&#65533;&#65533;<&#65533;&#65533;,&#65533;&#65533;h^)&#65533;.&#65533;&#65533;j&#65533;&#65533;X&#65533;:&#65533;&#65533; &#65533;&#65533;&#65533;&#1881;&#65533;v;&#65533;&#65533;&#65533;&#65533;[&#65533;)&#65533;&#65533;&#65533;s&#65533;H&#65533;]&#742;X&#65533;J&#65533;)el&#65533;,&#65533;&#65533;o&&#65533;G*&#65533;&#65533;e#&#65533;&#1667;,:W&#65533;&#65533;?&#1643;&#65533;&#65533;&#65533; &#65533;;|t&#65533;~#&#65533;&#65533;^&#65533;n&#65533;&#65533;K&#65533;&#65533;|(&#65533;~&#65533;&#65533;&#65533;y&#65533;h:?&#65533;&#65533;5h&#65533; &#1782;:SZ&#65533;&#65533;&#65533;u&#65533;K%&#65533;&#65533;&#65533;&#65533;ig,&#65533;&#65533;D &#65533;L_&#65533;&#65533;&#65533;p&#65533;&#65533;g
T&#65533;=&#65533;i&#1267;&#65533;Q&#65533;&#65533;(&#65533;J&#65533;9;&#65533;&#65533;&#65533;n&#65533;&#65533;&#65533;qm&#65533;&#65533;U&#65533; &#65533;&#869818;&#65533;{&#65533;&#65533;&#65533;o&#65533;&#464;~&#65533;_&#65533;o&#65533;&#65533;&#65533;&#65533;&#65533;&#65533;&#65533;B&#65533;H<9s&#65533;&#65533;u&#65533;&#65533;:&&#65533;&#65533;&#65533;[&#65533;&#1268;&#65533;F&#65533;@M"&#65533;T&#65533;N&#65533;&#65533;&#65533;]Y$&#65533;I&#65533;&#65533;&#65533;&#65533; &#65533;w&#65533;&#65533;D&#65533;&#65533;&#65533;f&#65533;~&#65533;&#65533;&#65533;x&#65533;&#65533;&&#65533;&#65533;x&#65533;M&#65533;h&#65533;&#65533;&#65533;.&#65533;&#65533;&#65533;XM&#65533;&#65533;I$	}&#65533;]Mt&#65533;,&#65533;&#65533;~?&#65533;{&#65533;&#2037;/&#65533;&#65533;&#65533;w&#65533;&#65533;&#392;~x&#65533;F&#65533;&#65533;&#65533;&#65533;~&#319721;j&#65533;&#65533;&#65533;&#65533;&#65533;&#65533;&#65533;Y\M&#65533;&#65533;7fx&#65533;&#65533;;&#65533;&#65533;&#6230;&#1108;8
=&#65533;N&#65533;&#65533;&#65533; m]*&#65533;&#1638;&#65533;&#65533;&#65533;*&#65533;&#65533;&#65533;U&#65533;~&#65533; 5&#65533;?&#65533;;&#65533;3&#65533;&#642;&#65533;&#65533;&#65533;s6&#65533;LD&#65533;&#65533;jj_&#65533;x&#65533;mgm:&#65533;o&#745;&#65533;`&#65533;%4&#65533;~ee&#65533;&#65533;&#65533;&#65533;O_&#65533;&#65533;!?&#65533;&#65533;X[&#65533;{&#65533;G&#65533;O&#65533;&#65533;V_&#65533;x&#65533;&#65533;(&#65533;m[&#65533;n&#65533;miw&#65533;E&#65533;8&#65533;p&#65533;&#65533;H&#65533;&#65533;&#65533;>&#65533;&#65533;&#65533;5&#65533;&#65533;|]&#65533;&#65533; G&#65533;&#417;mmy}&#65533;&#65533;&#65533;&#65533;W&#65533;&#65533;Mnyn&#65533;&#65533;.%&#65533;muy&#65533;&#65533;>&#65533;,&#65533;&#65533;&#65533;,a&#65533;&#65533;&#65533;&#65533;&#65533;w&#65533;&#65533;&#65533;&#837;&#65533;&#65533;&#65533;&#65533;X&#65533;&#65533;&#65533;&#65533;&#65533;&#65533;n&#65533;&#65533;&#65533;.~&#65533;{Y&#65533;&#65533;&#65533;&#65533;&#65533;.&#65533;Vt2&#65533;#&#65533;w8&#65533;&#65533;i&#65533;	ko&#65533;c_J&#65533;&#65533;&#65533;&#65533;&#65533;&#282;F&#65533;&#65533;x&#65533;&#65533;>&#65533;&#65533;&#65533;U&#65533;WT&#65533;&#65533;&#65533;j&#65533;&#65533;&#65533;&#534;k&#65533;&#65533;&#65533;r&#65533;&#65533;&#1523;d&#65533;Y~W&#65533;x&#65533;+&#65533;O&#65533;&#65533;&#65533;Y&#65533;&#65533;&#65533;&#65533;&#65533;&#65533;&#65533;&#65533;O&#65533;&#65533;Rs&#65533;n]&#65533;G&#65533;[&#1511;C&#65533;;&#65533;&#65533;&#65533;&#65533;'&#65533;&#65533;&#65533;&#65533;&#65533;{&#65533;&#65533;&#65533;&#802;&#65533;&#65533;H&#65533;&#65533;&#65533;&#65533;[&#65533;Uv&#65533;&#65533;&#65533;uk&#65533;f&#65533;H&#65533;&#65533;&#65533;MR1Hpb@&#1999;&#65533;&#65533;&#65533;v&#65533;&#65533;R&#65533;&#65533;&#65533;&#65533;2&#65533;w&#65533;&#65533;&#65533;So&#65533;&#65533;&#65533;Z&#65533;&#65533;&#65533;>&#65533;&#65533;&#65533;c&#65533;&#65533;_&#65533;&#65533;j&#65533;&#65533;I&#65533;_.&#65533;5+&#65533;.]1&#65533;&#65533;DS&#65533;&#65533;A&#65533;0F&#65533;q&#65533; &#65533;v&#65533;&#65533;&#65533;?kO&#65533;>$&#65533;M&#65533;&#65533;&#65533;Z&#65533;G&#65533;&#65533;v&#65533;&#65533;wz&#65533;@4CQk&#65533;%&#65533;EM&#65533;	.Y&#65533;&#65533;&#65533;&#65533;&#65533;&#65533;&#65533;%&#65533;&#65533;&#65533;;&#969;&#65533;1&#65533;&#65533;o&#65533;]#P&#65533;o&#65533;/|-&#65533;&#65533;y&#65533;&#51381;&#65533;&#446;&#65533;O&#65533;u(|C&#65533;%&#65533;&#65533;:&#65533;&#65533;&#1453;#\Md&#65533;&#1113;f&#65533;_s&#65533;&#65533;&#65533;&#65533;9j&#65533;OT&#65533;}\u&#65533;&#65533;&#1134;&#65533;&#65533;#&#65533;qn/&#65533;&#65533;&#787;&#65533;&#65533;&#65533;ok&#65533;&#65533;z&#65533;&#65533;&#65533;&#65533;&#65533;&#65533;W&#65533;&#65533;&#65533;Y&#65533;&#65533; |M]k&#65533;&#65533;&#65533;&#65533;&#65533;G&#65533;"|Mk&#65533;j>!&#1452;tMB&#65533;&#65533;S&#65533;SW&#65533;&#65533;R&#65533;&#65533;E&#65533;F)&#65533;.aY&#65533;&#65533;&#65533;&#65533;#&#65533;&#65533;&#65533;Y&#65533;&#65533;&#65533;>K&#65533;&#65533;&#1691;&#65533;m&#65533;ZE6&#65533;-nKQb&#65533;;&#65533;&#65533;%S1&#65533;UY&#65533;W"&#65533;&#65533;&#65533;&#65533;&#65533;&#65533;&#65533;#I&#65533;&#65533;&#65533; &#65533;<+&#65533;xG&#15755;,p&#65533;&#65533;6&#65533;,&#65533;&#65533;Goa&#65533;_-&#457;&#65533;&#65533;Y&#65533;&#65533;&#65533;&#65533;&#65533;+woy&#65533;&#65533;&#65533;)dU&#65533;&#65533;&#65533; i&#65533;h?&#65533;j&#65533;&#65533;&#65533;&#65533;&#65533;&#1495;N&#65533;U&#65533;&#65533;[K}v&#65533;C&#65533;&#65533;&#65533;&#1722;^&#65533;6&#65533;&#65533;3J4&#65533; 1&#65533;1&#65533;&#65533;2&#65533;5~&#65533;&#65533;&#619;&#65533;&#65533;2&#65533;*&#65533;&#65533;&#65533;.^&#65533;&#65533;&#65533;&#65533;&#65533;~f&#65533;yG3&#65533;E&#65533;%&#65533;&#65533;&#65533;&#65533;&#65533;&#36635;&#65533;&#65533;&#65533;&#65533;&#65533;&#65533;&#65533;&#65533;:&#65533;&#264;&#65533;&#65533;m?&#65533;?&#65533;&#65533;|&#65533;&#65533;k5=&#65533; &#65533;&#65533;%k&#65533;&#65533;&#65533;s@&#65533;&#65533;&#65533;&#65533;:j&#65533;&#65533;&#65533;vw&#65533;-a
&#65533;w&#65533;&#969;~&#65533; &#65533;&#65533;&#151;&#65533;M&#65533;&#65533;&#65533;j&#65533;&#65533;&#65533;&#65533;&#65533;V&#65533;&#65533;}&#65533;&#65533;iZ&#65533;&#65533;f&#65533;&#65533;&#65533;a&#65533;1&#65533;aL&#65533;Q[&#65533;$&#65533;&#65533;&#65533;&#65533;k&#65533;[&#65533;&#927;&#65533;^&#65533;&#65533;>?&#65533;&#65533;&#65533;&#65533;&#65533;&#1240;&#65533;N&#65533;wz&#65533;6&#65533;&#65533;+&#65533;,&#65533;&#65533; &#65533;!]&#65533;ri|C&#65533;&#65533;&#65533;~1&#65533;~&#65533;>=&#65533;&#65533;-b&#65533;{[U&#65533;&#65533;&#65533;o|&#65533;&#65533;vQ&#65533;`&#65533;&&#65533;;PVY1&#65533;&#65533;!&#65533;&#65533;fS&#65533;_9&#65533;m&#65533;&#65533;&#65533;&#65533;zm&#65533;&#762;&#65533;~&#65533;&#65533;&#65533;&#65533;_&#65533;G7N&#65533;^&#65533;&#65533;}t&#65533;&#65533;i&#65533;%&#65533;c&#1084;&#65533;>5&#65533;&#65533;l&#65533;&#65533;&#65533;E&#65533;&#65533;&#65533;V&&#65533;&#65533;&#65533;8m^}E&#65533;&#65533;&#65533;&#65533;9&#1901;&#65533;&#65533;w&#65533;&#65533;s&#65533;B&#65533;MNKM#_&#65533;t&#65533;2&#65533;m&#65533;&#65533;&#65533;&#65533;,&#65533;&#65533;&#597;&#65533;&#65533;c&#65533;+&#65533; 'c&#65533;P&#65533;&&#65533;2&#65533;k&#65533;&#65533;&#65533;&#65533;;&#65533;&#65533;&#65533;D&#65533;&#65533;&#65533;8&#65533;{?&#65533;?x&#65533;&#65533;&#65533;o&#65533;mC&#14671;&#205;^&#65533;E&#65533;&#222;0&#65533;&#65533;&#1486;&#65533;3&#65533;&#65533;&#65533;j&#65533;&#65533;&#65533;&#65533;&#65533;&#65533;&#65533;&#65533;#&#65533;&#65533;&#65533;&#65533;$&#65533;\[Y^J&#65533;C"&#65533;_&#65533;&#65533;&#65533;z&#1087;e&#65533;&#65533;V&#65533;&#65533;f_&#65533;^&#65533;&#65533;f%&#65533;&#65533;&#65533;N&#65533;&#65533;\&#65533;&#65533;o&#65533;/4=>&#65533;&#65533;Z&#65533;&#1340;Ego6&#65533;&#65533;DV&#65533;%&#65533;&#65533;y[&#65533;m&#65533;F![&#65533;3&#65533;&#65533;&#65533;?M&#65533;&#65533;8&#65533;&#65533;k&#65533;&#65533;&#65533;&#65533;&#65533;TxF&#65533;&#65533;Q\&#65533;&#65533;&#65533;n&#65533;&#65533;s5&#65533;&#65533;&#65533;G&#65533;w&#65533;&#65533;&#65533;&#65533;&#65533;&#65533;&#65533;&#65533;&#65533;&&#65533;&#65533;&#65533;&#65533;^&#1199;&#65533;9&#65533;&#65533;&#65533;/k&#65533;=&#65533;&#65533;&#1621;#&#65533;"[&#65533;&#65533;il1&#65533;&#65533;NB&#65533;&#65533;&#65533;&#65533;x7H&#65533;&#65533;&#65533;_&#65533;4&#65533;&#65533;v&#1267;@<I&#65533;&#65533;n&#65533;!I7&#65533;&#65533;&#65533;&#65533;&#65533;,&#65533;Kp&#65533;&#65533;&#65533;
&#65533;
&#65533;!&#65533;~&#65533;&#65533;G&#65533;d/&#65533;&#65533;&#65533;&#65533;&#65533;&#65533;&#65533;-W&#65533;?&#65533;&#65533;&#65533;W^&#65533;L^&#65533;|=&#65533;&#65533;&&#65533;&#65533;x&#65533;&#65533;&#65533;u?Q&#65533;C&#65533;&#1916;&#65533;U&#65533;W&#65533;qI&#65533;&#65533;1&#65533;&#65533;&#65533;&#65533;&#65533;&#65533;M&#1524;&#65533;&#65533;~&#65533;&#65533;&#65533;&#65533;~&&#1333;&#65533;&#65533; h&#65533;&#65533;a`&#65533;f5{{{&#65533;OK&#65533;&#65533;;&#65533;&#65533;&#65533;&#65533;&#65533;y&#65533;8&#65533;I~&#65533;3&#65533;<O&#65533;N&#65533;&#65533;o&#65533;&#65533;U;&#65533;w&#65533;&#65533;&#65533;dP&#65533;"R&#1637;{&#65533;5t&#60263;^&#65533;&#65533;>&#65533;&#65533;&#65533;&#65533;C&#65533;M&#65533;&#65533;&#65533;_&#65533;&#65533;m&#65533;&#65533;@&#65533;&#65533;&#65533;"&#65533;W:e&#65533;&#65533;v&#65533;&#65533;&#65533;&#1706;&#65533;&#65533;M&#65533;,&#65533;tU&#65533;&#65533;&#65533;K&#65533;&#65533;&#65533;X&#65533;&#65533;F,&#65533;LRg/&#1040;&#65533;R&#65533;&#65533;KA&#65533;&#65533;:~&#65533;&#65533;&#65533;EX&#65533;&#65533;%&#65533;&#906;=*&#65533;&#65533;N&#399;&#65533;i&#65533; &#65533;&#65533;&#65533;&#1353;&#65533;&#19576;&#65533;&#65533;&#65533;&#65533;&#65533;&#65533;D0&#65533;&#65533;&#65533;-V &#65533;G&#65533;u&#65533;&#65533;&#65533;&#65533;_	&#65533;4&#65533;k&#65533;b&#65533;&#65533;m&#65533;A &#65533;&#65533;&#65533;j&#65533;z&#65533;1&#65533;7&#65533;&#65533;7&#65533;&#65533;!&#65533;K*K),&#65533;&#65533;;&#65533; |9&#65533;^&#65533;&#65533;+s;j&#65533;P&#65533;m2%&#65533;&#65533;&#65533;&#65533;&#65533;&#65533;&#65533;&#65533;paY!2&#65533;&#65533;o&#65533;&#65533;.&#65533;I&#1740;&#65533;&#65533;s&#65533;&#65533;8&#65533;m&#65533;&#65533;&#65533;&#65533;&&#65533;&#65533;?S&#65533;&#65533;8w&#65533;&#65533;&#65533;&#65533;T&#65533;d&#65533;T&#65533;Z-&#65533;&#65533;&#65533;k.&#494;G&#65533;M"&#65533;&#65533;&#65533;&#65533;J&#65533;&#1549;&#65533;<Qw&#65533;&#65533;&#65533;L&#65533;&#65533;M&#65533;,&#65533;&#65533;&#65533;&#65533;&#65533;~&#65533;D&#1808;+&#65533;<{&#65533;&#65533;&#65533; &#65533;&#65533;&#65533;I&#65533;T&#193006;$&#65533;mo/42&#65533;w&#65533;&#65533;&#65533;T&#65533;&#65533;&#65533;&#65533;dy&#65533;a&#65533;&#65533;&#65533;q&#65533;\&#65533;&#65533;Z>&#65533;&#65533;&#65533;&#65533;=&#65533;&#65533;3&#65533;oI&#65533;&#65533;&#65533;&#65533;+&#65533;&#65533;+&#65533;&#65533;S&#1958;&#65533;&#65533;&#65533;iaq&#65533;&#65533;ii{&#65533;6&#65533;&#65533;_&#65533;6&#65533;&#65533;_H&#65533;Z&#65533;K&#65533;&#65533;0&#65533;$i'&#65533;W&#65533;&#65533;&#65533; &#65533;]&#65533;&#65533;&#65533;&#65533;?j&#65533; &#65533;[&#65533;D&#65533;O&#65533;&#65533;V&#65533;&#65533;&#65533;&#655;&#886;&#65533;p&#65533;Z&#65533;&#1476;&#517;&#65533; [ &#65533;y&#65533;&#65533;&#65533;&#65533;&#65533;,]U&#65533;&#34578;n>&#65533;&#65533;&#65533;&#2031;&#65533;&#65533;&#65533;&#65533;AV&#65533;&#1167;%4&#65533;&#1206;&#65533;kK/&#65533;&#65533;&#65533;.&#65533; &#65533;&#65533;&#65533;&#65533;^&#65533;&#65533;]x&#65533;M&#65533;&#65533;V&#65533;&#65533;&#65533;4&#537;&#65533;&#430;&#65533;6&#65533;&#65533;&#65533;9&#65533;T&#65533;&#65533;&#65533;&#65533;&#65533;u&#65533;%&#65533;UoxWQ&#1308;k&#65533;&#65533;:U&#1926;&#1155;&#65533;&#65533;&#65533;^//j&#65533;&#65533;1&#65533;&#65533;8&#65533;&#65533;+&#287;&#65533;O&#65533;&#65533; &#65533;&#389;{&#65533;&#65533; &#65533;&#65533;9a&#65533;&#65533;&#65533;&#65533;{&#65533;&#65533;;&#65533;"&#65533;&#65533;&#65533;$x&#65533;GES&&#1905;&#65533;%&#65533;&#65533;?| &#65533; &#65533;x&#65533;_&#65533;'&#173;+&#65533;w&#65533;&#65533;?o>!&#362;A&#65533;&#65533;>&#65533;G&#65533;-&#65533;&#65533;w&#65533;&#65533;&#65533;&#65533;&#65533;6W&#65533;+$&&#65533;=Rg&#65533;H&#65533;&#65533;W&#65533;]bp&#65533;sl&#65533;&#65533;1&#65533;J&#65533;VwV&#65533;&#65533;k&#65533;&#65533;&#65533;&#65533;_21Y&#65533;&#65533;Z&#65533;&#65533;&#65533;&#65533;&#65533;&#65533;-&#65533;&#65533;N&#65533;gn&#65533;&#65533;7&#65533;&#65533;&#65533;M&#65533;&#271;&#65533;&#65533;G&#65533;/&#65533;&#65533;4&#65533;&#65533;&#65533;&#65533;&#65533;&#65533;&#695;g&#65533;&#65533;&#65533;&#65533;t&#65533;k&#65533;&#65533;&#65533;XhE&#65533;&#65533;&#65533;&#876;^Z{&#65533;&#65533;&#65533;&#1900;&#65533;b&#65533;X&#65533;X&#1913;&#65533;&#65533;g&#65533;'&#65533;+/&#65533;&#65533;&#65533;&#65533;&#65533;w&#65533;&#1468;)>&#65533;&#65533;&#65533;&#65533;&#65533;|Mq&#65533;&#65533;&#1961;&#65533;&#65533;&#65533;&#65533;&#65533;[&#65533;.-9$}B&#65533;&#1367;~&#65533;&#65533;&#65533;IB3J#&#65533;&#65533;&#65533;=|A&#65533;i&#65533;&#65533;&#65533;&#65533;>&#65533;@&#65533;&#65533;&#65533;&#65533;&#65533;!&#389549;Zj_&#65533;1&#65533;&#65533;&#65533;&#65533;&#65533;&#65533;&#65533;&#65533;^\X&#65533;A&#65533;&#65533;&#65533;{&#65533;&#65533;\%&#858;&#65533;&#177;H&#65533;&#2017;&#65533;~&#65533;&#65533;&#65533;g&#65533;[&#65533;&#65533;G&#65533;&#65533;&#65533;&#250;V&#65533;ajZ&#65533;&#65533;=K&#65533;c\&#65533;&#65533;X&#65533;%&#65533; &#65533;kp&#65533;&#65533;H&#65533;G+&#65533;`&#65533;&#65533;O&#65533;:&#65533;&#65533;Un&#65533;C&#65533;\&#65533;&#1522;n>&#65533;W&#65533;&#1914;j&#65533;&#65533;&#65533;O&#65533;&#65533;W&#65533;&#65533;&#65533;&#65533;#QJN6~&#65533;i&#65533;&#65533;&#65533;&#65533;&#65533;~
&#65533;&#65533;-x3&#7622;&#65533;&#65533;	<k&#65533;&#65533;k\&#65533;w&#65533;-O&#65533;~&#65533;u&#65533;&#65533;=&#65533;&#65533; 2&#65533;&#65533;[x.&#65533;7&#65533;&#65533;&#65533;&#65533;][&#65533;&#65533;h&#65533;&#65533;&#65533; &#65533;&#65533;&#65533;7E%&#65533;%&#65533;&#65533;&#65533;&#65533;&#65533;/&#65533;?&#65533;&#65533;&#65533;&#65533;&#65533;&#65533;&#7114;?&#65533;&#65533;/&#65533;&#65533;W&#65533;&#65533;&#65533;&#65533;G&#65533;/&#65533;&#65533;j&#65533;&#65533;&#65533;&#65533;&#378;&#65533;&#65533;&#65533;Z&#65533;&#65533;&#65533;Z&#65533;&#65533;&#65533;&#65533;[A4&#65533;&#65533;&#65533;&#65533; &#65533;]g&#65533;&#65533;k&#22476;^&#65533;&#65533;w&#65533;&#65533;&#65533;&#65533;~&#65533;3&#65533;&#65533;&#65533;'&#65533;&#65533;&#389902;&#65533;{V7V&#65533;&#65533;{Yv&#65533;&#65533;&#65533;&#65533;yl&#1798;&#65533;&#725;&#65533;s&#65533;A&#65533;_&#65533;&#65533;_5/&#65533;&#65533;&#65533;&#1396;k7&#65533;#&#65533;w&#65533;&#65533; &#65533;~&#65533;o&#65533;Q&#65533;xv&#65533; I&#65533;nu=3D&#65533;&#65533;o&#28062;&#65533;&#65533;&#65533;<&#65533;Y$&#65533;&#1046;&#65533;&#65533;epy&#65533;N&#65533;R&#65533;&#1561;F&#65533;{&#1237;&#65533;d&#1715;o&#65533;&#1781;&#65533;&#65533;&#65533;&#65533;&#65533;u&#65533;&#65533;&#65533;?d&#1821;&#65533;&#65533;&#65533;&#65533;t>&#65533;&#65533;&#65533;&#65533;S&#65533;&#65533;E&#65533; &#65533;&#65533;7w&#65533;&#65533;&#65533;&#65533;&#65533;&#65533;&#65533;&#65533;&#65533;_x&#65533;w&#65533;&#65533;x##F&#65533;{&#65533;&#65533;&#65533;k&#65533;0&#65533;&#65533;&#1191;&#65533;&#65533;&#814;&#65533;T&#65533;+&#65533;,&#65533;F&#65533;&#65533;&#65533;&#65533;&#65533;&#65533;&#65533;&#65533;&#65533;&#65533;&#65533;&#65533;	&#65533;'G&#65533;&#65533;&#65533;&#65533;o&#65533;4>;&#65533;=&#65533;&#65533;Op-ui&#65533;+&#65533;A2&#65533;&#1002;&#65533;&#65533;?#&#65533;3`L&#65533;&#65533;&#65533;&#65533;&#65533;&#65533;l&#65533;t&#1990;&#65533;&#65533;&#962;4&#65533;&#65533;&#65533;&#65533;&#65533;&#65533;+K]j&#65533;&#65533;0&#1885;V&#65533;;&#1414;X&#65533;(ma&#65533;?&#65533;&&#65533;m&#65533;L-#`H	&#65533;&#65533;|7&#65533;K&#65533;S&#65533;-t&#65533;&#65533;&#65533;_&#3508;&#65533;U&#65533;M&#65533;&#65533;7&#65533;^&#65533;&#65533;!&#65533;&#65533;&#65533;&#65533;/&#65533;&#65533;8u&#65533;K&#65533;&#65533;n&#65533;e&#65533;&#65533;v&#65533;&#65533;&#65533;  &#65533;[J&#65533;WM/ox&#65533;&#65533;W&#65533;ik&#65533;?&#65533;&#65533;&#65533;&#65533;&#65533;<&#65533;d&#65533;&#65533;&#65533;&#65533;&#65533;&#65533;-&#65533;&#65533;&#65533;|&#65533;&#65533;&#65533;&#65533;&#65533;7&#65533;&#65533;&#65533;&#65533;&#65533;&#65533;/&#65533;&#65533;&#65533;]m&#65533;&#65533;&#65533;l|Y&#65533;i>&#65533;&#65533;&#65533;&#65533;k&#65533;&#65533;t&#65533;&#65533;-v_D&#65533;&#65533;YB(K&#65533;^7&#65533;&#1391;&#65533;o&#65533;8&#65533;u&#65533;>"&#65533;?&#65533;&#1411;&#65533;&#65533;46&#65533;v&#65533;&#65533;E&#65533;F&#65533;.&#65533;&#65533;^&#65533;&#65533;&#65533;&#65533;&#65533;&#65533;gU&#65533;&#65533;&#65533;&#65533;Qd&#65533;2&#65533;Zk&#65533;&#65533;f&#65533;W&#65533;|7&#65533;i&#65533;7&#65533;&#65533;&#65533;&#65533;[&#65533;$0Eg&#65533;C&#65533;b_:{&#65533;TV 3%&#65533;&#65533;&#65533;w&#65533;,|&#65533;&#65533;&#65533;&#65533;&#65533;&#65533;&#65533;O&#65533;?&#65533;&#65533;~&#65533;7&#65533;&#65533;|Y&#65533;&#65533;j&#65533;!&#65533;f&#65533;_&#65533;|A&#65533;&#65533;&#65533;&#65533;[&#65533;zs&#65533;^k_&#65533;&#65533;&#65533;g'&#65533;!&We&#65533;&#65533;&#65533;-<N>jU"1v&#65533;&#65533;j[%o-|&#65533;&#65533;&#65533;b9Cz&#65533;&#65533;j&#65533;&#65533;O&#65533;&#65533;&#65533;&#65533;r&#65533;&#65533;~;&#65533;&#666;&#65533;&#65533;&#65533;o&#65533;&#65533;&#65533;&#65533;&#65533;iW:&#65533;&#65533;&#65533;"w&#65533;&#65533;k&#65533;o&#65533;5&#65533;\&#65533;&#65533;&#65533;&&#65533;Wi5&#65533;"&#65533; &#65533;&#65533;&#65533;&#65533;Z&#65533;A&#724;^A_m&#65533;B~&#65533;&#455;|'&#65533;N&#65533;<&#65533;&#1949;m&#65533;&#65533;&#1107;&#65533;&#65533;.&#65533;k-&#65533;&#65533;&#65533;e&#65533;&#65533;n&#65533;J&#65533;&#65533;&#65533;&#65533;&#65533;xn&#65533;^&#65533;&#65533;&#65533;VH-&#65533;&#65533;m&#65533;\&#65533;&#65533;&#65533;&#65533;&#65533;&#65533;&#65533;&#65533;&#1518;&#65533;&#65533;&#65533;wZ&#65533;?&#65533;&#766;&#65533;f5d&#65533;&#65533;&#65533;&#65533;w&#65533;y&#65533; KO	&#65533; &#65533;&#65533;&#65533;&#65533;Q&#65533;&#65533;&#478;qj&#65533;2&#186;&#65533;&#65533;&#65533;)&#65533;6 Y>&#65533; &#65533;<s&#1023;&#65533;&#65533;|&#65533;|M&#65533;&#65533;&#65533;[&#65533;&#65533;&#65533;N&#65533;&#65533;&#65533;-$7&#65533;&#65533;&#65533;o&#65533;&#65533;wS&#65533;C&#65533;&#65533;I&#65533;e&#65533;Gx&#65533;7&#65533;&#65533;b&#65533;&#65533;6|;&#65533;&#65533;&#65533;cx&#65533;!&#65533;x&#65533;&#65533;&#65533;7&#65533;&#65533;&#1196;&#65533;u&#65533;&#65533;&#65533;&#65533;|1&#65533;&#65533;&#65533;F&#65533;{,sZ&#65533;%&#455;&#65533;[&#65533;&#65533;&#65533;ex&#65533;&#65533;E&#65533;p+&#65533;+&#65533;&#65533;&#65533;&#65533;&#65533;S&#65533;&#65533;&#65533;&#65533;&#65533;&#65533;&#65533;&#65533;&#65533;r&#65533;&#65533;&#65533;>&#65533;&#65533; 	&#65533;&#296;>&#65533;~&#65533;'&#65533;&#65533;&#65533;
&#65533;&#65533;[&#65533;&#65533;t&#65533;x&#65533;J&#65533;]6O&#229;-KE>Vnn
&#940; X&#65533;~&#65533;x2&#65533;?:&#65533;"&#65533;&#65533;%E&#65533;&#65533;t&#65533;&#65533;&#65533;;&#65533;~&#474;q&#65533;<&#65533;&#65533;j&#65533;&#65533;K>&#65533;J&#762;&#65533;&#65533;&#65533;&#65533;&#65533;&#65533;&#3014;_&#65533;i&#65533;&#65533;{@&#65533;t&#65533;&#65533;gW&#65533;&#1269;&#65533;&#65533;W&#65533;&#65533;&#65533;&#65533;yM&#65533;&#65533;&#65533;&#65533;V71&#65533;{-&#65533;&#65533;@&#65533;&#65533;&#65533;&#65533;&#65533;&#65533;in&#65533;&#65533;&#298;=cX&#65533;&#65533;&#65533;&#65533;&#65533;&#413;&#65533;o&#65533;&#65533;&#65533;&#65533;&#65533;>&#1077;G&#65533;&#65533;tj&#65533;&#685;&#65533; &#65533;&#65533;&#65533;&#65533;[&#65533;{&#65533;&#65533;&#65533;f&#65533;&#65533;&#65533;&#65533;=&#65533;&#65533;9f&#65533;P!&#65533;&#65533;_i&#65533;&#65533;&#65533;&#65533;&#65533;~3Mo&#65533;]{&#65533;&#65533;~&#65533;~ &#65533;&#65533;^.&#319341;&#65533;<U&#65533;>]&#65533; o>&#65533;&#65533;&#65533;++&#65533;t&#65533;^O&#65533;&#65533;&#65533; e-&#65533;&#65533;&#65533;qu&#65533;H&#65533;&#1447;&#65533;&#65533;t&#65533;&#65533;+xw&#65533;O&#65533;&#65533;/&#65533;&#65533;&#65533;C&#254;&#65533;g&#65533;u&#65533;&#65533;z&#65533;&#65533;.&#65533;&#65533;_&#65533;i&#65533;kZ5&#65533;:&#65533;&#65533;6&#65533;&&#65533;&#65533;&#65533;&#65533;&#65533;&#65533;=&#65533;&#65533;&#65533;y+4H&#65533;{&#65533;4q&#65533;S&#65533;&#65533;HTJ&#65533;':&#65533;W&#65533;&#65533;V1&#65533;'&&#1367;2z7&#65533;  &#65533;(&#65533;L\&#1321;&#65533;P&#65533;&#65533;&#65533;&#1783;n&#65533;o&#65533;&#65533;&#65533;&#133;&#65533;&#65533;&#65533;Z&#65533;o&#65533;&#65533;&#65533;&#65533;&#65533;v#&#65533;&#917;&#65533;&#65533;&#65533;&#65533;\&#65533;sP&#65533;&#65533;&#65533;d&#65533;S&#65533;<c&#65533;l&#65533;&#65533;&#1443;&#65533;o&#65533;(xwV&#65533; &#65533;J&#65533;}.k{&#65533;g&#65533;&#65533;&#65533;+;#&#65533;&u&#65533;0r~s&#65533;&#65533;&#65533;pk?&#65533;O&#65533;&#65533;k&#65533;_&#65533;&#65533;8&#65533;&#65533;&#65533;&#65533;c&#65533;&#65533;m&#65533;&#65533;o&#65533;.&#65533;W&#65533;&#65533;&#65533;S>&#65533;&#65533;!q3Z&#65533;&#65533;&#65533;,;&#65533;&#65533;C&#65533;	1&#65533;&#65533;&#65533;K&#65533;O&#65533;[&#65533;&#65533;K&#65533;&#65533;&#65533;P&#65533;nn%Kg&#65533;&#65533;>&#65533;,l&#65533;5&#65533;&#65533;u&#65533;fqKR\&#65533;&#65533; *&#65533;'&#65533;&#65533;x&#65533;L&#65533;OY&#65533;2&#65533;=wN1&#65533;H&#1228;d&#65533;E&#65533;&#65533;&#65533;vmFV&#65533;o&#65533;&#65533;bp&#65533;u91&#65533;&#1846;V&#65533;&#65533;&#65533;&#65533;&#65533;&#65533;&#65533;&#65533;ks&#65533;&#1637;&#65533;>K&#65533;&#65533;&#65533;&#65533;+y4&#65533; &#65533;/&#65533;&#65533; 7&#65533;4;&#65533;
&#231;_&#65533;
&#65533;&#65533;'&#65533;&#65533;WX[H&#65533;S&#65533;&#65533;&#354;&#65533;K&#65533;C|&#1148;&#65533;$&#65533;&#65533;&#65533;&#65533;&#65533; &#65533;&#65533;xG&#65533;6^&#65533;?&#65533;&#65533;M&#65533;&#65533;&#311;&#65533;_&#65533;X&#65533;&#65533;&#65533;%&#65533;N&#65533;&#65533;&#65533;&#65533;&#65533;&#65533;&#65533;(&#65533;&#65533;D{L&#65533;&#65533;F&#65533;&#65533;&#65533;&#65533;&#65533;&#65533;}&#65533;>&#65533;j&#65533;&#1159;&#65533;&#65533;Y6&#65533;&#65533;&#65533;&#65533;&#65533;&#65533;&#65533;t-&#65533;&#65533;&#65533;&#65533;&#65533;,&#65533;&#872;;G$p&#65533;&#65533;&#65533;*&#65533;2&#653;&#65533;&#65533;&#65533;&#65533;-&#65533;&#65533;i&#65533;&#65533;|&#65533;E&#65533;&#65533;?&#868;&#65533;~=&#65533;&#65533;I[&#65533;&#65533;4&#65533;C&#65533;g@&#65533;&#65533;A&#65533;7r&#65533;\&#65533;	&#65533;&#65533;>&#673;d&#65533;&#65533;3&#65533;&#65533;uap&#65533;^e&#65533;&#65533;&#65533;L<&#65533;m&#1226;t&#65533;*q&#65533;&#65533;X9;E)&#65533;R&#65533;&#65533;&#55035;&#65533;&#65533;V2Y^
.^&#65533;&#357;m&#65533;n6n&#65533;o_]t&#65533;&#65533;&#65533;&#65533;&#65533; b&#65533;&#65533;&#65533;/&#65533;g7&#65533;&#65533;y&#65533;<&#65533;&#65533;sj&#65533;&#65533;&#65533;&#1333;4&#65533;7&#65533;=oT&#65533;&#65533;&#65533;x&#65533;&#65533;9&#65533;&#16155;r&#65533;Z&#65533;r&#65533;&#65533;&#65533;&#65533;&#65533;oP&#65533;&#65533;&#65533;&#65533;?&#65533;z&#65533;{&#65533;x&#154;&&#65533;&#65533;&#65533;_&#65533;&#65533;&#65533;&#65533;-[S&#65533;H&#65533;6&#65533;&#65533;V3&#65533;&#65533;&#65533;&#65533;^y#&#65533;"dW&#65533;~&#65533;?&#65533; l&#65533;&#65533;&#65533;&#65533;&#65533;&#65533;&#65533;w&#65533;&#65533;~&#65533;&#65533;)&#65533;&#65533;y&#65533;&#65533;C\&#65533;&#1977;&#65533;&#65533;u&#65533;!&#65533;X&#65533;67p&#65533;,v&#1675;jZs&#65533;&#65533;|&#65533;&#65533;&#65533;&#1908;)(t&#65533; &#65533;o&#65533;'&#1967;y&#65533;&#65533;&#65533;&#65533; &#479;&#65533;4&#65533;M*&#65533;\&#65533;4&#65533;&#65533;&#65533;&#65533;&#65533;[u&#65533;&#65533;E&#65533;{&#65533;A&#65533;&#65533;h-&#65533;&#65533;m&#65533;m&#65533;)l&#65533;F&#65533;&#1916;;&#65533;W&#65533;&#65533;&#65533;&#65533;&#65533;J&#65533;&#65533;i&#65533;PQ&#65533;&#65533;ug.T&#65533;&#65533;&#65533;&#1263;}?&#65533;4&#65533;&#65533;gEP&#65533;&#65533;BK&#65533;OX&#65533;+&#1645;u&#65533;&#65533;&#65533;&#65533;&#65533;O&#65533;>#h&#65533;&#190698;&#65533;P.&#65533;&#65533;&#65533;&#65533;>&#65533;F&#65533;n,&#65533;&#65533;&#65533;7I&#65533;&#65533;&#65533;&#65533;&#65533;&#65533;&#65533;m&#65533;&#65533;&#65533;&#65533;O6p&#65533;&#65533;&#65533;&#65533;&#65533;>/&#65533;&#65533;&#65533;&#65533;&#65533;&#65533;4&#65533;b&#65533;&#65533;K&#65533;]&#65533;t&#65533;gL&#65533;&#65533;&#1327;&#65533;&#65533;&#65533;&#65533;(&#65533;K&#65533;{&#65533;9&#65533;&#65533;&#65533;ds"1&#65533;&#65533;-q&#65533;&#65533;&#65533;&#65533;&#65533;&#65533;&#65533;7Z&#65533;&#65533;&#65533;<M&#65533;w&#65533;&#65533; &#1198;&#781;g&#65533;&#65533;-&#65533;&#65533;:&#65533;&#65533;&#65533;&#65533;C&#65533;p&#65533;&#65533;u&#65533;)&#65533;&#65533;6&#1857;&#65533;&#65533; &#65533;;&#65533;"&#65533;&#65533;_&#65533; &#65533;&#65533;&#65533;vS\|8&#65533;&#65533;&#65533;xvh&#65533;&#65533;&#65533;WB&#65533;|?c&#65533;&#65533;&#65533;q1&#65533;&#65533;dO&#65533;Kd&#65533;&#65533;H&#65533;+&#65533;#&#65533;&#65533;&#65533;T&#65533;*&#65533;%&#666;&#65533;VzF&#65533;&#65533;M&#65533;F~[3&#65533;i&#65533;j&#65533;.&#65533;#ut&#65533;&#65533;Z&#65533;&#65533;&#65533;&#65533;&#65533;&#65533;&#65533;O&#65533;?e&#65533;	~+|&#65533;&#65533;W&#65533;K&#65533;_R&#65533;&#65533;F&#65533;&#307;]&#65533;d qC&#65533;&#65533;.&&#65533;&#65533;9t'&#65533;`&#65533;&#65533;&#965;&#65533;&#1469;&#65533;m&#65533;&#65533;2&#65533;[&#65533;-&#65533;&#65533;u&#897;a}&#65533;{&#65533;.[}G&#65533;m_B&#65533;M&#65533;&#65533;&#65533;&#65533;=&#65533;&#65533;X&#65533;&#65533;G&#65533;n&#65533;&#65533;,&#65533;&#65533;~c&#65533;&#65533;&#65533;&#65533;&#65533;&#65533; 	h>.&#65533;&#65533;&#65533;&#65533;4&#65533;H4Wk&#65533;&#65533;&#65533;t&#65533;94&#65533;V&#65533;KmV&#65533;x'&#65533;&#65533;&#65533;W&#65533;zE*2ogb	<~{|6&#65533; &#65533;u&#65533;&#65533;&#2035;&#1999;<S&#65533;&#65533;&#65533;&#65533;g&#65533;x&#65533;&#65533;&#65533; &#65533;&#65533;u&#65533;&#65533;P&#65533;zg&#65533;$z&#65533;&#65533;&#65533;&#65533;47Px~&#65533;P&#65533;&#65533;&#65533;&#65533;&#1178;D&#65533;&#65533;&#65533;&#65533;p&#65533;$&#65533;6|NI&#65533;&#65533;&#65533;&#65533;&#65533;Qty5&#65533;&#65533;&#65533;y&#65533;&#65533;&#1458;k&#65533;&#65533;&#65533;&#65533;&#883;&#65533;&#65533;uF&#65533;/&#65533;&#65533;nY&#65533;&#65533;i&#65533;&#65533;&#65533;&#65533;&#65533;&#65533;&#65533;_&#65533;M&#65533;&#1685;&#25320;j:&#925;mu&#65533;&#65533;>%&#65533;&#65533;&#65533;5&#65533;&#65533;A&#65533;w&#65533;&#65533;&#1573;&#65533;P&#65533;	&#65533;?&#65533;&#11551;&#65533;>&#65533;&#65533;Z&#65533;g&#65533;c&#65533;vW&#65533;&#65533;;EQ&#65533;&#65533;&#65533;&#65533;&#65533;7{&#65533;&M&#65533;&#65533;&#65533;&#1075;N&#65533;2.&#844;&#65533;&#65533;&#65533;_&#65533;?&#65533;&#65533;&#65533;&#65533;4&#65533;&#65533; [&#65533;Zsyw&#65533;6S&#65533;W,&#20668;DM&#65533;&#65533;&#65533;&#65533;N&#65533;	p2&#65533;&#65533;&#65533;&#65533;&#65533;&#65533;8i&#65533;&#65533;1&#65533;'&#65533;w&#65533;4Oh^4&#65533;6&#65533;g<&#65533;U&#65533;>&#65533;&#65533;&#65533; &#65533;&#65533;mO&#65533;z&#65533;&#65533;&#65533;Km5&#1388;&#1685;&#65533;&#65533;&#1458;&#65533;&#65533;&#65533;I)o,)&#65533;&#65533;G&#65533;d&#65533;j&#65533;&#65533;N1&#65533;(r&#65533;&#65533;&#65533;&#65533;&#65533;&#65533;&#65533;&#65533;&#65533;&#65533;&#65533;sj&#65533;U&#65533;Z&#65533;M&&#65533;wk&#65533;&#65533;&#65533;&#65533;&#65533; &#65533;&#65533;&#65533;<&#65533;W&#65533; 9&#65533;&#65533;5o&#65533;&#1478;|G&#65533;K&#65533;&#65533;&#65533;V&#65533;&#65533;iVRx&#65533;&#246;&#65533;A&#65533;&#65533;&#65533;&#65533;&#65533;Dy&#65533;GR&#65533;&#65533;F0E|5&#65533;&#65533;&#65533;Q&#1069;&#65533;&#2036;&#1984;<g&#65533;j6P&#65533;;&#65533;&#65533;&#65533;&#65533;s&#65533;&#65533;&#65533;aI&#65533;?i&#65533;S&#65533;%&#65533;Y<&#277;_i'&#65533;( &#65533;&#65533;&#65533;&#65533;&#65533;&#65533;&#65533;&#65533;u&#65533;&#65533;&#65533;&#65533;&#65533;O x&#65533;&#65533;A&#65533;&#65533;&#65533;&#65533;&#65533;,K&#65533;&#65533;&#65533;&#65533;I#&#1324;&#65533;&#65533;&#65533;Y&#65533;&#65533;f&#65533;&#65533;QVQp&#65533;k(&#65533;t&#65533;H &#65533;&#65533;^~&#65533;?&#65533;&#65533;&#65533;&#65533;[&#65533;&#65533;6&#65533;"&#65533;&#65533;&#65533;E&#65533;&&#65533;&#65533;&#350;.[]B/&#65533;[izL&#65533;&#65533;&#65533;&#65533;kpGikc&#65533;&#65533;%Hy[&0&#65533;&#65533;&#65533;x&#65533;&#65533;:&#65533;)Q&#65533;&#65533;%&#65533;&#65533;&#65533;&#65533;oU&#65533;&#16337;&#65533;O&#65533;aN
&#65533;}&#65533;9R&#65533;&#65533;[Z&#65533;n&#65533;&#65533;&#1951;Y&#65533;&#65533;t&#65533;?~8|&#65533;&#65533;b&#1077;K&#65533;&#65533; &#65533;s&#65533;'U&#65533;&#65533;&#65533;|!&#65533;&#65533;&#65533;j&#65533;p&#1911;&#65533;.&#65533;&#65533;&#65533;&#65533;&#65533;+&#65533;&#65533;&#65533;&#65533; .\9&#65533;&#65533;t&#65533;/N&#65533;&#1294;&#65533;&#65533;6&#65533;&#65533;&#65533;&#65533;&#65533;&#65533;&#65533;&#65533;&#65533;&#65533;&#65533;) &#65533;&#65533;#&#65533;F)*&#65533;&#65533;7M>&#65533;&#65533;&#65533;&#65533;&#65533;&#65533;&#9115;&#65533;&#65533;&#65533;&#65533;&#65533;s[&#65533;t&#65533;&#65533;?&#65533;x&#65533;&#6511;&#65533;&#65533;5&#65533;gF&#65533;&#65533;&#1397;+K&#65533;k&#65533;_8&#65533;o&#65533;&#65533;&#65533;V&#65533;k&#65533;&#65533;s&#65533;&#65533;4BI&#65533;&#65533;/&#1623;&#65533;
!&#65533;_&#65533;&#65533;z&#65533;~8&#1262;&#65533;?X3&#65533;&#65533;&#65533;&#65533;&#274;&#65533;I&#65533;4&#65533;-&#65533;&#65533;&#65533;|&#65533;&#65533;4&#65533;V&#65533;&#65533;&#65533;&#65533;&#65533;-&#65533;&#65533; OG&#65533;	&#27941;N1mI*rV&#65533;&#65533;V&#1258;R&#65533;&#65533;S&#65533;&#65533;2&#65533;VS&#65533;X&#65533;A&#684;$&#65533;&#65533;&#1277;&#65533;&#65533;&#65533;f&#65533;&#65533;v&#65533;&#65533;&#61424;&#65533;q&#65533;&#65533;&#65533;&#65533;&#65533;
e&#65533;#&#65533;&#65533;n&#65533;>4&#65533;&#65533;&#65533;&#65533;A&#65533;k&#65533;?G&#65533;&#65533;&#65533;&#65533;&#65533;&#65533;&#65533;&#65533;&#65533;&#65533;&#65533;R-&#65533;&#65533;e&#65533;^&#65533;&#65533;&#65533;&#984;3$I&#65533;&#65533;5&#65533;&#65533;&#65533;&#65533;&#65533; &&#65533;&#65533;&#65533;k
>|&#65533;&#27374;xz&#65533;&o&#65533;Z&#65533;&#65533;&#65533;&#65533;&#65533;&#65533;&#65533;&#65533;&#59371;J&#65533;C`&#65533;Z&#65533;&#65533;&#65533;t&#65533;d;&#65533;w&#65533;&#65533;M~L&#65533;&#1494;&#65533;&#65533;&#65533;&#65533;&#65533;w&#65533;tO&#65533;$&#65533;?&#65533;|?&#65533;&#65533;:&#65533;&#65533;&#65533;&#65533;V&#65533;&#65533;~
&#65533;&#65533;|Sw&#65533;4&#65533;&#65533;.&#65533;{m%&#877;&#65533;&#65533;0&#65533;	m4&#65533;B$w$^&#65533;r&#65533;&#65533;i&#65533;n&#65533;&#65533;&#65533;k--4&#65533;>&#65533;&#65533;kQYZi&#65533;&#65533;&#65533;oq&#65533;Cm4&#65533;N&#65533;&#447;(S;&#65533;&#65533;&#65533;|Z&#65533;Me&#65533;&#65533;&#65533;&#65533;F&#65533;b&#65533;rRq&#65533;&#65533;&#65533;&#65533;&#65533;&#65533;&#58613;&#65533;&#65533;;Wg&#65533;}&#65533;&#65533;Jmj&#65533;kj&#65533;&#65533;&#65533;}o&#65533;&#65533;3&#223;&#65533;&#65533;&#65533;q&#65533;C&#65533;&#65533;?f&#65533;&#65533;&#22984;&#65533;~&#65533;&#65533;&#65533;&#65533;&#65533;&#65533;&#65533;|7&#65533;k&#65533;&#65533;&#65533;&#65533;&#65533;mc&#65533;Z&#2011;&#65533;K&#65533;&#65533;&#65533;&#65533;;E&#65533;F&#65533;DA>&#65533;&#65533;^&#65533;;&#65533;~0&#65533;L&#65533;&#65533;&#65533;&#694;z&#65533;&#65533;&#65533;&#65533;]&#65533;ym$&#65533;W&#65533;&#65533;&#65533;]&#65533;&#65533;FIO"""&#65533;&#65533;&#65533;6&#65533;&#65533;^G&#65533;7&#65533;,&#65533;&#65533;&#65533;q&#65533;<D&#65533;&#65533;&#65533;&#65533;&#65533;&#65533;&#65533;&#65533;&#65533;mgs&#65533;&#65533;&#65533;&#65533;&#65533;&#65533;&#65533;[&#65533;&#65533;%d&#65533;&#65533;Vr&#65533;la&#65533;&#65533;=&#65533;&#65533;&#65533;&#65533;&#65533;M&#65533;&#65533;&#65533;7&#65533;&#65533;&#65533;&#65533;&#65533;|k&#65533;&#34044;&#65533;]&#65533;&#65533;k&#65533;&#65533;&#65533;&#65533;&#65533;W{+&#65533;$uh]&#65533;R&#1073;&#988;&#65533;&#65533;i&#64071;&#65533;SNSr&#65533;&#65533;&#65533;5&#65533;&#35644;&#65533;t&#65533;O&#65533;N'&#65533;&#65533;k&#65533;p&#65533;&#65533;m*&#65533;\eROG'?&#65533;_C&#703;f&#65533;k&#65533;&#65533; &#65533;>?x&#65533;&#65533;&#65533;H_&&#65533;y&#65533;&#65533;&#65533;x&#65533;>&#65533;&&#65533;uo&#2009;&#65533;qX&#1801;&#65533;&#65533;`&#65533;&#65533;&#238;&#65533;3&#65533;&#65533;>!&#65533;&#65533;U&#401;&#65533;n&#65533;&#1205;MWLoj&#65533;&#65533;Z/&#65533;5&#65533;X&#65533;&#65533;33&#65533;-&#65533;[a&#65533;&#65533;6&#65533;&#65533;&#65533;&#65533;|&#65533;&#65533;|;&#65533;&#65533;&#65533;&#65533;&#65533;&#1647;&#143;
&#65533;&#65533;o&#65533;&#65533;zX&#65533;,&#65533;&#65533;&#65533;&#346;&#65533;&#65533;&#65533;&#65533;&#65533;[&#65533;&#65533;k&#65533;&#65533;2&#65533;&#65533;,n&#65533;N&#65533;N&#65533;&#65533;&#65533;&#65533;&#65533;Y&#65533;~&#65533;&#1695;&#65533;&#65533;&#65533;	&#65533;|X&#324350;6x&#65533;&#65533;&#65533;&#65533;&#65533;~&#65533;&#65533; &#65533;=o&#65533;&#65533;&#65533;&#65533;&#65533;&#65533;5{;&#65533;J&#65533;@&#65533;&#65533;0:&#65533;gc&#65533;&#65533;&#65533;&#65533;&#22143;5&#65533;
Y&#65533;&#65533;&#65533;&#65533;&#65533;k&#65533;J&#65533;&#65533;$&#65533;b&#1950;&#65533;w&#65533;S[&#65533;&#1903;&#65533;&#65533; &#65533;p&#65533;&#65533;<Y&#65533;&#65533;3&#65533;p\&#1853;n&#65533;}}/&#65533;&#65533;&#65533;!&#65533; &#65533;s&#65533;&#65533;O&#65533;&#65533;7&#65533;&#65533;&#65533;gu'&#65533;t&#65533;+O&#65533;&#24008;&#65533; &#65533;&]F&#65533;&#65533;&#65533;&#65533;&#51703;-=&#790;&#65533;&#65533;&#65533;w&#65533;F&#65533;&#65533;e&#65533;'&#65533;&#65533;&#1799;&#65533;&#65533;&#65533;&#65533;&#784;&#65533;K&#65533;?#F:&#65533;&#65533;%&#65533;8&#65533;B}:&#65533;&| &#65533;&#65533;&#65533;)|&#65533;&#65533;u&#65533;w&#223;&#65533;&#65533;&#65533;&#65533;&#65533;&#65533;&#154;&#65533;&#65533;&#65533;Cy&#65533;|+&#65533;&#65533;xn&#65533;W@&#65533;&#65533;}`a&#65533;B&#65533;&#65533;&#65533;=&#65533;}&#65533;&#65533;-K&#65533;&#65533;&#65533;&#65533;Zc&#65533;&#65533;&#65533;&#65533;&#65533;&#434;|1:&#65533;&#65533;&#460;&#65533;&#65533;&#65533;&#65533;`&#65533;&#65533;&#65533;1W\0&#65533;&#65533;Z&#65533;&#65533;V	&#65533;N&#65533;(1&#65533;{&#65533;b?&#65533;~&#65533;&#65533;&#65533;zT&#65533;V&#65533;Y&#65533;&#65533;&#65533;A:&#65533;N&#65533;&#65533;&#65533;&#65533;&#65533;&#65533;&#65533;&#65533;&#65533;&#65533;&#65533;&#65533;&#65533;p&#65533;&#65533;&#65533;&#65533;&#1782;&#65533;&#65533;6&#65533;&#65533;m&#65533;o&#65533;.&#65533;&#65533;\&#65533;+&#65533;Y&#65533;&#65533;&#65533;e&#65533;&#65533;Q&#65533;c&#65533;&#65533;&#65533;&#65533;&#65533;&#65533;F&#65533;&#65533;&#65533;h&#65533;&#65533;6&#1791;&#65533;ls&#65533;O&#65533;&#65533;7&#65533;~6&#65533;&#65533;&#65533;E&#65533;&#65533;&#65533;w&#65533;&#1470;0&#65533;&#65533;&#65533;1h&#65533;#&#65533;y&#65533;&#65533;&#65533;].Ff&#65533;&#65533;m&#65533;&#65533;&#65533;&#65533;&&#65533;&#65533;&#65533;&#65533;,d&#65533;&#65533;&#65533;~iX&#65533;&#65533;?&#65533;&#65533;-'&#65533;_&#65533;m&#65533;&#65533;3&#65533;K&#65533;&#65533;&#65533; V&#65533;N&#65533;&#65533;E&#1254;mSO&#65533;&#65533;&#65533;&#65533;{MB4&#65533;&#65533;o&#65533;&#15697;,L&#65533;$!L&#65533;&#65533;&#65533;&#65533;&&#65533;&#65533;?&#65533;x&#65533;F&#65533;4_&#65533;:&#65533;&#65533;&#65533;&#65533;&#65533;&#65533;j&#65533;$o&#65533;_C&#65533;9&#1318;&#65533;u^t8&#49845;&#65533;&#65533;&#65533;&#65533;X&#65533;&#65533;&#65533;&#65533;&#65533;&#65533;&#65533;Tq3O&#65533;a&#65533;&#65533;&#65533;E&#65533;q&#65533;&#65533;&#65533;&#1876;&#65533;&#65533;&#65533;]48&#65533;&#65533;xlm'&#65533;&#65533;&#65533;&#65533;&#16163;nO{&#65533;&#65533;&#65533;q&#65533;&#687355;&#65533;&#65533;&#65533;&#65533;9&#65533; &#65533;&#65533;[&#65533;x&#65533;&#65533;&#65533;&#65533;&#65533;&#65533;&#65533; &#65533;&#65533;&#65533;&#65533;&#65533;&#65533;1iWw&#65533;&#65533;&#65533;&#65533;&#65533;W&#65533;.&#65533;f&#65533;&#65533;$&#65533;Y"&#65533;&#65533;&#65533;Yu&#65533;7&#65533;&#402;I&#65533;1&#65533;&#65533;&#1555;&#11193;&#65533;-&#65533;X&#65533;&#65533;&#65533;&#65533;R&#65533;&#65533;&#65533;'&#65533;&#65533;&#205;&#65533;&#65533;&#65533;{[M;]&#1248;&#65533;|I&#65533;&#65533;#&#65533;&#65533;&#65533;&#65533;i&#65533;L&#65533;&#65533;Ct^&#65533;-"a'&#65533;&#65533;~&#65533;&#65533;Q&#65533;&#65533;&#65533;&#65533;@&#65533;,&#65533;9&#65533;%&#65533;&#65533;&#65533;&#65533;&#65533;&#65533;&#65533;W&#65533;C%&#65533;&#65533;&#65533;&#65533;&#400;&#65533;&#65533;	n	&#65533;&#65533;y&#65533;&#65533;CfVb&#65533;X&#65533;&#65533;&#65533;'&#65533;>1&#65533;&#65533;&#65533;?&#65533;~#&#65533;&#460;/&#65533;m&&#65533; &#65533;zn&#65533;&#65533;&#65533;Q&#65533;&#65533;w&#65533;{&#65533;h>x&#65533;^&#65533;&#65533;&#65533;/}<&#65533;[&#231;&#65533;g&#65533;m&#65533;&#65533;&#65533;A&#65533;A&#65533;"&#65533;J&#65533;&#65533;&#65533;Gz&#65533;&#65533;&#65533;&#65533;&#65533;N&#65533;+F&#65533;%S&#65533;&#65533;&#65533;$&#65533;Rw&#65533;&#65533;&#65533;~&#65533;<G&#65533;&#65533;&#65533;&#65533;D&#65533;6&#65533;qm?u&#65533;&#65533;&#65533;&#65533;&#1942;&#65533;Y3&#65533;W&#65533;&#65533;&#65533;z>\&#65533;&#65533;&#65533;E&#65533;&#65533;&#65533;&#65533;&#65533;?&#65533;4&#65533;&#65533;&#65533;k&#65533;&#65533;yw&#65533;x&#65533;&#65533;&#65533;&#65533;i&#65533;[Z&#65533;/.f&#65533;&#65533;&#65533;8&#65533;&#65533;&#65533;g&#65533;!&#65533;^]&#65533;&#65533;&#65533;&#65533;&#65533;&#65533;
x&#65533;&#12236;&#65533;S&#65533;&#65533;R&#65533;&#510;/&#65533;a&#65533;=D&#65533;&#65533;&#65533;n&#65533;&#65533;&#65533;?&#65533;&#65533;4&#65533;I&#65533;&#65533;+&#65533; 3&#65533;3\&#65533;YY&#65533;&#65533;!&#65533;&#65533;&#65533;&#1918;!+&#65533;&#65533;&#65533;a&#65533;&#65533;d&#65533;&#65533;<&#65533;/&#65533;&#65533;F&#65533;,&#65533;.&#65533;&#1679;&#65533;&#65533;F&#65533;&#65533;x&#65533;&#65533;Yb&#65533;I"X&#65533;&#65533;&#65533;J"gXZ.&#1959;&#65533;B&#65533;&#65533;&#65533;&#65533;&#65533;&#65533;&#65533;N&#65533;&#65533;W&#65533;~_x&&#65533;&#65533;&#65533;q&#65533;&#65533;&#65533;&#65533;\&#65533;&#65533;o&#1716;&#65533;&#65533;&#65533;&#65533;&#894;&#65533;&#65533;&#65533;&#65533;&#65533;o-&#65533;[&#433;&#65533;&#65533;&#65533;*z&#65533;"c&#65533;&#65533;e&#65533;&#65533;&#65533;&#65533;R&#65533;&#65533;H&#65533;&#65533;'m&#65533;z?&#65533;&#65533;&#65533;&#65533;|)&#65533;1IMFW&#65533;&#65533;&#65533;&#65533;$&#65533;&#65533;&#65533;&#65533;&#65533;&#65533;&#65533;&#154;&#65533;~&#65533;&#65533;&#65533;&#65533;_-]~&#65533;&#65533;_[].-?&#65533;mC&#65533;wz&#65533;&#65533;&#65533;&#65533;/#&#65533;t&#65533;&#65533;&#65533;&#65533;K0;NB_OxnH&#65533;&#65533;&#65533;;\&#65533;&#65533;&#65533;MOU&#65533;&#65533;&#1854; &#65533;&#65533;&#65533;&#65533;&#65533;v|g&#65533;&#38327;&#65533;"'&#65533;&#65533;&#65533;z.m&#413;&#65533;&#65533;4&#424;`|[&#65533; &#65533;&#65533;&#65533;&#65533;?&#65533;&#65533;&#65533;w&#65533;|D&#65533;&#65533;&&#65533;_&#65533;z&#65533;&#65533;&#65533;v&#65533;qm|G&#65533;]&#65533;&#65533;&#65533;b&#65533;mC&#65533;{-&#65533;&#65533;N&#65533;[&#65533;*&#65533;&#65533;&#65533;i&#65533;D&#65533;&#65533;e&#65533;&#65533;xv&#65533;_&#65533;t?&#65533;&#65533;&#1451;&#65533;h&#65533;&#65533;&#65533;&#65533;-&#385;}&#65533;&#40406;&#1434;&#65533;&#65533;&#65533;&#65533;i&#65533;&#65533;\E&#65533;!&#65533;&#65533;g&#65533;A"&#65533;&#65533;~a&#65533;bjB&#65533;#&&#1170;&#65533;M=5&#65533;&#65533;&#65533;N&#65533;&#65533;&#65533;6&#65533;T&#65533;G&#65533;-%&#52542;&#65533;&#65533;&#65533;m7&#65533;&#65533;&#65533;&#1652;MO[&#65533;u&#65533;i7&#65533;kt&#65533;1&#1900;]C1&#65533;&#65533;hdUVRc&#65533;&#65533;&#65533;&#65533;&#65533;&#65533;&#65533; &#65533;&#65533;&#65533;.&#65533;&#65533;&#65533;&#65533;&#65533;&#65533;M&#65533;&#65533;&#65533;&#65533;&#65533;&#65533;o&#65533;uKZ&#65533;&#65533;Y&#65533;&#65533;&#65533;&#65533;?&#65533;&#65533;[&#65533;&#65533;&#65533;::I.&#65533;&#65533;\&#65533;&#65533;et&#65533;l&#65533;F&#65533;b?>>&#65533;&#65533;&#65533;U&#65533;&#65533;&#65533;&#65533;&#65533;&#1990;&#65533;&#65533;&#65533;#8V&#65533;/&#65533;w&#65533;&#65533;&#1880;H&#65533;[O*&#65533;&#65533;&#65533;;w"&#65533;&#65533;&#65533;&#65533;VW#[&#65533;&#65533;&#65533;\G&#65533;`&#65533;&#1743;&#65533;?&#65533;+&#972;&#65533;4&#65533;&#1125;&#65533;3&#506;&#967;&#65533;&#65533;+&#65533;&#65533; |&#65533;l|+&#65533;m&#65533;WP&#65533;h&#65533;&#65533;[&#65533;K&#65533;&#65533;\3$&#65533;Kz&#65533;&#65533;TI&#65533;)a&#1712;&#65533;&#65533;&#65533;&#65533;&#65533;&#65533;&#65533;&#65533;Zik&#65533;&#65533;&#65533;&#65533;&#65533;&#65533;F&#65533;OX&#65533;&#65533;&#65533;O&#65533;o&#65533;&#65533;:&#65533;&#65533;&#65533;<g&#65533;;&#65533;	&#65533;&#65533;&#65533;X&#65533;=&#65533;j&#65533;&#65533;&#65533;x&#65533;&#65533;&#65533;&#65533;&#65533;HQ&#65533;W&#193;&#65533;&#65533;4W&#65533;&#65533;&#65533;d&#65533; &#1759;&#65533;&#65533;t&#65533; &#65533;|U&#65533;-&#65533;&#65533;D&#65533;&#65533;:x&#65533;&#65533;sq#&#65533;A&#65533;&#65533; &#65533;`l&#65533;&#65533;&#65533;&#65533;&#65533;N&#1193;+&#65533;{&#65533;O&#65533;O&#827;A}&#65533;&#65533;&#65533;w&#65533;&#65533; W&#65533;&#65533;?&#65533; m&#65533;|f&#65533;&#65533;&#65533;&#65533;V&#65533;&#65533;>&#65533;w&#65533;WV&#1295;&#65533;mv&#65533;I&#65533;mZ-OP&#65533;=_M_x;&#65533;zF&#65533;f&#65533;&#342;&#1791;&#65533;&#65533;&#65533;&#65533;&#65533;\&#65533;&#65533;H&#65533;<&#65533;&#65533;R&#65533;K&#65533;&#65533;)&#65533;	7&#65533;&#65533; &#65533;?&#65533;&#65533;&#65533;>&#65533;4&#65533;=&#65533;`&#65533;&#65533;&#65533;&#65533;6&#65533;&#65533;&#867;_&#65533;r&#65533;&#65533;[&#65533;&#65533;52d&#65533;,&#65533;%XF&#65533;U&#65533;|&#65533;&#65533;&#65533;.&#65533;&#65533;?	n&#65533;&#818;&#65533;~&#1637;i&#65533;B~7	-&#65533;&#65533;&#65533;&#65533;&#65533;k&#65533;_&#65533;&#65533;&#65533;&#65533;&#65533;o&#65533;&#65533;&#65533;&#65533;4&#65533;V&#65533;&#1212;Q&#65533;&#65533;Ge&#65533;ZH&#65533;&#65533;&#65533;b&#65533;.&#65533;&#65533;N&#65533;/&8$n&#65533;$@&#65533;FtI&#65533;&#65533;!&#65533;,&#65533;>!&#65533;F&#65533;.&#65533;lDS&#65533;&#65533;8&#1092;&#65533;&#65533;&#65533;&#65533;)&#872;+$&#65533;9J&#65533;&#1939;j&#65533;&#65533;&#65533;O&#65533;P&#65533;E&#65533;.w&#65533;j&#1525;&#65533;j<&#65533;&#65533;&#65533;m&#65533;&#65533;y&#65533;&#65533;&#65533;	&#65533;&#65533;?&#65533;&#65533;&#65533;&#65533;?&#477;!<M&#65533;&#65533;@M6&#65533; &#65533;z&#65533;&#65533;:L70&#65533;:&#65533;&#65533;&#65533;E&#65533;&#65533;h&#65533;&#65533;&#65533; &#65533;&#65533;F&#65533;&#65533;K&#65533;)&#65533;Z%&#65533;&#65533;cG&#65533;I&#65533;&#65533;m&#65533;	&#65533;/&#65533;_&#65533;&#65533;&#65533;w&#65533;&#65533;,&X-&#65533;&#65533;d&#65533;p&#65533;[E&#65533;&#65533;A6&#65533;&#65533;&#65533;&#65533;&#65533;&#65533;6&#65533; &#65533;p&#49825;&#65533;d,&#65533;&#65533;&#65533;&#65533;&#65533;?&#65533;Qo~&#592;Xxc&#65533;&#1389;&#65533;A&#65533;&#65533;yc{&#65533;9&#65533;&#65533;6&#65533;\x&#65533;&#65533;&#65533;#&#65533;<Y&#65533;i1&#65533;&#65533;Z&#65533;27&#65533;&#65533;FT&#65533;K&#65533;&#65533;&#65533;&#65533;&#65533;&#65533; &#65533;b&#65533;e-_K}g&#65533;Z7&#65533;#P2&#65533;&#65533;4&#65533;&#65533;&#65533;f&#65533;4K&#65533;&#65533;{&#65533;&#65533;&#65533;&#65533;3H2&#65533;VX&#65533;!5&#65533;&#65533;W,&#65533;0&#65533;a&#65533;&#65533;&#16889;J&#65533;8J&#65533;&#1157;>[&#65533;7&&#65533;5^Ss&#65533;&#65533;&#65533;xa(&#65533;+v&#65533;&#65533;Io&#65533;&#65533;j&#65533;&#65533;Kk&#65533;&#65533;&#65533;	&#65533;FxO&#65533;&#65533;	&#65533;&#65533;&#65533;&#65533;&#65533;&#65533;&#65533;G&#65533;-&#65533;&#65533;q&#65533;&#65533;&#65533;&#300;&#65533;a&#1189; #&#65533;Bw9$&#65533;&#65533;|&#65533;&#65533;&#65533;h&#65533;u&#65533;)&#65533;-3&#65533;&#65533;&#65533;&#65533;6&#65533;y}&#65533;&#65533;}1,`&#65533;a-&#65533;&#65533;i&#65533;i&#65533;0&#65533;9&#65533;&#65533;&#65533;&#65533;F&#65533;&#65533;&#65533;&#65533;&#65533;&#65533;&#65533; &#65533;NcOE&#65533;&&#65533;&#65533;&#65533;&#826;&#65533;&#65533;_R&#65533;&#65533;&#65533;&#65533;
IrB^&#65533;&#65533;.&#65533;&#65533;g&#65533;`mo6f&#65533;	&#65533;&#65533;w&#65533;/&#65533;(O&#65533;Q&#65533;&#65533;Iu&#65533;O&#65533;&#65533;Z&#65533;1*&#65533;&#65533;&#1759;&#65533;&#65533;&#65533;H-&#65533;&#65533;o[i&#65533;9&#65533;&#65533;Di&#65533;-&#65533;dnr&#65533;&#282;&#65533;)&#65533;8&#65533;&#65533;h&#909;:&#65533;&#65533;&#65533;&#65533;V&#65533;&#65533;&#65533;&#1401;?w$&#65533;F&#65533;i&#65533;&#65533;&#65533;&#65533;\&#65533;p&#65533;!'[T&#1683;MZ&#1021;&#65533;k&#65533;&#65533;<{&#65533;&#65533;&#65533; &#65533;0xo&#65533;o&#65533;|M&#65533;&#65533;<Ym&#65533;&#65533;&#65533;&#447;]OO&#65533;&#65533;&#949;&#65533;&#410;&#65533;{&#65533;&#65533;&#65533;&#65533;k&#65533;|A&#65533;&#65533;#&#65533;&#65533;Z&#65533;&#65533;&#65533;&#65533;&#65533;&#65533;k&#65533; &#65533;&#65533;&#65533;'G&#65533;&#65533;&#65533;&#65533; &#65533;&#65533;&#65533;-/&#65533;&#65533;&#65533;x{&#65533;p?&#65533;&#65533;[&&#65533;-&#65533;j&#65533;&#65533;M3&#487;&#65533;X&#65533;&#65533;}&#65533;&#65533;&#65533;fi	&#65533;&#65533;&#65533;#&#65533;&#65533;&#65533;&#65533;&#65533;P&#65533;&#65533;&#65533;`&#65533;&#65533;|&#65533;&#65533;&#65533;K&#65533;m&#65533;j>B^&#65533;&#65533;^&#65533;&#65533;y&#65533;&#65533;/&#65533;_I3_h&#65533;*&#65533;&#65533;&#65533;!&#65533;N&#65533;&#65533;7x.&#65533;&#65533;
&#65533;^S7&#1567;&#65533;I&#65533;&#65533;&#65533;;&#65533;&#65533;&#65533;&#65533;&#65533;&#65533;&#65533;&#65533;}&#65533;=B&#65533;&#65533;&#65533;&#65533;&#65533;w&#65533;&#65533;&#65533;G&#65533;&#65533; &#65533;b&#65533;&#65533;}&#65533;&#65533;&#65533;&#65533;x^=&#65533;&#65533;5&#65533;2&#65533;K&#65533;&#1262;u&#65533;&#670;&#65533;&#65533;m&#65533; &#65533;&#65533;&#65533;&#65533;&#65533;e&#65533;&#65533;&#65533;1&#65533;Y&#65533;F?&#65533;q&#65533;FT&#1523;&#65533;-J&#65533;&#65533;&#65533;*NQT&#65533;&#65533;T&#65533;z&#65533;h&#65533;&#65533;8&#65533;&#65533;&#1284;&#65533;5&#65533;&#65533;&#65533;R&#65533;^&#1533;&#65533;&#65533;&#65533;&#65533;u&#65533;&#65533;&#65533;]P&#65533;XV&#65533;M&#65533;C&#65533;&#65533;&#1103;&#65533;#&#65533;&#65533;6p.&#65533;&#65533;e&#65533;0&#65533;3H&#65533;#p&#65533;&#65533;&#65533;&#65533;w&#65533;~&#65533;&#65533;&#65533;&#65533;&#65533;&#65533;&#65533;Yc4zkx&#65533;/&#65533;Z&#65533;&#65533;xc&#65533;&#65533;u&#65533;l>_X&#65533;r&#65533;&#65533;&#65533;,&#367;&#65533;J&#52610;&#65533;d-&#65533;2&#65533;&#65533;xg&#446;&#65533;&#346;&#65533;&#65533;4m~&#65533;|&#65533;&#65533;&#65533;&#65533;j&#65533;&#65533;O7$_E&#65533;]&#1892;:&#65533;&#65533;&#65533;&#65533;&#65533;g&#65533;e&#65533;YUK&#65533;&#65533;&#65533;&#65533;+&#65533;&#65533;&#65533;0|&#65533;&#65533;&#230;Ko&#65533;&#65533;m,->&#65533;Q&#65533;Ib&#65533;7&#65533;<)k&#65533;&#65533;&#65533;^&#65533;&#65533;\&#65533;&#65533;vK&#65533;2[a;&#65533;[O;e&#65533;&#65533;7&#65533;&#65533;p&#65533;&#65533;J&#65533;g5&#52837;~x&#65533;+-&#65533;[&#65533;&#65533;&#65533;c&#65533;\&#65533;	E:&#65533;)E&#65533;&#65533;&#65533;m&#65533;VN&#65533;}u&#65533;&#65533;v&#65533;&#65533;_&#1141;?S&#65533;&#65533;k&#65533;}&#1941;r^{&#65533;&#65533;^&#65533; &#65533;H&#65533;h&#65533;C&#65533;#d&#65533;&#65533;&#65533;HS_&#65533;&#65533;?&#65533;&#1480;?f/&#65533;&#65533;M&#65533;{&#1991;&#65533;~#x&#65533;&#65533;,&#65533;&#65533;&#65533;v&#65533;T&#65533;&#65533;&#65533;m&#65533;&#65533;&#65533;qw&#65533;&#65533;:&#65533;&#65533;&#65533;
B&#65533;&#65533;9G&#65533;&#65533;Eb&#65533;&#65533;&#65533;&#65533;&#65533;M&#65533;&#65533;&#65533;&#65533;&#65533;&#322;&#65533;i&#65533;&#65533;Y&#65533;K&#65533;um&#65533;>k&#65533;-#&#1333;.'&#65533;F&#65533;7&#65533;n[p&#65533;-&#65533;r&#65533;&#65533;&#65533;&#1715;%&#65533;&#65533;&#65533;<&#65533;^&#65533;&#65533;&#65533;qus&#65533;&#65533;.&#65533;&#65533;&#65533;sm&#65533;&#65533;&#65533;&#65533;&#65533;&#65533;&#1681;&#65533;V&#65533;&#65533;2&#65533;&#65533;?&#65533;jW&#65533;!J&#65533;&#65533;(&#65533;Om4&#65533;&#65533;&#28463;&#65533;c&#65533;&#65533;W&#65533;/&#65533;&#65533;O&#65533;&#65533;m5&#65533;&#65533;~m&#65533; &#65533;Xl&#65533;{&#65533;&#65533;&#65533;&#65533;&#65533;&#65533;e&#65533;&#65533;&#65533;3&#65533;&#65533;_g&#65533;]]'&#65533;&#65533;MY&#65533;$&#65533;n^&#65533;;=_&#65533;&#65533;%&#65533;uVx&#65533;Vg&#65533;&#65533;c&#65533;&#65533;&#65533;v&#65533;&#65533;74&#65533;&#65533;&#65533; h&#65533;&#65533;|C&#1390;~%E&#65533;&#65533;&#65533;cQ&#65533;&#65533;&#65533;&#65533;%&#65533;&#65533;&#65533;&#65533;&#65533;,&#65533;]&#65533;H&#65533;f&#65533;&#65533;&#65533;&#65533;,0&#65533;&#65533;m&#1681;F&#65533;F&#65533;&#65533;&#65533;&#65533;|&#65533;&#1598;?&#65533;&#65533;&#65533;{&#65533;&#65533;x&#65533;+?&#255;&#65533;&#65533;_hsiZ}&#65533;O&#65533;xs&#65533;&#65533;&#279;+&#65533;x&#65533;J&#65533;0&#65533;&#40103;&#65533;6&#65533;C+$&#65533;,&#65533;&#65533;r_&#65533;'&#65533;xc&#65533;&#1430;&#65533;N&#65533;&#65533;&#65533;*&#65533;&#65533;%&#869;&#65533;N&#65533;"&#65533;&#65533;)$&#65533;Eo0a&#65533;rQ&#65533;&#65533;&#65533;&#65533;~!,3&#65533;Q&#65533;Df&#65533;/&#65533;[&#65533;&#65533;&#65533;[&#1643;i&#65533;&#65533;&#65533;?&#65533;&#65533;
&#1384;&#65533;T&#65533;&#65533;&#65533;8&#65533;&#65533;&#1143;g~&#65533;&#65533;{&#65533;s&#700;3&#65533;1&#65533;&#65533;&#65533;&#65533;&#65533;&#65533;c&#65533;&#65533;&#65533;}&#65533;'&#65533;&#65533;&#65533;7&#65533;i-g&#65533;#&#65533;$7&#65533;&#65533;&#65533;c&#65533;&#65533;&#189;c&#65533;
>|7MBO&#65533;z-:&#65533;&#65533;&#65533;&#65533;&#65533;yc&#65533;u&#65533;&#65533;&#65533;&#1252;h&#65533;]3f&#65533;{[&#65533;&#65533;&#65533;&#65533;\&#65533;,&#65533;o@&#65533;&#65533;pbPg;\&#65533;zc&#65533;^&#1298;=&#65533;&#1561;&#65533;1&#65533;Hx&#65533;K$&#65533;Nz&#65533;9&#65533;_&#984;&#65533;-&#65533;q&#65533; &#65533;&#65533;j&#1806;NJ&#65533;&#65533;&#29826;o&#65533;&#65533;s&#65533;wk&#65533;&#65533;m&#65533;&#65533;&#65533;)p&#65533;Y&#65533;\&#65533;M&#65533;&#65533;&#65533;&#65533;}&#65533;}&#65533;Wuwc&#65533;&#65533;&#65533;&#65533;&#65533;M&#65533;&#65533;m&#65533;&#65533;hK&#65533;&#65533;2&#65533;&#65533;-/pI&#65533;/8&#65533;&#65533;==m&#65533;&#65533;w&#65533;&#65533;&#65533;&#65533;(/&#65533; &#500;&#65533;&#65533;&#65533;&#65533;$g=+&#1020;_&#65533;H|;&#65533;&#65533;&#65533;{C}w&#65533;O&#65533;&#65533;&#65533;&#65533;^>g&#65533;`&#65533;}&#65533;+&#65533;&#65533;&#65533;W,K:qR &#65533;&#65533;&#65533;&#1997;k&#65533;&#65533;&#65533;&#65533;GE&#65533;&#65533;&#65533;&#65533;H|=s}:G
_$1	&#65533;&#65533;}?Pd&#65533;&#473;&#65533;hd&#65533;F&#65533;p&#1366;)&#65533;f.3&#65533;YB&#65533;&#65533;&#65533;jI&#65533;BN&#65533;r&#65533;D&#65533;&#65533;j&#65533;+&#65533;&#65533;_&#65533;L&&#65533;.1&#65533;o&#65533;[_&#65533;Y={&#42367;V}i&#65533;&#65533;&#65533;Z&#403;&#65533;&#65533;O]&#65533;&#1890;^}&#65533;N&#65533;$&#65533;&#65533;&#65533;&#65533;&#65533;Ie&#65533;&#65533;&#65533;x&#65533;&#65533;&#65533;,&#1032;&#41847;q&#65533;&#65533;&#65533;&#65533; d&#65533;&#65533;&#65533;$&#65533;&#65533;&#65533;?&#65533;2ZS&#65533;&#65533;7&#65533;&#65533;l&#65533;%^&#65533;&#65533;	[&#65533;A&#65533;&#65533;~&#65533;&#65533;&#65533;/&#65533;=k&#65533;_P&#65533;`n/&#65533;&#65533;&#608;&#1549;,ryi&#65533;h&#65533;=&#65533;&#1476;&#65533;?&#65533; &#65533;z&#65533;dI&#65533;&#65533;N&#65533;o&#65533;T&#65533;&#65533;&#65533;A&#65533;=J&#65533;!oh&#65533;&#427;5&#65533;&#65533;&#46534;&#65533;&#65533;&#65533;&#65533;?4KG2J&#65533;&#887;&#1150;&#65533;&#65533;&#65533;&#65533;&#65533;&#1397;-f&#65533;C&#65533;&#65533;&#1395;&#65533; k&#65533;j&#65533;&#65533;3&#1935;&#65533;&#65533;3&#65533;&#65533;&#65533;&#65533;.&#891;&#65533;g&#65533;&#65533;@&h&#65533;&#65533;&#65533;&#1695;Y&#65533;x&#65533;%&#65533;13&#65533;&#65533;8&#65533;S.r&#22164;c*rT&#18725;M&#65533;&#65533;&#1389;&#941;>YJ&#65533;NQ&#65533;&#65533;&#65533;nS&#65533;&#65533;hJ&#65533;
&#65533;&#65533;&#65533;V&#65533;&#65533;[&#65533;&#65533;&#65533;&#64438;?G&#65533;&#65533;&#65533;]cK&#65533;&#65533;&#65533;&#65533;&#65533;Wv2]^&#65533;&#65533;&&#65533;&#65533;&#65533;&#65533;&#65533;h&#65533;&#65533;v&#65533;I &#65533;!&#65533;&#65533;&#1136; &#65533;4&#65533;&#65533;&#65533;!&#65533;|&#65533;&#65533;&#65533;Gq&#65533;&#65533;&#65533;&#65533;&#65533;&#65533;&#65533;&#65533;&#65533;\&#65533;&#65533;&#65533;[qr&#65533;&#65533;Nr>v&#65533;&#65533;&#65533;|}u&#65533;|q&#65533;k\&#65533;&#65533;&#65533;}C&#65533;&#65533;j&#1030;&#65533;&#65533;&#65533;Skk(&#65533;mh&#65533;0&#65533;wco&#65533;_&#65533;<&#65533;&#65533;&#65533;y&#65533;&#65533;V&#65533;&#65533;Pj&#65533;&#65533;c&#65533;&#65533;&#65533;#$[XI&#65533;&#65533;&#65533;c&#65533;k&#65533;&#65533;y&#65533;`&#65533;&#65533;<;&#65533;A&#65533;&#65533;m&#65533;&#65533;&#65533;&#65533;N&#763;&#65533;&#65533;&#65533;{&#65533;&#65533;F&#65533;\&#65533;z&#65533;C&#65533;D&#65533;&#65533;i&#65533;&#65533;&#65533;&#65533;*&#65533;&#65533;;&#65533;&#65533;&#65533;_>F&#65533;&#65533;&#737;&#65533;`(&#65533;<eBP0&#65533;^k]&#65533;{&#65533;/&#65533;i>!&#65533;&#65533;&#65533;,&#65533;1&#65533;&#1782;&#65533;&#65533;[il&#65533;9&#65533;&#65533;&#65533;	d&#65533;1vm&#65533;@&#65533;&#65533;c&#65533;G&#65533;0|&#65533;&#65533;&#65533;&#65533;&#65533;&#65533;&#65533;&#65533;WK9&#65533;&#65533;&#65533;&#65533;[&#65533;,&#65533;R\&#65533;K@&#65533;3ibw)&#65533;&#65533;&#65533;q&#65533;W.y&#65533;O&#65533;&#65533;`&#65533;&#65533; &#65533;&#65533;&#65533;t&#65533;&#65533;&#65533;G4&#65533;&#65533;&#65533;^"&#65533;A&#65533;&#65533;\ik(&#65533; &#65533;r&#65533;8s&#65533;&#65533;^5&#65533;0*x&#65533;|&#65533;&#65533;&#65533;&#65533;&#65533;O&#65533;;r&#65533;&#65533;&#65533;]&#65533;&#65533;&#65533;&#65533;2&#65533;!&#65533;&#65533;p&#65533;&#65533;&#1547;&#65533;\&#65533;qQ&#65533;&#65533;&#65533;m&#65533;&#65533;p&#65533; &#65533;|=&#65533;&#65533;6&#65533;&#65533;&#65533;&#65533;&#65533;&#65533;Yx&#65533;&#65533;f&#65533;w&#65533;&#65533;>|&&#65533;&#65533;&#65533;]&#65533;u&#65533;&#1134;&#65533;_&#65533;&#65533;>+&#1141;C&#65533;&#1716;Z&#65533;&#65533;z&#65533;&#65533;&#65533;W&#65533;&#65533;&#65533;&#65533;&#65533;f8&#65533;&#65533;O&#65533;'&#65533;&#65533;o&#65533;&#65533;&#65533; j}[&#65533;.&#65533;&#65533;&#65533;^xZ&#65533;&#65533;&#65533;&#65533;&#65533;4&#65533;&#65533;P&#65533;~8&#1532;&#65533;&#65533;&#65533;sH&#65533;U&#65533;&#65533;&#65533;u;&#65533;'M&#65533;&#65533;&#65533;f&#65533;&#65533;O&#65533;\&#65533;&#892;s1&#65533;&#65533;&#65533;&#65533;&#65533;&#65533;&#65533;&#65533;&#65533;&#65533;"&#65533;&#65533;&#65533;?&#65533;&#65533;&#65533;&#65533;&#65533;Ga&#65533;&#65533; &#65533;&#65533;}y&#65533;iS&#65533; e&#1004;Y[&#65533;&#65533;\&#65533;<VC&#65533;[,&#65533;&#65533;&#65533;&#65533;u&#65533;9&#65533;o&#65533;Z&#65533;&#65533;?&#65533;&#65533;&#65533;&#65533;&#65533;r&#65533;&#65533;$6&#65533;&#65533;^&#65533;&#65533;2&#65533;&#65533;X&#65533;&#65533;>%Oi:&#65533;:&#65533;&#65533;&#65533;&#65533;&#1918;&#65533;&#65533;&#65533;H&#65533;!&#65533;.&#65533;&#65533;&#65533;^=&#809;&#65533;'&#65533;&#65533;k0&#65533;d&#65533;^&#65533;h[&#65533;&#65533;&#65533;t&#1846;|&#65533;&#65533;&#65533;j&#65533;r&#65533;&#65533;r&#65533;&#65533;&#65533;&#65533;&#65533;&#65533;m&#65533;}&#65533;&#65533;&#65533;&#65533; I-&#65533;?&#65533;5&#54355;&#65533;3&#65533;+&#65533;&iI&#65533;&#65533;&#65533;&#65533;&#65533;&#65533;&#65533;&#65533;&#65533;&#65533;;0a:nA&#65533;&#65533;y&#65533; &#271;&#65533;&#65533;&#65533;&#65533;&#65533;&#65533;&#65533;&#65533;&#1997;&#65533;{&#65533;&#65533;&#65533;a:&#65533;&#65533;n5_&#65533;&#65533;^&#65533;f&#1389;l&#65533;&&#65533;&#65533;Z&#65533;j&#65533;&#65533;&#65533;dp&#65533;>q![&#65533;c&#65533;w&#65533;3&#65533;&#65533;g&#65533;&#65533;]#&#65533;&#65533;~!^&#65533;Y&#65533;&#65533;}&#65533;?&#65533;C&#65533;&#1188;&#65533;&#1836;&#65533;f:&#1449;&#65533;B&#65533;&#988;&#65533;&#178;N&#65533;&#65533;*&#65533;#1@|&#65533;&#65533;&#65533;&#65533;&#65533;&#65533;O&#1675;&#11612;&#65533;u&#65533; |?&#65533;&#65533;&#65533;R&#65533;&#223209;&#65533;&#65533;&#65533;&#65533;&#65533;_CV^"&#65533;Z&#65533;&#65533;<S&#65533;&#65533;j&#65533; F&#1324;e&#65533;&#65533;N&#65533;&#65533;&#65533;&#65533;&#65533;&#65533;f@ &#65533;<4&#65533;.yC&#65533;&#65533;_AU&#65533;u&#65533;&#65533;&#65533;&#65533;N0K&#65533;&#65533;&#1271;s&#65533;&#65533;&#65533;&#65533;-L$*&#65533;^&#978;&#65533;qr&#65533;&#65533;(&#65533;-m&#65533;&#65533;&#65533;S|\&#65533;&#65533;&#65533;&#65533;-&#65533;&#65533;&#65533;x&#65533;&#65533;v&#65533;&#65533;&#65533;&#65533;&#65533;nu&#65533;S&#65533;v&&#1461;F&#65533;&#65533;S&#65533;&#65533;T&#65533;i^)&#65533;u-R&#65533;&#1580;&#65533;M&#65533;&#65533;A&#65533;&#65533;&#65533;&#65533;"&#65533;?&#65533;&#65533;&#65533;Qj&#2036;&#65533;&#65533;&#65533;&#65533; &#65533;~"&#65533;~+&#65533;x&#65533;&#65533;&#65533;&#65533;|C&#65533;&#65533;&#65533;&#65533;&#65533;'Cs&#65533;&#65533;v&#65533;<w&#65533;&#65533;2F&#65533;/&#65533;&#65533;&#65533;&#65533;&#65533;&#65533;&#65533;,&#65533;.&#65533;'&#65533;<u&#65533;C&#65533;&#65533;>&#65533;&#65533;V&#65533;&#65533;1&#65533;sT&#65533;&#65533;[&#65533;&#65533;X]x&#65533;N&#65533;_&#65533;xv&#65533;&#65533;muw4&#65533;_&#65533;&#65533;R&#65533;X(&#65533;+&#65533;&#65533;&#65533;r&#1208;&#65533;&#65533;&#65533;|9&#65533;Sx&#65533;&#65533;&#1415;&#65533; 	&#65533;&#65533;&#65533;9&#65533;&#65533;!$&#65533;&#65533;M	&#65533;&#65533;&#65533;]&#922;_&#65533;!V&#65533;gs&#65533;m&#65533;ok&#65533;&#65533;Y&#65533;L&#65533;&#2025;Q&#65533;5EV&#65533;&#1525;&#65533;r&#65533;&#65533;&#65533;=&#1303;u&#65533;&#65533;&#65533;&#65533;k&#65533;:t#wk]JOkvz&#65533;?&#65533;&#65533;&#65533;5&#65533; &#65533;&#65533;|_&#1278;"Z|=&#65533;u&#65533;&#65533;&#65533;X&#65533;&#65533;o&#65533;&#65533;.&#65533;&#65533;I	&#65533;&#65533;&#65533;&#65533;&#398;<sc&#65533;&#65533;3N&#65533;6&#65533;&#65533;V&#65533;[in-&#65533;&#65533;M%7C&#65533;>&#65533;&#65533;&#65533;O&#65533;M&#65533;&#65533;l&#65533;&#65533;&#65533; j+&#65533;a&#65533;&#65533;&#65533;Q&#65533;&#65533;&#65533;x&#1652;&#65533;wZ&#65533;&#65533;_	|W&#65533;=e &#65533;mv&#827;&#65533;:32&#65533;&#65533;&#65533;"&#65533;&#65533;&#65533;&#65533;&#65533;&#65533;I&#65533;?&#65533;&#65533;&#65533;9|sg&#65533;&#65533;xv&#65533;&#65533;&#65533;&#65533;O&#65533;&#65533;/&#65533;<G&#65533;x&#65533;KG&#65533;|=&#65533;&#65533;&#65533;&#65533;[&#65533;&#1453;&#65533;&#65533;&#65533;&#65533;A&#65533;&&#65533;&#65533;&#65533;&#65533;"&#287;&#65533;&#65533; &#65533;&#65533;&#65533;7&#65533;o&#65533;&#65533;&#65533;&#65533;^&#65533;Mo)&#65533;7K1q&#65533;Mf&#65533;&#65533;8&#65533;;p&#65533; g@&#1094;#8l &#65533;&#65533;,&#65533;<pF>8h&#65533;&#65533;&#65533;*&#65533;&#65533;&#65533;&#65533;qW&#65533;rz|&#65533;&#65533;&#65533;&#65533;&#65533;&#65533;g&#65533;&#65533;Z\&#65533;&#65533;,&#65533;rN&#65533;&#65533;&#65533; =le&#65533;&#65533;QO&#65533;&#65533;&#65533;b>&#65533;&#65533;&#318; &#65533;&#65533;I7Y&#65533;=c&#310;z~&#65533;&#65533;4&#65533;tG&#65533;&#65533;&#65533;5&#65533;&#65533;&#65533;Pq&#65533;m&#65533;&#65533;&#65533;&#65533;y&#65533;&#65533;&#65533;&#65533;8xS&#65533;vk&#65533;xe>h&#65533;t&#65533;$&#65533;$&#65533;:~&#65533;an&#65533;y<&#65533;"&#65533;1&#65533;{&#65533;&#65533;Q&#65533;J&#65533;&#65533;&#65533;&#65533;&#65533;&#65533;|c&#65533;&#65533;H&#65533;:&#65533;&#65533;&#65533;[?&#65533;&#65533;m&#65533;k{&#65533;&#65533;&#65533;Z&#335;&#65533;uI5&#65533;&#65533;.n&#65533;&#65533;&#1326;&#65533;&#65533;&#65533;x&#65533;t&#65533;&#65533;[8.$&#1682;\&#1697;i&#65533;&#65533;&#65533;&#65533;&#65533; I&#65533;&#65533;&#65533;J&#65533;\xK&#65533;&#65533;_&#65533;&#65533;&#65533;(LZ|^%&#65533;&#60259;&#65533;W&#65533;Vw-{&#65533;&#1865;4&#65533;kzE&#65533;&#65533;
&#65533;s3na6&#65533;~5&#65533;V&#65533;&#65533;e&#65533;&#65533;7&#65533;&#65533;&#65533;&#65533; ^&#65533;7&#65533;&#65533;|&#65533;&#65533;&#65533;&#65533;zZ)&#65533;&#65533;j&#65533;k&#42934;&#65533;&#65533;&#65533;&#65533;<&#65533;G&#65533;I&#65533;s&#65533;&#65533;'&#65533;.&#65533;ky&#65533;u&#65533;Ha&#65533;wK&#65533;&#65533;Bo&#65533;n,&#1563;&#65533;#&#65533;t1\&#65533;4y&#65533;d .}&#65533;&#65533;&#639;&#65533; c&#65533; Xx&#65533;&#65533;?G&#383;&#65533;S+M:&#65533;&#65533;s&#65533;7&#65533;&#65533;&#65533;t{&#65533;&#65533;&#65533;&#65533;&#65533;&#65533;hz&#65533;&#65533;>#&#65533;&#65533;Y&#65533;9&#65533;&#65533;&#65533;_yl&#65533;kl&#65533;'&#65533;&#65533;W&#65533;&#65533;&#65533;_&#53224;i&#65533;7&#65533;>&#65533;&#65533;&#1830;&#65533;&#65533;Mk@&#65533;&#65533;o&#65533;D&#65533;Z&#65533;}B&#65533;O&#65533;&#1414;&#65533;g^&#65533;6e&#65533;$&#65533;&#65533;&#65533;no&#65533;&#1791;&#65533;+_&#65533;4&#65533; j&#1711;&#65533;[&#65533;MCD&#65533;n&#65533;&#65533;&#65533;]&#65533;\3ku&#65533;F{r&#65533;;&#65533;&#65533;&#65533;&#65533;&#65533;&#65533; c&#65533;-&#65533;&#65533;V%&#65533;&#65533;&#65533;0&#65533;)&#65533;&#65533;&#65533;)F\&#65533;&#1365;&#65533;&#65533;&#65533;&#65533;&#65533;o&#65533;&#65533;[&#65533;&#65533;&#65533;F&#65533;'%&#65533;%&#65533;]&#65533;&#65533;&#65533;&#65533;}&#65533;&#47531;&#65533;~&#65533;&#65533;t&#65533;.o&#65533;&#65533; &#65533;Y&#65533;&#65533;:n&#65533;5&#65533;&#65533;&#65533;XV9&#65533;&#65533;&#65533;\Yi&#65533;.&#65533;,&#65533;&#65533;&#65533;&#65533;&#65533;&#65533;(?`_&#65533;&#65533;&#1955;s&#65533;&#65533;b&#65533;&#65533;&#65533;N&#65533;4m&#65533;&#65533;|4&#1098;FVU&#65533;\&#65533;&#65533;&#65533;;y	[3z&#65533;&#65533;&#652;A&#65533;"&#65533;&#65533;zg&#65533;{&#65533;&#65533;&#65533;&#65533;7&#65533;&#65533;&#65533;^&#65533;&#65533; j&#65533;&#65533;|.&#449943;&#65533;&#65533;&#65533;&#65533;&#65533;}&#65533;&#65533;I&#65533;=&#65533;ikzl&#65533;b&#65533;L&#65533;&#65533;&#65533;&#65533;&#65533;9&#65533;&#65533;&#65533;&#65533;F&#65533;n&#65533;hGY&#65533;nu=N/&#65533;M&#65533;&#65533;&#65533;&#65533;&#65533;ysk}ygt&#65533;&#65533;&#65533;&#65533;p&#65533;&#65533;&#560;	&#65533;I&#65533;Gu&#65533;&#65533;b&#65533;:&#65533;&#65533;&#946;&#65533;&#65533;$&#65533;W(&#65533;/O&#65533;&#65533;=,Ne&#65533;&#65533;&#65533;&#65533;&#65533;m{&#1639;&#65533;&#65533;&#65533;&#65533;o&#65533;&#65533;&#65533;|&#65533;&#65533;?b&#65533;}_&#65533;&#65533;&#65533;+C&#65533;&#65533;&#65533;X/&#65533;&#65533;&#65533;&#65533;&#65533;&#65533;^&#65533;|&#1427;&#1569;&#65533;.&#65533;s5&#65533;&#65533;&#65533;vU&#65533;&#65533;&#65533;,&#65533;&#65533;
&#65533;l&#65533; h&#65533; |P&#65533;>&#65533;&#65533;}'&#65533;&#65533;-&#65533;}&#65533;&#65533;&#65533; i	&#65533;Oi&#65533;k&#65533;&#65533;&#65533;&#65533;n-/&#65533;&#65533;&#65533;&#65533;&#65533;Q&#65533;&#65533;&#65533;4O02&#65533;&&#65533;y2&#65533;t &#65533;^&#65533;&#65533;&#65533;45&#65533;t&#65533;&#65533;&#65533;&#65533;&#1980;&#65533;&#65533;`&#65533;7(&#65533;&#65533;&#65533;&#65533;&#65533;&#65533;{&#65533;?J&#65533;&#65533;4-&#65533;&#65533;.&#46592;&#65533;DCn2s&#65533;&#65533;&#65533;,3&#65533;1&#65533;&#65533;ua&#65533;Z\&#42670;$&#65533;&#65533;&#65533;k%ui&#65533;&#65533;&#65533;e I%&#65533;&#18592;&#65533;&#65533;&#65533;&#65533;&#738;|z&#65533;&#65533;&#65533;H'&#65533;&#65533;&#175;i&#65533;&#65533;&#274;Y[&#42639;&#65533;&#65533;&#65533;&#65533;&#1075;&#65533;&#65533;&#65533;,l&#65533;&#813;&#65533;$&#65533;&#657;&#65533;E|&#65533;&#65533;&#65533;&#65533;&#14794;<_c&#65533;&#65533;:r&#65533;"&#1238;&#65533;&#65533;M&#65533;&#1070;t&#65533;&#65533;&#65533;o5MF&#65533;&#65533;x&#65533;&#13670;&#65533;&#65533;x]#&#65533;Z@Ie&#65533;&#65533;;&#65533;&#65533;.o5S&#65533;&#65533;&#65533;Pt&#65533;&#65533;,4&#65533;&#65533;Qj&#65533;w&#65533;&#65533;&#676;&#10599;&#65533;&#65533;&#65533;l&#65533;<&#65533;N&#65533;&#65533;&#65533;9&#65533;&#65533;&#65533;&#65533;&#65533;&#65533;+&#65533;7&#65533;&#65533;&#65533;&#65533;_&#65533;&#65533;&#65533;_&#65533;&#65533;&#9667;>&#65533;N&#65533;/&#65533;&#65533;}&#65533;Y|U&#65533;t&#65533;&#65533;&#65533;-sI&#65533;&#65533;&#65533;-$&#1466;&#65533;&#65533;o&#65533;&#65533;Q&&#65533;wtm&#65533;Wk&#65533;yI'&#65533;?&#65533;&#65533;&#65533;&#65533;&#65533;&#65533;&#65533;&#65533;&#65533;Z_&#65533;4KMsI&#65533;&#65533;&#65533;&#65533;&#65533;z1s-&#65533;&#65533;`&#65533;&#65533;\H#2]&#65533;&#65533;"V	2*&#65533;,=s&#65533;	&#65533;&#65533;i&#65533;&#65533;&#65533;5&#65533;&#65533;&#65533;&#65533;&#65533;&#65533;#&#65533;E&#65533;&#65533;1&#65533;&#1183;W&#65533;U&#65533;&#154;&#65533; &#65533;&#65533;&#1148;&#65533;7W&#65533;&&#65533;I&#1205;&#65533;&#65533;&#65533;Sr&#65533;%&#65533;X&#65533;&#65533;&#65533;&#65533;&#65533;&#65533;&#65533;&#65533;I&#65533;&#65533;&#65533;&#65533;&#65533;&#65533;&#65533;'&#65533;&#65533;&#65533;/&#65533;M&#65533;&#65533;$&#65533;N&#65533;&#944;&#65533;&#65533;&#65533;&#65533;+&#65533;&#65533;&#65533;&#65533;Y.c&#65533;{&#65533;&#65533;i&#65533;&#65533;&#421;R	T&#65533;&#65533;&#65533;o&#65533;,&#65533;&#65533;i,&#398;(&#65533;]L&#65533;&#65533;&#65533;!<;&#65533;&#65533;J&#65533;&#65533;5	J1&#65533;]&#65533;M&#690923;$&#65533;/&#65533;&#65533;&#65533;)U&#65533;&#65533;&#65533;I&#65533;M&#65533;wk&#65533;&#65533; &#65533;os&#65533;&#65533;'&#65533;&#65533;&#65533;&#65533;w&#65533;&#65533;'&#65533;>+&#65533;&#65533;&#65533;xO&#65533;"&#65533;&#401;}k&#65533;Xj&#65533;h&#65533;&#65533;&#54033;&#65533;&#65533;/Z&#65533;&#65533;&#65533;40&#65533;w/&#65533;$2eF&#65533;&#65533;O&#65533;C&#65533;u&#65533;&#968;&#65533;&#65533;&&#65533;&#65533;i&#65533;^&#65533;&#65533;l&#65533;z&#65533;&#65533;&#65533;OA&#65533;&#65533;&#65533;h&#65533;K9o%&#65533;&#65533;&#65533;;&#65533;ah&#65533;cG&#65533; q&#65533;/&#255;&#65533;K&#65533;&#65533;&#65533;&#65533;&#65533;&#65533;&#65533;&#65533;x&#65533;&#172;&#65533;&#65533;&#65533;&#65533;WU&#65533;&#65533;&#65533; &#65533;sjp&#65533;+U&#65533;U&#65533; &#65533;&#65533;&#65533;&#65533;&#65533;q&#65533;B&#65533;&#65533;&#65533;Y&#65533;&#1423;x|&#65533;R&#65533;ZdZzZ&#38012;&#65533;&#65533;&#65533;g&#65533;&#65533;&#65533;v&#65533;&#65533;&#1276;Fin	8PI &#65533;&#65533;&#65533;&#65533;x<.&#65533;||&#13005;&#65533;&#65533;&#65533;&#65533;(I&#65533;&#65533;&#65533;\&#65533;&#65533;7w$&#1324;&#65533;&#65533;&#1211;Q&#65533;&#65533;~>T&#65533;JT&#65533;&#1245;&#65533;+&#65533;&#65533;&#65533;&#65533;&#65533;&#65533;&#65533;&#65533;m&#65533;m&#65533;&#65533;&#65533;=Xk&#65533;Z&&#65533;&#65533;|#&#65533;>xM&#65533;M&#65533;z>&#65533;a&#65533;Gs&#65533;i&#65533;C&#65533;&#65533;L:&#65533;^	.m&#65533;&#65533;&#65533;&#65533;E&#417;&#65533;&#65533;&#65533;&#65533;=kF&#1262;&#65533;&#65533;|&#65533;iV&#65533;&#908;&#65533;&#65533;&#65533;&#65533;b&#65533;Z-&#297;yrc&#65533;&#65533;&#985;&#65533;&#65533;A&#65533;&#65533;&#65533;&#65533;&#65533;.~hp7&#65533;&#65533;mGX&#65533;&#65533;&#65533;&#65533;i&#65533;&#65533;SK&#65533;&#65533;&#65533;5&#65533;&#65533;o&#65533;.,&#65533;&#65533;x&#65533;V>q&#65533;&#65533;dC&#65533;&#65533;&#65533;"-&#65533;&#65533;e&#65533;&#65533;&#65533;[&#65533;&#65533;4;KK&#65533;&#65533;&#65533;=&#65533;&#65533;6&#65533;&#65533;m&#1918;&#65533;<&#65533;&#65533;&#65533;&#65533;O2&#65533;&#65533;<2&#65533;&#65533;D1&#65533;&#65533;&#65533;IS&#65533;&#65533;&#65533;B&#65533;c&&#65533;&#65533;&#65533;&#65533;Q=5&#65533;V&#65533;&#65533;u&#65533;{&#65533;&#65533;&#65533;a&#65533;_&#65533;&#65533;J&#65533;&#65533;1M-&#65533;}^&#65533;&#65533;m&#65533;&#65533;{&#65533;k_&#65533;&#65533;&#65533;&#65533;&#65533;|1&#65533;&#65533;&#65533; &#65533;&#65533;O&#65533;(&#65533;Yh&#65533;&#65533;'&#65533;&#65533;&#65533;&&#65533;&#65533;&#65533;8&#65533; P&#65533;&#65533;#EK &#65533;m&#65533;&#65533;5&#65533;r&#65533;&#65533;~&#65533;&#65533;qwq&#2032;&#65533;&#65533;&#65533;u&#65533;&#65533;&#65533;3)&#65533;Fb>{%&#65533;8Ys&#65533;&#65533;;&#65533;&#65533;&#65533;&&#65533;Y&#65533;{&#65533;1&#1261;&#65533;K&#65533;~>&#65533;>&#65533;&#65533;&#65533;&o6t&#65533;Xi-&#65533;B	<&#65533;&#65533;# `&#65533;w&#65533;&#65533;&#65533;&#65533;\&#65533;&#65533;&#65533;&#65533;	&#65533;&#65533;*xq&#60729;&#65533;&#1333;H&#65533;&#65533;V&#65533;+&#65533;&#65533;x&#65533;&#65533;&#65533;st&#50582;&#65533;&#65533;o&#65533;&#65533;1Q\&#65533;R9&#65533;_&#65533;&#65533;&#1519;Z&#65533;9&#65533;
U%&#65533;N<&#65533;;$&#65533;&#65533;&#65533;&#65533;N&#65533;&#65533;g&#65533;u(&#141;(&#436;_3Q&#65533;&#65533;Kn&#65533;o&#65533;&#65533;&#65533;&#65533;9&#65533;&#65533;&#65533;]&#65533;|&#65533;&#65533;&#65533;K&#65533;'R&#65533;&#65533;&#65533;k]o&#65533;z7&#65533;.&#65533;&#65533;_x&#65533;&#342;&#65533;"Ic&#54635;&#1852;&#65533;&#65533;&#65533;&#65533;8&#65533;Za0>&#65533;&#65533; &#65533;&#65533;&#65533;]&#65533;&#65533;S&#65533;&#65533;&#65533;&#65533;&#65533;&#65533;=&#65533;&#65533;&#65533;&#65533;&#65533;2i&#65533;&#65533;a,-&#65533;&#65533;g<,&#65533;;&#1399;&#65533;&#65533;&#65533;0&#65533;&#65533;k&#65533;&#65533;&#65533;D&#1524;O&#65533;&#2037;W&#65533;&#65533;&#65533;z^&#65533;}&#65533;&#4383;&#65533;-&#65533;>&#65533;CL&#65533;&#65533;5&#65533;&#65533;&#65533;-&#65533;&#65533;&#65533;f&#1246;y&#65533;	&#65533;&#65533;&#65533;#i&#65533;	&#65533;@7&#65533;_&#65533;)&#65533;&#65533;&#65533;O&#65533;Y&#65533;4&#65533;h&#65533;/&#65533;&#962;|G&#65533;&#65533;&#65533;&#65533;&&#65533;<2&#65533;y&#65533;i&#65533;&#65533;&#65533;&#65533;[I&#65533;&#65533;&#65533;:M&#65533;&#65533;seu`&#65533;+]&#65533;ws&#1706;&#65533;2&#65533;BG&#65533;mln*&#65533;{I&#65533;?Z&#65533;'&#65533;&#36473;RZ_&#65533;&#65533;&#65533;Q&#688;&#65533;&#865;ZS&#65533;j&#65533;&#65533;^&#65533;G&#65533;&#65533;&#65533;&#65533;&#735;&#65533;&#65533;a&#65533;&#1935;&#65533;&#65533;&#65533;-&#65533;&#65533;In&#65533;&#65533;r&#65533;&#65533;&#65533;~&#65533;y=&#882;&#65533;&#65533; (fUB&#65533;&#65533;d&#65533;&#65533;I$&#65533;&#65533;m&#65533;;&#65533;$&#65533;;hd&#65533;Xm&#65533;&#65533;&&#65533;C6l-&#65533; &#65533;+_$i&#1687;&#65533;&#409;m&#65533;Y&#65533;6q&#65533;&#65533;W#&#65533;&#65533;&#65533;op&#65533;&#512;&#65533;p&#65533;4M&#65533;!>&#65533; &#65533;q&#65533;&#65533;&#65533;&#65533;&#65533;V&#65533;&#65533;H&#65533;&#65533;7S&#65533;&#65533;&#65533;Ar5&#65533;&#65533;&#65533;&#65533;p1o _&#65533;&#65533;&#65533;|&#65533;^KW&#65533;`&#65533;&#65533;&#65533;&#1718;&&#65533;&#65533; hU$&#65533;9_&#65533;rs+&#65533;V&#65533;&#19827;&#65533;&#65533;?&#65533;&#65533;s&#65533;&#65533;&#65533;&#65533;T&#65533;T&#65533;&#65533;&#65533;&#65533;&#65533;&#65533;,og&#65533;OM&#65533;&#65533;&#65533;29KZ&#65533;&#65533;&#65533;&#65533;U&#65533;$&#65533;&#65533;&#65533;x&#65533;&#65533;&#65533;&#65533;'&#65533;&#65533;&#65533;&#65533;O&#65533;ZC<&#65533;]&#65533;&#1971;&#65533;j~D&#1463;2F&#65533;&#65533;Th&#65533;&#65533;V&#65533;&#65533;&#65533; S&#65533;;&#65533;oh&#65533;7~!&#1397;/5,<=&#65533;&#65533;&#65533;&#1972;&#65533;&#65533;M&#65533;&#65533;5&#65533;&#65533;{&#65533;$&#65533;KtUQ&#65533;&#65533;&#65533;+&#65533;[H~&#65533;_&#65533;&#65533;&#65533;&#65533;.&#65533;&#65533;,_&#65533;&#1415;&#65533;|'&#65533;}a&#65533;&#65533;&#65533;m&#65533;M&#65533;|K&#65533;&#378;W&#65533;N&#65533;&#65533;&#65533;$&#65533;O&#65533;&#65533;I;J#H-&#65533;.q&#966;&#65533;&#65533;&#1190;&#65533;&#65533;&#65533;&#65533;8&#473;&#65533;Z&#65533;i4&#65533;}&#65533;&#65533;C&#65533;&#65533;&#65533;<=&#65533;)5&#65533;&#65533;&#65533;&#65533;&#65533;&#65533;&#65533;&#65533;z%&#62076;u&#65533;=KA&#65533;&#65533;&#877;k&#65533;&#65533;&#65533;&#65533;&#65533;&#65533;&#65533;:0&#65533;,&#65533;&#65533;>&#1384;&#65533;&#65533;&#65533;0&#428;&#3881;&#65533;n&#65533;&#65533;&#65533;o&#65533;&#65533;&#65533;&#65533;&#65533;&#439;Qi&#65533; &#65533;&#65533;q&#65533;&#146;A&#65533;&#65533;j&#1679;&#65533;o&#65533;Pj&#65533;m&#65533;/&#65533;&#65533;&#65533;&#65533;&#65533;W&#65533;&#1846;&#65533;&#65533;k1&#65533;	<&#65533;3&#65533;U&#65533;#`?&#65533;&#1655;&#65533;[&#65533;&#65533;&#65533;&#65533;U&#65533;&#65533;&#65533;&#65533;&#65533;&#65533;ant&#65533;j&#65533;[O&#65533;&#65533;&#65533;>&#65533;&#65533;q\Aw?&#65533;&#65533;1Ol&#65533;ds+0pD&#65533;&#65533;&#65533;&#44767;&#65533;&#65533;Lg&#65533;&#1597;&#65533;	&#65533;&#1312;&#65533;G`&#65533;&#65533;&#65533;2&#65533;&#65533;&#65533;&#65533;:&#65533;&#65533;un1&#65533;&#65533;&#65533;x&#65533;&#65533;)&#65533;&#65533;
T&#65533;<D&#65533;^&#65533;&#65533;&#65533;&#65533;T&#65533;R	&#1259;&#65533;ZNQ&#65533;wjo&#65533;3&#65533;&#65533;`)fP&#65533;S)&#65533;&#65533;i&#65533;&#65533;j&#15273;&#65533;&#65533;QKm/&#65533;~|`&#65533; &#65533;<&#65533;&#65533;:7&#65533;&#40207;&#65533;&#65533;&#65533;_i:TZ_&#65533;&#65533;&#65533;>]j0i&#65533;&#65533;&#65533;&#65533;wk&#65533;m&#65533;&#65533;&#65533;&#65533;&#65533;&#65533;2i&v&#65533;&#65533;&#65533;*O&#65533;&#2035;&#65533;&#65533;o&#65533;&#65533;C&#65533;&#65533;&#65533;k&#65533;&#65533;&#65533;&#65533;&#65533;;&#65533;|D&#65533;&#65533;&#65533;#&#65533;&#65533;&#65533;\&#65533;&#65533;&#65533;&#65533;&#311;^6&#65533;?&#65533;u&#382;&#65533;&#65533;&#65533;M>&#65533;]?MD&#1058;[[&#65533;&#1370;&#65533;&#65533;&#65533;42.&#65533;|?m&#65533;&#65533;ik&#65533;!&#65533;4-+&#65533;&#65533;&#65533;&#65533;.n/&#65533;&#65533;&#65533;#&#65533;&#65533;&#65533;&#1973;w&#65533;Gc&#65533;$&#65533;>&#65533;}>&#65533;&#65533;o&#65533;&#65533;Y0r&#65533;&#65533;+&#65533;&#65533;&#65533;&#65533;/&#65533;S&#7618;&#65533;%Zx&#65533;&#65533;&#65533;&#65533;&#65533;&#65533;o]~&#65533;Z&#65533;&#65533;&#65533;j&#65533;&#65533;9&#65533;&#65533;&#65533;&#65533;&#65533;&#65533;&#65533;?&#65533;/&#65533;&#65533;[=4+&#65533;k&#65533;u&&#65533;e&#65533;[&#65533;/!&#65533;&#65533;&#65533;}&#65533;^&#65533;fo4&#65533;x<~*&#65533;&#65533;&#65533;&#65533;&#65533;&#65533;&#65533;&#1913;&#65533;&#65533;&#65533;~&#65533;^&#65533;&#65533;&#65533;&#65533;\>#/&#65533;jU&#65533;&#65533;r&#65533;&#65533;&#65533;&#1836;&#65533;&#65533;&#65533;&#65533;&#65533;}WK[k&#65533;&#65533;&#65533;&#65533;&#65533;&#65533;=&#65533;&#1367;&#301;n&#65533;S&#65533;}N&#65533;&#65533; 1&#65533;
&#482570;&#65533;&#65533;&#65533;&#65533;"&#65533;&#65533;y&#704;r&#65533;&#65533;&#65533;|u&#1278;#&#65533;&#65533;&#975;&#65533;E&#65533;&#36524;Z&#65533;&#65533;&#65533;&#65533;&#65533;&#65533;z&#65533;&#65533;&#65533;&#65533;%&#65533;m&#65533;/&#65533;v&#65533;A&#1829;&#65533;&#65533;&#65533;&#1948;&#65533;&#65533;&#65533;ZTZ4&#1427;&#65533;&#1620;#&#65533;&#65533;y&#1449;&#65533;X)M&#65533;'&#65533;&#65533;&#65533;9<%&#65533;l&#65533;,&#65533;&#65533;6&#65533;&#65533;&#65533;&#65533;0AV&#65533;&#65533;D`WnS&#65533; y&#65533;&#65533;&#65533;yf(&#65533;&#65533;EB&#65533;"2&#65533;&#65533;LDT&#65533;k'{&#34039;&#65533;&#65533;&#65533;&#199;3&#65533;ne&#65533;<<&#65533;5)&#65533;t&#65533;NRV&#65533;&#65533;&#1663;&#65533;&#65533;mX&#65533;&#65533;W?&#65533;u&#65533;Z?&#65533;5&#65533;;&#65533;&#65533;$&#65533;&#65533;5Vx`	{&#65533;&#65533;&#65533;&#65533;O+&#65533;1&#65533;&#65533;W&#65533;&#65533;&#65533;&#65533;&#65533;	&#65533;&#65533;x&#65533;k&#65533;2k&#65533;&#65533;59&#51515;&#65533;&#65533;EmkO&#65533;&#65533;&#65533;&#65533;&#65533;&#65533;&#65533;&#65533;&#65533;&#65533;&#65533;
&#65533;9%P&#65533;&#65533;S&#314;DP&#65533;&#65533;&#65533;a`n&#182;&#65533;&#65533;f&$&#65533;&#65533;&#65533;&#1612;/&#65533;<&#65533;>&#65533;&#65533;&#65533;&#65533;&#65533;o&#65533;&#65533;&#65533;&#65533;5&#65533;'&#65533;|&#65533;&#65533;W&#65533;&#65533;p4&#65533;qM&#65533;&#65533;wAK{Gv&#65533;D&#65533;dL&#65533;&#65533;&#804;F&#65533;&#65533;jY`&#65533;&#950;&#65533;&#65533;&#65533;&#65533;&#65533;&#65533;&#65533;&#1437;&#65533;&#65533;g&#65533;qn#:&#65533;f&#65533;~&#65533;z&#65533;(&#65533;0m&#65533;rn&#65533;+_G&#40350;G&#65533;&#65533;&#65533;&#65533;&#65533;S&#65533;&#65533;&#65533;&#65533;&#383;&#65533;&#65533;&#65533;|U&#65533;&#65533;&#65533;&#65533;]&#65533;&#65533;!&#65533;$&#65533;&#65533;&#65533;&#65533;&#1517;<s&#65533;3&#272;&#65533;}h&#65533;[&#15677;&#65533;IcWw&#65533;&#65533;&#65533;&#65533;0&#65533;
i&#65533;x&#65533;;&#65533;&#65533;|&#65533;.-#&#65533;&#65533; [&#65533;wV&#65533;&#65533;&#65533;=&#65533;&#65533;{&#65533;&#65533;m$&#65533;X&#65533;5&#65533;[iQ&#65533;&#65533;&#65533;M&#65533;*F&#65533;&#65533;&#65533;6&#65533;&#65533;m"&#65533;&#65533;W&#65533;E&#65533;&#65533; &#65533;~ &#65533;<V&#65533;7&#65533;A?&#65533;nn4&#65533;&#65533;&#1254;&#65533;yj<&#65533;6{c&#65533;!ZW &#65533;&#65533;&#65533;~|&#65533;&#65533;&#65533;I&#65533;_&#65533;&#65533;&#65533;&#65533;N&#65533;&#65533;mG&#65533;&#65533;O&#65533;&#65533;gU&#65533;#&#968;4&#65533;&#65533;&#65533;\-&#65533;&#1779;&#65533;&#65533;
H\&#65533;r8&#65533;&#65533;&#65533;&#65533;&#65533;&#65533;G&#65533;&#65533;VP&#65533;&#65533;&#65533;:RT&#65533;)&#65533;K%&#65533;&#65533;NJ&#65533;&#65533;&#65533;H&#1757;$&#65533;&#65533;P&#65533;f8&#65533;F&#65533;L&#65533;.X{&#1155;&#65533;i&#65533;-&#65533;&#65533;k6&#65533;~&#65533;&#65533;&#65533;&#65533;&#65533;&#65533; |&#65533;&#65533;&#65533;6x&#65533;&#65533;@&#65533;:&#65533;&#65533;&#65533;&#65533;&#65533;&#65533;&#615;&#65533;yu&#65533;&#487;jW7&#65533;Io&#65533;&#65533;\^E&#65533;_<&#1778;&#65533;&#65533;Eb&#65533;o&#65533;4_&#65533;&#65533; &#65533;&#65533;&#65533;&#6911;&#65533;&#65533;&#65533;I&#65533;k&#65533;|_&#65533;&#65533;&#65533;X5k&#65533;Ry&#65533;/&#65533;^o&#65533;&#65533;&#65533;6&#65533;&#65533;Z<J&#65533;&#65533;p.|&#65533;&#65533;G&#65533;&#207;&#65533;?&#65533;&#65533; &#65533;?&#65533;&#65533;&#65533;&#65533;&#65533;&#65533;&#65533;&#65533;m6&#65533;C&#65533;&#65533;&#65533;o
.&#65533;&#65533;-5&#65533;&#65533;&#65533;&&#65533;7c5&#686;&#65533;BD&#65533; &#65533;V~&#65533;~4&#65533;&#65533;&#65533;&#65533;&#65533;&#1707;&#65533;o&#175;&#65533;&#65533;4&#65533;&#65533;.&#65533;&#378;&#65533;&#65533;&#65533;&#65533;^m)&#65533;u&#65533;&#65533;L:+&#65533;&#65533;&#65533;k&#65533;&#65533;g&#65533;&#65533;&#65533;T&#65533;&#65533;&#65533;&#65533;f&#65533;c&#65533;W&#65533;p&#65533;&#65533;B&#65533;lJt&#65533;&#65533;&#65533;td&#65533;&#65533;&#65533;g&&#65533;&#65533;&#65533;&#65533;&#65533;&#65533;78&#65533;c&#65533;aW&M*&#65533;&#65533;(S&#65533;&#65533;&#65533;&#65533;&#65533;&#65533;&#65533;.&#65533;&#65533;]6>&#65533;&#65533;&#65533;c}7&#65533;&#65533;&#65533;&#65533;&#65533;I&#65533;O&#65533;&#65533;&#314;&#419;&#65533;&#65533;xW&#65533;:F&#65533;g&#65533;&#65533;ZxKY&#65533;&#65533;bx&#65533;&#65533;&#65533;N&#65533;&#65533;t&#65533;-a&#65533;&#65533;&#65533;&#65533;x&#65533;&#65533;O,&#65533;&#65533;&#65533;&#65533;&#65533;&#65533; k&#65533;?&#65533;|I&#65533;&#65533;M|Myt&#65533;&#65533;K&#65533;|=&#65533;&#1707;J&#65533;&#65533;&#65533;&#65533;&#65533;&#65533;c&#65533;&#65533;+&#65533;rX&#938;&#65533;$F"M&#703;&#65533;&#65533; &#65533;Qx&#65533;&#65533;_xW&#65533;&#65533;&#65533;)&#65533;&#65533; &#65533;&#65533;,&#65533;=&#65533;&#65533;&#65533;&#65533;Z&#65533;&&#65533;&#65533;S&#65533;&#65533;&#65533;C$&#65533;,&#65533;&#65533;%&#65533;&#65533;&#65533; 8#$&#65533;&#65533;&#52578;x&#65533;k&#65533;&#65533;X&#65533;n&#65533;&#65533;&#65533;&#65533;&#65533;c&#65533;&#65533;&#65533;=Q"&#65533;&#65533;&#65533;&#65533;Z&#65533;&#65533;&#65533;&#65533;&#65533;``&#65533;=9'&#65533;[&#65533;-&#65533;&#65533;&#65533;rEp&#65533;8&#65533;T&#65533;bj&#65533;&#65533;&#65533;J8~Jj^&#65533;%&#65533;8I&#65533;ii6&#65533;9;&#65533;eg{_^&#65533;&#65533;&#65533;&#65533;&#65533;BU&#65533;C&#65533;&#65533;&#65533;i&#65533;&#65533;r&#65533;&#65533;&#47994;u=&#65533; &#65533;&#65533;&#65533;	&#65533;&#65533; Gik&#65533;&#65533;|$l5k&#65533;:&#65533;[&#65533;&#65533;=&#65533;&#65533;jV&#65533;(&#65533;C&#174;&#65533;&#65533;!&#65533;&#65533;&&#65533;m&#65533;&#1991;&#65533;N&#65533;a&#65533;&#65533;&#65533;_&#65533;&#65533;V&#65533;&#65533;3jan&#65533;&#65533;&#65533;.&#65533;&#65533;7a-Z&#65533;&#65533;&#65533;V&#65533;F&#65533;-&#65533;&#65533;
&#65533;&#65533;&#65533;&#65533;&#65533;&#65533;&#65533;&#65533;?	&#65533;A&#65533;arm&#65533;&#1325;&#65533;&#65533;h<&#65533;Fi&#65533;A#&#65533;&#65533;6&#65533;$ L|&#65533;&#65533;&#65533;&#991;&#65533;om&#65533;%h&#65533;6&#65533;wo&#1994;&#65533;=>]M<&#1011;&#65533;&#65533;&#65533;x&#65533;O&#65533;&#65533;&#65533;C&#65533;Ka&#65533;&#65533;X&#65533; &#65533;&#65533;&#65533;&#65533;&#65533;&#65533;&#65533;e&#65533;A^&#65533;#^&#65533;0X&#65533;&#65533;&#65533;&#65533;&#65533;&#65533;W&#65533;&#65533;&#65533;&#65533;&#65533;&#65533; v&#65533;7&#65533;&#65533;`h&#65533;==(&#65533;9F<&#65533;w&#65533;&#65533;&#65533;&#65533;&#65533;k&#65533;&#65533;w&#65533;&#65533;m&#390;&#65533;&#65533;7&#65533;\&#65533;xA&#65533;^+&#65533;&#65533;&#65533;gz&#65533;&#22838;&#65533;&#65533;&#65533;&#65533;k&#65533;l&#65533; &#65533;&#65533;+&#65533;!&#65533;&#65533;7&#65533;&#65533;|&#65533;&#65533;U&#65533;\&#65533;&#65533;&#65533;o&#65533;&#945;b&#65533;e&#65533;&#65533;Yiv&#65533;0&#65533;&#65533;&#65533;&#65533;&#566;&#65533;&#65533;@TK+E&#65533;&#65533;&#65533;7\&#65533;&#65533;I4&#65533;&#65533;h&#65533;&#1057;&#65533;IG&#65533;J&#1242;MJ&#65533;9&#65533;3M"&#65533;{&#65533;&#65533;HUp&#65533;&#65533;&#65533;
&#65533;&#65533;Q&#65533;h&#65533;	&#65533;o&#65533;&#65533;K&#65533;7&#65533;~/&#65533;&#65533;&#65533;&#65533;k&#65533;&#65533;'&#65533;&#1004;&#65533;g&#65533;&#65533;g&#65533;J&#65533;&#65533;u&#65533; &#65533;6&#65533;0M!2)F&#65533;c&#65533;&#65533;q&#65533;&#65533;&#65533;1&#65533;&#65533;IG&#65533;*t&#65533;&#65533;5k&#65533;&#65533;&#65533;&#65533; O&#65533;&#65533;y&#65533;
\r&#65533;&#65533;|&#65533;[&#65533;&#11707;&#65533;&#65533;]M&#65533;R&#65533;|E&#65533;_&#65533;Wg&#65533;&#65533;&#65533;v&#65533;]&#65533;2&#65533;1&#675;z&#65533;!&#65533;  &#65533;&#65533;EJ&#65533;&#65533;J&#1990;&#65533;&#65533;&#65533;?f&#65533;&#65533;_&#65533;&#65533;&#65533;&#65533;K&#65533;W&#65533;9&#65533;S&#65533;o&#65533;&#65533;&#65533;$&#65533;&#65533;&#65533;&#65533;O|?&#65533;G&#65533;&#65533;&#65533;9&#65533;"&#65533;&#65533;&#65533;&#65533;&#65533;&#65533;&#65533;@&#65533;&#65533;i;&#65533;L%&#65533;&#65533;&#65533;&#65533;&#65533;&#65533;h&#65533;B?&#65533;?&#65533;&#65533;&#1673;&#65533;&#65533;&#65533;&#65533; &#65533;x&#65533;&#65533;&#65533;&#65533;S&#65533; 0&#65533;?d&#65533;R&#65533;&#65533;k{&#65533;&#65533;&#65533;7&#65533;&#65533;F&#65533;&#65533;&#65533;&#65533;|2&#65533;R&#65533;
%U&#151;]&#65533;#,0<&#65533;1&#65533;K?kV&#65533;N&#65533;&#65533;&#65533;&#65533;k&&#65533;&#65533;&#65533;&#65533;k&#65533;&#65533;?s&#65533;&#65533;F&#65533;.F&#65533;N&#65533;&#65533;I[g&#65533;&#65533;&#65533;&#65533;&#65533;|`&#65533;ma&#65533;$]x&#65533;&#65533;&#65533;>$&#65533;&#65533;|?&#65533;fK9-m&#65533;&#65533;&#65533;&#65533;&#65533;&#855;&#65533;I=&#65533;&#65533;&#65533;&#65533;\;&#65533;&#65533;Z&#65533;&#65533;0c		O&#65533;&#1989;?|&#65533; &#65533;&#65533;}&#65533;t&#65533;{{Z&#65533;&#65533;^G&#1444;&#65533;&#65533;&#65533;2yf`&#65533;!&#65533;&#65533;&#65533;&#802;=&#65533;rt&#65533;&#65533;&#65533;&#65533;&#8142;>&#1332;&#65533;!&#65533;	&#65533;i&#65533;=&#65533;&#65533;b?6&#65533;H&#65533;&#65533;&#65533; &#65533;D&#65533;&#65533;2&#65533;>Q&#65533;&#65533;W&#65533;&#65533;=&#65533;&#1437;&#65533;=&#65533;&#65533;O&#65533;K&#65533;&#65533;M&#65533;E&#65533;&#65533;r&#65533;N&#65533;&#65533;&#1140;&#65533;&#1165;&#680;m&#65533;p&#65533; X7 @&#65533;&#65533;&#65533;&#65533;&J&#65533;&#65533;IJ&#65533;&#65533;E&#65533;]&#65533;&#65533;[~&#65533;&#65533;'*&#65533;|&#65533;&&#65533;&#65533;5w&#65533;&#65533;&#65533;&#65533;}&#65533;&#65533; &#65533;M|s&#65533;&#65533; &#65533;;&#65533;]&#65533;r&#65533;&#65533;&#65533;>#&#65533;&#65533;YY&#65533;&#65533;&#65533;5fE&#65533;&#65533;"&#65533;&#65533;IU&#65533;&#150;u&#65533;&#65533;9&#1614;&#65533;{&#65533;&#65533;&#65533;E&#65533;4_&#1747;GI&#65533;&#65533;#&#65533;<R&#65533;&#65533;o1&#65533;%H&#65533;b&#65533;&#65533;,&#65533;&#65533;*&#65533;&#65533;n9&#65533;+&#65533;qYn5V&#65533;&#65533;&#65533;ed&#65533;]&#65533;;oo&#65533;\&#65533;&#65533;&#667;&#65533;&#65533; }W&#65533;&#65533;v&#1637;&#65533;&#65533;k&#65533;g&#65533;	&#65533;&#65533;|/&#91372;&#65533;&#65533;i&#65533;&#65533;&#65533;&#65533;&#65533;&#65533;I]&#65533;&#65533;&#65533;Z&#65533;&#65533;V&#65533;&#65533;$yL&#65533;&#65533;&#65533;&#65533;&#65533;4&#65533;i&#65533;&#65533; h&#65533;&#65533;&#307;\xsJ&#65533;P7&#65533;[5&#65533;G&#65533;&#65533;}&#65533;d{&#65533;&#65533;&#65533;R&#1204;&#65533;#"fvfM&#65533;&#65533;&#65533;~&#65533;&#65533;&&#65533;l&#65533;bYmg&#65533;[Y&#65533;&#65533;1]&#65533;.&#65533;`&#65533;&#1853;N:W%&#65533;-k&#65533;?&#65533;&#65533;=&#1077;hJk&#65533;j~?&#1332;x&#65533;&#65533;9_&#241;&#65533;V&#65533;&#65533;&#65533;1&#65533;e&#65533;&#65533;ITO+4&#65533;&#65533;&#65533;&#65533;k&#65533;q&#65533;y&#65533;r_Y&#65533;Y9F&#65533;&#65533;b&#65533;&#65533;&#65533;`&#65533;&#65533;F&#65533;E]&#65533;h&#65533;&#65533;&#65533;&#65533;&#65533;,&#65533;M&#65533;[4&#65533;&#65533;&#65533;&#65533;m&#65533;&#65533;}&#65533;&#65533;K&#65533;?it&#1729;.&#65533;&#65533;&#65533;%&#1083;&#65533;&#65533;&#65533;&#65533;&#50481;&#65533;&#65533;	Dk&#65533;l+!&#65533;$&#65533;&#65533;&#65533;I&#65533;~+|7&#65533;&#65533;l&#65533;W&#65533;=&#65533;o&#65533;&#65533;,&#65533;O&#65533;X&#65533;i&#65533;&#1996;&#27803;&#154;e&#388;&#65533;$&#65533;9&#65533;tX&#65533;5&#65533;&#65533;i!&#65533;&#65533;&#65533;+&#25452;&#65533;&#65533;&#65533;^b6&#65533;&#65533;&#65533;g&#65533;n&#65533;&#65533;&#65533;&#65533;&#1703;&#65533;&#65533;{&#65533;&#65533;y4\&#560;&#65533;x&#65533;&#65533;&#65533;&#65533;;&#65533;-/#&#65533;&#65533;@&#65533;K{os+H&#65533;&#65533;%TQ&#65533;&#65533;	>Y&#65533;B&#65533;&#65533;-x&#65533;J&#65533;&#65533;&#65533;7~&&#65533;^&#65533;&#65533;]j&#65533;{&#65533;&#65533;&#65533;&#65533;5&#65533;=g&#65533;P&#65533;&#65533;&#65533;ue&#65533;^&#65533;&#65533;id&#65533;Y.&#65533;&#65533;&#65533;&#65533;#%&#1810;DV1&#65533;+&#65533;&#65533;Q&#65533;&#65533;S&#939;b&#65533;&#65533;0&#65533;Xtf&#1302;&#65533;N&#65533;J&#65533;{&#65533;&#65533;&#65533;&#65533;{&#65533;d&#65533;|&#65533;)&#2018;}&#65533;&#65533;}&#65533;&#65533;&#65533;~&#65533;&#65533;_&#65533;&#65533;/&#65533;&#65533;}&#65533;&#65533; &#65533;&#65533;&#65533;1s$&#65533;&#65533;&#65533;~&#65533;&#65533;4m.&#65533;H&#65533;E&#65533;&#65533;a#&#65533;&#65533;&#65533;(a&#65533;2&#65533;&#65533;&#65533;&#65533;&#319;&#65533;k&#65533;&#65533;{&#65533;&#65533;&#65533;Es&#65533;k~ &#65533;&#65533;&#65533;&#65533;m&#65533;S&#65533;&#65533;}`&#65533;&#65533;_[&#65533;&#65533;&#65533;&#65533;0^G&#65533;n$Eh&#65533;	2.Il&#65533;&#65533;&#48075;&#65533;&#65533;&#65533;&#65533;[&#65533;s&#65533;&#65533;&#65533;&#65533;&#65533;&#65533;>HR&#65533;&#65533;&#65533;/&#65533;&#65533;&#65533;^]&#65533;s &#65533;&#65533;k:&#65533;&#65533;&#65533;O&#65533;&#65533;&#65533;&#65533;N&#65533;Eh&#65533;&#65533;&#65533;&#65533;&#65533;	&#65533;j&#65533;&#65533;~>&#65533;j0&#65533;&#65533;&#65533;&#370;&#65533;~&#65533;&#65533;&#628;&#65533;;&#65533;Z&#65533;Z&#65533;&#65533;\&#65533;l&#65533;&#65533;C&#65533;&#65533; m&#65533;&#65533;&#65533;&#65533;&#65533;&#65533;LIc&#65533;&#65533;[&#65533;&#65533;[V&#65533;:&#65533;T&#65533;R&#65533;j&#65533;&#65533;v&#65533;&#65533;&#65533;&#65533;&#65533;&#1947;&#65533;&#65533;sJ&#65533;j&#65533;&#654;&#65533;&#65533;\&#65533;Kt&#65533;&#65533;}-n&#65533;&#65533;?&#65533;n&#65533;&#65533;&#65533;&#65533;&#65533;&#65533;&#1996;&#65533;&#65533;&#65533;&#65533;&#11203;|y&#65533;x3Q&#65533;&#65533;Gv|M&#65533;h&#65533;&#1456;[kL&#65533;&#65533;-U&#65533;&#65533;?&#65533;&#65533;&#65533;q&#61761;&#65533;u&#65533;&#65533;&#65533;&#65533;K&#65533;&#65533;&#65533;k&#65533;&#65533;z&#65533;&#65533;<D&#65533;&#65533;b&#65533;I&#65533;&#65533;&#65533;P&#65533;&#65533;&#913;&#65533;&#65533;&#65533;&#65533;j&#65533;G&#65533;&#65533;&#65533;&#65533;
&#65533;_&#65533;&#65533;&#65533; &#65533;k&#65533;{&#65533;&#65533;&#65533;&#65533;4&#65533;N&#65533;&#65533;&#65533;&#65533;v&#65533;&#65533;&#65533;:&#843;}&#65533;&#65533;Y&#65533;7&#65533;|Q&#65533;&#65486;}E&#65533;6&#65533;k&#65533;&#65533;Qm,&#65533;&#65533;&#65533;;(&#65533;&#65533;&#65533;R&#65533;&#65533;&#65533;&#65533;&#65533;&#65533;~ xe&#65533;I&#65533;r&#65533;&#65533;&#65533;&#65533;&#65533;.&#65533;&#65533;&#65533;&#65533;&#65533;&#65533;&#65533;4&#65533;,!&#65533;&#65533;&#65533;&#65533; &#65533;&#65533;K&#65533;&#1205;&#65533;m&#65533;&#406;o|&#65533;{&#65533;&#65533;D&#65533;&#65533;B&#65533;_&#65533;&#65533;&#65533;
|&#65533;&#65533;\&#65533;Y&#65533;&#65533;&#65533;&#65533;Y_&#65533;g&#65533;&#65533;&#65533;[&#65533;NW&#65533;&#65533;&#65533;i&#65533;&#65533;&#1439;&#65533;&#65533;&#65533;&#65533; '&#65533;>"k?&#65533;&#65533;5D&#65533;&#65533;K}&#65533;_&#65533;&#1487;mjV&#65533;&#65533;W&#65533;&#65533;IU&#65533;,`&#65533;&#65533;&#65533;&#548;l&#65533;IK&#65533;&#65533;&#65533;?g&#65533;&#65533;&#65533;&#65533;&#65533;-&#65533;wx&#65533;&#65533;&#65533;?&#65533;>>&#65533;s&#65533;k&#65533;W&#65533;5&#65533;x&#65533;&#65533;&#65533;&#65533;&#65533;&#65533;M&#65533;&#65533;[&#65533;&#65533;^%&#65533;7&#65533;&#65533;Cww&#65533;&#65533;+&#65533;&#65533;=0DR&#65533;Ef&#65533;Q&#65533;&#65533;H&#65533;]?&#65533;w&#2878;*&#65533;&#65533;O&#65533;&#65533;cm;&#254;&#65533;.&#65533;&#65533;&#65533;Fh&#65533;%&#65533;-G&#65533;>1&#65533;&#854;&#65533;5&#65533;&#65533;a&#65533;t[Y&#65533;Z&#65533;}&#65533;"&#65533;g&#65533;&#65533;|c&#65533;&#65533;	&#2019;xv&#65533; &#65533;&#65533;&#65533;&#65533;<N!X&#65533;&#719;&#65533;&#65533;&#65533;	M&#65533;&#65533;6&#65533;&#65533;xk&#65533;6&#65533;1&#65533;&#65533;&#65533;&#65533;x&#65533;&#65533;"0w&#65533;W&#65533;&#65533;&#65533;&#65533;&#65533;&#13283;V&#65533;\&#65533;&#1965;&#52661;&#65533;&#65533;Wm>&#65533;&#65533;6mK&#65533;A&#65533;)&#65533;U&#65533;&#65533;&#65533;&#65533;&#65533;&#65533;K&#65533;+-l&#65533;&#65533;&#65533;c&#65533;&#65533;&#65533;&#65533;~&#65533;&#65533; ?d&#65533;h^&#65533;&#65533;&#65533;_&#65533;~&#65533;&#65533;&#65533;&#65533;&#65533;h&#65533;_&#65533;&#65533;<W&#65533;&#65533;&#65533;&#65533;&#65533;f-+&#65533;&#65533;&#451;4&#65533;P&#65533;t&#65533;CY&#65533;&#51647;&#65533;&#65533;.&#65533;l&#633;h<&#65533;&#65533;u&#65533;&#65533;~|O&#65533;&#65533;w&#65533;&#65533;d&#65533;&#65533;&#65533;g&#65533;Z&#65533;&#65533;&#65533; &#65533;&#65533;&#65533;&#65533;&#65533;&#65533;&#65533;1&#65533;&#65533;|-&#65533;&#65533;^3&#65533;&#65533;&#65533;K=&#65533;&#65533;&#1885;&#65533;&#65533;&#65533;&#65533;&#65533;&#65533;&#65533;(J&#65533;9?&#65533;'&#65533;&#65533;&#65533;&#65533;?&#65533;G&#65533;&#65533;&#65533;g&#65533;&#65533;&#65533;&#48630;&#65533;Y6&#65533;/"&#65533;wx&#65533;Te|g&#65533;|g!&#65533;&#65533;&#65533;&#65533;~&#65533;>7&#65533;&#65533;&#65533;S&#65533;&#65533;&#65533;&#65533;&&#65533;&#65533;?&#65533;,&#65533;&#1354;&#65533; Q&#65533;&#65533;M&#65533;[&#65533;&#19827;it&#65533;&#65533;I&#65533;&#65533;E&#65533;&#65533;&#65533;H8w#&#65533;&#65533;Fj&#65533;5iSIsY{&#65533;&#65533;n=&#65533;&#65533;&#65533;&#65533;&#65533;fs&#65533;m5~&#65533;5&#65533;&#65533;kml~x&#65533;&#65533;	&#65533;&#65533;&#65533;&#65533;&#65533;Kk5&#1519;&#65533;Y&#65533;&#65533;&#65533;F&#65533;&#65533;&#1469;&#65533;j&#65533;U&#65533;&#65533;&#65533;/&#65533;I&#65533;&#143;S&#65533;~&#65533;&#795;&#536;&#65533;(Mv&#65533;&#65533;&#65533;Q&#65533;~&#65533;?u&#65533;~&#65533;Z&#65533;&#65533;&#65533;&#65533;>&#65533;i&#9160;&#65533;&#65533;&&#65533;&#65533;&#65533;I&#65533;&#65533;[A&#65533;&#65533;5&#65533;&#65533;kym7&#1709;&#65533;MR@.$[xa&#65533;"7&#50632;<+&#65533;&#65533;&#65533;_&#65533;&#65533;&#65533;|&#65533;&#65533; &#65533;O&#65533;&#65533;~?&#65533;v-KX&#65533;m&#65533;-&#65533;&#65533;xGJ&#1324;@&#1269;&#65533;Bo&#65533;%&#1806;|&#65533;A&#65533;+&#65533;"*&#65533;&#65533;&#65533;n&#65533;J&#65533;|=&#65533;&#65533;&#65533;|B&#65533;<&#65533;B&#65533;&#65533;&#65533;o&#65533;&#65533;&#65533;R&#65533;&#65533;&#65533;G&#65533;&#65533;&#65533;"&#65533;y|?&#65533;&#65533;&#65533;&#65533;Xy'&#65533;#J7&#65533;y&#65533;&#65533;K&#65533;j&#65533;*&#65533;r&#65533;&&#65533;4&#65533;&#65533;M&#65533;&#916;&#65533;&#65533;i[&#65533;&#1494;&#65533;&#65533;&#65533;&#65533;?i&#65533;."S&#65533;&#1189;RmG&#65533;=d&#65533;&#65533;&#65533;^&#65533;{&#65533;Z&#65533;&#65533;&#65533; &#65533;=&#65533; d_&#65533;&#65533;&#65533; ~.&#65533;'&#65533;:o&#315;&#65533;	k&#65533;&#65533;&#65533;&#65533;&#65533;&#65533;&#65533;Q&#65533;=G&#65533;&#65533;.MFKk&#65533;8&#65533;&#1390;&#65533;&#65533;&#65533;&#65533;&#65533;&[[8&#65533;&#65533; &#65533;&#65533;&#65533;&#65533;&#65533;&#65533;&#65533;<e&#65533;&#65533;&#65533;&#65533;&#65533;&#1261;&#65533;A&#65533;W&#65533;}oG&#65533;&#65533;w&#65533;Ayf&#65533;&#65533;&#65533;&#65533;l&#65533;$WKv&#65533;&#553;&#65533;im&#65533;
&#65533;@&#65533;&#65533;&#65533;&#65533;;&#65533;&#65533;&#65533;&#65533;>&#65533;&#65533;^&#65533;~"&#65533;&#65533;&#65533;O&#65533;_&#65533;&#65533;_l&#65533;o&#65533;=&#65533;;m&;'&#65533;&#1716;&#65533;.&#1526;&#65533;&#65533;&#65533;$&#65533;%&#1861;&#65533;&#65533;W&#65533;&#65533;g&#65533;#&#65533;&#65533;l&#65533;@W&#65533;	>x&#65533;&#65533;&#65533;&#65533;%x&#65533;B&#65533;&#65533;oo&#65533;}[I&#65533;&#65533;&#65533;&#65533;&#65533;&#65533;X\&#65533;jz^&#65533;!&#65533;&#1325;&#65533;H&#65533;$&#65533;Y&#65533;R&#65533;&#65533;&#500565;&#65533;&#65533; &#65533;c&#65533;&#65533;;&#65533;m&#65533;&#65533;&#65533;k&#65533;&#65533;&#65533;&#65533;m&#65533;};&#65533;&#65533;&#65533;&#65533;n0j&#65533;&#65533;&#65533;&#65533;&#65533; &#65533;*Zw&#65533;&#65533;H&#65533;&#65533;&#65533;
&#65533;&#65533;o|1][Q&#65533;&#389;&#65533;L&#65533;^&#65533;d&#65533;&#65533;&#65533;&#65533;i&#65533;&#65533;&#65533;h&#65533;W&#65533;&#65533;q4&#65533;"6&#65533;r&#65533;&#65533;IX&#65533;&#65533;&#65533;&#65533;&#65533;.&#65533;&#65533;&#65533;N&#65533;n&#65533;&#65533;&#65533;&#65533;&#65533;xgYh&#65533;,&#65533;&#65533;&#417;x&#65533;&#65533;&#65533;v&#65533;^&#65533;&#65533;m&X&#65533;G&#65533;Ys&% X&#65533;_F&#65533;\C	d[&#65533;kD[[&#65533;b&#65533;nQ<&#65533;
&#65533;&#65533;B&#65533;q&#65533;MMmq5&#65533;*&#65533;&#65533;&#65533;&#65533;&#65533;&#65533;U&#65533;&#65533;&#65533;&#65533;5~\&#65533;&#65533;&#65533;|&#65533;0&#65533;qT&#65533;V&#65533;&#65533;&#65533;&#65533;9&&#65533;&#65533;*&#65533;&#65533;&#65533;&#65533;&#65533;&#65533;&#65533;&#65533;&#65533;0&#65533;&#65533;&#65533;a&#65533;)8.xl&#65533;&#65533;&#65533;{&#65533;&#65533;&#65533;+j&#65533;+&#65533;7f|&#65533;&#65533;0xo&#65533;&#65533;&#65533;&#65533;&#65533;^/&#65533;&#65533;&#65533;A&#521084;I&#65533;3A&#65533;&#1382;&#65533;&#65533;t&#65533;?&#65533;&#65533;&#65533;U&#59367;Yi&#65533;&#65533;&#65533;&#65533;&#65533;O&#65533;&#65533;mih&#65533;Z&#65533;,&#206;NW&#65533;&#65533;&#65533;W&#65533;&#65533;Q&#65533;&#65533;t&#65533;&#65533;&#65533;&#65533;&#65533;7P&#65533;|5&#65533;&#1580;m!&#65533;E&#65533;o&#65533;&#246;7&#65533;&#65533;&#65533;&#65533;&#65533;&#65533;B&#65533;b0&#65533;5&#65533;&#65533;&#65533;O&#65533;&#65533;|&#65533;xkK&#65533;&#65533;W&#65533;I&#65533;o5(&#65533;a&#65533;m&#65533;.&#65533;&#65533;;Z&#65533;&#65533;!&#65533;(5&#65533;&#65533;&#65533;&#65533;>&#332;&#65533;C&#65533;X~j&#65533; &#65533;Y?m&#65533;&#65533;1&#65533;&#65533;&#65533;&#65533;&#65533;&#65533;&#65533;&#1358;&#65533;&#65533;&#65533;&#9540;&#65533;n&#65533;&#65533;&#65533;+&#65533;&#65533;Y&#65533;&#65533;	&#65533;&#65533;&#65533;&#65533;%&#65533;&#65533;i&#65533;&#65533;=&#65533;|&#65533;^&#65533;%&#65533;
&#65533;6&#65533;o/.e&#65533;&#65533;S&#65533;&#65533;o&#65533;&#65533; &#65533;*&#59048;&#65533;&#65533;Sk&#65533;G&#65533;OmM&#65533;&#65533;&#65533;M&#65533;y9&#65533;+-&#65533;G&#65533;&#65533;J&#65533;&#65533;t&#65533;,&#17847;N6&#65533;&#65533;{j&#65533;&#65533;m}W&#65533;&#65533;&#65533;&#65533;MWR&#65533;&#65533;5&#65533;&#65533;f&#65533;N&#65533;&#65533;&#65533;&#65533;Y&#65533;r&#65533;&#65533;a&#65533;&#65533;	&#65533;&#65533;xE+&#65533;B(S&#65533;&#65533;&#65533;&#65533;|{&#65533;&#65533;&#65533;4v&#65533;&#65533;&#65533;*7oE&#65533;&#65533;T&#65533;&#65533;H&#65533;&#65533;o&#8133;&#65533;&#65533;&#65533;)e&#65533;&#65533;&#65533;&#65533;/&#65533;&#65533;uKa!&#65533;X&#65533;m&#65533;&#65533;U&#65533;&#65533;y&&#65533;eB&#65533;F&#65533;&#65533;&#65533;)%&#65533;&#65533; |&#65533;|E&#65533;~/&#65533;&#65533;&#65533;&#65533;W6&#65533;'&#65533;u_&#65533;m}}q2@&#65533;Akt&#65533;2&#65533;a{&#65533;W&#65533;x&#65533;&#65533;&#65533;]&#1751;5&#65533;9&#344;ib8R
&#65533;~&#65533;&#65533;&#65533;&#65533;}&#65533;wn&#1914;&#65533;&#988;F&#65533;)&#65533;yI*^&#2009;;&#65533;[&#65533;=$&#65533;y&#65533;&#65533;>&#65533;&#65533;&#54462;&#65533;u&#65533;&#65533;&#447;&#65533;&#65533;&#65533;CE&#65533;*&#65533;&#65533;&#65533;&#65533;&#65533;>&#65533;&#65533;&#65533;&#65533;U&#65533;&#65533;&#65533;&#65533;|0&#65533;&#65533;4&#65533;&#65533;&#65533;O&#221;FH&#65533;&#65533;5&#65533;&#65533;&#65533;&#65533;&#65533;Q%&#65533;&#65533;&#65533;&#65533;(/&#65533;&#65533;&#65533;&#65533;&#65533;:&#65533;&#65533;o	x&#65533;&#65533;&#65533;|'&#65533;7&#275;.&#65533;&#65533;&#65533;&#65533;"*&#65533;&#65533;qh&#886;B&#65533;&#65533;&#65533;&#65533;#&#65533;9&#65533;&#65533;|&#65533;&#65533;&#65533;&#65533;&#65533;&#65533;&#65533;&#65533;&#65533;&#65533;K&#65533;,&#65533;D[Jh&#65533;]sF]&#65533;:M&#65533;:O&#65533; &#65533;&#65533;&#65533;\^&#743;^\&#65533;&#65533;+&#65533;&#65533;-&#65533;&#65533;ywI4`&#65533;&#65533;&#65533;]xF3&#65533;S&#65533;m5&#65533;-$&#65533;I&#65533;]&#65533;t&#65533;Ww&#65533;>&#65533;&#268;&#65533;l^'
n
[[&#65533;=zu&#65533; &#65533;x&#65533;&#65533;&#65533;&#65533;'&#65533;:&#65533;p^Z&#65533;&#65533;&#65533;y&#65533;ii>&#65533;e=&#65533;&#65533;x&#65533;&#1883;q4rEl%&#65533;%2&#65533;&#65533;&#65533;&#65533;&#65533;&#65533;H{&#65533;&#65533;&#65533;&#65533;&#65533;&#65533;&#65533;&#65533;&#65533;&#65533;w
&#65533;&#65533;"Bk&#65533;&#65533;A&#65533;v&#65533;&#409;P1&#65533;&#65533;&#65533;ZW&#65533;&#65533;=&#65533;&#65533;&#65533;&#65533;~&#65533;4]WZ&#65533;&#1070;t&#65533;7K&#65533;SXx{E&#65533;&#65533;&#65533;X&#1167;&#65533;.&#65533;H&#65533;&#65533;&#65533;n[G&#65533;&#65533;&#65533;&#563;j&#65533;&#65533;h&#65533;&#65533;F&#65533;&#65533;&#65533;&#65533;G&#65533;&#65533;&#65533;4-:I&#65533;&#65533;&#65533;i&#65533;M&#65533;2xc&#65533;&#65533;Z&#1900;&#65533;&#65533;&#741;&#65533;&#629;T&#65533;&#65533;Y%&#65533;b&#65533;"&#561;?&#65533;J&#65533;&#65533;&#65533;&#65533;&#65533;&#65533;RIN&#65533;&#65533;\&#65533;&#65533;M7&#65533;E&#65533;2JI&#65533;&#65533;FA&#65533;&#65533;&#65533;	&#65533;.jz&#621;_*&#65533;]&#65533;_&#65533;&#65533;Q&#65533;&#65533;&#65533;-&#179;&#65533;&#65533;&#65533;y'&#65533;+&#65533;&#65533;&#65533;`&#65533;;&#65533;&#65533;&#65533;'i9&#65533;&#65533;&#65533;&#65533;y&#65533;&#65533;_&#65533;&#65533;u6&#65533;&#65533;&#65533;u&#65533;xBF(&#65533;&#65533;6B[&icA&#65533;y
&#65533;rP&#65533;1&#65533;&#65533;&#887;&#65533;q&#65533;O&#65533;
|&#65533;#&#65533;&#65533;&#65533;&#65533;&#65533;&#65533;&#65533;}&#65533;&#65533;&#65533;c&#65533;&#65533;&#65533;&#65533;&#65533;&#65533;,&#65533;]Os&#65533;E6V&#65533;qu&&#65533;5W&#65533;&UU|8&#65533;|&#65533; &#65533;&#65533;&#65533;e&#65533;&#65533;_&#65533;g&#65533;&#65533;kZtzM&#1421;&#65533; 
&#65533;C&#65533;ZiR&#65533;&#65533;t\j&#65533;KO=&#65533;&#7182;\&#65533;e&#65533;NA&#65533;c&#65533;&#1660;)&#65533;&#65533;&#65533;&#65533;N\&#65533;i&#65533;&#65533;vZ)okh&#65533;&#65533;&#65533;,&#457;08&#65533;.&#65533;yb"&#1509;&#65533;&#65533;&#65533;z[&#65533;&#65533;&#65533;&#65533;\&#65533;{&#65533;&#65533;&#65533;xm4&#65533;7Y&#65533;&#65533;5&#65533;:&#65533;J&#65533;ux-d&#65533;&#65533;B&#65533;RZ/&#65533;\F&#65533;&#1596;e&#65533;k1&#65533;&#1203;|&#65533;&#65533;&#980;&#65533;4&#65533;&#65533;&#65533;&#349;&#65533;&#65533;om/&#65533;&#65533;?&#65533;F&#65533;&#65533;i&#65533;,$cqq&#65533;<V&#65533;G&#65533;g&#65533;&#65533;&#65533;&#65533;&#65533;/&#65533;&#65533;&#65533;b&#65533;&#335;&#65533;&#65533;h&#65533;h&#65533;&#65533;c&#65533;&#65533;w&#65533;~,|2&#65533;'&#65533;t}CO&#65533;&#65533;&#65533;S&#65533;>&#65533;[&#65533;/&#65533;t&#65533;nvVw&#65533;	&#65533;Oi%&#65533;&#65533;&#65533;&#65533;&#65533;Bsr&#65533;_&#65533;'&#65533;&#65533;&#65533;u&#65533;&#65533;gk&#65533;/3S&#65533;&#65533;&#65533;&#65533;5&#65533;&#65533;xl&#65533;k&#65533;&#1276;&#65533;&#65533;&#65533;&#567;H&#65533;D&#65533;&#633;&#65533;'&#65533;&#65533;&#65533;&#1638;&#65533;&&#65533;J&#65533;&#65533;F&#65533;rI7&#658;&#65533;z]&&#1430;&#65533;&#65533;l&#65533;p&#65533;&#65533;<&#65533;ajQ&#65533;&#65533;&#65533;&#65533;&#65533;o&#65533;}&#65533; &#5003;&#65533;&#65533;&#65533;D&#65533;gn&#65533;&#65533;&#1916;Sx&#65533;&#65533;Hk3,&#65533;Z&#65533;;I&#65533;&#65533;&#428;&#65533;&#65533;&#65533;<W&#65533;&#65533;v&#65533;&#65533;\&#65533;&#65533;&#65533;&#65533;/|&#1140;&#65533;j&#65533;K&#65533;-2&#65533;/&#65533;&#65533;ZI&#65533;&#65533;&#65533;N&#65533;&#65533;:~&#65533;&#758;&#65533;&#65533;&#65533;&#65533;Ws&#65533;&#221;&#65533;9&#65533;7&#65533;&#65533;&#65533;&#65533;&#65533;&#65533;Z&#965;o&#65533;=&#2795;='&#438;&#65533;&#65533;&#65533;Y]Cw&#65533;&#65533;&#65533;s&#65533;&#65533;4wV&#65533;}&#65533;&#65533;&#65533;s&#65533;&#65533;0H&#65533;&#65533;U&#65533;&#65533;6&#65533;Va&#65533;&#65533;u&#65533;&#65533;x&#65533;&#65533;0 &#65533;&#65533;&#65533;&#65533;&#65533;1]O&#65533;&#65533;&#65533;sD&#65533;pn&#65533;}&#65533;&#1020;&#65533;?.8&#65533;&#65533;&#65533;&#65533;&#65533;&#65533;&#65533;&#65533;&#65533;&#65533;&#65533;&#65533;X|M*v&#65533;&#65533;&#65533;<&#65533;k~WG&#65533;&#65533;q&#65533;Uq&#65533;)&#65533;M%K&#65533;n&#65533;&#65533;Imu&#65533;&#65533;&#65533;&#65533;?&#65533;&#745;&#65533;&#65533;w>&#65533;M&#65533;i&#65533;0&#65533;f&#65533;&#65533;&#65533;<&#65533;Kc3&#65533; v&#65533;\&#65533;&#65533;x&#65533;&#65533;&#65533;&#65533;Y3&#65533;
&#65533;W&#65533;&#2036;&#65533;5&#65533;j&#65533;&#65533;&#65533; &#65533;|O&#65533;?&#65533;Bu&#65533;&#65533;&#65533;5&#65533;j&&#65533;M&#65533;U&#65533;&#1290;&#65533;&#65533;&#65533;m&#65533;C4V&#65533;&#65533;f&#65533;$xT+&#65533;&#65533;?&#65533;?&#65533;R&#65533; &#65533;Z&#65533;&#65533;~~&#1438;&#65533;&#967;&#65533;/&#65533;~&&#65533;&#65533;&#65533;&#964333;GW&#65533;&#65533;Q&#65533;&#65533;+&#65533;j&#65533;K&#65533;_Ol&#818;&#65533;&#65533;&#65533;&#65533;J&#65533;&#65533;l&#65533;z&#65533;J?&#65533;&#1483;4[_xJ&#65533;LY&#65533;k&#65533;9l&#65533;}UVA&#65533;ZH&#65533;H&#65533;&#65533;$&#65533;&#65533;*X"&#65533;#&#65533; &#65533;&#827;&#65533;'&#65533;J&#65533;Q&#65533;&#65533;&#65533;&#65533;v&#65533;&#65533;&#65533;twO~&#65533;&#65533;?&#65533;a&#65533;V&#65533;9&#65533;;]&#65533;&#65533;&#65533;6&#65533;}&#65533;:&#65533;R;&#65533;&#65533;}j&#65533;&#65533;\kF&#65533;&#65533;&#262;Y"&#65533;J&#65533;2&#65533;c&#17573;~s&#65533;&#65533;&#65533;&#65533;&#65533;&#65533; &#65533;&#65533;o7&#65533;&#65533;&#65533;&#65533;:CE&#65533;&#65533;|;&#65533;i&#65533;k?~[&#65533;-
D&#65533;&#65533;&#65533;H&#65533;<&#275;&#65533;&#65533; &#65533;&#65533;&#65533;q&#65533;&#65533;&#65533;/&#65533;W&#1468;A&#65533;&#65533;e*Cp&#550;+&#65533;&#65533;&#65533;QG'tQ"&#65533;&#65533;&#65533;&#65533;bX&#65533;&#65533;&#65533;@&#65533;&#65533;&#65533; g&#65533;&#65533;&#65533;U&#65533;&#65533;&#65533;G&#219;&#65533;&#65533;&#65533;&#65533;&#65533;&#65533;&#65533;g$&#65533;&#65533;@&#65533;H8&#65533;&#65533;c&#65533;&#65533; hP&#65533; mu&#65533;(&#933;&#65533;.&#65533; &#65533;}&#65533;&#65533;n&#65533;&#65533;=jN4&#65533;)&#65533;&#65533;&#65533;w&#65533;&#65533;&#65533;&#65533;&#65533;&#65533;>&#65533;&#65533;F&#65533;&#65533;&#65533;
&&#65533;&#65533;v&#65533;vs/9&#65533;&#65533;I&#65533;&#65533;3O&#65533;5&#65533;&#65533;iion&#65533;&#65533;p&#65533;(F&#65533;y@&#65533;*&#65533;&#65533;&#65533;w^&#65533;.&#65533;&#65533;)T&#65533;'&#65533;&#65533;&#65533;A&#65533;&#29468;v&#65533;&#65533;>b&#65533;&#65533;gA&#65533;&#65533;&#65533;s!&#65533;H&#65533;&#65533;L&#65533;&#1358;6&#65533;&#623;&#65533;&#65533;&#1259;FS&#65533;&#65533;&#65533;&#65533;&#65533;&#65533;&#65533;&#65533;&#65533;m}>gk&#65533;)&#65533;)&#65533;&#65533;&#65533;}&#65533;&#65533;&#65533;z&#65533;&#65533;&#65533;&#65533;&#65533; &#65533;&#65533;&#65533;d&#65533;&#65533;>&#65533;B&#65533;&#65533;;&#65533;&#160631;&#778;&#65533;Wk&#65533;&#65533;#1&#65533;+1&#65533;&#65533;&#65533;89&#65533;]?&#65533;Yo&#65533;i?&#65533;	je6&#65533;n<&#65533;&#65533;^9J&#65533;T&#65533;&#65533;&#65533;&#65533;78PI&#481;_&#65533;&#65533;+&#65533;K>V&#65533;&#1131;5n&#65533;u&#65533;&#65533;M&#65533;&#65533;*&#65533;s&#65533;&#65533;w&#65533;&#65533;&#65533;&#65533;  &#65533;[y/cSm7&#65533;7&#65533;&#65533;&#65533;&#1912;	F$&#65533;9
F&#2004; &#65533;&#65533;_|o&#65533;&#65533;<&#65533;s&#65533;&#65533;&#65533;&#65533;&#65533;&#65533;&#65533;&#65533;&#65533;&#65533;>&#65533;.&#65533;&#65533;j&#65533;&#65533;-&#65533;&#65533;&#65533;jZ&#65533;&#65533;&#65533;&#65533;4&#65533;[k&#65533;9&#65533;?=&#65533;5&#65533; X&#65533;&#65533;&#1519;&#65533;r&#65533;&#65533;v&#65533;q}&#65533;-&#176;y8]&#65533;&#65533;/&#65533;&#65533;&#65533;&#65533;=H&#65533;bi]YY&#65533;&#65533;m)&#65533;&#65533;&#65533;z7!&#65533;&#65533;&#65533;k&#65533;s&#65533;&#65533; +&#65533;g&#65533;19&#65533;&#65533;Q&#65533;0&#65533;V0&#65533;&#65533;&#65533;&#65533;&#65533;q&#65533;&#65533;&#65533;&#44341;&#65533;&#65533;&#65533;&#65533;W&#65533;&#65533;\&#388;&#65533;&#65533;&#65533;&#65533;&#65533;V&#65533;=6&#65533;&#65533;&#65533;&#65533;&#65533;&#65533;&#65533;KC&#65533;&#65533;4&#65533;~&#65533;&#65533;T&#65533;&#65533;&#65533;&#65533;&#65533;/i&#65533;a&#65533;&#65533;|q&#65533;&#65533;&#65533;&#65533;&#65533;&#65533;i&#65533;!&#65533;&#65533;Se&#65533;&#65533;5&#65533;
ODh&#65533;&#65533;,&#65533;_^Cn&#65533;R&#65533;4&#65533;G&#65533;&#65533;.m'&#65533;&#65533;m&#65533;1&#65533;Rh&#65533;&#65533;&#65533;-A]Cq&#65533;XZ]&#1918;&#65533;l#&#65533;&#65533;G]&#65533;H&#65533;&#46927;3&#65533;-_?~&#65533;7&#65533;9&#65533;&#65533;&#65533;?&#65533;&#65533;[&#65533;&#65533;&#65533;v&#65533;uk&#65533;&#65533;&#65533;&#65533;&#65533;&#65533;^&#65533;&#65533; &#65533;&#65533;k[&#65533;95&#65533;&#65533;&#1639;Y^C&#65533;&#65533;&#65533;&#65533;Y&#65533;_&#65533;&#65533;&#65533;&#65533;&#65533;&#65533;&#65533;&#65533;&#65533;?k{=C&#250;&#1461;&#65533;	&#65533;&#65533;&#65533;&#65533;&#65533;&#65533;&#65533;&#65533;&#65533;24&#1670;&#65533;&#65533;&#65533;go&#65533;&#739;&#1762;&#65533;+=&#65533;&#65533;n.]&#65533;<B!&#65533;3&#65533;1_&#65533;&#65533;E&#65533;&#65533;&#888;{&#65533;&#65533;g&#65533;&#65533;,MJ&#65533;:i{O~+K&#65533;&#65533;&#65533;&#65533;&#65533;OM&#65533;&#65533;&#65533;,&#65533;8&#1515;&#915;k&#1877;&#1430;&#65533;'o&#65533;_&#65533;&#65533;hL&#65533;&#65533;D&#65533;+&#65533;&#65533;&#65533;&#65533;"&#65533;&#65533;&#65533; "e&#1442;&#65533;K&#65533;&#65533;&#65533;&
I&#65533;x&#65533;&#65533;Oumz&#65533;&#65533;&#65533;&#319;&#65533;&#65533;,j&#65533;&#65533;&#65533;	&#65533;7&#65533;&#65533;f$&#65533;/H&#65533;&#65533;	$&#65533;&#65533;--&#686;&#65533;&#1629;&#65533;rk3&#65533;&#65533;&#65533;/|i&#65533;&#65533;xSWY&#65533;O^XX&#65533;F;=b'&#65533;&#65533;&#65533;+&#65533;&#65533;&#65533;&#1686;&#65533;&#65533;&#65533;Co)&#65533;&#65533;L&#65533;&#65533;&#183;&#1406;&#65533;&#65533;&#65533;n&#65533;l&#65533;r&#65533;e&#65533;w&#65533;F&#65533;&#65533;#&#805;dS&#65533;s&#65533;&#65533;&#65533;&#65533;&#65533;&#65533;&#65533;~&#65533;:M&#65533;C&#65533;^&#65533;Z&#65533;&#65533;n&#65533;g&#65533;&#65533;&#65533;&#65533;&#65533;\&#65533;R&#65533;%*6&#65533;&#65533;&#65533;|&#65533;&#65533;&#65533;u&#65533;m&#65533;&#65533;x&#65533;L&#1527;&#65533;&#65533;&#65533;&#474;&#65533;&#65533;&#65533;&#65533;})N&#65533;&#65533;&#65533;&#65533;&#65533;H&#65533;&#65533;x&#65533;&#65533;'&#65533;kd&#65533;)&#65533;&#65533;,7&#65533;%&#65533;G&#65533;&#65533;&#65533;'&#65533;}>&#65533;&#65533;&#65533;Ao&#65533;&#65533;&#65533;&#65533;&#65533;&#65533;1"&#65533;&#65533;&#1785;&#65533;?-1&#65533;1f&#65533;&#65533;&#65533;z&#65533;&#65533;&#65533;&#65533;&#65533;&#65533;&#65533;_&#65533;?&#65533;5&#65533;Y-&#52493;N&#65533;&#65533;&#65533;E&#65533;&#65533;&#65533;&#65533;&#65533;Y`&#65533;&#65533;&#65533;O&#65533;&#1105;&#65533;&#65533;y"&#65533;&`&#65533;&#65533; &#65533;'&#65533;&#65533;&#65533;&#65533;z&#65533;}&#65533;&#1755;&#65533;VV&#65533;&#65533;Yh/&#65533;&#65533;&#65533;&#65533;&#65533;[&#65533;&#65533;L'P&#65533;&#65533;&#65533;6&#65533;m&#65533;&#65533;^@FSg&#65533;&#65533;z&#65533;Z&#65533;^0&#65533;H&#1753;w&#65533;&#65533;&#65533;&#65533;&#65533;&#65533;&#65533;&#65533;M&#65533;4&#65533;8*&#65533;#9E6&#65533;R&#65533;?&#65533;&#65533;&#65533;&#65533;&#65533;x&#65533; &#65533;t&#65533;&#65533;&#65533;6&#65533;&#65533;#/&#65533;&#65533;&#65533;+I&#1268;&#61790;9&#65533;[&#65533;GQ&#65533;l/%&#65533;&#65533;&#65533;&#65533;&#65533;&#65533;u&#65533;V&#65533;&#65533;D$&#65533;6&#65533;+&#65533;&#65533;G&#65533;&#65533;*&#65533;&#447;&#65533;&#65533;&#65533;&#65533;&#65533;&#65533;u&#65533;o&#65533;&#65533;&#65533;&#65533;&#65533;&#65533;&#65533;&#65533;|E&#65533;&#65533;{Mi&#65533;>ox&#65533;&#218;;Z&#65533;&#1463;z&#65533;&#65533;&#65533;i&#65533;&#65533;@&#65533;e9^&#65533;&#65533;7&#65533;&#65533;?k&#65533;&#1779;&#447;<kc&#65533;s&#65533;&#65533;&#65533;&#65533;6&#65533;&#65533;OY&#65533;z&#65533;&#65533;&#65533;&#65533;&#65533;&#65533;&#65533;&#65533;&#65533;&#65533;{&#65533;.&#65533;<Y&#65533;&#65533;1&#65533;Zx&#65533;!&#65533;&#65533;[e&#65533;&#65533;4X&#65533;&#766;&#65533;F&#65533;&#65533;&#65533;;&#65533;A&#65533;.&#65533;ck&#65533;&#65533;z&#65533;&#65533;.-f&#65533;|V&#65533;&#65533;{mq&#65533;Kgqo=&#65533;&#65533;&#65533;d&#65533;&#65533;&#65533;&#65533;&#65533;&#65533;+.&#65533;|&#65533;&#65533;&#65533;~&#65533;&#65533;&#65533;C+&#65533;UIJ&#65533;&#65533;&#65533;m~&#65533;o&#65533;&#65533;&#65533;&#65533;&#65533;&#65533;c&#65533;&#65533;_	Q&#65533;m&#65533;98&#65533;ukG}&#1942;&#65533;&#1397;&#65533;&#65533;&#65533;&#65533;&#65533;?j&#65533; &#65533;3&#65533;o&#65533;&#65533;&#65533;
&#65533;&#65533;&#65533;W&#510;	&#65533;&#65533;&#4975;&#65533;t&#65533;&#65533;&#65533;&#65533;&#65533;&#65533;&#65533;&#65533;b&#65533;G&#65533;&#65533;&#65533;,&#65533;O&#65533;&#65533;&#65533;&#65533;nDed1S&#65533;&#65533;zf&#65533;&#65533;yg&#65533;&#65533;&#65533;&#65533;&#65533;&#65533;$b5&#65533;&#65533;&#65533;&#1866;LY#A.&#65533;4&#65533;&#65533;3&#65533;&#65533;`&#65533;&#962;?&#65533;/&#65533;S&#65533;:~&#65533;&#65533;&#1927;&#65533;Jx&#65533; &#65533;>:&#1268;x&#65533;E&#65533;]&#65533;&#65533;\&#65533;&#65533;u&#65533;&#65533;&#65533;Xa&#65533;u&#65533;C&#65533;&#65533;&#65533;&#65533;]&#65533;&#65533;Hp%&#1671;&#65533;SE&#65533;&#65533;&#1461;&#65533;[t&#65533;I&#65533;&#65533;|CDt&#65533;&#65533;fKAo+G$&#65533;V&#65533;Pl&#65533;<&#65533;[&#65533;&#65533;&#65533;*&#65533;&#65533;':&#65533;&#65533;,em&#65533;&#65533;&#65533;&#65533;_&#65533;&#65533;&#65533;U&#65533;<]H&#65533;k&#65533;&#65533;&#65533;&#1962;&#65533;KK|&#65533;y&#65533;8|`&#65533;&#65533;&#65533;|A&#65533;&#65533;&#65533;&#65533;3&#65533;&#65533;>&#1396;e&#65533;m&#460;<;q&#65533;h&#65533;&#65533;&#65533;-,&#65533;a&#65533;&#65533;&#65533;:&#65533;&#65533;wq&#1645;m`&#65533;	^&#65533;?!w&#270;j/&#65533;?>&|]&#65533;&#65533;&#65533;O&#65533;&#65533;&#65533;&#65533;5&#65533;|&#65533;Go&#65533;&#65533;;&#65533;&#65533;k&#65533;k&#65533;*&#65533;.>&#65533;l&#65533;&#65533;&#65533;&#65533;&#1343;&#65533;&#65533;N&#65533;&#65533;@&#1306;I&#65533;&#65533;%&#65533;&#65533;&#65533;&#65533;N&#65533;v&#65533;&#65533;&#65533;&#65533;&#65533;&#65533;ei&#65533;&#65533;<-&#65533;&#65533; xgL&#65533;&#65533;Z&#65533;&#65533;&#863;&#65533;&#65533;&#232;&#65533;j&#65533;&#65533;&#65533;=&#65533;&#65533;Z&#65533;&#65533;jw&#65533;g|&#65533;&#65533;&#65533;&#65533;p&#65533;<&#65533;&#65533;n&#65533;&#65533;Z/&#65533;&#65533;&#65533;&#65533;&#65533;h&#65533;&#65533;4&#65533;&#65533;&#65533;cSD&#65533;&#65533;.&#794;DV&#65533;&#65533;&#65533;3#O0&#65533;B&#65533;6&#65533;y&#65533;&#65533;&#1652;&#65533;Q&#65533;&#65533;8&#661;9&#65533;G&#65533;wW&#65533;&#65533;5&#65533;&#65533;e&#65533;c&#743;W&#1948;&#65533;&#65533;&#34991;&#65533;&#65533;&#65533;&#65533;e&#65533;&#65533;zf&#65533;&#65533;&#65533;A&#65533;&#65533;&#65533;&#65533;&#65533;&#65533;-O&#65533;>&#65533;&#65533;&#65533;z]&#65533;&#65533;&#65533;&#65533;&#65533;&#65533;&#65533;G&#65533;F&#65533;&#65533;&#65533;?&#65533;&#65533;a&#65533;"&#65533;!4$E[x&#65533;>&#65533;n&#65533;&#65533;&#65533; &#65533;&#65533;&#65533;&#65533;x&#65533;&#65533;&#65533;w&#65533;&#65533;&#65533;&#65533;7&#65533;:n&#65533;&#65533;Ok&#65533;&&#65533;&#65533;-.5&#65533;&#65533;h&#65533;&#65533;&#65533;cae&&#65533;"&#65533;&#357;&#65533; P&#1137;&#65533;&#65533;?&#65533;'&#65533;e&#65533;&#1486;>:&#65533;&#65533;w&#65533;j&#65533;&#65533;&#65533;&#65533;&#1354;%&#65533;&#65533;&#65533;i&#65533;&#65533;Dq&#65533;&#65533;Y&#65533;K7&#893;c(Fp&#65533;&#65533;>&#65533;&#1340;?&#65533;&#65533;b&#65533;4&#65533;sH&#65533;&#65533;&#65533;wmu&#65533;&#65533;O&#65533;t&#65533;&#65533; &#65533;&#65533;&#65533;&#2041;&#65533;GP&#374;0c&#65533;&#65533;&#65533;&#65533;D&#65533;Ju&#65533;F&#65533;&#65533;&#1850;&#65533;m&#65533;o+=&#65533;&#65533;x&#65533;&#65533;&#65533;#<L+4&#65533;}#-&#65533;&#65533;&#65533;mj&#65533;}&#65533;&#65533;&#65533; &#65533;V-
-[&#65533;C&#65533;&#65533;f&#65533;&#65533;k&#65533;!&#1488;&#65533;O&#65533;&#65533;IC>v&#65533;&#65533;W&#65533;?&#65533;8&#65533;v&#65533;&#65533;N&#65533;&#7106;&#65533;&#65533;W&#65533;.&#65533;&#65533;A&#65533;v&#65533;_&#65533;&#65533;&#164;&#65533;&#65533;&#65533;&#65533;&#65533;.M&#65533;&#65533;&#65533;&#65533;&#65533;&#65533;[z2(%3Yzg&#65533;&#65533;u/i_g&#65533;&#65533;&#65533;&#65533;SM_&#65533;&#65533;m&#65533;77&#65533;	&#65533;L&#65533;i&#65533;o&#65533;&#1719;&#65533;&#65533;&#65533;Q&#65533;&#65533;&#65533; n&#65533;F&#65533;&#65533;&#65533;&#65533;&#65533;&#65533;o&#65533;>&#1133;u&#65533;I&#65533;&#65533;o-&#65533;S&#65533;&#65533;-&#65533;&#65533;&#65533;&#1840;+~&#65533;a&#65533;\r &#65533;?&#65533;&#65533;&#65533;9&#65533;&#65533;T&#65533;&#65533;.K5&#65533;&#65533;[&#65533;M&#65533;2|&#65533;j&#65533;k$&#65533;}&#65533;+&#65533;H&#65533;ESUa&#65533;&#65533;j&#65533;&#65533;&#65533;v&#65533;&#65533;&#65533;^&#65533;7[&#65533;&#65533;&#65533;K|^&#65533;&#65533;%&#65533;_xM&#65533;v&#65533;&#65533;&#65533;<f&#65533;0&#65533;&#65533;+_&#65533;&#65533;T&#65533;&#65533;&#1234;&#65533;W&#65533;]&&#65533;N&#65533;&#65533;b&#65533;&#65533;&#65533;Y&#65533;&#65533;Q&#65533;&#65533;9d&#65533;`&#1998;_>&#65533;7&#65533;&#65533;&#65533;&#65533;G&#65533;&#65533;&#65533;&#65533;O&#65533;&#65533;&#1994;o> &#65533;x&#65533;Y&#65533;&#65533;&#65533;&#65533;&#65533;&#65533;&#65533;iF&#65533;&#65533;i&#65533;&#65533;M@&#65533;&#65533;\&#65533;&#65533;P^K&#65533;&#65533;W&#65533;yl&#65533;#&#65533;&#65533;Kc~&#65533;|[&#65533;&#65533;&#65533;M*&#65533;q&#65533;J&#65533;6&#65533;Sk)&#1199;#&#65533;*&#65533;b|bL&#65533;bxld&#65533;&#65533;&#65533;&#65533;&#65533;h_&#65533;O&#1990;&#65533;&#65533;=M&#65533;&#65533;x&#254;+&#65533;&#65533;&#65533;&#878;&#65533;&#65533;&#435;&#65533;F&#65533;u o&#65533;&#65533;&&#65533;&#65533;N&#65533;&#65533;&#65533;X4&#65533;&#65533;.&#65533;o.0&#65533;&#65533;&#65533;&#65533;&#65533;&#65533;&#65533;U&#65533;R&#65533;&#65533;''/u&#65533;&#65533;]&#65533;&#65533;&#758;&#65533;&#65533;>7&#65533;&#65533;l&#65533;7&#65533;V&#65533;*W&#65533;&#65533;Q&#65533;:i&#65533;&#65533;m&#65533;&#65533;&#65533;-&#65533;&#65533;V&#65533;&#65533;y&#65533;&#65533;&#65533;@{&#65533;&#287;1q&#65533;2aq&#65533;P&#65533;`&#1494;|[&#65533;&#65533;<w&#65533;f=sI&#65533;&#65533;&#65533;&#65533;&#65533;N&#65533;&#65533;="&#65533;M&#65533;&#65533;WmJ&#65533;i$7&#65533;6&#65533;R&#65533;e(&#65533;&#65533;]&#65533;&#65533;&#65533;#&#65533;&#65533;.&#65533;&#1148;<&#65533;0&#65533;&#65533;C&#65533;.&#65533; |&#65533;&#65533;p9&#65533;&#65533;|&#65533;r&#65533;1&#494;&#65533;:'&#65533;&#65533;;&#65533;Q&#65533;&#65533;&#65533;&#65533;\&#65533;&#65533;h&#65533;:c#D&#65533;$W1&#582;&#65533;]&#65533;&#65533;S *&#65533;1]&#65533;$&#12261;&#65533;F8&#65533;&#65533;&#65533;&#65533;&#65533;+F&#1771;/&#65533;&#65533;W<&#65533;&#65533;&#65533;'(&#65533;mZ&#65533;&#65533;&#65533;i&#65533;E}7&#65533;&#65533;Z&#65533;&#467;~&#65533;&#65533; 
&#65533;&#65533;_&#65533;&#853;&#65533;&#1687;&#65533;o^&#65533;&#65533;&#65533;&#65533; [&#65533;&#65533;/&#65533;&#65533;&#65533;I^&#65533;G&#65533;[/"X&#65533;&#65533;/&#65533;"F3_U&#65533;&#65533;&#65533;K_&#65533;v&#65533;&#65533;&#65533;&#65533;&#65533;*k&#65533;&#65533;&#65533;&g-&#65533;[%&#65533;&#65533;&#65533;V$Z&#65533;A&#65533;EW\ &#65533;`
&#65533;[&#65533;&#65533;&#65533;]'&#65533;^&#65533;&#65533;&#65533;&#65533;&#65533;&#65533;&#65533;&#65533;&#65533;5[&#65533;&#65533;f&#65533;n&#65533;&#65533;&#367;&#65533;9&#65533;-.VP &#65533;&#65533; g&#65533;)P&#65533;&#65533;gwK&#65533;u?&#65533;&#65533;&#65533;u&#65533;&#65533;&#65533;&#65533;&#65533;z&#65533;&#65533;&#65533;&#65533;&#65533;Lh~&#65533;-&#65533;J&#65533;}F(%&#65533;}&#65533;H&#65533;&#65533;	&#65533;<&#65533;,:&#65533;&#65533;&#65533;xZ&#65533;a&#65533;&#65533;&#65533;&#65533;\]:.&#65533;Of&#65533;i()t&#65533;=:>&#65533;&#65533;&#65533;&#65533;&#65533;e&#65533;sU&#65533;T&#65533;B&#65533;U&#65533;^N&#65533;&#65533;ue&#65533;&#65533;&#65533;F|&#65533;&#65533;C&#65533;&#65533;&#65533;!7&#65533;,&#65533;&#65533;&#65533;&#65533;A&#1325;n&&#65533;&#1378;&#65533;MV&#65533;&#65533;xOD&#65533;&#65533;&#917;cy&#65533;$&#65533;&#65533;n&#65533;#5R&#65533;
&#65533;&#65533;&#65533;&&#65533;&#65533;&#65533;/&#65533;&#65533;(&#65533;&#65533;&#65533;K&#65533;V&#65533;2_/&#65533;`;/d3&#65533;iHHh&#65533;g&#65533;&#65533;&#65533;&#709;9&#65533;u&#65533;&#65533;_&#65533;&#65533;&#65533;s%&#65533;&#965;42&#65533;&#65533;&#65533;&#65533;&#65533;&#4745; d[&#65533;FNv&#65533;&#65533;&#65533;&#65533;&#1634;_^h_&#65533;=&#65533;&#65533;~&#65533;{&#65533;&#65533;.&#457;&#65533;um&#65533;&#1602;~&#65533;,p&#65533;&#65533;&#65533;peQ&#65533;d&#65533;aY&#65533;c*I&#65533;i)&#65533;&#65533;6&#65533;E&#65533;&#1133;4&#65533;&#65533;}&#65533;A&#65533;&#65533;&#65533;&#65533;&#65533;&#65533;&#65533;8S&#65533;u&&#65533;&#65533;&#65533;=o&#65533;&#65533;G&#65533;Q&#65533;b&#65533;&#65533;&#65533;G&#65533;&#65533;K&#65533;&#65533;&#65533;&#65533;&#65533;Ih&#65533;&#65533;h&#65533;c_"&#65533;eUi&#289;&#65533;TE*X&#65533;&#65533;_ki&#65533; &#65533;=&#65533;&#65533;&#65533;&#65533;&#65533;H-a&#65533;&#65533;U&#65533;&#65533;&#65533;&#596;&#65533;&#65533;8&]&#65533;3&#65533;&#65533;&#65533;s6~&#65533;=?&#65533;;&#65533;&#65533;&#65533;~xVK}&#65533;i]&#65533;&#65533;&#65533;#&#65533;&#65533;&#65533;&#65533;i&#65533;&#65533;&#65533;&#65533;A&#65533;&#65533;&#65533;7&#65533;5&#65533;&#340;&#65533;&#65533;&#65533;&#65533;&#65533;ja&#65533;'&#65533;&#65533;!&#65533;&#65533;&#65533;&#65533;&#65533;&#1214;'x&#65533;^&#65533;&&#65533;&#65533;i&#65533;&#65533;CA&#65533;&#65533;I'&#65533;y&#65533;&#65533;:&#65533;-&#65533;&#65533;&#65533;8&#1342;&#65533;&#65533;y&#65533;&#65533;&#65533;U8&#65533;&#65533;a0&#65533;p&#65533;&#65533;Uy!&#65533;\b&#65533;&#65533;O&#1141;~&#65533;&#65533;&#65533;&#65533;&#65533;&#707;&#65533;,^
8&#65533;8&#65533;
&#65533;JS&#65533;&#65533;M&#65533;&#65533;&#52026;_&#65533;&#65533;~&#65533;&#65533;T&#65533;&#65533;&#65533;&&#65533;&#65533;&#65533;mF&#65533;&#65533;u&#65533;<w{xn.&#65533;&#65533;4&#65533;&#65533;&#65533;F&#65533;&#65533;F&#65533;o&#31406;&#65533;&#65533;H&#65533;L6K.F9&#65533;>&#65533;Y&#65533;+&#65533;+&#65533;k&#65533;#&#65533;&#65533;&#65533;&#65533;&#65533;&#65533;j&#65533;e&#65533;+i&#65533; &#65533;y&#65533;B&#65533; t;&#65533;Pq^&#65533;&#65533;|lOh>6&#65533;&#65533;&#65533;&#65533;w&#65533;&#65533;&#65533;&#65533;&#65533;&#65533;$&#65533;Dh&#65533;&#65533;&#642;k&#65533;e'&#823;VV,&#65533;l^r&#65533;%&#65533;&#65533;&#65533;&#65533;&#20740;&#65533;&#65533;a;2&#65533;B&#65533;d&#65533;o&#65533;&#65533;&#65533;(&#65533;sTj&#1282;&#65533;&#65533;W&#65533;Z(&#65533;km&#65533;&#65533;&#65533;g
e&#65533;&#1195;&#805;&#65533;,&#65533;&#65533;&#65533;zko&#65533;C&#65533;&#65533;S&#65533;&#65533;&#65533;Px3&#374;ZtR&#65533;g&#65533;?
h":&#65533;&&#65533;e&#65533;u{&#2035;&#65533;&#65533;&#65533;#&#65533;
&#65533;&#435;*&#65533;&#65533;DC9&#65533;&#65533;&#415;&#65533;_&#65533;%&#65533;&#65533;&#65533;?&#65533;&#65533;x&#65533;&#65533;<&#65533;&#65533;Xx&#65533;N&#65533;Z&#65533;&#65533;.x&#65533;KL&#65533;&#65533;&#65533;&#65533;&#65533;&#65533;|e&#65533;_&#65533;:&#65533;&#65533;g&#65533;l47&#1374;&#65533;&#65533;&#65533;&#1063;&#65533;h&#65533;&#65533;&#23953;>&#65533;&#65533;>&#65533;&#65533;&#65533;7&#65533;&#65533;&#65533;&#65533;H&#65533;5?&#65533;#&#65533;&#65533;&#65533;m&#65533;&#65533;u)&#65533;)UC&#65533;x;&#65533;s&#65533;&#65533;+3&#65533;U&#65533;&#65533;[&#65533;?&#65533;m&#65533;W&#65533;&#65533;|&#65533;W&#65533;&#65533;7&#65533;,&#65533;&#65533;%&#65533;&#65533;&#65533;7UM+O&#65533;&#65533;4&#65533;&#65533; &#65533;&#65533;&#65533;&#65533;f&#65533;vR&#65533;R&#1340;<&&#65533;&#1286;&#65533;]&#65533;&#65533;$&#65533;%&#65533;&#65533;&#65533;&#65533;&#65533;\eP&#65533;e:&#65533;*<G5KK&#65533;2&#65533;&#65533;&#65533;v&#65533;&#1631;&#65533;x&#65533;&#65533;&#1302;9*IA&#65533;JMn&#65533;&#65533;=&#65533;&#65533;.&#65533;B?&#65533;&#65533; &#65533;&#65533;&#65533;&#65533;!|:&#65533;&#65533;e&#1990;_&&#65533;5&#65533;&#65533;ItMO&#65533;/&#65533;oEe&#65533;&#65533;^'&#65533;N&#65533;&#65533;3]&#65533;U&#65533;&#65533;5;&#65533;>&#65533;&#65533;X&#1396;&#65533;&#65533;&#65533;m&#65533;&#65533;&#65533;=&#65533;Fi&#65533;;w&#65533;&#65533;&#65533;&#65533;&#65533;&#65533;_&#65533;'&#65533;&#65533;x&#447;&#65533;U&#65533;&#65533;&#65533;&#1987;&#65533;&#65533;^o&#65533;x&#65533;&#65533;ZF&#65533; &#65533;48&#65533;&#65533;&#65533;=_&#65533;&#65533;&#65533;&#65533;&#65533;2&#521;q&#65533;&#65533;F2F&#65533;&#65533;\&#65533;Dx:&#65533;E&#65533;&#65533;Ck&#65533;K&#65533;&#65533;}3&#65533;&#65533;&#65533;&#65533;=O&#65533;&#65533;&#65533;__&#40590;&#65533;&#65533;x&#65533;&#65533;W&#65533;&#65533;B&#65533;&#65533;5&#65533;%&#65533;&#65533;&#65533;&#65533;M{&#1773;4B&#65533;&#1817;&#65533;&#65533;?.&#65533;W|u&#65533; w&#65533;&#65533;&#65533;&#65533;&#65533;E&#65533;&#65533;&#65533;&#65533;&#65533;&#65533;&#65533;&#65533;Yt_&#65533;&#65533;&#65533;tQx{EfKD&#65533;&#65533;/%&#65533;&#65533;T&#65533;&#65533;&#65533;&#65533;y&#65533;&#65533;s&#65533;&#65533;?&#65533;b3WV&#65533;)BV&#65533;&#65533;-&#65533;&#65533;&#1403;&#65533;~&#65533;O&#65533;aV&#65533;N5&#65533;&#762;]t&#65533;&#65533;&#1979;&#65533;&#745;&#65533;&#65533;&#65533;&#65533;>&#65533;&#65533;&#65533; l=&#65533;&#65533;&#65533;OR&#1378;&#1077;&#65533;I&#1992;u+S&#65533;A&#65533;&#65533;-&#65533;k&#65533;k&#65533;&#65533;h&#65533;l[&#65533;J&#65533;9J&#65533;&#369;&#65533;FK&#530;J&#65533; &#65533;&#65533;&#65533; &#65533;(&#65533;&#65533;&#1991;&#65533;^&#65533;|Ac&#65533;&#65533;U&#65533;&#1933;&#65533;&#65533;F&#1133;&#65533;&#65533;&#65533;x&#65533;R&#65533;R&#65533;&#65533;&#65533;O&#65533;&#65533;Y&#65533;&#460;&#65533;&#65533;V(&#65533;&#65533;&#65533;&#65533;(&#65533;gpR4G&#1599;&#65533;&#65533;&#65533;H&#1619;&#65533;&#65533;&#65533;&#65533;|E&#65533;&#65533;io&#65533;j&#65533;&#65533;&#1689;&#65533;]&#65533;{!&#65533;&#65533;T&#1124;"KmSN&#65533;2A&#65533;&#65533;&#65533;J&#65533;&#65533;&#688;!T9&#65533;&#65533;&#65533;l&#65533;&#65533;&#65533;&#65533;&#65533;i&#65533;B&#65533;Q&#65533;&#65533;&#65533;D&#65533;&#65533;&#65533;]&#801;V&#65533;&#65533;g&#65533;Q&#65533; &#65533;4q&#65533;&#65533;&#65533;)&#65533;K
&#65533;&#65533;&#65533;&#65533;&#65533;&#65533;^K+&#65533;Q&#65533;V	^UJM[]W&#65533;x&#65533;&#65533;&#S&#65533;&#65533;gi;&#65533;N&#65533;l&#65533;u&#65533;&#65533;&#65533;&#65533;&#65533;&#65533;&#65533;r&#65533;_&#65533;&#65533;&#65533;"&#65533;&#65533;m#&#65533;&#65533;&#65533;&#65533;s&#65533;O&#65533;&#65533;&#65533;&#65533;*&#65533;&#65533;&#731;V:7&#65533;<&#65533;Q&#65533;;&#65533;&#65533;&#65533;&#65533;e&#65533;&#536;D&#65533;&#65533;x&#65533;&#65533;&#65533;&#65533;0#*A&#65533;}&#65533;&#65533;&#65533; &#3076;,&#65533;&#65533;S/f+s&#65533;&#65533;<&#65533;u&#65533;t&#65533;&#65533;]F&#65533;&#65533;	|&#65533;"K&#65533;&#65533;:&#65533;&#65533;"2&#65533;&#65533;F&#699;&#65533;[m&#65533;&#65533;FNq&#65533;&#65533;+&#65533;&#65533;q&#65533;;}k2&#65533;&#65533;k&#65533;&#65533;OM&#65533;k&#65533;&#65533;&#65533;ftp9&#65533;&#65533;Z&#65533;&#65533;&#65533;k&#65533;^&#65533;&#65533;-?&#65533;&#65533; h&#65533;&#65533;_|&#65533;&#65533;7&#65533;&#65533;_&#65533;'&#65533;l&#65533;&#65533;v&#65533;&#65533;&#65533;&#65533;&#65533;5&#65533;$&#65533;&#65533;m_U&#65533;&#65533;&#250;&#65533;&#1728;E&#65533;K&#65533;&#65533;)d&#65533;&#65533;&#65533;&#65533;&#65533;&#65533;&#65533;+&#65533;&#65533;&#65533;{&#65533;&#1591;&#65533;&#1438;&#65533;N&#65533;&#65533;k:n&#65533;&#65533;&#65533;&#65533;I&#65533;&#65533;u&#65533;,&#65533;&#474;&#65533;a&#65533;&#65533;&#65533;&#65533;&#245;&#53544;&#65533;c&#65533;&#65533;!N&#65533;d&#65533;&#65533;&#65533;j&#65533;&#65533;&#65533;]]&#65533;x&#65533;&#65533;&#65533;^I&#65533;O&#65533;vnqz/&#65533;&#65533;&#65533;&#1271;&#65533;&#65533;o&#507;&#65533;0&#65533;&#65533;&#65533;&#65533;6&#65533;'&#65533;&#65533;0G&#65533;&#47612; &#65533;&#65533;q&#65533;#(&#65533;&#65533;&#65533;&#65533;Fy&#65533;G&#65533;?&#65533;&#65533;&#65533;X&#65533;&#65533;&#65533;;=:&#65533;&#65533;f&#65533;&#65533;&#65533;&#65533;^&#65533;i
_F&#65533;&#65533;dy&#65533;.&#65533;;&#65533;0&#65533;;&#65533;s&#65533;&#65533;#&#65533;&#65533;K&#65533;&#65533;&#65533;I&#65533;&#65533;&#65533;?&#65533; j&#65533;&#65533;?&#65533;O&#65533;&#65533;3&#65533;&#65533;~"&#65533;&#65533;&#65533; &#65533;<m&#65533;&#65533;&#65533;SM&#65533;+&#65533;s&#65533;&#65533;&#65533;&#65533;\G&#324;]&#65533;b&#65533;&#65533;\M$j~\&#65533;%&#65533;&#65533;7&#65533;_&#65533;&#65533;&#65533;&#65533;O&#65533;&#65533;/&#65533;&#65533;F&#65533;&#65533;m&#65533;&#65533;c&#65533;Z&&#65533;&#65533;&#65533;Z&#65533;&#65533;&#65533;&#65533;?o&#65533;k&#65533;$&#65533;..&#65533;&#65533;&#65533;m9&#1464;&#65533;&#65533;,e&#65533;!&#65533;&#65533;&#65533;&#65533;u&#65533;&#65533;&#65533;&#65533;&#65533;&#65533;R&#65533;&#65533;N&#65533;r&#65533;T&#1981;;~v?&#65533;&#65533;/05&#65533;pwN:[F&#65533;&#65533;&#65533;Ouo'&#65533;oQ&#65533; &#65533;J&#65533;T~&#1215;&#65533;&#65533;&#383;&#65533;&#65533;>#&#65533;~&#65533;Z&#65533;&#201;&#65533;&#65533;"&#65533;>}W&#65533;&#969;l&#65533;x&#65533;&#65533;&#65533;
x&#65533;MC&#65533;&#65533;&#65533;&#65533;&#1930;t&#65533;bX/pj&#65533;&#65533;r&#65533;&#65533;&#65533;&#1127;&#65533;&#65533;&#65533;&#1991;&#65533;&#65533;&#65533;o&#65533;/h&#65533;D2[7&#479;Ep&#65533;v&#65533;&#65533;&#65533;hR&#751;&#65533;r-&#65533;&#65533;Kp&#65533;48&#65533;b&#65533;&#65533;&#65533;&#65533;&#1631;&#65533;K&#65533;	&#65533;&#65533;&#65533;&#65533;&#65533;O&#65533;_&#65533;=&#65533;&#65533;&#65533;&#65533;x&#65533;&#65533;&#65533;&#65533;&#65533;&#65533;]&#65533;O&#65533;umKll&#65533;c&#65533;	&#65533;&#65533;,H&#65533;&#65533;e.&#65533;Z&#65533;3&#65533; 3&#65533;I&#65533;?&#65533;K&#65533;e&#65533;&#65533;qX&#65533;?&#65533;&#65533;cZI&#65533;&#65533;s&#65533;@$&#65533;&#65533;b&#65533;t&#65533;&#65533;&#65533;&#65533;w
&#65533;+&#65533;&#65533;&#65533;w	&#65533;&#65533;&#65533;&#65533;&#65533;C&#65533;&#65533;&#65533;T&#65533;v&#65533;&#65533;[&#65533;&#65533;m&#65533;&#65533;&#65533;&#65533;G&#65533;&#65533;&#945;&#65533;&#65533;]F&#65533;&#64427;Wm&#65533;&#65533;yY&#65533;&#65533;&#65533;&#65533;d&#1988;&#65533;&#65533;&#65533;&#65533;1&#65533;&#65533;/&#65533;i&#65533;&#65533;&#65533;&#65533;Cud&#65533;S&#65533;<&#65533;[EM1H&#65533;ic&#65533;I&#65533;&#65533;A&#65533;&&#65533;:&#65533;&#65533;&#65533;&#65533;s&#65533;&#65533;uYt&#65533;c&#65533;&#1647;kLaH&#65533;$&#65533;&#65533;i*&#65533;&#65533;&#65533; &#65533;~&#65533;R&#65533;&#65533;&#65533;&#65533;tY&#65533;&#65533;\}&#65533;H&#65533;ypwF&#65533;>V&#65533;8&#65533;~&#65533;&#65533;:Ts&#65533;I&#599;&#65533;&#65533;&#65533;!dF&#65533;&#65533;&#65533;&#65533;&#65533;&#65533;&#65533;S&#65533;)&#65533;&#65533;k&#65533;i&#65533;&#65533;&#65533;&#65533;/&#65533;oWW&#65533;&#65533;&#36261;$&#65533;&#1364;&#65533;&#65533;n&#65533;&#65533;[&#65533;g&#65533;&#65533;&#65533;&#65533;&#65533;x2&#65533;&#65533;&#65533;&#65533;&#65533;J&#65533;&#65533;&#65533;&#65533;)&#65533;&#65533;&#65533;&#65533;sW&#65533;&#65533;x!&#65533;Qn&#65533;o&#65533;[&#65533;&#65533;s&#65533;[&#65533;!&#65533;&#65533;`&#65533;&#65533;&#65533;&#65533; &#65533;'&#65533;&#65533;&#65533;&#65533;)&#65533;&#65533;>,&#65533;>&#65533;&#65533;F&#65533;&#65533;&#65533;{&#65533;I&#65533;&#65533;&#65533;&#65533;yww&#65533;R&#65533;&#65533;&#65533;+&#65533;&#65533;^&#65533;&#65533;&#65533;&#65533;&#1667;L&#65533;&#65533;&#65533;h&#65533;feP&#65533;&#65533;&#65533;&#65533;L6Z&#65533;&#65533;&#65533;u&#65533;w&#65533;jH&#65533;&#65533;jfkI&#1585;&#65533;&#65533;,&#65533;&#65533;&#65533;&#1814;,I=&#65533;&#65533;B&#65533;I&#65533;&#65533;&#65533;&#65533;&#65533;]&#65533;&#65533;&#65533;&#65533;&#65533;&#65533;k&#65533;If&#65533; L&#65533;&#65533;&#105973;ct&#65533;&&#65533;&#65533;lV4&#65533;&#982;&#65533;@v&#65533;t12&#65533;!&#65533;J&#65533;&#65533;9_[&#65533;&#65533;&#1257;mv&#65533;&#65533;&#65533;&#65533;kk&#65533;&#65533;&}W&#65533;&#65533;&#65533;1U&#65533;&#65533;&#65533;&#65533;%}5&#65533;&#65533;&#65533;&#65533;Z&#65533;&#65533;&#65533;&#1663;&#65533;&#65533;&#65533;?&#65533;o&#65533;~"-&#65533;&#791;&#65533;>&#65533;Id25&#65533;y&#65533;&#960;|&#65533;d&#65533;f&#65533;&#65533;&#65533;YP R0W&#65533;~&#65533;&#65533;&#65533;&#65533;&#65533;&#65533;x~&#65533;&#383;|S&#65533;&#65533;&#65533;_LX?&#65533;&#65533;W&#65533;sK&#65533;&#1990;4&#65533;&#65533;&#65533;&#65533;&#65533;,&#65533;&#65533;kW6Zu&#65533;&#65533;&#65533;;&#65533;6&#65533;&#65533;7&#65533;&#65533;&#65533;&#65533;&#65533;&#65533;&#65533;&#65533;m&#65533;&#65533; &#65533;&#65533;&#65533;&#65533;o&#65533;>&#65533;&#65533;&#65533;S&#65533;x</&#65533;/&#65533;&#65533;.&#65533;i#&#65533;&#65533;&#65533;&#65533;&#154;&#65533;&#65533;H#"i&#65533;&#65533;ld&#65533;&#65533;4&#65533;;2&#65533;&#65533;7&#65533;&#65533;&#65533;	&#65533;&#65533;/&#65533;&#65533;;&#65533;&#65533;&#65533;&#65533;&#4003;q&#65533;xCG&#65533;&#65533;5ox&#65533;&#65533;2k:Kk>&#65533;|&#65533;%m#&#65533;:&#65533;{&#65533;&#65533;&#65533;&#65533;&#65533;{&#65533;.&#65533;l&#65533;&#65533;&#65533;&#65533;&#65533; &#65533;&#65533;&#65533;B&#65533;&#65533;&#65533;;&#65533;&#65533;\&#65533;&#65533;&#65533;O&#65533;Z3&#65533;&#65533;&#65533;eh&#65533;&#65533;&#65533;2T&#65533;M-]&#65533;&#65533;&#65533;&#65533;&#65533;j&#65533;kC~o&#65533;&#65533;&#65533;&#65533;&#65533;&#65533;P|V&#65533;&#65533;&#65533;j&#65533;C&#65533;&#1471;&#65533;&#65533;?G&#65533;&#65533;o_&#1077;&#65533;&#65533; ^&#65533;iz&#65533;&#65533;&#65533;k&#65533;5&#65533;*&#65533;TY&#65533;w&#1635;&#65533;&#65533;L <q9&#65533;~&#65533;&#65533;E&#65533;&#65533;n&#65533;&#906;&#65533;&#65533;m&#65533;&#65533;&#65533;h&#65533;&#65533;&#65533;&#65533; &#428;&#65533;&#1194;&#65533;&#65533;"n\&#65533;&#65533;&#65533;&#65533;Q&#65533;xc&#6033;}&#65533;+&#61854;&#65533;&#65533;&#65533;&#65533; jiV&#65533;&#65533;&#1425;i&#65533;h&#65533;&#65533;&#65533;&#65533;&#65533;&#65533;b.&#65533;X&#65533;A&#65533;&#954;&#65533;&#65533;l&#65533;&#65533;$&#65533;&#65533;&#65533;&#65533;&#65533;&#65533;h&#65533;[{KU&#65533;Ie&#65533;>^&#1570;&#65533;&#65533;t?/ &#65533;&#65533;&#65533;&#65533;&#65533;&#65533;&#65533;&#65533;&#65533;#&#65533;)r&#65533;K{u&#65533;&#65533; &#65533;&#65533;&#65533;3
&#65533;&#65533;&#65533;%)E_&#65533;&#65533;&#65533;&#65533;&#65533;&#65533; j&#65533;&#65533;&#65533;&#65533;&#65533;&#906;&#65533;:&#65533;&#366;&#65533;&#65533;K&#65533;-Z;"&#65533; o&#65533;&#65533;&#65533;{V&#65533;Q*3Ni&#65533;&#65533;9&#65533;&#65533;"&#65533;&#65533;&#65533;&#65533;&#65533;&#65533;&#65533;g&#1984;&#65533;~&#65533;&#65533;&#65533;&#65533;(&#65533;&#65533;&#65533;	K&#65533;}C&#65533;&#65533;6&#65533;+&#65533;&#65533;,&#65533;&#65533;| &#65533;&#417;&#65533;&#65533;4i"&#65533;&#65533;&#65533;&#65533;J&#65533;&#65533;&#65533;D&#65533;g&#65533;&#65533;&#65533;&#473;&#65533;&#65533;y&#65533;Y&#65533;'&#65533;m|Y&#65533;Mo&#65533;Z&#65533;&#65533;H|Gd&#65533;}&#65533;&#776;&#65533;K$fU&#65533;=&#65533;6c&#65533;b"&#65533;	r&#65533;&#65533;1&#65533;&#382;+&#65533;&#65533;&#65533;F~&#65533;>&|2&#65533;&#65533;&#65533;&#65533;&#65533;&#65533;:&#65533;&#65533;<3&#65533;[&#65533;&#65533;wz&#59234;j~&#65533;&#65533;&#65533;&#65533;&#65533;X,.&#65533;&#65533;&#65533;D7&#65533;Z2"Z&#65533;&#65533;M*&#65533;"&#65533;&#65533;&#65533;a&#65533;<Mx&#65533;&#65533;&#252;E&#65533;&#65533;*M&#65533;&#65533;6&#1434;Y&#65533;[t&#65533;&#65533; a&#65533;Y&#65533;&#65533;&#65533;B&#65533;&#65533;&#65533;%~d&#65533;\&#65533;&#65533;mo&#65533;&#65533;&#65533;~&#65533;z&#65533;&#65533;|i&#65533;&#65533;&#65533;8&#65533;u+&#382; &#65533;&#65533;&#65533;&#65533;-e&#65533;&&#65533;Y&#65533;a&#65533;&#65533;-&#65533;&#65533;*+&#65533;&#65533;[E2`&#65533;&#65533;&#65533;&#65533;W&#65533;&#65533;&#65533;&#65533;y&#65533;&#65533;!+&#65533;&#65533;&#65533;]&#65533;&#65533;&#65533;J&#65533;r#?uI?x&#65533;&#65533;_~&#65533;_&#65533;&#65533;&#65533;&#65533;&#65533;&#61161;>&#65533;&#65533;&#65533;
i&#65533;&#65533;&#65533;vq&#65533;&#65533;4v&#65533;&#65533;&#65533;&#65533;j&#65533;z[_&#65533;&#418;&#65533;eg&#65533;'&#65533;D\&#65533;0&#65533;&#65533;&#65533;&#65533;&#65533;/Y:E&#65533;&#65533;h%2C<L&#65533;&#65533;,&#65533;&#65533;&#65533;&#65533;U&#65533;&#65533;&#65533;&#65533;&#65533;W&#65533;y&#65533;&#65533;p&#65533;&#65533;&#65533;V&#65533;&#65533;&#65533;&#65533;&#65533;&#65533;M&#65533;v&#65533;&#65533;3&#65533;&#65533;&#65533;&#65533;&#65533;J}z&#65533;[M&#65533;&#65533;&#65533;&#65533;&#65533;&#65533;e&#65533;&#65533;&#65533;V&#65533;&#1779;5&#65533;i3&#65533; ]%NHe&#65533;&#65533;&#495;Nq~h#[P..&#65533;7Z&#65533;k&#65533;&#65533;O&#65533;r&#65533;r&#65533;O&#65533;:&#65533;&#65533;&#65533;Aom:&#65533;e&#65533;&#65533;^3&#65533;&#65533;!-&#1095;'&#65533;N9&#65533;6&#65533;8E&#65533;&#65533;{&#65533;&#65533;&#65533;P&#65533;msq&#65533;&#65533;X&#65533;n&#65533;NG9&#65533;&#65533;&#65533;&#65533;f"j&#65533;(&#65533;4&#65533;&#65533;Z&#65533;^&#65533;&#65533;&#65533;{&#65533;vh&#65533;&#65533;JNNqo&#65533;*&#65533;_K{&#65533;&#65533;k[&#65533;&#65533;n&#65533;*-Z&#65533;+;&#65533;q&#65533;&#65533;d/e]&#65533;j&#65533;^&#65533;k&#1666;^IRS&#65533;&#65533;]&#65533;&#65533;Rx&#65533;&#65533;_&#65533;&#65533;&#65533;&#65533;c&#65533;	&#65533;&#65533;&#65533;m&#65533;&#65533;<g&#65533;&#65533;>8&#65533;</&#65533;&#65533;|&&#65533;&#65533; &#65533;&#65533;P|/%&#65533;&#413;&#65533;SH&#1084;m&#65533;&#65533;&#65533;.&#65533;&#65533;&#65533;&#65533;a&#65533;xj&#65533;O&#65533;&#65533;&#65533;&#65533;&#65533;Ewuq&#65533;}&#65533;3&#65533;&#65533; l/&#65533;W&#65533;?&#65533;&#65533;/&#65533;&#65533;T&#65533;|A&#65533;&#65533;@]0&#65533;K&#65533;&#65533;&#65533;kq&#65533;&#65533;R&#65533;&#425;&#65533;uI5[q&#65533;4&#65533;0&#65533;&#65533;&#65533;&#65533;&#65533;%&#65533;&#65533;i&#65533;&#65533;l&#65533;&#65533;&#65533;&#65533;;&#65533;7&#65533;&#65533;&#65533;/&#65533;4&#557;&#65533;&#65533;&#65533;&#65533;>&#65533;&#65533;&#964;~Kc&#65533;uMv&#65533;&#65533;&#65533;&#65533;Z&#65533;&#1430;0&#65533;&#65533;&#65533;&#65533;&#65533;&#1686;&#65533;T&#65533;&#65533;&#65533;B&#65533;K&#65533;&#65533;<&#65533;&#65533;&#65533;<&#65533;&#65533;&#1195;8&#65533;&#65533;&#65533;n*<&#65533;*&#65533;Qo&#65533;{;&&#65533;&#65533;&#65533;>&#65533;+&#65533;O&#65533;|&#65533;m+r&#65533;&#65533;}b&#65533;&#65533;]&#65533;&#1845;}Q&#65533;&#65533;&#65533;&#65533;&#65533;&#65533;&#65533;&#65533;MK&#65533;&#65533;4=o&#65533;}&#65533;&#65533;z&#65533;&#65533;&#65533;'t&#65533;gkg&#1774;&#65533;$&#65533;N&#65533;E&#65533;&#65533;&#65533; &#65533;UQ&#65533; &#65533;-&#65533;t&#65533;&#65533;h.&#65533;&#65533;&#65533;I&#65533;E&#65533;/>&#65533;fl&#65533;g2&#65533;&#65533;!G&#65533;&#65533;
&#65533;H$&#65533;W&#65533;_&#65533;&#65533;z&#65533;&#65533; &#65533;&#65533;&#65533;&#65533;&#65533;-W&#65533;&#65533;&#65533;&#969;&#65533;c&#65533;^<&#65533;&#65533;>&#65533;&#65533;&#65533;9w&#65533;3\&#65533;&#65533;&#65533;&#65533;[5&#65533;&#65533;b&#65533;9&#65533;&#65533;h&#65533;&#65533;FQ&#65533;&#65533;&#65533;&#65533;&#65533;
&#65533; &#65533;&#65533;&&#65533;&#65533; &#65533;&#65533;&#1941;&#65533;7&#65533;Z/&#65533;&#65533;i&#65533;xk&#65533;:.&#65533;|;y&#65533;&#65533;&#65533;&#65533;?&#65533;&#65533;8&#65533;&&#65533;&#65533;&#65533;5&#65533;&#65533;x&#65533;:&#65533;&#65533;q&#65533;&#65533;[&#65533;v&#65533;,&#65533;~&#65533;&#65533;&#65533;X&#65533;&#65533;#J&#65533;&#65533;&#65533;&#65533;u&#65533;nq&#65533;&#65533;w&#65533;W&#65533;2&#65533;F&#65533;&#65533;&#65533;"&#65533;V&#65533;u&#65533;f&#65533;kEu&#65533;o&#65533;&#65533;?&#65533;:&#65533;&#65533;&#65533;K&#65533;3X&#65533;&#65533;Bm.&#21076;&#65533;B&#65533;&#65533; &#65533;H&#65533;&#65533;c&#65533;&#65533;|:?&#65533;	&#65533;&#65533;v&#65533;A&#1460;&#65533;2{&#65533;+Q&#65533;5mGZ&#65533;&#65533;&#65533;&#65533;b&#65533;&#65533;&#65533;iRHJ&#65533;&#65533;&#65533;c&#65533;18&#65533;&#65533;&#65533;&#65533;<c&#65533;2|_&#65533;"O&#65533;&#65533;&#65533;&#65533;&#65533;?h&#65533;Msye&#65533;jZ&#65533;&#65533;&#10660;&#65533;&#65533;[&#65533;wqm0&#65533;'&#65533;H&#65533;eW&#65533;]&#65533;&#65533;&#65533;o&#65533;&#65533;o&#65533;/&#65533;x&#65533;&#65533;&#65533; &#65533;w&#65533;&#65533;w&#65533;&#65533;&#901;&#65533;&#65533; &#65533;&#65533;A&#65533;MR&#65533;&#65533;q&#366;&#65533;&#65533;m &#65533;&#65533;T&#65533;Ul&#1872;*&#65533;	V&#65533;&#65533;z2&#65533;&#65533;T&#65533;y5I&#65533;&#65533;&#65533;&#65533;&#65533;s:9Fi&#65533;&#65533;&#65533;)&#65533;0&#65533;&#65533;6&#1154;j&#65533;m&#65533;&#65533;fY&#65533;&#65533;&#65533;&#65533;]W&#65533;%&#65533;]&#65533;&#65533;m&#65533;&#65533;Cxnb&#65533;;&#65533;&#65533;&#65533;&#65533;&#65533;&#65533;&#65533;6&#65533;6&#65533;L&#65533;&#721;&#65533;&#65533;&#65533;m&#65533;&#65533;k&#65533;J&#65533;V&#65533;&#65533; &#65533;&#65533;H%&#65533;$&#65533;&#65533;&#65533;&#205;\&#65533;&#65533;&#65533;&#65533;X&#65533;w2"1&#1753;T*&#65533;t&#65533;&#65533;&#65533;&#65533;&#65533;&#65533;_>&#40639;&#65533;,&#65533;&#65533;&#65533;&#65533;&#65533;&#65533;&#65533;&#65533;&#65533;&#65533;GQ&#65533;o.&#65533;su&#65533;&#65533;4&#65533;@&#65533;&#65533;&#65533;d&#65533;^&#65533;&#65533;&#65533;8&#65533;&#65533;-m&#65533;&#65533;&#65533;^&#65533;]&#65533;x&#65533;/&#65533;&#65533;>&#65533;&#65533;&#65533;&#1254;&#65533;&#65533;'&#65533;<oh&#65533;&#65533;1&#65533;I&#65533;&#65533;&#65533;[&#65533;%&#65533;&#65533;&#65533;I<&#65533;_&#402;[&#65533;&#65533;d&#65533;PW&#65533;P&#65533;&#65533;M.0&#65533;&#65533;-)&#65533;s&#65533;6&#1300;&#65533;Ni7&#65533;&#65533;~&#65533;]&#65533;]&#65533;&#65533;{~&#65533;&#944;&#65533;x6zN*&#65533;&#65533;(5&#65533;&#65533;;z&#65533;&#65533;&#65533;S&#65533;&#65533;&#65533;&#65533;e&#65533;&#65533;&#65533;&#65533;&#16091;&#65533;&#65533;KI<*&#65533;b4&#65533;&#318;0&#65533;a&#65533;&#65533;&#65533;eVnF0&#65533;&#65533;r&#65533;ge6&#65533;i&#65533;&#65533;hYt&#1008;|CK&#65533;&#65533;P&#65533;&#65533;&#65533;&#65533;
&#1753;&#144;s&#65533;&#65533;&#65533;M&#65533;&#65533;}T?&#65533;)r&#65533; &#65533;K&#65533;Y&#65533;Z&#65533;&#65533;4&&#65533;6&#65533;&#65533;&#65533;4&#65533;&#65533;&#809;8`&#65533;<&#65533;r6I&#65533;y9?&#65533;v&#65533;|=&#2396;&#65533;&#65533;&#384;&#65533;&#65533;&#65533;Q&#477;&#65533;&#65533;m:&#65533;#FxFe&#65533;&#65533;&#65533;&#65533;&#65533;&#65533;7&#65533;`&#65533;q_,b&#65533;&#65533;&#1164;&#65533;_iM]?&#65533;M&#65533;&#65533;&#65533;&#65533;&#1071;&#65533;&#561;&#1180;&#1971;&#65533;&#11245;&#65533;cg&#65533;n&#65533;q&#65533;y&#65533;Z&#65533;7w&#65533;?&#65533;wwZ&#65533;&#65533;&#65533;.&#65533;&#65533;/_&#65533;&#65533;[&#65533;&#65533;&#716;&#65533;&#65533;m&#65533;&#65533;%&#65533;R0Oo&#65533;&#65533; &#65533;7&#65533;&#65533;&#65533;&#65533;H&#65533;_&#65533;&#65533;&#65533;&#65533;'&#65533;&#65533;Hr=:&#65533;&#65533;&#65533;B&#65533;i&#65533;&#65533;&#65533;&#65533;&#65533;(|&#65533;&#65533;&#65533; 
!&#65533;&#1678;J&#65533;&#65533;&#65533;v&#65533;`6e&#65533;i&#65533;&#65533;&#65533;&#65533;s&#65533;&#65533;&#65533;T&#65533;Z&#65533;h&#65533;&#65533;&#1825;&#65533;_*&#65533;ky&#65533;r\&#65533;-&#65533; T&#65533;&#65533;&#446;&#65533;&#65533;&#65533;&#65533;%&#65533;&#65533;8&#65533;&#65533;1&#65533;&#65533;B_&#65533;iw&#65533;&#65533;&#65533;&#65533;&#65533;&#65533;&#65533;&#65533;&#65533;&#65533;-&#65533;
&#65533;J&#65533;n&#65533;&#65533;&#65533;&#65533;&#65533;&#65533; &#65533;&#65533;&#65533;&#65533;&#65533; &#65533;&#65533;&#65533;}{&#65533;&#65533;O&#65533;v&#65533;&#65533;&#65533;&#65533;j&#65533;&#65533;Y&#65533;&#65533;b&#65533;&#65533;,&#65533;Y&#65533;&#65533;&#65533;X&#65533;&#65533;&#65533;&#65533;&#65533;&#895;&#65533;&#65533;o~&#895;&#65533;o&#303;&#65533;|#&#65533;&#65533;&#65533;&#288871;&#65533;&#65533;&#65533;&#65533;&#65533;C&#65533;&&#65533;l&#65533;&#65533;&#1699;6&#65533;&#65533;H&#65533;z&#65533;[X&#65533;*&#65533;&#65533;"&#65533;&#65533;kY&#65533;22-~0&#65533;{O&#65533;&#65533;&#455;l<&#65533;&#65533;&#65533;&#65533;&#65533;&#65533;&#65533;&#65533;&#65533;U&#65533;&#65533;&#65533;&#65533;&#65533;&#951;:&#65533;&#65533;&#65533;&#65533;&#65533;<&#65533;&#65533;G&#65533;&#65533;H3&#65533;&#65533;&#65533;&#65533;&#65533;j&#65533;x&#65533;&#65533; &#65533;&#65533;&#65533;&#65533;&#65533;&#65533;.&#65533;&#65533;&#65533;&#1397;?&#65533;J&#65533;-5&#65533;>oI&#65533;Y&#65533;
&#65533;&#65533;&#65533;l-&#65533;&#65533;2&#65533;&#65533;hf&#65533;&#65533;T&#65533;&#65533;&#65533;u&#65533;""x&#65533;&#65533;"&#65533;&#65533;?&&#65533;&#65533;e'&#914;&#65533;&#1375;&#65533;&#65533;&#65533;&#65533;&#65533;&#65533;&#65533;&#65533;qvo&#65533;&#817;v&#65533;&#65533;&#2034;M&#65533;n&#65533;o&#65533;&#65533;C&#65533;=&#65533;&#65533;6&#65533;>,x{&#3521;4o&#65533;&#65533;&#65533;&#65533;&#65533;&#65533;&#588;?&#65533;&#450;&#65533;&#65533;O&#65533;&#1313;&#65533;u;{y&#65533;2&#65533;I&#65533;&#65533;o&#65533;D&#65533;&#65533;b.&#65533;}e&#65533;IP&#65533;&#65533; &#65533;)&#65533;&#65533;ou&#65533;Y~&#65533;&#65533;&#65533;l&#65533;&#65533;&#65533;&#65533;^&#65533;&#65533;^x&#65533;&#65533;<'&#65533;&#65533;&#65533;&#65533;_&#65533;&#65533;m/Z&#1140;&#65533;k-SL&#65533;>&#65533;mu&#65533;&#65533;[&#65533;C$&?&#65533;&#65533;|&#65533;L&#65533;=~
&#65533;OQ&#65533;&#65533;&#65533;E&#65533;&#65533;m+K&#65533;&#65533;|1&#65533;}&#65533;&#937;&#65533;&#65533;&#65533;KWR&#65533;&#65533;&#65533;&#65533;&#65533;&#1439;g&#65533;- &#65533;&#65533;QI&#65533;&#65533;n-&#65533;Y&#65533;?9|y&#65533;&#65533;|_&#65533;|@&#65533;&#493;kZ&#65533;&#65533;&#65533;~$x&#65533;oi&#65533;&#65533;&#65533;$&#65533;7&#65533;c&#65533;=@&#65533;l&#65533;.&#65533;!3&#65533;&#65533;&#65533;&#65533;pD&#65533;&#1612;&#65533;&#65533;s&#65533;UJ&#65533;qaNWvI;&#65533;&#65533;n&#65533;4&#65533;L&#65533;k3&#65533;Q&#65533;&#65533;ok-l&#65533;&#65533;&#65533;&#65533;~&#65533;&#65533;%&#65533; &#65533;~&#65533;&#730;'&#65533;u&#65533;K&#65533;}o&#65533;<^#&#65533;&#32313;K&#65533;&#65533;$?&#65533;oe&#65533;&#65533;&#65533;]&#65533;&#65533;L-+*&#65533;3&#65533;	&#65533;&#1773;&#65533;&&#65533;BJO8&#896;2(#&#65533;&#773;G&#65533;&#65533;o&#1742;&#65533;&#65533;&#65533;~g&#65533; &#65533;'mC&#65533;&#65533;&#65533;^&#65533;&#1424;Os&#65533;|MX!V&#65533;&#65533;&#65533;&#65533;I]&#65533;]7"$&#65533;$&#65533;p8&#65533;5;bv&#65533;.&#65533;$&#65533;&#65533;'p&#65533;,&#65533;&#65533; &#65533;&#1540;&#65533;&#65533;
&#65533;n&#65533;&#65533;l$&#65533;&#65533;&#65533;W&#65533;}&#65533;Z_^&#65533;&#65533;&#10425;c&#65533;&#65533;&#65533;&#65533;&#65533;&#65533;&#65533;/&#65533;&#65533;8&#65533;&#65533;	&#65533;&#65533;J&#65533;&#1334;v&#65533;&#65533;/'' c&#65533;&#65533;&#65533;M=&#65533;&#65533;q&#65533;=_n&#65533;&#65533;&#65533;&#65533;	8pT&#65533;&#65533;@&#65533;i&#65533;p#&#65533;w&#65533;j^z&#65533;&#65533;&#65533;&#65533;{&#65533;&#65533;&#65533;&#65533;v&#65533;?&#65533;&#65533;&#65533;K&#65533;`&#65533;-J&#65533;M&#65533;&#65533;]&#65533;?a&#1325;&#65533;&#65533;&#65533;H&#65533;4#&#65533;B8&#16466;
&#65533;_[&#65533;q7>L`&#65533;&#65533;&#65533;l2A&#65533;g&#65533;&#65533;9q&#65533;&#65533;Q\&#1163;m&#65533;&#65533;&#65533;&#65533;&#65533; &#2975;&#65533;&#65533;&#65533;&#1984;?&#65533;&#65533;O&#65533;&#621;5_|E&#65533;?&#65533;&#65533;/e&#65533;&#65533;&#65533;t&#65533;&#65533;r&#65533;W&#65533;&#65533;#[O&#26328;'&#65533;&#65533;H&#65533;M&#65533;q&#65533;+&#65533;&#65533;&#65533;o&#65533;&#65533;&#65533;	c&#65533;,&#65533;&#65533;r&#65533;L&#189025;&#65533;&#65533;/&#65533;&#65533;6&#65533;z&#65533;K&#65533;&#65533;&#65533;9&#65533;hW?&#65533;&#65533;\]&#65533;E&#65533;&#65533;&#65533;&#65533;&#65533; h&#65533; &#65533;8&#65533;&#65533;&#65533;
&#65533; &#65533;&#65533;&#65533;&#65533;&#65533;1&#65533;?&#65533;O> x{&#65533;>&#65533;g&#65533;-t=+&#65533;&#65533;&#65533;&#65533;&#65533;V&#65533;4-&#65533;&#65533;Z&#65533;&#65533;&#65533;7&#65533;.&#65533;t&#65533;&#65533;$&#65533;&#65533;&#65533;&#65533;&#65533;&#65533;G&#65533;D&#65533;U&#65533;5&#65533;B&#65533;&#65533;&#65533;&#65533;&#65533;&#65533;&#65533;E&#65533;&#65533;&#65533;]|%&#1470;Z]Zj&#65533;i7&#65533;2&#65533;n&#65533;{>&#65533;`e&#65533;&#65533;&#65533;&#1204;&#65533;
i&#65533;<&#65533;4&#65533;>&#65533;.%&#65533;2&#65533;&#65533;RG&#65533;|&#65533;eus8&#65533;)&#65533;US&#1493;+&#65533;&#65533;wI~&#65533;}&#65533;&#65533;&#65533;0&#65533;&#65533;X&#296;&#65533;&#65533;,&#65533;]&#1962;&#65533;[[l|&#65533;&#65533;k&#65533;;&#65533;&#65533;&#2036;g&#65533;-Ag&#65533;O&#65533;&#65533;S[&#65533;Y&#65533;&#65533;<Z&#65533;&#65533;&#65533;3&#65533;&#65533; &#1649;kI>&#65533;jt$&#65533;&#65533;&#65533;e&#65533;&#1747;&#65533;&#65533;&#65533;+Ii&#1501;&#65533;K&#65533;~(&#65533;3]&#65533;&#65533;	&#65533;&#65533;&#65533;&#65533;Im&#65533;&#65533;ki&#65533;&#65533;<&#65533;4"&#65533;QM?L&#65533;&#65533;&#65533;0&#65533;q5&#65533;&#65533;D&#625;&#65533;&#65533;&#65533;Qq&#65533;_&#65533; e&#65533;&#65533;>&#65533;&#65533; &#65533;Sx'L&#65533;&#65533;&#65533;&#1338;&#65533;&#65533;&#65533;&#65533;&#65533;>&#65533;:&#65533;v*&#65533;\Y>Ssi&#65533;$&#65533;&#65533;z&#65533;e&#65533;&#65533;&#65533;&#65533;xO&#65533;&#65533;&#65533;}&#65533;M&#65533;&#65533; &#65533;&#65533;x x&#65533;M&#65533;u_&#65533;&#65533;&#65533;&#65533;&#65533;n&#65533;-&#65533;&#65533;&#65533;o&#65533;&#65533;&#65533; 'K&#65533;&#1076;&#65533;&&#65533;&#65533;&#65533;&#65533;&#65533;Q{9c&#65533;y&#65533;&#65533;&#65533;|f7"&#801;&#65533;&#65533;&#1193;Z&#65533;NH&#65533;8^ZYF&#65533; }&#65533;&#65533;&#430;W&#65533;&#65533;X&#65533;&#65533;&#65533;&#65533;&#631;&#65533;&#65533;O&#65533;&#65533;-&#65533;9%u&#65533;&#65533;&#1324;Z&#65533;&#65533;3&#65533;&#65533;G&#65533;"&#65533;&#65533;@&#65533;&#65533;1&#65533;y&#65533;8&#65533;&#65533;<9&#65533;  H&#65533;&#65533;_&#65533;&#65533;&#65533;_&&#65533;x&#65533;&#247;v&#65533;a&#65533;
&#65533;&#65533;&#65533;a&#65533;&#65533;&#65533;q}*;}&#65533;&#65533; &#22062; @N8&#65533;&#65533;|+yi6&#65533;T][&#65533;P,&#65533;&#65533;u,&#65533;%&#65533;]&#65533; 6.&#65533;&#65533;s&#65533;F&#65533;&#65533;x&#65533;&#65533;U&#65533;&#65533;&#65533;&#65533;Z&#65533;&#65533;[}&#65533;&#65533;&#65533;&#65533;&#65533;[t&#65533;&#65533;9~>&#65533;.U}&#65533;Z&#65533;.Og7f&#65533;&#65533;&#65533;&#1951;&#65533;F&#65533;&#65533;j&#65533;&#65533;&#65533;&#65533;3&#65533;&#65533;B&#65533;d&#65533;&#65533;C"( rIfdd&#65533;t&#65533;&#65533;&#9667;|C&#65533;&#65533;&#65533;&#65533;&#65533;o|q&#65533;&#65533;:&#65533;&#65533;/&#65533;&#65533;&#65533;&#53663;.&#65533;&#65533;&#65533;&#65533;<&#65533;&#65533;6&#1475;|&#65533;<s&#65533;C#&#65533;&#65533;&#65533;&#65533;&#65533;*&#65533;&#65533;&#65533;+nx~&#65533;&#65533;&#65533;&#65533;&#65533;&#65533;&#65533;&#65533;9NA!&#182;T&#65533;f&#65533;|&#65533;&#65533;&#65533;&#65533;&#65533;&#65533;&#65533;~%&#65533;&#65533;&#65533;&#65533;&#65533;&#65533;&#65533;&#65533; &#65533;&#65533;X&#65533;&#65533;-[&#65533;&#65533;]&#65533;&#1002;&#65533;&#65533;q&#65533;K]SL&#65533;ouskkaj&#65533;&#65533;&#1387;@&#65533;B&#65533;&#65533;yh&#65533;
&#65533;&#65533;&#65533;)&#65533;&#65533;uV\&#65533;&#65533;k]&#65533;&#65533;&#65533;V&#65533;&#65533;}_&#65533;br&#65533;&#65533;P&#65533;&#65533;&#65533;&#65533;;&#65533;&#65533;&#65533;m&#65533;&#1522;>&#65533;&#65533;&#65533;&#65533;B|r&#65533;3&#65533;/&#65533;? &#65533;&#65533;[&#65533;c&#65533;&#65533;:&#65533;&#65533;&#65533;&#65533;&#1923;&#65533;&#44676;~&#65533;&#65533;&#65533;oC&#65533;2\&#65533;&#65533;&#1396;&#65533;	$&#65533;&#65533;&Yn&#65533;x&#65533;r9&#65533;&#65533;_&#65533;&#65533;L&#65533;,g&#52707;&#65533;'&#207;&#65533;&#65533;l|.&#65533;E&#65533;&#65533;~h&#65533;&#65533;&#65533;&#65533;llb&#65533;Q&#65533;ST&#65533;&#65533;%&#65533;f&#65533;0pdG&#1860;&#65533;&#65533;&#65533;&#65533; &#65533;&#65533;&#65533;&#65533;)~&#65533;_&#65533;&#923;&#65533;n&#65533;&#65533;&#351;&#65533; g&#65533;&#65533;dgI&#65533;-GS&#65533;O&#65533;u&#65533;&#65533;&#65533;&#65533;&#65533;8&#65533;t&#65533;&#65533;&#65533;^&#65533;|&#65533;xST&#65533;=&#860;&#65533;z&#65533;&#65533;wh&#65533;&#65533;&#65533;mgn&#383;&#65533;$&#65533;&#65533;&#65533;)m&#65533;&#65533;;&#65533;aho+&#65533;1&#65533;pJm&#647;PA&#65533;&#65533; &#65533;_&#65533;&#65533;nUS&#65533;)Fq&#65533;"&#65533;i8&#65533;&#65533;kD&#65533;&#65533;S&#65533;Gk&#65533;c3&#65533;&#65533;3&#65533;R1MWr&#65533;z+&&#65533;&#65533;/M&#65533;s&#65533;&#65533;&#65533;)&#65533;&#65533;&#65533;]&#65533;>&#65533;&#65533;K&#65533;&#1276;&#65533;&#65533;z@&#65533;4&#65533;&#65533;&#65533;&#65533;&#65533; &#65533;&#65533; &#65533;&#65533;&#65533;5+&#65533;&#65533;}KD&#65533;a+	&#65533;B&#65533;
&#65533;&#65533;_&#65533;&#65533;?&#65533;G&#65533;&#65533;&#65533;_&#65533;2&#65533;&#65533;&#65533;&#65533;&#65533; &#65533;C&#65533;&#65533;&#65533;&#65533;#&#65533;&#65533;&#65533; x&#65533;&#378;<~&#65533;4{&#65533;/&#65533;&#65533;&#65533;&#65533;&#65533;&#65533;4&#65533;&#368;&#65533;&#65533;&#65533;&#65533;[&#65533;e&#65533;&#65533;m&#65533;&#65533;
&#65533;&#65533;&#65533;&#65533;.&#65533;&#65533;&#65533;&#65533;&#65533;&#65533;&#65533;&#65533;6&#65533;4&#65533;&#65533;&#65533;&#65533; <So&#65533;[+&#65533;&#65533;M
&#65533;[d&#65533;}DA3&#1872;&#65533;&#65533;&#65533;7&#65533;UY&#65533;&#65533;H&#65533;&#65533;_&#65533;>&#65533;&#8053;&#65533;&#65533;&#65533;&#65533;&#65533;&#65533;2[$&#65533;&#65533;K&#65533;ZK&#65533;m&#65533;tj&#65533;]&#65533;&#65533;&#65533;&#65533;Sha&#65533;&#65533;&#65533;&#65533;&#65533;3l&#65533;&#65533;Q<.&#65533;&#65533;t&#65533;&#65533;{Y&#65533;n&#65533;Z&#65533;&#65533;&#65533;&#65533;p&#65533;Y.[_&#65533;x&#65533;&#65533;Z&#65533;&#65533;Wv[&#65533;m&#65533;^&#65533;8&#65533;&#65533;'H&#65533;&#65533;h&#65533;&#65533;Zg&#381;d&#65533;\&#65533;#&#65533;Xm&#65533;&#65533;&#1941;\&#65533;&#65533;&#65533;o&#247;&#65533;&#65533;y&#65533;&#65533;X&#65533;&#65533;&#65533;&#65533;$B&#65533;Y&#65533;9`&#65533;&#65533;w&#65533;?h&#65533;&#65533;&#65533;&#65533;X|&#65533;&#65533;&#65533;&#65533;&#65533;d&#65533;{,!&#65533;;S&#65533;_G-&#65533;4&#65533;&#1264;&#65533;(,&#65533;V&#65533;&#65533;&#65533;*&#65533;&#65533;,G?`&#65533;7&#186;G&#65533;&#65533;&#65533;H&#65533;{&#65533;&#65533;&#65533;I&#65533;jl.&#65533;N&#65533;&#65533;&#65533;\|@&#65533;D&#65533;&#65533;&#65533;HHt&#65533;&#65533;&#65533;).&#65533;_&&#160;YwL&#65533;1&#65533;&#65533; j&#1992;&#65533;&#65533;_&#65533;&#65533;&#1993;|Qyc&#65533;,&#65533;sg&#65533;I4&#65533;&#65533;}&#65533;&#65533;&#65533;&#65533;&#65533;i&#65533;r&#65533;&#65533;C<&#65533;Mi*&#65533;&#65533;&#65533;&#65533;i&#65533;&#65533;
&#65533;&#65533;_&#65533;^y[&#65533;&#65533;&#65533;U&#65533;q&#65533;&#65533;&#65533;&#65533;&#65533;c$&#65533;&#65533;7&#65533;u&#65533;[t&#65533;&#65533;&#65533;&#65533;&#65533;8\F&Q&#65533;&#65533;%RM4&#65533;j&#65533;&#65533;&#65533;&#65533;&#65533;?&#65533;O&#65533;&#65533;&#65533;&#65533;&#65533;&#65533;&#65533;c&#65533;&#2036;M&#65533;&#54615;&#65533;&#65533;&#65533;&#65533;&#65533;Y|>&#65533;&#65533;Y&#65533; &#65533;&#65533;&#65533;&#65533;_&#65533;&#65533;&#1325;^&#65533;u&#65533;\J&#65533;&#65533;&#65533;>&#65533;1#&#65533;&#65533;T&#65533;zo&#65533;&#65533;&#65533;&#65533;&#65533;&#65533;&#65533;&#65533;I&#65533;&#65533;&#65533;&#65533;&#65533;&#65533;&#65533;&#1982;&#65533;^&#65533;&#65533;]&#65533;z&#65533;A&#65533;&#65533;i7&#65533;&#1540;h&#65533;XB&#65533;&#65533;&#65533;&#65533;!_&#65533;Fs&#65533;&#65533;&#65533;&#65533;X&#487868;M&#65533;M&#65533;)&#65533;bl&#65533;<+&#65533;&#65533;&#65533;&#65533;&#65533;&#65533;&#65533;&#65533;-&&#65533;S&#65533;&#65533;&#747;&#65533;4&#657;G,&#65533;&#65533;O/&#65533;&#65533;&`&#65533;@&#65533;&#65533;&#65533; a&#65533;
&#65533;x?&#65533;n&#65533;,&#65533;&#65533; &#65533;&#65533;kM&#65533;&#65533;&#65533;&#65533;&#65533;O&#65533;4&#65533;"&#65533;&#65533;&#65533;~&#65533;&#65533;OY&#65533;_&#65533;&#65533;y&#65533;&#1259;	&#65533;&#65533;&#1249;V&#65533;qm{5un^[{&#65533;&#65533;}&#65533;&#65533;q,-8J&#1130;&#65533;k=&#65533;&#65533;5&#65533;}&#65533;}&#65533;&#65533;&#65533;&#65533;?&#2519;&#65533;h&#65533;&#65533;&#65533;f&#65533;&#65533; &#65533;&#65533;&#65533;&#65533;~1&#65533;&#65533;&#65533;&#65533;&#65533;4u&#65533;&#65533;&#65533;&#65533;&#65533;&#65533;q&#65533;&#65533;G&#65533;	&#65533;&#65533;QkgQ&#65533;?&#65533;w&#65533;.&#65533;&#65533;&#65533;8n&#65533;d&#65533;Yg&#65533;K<I!&#65533;&#65533;Y4&#65533;&#65533;&#65533;2&#65533;$D4{X9<&#65533;&#65533;&#65533;&#1491;&#65533;&#65533;U&#65533;u&#65533;&#65533;&#65533;&#65533;&#65533;<&#65533;&#1486;&#65533;&#65533;T&#65533;&#65533;&#65533;.%d&#65533;VX&#65533;C2&#65533;&#65533;&#65533;s&#65533;&#1218;~&#65533;&#65533;c&#65533;R&#65533;J&#65533;:r&#30437;cO&#65533;&#65533;+{&#65533;&#65533;&#65533;4[&#65533;&#154;&#65533;&#65533;&#65533;&#58135;&#65533;&#65533;&#1748;Z&#65533;&#65533;&#65533;_z&#65533;&#65533;&#65533;&#65533;O&#65533;o&#65533;&#65533;&#65533;H&#962;&#65533;&#65533;U&#65533;Oe&#65533;<oq}}s&#65533;{W&#65533;&#65533;V&#65533;&#65533;&#65533;3&#65533;&#65533;&#65533;&#996;&#65533;&#65533;&#65533;&#65533;m&#65533;E&&#65533;$b&#65533;'&#65533;*&#1760;XSm~i&#65533;9&#65533;&#65533;&&#65533;5&#65533;W&#65533;ok&#65533;&#65533;&#65533;&#65533;&#1994;&#65533;t&#65533;&#65533;&#65533;='W&#65533;.&#65533;&#65533;&#65533;&#65533;:6&#65533;et&#65533;&#65533;&#65533;&#65533;&#65533;s&#65533;&#65533;B&#65533;GV&#65533;\m3&#65533;\X&#65533;*&#65533;MK&#65533;&#65533;%&#65533;&#65533;&#65533;&#1269;Ok"&#65533;&#65533;&#19180;w&#65533;zm&#65533;5&#65533;&#65533;
&#65533;Q&#65533;[y$&#65533;I&#65533;K)&#65533;}!&#65533; &#65533;&#65533;&#65533;&#65533; cO|&#65533;lu&#65533;&#65533; &#65533;s&#65533;&#65533;&#65533;}&#65533;&#65533;&#65533;W&#65533;&#65533;&#65533;&#1990;#&#65533;&#968;<y&&#65533;&#65533;&#44679;&#65533;g&#65533;%i4&#65533;E&#65533;w&#65533;h&#65533;&#65533;ki{&#65533;B&#65533;&#65533;&#65533;s&#65533;&#805;,&U'&#65533;q&#65533;
&#65533;&#65533;&#65533;&#65533;&#65533;(&#65533;&#65533;&#65533;&#65533;&#65533;Y&#65533;&#59829;I&#65533;&#65533;&#1319;&#65533;&#65533;&#65533;%]&#65533;k&#65533;&#65533;uwmO&#65533;&#65533;&#65533;P&#65533; &#65533;&#65533;~&#65533;_&#65533;*&#65533; &#65533;&#65533;k?&#65533;;w}g&#65533;xK&#65533;~&#65533;p&#65533;&#65533;O&#65533;+O&#65533;&#65533;&#65533;Z&#65533;&#65533;/&#65533;&#65533;Cim&#65533;&#65533;k&#65533;{&#65533;e&#65533;37&#65533;^-&#65533;&#65533;&#65533;&#65533;&#1945;{&#65533;x3&#65533;h&#65533;&#1506;x^&#65533;[y4&#729;~|*&#65533; [8nT&#65533;x&#65533;#ms0afcYR&#65533;X3d&#65533;&#65533;&#65533;&#65533;&#65533;_&#65533;&#65533;&#65533;&#65533;&#65533;=&#65533;m&#65533;	&#65533;&#65533;Gq&#65533;.&#65533;&#65533;w&#65533;&#412;&#65533;<2&#65533;:\&#65533;&#65533;~&#65533;T&#65533;Y&#65533;&#65533;A"&#65533;:+&#65533;&#810;G&#65533;i&#65533;&#65533;4&#65533;Xt]+N&#65533;m&#65533;a&#65533;C&#65533;&#65533;&#65533;&#65533;H&#65533;*&#65533;&#65533;Z[&#266;&#65533;&#65533;&#65533;*&#65533;&#65533;1&#65533;&#65533;&#65533;&#65533;&#65533;&#65533;&#65533;9&#65533;#&#65533;f&#65533;&#65533;-5]-k.&#65533;&#65533;&#65533;&#65533;+&#65533;nti)7d&#65533;&#65533;&#65533;&#65533;W}W&#18409;&#65533;~&#2033;&#65533;&#65533;&#65533;&#65533;&#65533;&#1931;&#65533;~&#1182;3&#65533;&#65533;&#1619;O&#65533;}'&#65533;&#65533;*&#65533;&#65533;&#65533;&#65533;GM&#65533;&#65533;V&#65533;&#65533;&#65533;&#65533;&#65533;|U&#65533;&#65533;&#65533;&#65533;&#65533;E&#65533;&#65533;&#65533;&#65533;)&#65533;-&#65533;&#65533;u&#65533;4&#65533;K&#65533;&#65533;&#65533;&#65533;s&#65533;&#65533; &#65533;>&#65533;[u&#65533;&#1948;&#65533;&#65533;c&#65533;&#65533;]&#65533;&#65533;&#65533;&#65533;&#65533;0&#65533;&#15816;&#65533;u2&#65533;q;&#65533;&#65533;&#65533;&#65533;?&#65533;)4&#65533;H"$&#65533;@&#65533;[R9&#65533;&#65533;c&#65533;6~&#65533;6&#65533;7-&#65533;Kqfg&#65533;B&#65533;%&#65533;&#65533;&#65533;&#65533;l&#65533;D&#65533;cT&#65533;0&#65533;FP &#65533; c&#65533;R&#65533;pt1+Sq&#65533;,l&#65533; &#65533;&#65533;&#65533;&#65533;EoDqW&#65533;n.&#65533;ju &#65533;&#65533;&#65533;&#65533;r&#65533;&#65533;;l&#65533;y&#65533;&#65533;&#65533;&#65533;&#65533;&#65533;&#65533; 2&#65533; ~&#65533;?&#65533;V&#1583;&#65533;w&#65533;&#65533;&#65533;|&#65533;&#65533;>&#65533;&#65533;I&#65533;&#65533;|ys&#65533; 
&#65533;@[+&#65533;/I&#65533;&#65533;&#65533;;v&#65533;&#65533;&#361;&#65533;r&#236;x&#65533;t&#65533;t&#65533;&#65533;ye&#65533;&#65533;S3&#65533;"&#65533;?&#65533;&#65533;&#65533;&#65533;p\&#65533;=&#65533;eyu&#65533;&#65533;?Y&#65533;>&#65533;&#65533;&#65533;J[&#65533;&#65533;&#65533;&#65533;&#65533;&#65533;6&#65533;o&#65533;&#65533;&#65533;&#65533;Ko~<&#65533;n!2ym&#65533;&#65533;8&#65533;&#65533;#&#65533;&#645;&#65533;&#65533;&#65533;>*&#65533;m>-J&#65533;to&#65533;&#65533;Kh&#1474;V:&#58453;&#65533;&#65533;&#65533;&#65533;&#65533;&#65533;&#65533;9&#65533; &#65533;7&#65533;&#65533;x3\&#65533;&#65533;&#65533;=&#1959;&#65533;|M&#65533;&#65533;u&#65533;&#65533;&#65533;g>&#65533;k&#65533;&#65533;&#65533;bO&#1174;&#65533;k&#65533;&#65533;&#65533;gqh&#65533;&#65533;i&#65533;$RF &#65533;&#65533;2&#65533;&#65533;0u&#65533;%
mG&#65533;&#65533;VZ%&#65533;]&#65533;&#65533;&#65533;&#65533;&#65533;&#65533; 	&#1122;&#65533;7R-&#65533;&#65533;&#65533;&#65533;R&#65533;]&#65533;&#65533;In&#65533;}&#65533;&#65533;&#65533;	&#65533;&#65533;?	&#65533;^%&#65533;&#65533;&#65533;&#65533;mY&#65533;&#65533;&#65533;&#65533;&#65533;&#65533;&#65533;<%&#65533;&#1839;&#65533;&#65533;A. &#65533;&#65533;$&#65533;&#65533;&#65533;&#65533;	&#65533;&#65533;&#65533;R&#65533; &#65533;&#65533;|/&#65533;\&#65533;d&#622;}&#65533;.l&#65533;Pe&#65533;3<;&#65533;M&#65533;&#65533;A$&#65533;$VeR&#65533;A?&#65533;&#65533;&#65533;&#65533;&#65533;&#65533;iR&#65533;&#65533;/j&#65533;[k&#65533;&#65533;KIi>&#65533;&#65533;&#65533;&#65533;l&#65533;&#65533;&#65533;~Y60&#65533;&#65533;W4&#65533;+C&#65533;&#65533;.&#65533;&#1196;t&#65533;&#65533;&#65533;>&#65533;&#65533;&#65533;+&#65533;`&#65533;i&#65533;cV&#65533;&#765;&B&#65533;0#&#65533;&#65533;L&#966;p&#65533;&#65533;l1nj|&#65533;&#1532;&#65533;&#65533;&#65533;&#65533;]&#65533;&#65533;&#65533;&#65533;o&#65533;&#65533;`ja&#65533;j3&#65533;&#65533;&#65533;&#65533;&#1674;kN&#65533;&#65533;&#65533;c&#65533;&#61727;&#65533;&#65533;&#65533;&#65533;>x/&#65533;&#347;	<Cyo&#65533;&#65533;2YG&&#65533;&#65533;Mdt]
&#65533;&#65533;&#65533;"&#65533;&#65533;&#65533;M#Z&#65533;&#65533;+HZf&#65533;s&#65533;&#483;&#65533;_ &#65533;&#65533;^i2XF&#65533;	&#65533;&#65533;]j&#65533;&#65533;&#65533;&#65533;&#65533;&#65533;&#1522;&#65533;&#65533;&#466;z&#65533; &#65533;h&#65533;,&#65533;M4&#65533;&#65533;&#65533;&#65533;&#65533;!&#65533;&#65533;9Z[cg&#65533;&#65533;&#65533;9&#65533;`%&#65533;yL"&#1731;&#65533;y&#65533;C&#65533;&#65533;&#65533;<&#65533;&#409;&#65533;iYb&#65533;O&#65533;&#65533;3&#65533;
&#65533;H&#65533;&#65533;_C&#65533;&#65533;2&#65533;b&#65533;&#65533;(5&#65533;k&#65533;&#65533;&#65533;Io&#65533;[G&#65533;&#65533;&#65533;&#65533;1&#65533;/&#65533;&#65533;&#65533;&#65533;&#65533;N&#65533;&#65533;&#65533;oky&#65533;&#65533;&#65533;&#65533;&#65533;8&#65533;&#1278;x&#65533;&#65533;6&#65533;&#65533;&#65533;&#65533;&#65533;&#65533;}BP&#65533;]&#65533;&#65533;&#65533;mN&#65533;&#65533;&#65533;&#65533;I$Q&"e1&#65533;&#65533;rCv|&#65533;X|B&#65533;^&#65533;&#65533;%&#65533;&#65533;&#65533;D&#65533;,&#65533;$&#695;R*&#65533;IE&#65533;&#65533;&#65533;b&#65533;&#65533;&#65533;A&#65533;&#65533;&#65533;&#65533;&#65533; &#65533;u&#65533;&#65533;z&#65533;&#65533;&#65533;&#65533;&#65533;&#65533;&#65533;B&#65533;&#65533;&#65533;:^&#65533;&#65533;&#65533;7P&#65533;*&#65533;<&#65533;&#65533;&#65533;sm&#65533;b(&#65533;d+_&#65533;_&#65533;M&#65533;m&#65533;;&#65533;;&#65533;&#65533;&#65533;u&#1268;&#65533;&#65533;&#65533;&#1403;&#65533;&#65533;&#65533;&#65533;u"&#65533;%&#1715;%&#1199;&#65533;.&#65533;v&#65533;&#65533;&#65533;S^&#65533;OO(&#1441;R0V&#65533;qRI]6&#65533;&#65533;&#65533;wmR{u&#65533;&#65533;&#65533;5"&#65533;&#1244;*s&#65533;B&#65533;&#65533;&&#65533;Z&#65533;?C&#65533;O&#65533;(O&#65533;s&#65533;&#2038;&#65533;&#65533;a&#65533;&#65533;O&#65533;u&#1961;&#65533;&#65533;&#65533;]&#65533;&#65533;]E..f&#257378;Co&#65533;&#65533;&#65533;i&#65533;&#65533;&#65533;D&#65533;&#65533;r&#65533;&#65533;L&#65533;a&#65533;&#65533;~&#65533;?&#65533;@_&#65533;B&#65533;&#65533;<&#65533;&#65533;&#65533;&#65533;&#65533;k&#65533;e&#65533;&#65533;&#65533;&#65533;&#65533;mF&#65533;&#65533;j&#65533;&#65533;an.u&#65533;&#65533;%Y-aWYe&#65533;y
&#65533;&#65533;3&#65533;&#65533;&#65533;&#65533;&#65533;vqO A$&#65533;&#65533;&&#1110;)&#65533;&#65533;S&#65533;&#65533;&#65533;9&#65533;O&#65533;_&#65533;&#65533;&#65533;&#65533;S_u&#65533;&#65533;&#65533;&#65533;&#65533;|;&#65533;&#65533;5&#65533;2&#65533;JSW&#65533;!&#65533;&#65533;#Cy&#65533;&#65533;]&#65533;&#1841;Y&#65533;wd&#65533;&#65533;!&#65533;_J&#65533;Nd&#65533;&#65533;~&#65533;U&#65533;&#65533;&#60263;&#65533;&#65533;&#1387;)&#65533;{&#65533;&#65533;&#65533;&#1533;&#65533;&#65533;j&#65533;&#65533;&#65533;&#65533;OH&#65533;&#65533;&#65533;&#65533;&#65533;&#65533;^&#65533;];N&#65533;|[.&#65533;7K&#65533;-&#460;&#65533;&#65533;&#65533;&#65533;&#65533;H&#65533;#&#65533;&#65533;V&#529;&#65533;/Ep&#65533;&#65533; &#65533;H&#65533;L&#65533;&#65533;&#65533;&#65533;&#65533;&#1866;&#65533;g&#65533;&#65533;`@8bry&#65533;q&#65533;&#65533;&#65533;&#65533;&#65533;&#65533;&#65533;U&#65533;j&#65533;_&#65533;&#65533;"&#65533;%&#65533;(&#1211;]&#65533;&#65533;S&#65533;q,&#65533;&#65533;&#65533;&#65533;U&#65533;P&#65533;!R&#65533;&#65533;&#1790;&#65533;&#65533;&#65533;)&#65533;&#65533;(&#65533;&#65533;&#65533;#&#65533;&#1634;&#631;&#65533;P&#1139;&#65533;&#287;3n(|&#65533;&#65533;X/\&#65533;4&#65533;E*z&#65533;{?&#65533;&#1903;+&#65533;&#65533;&#65533;!&#65533;&#65533;&#65533;&#65533;&#65533;&#65533;&#65533;&#65533;&#65533;&#65533;&#65533;&#65533; &#65533;&#65533;&#65533;&#65533;O&#65533;&#65533;&#65533;&#495;&#65533;C&#1007; &#65533;&#65533;&#65533;N&#222;yI&#65533;&#65533;&#803;&#65533;y +,k&#65533;1&#65533;/<&#65533;x&#65533;&#65533;S&#65533;#ktI>Y&#65533;&#65533;@&#65533;"fR&#65533;[&#65533;
&#65533;&#65533;$s&#65533;u%ek_&#65533;&#65533; 2]HF\&#65533;&#65533;R&#65533;&#1981;?&#65533;&#65533;+&#65533;A&#65533;&#1752;&#65533;?s=rH`s&#65533;=&#65533;&#65533;&#65533;4T&#65533;&#65533;1&#65533;##J&#65533;&#65533;&#65533;B&#65533;d&#65533;&#65533;xY&#65533;c&#65533;pO*&#65533;&#65533;&#65533;*?&#65533;&#65533;&#65533;_yi6&#65533;&#65533;k&#65533;&#65533;I|&#65533; f]&#65533;G&#65533;&#65533;&#65533;G=&#65533;&#65533;&#1161;&#65533;&#65533;&#778;&#239;N&#65533;&#65533;&#65533;O&#65533;J&#65533;&#65533; &#65533;&#65533;&#65533;2x#&#65533;&#65533;&#65533;&#65533;&#65533;B]d&#65533;)*&#65533;&#65533;9&#65533;&#65533; &#65533;D&#65533;&#1878;&#65533;o&#65533;&#65533;&#65533;{i&#65533;&#65533;&#65533;?&#65533;&#65533;&#65533;&#65533;&#65533;&#65533;&#65533;2	&#65533;$&#65533;Y&#65533;!&#65533;&#65533;C&#65533;	
x&#65533;&#65533;&#65533;^&#65533;&#65533;&#65533;&#65533;&#65533;O&#65533;o&#65533;<W&#65533;&#65533;&#65533;l&#65533;&#65533;&#65533;e&#65533;&#65533;&#65533;&#65533;&&#65533;;]$ZO&#65533;&#65533;k&#65533;Y&#65533;~&#65533;uirV&#65533;O&#65533;.a&#65533;;k&#65533;%&#65533;+y2D&#65533;dG|A&#65533;&#65533;&#65533;&#65533;&#65533;U&#65533;&#65533;&#65533;&#65533;&#65533;~&#65533;5&#65533;&#65533;&#7022;<e&#65533;&#65533;&#65533;&#65533;&#65533;&#65533;Gu&#65533;&#65533;>&#65533;a&#65533;&#65533;&#65533;&#65533;&#65533;]&#65533;N~&#65533;&#65533;&#65533;e&#65533;&#65533;4[&#65533; 1&#65533;4&#65533; &#65533;f&#65533; d&#65533;~!>&#65533;<B> j&#65533;i&#65533;o&#65533; 
&#65533;&#65533;&#65533;&#65533;^&#65533;&#65533;K&#65533;mc1&#65533;&#65533;&#65533;+&#65533;&#65533;Id&#65533;&#630;=&#1378;+&#65533;I&#65533;&#65533;&#65533;W&#65533;GJ&#65533;J&#65533;&#1903;'&#65533;&#65533;'{&#65533;&#65533;w&#65533;&#65533;J&#65533;&#65533;&#65533;&#65533;&#65533;&#1751;v&#65533;h&#1717;&#65533;&#65533;t&#65533;&#65533;&#65533;|_&#65533;H&#65533;&#65533; f&#65533;&#65533;|q&#65533;_&#65533;&#65533;i?
&#65533;{K&#65533;\&#65533;|;&#65533;=v]:&#65533;&#65533;&#282;]&#65533;&#65533;q[j&#65533; e&#65533;U&#65533;&#65533;&#65533;.&#65533;X&#65533;E&#65533;R&#65533;L:)&#65533;&#271;&#65533;&#65533;&#65533;&#65533;&#65533;&#65533;)Y|&#65533;&#65533;&#65533;&#65533;{&#65533;&#65533;&#65533;&#65533;&#65533;&#65533;&#65533; 
&#65533;&#65533;E&#65533;[_&#65533;GK&#65533;&#65533;&#65533;&#65533;&&#65533;cy&#65533;&#65533;&#65533;|&#65533;&#65533;V&#65533;O3m&#65533;nW&#65533;&#65533;&#65533; &#65533;g<5&#65533;V&#65533;&#65533;&#65533;&#65533; &#65533;W&#65533;|E&#65533;&#65533;&#65533;-&#65533;&#65533;e>%&#65533;{&#65533;&#1702;&#65533;-&#65533;o&#65533;&#65533;&#65533;&#65533;&#190;/&#65533;&#65533;&#282;~&#65533;~1si&#65533;&#65533;&#65533;#Y%&#65533;&#65533;&#65533;?&#65533;&#65533;&#51553;xW&#65533;&#65533;4&#65533;S&#65533;c&#65533;&#65533;&#65533;&#65533;>.&#65533;=&#65533;Y_x&#65533;V&#1447;&#65533;'o&#613;hzX&#65533;&#65533;&#65533;&#65533; R&#65533;&#65533;&#65533;&#65533;&#65533;&#65533;O5&#65533;r&#65533;&#65533;](%&#65533;&#65533;n7&#65533;<6:&#65533;&#65533;&#65533;i&#65533;&#65533;Z&#65533;U&#65533;t&#65533;(j&#65533;&#65533;g&#65533;&#1399;[&#65533;}&#65533;M&#65533;&#65533;19}y&#65533;&#65533;
&#65533;&#65533;&#65533;d&#65533;*im&#65533;&#65533;&#65533;{&#65533;&#65533;}&#65533;&#65533;7&#65533;!&#65533;&#65533;&#65533;&#65533;U&#65533;&#65533;&#65533;&#65533;"&#65533;'&#65533;&#65533;	&#65533;&#65533;n&#65533;&#65533;dn&#65533;P&#65533;&#65533;&#65533;&#65533;<&#65533;&#65533;z`&#65533;n~)&#65533;&#65533;n&#65533;"&#65533;&#65533;&#65533;%&#65533;y&#65533;]<&#1813;&#65533;&#65533;<7&#65533;&#65533; &#65533;&#65533;&#65533;,|)&#65533;~=~&#65533;&#65533;|`&#119733;w&#65533;x&#65533;_&#65533;&#65533;&#65533;&#65533;&#65533;T&#65533;Y[&#65533;c|4&#65533;&#65533;&#65533;tm`Gt&#65533;&#65533;icx&#65533;V&#65533;&#65533;Rd&#65533;&#65533;e&#1667;&#159;&#65533;o&#65533;&#65533;&#287;]Gi&#65533;[xM&#65533;&#65533;O&#65533;5&#65533;<A&#65533;&#1992;w&#65533;&#1269;&#65533;{&#190; &#1140;&#65533;[V>&#65533;&#65533;+&#65533;H&#65533;&#65533;&#65533;&#65533;f&#65533;&#65533;&#65533;&#65533;&#65533;&#65533;&#65533;&#65533;&#65533;|&#65533;&#65533;&#65533;l&#65533;|&#65533;&#65533;&#65533;&#65533;&#65533;&#969;&#65533;&#65533;1&#65533;&#65533;&#65533;ok&#1719;&#65533;-&#65533;&#65533;&#247;&#65533;&#401;Ku&#65533;K&#65533;&#65533;&#65533;&#65533;&#65533;&#65533;&#65533;&#1123;&#65533;xAfy&#65533;&#65533;&#13763;&#65533;Q&#627;,.?Y&#65533;&#65533;&#65533;n&#65533;5&#65533;&#65533;&#65533;K&#65533;&#65533;{&#65533;&#65533;&#65533;=5<&#49806;?7&#65533;br&#65533;V|&#65533;&#65533;5iKOvPOOF&#65533;&#65533;[&#1647;&#239;xk&#190;&#65533;&#65533;&#65533;Z&#358;xJ&#65533;I&#65533;&#65533;&#65533;|?n.&#65533;&#65533;&#65533;H4&#65533;;x&#65533;[&#65533;&#39227;s&#65533;&#65533;&#65533;&#65533;F$2 &#65533;&#65533;}&#65533;&#65533;?&#65533;8x&#65533;z&#65533;c&#65533;/&#65533;&#65533;3&#1442;&#1140;	&#65533;!u!-&#65533;&#65533;,hu&#65533;i&#65533;&#65533;v&#65533;&#65533;&#65533;&#65533;&#65533;f&#65533;A&#65533;&#65533;&#65533;,&#65533;&#65533;y&#65533;&#65533;8&#65533;?&#65533;/&#65533;&#65533;E&#65533;7\X|6&#65533;&#65533;<&#65533;&#65533;&#65533;&#65533; Y&#65533;xl&#65533;&#65533;&#65533;&#963;m&#65533;Y&#65533;I&&#65533;_D&#65533;&#445;u&#65533;&#65533;5%&#65533;&#65533;F&#65533;&#65533;&#65533;9&#65533;&#65533;&#65533;&#65533;&#65533;r&#65533;{&#65533;c&#65533;&#65533;&#65533; &#65533;&#65533;&#65533;&#65533;T&#65533;&#65533;&#65533;&#65533;&#65533;&#65533; &#65533;&#65533;&#65533;\i&#65533;&#20938;&#65533;E&#65533;&#65533;~&#65533;&#65533;>&#65533;&#65533;&#65533;o4&#65533;&#65533;&#65533;j&#65533;'&#65533;|E#C&#65533;x!lb{&#65533; &#65533;yyok&#65533;\&#65533;4?['&#65533;&#65533;v8t&#65533;Z&#65533;&#65533;&#65533;E&#65533;'&#65533;&#65533;&#65533;R&#65533;2&#65533;jIs_&#65533;&#65533;&#65533;&#65533;&#65533;&#65533;&#65533;0&#65533;N&#65533;&#65533;&#65533;:&#65533;Z&#65533;Y6&#65533;&#65533;&#65533;&#65533;zzk&#65533;~&#65533;o&#65533;[&#65533; &#65533;D&#65533; &#65533;&#65533;P&#65533;&#65533;&#65533;&#65533;_&#65533;&#65533;>
&#65533;g6&#65533;&#65533;&#65533;o	x?&#9113;qq&#65533;&#65533;}6&#65533;TO&#65533;&#65533;&#65533;&#65533;&#65533;[&#65533;&#65533;%&#65533;&#65533;&#278;&#65533;&#65533;4&#65533;v&#65533;?>&#65533;c&#65533;&#65533;H&#65533; &#65533;W&#65533;&#65533;&#65533;&#65533;&#239;&#65533;&#1515;&#65533;X&#65533;[E&#65533;&#65533;&#65533;|7&#65533;&#65533;&#65533;i0&#1609;]&#65533;S&#502;&#65533;@&#65533;&#65533;%'f&#65533;0&#65533;e"&#65533;h&#1151;&#65533;&#65533;&#65533;w&#65533;4&#65533;s&#65533;&#65533;o&#65533;&#65533;3&#65533;~&#65533;&#65533;I&#65533;&#65533;&#65533; &#65533;;&#65533;&#1994;>**t&#65533;P&#65533;&#65533;&#65533;@&#65533;u&#65533;&#65533;z&#65533;LV&#1649;1x&#65533;&#725;U&#65533;&#65533;&#65533; &#65533;n&#65533;Y&#65533;|&#65533;x	>!|)&#65533;&#65533;7&#65533;&#65533;f&#65533;&#65533;M6&#65533;&#65533;&#65533;\]3I&#65533;&#65533;$&#65533;&#65533;&#65533;@7&#65533;&#65533;%&#1819;@&#65533;]&#65533; @%&#65533;e8&#65533;~"8&#65533;	{&#1164;&#65533;f&#65533;&#65533;&#65533;C&#1357;Zt)r&#65533;1j6&#65533;j&#65533;&#65533;&#65533;_M&#65533;&#65533;[n&#65533;%&#65533; &#65533;&#65533; &#65533;&#65533;|~&#65533;&#65533;&#65533; j&#65533;&#65533;&#65533;MO&#65533;&#65533;&#65533;&#65533;'&#65533;n&#65533;Y&#65533;&#65533;kD&#65533;%&#29300;-%4&#65533;<zu&#65533;&#65533;&#65533;&#65533;&#65533;^&#65533;<+&#65533;Kt|&#65533;&#65533;l&#65533;O&#65533;$Y|&#65533;s&#65533;&#65533;Se&#65533;&#65533;&#65533;&#65533;&#65533;k&#65533;u&#65533;4Z^&#65533;p&#65533;&#65533;&#65533;&#65533;[&#65533;cJX&#65533;b&#65533;m%&#1278;*.&#65533;z&#65533;&#65533;5&#196;&#65533;&#65533;!h&#65533;GQ&#65533;09&#65533;&#65533;&&#65533;&#65533;Y&#65533;&#65533;&#65533;U&#65533;&#65533;x&#65533;&#65533;}&#65533;&#65533;&#65533;V&#65533;&#65533;e&#65533;&#65533;&#1134;u&#1743;&#65533;&#65533;jZ&#65533;&#65533;gp&#1438;,&#65533;b&&#1061;&#65533;#At&#65533;N&#65533;;&#65533;&#65533;'>&#65533;&#65533; F&#65533;G&#65533;{&#65533;^&#65533;&#65533;7&#65533;&#65533;+m&#65533;&#65533;~&#65533;o5&#65533;=|'&#65533;x&#65533;&#65533;G&#65533;o&#65533;q6&#65533;&#65533;`&#1199;&#65533;b&#65533;:U&#1908;V&#65533;{D&#65533;&#65533;824p&#780;&#65533;WZ&#65533;|&#65533; &#65533;?&#65533;&#668;U&#65533;&#65533;&#65533;Z[[&#65533;m&#40359;&#65533;g&#1412;&#65533;5wJ&#65533;^&#65533;&#65533;&#65533;&#1461;&#65533;&#65533;&#65533;C&#65533;&#65533;+&#65533;&#65533;T&#65533;&&#65533;p.|&#65533;+&#65533;&#65533;&#65533;U&#65533;o"mr&#65533;&#1776;C<&#65533;7&#65533;=&#65533;O&#65533;&#65533;Xc&#65533;i&#65533;7&#65533;7&#65533;&#65533;A&#65533;W&#65533;&#65533;&#65533;&#65533;&#65533;i&#65533;}&#1720;|&#65533;K&#65533;b&#65533;`&#65533;| ;&#65533;&#65533; FE~d&#65533;~&#350; &#65533;w&#65533;/s&#65533;&#65533;&#65533;|.&#65533;&#65533;n&#65533;&#65533;&#205;qu]3&#65533;5&#65533;W&#65533;&#65533;&#65533;&#65533;-'&#65533;&#65533;4)&#65533;&#65533;>&#65533;5h&#65533;Q&#65533;+&#45572;&#65533;l&#65533;[s$&#65533;P~&#65533;ZY]&#65533;Kx&#65533;9%KKx&#65533;&#65533;I,V&#65533;&#65533;H&#65533;&#65533;&#65533;P&#65533;&#65533;&#65533;s_&#65533;&#65533;&#65533;;&#65533;t&#65533;&#65533;n&#65533;&#65533;&#65533;&#65533;F^&#65533;u%h&#65533;&#1203;&#65533;&#65533;i'&#65533;&#65533;&#65533;a&#65533;&#65533;&#65533;&#65533;&#65533;&#65533; '&#65533;&#65533;w&#65533;g{&#65533;H&#65533;&#65533;&#65533;&#65533;&#65533;&#65533;&#65533;&#65533;kIB&#65533;"&#65533;&#149;ly&#65533;&#65533;w&#65533;&#65533;&#65533;b&#65533;q$&#65533;
0q&#65533;*C&#1905;&#65533;\d&#65533;G&#65533;&#65533;H &#65533;&#65533;&#65533;WE&#65533;&#717;&#65533;h&#65533;9&#65533;&#65533;&#65533;'&#65533;W&#65533;1X&#65533;4q&#65533;i&#65533;*&#65533;&#65533;#&#65533;k&#65533;&#65533;&#1771;[&#65533;&#2039;M88J+&#65533;&#65533;&#65533;&#65533;&#65533;&#65533;&#65533;&#65533;&#65533;&#1620;&#65533;D&#65533;v&#65533;C&#65533;f&#65533;&#65533;&#65533;^@&#65533;F&#65533;&#65533;&#65533;:=&#65533;&#65533;&#65533;K&#65533;	#&#65533;&#65533;&#65533;&#65533;&#65533;&#65533;&#65533;&#65533;&#815;&#65533;&#65533;&#65533;&#65533;9&#65533;&#1255;&#65533;M&#65533;&#65533;|&#65533;K"&#65533;&#65533;X&#65533;}&#65533;S&#65533;vq&#65533;>3&#65533;6&#65533;D&#65533;&#65533;&#65533;&#65533;&#65533;p&#65533;W*a&#65533;&#65533;&#65533;&#65533;g
&#65533;&#65533;&#65533;O
&#65533;&#65533;&#65533;^&#65533;&#65533;x&#65533;]&#65533;&#65533;&#65533;&#65533;4&#65533;	&#65533;&#65533;&#65533;&&#65533;4D&#65533;V&#65533;&#65533;&#65533;6&#65533;&#65533;&#65533;&#65533;'&#65533;|Y.&#65533;&#65533;&#65533;&#65533;`&#65533;ZX&#65533;&#65533;&#1595;&#65533;&#1135;&#65533;[&#65533;&#65533;&#65533;2&#1150;?j&#65533;=g&#65533;)fU&#65533;S&#65533;&#1301;&#65533;&#36124;e&#65533;k=&#65533;&#65533;~i&#65533;&#65533;&#1769;LO&#65533;v&#65533;me-n&#65533;&#65533;kc&#65533;4&#1749;S&#65533;&#65533;&#65533;Fx&#65533;&#2047;on&#65533;z&#65533;3&#65533;&#1731;&#2041;&#65533;z&#65533;&#65533;Q&#65533;=&#65533;&#65533;Z|&#65533;&#65533;&#759;&#65533;&#65533; &#65533;t&#1748;&#65533;&#65533;&#65533;2&#65533;&#65533;&#65533;&#65533;&#65533;O&#65533;&#65533;&#65533;,&#65533;&#65533;}:&#65533;&#65533;m&#65533;&#65533;&#65533; &#65533;&#65533;v9 z&#65533;&#65533;&#65533;&#65533;&#65533;}&#65533;M&#65533;&#65533;&#65533;&#65533;Bx&#65533;&#65533;&#65533;SR&#65533;&#65533;@&#65533;$&#65533; z&#65533;&#65533;I&#65533;&#65533;&#65533;&#65533;P&#65533;&#65533;&#65533;&#65533;&#65533;&#65533;&#65533;ps&#65533;&#65533;&#65533;f&#17699;5&#65533;V&#65533;&#65533;-&#65533;&#65533;&#65533;$&#65533;&#65533;4&#65533;M_M&#65533;&#1205;+&#65533;&#65533;&#65533;&#65533;&#65533;&#65533;&#65533;W&#65533;&#65533;IC4n&#65533;a&#65533;U&#65533;GR
 I&#65533;~|b&#65533; &#65533;.|,&#65533;&#1973;&#65533;&#1996;&#65533;&#65533;&#65533;&#65533;&#65533;&#65533;x&#65533;&#65533;M&#65533;7&#65533;5=A&#65533;]&#65533; &#65533;f&#65533;F&#65533;,&#65533;&#65533;&#65533;&#65533;K9uO|EK-=&#65533;C&#65533;&#65533;&#65533;&#65533;-&#65533;zy&#65533;&#65533;M6)&#65533;&#65533;&#65533;5&#65533;5&#65533;&#65533;&#65533;&#65533;wB&#65533;&#65533;&&#65533;&#65533;&#65533;&#65533;E&#65533;&#870;&#65533;&#65533;3j&#65533; &#1388;&#65533;}"&#65533;dxbi/&#65533;f&#65533;&#65533;"$h&#65533;$&#65533;&#65533;IQs&#65533; &#65533;v|j&#65533; &#65533;&#65533;~&#447;	u&#65533;&#127550;+x^&#65533;&#65533;&#65533;o&#65533;&#65533;_&#65533;&#65533; 
&#65533;o&#65533;	&#65533;&#65533;&#65533;&#65533;+;[K&#65533;Y]]Ku=&#65533;&#65533;&#65533;[,&#65533;4&#65533;&#65533;)i&#65533;&#65533;s&#65533;W&#65533;&#65533;S&#65533;&#65533;&#65533;&#65533;{&#65533;&#65533;&#65533;&#65533;&#65533;&#65533;K[&#65533;X*&#65533;.+&#65533;&#1717;ml&#65533;&#65533;&#65533;&#65533;&#35764;&#65533;&#65533;&#65533;&#962;&#65533;*&#65533;&#65533;<&#65533;I<&#65533;&#65533;T&#65533;&#65533;&#65533;&#65533;mK&#65533;E&#65533;&#65533;&#65533;!&#65533;&#1953;r&#65533;6>lZm&#65533;&#65533;+4&#65533;&#65533;&#65533;&#65533;g&#65533;&#65533;F&#65533;T&#65533;&#65533;$w_&#65533;o&#65533;?u&#65533; &#65533;
&#65533;&#65533;.&#65533;&#65533;&#65533;&#65533;&#65533;&#65533;&#65533;&#65533;m>&#65533;k&#65533;l&#65533;&#65533;u&#65533;&#65533;&#477;&#65533;&#65533;Z&#65533;lV&#65533;t&#65533;&#653;&#65533;A&#65533;rX~||<&#1084;G&#65533;Px&#65533;&#65533;&#65533;&#65533;&#282;&#65533;&#65533;|(&#65533;&#65533;&#65533;&#65533;x&#65533;&#65533;&#65533;iw&#65533;\&#65533;>&#65533;&#65533;&#65533;&#65533;k&#65533;H5Qh&#65533;!~&#65533;w&#65533;Z&&#65533;C2&#65533;&#65533;&#65533;&#65533;&#65533; &#65533;N}sU&#1278;&#65533;&#65533;&#65533;6&#65533;&#65533;M&#65533;&#427;&#65533;m{V&#65533;&#65533;&#65533;&#65533;&#65533;z&#65533;MY&#65533;&#65533;I&#65533;&#65533;!&#65533;&#65533;&#65533;&#65533;&#65533;m&$y&#65533;F]&#2012;p&#65533;&#65533;&#65533;&#65533;&#65533;T&#65533;&#65533;&#65533;&#65533;RQM+&#65533;)F&#64243;k&#65533;=&#65533;]&#65533;f&#65533;&#65533;{^7I&#65533;&#65533;&#65533;&#65533;&#65533;~vg&#65533;_&#65533;&#65533;&#65533;&#65533;`&#65533;1&#65533;&#65533;&#65533;G&#65533;&#65533;&#65533;w&#65533;~&#65533;&#65533;&#65533;ogs&#65533;;M&#65533;^&#65533;&#65533;~&#65533;:&#65533;u&#65533;&#65533;&#65533;&#65533;&#65533;4&#65533;&#65533;[&#65533;&#65533;&#65533;&#65533;&#65533;&#65533;V&#65533;&#65533;Zo&#65533;iO&#65533;?&#65533;&#65533;[]&#65533;u_&#65533;&#65533;&#65533;&#65533;&#65533;&#65533;x&#65533;&#65533;[&#65533;^8:u&#65533;&#65533;&#65533;w&#65533;X&#65533;&#65533;A&#65533;.&#272;i&#65533;&#1925;&#65533;&#65533;>&#65533;&#65533;I&#65533;&#65533;.&#65533; &#1333;&#65533;-)&#65533;&#1852;&#65533;&#65533;gs&#65533;&#65533;&#65533;M&#65533;&#65533;"&#65533;n&#65533;_w=I&#12255;?&#65533;&#65533;&#65533;&#65533; &#65533;&#65533;&#65533;&#65533;&#65533;Y&#65533;x&#65533;&#9666;t&#65533; Zx&#65533;&#65533;|?i&#65533;&#65533;_&#65533;,&#65533;o
i7&#65533;&#65533;H5+&#65533;h%&#65533;&#65533;&#65533;K&#65533;L[w&#65533;(&#65533;C&#65533;&#65533;oW&#65533;S#&#65533;&#65533;&#65533;e&#65533;j&#65533;&#65533;&#65533;^V&#65533;&#65533;&#65533;$&#65533;&#1381;&#65533;&#65533;^&#65533;e&#65533;&#65533;&#65533;(tI5&#65533;&#1213;&#65533;&#65423;d&#65533;N&#65533;}&#65533;&#65533;_&#65533;'?&#65533;&#65533;&#65533;O&#65533;[&#65533;&#65533;&#65533;&#65533;&#65533;&#65533;&#65533;&#65533;5w&#65533;kWQk&#65533;j&#65533;wZ=&#65533;&#65533;&#1953;%&#65533;&#65533;&#65533;R+w&#65533;&#65533;&#65533;&#65533;&#65533;&#65533;&#65533;"k&#65533;D &#65533;&#65533;&#65533;&#65533;&#65533;&#65533;	&#65533;/&#65533;n&#65533;&#65533;&#65533;&#65533;&#65533;&#65533;&#65533;&#65533;&#1069;c&#65533;&#65533;&#65533;&#65533;e&#65533;xt&#65533;U&#65533;&#65533;&#65533;&#65533;&#65533;\&#65533;&#65533;HI&#65533;|&#65533;t&#65533;&#65533;T.&#65533; &#65533;&#65533;&#65533;&#65533;&#65533;&#59629;|'&#65533;>&#65533;y&#65533;&#355;i&#65533;+&#65533;&#65533;&#65533;&#65533;&#65533; &#65533;&#65533;zW&#65533;4&#65533;&#65533;i>&#65533;&#65533;xr&#65533;&#65533;Y>2&#65533;&#65533;:&#65533;VvF&#65533;&#65533;KX&#65533;&#65533;&#65533;66&#65533;E&#65533;&#65533;&#65533;5&#65533;&#65533;
i&#65533;&#65533;z&#65533;&#65533;l<g&#65533;&#65533; &#65533;&#65533;&#65533;&#65533;:&#65533;&#65533;&#65533;|q&#65533;<3&#65533;&#65533;&#65533;&#65533;&#65533;g{u+	&#65533;?&#65533;Om&#65533;&#65533;5&#65533;%&#1443;&#65533;B&#65533;M&#65533;&#65533;p&#65533;&#22142;N&#65533;<l\=&#65533;&#65533;&&#65533;-&#65533;{)5{&#65533;&#65533;&#65533;Vs&#65533;&#65533;r&#65533;&#1818;O{8h&#65533;b&#65533;&#65533;&#1275;&#65533;&#65533;;5&#65533;&#65533;&#65533;&#65533;&#65533;K*o&#65533;&#65533;H &#65533;$&#65533;zrq&#65533;_ &#65533;&#65533;<C&#65533;&#65533;&#65533;y&#65533;'&#65533;&#65533;[&#65533;F&#65533;&#65533;A&#65533;]J&#65533;&#65533;-:&#65533;Rp&#65533;>&#65533;m&#65533;&#65533;&#65533;&#1447;&#65533;B|&#65533;&#65533;&#65533;v&#65533;=&#1732;rcc}wm<W[&#65533;&#65533;&#65533;&#65533;&#65533;q&#65533;&#65533;4r$&#65533;J&#65533;$2&#65533;&#65533;Y]2&#556;U&#65533;&#65533;V &#65533;AVW&#65533;&A &#65533;&#65533;&#65533;]7&#129;I&#65533;}&#65533;B&#65533;Gw&#65533;&#65533;&#65533;&#65533;&#65533;&#65533;M&#65533;UT&#65533;'{&#65533;N&#65533;/&#65533;|&#65533;oqM&#65533;&#65533;&#65533;&#65533;&#65533;9&#65533;4&#65533;&#65533;'&#65533;w&#65533;t&#65533;g&#65533;?&#65533;6&#65533;&#65533;sE&#65533;$&#65533;o/g&#65533;&#65533;&#65533;&#65533;&#65533;&#65533;)&#65533;[&#65533;&#65533;q-&#65533;&#65533;>&#65533;W&#65533;&#65533;-&#65533;v&#65533;8&#65533;wQn$P|&#171;&#65533;&#65533;&#65533; &#65533;&#65533;~=h&#65533;&#65533;&#65533;n> &#65533;htN&#65533;I&#65533;&#65533;&#65533;x&#65533;V&#65533;&#65533;&#65533;C&#65533;4(5&#65533;'&#65533;/&#65533;"&#65533;V&#65533;~4=kQ&#65533;Cime&#65533;^&#65533;&#65533;&#65533;m&#65533;&#65533;&#65533;a&#65533;&#65533;&#65533;Y&#65533;&#1185;&#65533;&#65533;&#65533;&#65533;0&#65533;&#65533;&#2028;Ki&#65533;&#65533;&#65533;&#65533;-&#65533;&#1561;&#65533;&#65533;&#65533;&#38816;&#65533;&#65533;&#65533;w&#65533; &#65533;&#65533;&#65533;&#65533;&#65533;&#65533;<U&#65533;xN&#65533;&#65533;&#65533;=K&#214;&#65533;I&#65533;&#65533;I{&#65533;]i&#65533;2&#65533;t&#1227;&#65533;&#65533;nuW/0T&#65533;&#65533;&#65533;&#65533;#&#65533;2&#65533;?&#65533;&#65533;&#1450;&#65533;&#11189;J[&#65533;~&#65533;_S&#65533;	&#65533;&#65533;&#65533;R&#65533;&#1782;&#65533;&#65533;N&#65533;&#741;&#65533;>&#65533;&#65533;/&#65533;&#65533;&#65533;:u&#65533;&#65533;&#65533; &#65533;;?&#65533;&#1442;/&#65533;&#65533;h&#65533;&&#65533;Y&#65533;
DH&#65533;&#1198;e_.[&#65533;&#65533;&#65533;&#65533;78
&#65533;~&&#65533;&#65533; &#65533;&#65533;~&#65533;&#65533; &#65533;&#65533;h&#65533;8&#65533;&#65533;D&#65533;&#65533;i&#65533;N&#65533;&#65533;&#65533;&#65533;C]$wK&#65533;&#65533;&#65533;&#4468;G&#65533;f4&#65533;&#65533;&#65533;|&#65533;9&#65533;&#65533;&#65533;&#65533;~xw&#65533;&#65533;?&#65533;K&#65533;^&#65533;&#65533;&#65533;&#65533;&#65533;&#65533;&#65533;)&#65533;m3&#350;!&#65533;&#274;&#65533;=&#919;&#14066;&#65533;XjV&#65533;snn!&#65533;LQ&#65533;&#65533;&#65533;A)&#65533;&#65533;&#1595;&#65533;mc&#65533;&#65533;?&#65533;&#65533;Q%&#65533;+&#1823;h%2&#65533;&#65533;B%&#65533; ,&#285;&#65533;' &#65533;&#65533;[e&#1643;&#65533;&#65533;\&#65533;>f&#65533;&#65533;i&#65533;&#65533;m&#65533;&#65533;&#1525;&#65533;&#65533;&#65533;&#65533;&#65533;1Z&#65533;i+&#65533;j&#65533;&#65533;&#65533;&#65533;&#65533;&#65533;&#65533;]&#65533;&#1988;_&#65533;Po&#65533;?|e&#65533;i?
<i&#65533;\hww&#65533;&#65533;,-t&#65533;Z&#65533;VK)&#65533;K.&#65533;&#65533;]57&#65533;2I&#65533;&#65533;&#65533;BBm/&#65533;&#65533;%x&#65533; &#65533;m&#65533;&#65533;&#65533;&#65533;&#65533;&#65533;&#970;&#65533;&#65533;t&#65533;&#65533;&#65533;&#65533;&#65533;> _&#65533;&#65533;N&#65533;&#65533;&#65533;&#65533;&#65533;&#65533; \&#1366;}'J&#65533;O&#65533;;}7J[x$&#65533;]&#65533;yy&#65533;&#65533;y&#65533;&#65533;	_&#65533;&#65533;&#65533;,]HA&#65533;$&#65533;&#65533;&#65533;[&#65533;&#65533;&#65533;&#65533;}&#65533;&#65533;&#65533;BVR&#65533;Z&#65533;&#65533;=&#65533;&#65533;&#65533;&#65533;&#65533;&#65533;&#65533;&#65533;w>&#1907;&#65533;&#65533;&#1511;_\&#65533;&#65533;0&#65533; A&#65533;&#65533;&#65533;&#65533;G&#65533;E&#65533;MO&#65533;^&#65533;&#65533;&#65533;~&#65533;&#65533;w&#65533;&#65533;&#65533;w&#65533; &#65533;g~)&#65533;&#65533;~*&#65533;&#65533;#&#65533;w&#65533;_&#65533;&#65533;&#65533;&#65533;&#65533;&#65533;&#65533;&#65533;&#65533;y&#65533;&#65533;R&#65533;4&#65533;&#65533;&#65533;/x'&#65533;&#421;v/&#65533;9{&#65533;O[]&#65533;q&#65533;L&#65533;&#65533;;&#65533; H&#65533;>+&#65533;&#65533;&#65533;P/&#65533;&#65533;&#65533;&#65533;&#65533;&#65533;&#65533;&#65533;Z&#65533;&#65533;&#65533;xn&#65533;S&#65533;|7&#65533;o&#65533;P&#65533;&#65533;&#65533;WK&#65533;&#65533;[&#65533;2&#65533;K&#65533;r&#65533;&#65533;es6&#65533;ks-&#65533;v&#65533;&#65533;&#65533;&#65533;6&#1162;&#65533;&#65533;=&#65533;8NM;&#65533;w&#65533;&#1783;E&#1127;&#65533;&#65533;&#65533;&#65533;8F&#65533;
|&#65533;{&#65533;&#65533;&#65533;1&#65533;Z&#65533; &#65533;&#65533;?&#65533;&#65533; &#65533;'7&#65533;&#65533;&#65533;/&#65533;<]&#65533;&#65533;&#65533;&#65533;&#65533;&#65533;&#65533;&#65533;&#65533;&#65533;]&#65533;&#65533;~8&#65533;=&#65533;%&#65533;&#65533;.4&#65533;&#65533;+k&#65533;&#65533;&#65533; 	Dr&#65533;4v&#65533;7
&#65533;&#65533;&#65533;&#65533;e$9&#65533;b&#65533;&?&#65533;s&#65533;B&#65533;g&#65533;]c&#287;&#65533;&#65533;&#65533;&#1667;xg&#65533;&#65533;&#65533;Osm3yc&#345;&#65533;3\l#-&&#65533;Q\9>I&#65533;fx&#65533;leZ&#65533;7'6&#65533;&#65533;2&#65533;&#65533;&#65533;&#65533;&#65533;;&#65533;04&#65533;&#65533;&#65533;TaR&#1106;qoG&#65533;M[s&#65533;&#65533;&#65533;	c&#65533; &#65533;&#65533;&#65533;&#65533;&#65533;.&#65533;&#65533;&#65533;/&#65533;&#65533;<s&#65533;j&#65533;<a&#65533;&#65533;&#65533;&#490;j&#65533;&#1282;j&#65533;(&#65533;v&#65533;&#65533;&#65533;{&#65533;h&#65533;&#65533;&#65533;&#65533;A&#65533;ZO4r&#65533;H&#65533;&#65533;&#65533;&#65533; &#65533;&#65533;&#65533;1&#65533;&#65533;&#65533;&#65533;xx~&#65533;&#65533;&#65533;&#65533;&#65533;%&#65533;w^I&#65533;k&#65533;&#65533;&#65533;&#237;&#65533;[X`&#65533;A~e&#65533;D_&#65533;&#65533;&#65533;&#65533;&#65533;&#65533;&#65533;&#65533;&#65533;Xc&#65533;&#65533;+&#65533;&#65533;&#65533;6]&#65533;&#65533;&#65533;&#65533;Z&#65533;g
t&#65533;$ei(&#65533;1&#65533;4&#1202;&#65533;&#65533;Z&#65533;&#65533;&#65533;k&#65533;w5&#65533;&#65533;sn"&#65533;[Tr&#65533;&#65533;M&#65533;yA&#65533;&#65533;&#65533;m&#65533;|&#65533;&#65533;&#65533;&#65533; -&#65533;&&#65533;W&#65533;&#65533;&#65533;&#1478;5&#65533;K&#65533;&#65533;&#65533;j:&#65533;&#65533;&#65533;Zo&#65533;&#65533;-[Q&#65533;&#65533;&#65533;&#65533;#&#65533;&#65533;<&#65533;&#65533;&#65533;z&#65533;L6&#1675;&#1660;&#65533;&#65533;\&#65533;O&#65533;k^&#65533;&#65533;&#65533;&#65533;i&#65533;&#65533;&#65533;;&#65533;C&#65533;iM&#65533;&#65533;&&#65533;&#65533;&#1995;~&#65533;&#65533;&#65533;{&#65533;'i&#65533;&#65533;&#1379;&#65533;&#65533;&#65533;&#65533;&#65533;&#65533;+&#65533;s+&#338;&#65533;(&#65533;&#65533;&#65533;&#65533;&#65533;P&#871;F&#65533;(&#65533;p&#65533;T&#1853;&#1315;~Uf&#65533;&#65533;&#65533;k&#65533;&#65533;&#65533;,v'&#65533;&#65533;&#1325;S&#65533;\&#65533;w&#65533;&#65533;j.&#65533; &#65533;&#65533;&#65533;&#65533;&#65533;&#65533; &#65533;&#65533;&#65533;?&#2367;|A&#65533;~&#65533;&#65533;_&#65533;(&#65533;&#65533;4&#65533;&#65533;&#65533;&#65533;G&#65533;&#65533;&#65533;xGE&#65533;>-&#65533;o/&#65533;G&#65533;&#65533;&#65533;6&#65533;q&#65533;&#65533;i_=&#65533;&#65533;[&#399;&#65533;&#65533;dp&#65533;&#65533;w&#65533;0 &#65533;&#65533;p?&#65533;s&#65533;(&#65533;&#65533;!F&#65533;h&#65533;JK&#65533;/m&#65533;I&#65533;|&#65533;3RR&#65533;&#65533;Z;-:[&#65533;+&#1821;&#65533;`&#65533;&#65533;q&#65533;1&#65533;&#65533;&#65533;]R&#65533;&#65533;G 1-&#65533;&#65533;&#65533;&#65533;V&#65533;&#65533; kYVAp&#65533;	&#65533;&#982;&#65533;
`&#65533;R@&#65533;J(&#65533;&#65533;&#65533;&#1411;&#65533;R&#65533;6&#65533;&#65533;Zn&#65533;$&#65533;&#65533;~-#&#65533;'&#65533;&#65533;&#65533; &#65533;r&#65533;x&#65533;H&#65533;o&#65533;_&#65533;&#65533;&#442;&#65533;&#239;&#65533;&#65533;m}&#65533;&#65533;&#65533;&#65533;D&#65533;&#65533;&#65533;&#65533;&#65533;.5?&#36255;&#1690;&#65533;&#65533;&#23310;t&#65533;8j&#65533;&#1659;r&#65533;xx&#65533;&#65533;&#65533;&#65533;&#65533;&#65533;?&#65533;W&#65533;]&#65533;&#65533;-~*&#65533;&#65533;L&#65533;&#65533;e&#65533;&#65533;&#65533;Zx&#65533;@&#65533;=&#1151;&#65533;&#65533;&#65533;&#65533;X&#65533;&#65533;Sr&#65533;&#65533;&#65533;&#65533;&#185;P2A&#2239;%&#65533;&#65533;Vu&#65533;A`&#65533;&#65533;9&#65533;R&#65533;&#65533;v&#65533;/&#2021;&#2009;&#65533;4&#65533;k&#65533;i{~&#65533;}&#65533;&#65533;&#65533;?&#65533;&#391;r&#65533;i_&#65533;]&#65533;&#65533;&#65533;o<Y&#65533;+\&#65533;&#65533;d&#65533;&#65533;&#65533;&#65533;N&#65533;&#65533;^Z&#65533;&#65533;&#2034;&#65533;&#65533;&#65533;~&#65533;O&#65533;![&#65533;&#65533;&#65533;&#65533;&#65533;&#65533; &#65533;j6&#65533;[A4&#65533;&#65533;m&#65533;&#65533;&#65533;my&#65533;wc#$&#65533;Ea&#65533;poR&#65533;&#65533;&#65533;!&#65533;&#65533;&#65533;T&#65533;^&#65533;>H&#65533;&#65533;&#65533;&#65533;4&#65533;Abh&#65533;)'V&#65533;Z[;&#65533;&#65533;tV&#65533;&#65533;W&#65533;&#65533;&#65533;c&#65533;&#65533;_&#65533;&#65533;&#65533;&#65533;&#65533;>%x&#65533;&#65533;_&#65533;C&#65533;/5KJ&#65533;&#65533;&#65533;&#830;$&#65533;&#65533;O&#65533;&#65533;]LO-&#65533;&#65533;~&#65533;"&#65533;&#65533;&#65533;&#1130;&#433;o&#65533;_&#65533;_&#65533;&#65533;&#65533;1|1&#65533;&#65533;&#65533;7&#65533;&#65533;&#65533;#N:&#65533;&#65533;z&#973;&#65533;H&#65533;&#1276;A&#65533;&#65533;4&#1789;^}>&#65533;Z{R&#65533;&#65533;&#1184;&#1454;&#65533;,&#65533;&#65533;&#65533;l&#65533;c
(&#65533;s&#65533;&#65533;.&#65533;&#65533;&#1135;K&#65533;|&#65533;&#65533;J&#65533;&#65533;.&#65533;:v&#65533;5&#65533;&#65533;&#1255;V.1WM%&#65533;&#65533;e&#65533;&#65533;&#65533;8QA9&#65533;&#65533;&#65533;&#65533;&#65533;&#65533;&#65533;&#65533;i&#65533; pz&#65533;{&#65533;&#65533;&#65533;}&#65533;&#65533;&#65533;C&#65533;&#65533;y&#65533;s%n&#65533;V&#65533;&#65533;&#65533;/+|&#65533;&#2001;RH&#65533;&#65533;]&#1305;&#65533;ED6&#65533;&#65533;F&#65533;F&#65533;8&#65533;69&#65533;=&#65533;&#65533;&#65533;&#1883;Hfd&#65533;a&#65533;&#65533;&#65533;&#65533;&#65533;`&#65533;H&#65533;&#65533;&#65533;V&#65533;eS.&#65533;=&#65533;&#65533;FH<&#65533;Tb[&#65533;&#65533;.&#65533;&#65533;&#65533;&#65533;&#65533;&#65533;&#65533;&#65533;&#65533;&#65533;&#65533;&#65533;&#65533; #&#65533;&#65533; &#65533;&#65533;&#65533;&#65533;&#65533;Q&#65533;&#65533; &#65533;7&#65533;&#65533;+&#65533;+&#65533;&#65533;&#65533;O_X&#65533;&#65533;&#65533;&#65533;;[/&#65533;6z&#65533;&#65533;&#65533;#&#65533;Mk&#65533;&#65533;&#65533;_G&#65533;&#359;k_j&#65533;&#65533;67&#65533;(&#65533;&#65533;&#65533;&#65533;4~&#671;&#65533;&#65533;&#65533;3&#65533;&#65533;&#65533;ZW&#65533;&#65533;&#65533;&#65533;&#65533;e&#65533;&#65533;Z|&#65533;&#65533;&#65533;&#65533;&#65533;%&#65533;&#22435;}yk&#65533;E%&#65533;&#65533;&#1828;&#65533;&#65533;r&#65533;`"=&#65533;,K`&#65533;&#65533;&#65533;{\4&#65533;MU&#65533;&#65533;&#65533;j&#65533;&#65533;&#65533;&#65533;7]4&#65533;E&#65533;it&#65533;o&#65533;&#65533;&#65533;&#65533;&#65533;&#65533;&#65533;/&#65533;_&#65533;&#65533;&#65533;&#65533;>Xx&#65533;&#250;m&#65533;&#65533;e&#65533;&#65533;&#65533;s&#65533;&#65533;&#65533;]&#65533;&#65533;&#65533;&#65533;&#1179;}.&#65533;/&#65533;C&#65533;&#65533;p&#65533;|&#65533; &#65533;&#65533;&#2033;&#65533;&#65533;&#65533; &#65533;&#65533;w&#54243;&#65533;g&#65533;&#356;&#65533;h_5&#65533;&#65533;&#65533;&#65533;7&#65533;&#65533;m>9&#65533;3&#65533;&#65533;&#65533;m&#65533;zM&#1983;&#65533;f&#65533;&#65533;K&#65533;CQ&#65533;M.&#65533;&#22834;&#65533;&#65533;&#65533;&#65533;1+&#65533;&#65533;%&#65533;p&#65533;A&#65533;:5&#65533;&#65533;_[&#65533;Y&#65533;n&#58722;&#65533;&#65533;^&#65533;z&#65533;X&#65533;&#65533;Xx+&#65533;&#65533;&#65533;w],&#65533;Kw&#65533;c&#65533;&#65533;x&#65533;&#65533;5&#65533;&#65533;H&#65533;-d&#65533;<3&#65533;&#65533;&#65533;&#65533;&#953; R&#65533;&#65533;&#65533;d&#12240;&#65533;&#65533;)&#65533;&#65533;&#65533;&#65533;&#65533;&#65533;&#65533;&#65533;u&#65533;&#65533;&#65533;0&#65533;&#65533;&#9645;&#65533;H4s&#65533;|(&#65533;.&#65533;&#65533;xBd&#65533;<!&#65533;}2&#65533;MGW&#65533;,d&#65533;&#65533;&#65533;&#65533;&#65533;o&#65533;&#65533;L&#65533;&#65533;&#65533;&#65533;&#65533;$&#65533;&#65533;E}3C0&#65533;&#65533;,\XF&#65533;)ke&#65533;&#65533;&#65533;v&#65533;&#65533;Y]I&#65533;&#65533;>&#65533;k&#65533;}&#65533;&#65533;N&#65533;&#65533;&#65533;x&#65533;&#65533;&#65533;&#65533;e&#61905;&#65533;.&#65533;&#65533; a/&#65533;z&#65533;+=+&#51823;[x&#65533;M&#65533;V&#65533;&#65533;=&#65533;A&#65533;&#65533;i&#65533;"y<G&#65533;Kx&#65533;.&#65533;.\&#65533;"1&#65533;|&#65533;&#65533;&#65533;V&#65533; &#65533;&#65533;~&#65533;3Ga&#65533;&#65533;&#65533;&#65533;&#65533;&#65533;.&#65533;&#65533;#&#65533;?&#65533;&#65533;x&#65533;&#65533;]cS&#65533;_h&#65533;&#65533;&#65533; &#65533;&#65533;_j^&#65533;D&#65533;V(&#65533;&#65533;c&#65533;\\I&#65533;&#65533;(&#65533;&#65533;&#65533;eX,&#65533;1&#65533;&#65533;&#65533;&#65533;&#65533;i&#65533;f&#65533;&#65533;&#65533; $wf&#65533;&#65533;&#65533;i&#65533;&#39262;&#65533;o&#65533;~&#65533;&#65533;&#65533;&#65533;k&#65533;&#65533;%&#65533;m&#65533;&#65533;&#65533;^&#324405;&#65533;&#65533;\1M&#65533;rh&#65533;u;&#1486;&#65533;&#65533;#&#65533;\=&#65533;&#65533;E&#65533;hLN&#65533;&#668;&#65533;k&#65533;&#65533;
&#65533;&#65533; H&#65533;&#65533;&#65533;<_&#3010;&#65533;&#65533;&#65533;&#65533;&#65533;A&#65533;&#65533;M&#65533;&#65533;x&#65533;N&#65533;&#65533;&#65533;&#65533;&#65533;E.&#65533;&#65533;E&#65533;ce&&#65533;&#65533;&#65533;-&#65533;&9&#65533;c&#65533;|&#65533;&#65533;&#65533;&#65533;l&#1197;H`&#1740;&#65533;&#65533;S]&#65533;O[&#65533; _3&#224;&#65533;&#65533;{&#65533;&#65533;&#65533;v&#65533;&#65533; &#65533;&#65533;Y&#65533;&#65533;&#65533;m~&#1599;/5&#65533;&#65533;&#65533;&#65533;&#65533;w&#65533;xtMgR&#65533;&#65533;U&#65533;t&#65533;v&#65533;&#65533;ZX&#65533;:]&#65533;kt&#65533;8&#65533;&#65533;&#65533;B&#65533;)&#65533;&#65533;c&#65533;q<&#65533;@&#65533;&#65533;&#65533;&#65533;&#65533;&#65533;&#1342;&#65533;&#65533;O&#65533;&#65533;&#65533;Oj,&#65533;&#65533;&#65533;`&#1406; K&#65533;&#65533;&#65533;&#65533;&#1693;&#65533;&#65533;&#65533;&#65533;&#65533;6p]\&#65533;h&#65533;&#65533;&#65533;&#65533;1&#65533;&#65533;J&#65533;; &#65533;&#65533;&#65533;e&#65533;&#65533;&#65533;Ru&#65533;&#65533;&#65533;S&#65533;&#65533;v&#65533;&#65533;&#65533;&#65533;&#65533;f&#65533;&#65533;srj&#65533;u&#65533;w&#65533;}%&#65533;o&#65533;
&#65533;&#65533;&#287;&#65533;&#65533;&#65533;>'~&#65533;4-&#5070;&#65533;&#65533;Z&#65533;&#65533;&#415;q&#65533;&#65533;&#65533;Yk&#65533;i&#65533;M3&#65533;?&#65533;&#65533;V&#65533;,ou&#65533;e&#65533;.&#65533;5&#65533;6&#65533;&#65533;G&#65533;D&#65533;Fo&#65533;&#65533;&#65533;&#65533;3j&#65533;&#65533;&#65533;]&#65533; &#65533;&#65533;t&#65533;>&#65533;&#65533;O&#65533;&#65533;&#65533;&#65533;&#65533;]Y&#65533;qq2&#65533;&#1350;I$&#65533;&#65533;&#65533;&#65533;(&#65533;&#65533;x"nX&#65533;Y&#65533;mz&#65533;0&#65533;3&#65533;&#65533;&#65533;&#65533;&#65533; &#65533;.\[&#65533;&#65533;&#65533;&#65533;ky&#65533;&#65533;&#65533;&#65533;&#65533;&#65533; &#65533;W&#65533;cO&#65533;&#65533;&#65533;o&#65533;|C&#65533;&#65533;&#65533;-c&#286;&#65533;&#907;&#65533;m;W&#65533;E&#65533;&#65533;?&#65533;_&#65533;&#65533;7:&#945;&#65533;KMg&#65533;&#65533;V76&#65533;76&#65533;&#65533;&#65533;&#65533;&#65533;c&#65533;QE}'&#65533;&#65533;iNT&#1235;&#65533;oM&#65533;&#65533;&#65533;F&#65533;:&#65533;&#65533;]&#65533;$&#11110;&#65533;FW~w&#65533;&#65533;&#65533;&#65533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55541-B57B-4695-92C9-D58EC5F6594F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A2314-3BA6-4517-A669-4547FD05FC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19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EEECD1-5425-C0F2-F908-E6154F3969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8785F-EC76-478E-AFC3-6258F414389B}" type="slidenum">
              <a:rPr lang="en-US" altLang="ko-KR"/>
              <a:pPr/>
              <a:t>30</a:t>
            </a:fld>
            <a:endParaRPr lang="en-US" altLang="ko-K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8782A91-E981-6F28-5AAF-4D86F35424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A30066A-0836-C5AA-BE8D-2824F47EA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6063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D37B10-5B4E-433D-8836-37501FCEB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FD1C942-15EC-4609-BC21-E059561E0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2D94E5-1604-46DE-BF37-F145D3CD4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AC1D5C-13F9-4295-AEDD-E20F07D4D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F6CD09-F6EF-4392-83AC-BF9460A3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9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396174-04E8-49A1-BBF8-FA2088D5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FDC5ABE-FE59-4492-8EC8-6D0373931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3E1FCE-C48E-471B-B147-AD948AD8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A2BA75-BF3D-47A1-8618-517BF0E33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7DE7B4-0F1A-4F61-861D-DC01CA3E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97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C7A7564-D320-44BA-AB2D-95BB4643D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CDAB081-66D4-476D-83AF-FFB0E775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C8D6B4-05FD-4524-A155-59D6AEC0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EFE3A7-71DA-45FE-908F-F6538FE5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4C4520-818F-4C03-A5D4-142DF559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32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B7FFA8-C63E-45CE-8A6E-973C6C18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CFC5D8-8133-4B31-B57E-014D1952F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0D802B-C80F-4BCB-8455-B0D25404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A085D3-C7CC-4BAF-A10E-1B964A07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F08EFC-084F-45C8-BE72-B0055A40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7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4B68F5-F4C4-4947-8AA6-C8D44370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D606FCE-C8C1-4FFC-8BFC-FDB84C8E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442656-8CE7-4F6A-BA54-E9AEF245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1D5C6E-11B1-48A4-83B2-19223ADB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896D1C-BEE9-4937-A7A0-D31D4EEA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7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F1D0C2-4116-490A-A26D-933C077C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7600506-87AD-4187-B608-D7DFC3A84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297743E-C9FE-4AB5-84F3-B808C22D2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B4611A8-3107-4108-8761-7573CFC1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C54864C-7EDB-4280-9167-139490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DFEF7F-C9D1-468C-812C-20212601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2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F956DF-FA68-4AA2-842D-A01C1EDE6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6F75F6-19A2-4990-80E6-34060C745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D576A58-C83A-428F-9304-B53CABAA0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308606-6CCC-4C2E-BB11-516546F17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0606F73-5B8F-420F-9AE2-C333213C5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3957611-2504-47DE-9AB6-DB9D88BF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1091C9-A91E-47D1-BC95-A2192B2FD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1362CBE-781D-429F-9E30-28F14DAC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633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F3D61-696D-4AEC-AC70-BE96EFA4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90A9487-C96D-4097-9139-6FA20435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B3B9F20-B820-4D04-AF73-98876F50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A592795-27DF-4646-9F49-EFCCD5B1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41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E698F0A-4657-4469-A084-C556DB80A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CBA1317-4458-424B-9B44-6AB00DAC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09CC81-D284-465B-8A2A-9350FA42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94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614A93-326A-4528-99B6-3022DB74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833DC3D-6D40-46E8-9F72-EC5C0136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7087AB9-7ABE-43C7-B9EC-91FB3CCD5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7A52332-7730-4B5B-A948-12D621D95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1DF4FA8-4685-4247-ABE7-84D132DE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9A2AB43-13E0-4C66-8318-AA99E857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94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07CC85-F541-4B4E-894C-78F653D4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AA5A6D-FD59-4B98-9C83-468DDBC4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53E719F-7C0F-4BE2-B867-1006FC1E4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D1AFD9D-66BB-4C6B-BD1A-0FD9CABD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E96B8F0-ACD8-48E4-BC4D-75337087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2AE33FC-AA8F-4E9A-A35A-7D65D21D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61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A345186-0A50-4F87-BCD3-C1B624AC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E379FD-6974-4B1B-B6C3-30D4DFDB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8C6124-BABF-4227-9149-7C82C2498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8A2CE-E0B3-4CF0-BFC5-B9AE655A6EB3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691D2EE-A926-4AF0-A14A-A5ACD67C9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231807-6C6D-4A19-BA0D-51652CCAF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90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xt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>
            <a:extLst>
              <a:ext uri="{FF2B5EF4-FFF2-40B4-BE49-F238E27FC236}">
                <a16:creationId xmlns:a16="http://schemas.microsoft.com/office/drawing/2014/main" id="{E9DBDEA1-AC56-4762-8DF0-69BCB2733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466" y="332656"/>
            <a:ext cx="849706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4400" dirty="0">
                <a:latin typeface="Gill Sans Ultra Bold Condensed" panose="020B0A06020104020203" pitchFamily="34" charset="0"/>
                <a:ea typeface="HY태백B" panose="02030600000101010101" pitchFamily="18" charset="-127"/>
              </a:rPr>
              <a:t>Be</a:t>
            </a:r>
            <a:r>
              <a:rPr lang="ko-KR" altLang="en-US" sz="4400" dirty="0">
                <a:latin typeface="Gill Sans Ultra Bold Condensed" panose="020B0A06020104020203" pitchFamily="34" charset="0"/>
                <a:ea typeface="HY태백B" panose="02030600000101010101" pitchFamily="18" charset="-127"/>
              </a:rPr>
              <a:t> </a:t>
            </a:r>
            <a:r>
              <a:rPr lang="en-US" altLang="ko-KR" sz="4400" dirty="0">
                <a:latin typeface="Gill Sans Ultra Bold Condensed" panose="020B0A06020104020203" pitchFamily="34" charset="0"/>
                <a:ea typeface="HY태백B" panose="02030600000101010101" pitchFamily="18" charset="-127"/>
              </a:rPr>
              <a:t>the one of Holy Spirit         </a:t>
            </a:r>
            <a:r>
              <a:rPr lang="ko-KR" altLang="en-US" sz="44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성령의 사람이</a:t>
            </a:r>
            <a:r>
              <a:rPr lang="en-US" altLang="ko-KR" sz="44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 </a:t>
            </a:r>
            <a:r>
              <a:rPr lang="ko-KR" altLang="en-US" sz="44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되자</a:t>
            </a:r>
            <a:endParaRPr lang="en-US" altLang="ko-KR" sz="4400" dirty="0">
              <a:solidFill>
                <a:srgbClr val="FF0000"/>
              </a:solidFill>
              <a:latin typeface="Gill Sans Ultra Bold Condensed" panose="020B0A06020104020203" pitchFamily="34" charset="0"/>
              <a:ea typeface="HY태백B" panose="02030600000101010101" pitchFamily="18" charset="-127"/>
            </a:endParaRPr>
          </a:p>
        </p:txBody>
      </p:sp>
      <p:pic>
        <p:nvPicPr>
          <p:cNvPr id="2052" name="Picture 8" descr="C:\Users\Win8.1\Desktop\그림\성령비둘기형상1_023.jpg">
            <a:extLst>
              <a:ext uri="{FF2B5EF4-FFF2-40B4-BE49-F238E27FC236}">
                <a16:creationId xmlns:a16="http://schemas.microsoft.com/office/drawing/2014/main" id="{269EA9FD-A8EF-45CF-93D5-EDC08DFB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17" y="1959159"/>
            <a:ext cx="6505767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213C39E-1186-842E-B45F-B98F41B2F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422" y="2396230"/>
            <a:ext cx="6353039" cy="3571609"/>
          </a:xfrm>
          <a:prstGeom prst="rect">
            <a:avLst/>
          </a:prstGeom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3F95FE54-91D1-4472-8997-9DE20E7E1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48" y="260351"/>
            <a:ext cx="1135194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만일 한국을 가려 한다면 무엇이 있어야 하나</a:t>
            </a:r>
            <a:r>
              <a:rPr lang="en-US" altLang="ko-KR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?</a:t>
            </a:r>
          </a:p>
          <a:p>
            <a:pPr eaLnBrk="1" hangingPunct="1"/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If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you want to go to Korea, what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do you prepare?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EFF19B2-957D-4098-9C9E-F061B9547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09" y="1766422"/>
            <a:ext cx="7740352" cy="48312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>
            <a:extLst>
              <a:ext uri="{FF2B5EF4-FFF2-40B4-BE49-F238E27FC236}">
                <a16:creationId xmlns:a16="http://schemas.microsoft.com/office/drawing/2014/main" id="{292DE67A-8CD2-426A-99B7-84F71948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32" y="260351"/>
            <a:ext cx="1052675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여권과 비자와</a:t>
            </a:r>
            <a:r>
              <a:rPr lang="en-US" altLang="ko-KR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표가 있어야 비행기를 탈 </a:t>
            </a:r>
            <a:r>
              <a:rPr lang="ko-KR" altLang="en-US" sz="2800" dirty="0" err="1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수있다</a:t>
            </a:r>
            <a:r>
              <a:rPr lang="en-US" altLang="ko-KR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.</a:t>
            </a:r>
          </a:p>
          <a:p>
            <a:pPr eaLnBrk="1" hangingPunct="1"/>
            <a:r>
              <a:rPr lang="en-US" altLang="ko-KR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You</a:t>
            </a:r>
            <a:r>
              <a:rPr lang="ko-KR" altLang="en-US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 </a:t>
            </a:r>
            <a:r>
              <a:rPr lang="en-US" altLang="ko-KR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can board plane after You have Passport, visa</a:t>
            </a:r>
            <a:r>
              <a:rPr lang="ko-KR" altLang="en-US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 </a:t>
            </a:r>
            <a:r>
              <a:rPr lang="en-US" altLang="ko-KR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and Ticket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6BA334-37A9-4D52-AC21-46B8C0F28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131473"/>
            <a:ext cx="3904340" cy="220381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10860D-5F09-4F48-B302-9D43B2407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92" y="4335290"/>
            <a:ext cx="5544616" cy="2664594"/>
          </a:xfrm>
          <a:prstGeom prst="rect">
            <a:avLst/>
          </a:prstGeom>
        </p:spPr>
      </p:pic>
      <p:pic>
        <p:nvPicPr>
          <p:cNvPr id="1026" name="Picture 2" descr="필리핀 국민 여권정보 '증발'…&quot;계약 끝난 민간업체서 가져가&quot; | 연합뉴스">
            <a:extLst>
              <a:ext uri="{FF2B5EF4-FFF2-40B4-BE49-F238E27FC236}">
                <a16:creationId xmlns:a16="http://schemas.microsoft.com/office/drawing/2014/main" id="{BFAA039F-B76F-F9E8-D8A0-2AE8CBF5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03" y="2039729"/>
            <a:ext cx="3462158" cy="229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BC57B-7ED3-E16D-301B-1F7531CCE3A7}"/>
              </a:ext>
            </a:extLst>
          </p:cNvPr>
          <p:cNvSpPr txBox="1"/>
          <p:nvPr/>
        </p:nvSpPr>
        <p:spPr>
          <a:xfrm>
            <a:off x="646771" y="4381004"/>
            <a:ext cx="6094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Arial Black" panose="020B0A04020102020204" pitchFamily="34" charset="0"/>
                <a:ea typeface="HY태백B" panose="02030600000101010101" pitchFamily="18" charset="-127"/>
              </a:rPr>
              <a:t>Passport, </a:t>
            </a:r>
            <a:endParaRPr lang="ko-KR" alt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82CBD1-6C02-CD74-9B75-2044259A6CDA}"/>
              </a:ext>
            </a:extLst>
          </p:cNvPr>
          <p:cNvSpPr txBox="1"/>
          <p:nvPr/>
        </p:nvSpPr>
        <p:spPr>
          <a:xfrm>
            <a:off x="10128096" y="3233381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dirty="0">
                <a:latin typeface="Arial Black" panose="020B0A04020102020204" pitchFamily="34" charset="0"/>
                <a:ea typeface="HY태백B" panose="02030600000101010101" pitchFamily="18" charset="-127"/>
              </a:rPr>
              <a:t>visa</a:t>
            </a:r>
            <a:endParaRPr lang="ko-KR" alt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525FA-BE66-1B19-B7B8-E27B2D186607}"/>
              </a:ext>
            </a:extLst>
          </p:cNvPr>
          <p:cNvSpPr txBox="1"/>
          <p:nvPr/>
        </p:nvSpPr>
        <p:spPr>
          <a:xfrm>
            <a:off x="9007397" y="5667587"/>
            <a:ext cx="8112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dirty="0">
                <a:latin typeface="Arial Black" panose="020B0A04020102020204" pitchFamily="34" charset="0"/>
                <a:ea typeface="HY태백B" panose="02030600000101010101" pitchFamily="18" charset="-127"/>
              </a:rPr>
              <a:t>Ticket</a:t>
            </a:r>
            <a:endParaRPr lang="ko-KR" altLang="en-US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512C84D-EC67-8A7D-646A-45A2F97A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5" y="-613317"/>
            <a:ext cx="5515175" cy="6858000"/>
          </a:xfrm>
          <a:prstGeom prst="rect">
            <a:avLst/>
          </a:prstGeom>
        </p:spPr>
      </p:pic>
      <p:sp>
        <p:nvSpPr>
          <p:cNvPr id="14339" name="AutoShape 4">
            <a:extLst>
              <a:ext uri="{FF2B5EF4-FFF2-40B4-BE49-F238E27FC236}">
                <a16:creationId xmlns:a16="http://schemas.microsoft.com/office/drawing/2014/main" id="{FD206E15-4174-4172-8F48-E28623236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742" y="188640"/>
            <a:ext cx="4032250" cy="3644900"/>
          </a:xfrm>
          <a:prstGeom prst="wedgeEllipseCallout">
            <a:avLst>
              <a:gd name="adj1" fmla="val -64801"/>
              <a:gd name="adj2" fmla="val 20037"/>
            </a:avLst>
          </a:prstGeom>
          <a:solidFill>
            <a:schemeClr val="bg1"/>
          </a:solidFill>
          <a:ln w="984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난 예쁘니까 비행기 태워줘요</a:t>
            </a:r>
            <a:endParaRPr lang="en-US" altLang="ko-KR" sz="2800" dirty="0">
              <a:solidFill>
                <a:srgbClr val="FF0000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Let me board as I am beautiful</a:t>
            </a:r>
            <a:endParaRPr lang="ko-KR" altLang="en-US" sz="2800" dirty="0"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C99CA60-832A-414E-9332-54FF3C34F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116602"/>
            <a:ext cx="878443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예쁘다고</a:t>
            </a:r>
            <a:r>
              <a:rPr lang="en-US" altLang="ko-KR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비행기 탈수는 없다                                     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because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you are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beautiful, they do not allow board plane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71A953F4-D5FB-4C4D-8B32-E8F7D4D8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2997200"/>
            <a:ext cx="1368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>
                <a:solidFill>
                  <a:schemeClr val="bg1"/>
                </a:solidFill>
                <a:latin typeface="HY울릉도B" panose="02030600000101010101" pitchFamily="18" charset="-127"/>
                <a:ea typeface="HY울릉도B" panose="02030600000101010101" pitchFamily="18" charset="-127"/>
              </a:rPr>
              <a:t>구약시대</a:t>
            </a:r>
          </a:p>
        </p:txBody>
      </p:sp>
      <p:pic>
        <p:nvPicPr>
          <p:cNvPr id="15363" name="Picture 3" descr="%BF%A9%C0%DA2-1">
            <a:extLst>
              <a:ext uri="{FF2B5EF4-FFF2-40B4-BE49-F238E27FC236}">
                <a16:creationId xmlns:a16="http://schemas.microsoft.com/office/drawing/2014/main" id="{0F579B91-EC87-41BB-B728-6D3E71A9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97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4">
            <a:extLst>
              <a:ext uri="{FF2B5EF4-FFF2-40B4-BE49-F238E27FC236}">
                <a16:creationId xmlns:a16="http://schemas.microsoft.com/office/drawing/2014/main" id="{E656DD9E-B27D-47D0-BB48-C2176D14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1"/>
            <a:ext cx="4824413" cy="2636912"/>
          </a:xfrm>
          <a:prstGeom prst="wedgeEllipseCallout">
            <a:avLst>
              <a:gd name="adj1" fmla="val -66583"/>
              <a:gd name="adj2" fmla="val -5449"/>
            </a:avLst>
          </a:prstGeom>
          <a:solidFill>
            <a:schemeClr val="bg1"/>
          </a:solidFill>
          <a:ln w="984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I am rich!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sz="4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난</a:t>
            </a:r>
            <a:r>
              <a:rPr lang="en-US" altLang="ko-KR" sz="4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부자야</a:t>
            </a:r>
            <a:r>
              <a:rPr lang="en-US" altLang="ko-KR" sz="4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lang="ko-KR" altLang="en-US" sz="4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FC2253C-53E2-42D0-AC6C-827E4BD71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569" y="5116602"/>
            <a:ext cx="842486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부자라고</a:t>
            </a:r>
            <a:r>
              <a:rPr lang="en-US" altLang="ko-KR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비행기 탈수는 없다                                     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because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you are rich, they do not allow riding plane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2">
            <a:extLst>
              <a:ext uri="{FF2B5EF4-FFF2-40B4-BE49-F238E27FC236}">
                <a16:creationId xmlns:a16="http://schemas.microsoft.com/office/drawing/2014/main" id="{A74D0868-C4AA-4F4B-9DC4-2A6E9D718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2997200"/>
            <a:ext cx="1368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>
                <a:solidFill>
                  <a:schemeClr val="bg1"/>
                </a:solidFill>
                <a:latin typeface="HY울릉도B" panose="02030600000101010101" pitchFamily="18" charset="-127"/>
                <a:ea typeface="HY울릉도B" panose="02030600000101010101" pitchFamily="18" charset="-127"/>
              </a:rPr>
              <a:t>구약시대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D03A7C-2E23-4769-B97F-1D9BF89FC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81" y="28585"/>
            <a:ext cx="8492839" cy="5016083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4DACD5D5-A46E-4F9B-ACE7-A820F50F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97" y="4797153"/>
            <a:ext cx="8492839" cy="1886615"/>
          </a:xfrm>
          <a:prstGeom prst="wedgeEllipseCallout">
            <a:avLst>
              <a:gd name="adj1" fmla="val 529"/>
              <a:gd name="adj2" fmla="val -87844"/>
            </a:avLst>
          </a:prstGeom>
          <a:solidFill>
            <a:schemeClr val="accent1"/>
          </a:solidFill>
          <a:ln w="984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We</a:t>
            </a:r>
            <a:r>
              <a:rPr lang="ko-KR" altLang="en-US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are famous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우린 유명해</a:t>
            </a:r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16ACA75-ADD3-424F-89A1-F845B365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396" y="4987054"/>
            <a:ext cx="908295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유명하다고</a:t>
            </a:r>
            <a:r>
              <a:rPr lang="en-US" altLang="ko-KR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비행기 탈수는 없다                                     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because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you are famous, they do not         allow riding plane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>
            <a:extLst>
              <a:ext uri="{FF2B5EF4-FFF2-40B4-BE49-F238E27FC236}">
                <a16:creationId xmlns:a16="http://schemas.microsoft.com/office/drawing/2014/main" id="{292DE67A-8CD2-426A-99B7-84F71948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32" y="260351"/>
            <a:ext cx="1052675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여권과 비자와</a:t>
            </a:r>
            <a:r>
              <a:rPr lang="en-US" altLang="ko-KR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표가 있어야 비행기를 탈 </a:t>
            </a:r>
            <a:r>
              <a:rPr lang="ko-KR" altLang="en-US" sz="2800" dirty="0" err="1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수있다</a:t>
            </a:r>
            <a:r>
              <a:rPr lang="en-US" altLang="ko-KR" sz="28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HY태백B" panose="02030600000101010101" pitchFamily="18" charset="-127"/>
              </a:rPr>
              <a:t>.</a:t>
            </a:r>
          </a:p>
          <a:p>
            <a:pPr eaLnBrk="1" hangingPunct="1"/>
            <a:r>
              <a:rPr lang="en-US" altLang="ko-KR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You</a:t>
            </a:r>
            <a:r>
              <a:rPr lang="ko-KR" altLang="en-US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 </a:t>
            </a:r>
            <a:r>
              <a:rPr lang="en-US" altLang="ko-KR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can board plane after You have Passport, visa</a:t>
            </a:r>
            <a:r>
              <a:rPr lang="ko-KR" altLang="en-US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 </a:t>
            </a:r>
            <a:r>
              <a:rPr lang="en-US" altLang="ko-KR" sz="3200" dirty="0">
                <a:latin typeface="Arial Black" panose="020B0A04020102020204" pitchFamily="34" charset="0"/>
                <a:ea typeface="HY태백B" panose="02030600000101010101" pitchFamily="18" charset="-127"/>
              </a:rPr>
              <a:t>and Ticket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6BA334-37A9-4D52-AC21-46B8C0F28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131473"/>
            <a:ext cx="3904340" cy="220381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10860D-5F09-4F48-B302-9D43B2407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92" y="4335290"/>
            <a:ext cx="5544616" cy="2664594"/>
          </a:xfrm>
          <a:prstGeom prst="rect">
            <a:avLst/>
          </a:prstGeom>
        </p:spPr>
      </p:pic>
      <p:pic>
        <p:nvPicPr>
          <p:cNvPr id="1026" name="Picture 2" descr="필리핀 국민 여권정보 '증발'…&quot;계약 끝난 민간업체서 가져가&quot; | 연합뉴스">
            <a:extLst>
              <a:ext uri="{FF2B5EF4-FFF2-40B4-BE49-F238E27FC236}">
                <a16:creationId xmlns:a16="http://schemas.microsoft.com/office/drawing/2014/main" id="{BFAA039F-B76F-F9E8-D8A0-2AE8CBF5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03" y="2039729"/>
            <a:ext cx="3462158" cy="229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BC57B-7ED3-E16D-301B-1F7531CCE3A7}"/>
              </a:ext>
            </a:extLst>
          </p:cNvPr>
          <p:cNvSpPr txBox="1"/>
          <p:nvPr/>
        </p:nvSpPr>
        <p:spPr>
          <a:xfrm>
            <a:off x="646771" y="4381004"/>
            <a:ext cx="6094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Arial Black" panose="020B0A04020102020204" pitchFamily="34" charset="0"/>
                <a:ea typeface="HY태백B" panose="02030600000101010101" pitchFamily="18" charset="-127"/>
              </a:rPr>
              <a:t>Passport, </a:t>
            </a:r>
            <a:endParaRPr lang="ko-KR" alt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82CBD1-6C02-CD74-9B75-2044259A6CDA}"/>
              </a:ext>
            </a:extLst>
          </p:cNvPr>
          <p:cNvSpPr txBox="1"/>
          <p:nvPr/>
        </p:nvSpPr>
        <p:spPr>
          <a:xfrm>
            <a:off x="10128096" y="3233381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dirty="0">
                <a:latin typeface="Arial Black" panose="020B0A04020102020204" pitchFamily="34" charset="0"/>
                <a:ea typeface="HY태백B" panose="02030600000101010101" pitchFamily="18" charset="-127"/>
              </a:rPr>
              <a:t>visa</a:t>
            </a:r>
            <a:endParaRPr lang="ko-KR" alt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525FA-BE66-1B19-B7B8-E27B2D186607}"/>
              </a:ext>
            </a:extLst>
          </p:cNvPr>
          <p:cNvSpPr txBox="1"/>
          <p:nvPr/>
        </p:nvSpPr>
        <p:spPr>
          <a:xfrm>
            <a:off x="9007397" y="5667587"/>
            <a:ext cx="8112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dirty="0">
                <a:latin typeface="Arial Black" panose="020B0A04020102020204" pitchFamily="34" charset="0"/>
                <a:ea typeface="HY태백B" panose="02030600000101010101" pitchFamily="18" charset="-127"/>
              </a:rPr>
              <a:t>Ticket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4328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9004573-E5C4-103E-FBD2-F594B289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73853F25-3401-4BC3-8756-A9577848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569" y="188641"/>
            <a:ext cx="842486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     천국은</a:t>
            </a:r>
            <a:r>
              <a:rPr lang="en-US" altLang="ko-KR" sz="40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누가 가나                </a:t>
            </a:r>
            <a:r>
              <a:rPr lang="en-US" altLang="ko-KR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Who</a:t>
            </a:r>
            <a:r>
              <a:rPr lang="ko-KR" altLang="en-US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  <a:r>
              <a:rPr lang="en-US" altLang="ko-KR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can</a:t>
            </a:r>
            <a:r>
              <a:rPr lang="ko-KR" altLang="en-US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  <a:r>
              <a:rPr lang="en-US" altLang="ko-KR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go to Heaven?</a:t>
            </a:r>
            <a:endParaRPr lang="ko-KR" altLang="en-US" sz="2800" dirty="0">
              <a:solidFill>
                <a:srgbClr val="FF0000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4DF9D8F0-85F2-4479-80B8-A0DBA886F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2997200"/>
            <a:ext cx="1368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>
                <a:solidFill>
                  <a:schemeClr val="bg1"/>
                </a:solidFill>
                <a:latin typeface="HY울릉도B" panose="02030600000101010101" pitchFamily="18" charset="-127"/>
                <a:ea typeface="HY울릉도B" panose="02030600000101010101" pitchFamily="18" charset="-127"/>
              </a:rPr>
              <a:t>구약시대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73853F25-3401-4BC3-8756-A9577848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156" y="244397"/>
            <a:ext cx="1002965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algn="ctr" eaLnBrk="1" hangingPunct="1">
              <a:buFontTx/>
              <a:buAutoNum type="arabicPeriod"/>
            </a:pPr>
            <a:r>
              <a:rPr lang="ko-KR" altLang="en-US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예수를 구주로 믿는 자</a:t>
            </a:r>
            <a:endParaRPr lang="en-US" altLang="ko-KR" sz="4000" dirty="0"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marL="0" indent="0" algn="ctr" eaLnBrk="1" hangingPunct="1"/>
            <a:r>
              <a:rPr lang="en-US" altLang="ko-KR" sz="28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The one Who believed in Jesus our </a:t>
            </a:r>
            <a:r>
              <a:rPr lang="en-US" altLang="ko-KR" sz="28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saviour</a:t>
            </a:r>
            <a:endParaRPr lang="en-US" altLang="ko-KR" sz="2800" dirty="0">
              <a:solidFill>
                <a:srgbClr val="FF0000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916D00A-C513-3E1F-84CF-9EFB6FD67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5" y="1786998"/>
            <a:ext cx="8848654" cy="49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0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C93341-6810-6876-CC9A-4224156B5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97" y="1791544"/>
            <a:ext cx="8999034" cy="5066456"/>
          </a:xfrm>
          <a:prstGeom prst="rect">
            <a:avLst/>
          </a:prstGeom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73853F25-3401-4BC3-8756-A9577848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83" y="188641"/>
            <a:ext cx="9550148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algn="ctr" eaLnBrk="1" hangingPunct="1"/>
            <a:r>
              <a:rPr lang="en-US" altLang="ko-KR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2.</a:t>
            </a:r>
            <a:r>
              <a:rPr lang="ko-KR" altLang="en-US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그 피로 </a:t>
            </a:r>
            <a:r>
              <a:rPr lang="ko-KR" altLang="en-US" sz="4000" dirty="0" err="1">
                <a:latin typeface="강산체" panose="02030600000101010101" pitchFamily="18" charset="-127"/>
                <a:ea typeface="강산체" panose="02030600000101010101" pitchFamily="18" charset="-127"/>
              </a:rPr>
              <a:t>죄씻음</a:t>
            </a:r>
            <a:r>
              <a:rPr lang="en-US" altLang="ko-KR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  <a:r>
              <a:rPr lang="ko-KR" altLang="en-US" sz="4000" dirty="0" err="1">
                <a:latin typeface="강산체" panose="02030600000101010101" pitchFamily="18" charset="-127"/>
                <a:ea typeface="강산체" panose="02030600000101010101" pitchFamily="18" charset="-127"/>
              </a:rPr>
              <a:t>받은자</a:t>
            </a:r>
            <a:endParaRPr lang="en-US" altLang="ko-KR" sz="4000" dirty="0"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marL="0" indent="0" algn="ctr" eaLnBrk="1" hangingPunct="1"/>
            <a:r>
              <a:rPr lang="en-US" altLang="ko-KR" sz="40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Who washed all sins by His blood</a:t>
            </a:r>
          </a:p>
        </p:txBody>
      </p:sp>
    </p:spTree>
    <p:extLst>
      <p:ext uri="{BB962C8B-B14F-4D97-AF65-F5344CB8AC3E}">
        <p14:creationId xmlns:p14="http://schemas.microsoft.com/office/powerpoint/2010/main" val="296873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AEC7EE-93D8-ED3D-E669-AC1F2BA76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929" y="188641"/>
            <a:ext cx="12181172" cy="6858000"/>
          </a:xfrm>
          <a:prstGeom prst="rect">
            <a:avLst/>
          </a:prstGeom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73853F25-3401-4BC3-8756-A9577848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1" y="188641"/>
            <a:ext cx="10404088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marL="0" indent="0" algn="ctr" eaLnBrk="1" hangingPunct="1"/>
            <a:r>
              <a:rPr lang="en-US" altLang="ko-KR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3.</a:t>
            </a:r>
            <a:r>
              <a:rPr lang="ko-KR" altLang="en-US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성령으로</a:t>
            </a:r>
            <a:r>
              <a:rPr lang="en-US" altLang="ko-KR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  <a:r>
              <a:rPr lang="ko-KR" altLang="en-US" sz="4000" dirty="0">
                <a:latin typeface="강산체" panose="02030600000101010101" pitchFamily="18" charset="-127"/>
                <a:ea typeface="강산체" panose="02030600000101010101" pitchFamily="18" charset="-127"/>
              </a:rPr>
              <a:t>거듭난 자</a:t>
            </a:r>
            <a:endParaRPr lang="en-US" altLang="ko-KR" sz="4000" dirty="0"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marL="0" indent="0" algn="ctr" eaLnBrk="1" hangingPunct="1"/>
            <a:r>
              <a:rPr lang="en-US" altLang="ko-KR" sz="36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Who born again with Holy Spirit</a:t>
            </a:r>
            <a:endParaRPr lang="ko-KR" altLang="en-US" sz="3600" dirty="0">
              <a:solidFill>
                <a:srgbClr val="FF0000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  <p:pic>
        <p:nvPicPr>
          <p:cNvPr id="6" name="Picture 2" descr="성령 40) 성령의 충만을 간절히 구하라">
            <a:extLst>
              <a:ext uri="{FF2B5EF4-FFF2-40B4-BE49-F238E27FC236}">
                <a16:creationId xmlns:a16="http://schemas.microsoft.com/office/drawing/2014/main" id="{8F4215DB-8A94-DFCE-3361-0720FCA5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456" y="1450525"/>
            <a:ext cx="4029854" cy="54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7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48663515-2D16-432F-87F7-EF544A1AF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8280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ko-KR" sz="7200">
              <a:latin typeface="Gill Sans Ultra Bold Condensed" panose="020B0A06020104020203" pitchFamily="34" charset="0"/>
              <a:ea typeface="HY태백B" panose="02030600000101010101" pitchFamily="18" charset="-127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5BC1ECFD-B0A7-4B42-BA94-4BE3E5AFD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0" y="452362"/>
            <a:ext cx="10560205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2800" b="1" dirty="0">
                <a:solidFill>
                  <a:srgbClr val="FF0000"/>
                </a:solidFill>
              </a:rPr>
              <a:t>그 안에서 너희도 진리의 말씀 곧 너희의 구원의 복음을 듣고 그 안에서 또한 믿어 약속의 성령으로 인치심을 받았으니</a:t>
            </a:r>
            <a:r>
              <a:rPr lang="en-US" altLang="ko-KR" sz="2800" b="1" dirty="0">
                <a:solidFill>
                  <a:srgbClr val="FF0000"/>
                </a:solidFill>
              </a:rPr>
              <a:t>(</a:t>
            </a:r>
            <a:r>
              <a:rPr lang="ko-KR" altLang="en-US" sz="2800" b="1" dirty="0">
                <a:solidFill>
                  <a:srgbClr val="FF0000"/>
                </a:solidFill>
              </a:rPr>
              <a:t>엡</a:t>
            </a:r>
            <a:r>
              <a:rPr lang="en-US" altLang="ko-KR" sz="2800" b="1" dirty="0">
                <a:solidFill>
                  <a:srgbClr val="FF0000"/>
                </a:solidFill>
              </a:rPr>
              <a:t>1:13)</a:t>
            </a:r>
          </a:p>
          <a:p>
            <a:pPr eaLnBrk="1" hangingPunct="1"/>
            <a:r>
              <a:rPr lang="en-US" altLang="ko-KR" sz="3200" b="1" dirty="0">
                <a:solidFill>
                  <a:srgbClr val="202020"/>
                </a:solidFill>
                <a:latin typeface="굴림,seoul,helvetica"/>
              </a:rPr>
              <a:t>And you also were included in Christ when you heard the word of truth, the gospel of your </a:t>
            </a:r>
            <a:r>
              <a:rPr lang="en-US" altLang="ko-KR" sz="3200" b="1" dirty="0">
                <a:solidFill>
                  <a:srgbClr val="07009A"/>
                </a:solidFill>
                <a:latin typeface="굴림,seoul,helvetica"/>
              </a:rPr>
              <a:t>salvation</a:t>
            </a:r>
            <a:r>
              <a:rPr lang="en-US" altLang="ko-KR" sz="3200" b="1" dirty="0">
                <a:solidFill>
                  <a:srgbClr val="202020"/>
                </a:solidFill>
                <a:latin typeface="굴림,seoul,helvetica"/>
              </a:rPr>
              <a:t>. Having believed, you were marked in him with a seal, the promised Holy Spirit,</a:t>
            </a:r>
            <a:endParaRPr lang="en-US" altLang="ko-KR" sz="3600" dirty="0"/>
          </a:p>
          <a:p>
            <a:pPr eaLnBrk="1" hangingPunct="1"/>
            <a:r>
              <a:rPr lang="en-US" altLang="ko-KR" sz="4000" b="1" i="1" dirty="0">
                <a:solidFill>
                  <a:srgbClr val="D2B48C"/>
                </a:solidFill>
                <a:latin typeface="-apple-system"/>
              </a:rPr>
              <a:t>17 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Upang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ipagkaloob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sa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inyo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ng Dios ng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ating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Panginoong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Jesucristo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, ng Ama ng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kaluwalhatian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, ang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espiritu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ng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karunungan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at ng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pahayag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sa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pagkakilala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sa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kaniya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;(</a:t>
            </a:r>
            <a:r>
              <a:rPr lang="en-US" altLang="ko-KR" sz="4000" dirty="0" err="1">
                <a:solidFill>
                  <a:srgbClr val="000000"/>
                </a:solidFill>
                <a:latin typeface="-apple-system"/>
              </a:rPr>
              <a:t>MgaTaga</a:t>
            </a:r>
            <a:r>
              <a:rPr lang="en-US" altLang="ko-KR" sz="4000" dirty="0">
                <a:solidFill>
                  <a:srgbClr val="000000"/>
                </a:solidFill>
                <a:latin typeface="-apple-system"/>
              </a:rPr>
              <a:t> Efeso1:13)</a:t>
            </a:r>
            <a:r>
              <a:rPr lang="ko-KR" altLang="en-US" sz="4000" dirty="0">
                <a:solidFill>
                  <a:srgbClr val="000000"/>
                </a:solidFill>
                <a:latin typeface="-apple-system"/>
              </a:rPr>
              <a:t> </a:t>
            </a:r>
            <a:endParaRPr lang="ko-KR" altLang="en-US" sz="13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80B2E0BB-7475-479E-989F-F73520308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2997200"/>
            <a:ext cx="1368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>
                <a:solidFill>
                  <a:schemeClr val="bg1"/>
                </a:solidFill>
                <a:latin typeface="HY울릉도B" panose="02030600000101010101" pitchFamily="18" charset="-127"/>
                <a:ea typeface="HY울릉도B" panose="02030600000101010101" pitchFamily="18" charset="-127"/>
              </a:rPr>
              <a:t>구약시대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59D3319C-8046-456A-8B4D-9C2C2A439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5" y="333375"/>
            <a:ext cx="1060481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algn="ctr" eaLnBrk="1" hangingPunct="1"/>
            <a:r>
              <a:rPr lang="ko-KR" altLang="en-US" sz="4800" dirty="0">
                <a:solidFill>
                  <a:srgbClr val="FF0000"/>
                </a:solidFill>
              </a:rPr>
              <a:t>인간의 구조</a:t>
            </a:r>
            <a:r>
              <a:rPr lang="en-US" altLang="ko-KR" sz="4800" dirty="0">
                <a:solidFill>
                  <a:srgbClr val="FF0000"/>
                </a:solidFill>
              </a:rPr>
              <a:t>(</a:t>
            </a:r>
            <a:r>
              <a:rPr lang="ko-KR" altLang="en-US" sz="4800" dirty="0">
                <a:solidFill>
                  <a:srgbClr val="FF0000"/>
                </a:solidFill>
              </a:rPr>
              <a:t>영</a:t>
            </a:r>
            <a:r>
              <a:rPr lang="en-US" altLang="ko-KR" sz="4800" dirty="0">
                <a:solidFill>
                  <a:srgbClr val="FF0000"/>
                </a:solidFill>
              </a:rPr>
              <a:t>, </a:t>
            </a:r>
            <a:r>
              <a:rPr lang="ko-KR" altLang="en-US" sz="4800" dirty="0">
                <a:solidFill>
                  <a:srgbClr val="FF0000"/>
                </a:solidFill>
              </a:rPr>
              <a:t>혼</a:t>
            </a:r>
            <a:r>
              <a:rPr lang="en-US" altLang="ko-KR" sz="4800" dirty="0">
                <a:solidFill>
                  <a:srgbClr val="FF0000"/>
                </a:solidFill>
              </a:rPr>
              <a:t>, </a:t>
            </a:r>
            <a:r>
              <a:rPr lang="ko-KR" altLang="en-US" sz="4800" dirty="0">
                <a:solidFill>
                  <a:srgbClr val="FF0000"/>
                </a:solidFill>
              </a:rPr>
              <a:t>육</a:t>
            </a:r>
            <a:r>
              <a:rPr lang="en-US" altLang="ko-KR" sz="4800" dirty="0">
                <a:solidFill>
                  <a:srgbClr val="FF0000"/>
                </a:solidFill>
              </a:rPr>
              <a:t>)</a:t>
            </a:r>
          </a:p>
          <a:p>
            <a:pPr algn="ctr" eaLnBrk="1" hangingPunct="1"/>
            <a:r>
              <a:rPr lang="en-US" altLang="ko-KR" sz="4400" dirty="0"/>
              <a:t>The Organization of human</a:t>
            </a:r>
          </a:p>
          <a:p>
            <a:pPr algn="ctr" eaLnBrk="1" hangingPunct="1"/>
            <a:r>
              <a:rPr lang="en-US" altLang="ko-KR" sz="4400" dirty="0"/>
              <a:t>(spirit, soul, body)</a:t>
            </a:r>
            <a:endParaRPr lang="ko-KR" altLang="en-US" sz="4400" dirty="0"/>
          </a:p>
        </p:txBody>
      </p:sp>
      <p:sp>
        <p:nvSpPr>
          <p:cNvPr id="20484" name="Oval 4">
            <a:extLst>
              <a:ext uri="{FF2B5EF4-FFF2-40B4-BE49-F238E27FC236}">
                <a16:creationId xmlns:a16="http://schemas.microsoft.com/office/drawing/2014/main" id="{D966BEAB-D345-400D-BF41-C46E5DEC1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3550086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0485" name="Oval 5">
            <a:extLst>
              <a:ext uri="{FF2B5EF4-FFF2-40B4-BE49-F238E27FC236}">
                <a16:creationId xmlns:a16="http://schemas.microsoft.com/office/drawing/2014/main" id="{ED0F068E-69D0-42DE-9356-07EA3173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3406418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0486" name="Oval 6">
            <a:extLst>
              <a:ext uri="{FF2B5EF4-FFF2-40B4-BE49-F238E27FC236}">
                <a16:creationId xmlns:a16="http://schemas.microsoft.com/office/drawing/2014/main" id="{33F69DCD-61B9-447F-80CE-EB97E27F4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9" y="3261955"/>
            <a:ext cx="7739235" cy="1558052"/>
          </a:xfrm>
          <a:prstGeom prst="ellipse">
            <a:avLst/>
          </a:prstGeom>
          <a:solidFill>
            <a:srgbClr val="FF99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0487" name="Oval 7">
            <a:extLst>
              <a:ext uri="{FF2B5EF4-FFF2-40B4-BE49-F238E27FC236}">
                <a16:creationId xmlns:a16="http://schemas.microsoft.com/office/drawing/2014/main" id="{88615868-A55E-46EB-948F-1B32AC448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596" y="3297674"/>
            <a:ext cx="3817935" cy="1558052"/>
          </a:xfrm>
          <a:prstGeom prst="ellipse">
            <a:avLst/>
          </a:prstGeom>
          <a:solidFill>
            <a:srgbClr val="FF00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0488" name="Oval 8">
            <a:extLst>
              <a:ext uri="{FF2B5EF4-FFF2-40B4-BE49-F238E27FC236}">
                <a16:creationId xmlns:a16="http://schemas.microsoft.com/office/drawing/2014/main" id="{153B0FAF-F588-48D2-9167-882129C26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496" y="3044577"/>
            <a:ext cx="2402790" cy="1558052"/>
          </a:xfrm>
          <a:prstGeom prst="ellipse">
            <a:avLst/>
          </a:prstGeom>
          <a:solidFill>
            <a:srgbClr val="33CCCC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7164BC09-8E17-437A-B0E0-E873D619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355" y="3500439"/>
            <a:ext cx="16829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600" dirty="0">
                <a:solidFill>
                  <a:schemeClr val="bg1"/>
                </a:solidFill>
              </a:rPr>
              <a:t>Spirit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D02B4A2D-56CF-4206-90A7-C69B4B120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354" y="4482149"/>
            <a:ext cx="26188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5400" dirty="0"/>
              <a:t>Soul</a:t>
            </a:r>
            <a:endParaRPr lang="ko-KR" altLang="en-US" sz="5400" dirty="0"/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AD2FB2EF-135C-4961-9387-7E63EBCFC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606" y="3685104"/>
            <a:ext cx="2230437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5400" dirty="0"/>
              <a:t>body</a:t>
            </a:r>
            <a:endParaRPr lang="ko-KR" altLang="en-US" sz="5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985D693C-5D90-480A-AB12-1F3400BA2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16" y="2626628"/>
            <a:ext cx="1368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>
                <a:solidFill>
                  <a:schemeClr val="bg1"/>
                </a:solidFill>
                <a:latin typeface="HY울릉도B" panose="02030600000101010101" pitchFamily="18" charset="-127"/>
                <a:ea typeface="HY울릉도B" panose="02030600000101010101" pitchFamily="18" charset="-127"/>
              </a:rPr>
              <a:t>구약시대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C9ECF741-65E5-4575-A42D-E37438434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88901"/>
            <a:ext cx="9244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400" dirty="0">
                <a:solidFill>
                  <a:srgbClr val="FF0000"/>
                </a:solidFill>
              </a:rPr>
              <a:t>육의 사람</a:t>
            </a:r>
            <a:r>
              <a:rPr lang="en-US" altLang="ko-KR" sz="4400" dirty="0"/>
              <a:t>(A man of body)</a:t>
            </a:r>
            <a:endParaRPr lang="ko-KR" altLang="en-US" sz="4400" dirty="0"/>
          </a:p>
        </p:txBody>
      </p:sp>
      <p:sp>
        <p:nvSpPr>
          <p:cNvPr id="21508" name="Oval 4">
            <a:extLst>
              <a:ext uri="{FF2B5EF4-FFF2-40B4-BE49-F238E27FC236}">
                <a16:creationId xmlns:a16="http://schemas.microsoft.com/office/drawing/2014/main" id="{C8972517-BF33-41EE-AD1C-0BB8BA27A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678" y="3179514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4340CF7B-4D0B-44CD-A176-4849F35AA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678" y="3035846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1510" name="Oval 6">
            <a:extLst>
              <a:ext uri="{FF2B5EF4-FFF2-40B4-BE49-F238E27FC236}">
                <a16:creationId xmlns:a16="http://schemas.microsoft.com/office/drawing/2014/main" id="{C7D1D65A-1296-42EC-9CA2-2866D8321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081" y="3659713"/>
            <a:ext cx="4867752" cy="1558052"/>
          </a:xfrm>
          <a:prstGeom prst="ellipse">
            <a:avLst/>
          </a:prstGeom>
          <a:solidFill>
            <a:srgbClr val="FF99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1511" name="Oval 7">
            <a:extLst>
              <a:ext uri="{FF2B5EF4-FFF2-40B4-BE49-F238E27FC236}">
                <a16:creationId xmlns:a16="http://schemas.microsoft.com/office/drawing/2014/main" id="{0CFCD372-40B8-4E65-A593-7041E0A2C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3594220"/>
            <a:ext cx="1746250" cy="1558052"/>
          </a:xfrm>
          <a:prstGeom prst="ellipse">
            <a:avLst/>
          </a:prstGeom>
          <a:solidFill>
            <a:srgbClr val="FF00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1512" name="Text Box 10">
            <a:extLst>
              <a:ext uri="{FF2B5EF4-FFF2-40B4-BE49-F238E27FC236}">
                <a16:creationId xmlns:a16="http://schemas.microsoft.com/office/drawing/2014/main" id="{E20EE086-DDBC-4282-AEEA-6763E4B1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01" y="3812359"/>
            <a:ext cx="36266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4400" dirty="0"/>
              <a:t>Soul</a:t>
            </a:r>
            <a:endParaRPr lang="ko-KR" altLang="en-US" sz="4400" dirty="0"/>
          </a:p>
        </p:txBody>
      </p:sp>
      <p:sp>
        <p:nvSpPr>
          <p:cNvPr id="21513" name="Text Box 11">
            <a:extLst>
              <a:ext uri="{FF2B5EF4-FFF2-40B4-BE49-F238E27FC236}">
                <a16:creationId xmlns:a16="http://schemas.microsoft.com/office/drawing/2014/main" id="{E64989A6-133C-4B06-8425-B047AF9C1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978" y="4888222"/>
            <a:ext cx="28194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5400" dirty="0"/>
              <a:t>Body</a:t>
            </a:r>
            <a:endParaRPr lang="ko-KR" altLang="en-US" sz="5400" dirty="0"/>
          </a:p>
        </p:txBody>
      </p:sp>
      <p:sp>
        <p:nvSpPr>
          <p:cNvPr id="21517" name="Text Box 15">
            <a:extLst>
              <a:ext uri="{FF2B5EF4-FFF2-40B4-BE49-F238E27FC236}">
                <a16:creationId xmlns:a16="http://schemas.microsoft.com/office/drawing/2014/main" id="{E0BB06F4-40E1-423F-8FFA-58650FDAE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96" y="2236173"/>
            <a:ext cx="35844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</a:rPr>
              <a:t>재물</a:t>
            </a:r>
            <a:r>
              <a:rPr lang="en-US" altLang="ko-KR" sz="4000" dirty="0"/>
              <a:t>(Money)</a:t>
            </a:r>
          </a:p>
        </p:txBody>
      </p:sp>
      <p:sp>
        <p:nvSpPr>
          <p:cNvPr id="21518" name="Text Box 16">
            <a:extLst>
              <a:ext uri="{FF2B5EF4-FFF2-40B4-BE49-F238E27FC236}">
                <a16:creationId xmlns:a16="http://schemas.microsoft.com/office/drawing/2014/main" id="{FAFBCAE6-DF35-4A22-B3D4-3F6B4AABD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85" y="3057635"/>
            <a:ext cx="4589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</a:rPr>
              <a:t>쾌락</a:t>
            </a:r>
            <a:r>
              <a:rPr lang="en-US" altLang="ko-KR" sz="4000" dirty="0"/>
              <a:t>(Pleasure)</a:t>
            </a:r>
            <a:endParaRPr lang="ko-KR" altLang="en-US" sz="4000" dirty="0"/>
          </a:p>
        </p:txBody>
      </p:sp>
      <p:sp>
        <p:nvSpPr>
          <p:cNvPr id="21524" name="Text Box 25">
            <a:extLst>
              <a:ext uri="{FF2B5EF4-FFF2-40B4-BE49-F238E27FC236}">
                <a16:creationId xmlns:a16="http://schemas.microsoft.com/office/drawing/2014/main" id="{B909595F-7938-4273-8FD3-F33D86C3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06" y="3958699"/>
            <a:ext cx="47076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</a:rPr>
              <a:t>이기심</a:t>
            </a:r>
            <a:r>
              <a:rPr lang="en-US" altLang="ko-KR" sz="4000" dirty="0"/>
              <a:t>(Egoism)</a:t>
            </a:r>
            <a:endParaRPr lang="ko-KR" altLang="en-US" sz="4000" dirty="0"/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A6EF81D-FA55-4EF1-952E-AE7D564C3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870" y="853748"/>
            <a:ext cx="59913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</a:rPr>
              <a:t>성령이</a:t>
            </a:r>
            <a:r>
              <a:rPr lang="en-US" altLang="ko-KR" sz="4000" dirty="0">
                <a:solidFill>
                  <a:srgbClr val="FF0000"/>
                </a:solidFill>
              </a:rPr>
              <a:t> </a:t>
            </a:r>
            <a:r>
              <a:rPr lang="ko-KR" altLang="en-US" sz="4000" dirty="0">
                <a:solidFill>
                  <a:srgbClr val="FF0000"/>
                </a:solidFill>
              </a:rPr>
              <a:t>없음</a:t>
            </a:r>
            <a:r>
              <a:rPr lang="en-US" altLang="ko-KR" sz="4000" dirty="0"/>
              <a:t>(no</a:t>
            </a:r>
            <a:r>
              <a:rPr lang="ko-KR" altLang="en-US" sz="4000" dirty="0"/>
              <a:t> </a:t>
            </a:r>
            <a:r>
              <a:rPr lang="en-US" altLang="ko-KR" sz="4000" dirty="0"/>
              <a:t>Spirit)</a:t>
            </a:r>
            <a:endParaRPr lang="ko-KR" altLang="en-US" sz="4000" dirty="0"/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7CDA553C-8CDD-4D4E-AF92-EEEEAC7DF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52" y="4769502"/>
            <a:ext cx="47076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</a:rPr>
              <a:t>혈기</a:t>
            </a:r>
            <a:r>
              <a:rPr lang="en-US" altLang="ko-KR" sz="4000" dirty="0"/>
              <a:t> (vitality)</a:t>
            </a:r>
            <a:endParaRPr lang="ko-KR" altLang="en-US" sz="4000" dirty="0"/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EEA8EBAE-B7FF-4C78-8B52-329A0B4EC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283" y="5503288"/>
            <a:ext cx="47076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</a:rPr>
              <a:t>거짓</a:t>
            </a:r>
            <a:r>
              <a:rPr lang="en-US" altLang="ko-KR" sz="4000" dirty="0"/>
              <a:t>(untrust)</a:t>
            </a:r>
            <a:endParaRPr lang="ko-KR" altLang="en-US" sz="40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60B8874-8BBB-4C19-8113-1FE9D7970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79" y="2243139"/>
            <a:ext cx="2405367" cy="143509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EC19617-1D03-491E-872E-D99264488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81" y="1528287"/>
            <a:ext cx="4764033" cy="16642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>
            <a:extLst>
              <a:ext uri="{FF2B5EF4-FFF2-40B4-BE49-F238E27FC236}">
                <a16:creationId xmlns:a16="http://schemas.microsoft.com/office/drawing/2014/main" id="{64D372A0-A5B6-40EF-9E92-3363AA2D8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2" y="166144"/>
            <a:ext cx="81723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4400" dirty="0"/>
              <a:t>A man of soul(</a:t>
            </a:r>
            <a:r>
              <a:rPr lang="ko-KR" altLang="en-US" sz="4400" dirty="0"/>
              <a:t>혼의 사람</a:t>
            </a:r>
            <a:r>
              <a:rPr lang="en-US" altLang="ko-KR" sz="4400" dirty="0"/>
              <a:t>)</a:t>
            </a:r>
            <a:r>
              <a:rPr lang="ko-KR" altLang="en-US" sz="4400" dirty="0"/>
              <a:t> </a:t>
            </a:r>
          </a:p>
        </p:txBody>
      </p:sp>
      <p:sp>
        <p:nvSpPr>
          <p:cNvPr id="22531" name="Oval 4">
            <a:extLst>
              <a:ext uri="{FF2B5EF4-FFF2-40B4-BE49-F238E27FC236}">
                <a16:creationId xmlns:a16="http://schemas.microsoft.com/office/drawing/2014/main" id="{59C846BD-E0E1-4E77-B738-5326DB7D4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64" y="3516000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532" name="Oval 5">
            <a:extLst>
              <a:ext uri="{FF2B5EF4-FFF2-40B4-BE49-F238E27FC236}">
                <a16:creationId xmlns:a16="http://schemas.microsoft.com/office/drawing/2014/main" id="{CDBD0DEC-C9B8-478D-B654-94E7F23C8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64" y="3372332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533" name="Oval 6">
            <a:extLst>
              <a:ext uri="{FF2B5EF4-FFF2-40B4-BE49-F238E27FC236}">
                <a16:creationId xmlns:a16="http://schemas.microsoft.com/office/drawing/2014/main" id="{9673C045-CD08-4EB5-9FE5-143291B78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274" y="4051823"/>
            <a:ext cx="5005071" cy="1558052"/>
          </a:xfrm>
          <a:prstGeom prst="ellipse">
            <a:avLst/>
          </a:prstGeom>
          <a:solidFill>
            <a:srgbClr val="FF99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534" name="Oval 7">
            <a:extLst>
              <a:ext uri="{FF2B5EF4-FFF2-40B4-BE49-F238E27FC236}">
                <a16:creationId xmlns:a16="http://schemas.microsoft.com/office/drawing/2014/main" id="{7B338B16-B352-4BAD-BEB7-9259B13A2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491" y="4000711"/>
            <a:ext cx="3771846" cy="1558052"/>
          </a:xfrm>
          <a:prstGeom prst="ellipse">
            <a:avLst/>
          </a:prstGeom>
          <a:solidFill>
            <a:srgbClr val="FF00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535" name="Text Box 10">
            <a:extLst>
              <a:ext uri="{FF2B5EF4-FFF2-40B4-BE49-F238E27FC236}">
                <a16:creationId xmlns:a16="http://schemas.microsoft.com/office/drawing/2014/main" id="{2ECB39E0-00D0-4546-A9DD-9294A259C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768" y="5254520"/>
            <a:ext cx="33083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400" dirty="0"/>
              <a:t>혼</a:t>
            </a:r>
            <a:r>
              <a:rPr lang="en-US" altLang="ko-KR" sz="4400" dirty="0"/>
              <a:t>(soul)</a:t>
            </a:r>
            <a:endParaRPr lang="ko-KR" altLang="en-US" sz="4400" dirty="0"/>
          </a:p>
        </p:txBody>
      </p:sp>
      <p:sp>
        <p:nvSpPr>
          <p:cNvPr id="22536" name="Text Box 11">
            <a:extLst>
              <a:ext uri="{FF2B5EF4-FFF2-40B4-BE49-F238E27FC236}">
                <a16:creationId xmlns:a16="http://schemas.microsoft.com/office/drawing/2014/main" id="{01CDCE90-DBBE-4A2B-B31C-FC74932FB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156" y="4314519"/>
            <a:ext cx="252399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5400" dirty="0"/>
              <a:t>육신</a:t>
            </a:r>
            <a:endParaRPr lang="en-US" altLang="ko-KR" sz="5400" dirty="0"/>
          </a:p>
          <a:p>
            <a:pPr eaLnBrk="1" hangingPunct="1"/>
            <a:r>
              <a:rPr lang="en-US" altLang="ko-KR" sz="5400" dirty="0"/>
              <a:t>Body</a:t>
            </a:r>
            <a:endParaRPr lang="ko-KR" altLang="en-US" sz="5400" dirty="0"/>
          </a:p>
        </p:txBody>
      </p:sp>
      <p:sp>
        <p:nvSpPr>
          <p:cNvPr id="22539" name="Text Box 14">
            <a:extLst>
              <a:ext uri="{FF2B5EF4-FFF2-40B4-BE49-F238E27FC236}">
                <a16:creationId xmlns:a16="http://schemas.microsoft.com/office/drawing/2014/main" id="{BE47B5F7-9A3E-4C1C-9F67-FBC330C59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96" y="1330135"/>
            <a:ext cx="63685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 err="1">
                <a:solidFill>
                  <a:srgbClr val="FF0000"/>
                </a:solidFill>
              </a:rPr>
              <a:t>의지력강함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/>
              <a:t>willpower</a:t>
            </a:r>
            <a:endParaRPr lang="ko-KR" altLang="en-US" sz="4000" dirty="0"/>
          </a:p>
        </p:txBody>
      </p:sp>
      <p:sp>
        <p:nvSpPr>
          <p:cNvPr id="22540" name="Text Box 15">
            <a:extLst>
              <a:ext uri="{FF2B5EF4-FFF2-40B4-BE49-F238E27FC236}">
                <a16:creationId xmlns:a16="http://schemas.microsoft.com/office/drawing/2014/main" id="{34A37889-86F8-4BCE-8D29-580997EFC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40" y="2929980"/>
            <a:ext cx="4397694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</a:rPr>
              <a:t>자존심</a:t>
            </a:r>
            <a:r>
              <a:rPr lang="en-US" altLang="ko-KR" sz="4000" dirty="0"/>
              <a:t>pride</a:t>
            </a:r>
            <a:endParaRPr lang="ko-KR" altLang="en-US" sz="4000" dirty="0"/>
          </a:p>
        </p:txBody>
      </p:sp>
      <p:sp>
        <p:nvSpPr>
          <p:cNvPr id="22541" name="Text Box 16">
            <a:extLst>
              <a:ext uri="{FF2B5EF4-FFF2-40B4-BE49-F238E27FC236}">
                <a16:creationId xmlns:a16="http://schemas.microsoft.com/office/drawing/2014/main" id="{71519E78-553C-4837-A63A-2DB23988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352" y="3466353"/>
            <a:ext cx="1763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ko-KR" sz="4000"/>
          </a:p>
        </p:txBody>
      </p:sp>
      <p:sp>
        <p:nvSpPr>
          <p:cNvPr id="22548" name="Text Box 26">
            <a:extLst>
              <a:ext uri="{FF2B5EF4-FFF2-40B4-BE49-F238E27FC236}">
                <a16:creationId xmlns:a16="http://schemas.microsoft.com/office/drawing/2014/main" id="{5E44FAE8-E84A-4CDA-B99E-B3A3F6FA1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7" y="2139761"/>
            <a:ext cx="74183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 err="1">
                <a:solidFill>
                  <a:srgbClr val="FF0000"/>
                </a:solidFill>
              </a:rPr>
              <a:t>지식많다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/>
              <a:t>Much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  <a:r>
              <a:rPr lang="en-US" altLang="ko-KR" sz="4000" dirty="0" err="1"/>
              <a:t>knowedge</a:t>
            </a:r>
            <a:endParaRPr lang="ko-KR" altLang="en-US" sz="4000" dirty="0"/>
          </a:p>
        </p:txBody>
      </p:sp>
      <p:sp>
        <p:nvSpPr>
          <p:cNvPr id="22550" name="Text Box 28">
            <a:extLst>
              <a:ext uri="{FF2B5EF4-FFF2-40B4-BE49-F238E27FC236}">
                <a16:creationId xmlns:a16="http://schemas.microsoft.com/office/drawing/2014/main" id="{DE301256-2190-43F1-B02C-16DB5E5C7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15" y="4648567"/>
            <a:ext cx="27646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 dirty="0">
                <a:solidFill>
                  <a:srgbClr val="FF0000"/>
                </a:solidFill>
              </a:rPr>
              <a:t>하나님</a:t>
            </a:r>
            <a:r>
              <a:rPr lang="en-US" altLang="ko-KR" sz="3600" dirty="0">
                <a:solidFill>
                  <a:srgbClr val="FF0000"/>
                </a:solidFill>
              </a:rPr>
              <a:t> </a:t>
            </a:r>
            <a:r>
              <a:rPr lang="ko-KR" altLang="en-US" sz="3600" dirty="0">
                <a:solidFill>
                  <a:srgbClr val="FF0000"/>
                </a:solidFill>
              </a:rPr>
              <a:t>없다</a:t>
            </a:r>
            <a:endParaRPr lang="en-US" altLang="ko-KR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3600" dirty="0"/>
              <a:t>No</a:t>
            </a:r>
            <a:r>
              <a:rPr lang="ko-KR" altLang="en-US" sz="3600" dirty="0"/>
              <a:t> </a:t>
            </a:r>
            <a:r>
              <a:rPr lang="en-US" altLang="ko-KR" sz="3600" dirty="0"/>
              <a:t>God</a:t>
            </a:r>
            <a:endParaRPr lang="ko-KR" altLang="en-US" sz="3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901F0DA-E78E-4A80-A14B-752982E86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55" y="1604029"/>
            <a:ext cx="2838131" cy="156779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949A524-7992-4946-A43D-AB80FCE7E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81" y="3503258"/>
            <a:ext cx="2171259" cy="17454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웃는 입 무료 벡터 일러스트·그래픽 53415395.">
            <a:extLst>
              <a:ext uri="{FF2B5EF4-FFF2-40B4-BE49-F238E27FC236}">
                <a16:creationId xmlns:a16="http://schemas.microsoft.com/office/drawing/2014/main" id="{43591E75-EC44-65B9-0335-98808200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40" y="5095161"/>
            <a:ext cx="1605300" cy="16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A494FE7D-A0FB-430F-805F-E1D0A10E3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"/>
            <a:ext cx="81010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4400" dirty="0"/>
              <a:t>A man of Spirit </a:t>
            </a:r>
            <a:r>
              <a:rPr lang="ko-KR" altLang="en-US" sz="4400" dirty="0">
                <a:solidFill>
                  <a:srgbClr val="FF0000"/>
                </a:solidFill>
              </a:rPr>
              <a:t>영의 사람</a:t>
            </a:r>
          </a:p>
        </p:txBody>
      </p:sp>
      <p:sp>
        <p:nvSpPr>
          <p:cNvPr id="23555" name="Oval 3">
            <a:extLst>
              <a:ext uri="{FF2B5EF4-FFF2-40B4-BE49-F238E27FC236}">
                <a16:creationId xmlns:a16="http://schemas.microsoft.com/office/drawing/2014/main" id="{67DCC110-2FB2-4FA7-AE93-44A014304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3550086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3556" name="Oval 4">
            <a:extLst>
              <a:ext uri="{FF2B5EF4-FFF2-40B4-BE49-F238E27FC236}">
                <a16:creationId xmlns:a16="http://schemas.microsoft.com/office/drawing/2014/main" id="{3F5880B4-C174-4AFB-B54E-7915881A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3406418"/>
            <a:ext cx="259766" cy="15580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3557" name="Oval 5">
            <a:extLst>
              <a:ext uri="{FF2B5EF4-FFF2-40B4-BE49-F238E27FC236}">
                <a16:creationId xmlns:a16="http://schemas.microsoft.com/office/drawing/2014/main" id="{731E4A3C-9394-45BD-AB95-F59E09F0E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017" y="3890729"/>
            <a:ext cx="5184775" cy="1558052"/>
          </a:xfrm>
          <a:prstGeom prst="ellipse">
            <a:avLst/>
          </a:prstGeom>
          <a:solidFill>
            <a:srgbClr val="FF99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3558" name="Oval 6">
            <a:extLst>
              <a:ext uri="{FF2B5EF4-FFF2-40B4-BE49-F238E27FC236}">
                <a16:creationId xmlns:a16="http://schemas.microsoft.com/office/drawing/2014/main" id="{F10825FB-92C8-4A17-9C33-5DB5EA0D7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137" y="3961020"/>
            <a:ext cx="4040030" cy="1558052"/>
          </a:xfrm>
          <a:prstGeom prst="ellipse">
            <a:avLst/>
          </a:prstGeom>
          <a:solidFill>
            <a:srgbClr val="FF0000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3559" name="Oval 7">
            <a:extLst>
              <a:ext uri="{FF2B5EF4-FFF2-40B4-BE49-F238E27FC236}">
                <a16:creationId xmlns:a16="http://schemas.microsoft.com/office/drawing/2014/main" id="{F38529CD-04D3-495A-BA8C-2FD6D47AB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2050" y="3913614"/>
            <a:ext cx="3424370" cy="1558052"/>
          </a:xfrm>
          <a:prstGeom prst="ellipse">
            <a:avLst/>
          </a:prstGeom>
          <a:solidFill>
            <a:srgbClr val="33CCCC"/>
          </a:solidFill>
          <a:ln w="920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3560" name="Text Box 9">
            <a:extLst>
              <a:ext uri="{FF2B5EF4-FFF2-40B4-BE49-F238E27FC236}">
                <a16:creationId xmlns:a16="http://schemas.microsoft.com/office/drawing/2014/main" id="{70722ABD-FB6E-45FF-84DD-A151FE77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200" y="2890963"/>
            <a:ext cx="22312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600" dirty="0"/>
              <a:t>Soul</a:t>
            </a:r>
            <a:endParaRPr lang="ko-KR" altLang="en-US" sz="3600" dirty="0"/>
          </a:p>
        </p:txBody>
      </p:sp>
      <p:sp>
        <p:nvSpPr>
          <p:cNvPr id="23561" name="Text Box 10">
            <a:extLst>
              <a:ext uri="{FF2B5EF4-FFF2-40B4-BE49-F238E27FC236}">
                <a16:creationId xmlns:a16="http://schemas.microsoft.com/office/drawing/2014/main" id="{83B4F873-3311-4B68-9481-882FAE42B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764" y="4697842"/>
            <a:ext cx="432157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2800" dirty="0"/>
              <a:t>Body</a:t>
            </a:r>
            <a:endParaRPr lang="ko-KR" altLang="en-US" sz="2800" dirty="0"/>
          </a:p>
        </p:txBody>
      </p:sp>
      <p:sp>
        <p:nvSpPr>
          <p:cNvPr id="23564" name="Text Box 13">
            <a:extLst>
              <a:ext uri="{FF2B5EF4-FFF2-40B4-BE49-F238E27FC236}">
                <a16:creationId xmlns:a16="http://schemas.microsoft.com/office/drawing/2014/main" id="{41581798-5AD8-4C53-B577-D30740365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24" y="1215380"/>
            <a:ext cx="103817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600" dirty="0">
                <a:solidFill>
                  <a:srgbClr val="FF0000"/>
                </a:solidFill>
              </a:rPr>
              <a:t>1.</a:t>
            </a:r>
            <a:r>
              <a:rPr lang="ko-KR" altLang="en-US" sz="3600" dirty="0">
                <a:solidFill>
                  <a:srgbClr val="FF0000"/>
                </a:solidFill>
              </a:rPr>
              <a:t>하나님의</a:t>
            </a:r>
            <a:r>
              <a:rPr lang="en-US" altLang="ko-KR" sz="3600" dirty="0">
                <a:solidFill>
                  <a:srgbClr val="FF0000"/>
                </a:solidFill>
              </a:rPr>
              <a:t> </a:t>
            </a:r>
            <a:r>
              <a:rPr lang="ko-KR" altLang="en-US" sz="3600" dirty="0">
                <a:solidFill>
                  <a:srgbClr val="FF0000"/>
                </a:solidFill>
              </a:rPr>
              <a:t>영광을 위해 산다</a:t>
            </a:r>
            <a:r>
              <a:rPr lang="en-US" altLang="ko-KR" sz="3600" dirty="0"/>
              <a:t>(live</a:t>
            </a:r>
            <a:r>
              <a:rPr lang="ko-KR" altLang="en-US" sz="3600" dirty="0"/>
              <a:t> </a:t>
            </a:r>
            <a:r>
              <a:rPr lang="en-US" altLang="ko-KR" sz="3600" dirty="0"/>
              <a:t>for God)</a:t>
            </a:r>
            <a:endParaRPr lang="ko-KR" altLang="en-US" sz="3600" dirty="0"/>
          </a:p>
        </p:txBody>
      </p:sp>
      <p:sp>
        <p:nvSpPr>
          <p:cNvPr id="23566" name="Text Box 15">
            <a:extLst>
              <a:ext uri="{FF2B5EF4-FFF2-40B4-BE49-F238E27FC236}">
                <a16:creationId xmlns:a16="http://schemas.microsoft.com/office/drawing/2014/main" id="{75193A26-CA3D-4A53-9377-6E52DB21F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500439"/>
            <a:ext cx="1763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ko-KR" sz="4000"/>
          </a:p>
        </p:txBody>
      </p:sp>
      <p:sp>
        <p:nvSpPr>
          <p:cNvPr id="23570" name="Text Box 21">
            <a:extLst>
              <a:ext uri="{FF2B5EF4-FFF2-40B4-BE49-F238E27FC236}">
                <a16:creationId xmlns:a16="http://schemas.microsoft.com/office/drawing/2014/main" id="{242E1CCE-4A49-49A5-8A37-B9A27495B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61" y="2108927"/>
            <a:ext cx="552568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600" dirty="0">
                <a:solidFill>
                  <a:srgbClr val="FF0000"/>
                </a:solidFill>
              </a:rPr>
              <a:t>2.</a:t>
            </a:r>
            <a:r>
              <a:rPr lang="ko-KR" altLang="en-US" sz="3600" dirty="0">
                <a:solidFill>
                  <a:srgbClr val="FF0000"/>
                </a:solidFill>
              </a:rPr>
              <a:t>성령의</a:t>
            </a:r>
            <a:r>
              <a:rPr lang="en-US" altLang="ko-KR" sz="3600" dirty="0">
                <a:solidFill>
                  <a:srgbClr val="FF0000"/>
                </a:solidFill>
              </a:rPr>
              <a:t> </a:t>
            </a:r>
            <a:r>
              <a:rPr lang="ko-KR" altLang="en-US" sz="3600" dirty="0">
                <a:solidFill>
                  <a:srgbClr val="FF0000"/>
                </a:solidFill>
              </a:rPr>
              <a:t>인도함을 받음</a:t>
            </a:r>
            <a:endParaRPr lang="en-US" altLang="ko-KR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4400" dirty="0"/>
              <a:t>The</a:t>
            </a:r>
            <a:r>
              <a:rPr lang="ko-KR" altLang="en-US" sz="4400" dirty="0"/>
              <a:t> </a:t>
            </a:r>
            <a:r>
              <a:rPr lang="en-US" altLang="ko-KR" sz="4400" dirty="0"/>
              <a:t>guidance</a:t>
            </a:r>
          </a:p>
          <a:p>
            <a:pPr algn="l" eaLnBrk="1" hangingPunct="1"/>
            <a:r>
              <a:rPr lang="ko-KR" altLang="en-US" sz="4400" dirty="0"/>
              <a:t> </a:t>
            </a:r>
            <a:r>
              <a:rPr lang="en-US" altLang="ko-KR" sz="4400" dirty="0"/>
              <a:t>of Spirit </a:t>
            </a:r>
            <a:endParaRPr lang="ko-KR" altLang="en-US" sz="4400" dirty="0"/>
          </a:p>
        </p:txBody>
      </p:sp>
      <p:sp>
        <p:nvSpPr>
          <p:cNvPr id="23572" name="Freeform 24">
            <a:extLst>
              <a:ext uri="{FF2B5EF4-FFF2-40B4-BE49-F238E27FC236}">
                <a16:creationId xmlns:a16="http://schemas.microsoft.com/office/drawing/2014/main" id="{BA7756D4-EEA4-4581-B9C9-7AE65DBF2466}"/>
              </a:ext>
            </a:extLst>
          </p:cNvPr>
          <p:cNvSpPr>
            <a:spLocks/>
          </p:cNvSpPr>
          <p:nvPr/>
        </p:nvSpPr>
        <p:spPr bwMode="auto">
          <a:xfrm>
            <a:off x="6754175" y="4527120"/>
            <a:ext cx="708025" cy="369332"/>
          </a:xfrm>
          <a:custGeom>
            <a:avLst/>
            <a:gdLst>
              <a:gd name="T0" fmla="*/ 26988 w 446"/>
              <a:gd name="T1" fmla="*/ 322263 h 253"/>
              <a:gd name="T2" fmla="*/ 119063 w 446"/>
              <a:gd name="T3" fmla="*/ 136525 h 253"/>
              <a:gd name="T4" fmla="*/ 158750 w 446"/>
              <a:gd name="T5" fmla="*/ 57150 h 253"/>
              <a:gd name="T6" fmla="*/ 279400 w 446"/>
              <a:gd name="T7" fmla="*/ 30163 h 253"/>
              <a:gd name="T8" fmla="*/ 319088 w 446"/>
              <a:gd name="T9" fmla="*/ 3175 h 253"/>
              <a:gd name="T10" fmla="*/ 423863 w 446"/>
              <a:gd name="T11" fmla="*/ 30163 h 253"/>
              <a:gd name="T12" fmla="*/ 584200 w 446"/>
              <a:gd name="T13" fmla="*/ 57150 h 253"/>
              <a:gd name="T14" fmla="*/ 703263 w 446"/>
              <a:gd name="T15" fmla="*/ 242888 h 253"/>
              <a:gd name="T16" fmla="*/ 688975 w 446"/>
              <a:gd name="T17" fmla="*/ 361950 h 253"/>
              <a:gd name="T18" fmla="*/ 649288 w 446"/>
              <a:gd name="T19" fmla="*/ 347663 h 253"/>
              <a:gd name="T20" fmla="*/ 609600 w 446"/>
              <a:gd name="T21" fmla="*/ 322263 h 253"/>
              <a:gd name="T22" fmla="*/ 450850 w 446"/>
              <a:gd name="T23" fmla="*/ 228600 h 253"/>
              <a:gd name="T24" fmla="*/ 146050 w 446"/>
              <a:gd name="T25" fmla="*/ 255588 h 253"/>
              <a:gd name="T26" fmla="*/ 79375 w 446"/>
              <a:gd name="T27" fmla="*/ 307975 h 253"/>
              <a:gd name="T28" fmla="*/ 53975 w 446"/>
              <a:gd name="T29" fmla="*/ 347663 h 253"/>
              <a:gd name="T30" fmla="*/ 26988 w 446"/>
              <a:gd name="T31" fmla="*/ 307975 h 253"/>
              <a:gd name="T32" fmla="*/ 53975 w 446"/>
              <a:gd name="T33" fmla="*/ 268288 h 253"/>
              <a:gd name="T34" fmla="*/ 26988 w 446"/>
              <a:gd name="T35" fmla="*/ 322263 h 2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46" h="253">
                <a:moveTo>
                  <a:pt x="17" y="203"/>
                </a:moveTo>
                <a:cubicBezTo>
                  <a:pt x="28" y="158"/>
                  <a:pt x="55" y="127"/>
                  <a:pt x="75" y="86"/>
                </a:cubicBezTo>
                <a:cubicBezTo>
                  <a:pt x="80" y="76"/>
                  <a:pt x="87" y="42"/>
                  <a:pt x="100" y="36"/>
                </a:cubicBezTo>
                <a:cubicBezTo>
                  <a:pt x="124" y="25"/>
                  <a:pt x="176" y="19"/>
                  <a:pt x="176" y="19"/>
                </a:cubicBezTo>
                <a:cubicBezTo>
                  <a:pt x="184" y="13"/>
                  <a:pt x="191" y="3"/>
                  <a:pt x="201" y="2"/>
                </a:cubicBezTo>
                <a:cubicBezTo>
                  <a:pt x="217" y="0"/>
                  <a:pt x="249" y="15"/>
                  <a:pt x="267" y="19"/>
                </a:cubicBezTo>
                <a:cubicBezTo>
                  <a:pt x="294" y="25"/>
                  <a:pt x="343" y="32"/>
                  <a:pt x="368" y="36"/>
                </a:cubicBezTo>
                <a:cubicBezTo>
                  <a:pt x="403" y="58"/>
                  <a:pt x="428" y="113"/>
                  <a:pt x="443" y="153"/>
                </a:cubicBezTo>
                <a:cubicBezTo>
                  <a:pt x="440" y="178"/>
                  <a:pt x="446" y="206"/>
                  <a:pt x="434" y="228"/>
                </a:cubicBezTo>
                <a:cubicBezTo>
                  <a:pt x="430" y="236"/>
                  <a:pt x="417" y="223"/>
                  <a:pt x="409" y="219"/>
                </a:cubicBezTo>
                <a:cubicBezTo>
                  <a:pt x="400" y="215"/>
                  <a:pt x="392" y="209"/>
                  <a:pt x="384" y="203"/>
                </a:cubicBezTo>
                <a:cubicBezTo>
                  <a:pt x="353" y="177"/>
                  <a:pt x="323" y="158"/>
                  <a:pt x="284" y="144"/>
                </a:cubicBezTo>
                <a:cubicBezTo>
                  <a:pt x="220" y="147"/>
                  <a:pt x="143" y="121"/>
                  <a:pt x="92" y="161"/>
                </a:cubicBezTo>
                <a:cubicBezTo>
                  <a:pt x="38" y="204"/>
                  <a:pt x="113" y="174"/>
                  <a:pt x="50" y="194"/>
                </a:cubicBezTo>
                <a:cubicBezTo>
                  <a:pt x="45" y="202"/>
                  <a:pt x="41" y="212"/>
                  <a:pt x="34" y="219"/>
                </a:cubicBezTo>
                <a:cubicBezTo>
                  <a:pt x="0" y="253"/>
                  <a:pt x="3" y="233"/>
                  <a:pt x="17" y="194"/>
                </a:cubicBezTo>
                <a:cubicBezTo>
                  <a:pt x="21" y="185"/>
                  <a:pt x="34" y="159"/>
                  <a:pt x="34" y="169"/>
                </a:cubicBezTo>
                <a:cubicBezTo>
                  <a:pt x="34" y="182"/>
                  <a:pt x="23" y="192"/>
                  <a:pt x="17" y="20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23573" name="Freeform 25">
            <a:extLst>
              <a:ext uri="{FF2B5EF4-FFF2-40B4-BE49-F238E27FC236}">
                <a16:creationId xmlns:a16="http://schemas.microsoft.com/office/drawing/2014/main" id="{4F069246-7689-4AEF-9F1C-187520640BCB}"/>
              </a:ext>
            </a:extLst>
          </p:cNvPr>
          <p:cNvSpPr>
            <a:spLocks/>
          </p:cNvSpPr>
          <p:nvPr/>
        </p:nvSpPr>
        <p:spPr bwMode="auto">
          <a:xfrm>
            <a:off x="7951136" y="4519592"/>
            <a:ext cx="708025" cy="369332"/>
          </a:xfrm>
          <a:custGeom>
            <a:avLst/>
            <a:gdLst>
              <a:gd name="T0" fmla="*/ 26988 w 446"/>
              <a:gd name="T1" fmla="*/ 322262 h 253"/>
              <a:gd name="T2" fmla="*/ 119063 w 446"/>
              <a:gd name="T3" fmla="*/ 136525 h 253"/>
              <a:gd name="T4" fmla="*/ 158750 w 446"/>
              <a:gd name="T5" fmla="*/ 57150 h 253"/>
              <a:gd name="T6" fmla="*/ 279400 w 446"/>
              <a:gd name="T7" fmla="*/ 30162 h 253"/>
              <a:gd name="T8" fmla="*/ 319088 w 446"/>
              <a:gd name="T9" fmla="*/ 3175 h 253"/>
              <a:gd name="T10" fmla="*/ 423863 w 446"/>
              <a:gd name="T11" fmla="*/ 30162 h 253"/>
              <a:gd name="T12" fmla="*/ 584200 w 446"/>
              <a:gd name="T13" fmla="*/ 57150 h 253"/>
              <a:gd name="T14" fmla="*/ 703263 w 446"/>
              <a:gd name="T15" fmla="*/ 242887 h 253"/>
              <a:gd name="T16" fmla="*/ 688975 w 446"/>
              <a:gd name="T17" fmla="*/ 361950 h 253"/>
              <a:gd name="T18" fmla="*/ 649288 w 446"/>
              <a:gd name="T19" fmla="*/ 347662 h 253"/>
              <a:gd name="T20" fmla="*/ 609600 w 446"/>
              <a:gd name="T21" fmla="*/ 322262 h 253"/>
              <a:gd name="T22" fmla="*/ 450850 w 446"/>
              <a:gd name="T23" fmla="*/ 228600 h 253"/>
              <a:gd name="T24" fmla="*/ 146050 w 446"/>
              <a:gd name="T25" fmla="*/ 255587 h 253"/>
              <a:gd name="T26" fmla="*/ 79375 w 446"/>
              <a:gd name="T27" fmla="*/ 307975 h 253"/>
              <a:gd name="T28" fmla="*/ 53975 w 446"/>
              <a:gd name="T29" fmla="*/ 347662 h 253"/>
              <a:gd name="T30" fmla="*/ 26988 w 446"/>
              <a:gd name="T31" fmla="*/ 307975 h 253"/>
              <a:gd name="T32" fmla="*/ 53975 w 446"/>
              <a:gd name="T33" fmla="*/ 268287 h 253"/>
              <a:gd name="T34" fmla="*/ 26988 w 446"/>
              <a:gd name="T35" fmla="*/ 322262 h 2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46" h="253">
                <a:moveTo>
                  <a:pt x="17" y="203"/>
                </a:moveTo>
                <a:cubicBezTo>
                  <a:pt x="28" y="158"/>
                  <a:pt x="55" y="127"/>
                  <a:pt x="75" y="86"/>
                </a:cubicBezTo>
                <a:cubicBezTo>
                  <a:pt x="80" y="76"/>
                  <a:pt x="87" y="42"/>
                  <a:pt x="100" y="36"/>
                </a:cubicBezTo>
                <a:cubicBezTo>
                  <a:pt x="124" y="25"/>
                  <a:pt x="176" y="19"/>
                  <a:pt x="176" y="19"/>
                </a:cubicBezTo>
                <a:cubicBezTo>
                  <a:pt x="184" y="13"/>
                  <a:pt x="191" y="3"/>
                  <a:pt x="201" y="2"/>
                </a:cubicBezTo>
                <a:cubicBezTo>
                  <a:pt x="217" y="0"/>
                  <a:pt x="249" y="15"/>
                  <a:pt x="267" y="19"/>
                </a:cubicBezTo>
                <a:cubicBezTo>
                  <a:pt x="294" y="25"/>
                  <a:pt x="343" y="32"/>
                  <a:pt x="368" y="36"/>
                </a:cubicBezTo>
                <a:cubicBezTo>
                  <a:pt x="403" y="58"/>
                  <a:pt x="428" y="113"/>
                  <a:pt x="443" y="153"/>
                </a:cubicBezTo>
                <a:cubicBezTo>
                  <a:pt x="440" y="178"/>
                  <a:pt x="446" y="206"/>
                  <a:pt x="434" y="228"/>
                </a:cubicBezTo>
                <a:cubicBezTo>
                  <a:pt x="430" y="236"/>
                  <a:pt x="417" y="223"/>
                  <a:pt x="409" y="219"/>
                </a:cubicBezTo>
                <a:cubicBezTo>
                  <a:pt x="400" y="215"/>
                  <a:pt x="392" y="209"/>
                  <a:pt x="384" y="203"/>
                </a:cubicBezTo>
                <a:cubicBezTo>
                  <a:pt x="353" y="177"/>
                  <a:pt x="323" y="158"/>
                  <a:pt x="284" y="144"/>
                </a:cubicBezTo>
                <a:cubicBezTo>
                  <a:pt x="220" y="147"/>
                  <a:pt x="143" y="121"/>
                  <a:pt x="92" y="161"/>
                </a:cubicBezTo>
                <a:cubicBezTo>
                  <a:pt x="38" y="204"/>
                  <a:pt x="113" y="174"/>
                  <a:pt x="50" y="194"/>
                </a:cubicBezTo>
                <a:cubicBezTo>
                  <a:pt x="45" y="202"/>
                  <a:pt x="41" y="212"/>
                  <a:pt x="34" y="219"/>
                </a:cubicBezTo>
                <a:cubicBezTo>
                  <a:pt x="0" y="253"/>
                  <a:pt x="3" y="233"/>
                  <a:pt x="17" y="194"/>
                </a:cubicBezTo>
                <a:cubicBezTo>
                  <a:pt x="21" y="185"/>
                  <a:pt x="34" y="159"/>
                  <a:pt x="34" y="169"/>
                </a:cubicBezTo>
                <a:cubicBezTo>
                  <a:pt x="34" y="182"/>
                  <a:pt x="23" y="192"/>
                  <a:pt x="17" y="20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23575" name="Text Box 8">
            <a:extLst>
              <a:ext uri="{FF2B5EF4-FFF2-40B4-BE49-F238E27FC236}">
                <a16:creationId xmlns:a16="http://schemas.microsoft.com/office/drawing/2014/main" id="{77088832-08FD-45FB-8C99-6E2FCD418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134" y="6018951"/>
            <a:ext cx="20161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4400" dirty="0"/>
              <a:t>Spirit</a:t>
            </a:r>
            <a:endParaRPr lang="ko-KR" altLang="en-US" sz="4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2EDC83E-CD11-4697-8564-A75852FF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5" y="2481804"/>
            <a:ext cx="1700896" cy="1825162"/>
          </a:xfrm>
          <a:prstGeom prst="rect">
            <a:avLst/>
          </a:prstGeom>
        </p:spPr>
      </p:pic>
      <p:sp>
        <p:nvSpPr>
          <p:cNvPr id="26" name="Text Box 21">
            <a:extLst>
              <a:ext uri="{FF2B5EF4-FFF2-40B4-BE49-F238E27FC236}">
                <a16:creationId xmlns:a16="http://schemas.microsoft.com/office/drawing/2014/main" id="{47172271-09CC-4E30-AB88-0BEF57699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11" y="4200197"/>
            <a:ext cx="489288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600" dirty="0">
                <a:solidFill>
                  <a:srgbClr val="FF0000"/>
                </a:solidFill>
              </a:rPr>
              <a:t>3.</a:t>
            </a:r>
            <a:r>
              <a:rPr lang="ko-KR" altLang="en-US" sz="3600" dirty="0">
                <a:solidFill>
                  <a:srgbClr val="FF0000"/>
                </a:solidFill>
              </a:rPr>
              <a:t>하나님의</a:t>
            </a:r>
            <a:r>
              <a:rPr lang="en-US" altLang="ko-KR" sz="3600" dirty="0">
                <a:solidFill>
                  <a:srgbClr val="FF0000"/>
                </a:solidFill>
              </a:rPr>
              <a:t> </a:t>
            </a:r>
            <a:r>
              <a:rPr lang="ko-KR" altLang="en-US" sz="3600" dirty="0">
                <a:solidFill>
                  <a:srgbClr val="FF0000"/>
                </a:solidFill>
              </a:rPr>
              <a:t>능력으로 산다</a:t>
            </a:r>
            <a:endParaRPr lang="en-US" altLang="ko-KR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3600" dirty="0"/>
              <a:t>Live</a:t>
            </a:r>
            <a:r>
              <a:rPr lang="ko-KR" altLang="en-US" sz="3600" dirty="0"/>
              <a:t> </a:t>
            </a:r>
            <a:r>
              <a:rPr lang="en-US" altLang="ko-KR" sz="3600" dirty="0"/>
              <a:t>for Heavenly</a:t>
            </a:r>
            <a:r>
              <a:rPr lang="ko-KR" altLang="en-US" sz="3600" dirty="0"/>
              <a:t> </a:t>
            </a:r>
            <a:r>
              <a:rPr lang="en-US" altLang="ko-KR" sz="3600" dirty="0"/>
              <a:t>power</a:t>
            </a:r>
            <a:endParaRPr lang="ko-KR" altLang="en-US" sz="3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51607-A994-4BD6-BD66-53AE93659728}"/>
              </a:ext>
            </a:extLst>
          </p:cNvPr>
          <p:cNvSpPr txBox="1"/>
          <p:nvPr/>
        </p:nvSpPr>
        <p:spPr>
          <a:xfrm>
            <a:off x="1919536" y="260649"/>
            <a:ext cx="9154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존 웨슬리</a:t>
            </a:r>
            <a:r>
              <a:rPr lang="en-US" altLang="ko-KR" sz="4400" dirty="0">
                <a:solidFill>
                  <a:srgbClr val="202122"/>
                </a:solidFill>
                <a:latin typeface="Arial" panose="020B0604020202020204" pitchFamily="34" charset="0"/>
              </a:rPr>
              <a:t>(John Wesley)</a:t>
            </a:r>
            <a:endParaRPr lang="ko-KR" altLang="en-US" sz="4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FC320BD-7B53-48BE-B51B-2BEF8286D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05" y="1116744"/>
            <a:ext cx="4104456" cy="5007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FA05CA-8E7C-4D8B-A867-6369061B0CE4}"/>
              </a:ext>
            </a:extLst>
          </p:cNvPr>
          <p:cNvSpPr txBox="1"/>
          <p:nvPr/>
        </p:nvSpPr>
        <p:spPr>
          <a:xfrm>
            <a:off x="407368" y="1415089"/>
            <a:ext cx="691276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ko-KR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년간 미국선교 실패</a:t>
            </a:r>
            <a:endParaRPr lang="en-US" altLang="ko-KR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ko-KR" sz="4400" b="1" dirty="0">
                <a:solidFill>
                  <a:srgbClr val="202122"/>
                </a:solidFill>
                <a:latin typeface="Arial" panose="020B0604020202020204" pitchFamily="34" charset="0"/>
              </a:rPr>
              <a:t>2 years</a:t>
            </a:r>
            <a:r>
              <a:rPr lang="ko-KR" altLang="en-US" sz="44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4400" b="1" dirty="0">
                <a:solidFill>
                  <a:srgbClr val="202122"/>
                </a:solidFill>
                <a:latin typeface="Arial" panose="020B0604020202020204" pitchFamily="34" charset="0"/>
              </a:rPr>
              <a:t>American </a:t>
            </a:r>
          </a:p>
          <a:p>
            <a:r>
              <a:rPr lang="en-US" altLang="ko-KR" sz="4400" b="1" dirty="0">
                <a:solidFill>
                  <a:srgbClr val="202122"/>
                </a:solidFill>
                <a:latin typeface="Arial" panose="020B0604020202020204" pitchFamily="34" charset="0"/>
              </a:rPr>
              <a:t>missionary life was</a:t>
            </a:r>
          </a:p>
          <a:p>
            <a:r>
              <a:rPr lang="en-US" altLang="ko-KR" sz="4400" b="1" dirty="0">
                <a:solidFill>
                  <a:srgbClr val="202122"/>
                </a:solidFill>
                <a:latin typeface="Arial" panose="020B0604020202020204" pitchFamily="34" charset="0"/>
              </a:rPr>
              <a:t> failed</a:t>
            </a:r>
            <a:endParaRPr lang="ko-KR" altLang="en-US" sz="4400" dirty="0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A84631C-CA27-4BA2-A049-3D639B1E6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656" y="4869160"/>
            <a:ext cx="4032250" cy="1703784"/>
          </a:xfrm>
          <a:prstGeom prst="wedgeEllipseCallout">
            <a:avLst>
              <a:gd name="adj1" fmla="val 65214"/>
              <a:gd name="adj2" fmla="val -100044"/>
            </a:avLst>
          </a:prstGeom>
          <a:solidFill>
            <a:schemeClr val="bg1"/>
          </a:solidFill>
          <a:ln w="984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ko-KR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Why?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왜</a:t>
            </a:r>
            <a:r>
              <a:rPr lang="en-US" altLang="ko-KR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?</a:t>
            </a:r>
            <a:endParaRPr lang="ko-KR" altLang="en-US" sz="2800" dirty="0"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51607-A994-4BD6-BD66-53AE93659728}"/>
              </a:ext>
            </a:extLst>
          </p:cNvPr>
          <p:cNvSpPr txBox="1"/>
          <p:nvPr/>
        </p:nvSpPr>
        <p:spPr>
          <a:xfrm>
            <a:off x="680224" y="332656"/>
            <a:ext cx="99808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Aldersgate</a:t>
            </a:r>
            <a:r>
              <a:rPr lang="en-US" altLang="ko-KR" sz="40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성령체험</a:t>
            </a:r>
            <a:endParaRPr lang="en-US" altLang="ko-KR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ko-KR" sz="4000" b="1" dirty="0">
                <a:solidFill>
                  <a:srgbClr val="202122"/>
                </a:solidFill>
                <a:latin typeface="Arial" panose="020B0604020202020204" pitchFamily="34" charset="0"/>
              </a:rPr>
              <a:t>He</a:t>
            </a:r>
            <a:r>
              <a:rPr lang="ko-KR" altLang="en-US" sz="40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4000" b="1" dirty="0">
                <a:solidFill>
                  <a:srgbClr val="202122"/>
                </a:solidFill>
                <a:latin typeface="Arial" panose="020B0604020202020204" pitchFamily="34" charset="0"/>
              </a:rPr>
              <a:t>received Holy Spirit at a meeting of </a:t>
            </a:r>
            <a:r>
              <a:rPr lang="en-US" altLang="ko-KR" sz="4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Aldersgate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ko-KR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올더스게잇집회에서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성령충만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)  </a:t>
            </a:r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E64A365-5C0A-4F0B-8843-3C7BAA68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722861"/>
            <a:ext cx="9144000" cy="47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18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51607-A994-4BD6-BD66-53AE93659728}"/>
              </a:ext>
            </a:extLst>
          </p:cNvPr>
          <p:cNvSpPr txBox="1"/>
          <p:nvPr/>
        </p:nvSpPr>
        <p:spPr>
          <a:xfrm>
            <a:off x="702527" y="260648"/>
            <a:ext cx="106271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He</a:t>
            </a:r>
            <a:r>
              <a:rPr lang="ko-KR" altLang="en-US" sz="36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founded Methodist and preached 40 thousand times all his life, wrote</a:t>
            </a:r>
            <a:r>
              <a:rPr lang="ko-KR" altLang="en-US" sz="36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200 books</a:t>
            </a:r>
          </a:p>
          <a:p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감리교 창설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일생 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만회 설교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, 200</a:t>
            </a:r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권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ko-KR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저술</a:t>
            </a:r>
            <a:r>
              <a:rPr lang="en-US" altLang="ko-K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E64A365-5C0A-4F0B-8843-3C7BAA68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9" y="2287963"/>
            <a:ext cx="9144000" cy="47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9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51607-A994-4BD6-BD66-53AE93659728}"/>
              </a:ext>
            </a:extLst>
          </p:cNvPr>
          <p:cNvSpPr txBox="1"/>
          <p:nvPr/>
        </p:nvSpPr>
        <p:spPr>
          <a:xfrm>
            <a:off x="695400" y="509177"/>
            <a:ext cx="47525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He</a:t>
            </a:r>
            <a:r>
              <a:rPr lang="ko-KR" altLang="en-US" sz="36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rgbClr val="202122"/>
                </a:solidFill>
                <a:latin typeface="Arial" panose="020B0604020202020204" pitchFamily="34" charset="0"/>
              </a:rPr>
              <a:t>revivaled</a:t>
            </a:r>
            <a:r>
              <a:rPr lang="ko-KR" altLang="en-US" sz="36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corrupted</a:t>
            </a:r>
            <a:r>
              <a:rPr lang="ko-KR" altLang="en-US" sz="36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(wine,</a:t>
            </a:r>
            <a:r>
              <a:rPr lang="en-US" altLang="ko-KR" sz="1000" dirty="0">
                <a:solidFill>
                  <a:srgbClr val="333333"/>
                </a:solidFill>
                <a:latin typeface="나눔바른고딕 옛한글"/>
              </a:rPr>
              <a:t> </a:t>
            </a:r>
            <a:r>
              <a:rPr lang="en-US" altLang="ko-KR" sz="3600" b="1" dirty="0">
                <a:solidFill>
                  <a:srgbClr val="333333"/>
                </a:solidFill>
                <a:latin typeface="나눔바른고딕 옛한글"/>
              </a:rPr>
              <a:t>prostitution, Gambling)</a:t>
            </a:r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England and </a:t>
            </a:r>
            <a:r>
              <a:rPr lang="en-US" altLang="ko-KR" sz="3600" b="1" dirty="0" err="1">
                <a:solidFill>
                  <a:srgbClr val="202122"/>
                </a:solidFill>
                <a:latin typeface="Arial" panose="020B0604020202020204" pitchFamily="34" charset="0"/>
              </a:rPr>
              <a:t>spreaded</a:t>
            </a:r>
            <a:r>
              <a:rPr lang="en-US" altLang="ko-KR" sz="3600" b="1" dirty="0">
                <a:solidFill>
                  <a:srgbClr val="202122"/>
                </a:solidFill>
                <a:latin typeface="Arial" panose="020B0604020202020204" pitchFamily="34" charset="0"/>
              </a:rPr>
              <a:t> Gospel all the world</a:t>
            </a:r>
          </a:p>
          <a:p>
            <a:r>
              <a:rPr lang="ko-KR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술</a:t>
            </a:r>
            <a:r>
              <a:rPr lang="en-US" altLang="ko-KR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  <a:r>
              <a:rPr lang="ko-KR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매춘</a:t>
            </a:r>
            <a:r>
              <a:rPr lang="en-US" altLang="ko-KR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  <a:r>
              <a:rPr lang="ko-KR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도박등으로</a:t>
            </a:r>
            <a:r>
              <a:rPr lang="en-US" altLang="ko-KR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ko-KR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타락해가던 영국을 살리고 세계에 복음을 전하게 됨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62EF5EC-B80F-4FE0-9B41-D8666EA0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60" y="96580"/>
            <a:ext cx="4752527" cy="62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2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51607-A994-4BD6-BD66-53AE93659728}"/>
              </a:ext>
            </a:extLst>
          </p:cNvPr>
          <p:cNvSpPr txBox="1"/>
          <p:nvPr/>
        </p:nvSpPr>
        <p:spPr>
          <a:xfrm>
            <a:off x="304381" y="659485"/>
            <a:ext cx="475252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지금 전세계 </a:t>
            </a:r>
            <a:r>
              <a:rPr lang="en-US" altLang="ko-K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7600</a:t>
            </a:r>
            <a:r>
              <a:rPr lang="ko-KR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만명의 감리교인이 신앙생활을 하고있다</a:t>
            </a:r>
            <a:r>
              <a:rPr lang="en-US" altLang="ko-K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. (</a:t>
            </a:r>
            <a:r>
              <a:rPr lang="ko-KR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장로교인은 </a:t>
            </a:r>
            <a:r>
              <a:rPr lang="en-US" altLang="ko-K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1800</a:t>
            </a:r>
            <a:r>
              <a:rPr lang="ko-KR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만명</a:t>
            </a:r>
            <a:r>
              <a:rPr lang="en-US" altLang="ko-K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altLang="ko-KR" sz="3200" b="1" dirty="0">
                <a:latin typeface="Arial Black" panose="020B0A04020102020204" pitchFamily="34" charset="0"/>
              </a:rPr>
              <a:t>There are currently 76 million Methodists practicing their faith around the world (18 million Presbyterians).</a:t>
            </a:r>
            <a:endParaRPr lang="ko-KR" alt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금란교회 - 위키백과, 우리 모두의 백과사전">
            <a:extLst>
              <a:ext uri="{FF2B5EF4-FFF2-40B4-BE49-F238E27FC236}">
                <a16:creationId xmlns:a16="http://schemas.microsoft.com/office/drawing/2014/main" id="{8C35D5AA-15A4-0FEE-996E-CC1ECE25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8" y="659485"/>
            <a:ext cx="5644910" cy="42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3FC982-3D55-2B05-3AB2-A8B10A72A452}"/>
              </a:ext>
            </a:extLst>
          </p:cNvPr>
          <p:cNvSpPr txBox="1"/>
          <p:nvPr/>
        </p:nvSpPr>
        <p:spPr>
          <a:xfrm>
            <a:off x="5874328" y="512271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한국의 금란감리교회</a:t>
            </a:r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(5</a:t>
            </a:r>
            <a:r>
              <a:rPr lang="ko-KR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만 성도</a:t>
            </a:r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ru-RU" altLang="ko-KR" sz="2400" b="1" dirty="0">
                <a:latin typeface="Arial Black" panose="020B0A04020102020204" pitchFamily="34" charset="0"/>
              </a:rPr>
              <a:t> Методистская церковь Кымран в Корее (</a:t>
            </a:r>
            <a:r>
              <a:rPr lang="en-US" altLang="ko-KR" sz="2400" b="1" dirty="0">
                <a:latin typeface="Arial Black" panose="020B0A04020102020204" pitchFamily="34" charset="0"/>
              </a:rPr>
              <a:t>5</a:t>
            </a:r>
            <a:r>
              <a:rPr lang="ru-RU" altLang="ko-KR" sz="2400" b="1" dirty="0">
                <a:latin typeface="Arial Black" panose="020B0A04020102020204" pitchFamily="34" charset="0"/>
              </a:rPr>
              <a:t>0 000 членов)</a:t>
            </a:r>
            <a:endParaRPr lang="ko-KR" alt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8196" name="Picture 4" descr="금란교회 (r92 판) - 나무위키">
            <a:extLst>
              <a:ext uri="{FF2B5EF4-FFF2-40B4-BE49-F238E27FC236}">
                <a16:creationId xmlns:a16="http://schemas.microsoft.com/office/drawing/2014/main" id="{B7654AFE-CF88-7FCA-DA39-A78D79BB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09" y="659485"/>
            <a:ext cx="7386810" cy="57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51607-A994-4BD6-BD66-53AE93659728}"/>
              </a:ext>
            </a:extLst>
          </p:cNvPr>
          <p:cNvSpPr txBox="1"/>
          <p:nvPr/>
        </p:nvSpPr>
        <p:spPr>
          <a:xfrm>
            <a:off x="1488545" y="148265"/>
            <a:ext cx="9731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rgbClr val="202122"/>
                </a:solidFill>
                <a:latin typeface="Arial" panose="020B0604020202020204" pitchFamily="34" charset="0"/>
              </a:rPr>
              <a:t>Like</a:t>
            </a:r>
            <a:r>
              <a:rPr lang="ko-KR" alt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ko-KR" sz="2800" b="1" dirty="0">
                <a:solidFill>
                  <a:srgbClr val="202122"/>
                </a:solidFill>
                <a:latin typeface="Arial" panose="020B0604020202020204" pitchFamily="34" charset="0"/>
              </a:rPr>
              <a:t>John Wesley we must be filled with Holy Spirit</a:t>
            </a:r>
          </a:p>
          <a:p>
            <a:r>
              <a:rPr lang="ko-KR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존 </a:t>
            </a:r>
            <a:r>
              <a:rPr lang="ko-KR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웨슬레처럼</a:t>
            </a:r>
            <a:r>
              <a:rPr lang="ko-KR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우리도 성령으로 충만하자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9FEA37B-EFFF-28B5-CB35-38C66ABD0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17" y="1318439"/>
            <a:ext cx="9264966" cy="52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2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F4A40CA8-C3FB-4675-B00A-D2315BCA2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8280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ko-KR" sz="7200">
              <a:latin typeface="Gill Sans Ultra Bold Condensed" panose="020B0A06020104020203" pitchFamily="34" charset="0"/>
              <a:ea typeface="HY태백B" panose="02030600000101010101" pitchFamily="18" charset="-127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C43F4A86-A0B0-4DDA-8325-EF3A973AD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301327"/>
            <a:ext cx="7848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당신은 하나님의</a:t>
            </a:r>
            <a:r>
              <a:rPr lang="en-US" altLang="ko-KR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자녀인가</a:t>
            </a:r>
            <a:r>
              <a:rPr lang="en-US" altLang="ko-KR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eaLnBrk="1" hangingPunct="1"/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Are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you the children of God?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08674EF-6C7C-4F3E-BE19-B2FFC1A3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979292"/>
            <a:ext cx="6457156" cy="484286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정필도">
            <a:extLst>
              <a:ext uri="{FF2B5EF4-FFF2-40B4-BE49-F238E27FC236}">
                <a16:creationId xmlns:a16="http://schemas.microsoft.com/office/drawing/2014/main" id="{C8210736-7FD1-196F-8E17-E30CB7417D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44887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51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F4A40CA8-C3FB-4675-B00A-D2315BCA2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8280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ko-KR" sz="7200">
              <a:latin typeface="Gill Sans Ultra Bold Condensed" panose="020B0A06020104020203" pitchFamily="34" charset="0"/>
              <a:ea typeface="HY태백B" panose="02030600000101010101" pitchFamily="18" charset="-127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C43F4A86-A0B0-4DDA-8325-EF3A973AD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301327"/>
            <a:ext cx="7848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</a:t>
            </a:r>
            <a:r>
              <a:rPr lang="en-US" altLang="ko-KR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증거가</a:t>
            </a:r>
            <a:r>
              <a:rPr lang="en-US" altLang="ko-KR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무엇인가</a:t>
            </a:r>
            <a:r>
              <a:rPr lang="en-US" altLang="ko-KR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eaLnBrk="1" hangingPunct="1"/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What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is the evidence?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FDDFC67-51EF-4804-8CE5-C25D302B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57" y="1869467"/>
            <a:ext cx="6452886" cy="47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8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5" descr="C:\Users\Win8.1\Desktop\그림\spirit06.jpg">
            <a:extLst>
              <a:ext uri="{FF2B5EF4-FFF2-40B4-BE49-F238E27FC236}">
                <a16:creationId xmlns:a16="http://schemas.microsoft.com/office/drawing/2014/main" id="{75216F60-2047-46CF-87E0-57648D4A4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1196753"/>
            <a:ext cx="4391819" cy="259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 Box 2">
            <a:extLst>
              <a:ext uri="{FF2B5EF4-FFF2-40B4-BE49-F238E27FC236}">
                <a16:creationId xmlns:a16="http://schemas.microsoft.com/office/drawing/2014/main" id="{F4A40CA8-C3FB-4675-B00A-D2315BCA2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8280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endParaRPr lang="ko-KR" altLang="ko-KR" sz="7200">
              <a:latin typeface="Gill Sans Ultra Bold Condensed" panose="020B0A06020104020203" pitchFamily="34" charset="0"/>
              <a:ea typeface="HY태백B" panose="02030600000101010101" pitchFamily="18" charset="-127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C43F4A86-A0B0-4DDA-8325-EF3A973AD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85" y="214641"/>
            <a:ext cx="1072747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200" b="1" dirty="0">
                <a:solidFill>
                  <a:srgbClr val="202020"/>
                </a:solidFill>
                <a:latin typeface="굴림,seoul,helvetica"/>
              </a:rPr>
              <a:t>Were you marked in him with a seal of</a:t>
            </a:r>
            <a:r>
              <a:rPr lang="ko-KR" altLang="en-US" sz="3200" b="1" dirty="0">
                <a:solidFill>
                  <a:srgbClr val="202020"/>
                </a:solidFill>
                <a:latin typeface="굴림,seoul,helvetica"/>
              </a:rPr>
              <a:t> </a:t>
            </a:r>
            <a:r>
              <a:rPr lang="en-US" altLang="ko-KR" sz="3200" b="1" dirty="0">
                <a:solidFill>
                  <a:srgbClr val="202020"/>
                </a:solidFill>
                <a:latin typeface="굴림,seoul,helvetica"/>
              </a:rPr>
              <a:t>Spirit?</a:t>
            </a:r>
            <a:endParaRPr lang="en-US" altLang="ko-KR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eaLnBrk="1" hangingPunct="1"/>
            <a:r>
              <a:rPr lang="ko-KR" altLang="en-US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성령의 인침을</a:t>
            </a:r>
            <a:r>
              <a:rPr lang="en-US" altLang="ko-KR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받았는가</a:t>
            </a:r>
            <a:r>
              <a:rPr lang="en-US" altLang="ko-KR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</p:txBody>
      </p:sp>
      <p:sp>
        <p:nvSpPr>
          <p:cNvPr id="4101" name="AutoShape 4">
            <a:extLst>
              <a:ext uri="{FF2B5EF4-FFF2-40B4-BE49-F238E27FC236}">
                <a16:creationId xmlns:a16="http://schemas.microsoft.com/office/drawing/2014/main" id="{0391723A-5AFA-4EFF-837E-0DA8FD629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620" y="4071788"/>
            <a:ext cx="2736205" cy="1916112"/>
          </a:xfrm>
          <a:prstGeom prst="wedgeEllipseCallout">
            <a:avLst>
              <a:gd name="adj1" fmla="val 134403"/>
              <a:gd name="adj2" fmla="val -29329"/>
            </a:avLst>
          </a:prstGeom>
          <a:solidFill>
            <a:schemeClr val="bg1"/>
          </a:solidFill>
          <a:ln w="984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ko-KR" altLang="en-US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에구 </a:t>
            </a:r>
            <a:r>
              <a:rPr lang="ko-KR" altLang="en-US" sz="2800" dirty="0" err="1">
                <a:latin typeface="강산체" panose="02030600000101010101" pitchFamily="18" charset="-127"/>
                <a:ea typeface="강산체" panose="02030600000101010101" pitchFamily="18" charset="-127"/>
              </a:rPr>
              <a:t>내새끼</a:t>
            </a:r>
            <a:endParaRPr lang="en-US" altLang="ko-KR" sz="2800" dirty="0"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My</a:t>
            </a:r>
            <a:r>
              <a:rPr lang="ko-KR" altLang="en-US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  <a:r>
              <a:rPr lang="en-US" altLang="ko-KR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son!</a:t>
            </a:r>
            <a:endParaRPr lang="ko-KR" altLang="en-US" sz="2800" dirty="0"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023B0C-63CD-43F6-8A9F-BAC35A1C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56" y="2515448"/>
            <a:ext cx="3200000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ABC4DFA-5723-44AE-BD0F-B29E951C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81" y="3010010"/>
            <a:ext cx="5649279" cy="3678128"/>
          </a:xfrm>
          <a:prstGeom prst="rect">
            <a:avLst/>
          </a:prstGeom>
        </p:spPr>
      </p:pic>
      <p:sp>
        <p:nvSpPr>
          <p:cNvPr id="5122" name="Text Box 4">
            <a:extLst>
              <a:ext uri="{FF2B5EF4-FFF2-40B4-BE49-F238E27FC236}">
                <a16:creationId xmlns:a16="http://schemas.microsoft.com/office/drawing/2014/main" id="{EB6D1B44-2DE6-46D7-92B4-6C5ABEC01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589589"/>
            <a:ext cx="6191250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>
                <a:solidFill>
                  <a:schemeClr val="bg1"/>
                </a:solidFill>
                <a:latin typeface="HY울릉도B" panose="02030600000101010101" pitchFamily="18" charset="-127"/>
                <a:ea typeface="HY울릉도B" panose="02030600000101010101" pitchFamily="18" charset="-127"/>
              </a:rPr>
              <a:t>성령</a:t>
            </a: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0F5E3373-E463-4889-AADC-ED80F2A7C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20" y="193886"/>
            <a:ext cx="11128917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2000" b="1" dirty="0">
                <a:solidFill>
                  <a:srgbClr val="FF0000"/>
                </a:solidFill>
              </a:rPr>
              <a:t>사도행전 </a:t>
            </a:r>
            <a:r>
              <a:rPr lang="en-US" altLang="ko-KR" sz="2000" b="1" dirty="0">
                <a:solidFill>
                  <a:srgbClr val="FF0000"/>
                </a:solidFill>
              </a:rPr>
              <a:t>19:2</a:t>
            </a:r>
            <a:r>
              <a:rPr lang="ko-KR" altLang="en-US" sz="2000" b="1" dirty="0">
                <a:solidFill>
                  <a:srgbClr val="FF0000"/>
                </a:solidFill>
              </a:rPr>
              <a:t>절</a:t>
            </a:r>
          </a:p>
          <a:p>
            <a:pPr eaLnBrk="1" hangingPunct="1"/>
            <a:r>
              <a:rPr lang="ko-KR" altLang="en-US" sz="2400" b="1" dirty="0">
                <a:solidFill>
                  <a:srgbClr val="FF0000"/>
                </a:solidFill>
              </a:rPr>
              <a:t>가로되 너희가 믿을 때에 성령을 받았느냐 가로되 아니라 우리는  성령이 있음도 듣지 </a:t>
            </a:r>
            <a:r>
              <a:rPr lang="ko-KR" altLang="en-US" sz="2400" b="1" dirty="0" err="1">
                <a:solidFill>
                  <a:srgbClr val="FF0000"/>
                </a:solidFill>
              </a:rPr>
              <a:t>못하였노라</a:t>
            </a:r>
            <a:r>
              <a:rPr lang="ko-KR" altLang="en-US" sz="1800" b="1" dirty="0">
                <a:solidFill>
                  <a:srgbClr val="FF0000"/>
                </a:solidFill>
              </a:rPr>
              <a:t> </a:t>
            </a:r>
            <a:r>
              <a:rPr lang="en-US" altLang="ko-KR" sz="1800" b="1" dirty="0">
                <a:solidFill>
                  <a:srgbClr val="FF0000"/>
                </a:solidFill>
              </a:rPr>
              <a:t>(Acts</a:t>
            </a:r>
            <a:r>
              <a:rPr lang="ko-KR" altLang="en-US" sz="1800" b="1" dirty="0">
                <a:solidFill>
                  <a:srgbClr val="FF0000"/>
                </a:solidFill>
              </a:rPr>
              <a:t> </a:t>
            </a:r>
            <a:r>
              <a:rPr lang="en-US" altLang="ko-KR" sz="1800" b="1" dirty="0">
                <a:solidFill>
                  <a:srgbClr val="FF0000"/>
                </a:solidFill>
              </a:rPr>
              <a:t>19:2)</a:t>
            </a:r>
          </a:p>
          <a:p>
            <a:pPr eaLnBrk="1" hangingPunct="1"/>
            <a:r>
              <a:rPr lang="en-US" altLang="ko-KR" sz="2800" dirty="0"/>
              <a:t>and asked them, "Did you receive the Holy Spirit when you believed?" They answered, "No, we have not even heard that there is a Holy Spirit."</a:t>
            </a:r>
          </a:p>
          <a:p>
            <a:pPr eaLnBrk="1" hangingPunct="1"/>
            <a:endParaRPr lang="ko-KR" altLang="en-US" sz="700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DE6E6A-4AAF-4B87-A360-0F89FF934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64" y="2950790"/>
            <a:ext cx="4364648" cy="3907210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39BE2511-B769-4BA2-8D15-008C55421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78" y="4792215"/>
            <a:ext cx="3115347" cy="2065785"/>
          </a:xfrm>
          <a:prstGeom prst="wedgeEllipseCallout">
            <a:avLst>
              <a:gd name="adj1" fmla="val 37489"/>
              <a:gd name="adj2" fmla="val -4673"/>
            </a:avLst>
          </a:prstGeom>
          <a:solidFill>
            <a:schemeClr val="bg1"/>
          </a:solidFill>
          <a:ln w="984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ko-KR" altLang="en-US" sz="28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에베소교회</a:t>
            </a:r>
            <a:endParaRPr lang="en-US" altLang="ko-KR" sz="2800" dirty="0">
              <a:solidFill>
                <a:srgbClr val="FF0000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z="2800" dirty="0">
                <a:latin typeface="강산체" panose="02030600000101010101" pitchFamily="18" charset="-127"/>
                <a:ea typeface="강산체" panose="02030600000101010101" pitchFamily="18" charset="-127"/>
              </a:rPr>
              <a:t>Church </a:t>
            </a:r>
            <a:r>
              <a:rPr lang="en-US" altLang="ko-KR" sz="2800" b="1" dirty="0">
                <a:latin typeface="강산체" panose="02030600000101010101" pitchFamily="18" charset="-127"/>
                <a:ea typeface="강산체" panose="02030600000101010101" pitchFamily="18" charset="-127"/>
              </a:rPr>
              <a:t>of E</a:t>
            </a:r>
            <a:r>
              <a:rPr lang="en-US" altLang="ko-KR" sz="2800" b="1" dirty="0">
                <a:latin typeface="나눔바른고딕 옛한글"/>
              </a:rPr>
              <a:t>phesians</a:t>
            </a:r>
            <a:endParaRPr lang="ko-KR" altLang="en-US" sz="2800" b="1" dirty="0"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3C41526C-4DE5-420C-A03B-7D419D2BE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444" y="150813"/>
            <a:ext cx="77041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4000" dirty="0">
                <a:solidFill>
                  <a:srgbClr val="990033"/>
                </a:solidFill>
              </a:rPr>
              <a:t>3</a:t>
            </a:r>
            <a:r>
              <a:rPr lang="ko-KR" altLang="en-US" sz="4000" dirty="0">
                <a:solidFill>
                  <a:srgbClr val="990033"/>
                </a:solidFill>
              </a:rPr>
              <a:t>대 바보</a:t>
            </a:r>
            <a:r>
              <a:rPr lang="en-US" altLang="ko-KR" sz="4000" dirty="0">
                <a:solidFill>
                  <a:srgbClr val="990033"/>
                </a:solidFill>
              </a:rPr>
              <a:t>(3 fools)</a:t>
            </a:r>
            <a:endParaRPr lang="ko-KR" altLang="en-US" sz="4000" dirty="0">
              <a:solidFill>
                <a:srgbClr val="990033"/>
              </a:solidFill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C8AC29B4-01B9-4344-9EBE-36A52F2D3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149351"/>
            <a:ext cx="8280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ko-KR" altLang="en-US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밥을 옆에 두고 </a:t>
            </a:r>
            <a:r>
              <a:rPr lang="ko-KR" altLang="en-US" sz="3200" dirty="0" err="1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굶어죽는</a:t>
            </a:r>
            <a:r>
              <a:rPr lang="ko-KR" altLang="en-US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자</a:t>
            </a:r>
            <a:endParaRPr lang="en-US" altLang="ko-KR" sz="3200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0" indent="0" eaLnBrk="1" hangingPunct="1"/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a</a:t>
            </a:r>
            <a:r>
              <a:rPr lang="ko-KR" altLang="en-US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man</a:t>
            </a:r>
            <a:r>
              <a:rPr lang="ko-KR" altLang="en-US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who died with hunger beside bread</a:t>
            </a:r>
            <a:endParaRPr lang="ko-KR" altLang="en-US" sz="32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eaLnBrk="1" hangingPunct="1">
              <a:buFontTx/>
              <a:buAutoNum type="arabicPeriod"/>
            </a:pPr>
            <a:endParaRPr lang="en-US" altLang="ko-KR" sz="32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3B940E9A-0B1E-4929-93A8-F73F5B0EE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26679"/>
            <a:ext cx="8280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2.</a:t>
            </a:r>
            <a:r>
              <a:rPr lang="ko-KR" altLang="en-US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교회를 옆에 두고 안 나가 지옥 가는 자</a:t>
            </a:r>
            <a:endParaRPr lang="en-US" altLang="ko-KR" sz="3200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eaLnBrk="1" hangingPunct="1"/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A</a:t>
            </a:r>
            <a:r>
              <a:rPr lang="ko-KR" altLang="en-US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man</a:t>
            </a:r>
            <a:r>
              <a:rPr lang="ko-KR" altLang="en-US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who fell to the Hell in spite of a church was beside his house.</a:t>
            </a:r>
            <a:endParaRPr lang="ko-KR" altLang="en-US" sz="32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1E87944B-D459-4B82-B995-B6505BA04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820" y="4652964"/>
            <a:ext cx="97015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en-US" altLang="ko-KR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3.</a:t>
            </a:r>
            <a:r>
              <a:rPr lang="ko-KR" altLang="en-US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교회 다녔는데도 지옥 가는 자</a:t>
            </a:r>
            <a:r>
              <a:rPr lang="en-US" altLang="ko-KR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(</a:t>
            </a:r>
            <a:r>
              <a:rPr lang="ko-KR" altLang="en-US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성령을 받지 못해서</a:t>
            </a:r>
            <a:r>
              <a:rPr lang="en-US" altLang="ko-KR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eaLnBrk="1" hangingPunct="1"/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A Christian who fell to the Hell because he did not filled with Holy Spirit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띠옹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띠옹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띠옹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102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950A0DA7-CC08-492F-97CB-5330EEBEE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589589"/>
            <a:ext cx="6191250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>
                <a:solidFill>
                  <a:schemeClr val="bg1"/>
                </a:solidFill>
                <a:latin typeface="HY울릉도B" panose="02030600000101010101" pitchFamily="18" charset="-127"/>
                <a:ea typeface="HY울릉도B" panose="02030600000101010101" pitchFamily="18" charset="-127"/>
              </a:rPr>
              <a:t>성령</a:t>
            </a:r>
          </a:p>
        </p:txBody>
      </p:sp>
      <p:sp>
        <p:nvSpPr>
          <p:cNvPr id="7171" name="Text Box 5">
            <a:extLst>
              <a:ext uri="{FF2B5EF4-FFF2-40B4-BE49-F238E27FC236}">
                <a16:creationId xmlns:a16="http://schemas.microsoft.com/office/drawing/2014/main" id="{9B6FC341-5B44-41EC-87F7-CB262AFF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91" y="260351"/>
            <a:ext cx="106494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600" dirty="0">
                <a:solidFill>
                  <a:srgbClr val="FF0000"/>
                </a:solidFill>
              </a:rPr>
              <a:t>예수그리스도가 중요한 만큼 성령도 중요하다</a:t>
            </a:r>
            <a:endParaRPr lang="en-US" altLang="ko-KR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3600" dirty="0"/>
              <a:t>So Holy Spirit is important like Jesus</a:t>
            </a:r>
            <a:endParaRPr lang="ko-KR" altLang="en-US" sz="3600" dirty="0"/>
          </a:p>
        </p:txBody>
      </p:sp>
      <p:pic>
        <p:nvPicPr>
          <p:cNvPr id="7172" name="Picture 6" descr="%BA%F1%B5%D1%B1%E25-757">
            <a:extLst>
              <a:ext uri="{FF2B5EF4-FFF2-40B4-BE49-F238E27FC236}">
                <a16:creationId xmlns:a16="http://schemas.microsoft.com/office/drawing/2014/main" id="{D69ECB59-477F-454A-9E3D-8C4E78A70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28776"/>
            <a:ext cx="59039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oohhong_50">
            <a:extLst>
              <a:ext uri="{FF2B5EF4-FFF2-40B4-BE49-F238E27FC236}">
                <a16:creationId xmlns:a16="http://schemas.microsoft.com/office/drawing/2014/main" id="{053AF0D7-A025-45AC-A495-F1AEE68E7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88" y="0"/>
            <a:ext cx="9865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F511CED1-C2BC-494B-A707-CFEB9B6AD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333375"/>
            <a:ext cx="770413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1pPr>
            <a:lvl2pPr marL="742950" indent="-28575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2pPr>
            <a:lvl3pPr marL="11430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3pPr>
            <a:lvl4pPr marL="16002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4pPr>
            <a:lvl5pPr marL="2057400" indent="-228600" eaLnBrk="0" hangingPunct="0"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6600">
                <a:solidFill>
                  <a:schemeClr val="tx1"/>
                </a:solidFill>
                <a:latin typeface="Asia견고딕" panose="02030600000101010101" pitchFamily="18" charset="-127"/>
                <a:ea typeface="Asia견고딕" panose="02030600000101010101" pitchFamily="18" charset="-127"/>
              </a:defRPr>
            </a:lvl9pPr>
          </a:lstStyle>
          <a:p>
            <a:pPr eaLnBrk="1" hangingPunct="1"/>
            <a:r>
              <a:rPr lang="ko-KR" altLang="en-US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교회는 비행장과</a:t>
            </a:r>
            <a:r>
              <a:rPr lang="en-US" altLang="ko-KR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 sz="32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같다</a:t>
            </a:r>
            <a:endParaRPr lang="en-US" altLang="ko-KR" sz="3200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eaLnBrk="1" hangingPunct="1"/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Church</a:t>
            </a:r>
            <a:r>
              <a:rPr lang="ko-KR" altLang="en-US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is like international </a:t>
            </a:r>
            <a:r>
              <a:rPr lang="en-US" altLang="ko-KR" sz="3200" dirty="0" err="1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airp</a:t>
            </a:r>
            <a:r>
              <a:rPr lang="en-US" altLang="ko-KR" sz="32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[ort</a:t>
            </a:r>
            <a:endParaRPr lang="ko-KR" altLang="en-US" sz="32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5669</TotalTime>
  <Words>765</Words>
  <Application>Microsoft Office PowerPoint</Application>
  <PresentationFormat>와이드스크린</PresentationFormat>
  <Paragraphs>116</Paragraphs>
  <Slides>30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43" baseType="lpstr">
      <vt:lpstr>Adobe 고딕 Std B</vt:lpstr>
      <vt:lpstr>-apple-system</vt:lpstr>
      <vt:lpstr>Asia견고딕</vt:lpstr>
      <vt:lpstr>HY견고딕</vt:lpstr>
      <vt:lpstr>HY울릉도B</vt:lpstr>
      <vt:lpstr>강산체</vt:lpstr>
      <vt:lpstr>굴림,seoul,helvetica</vt:lpstr>
      <vt:lpstr>나눔바른고딕 옛한글</vt:lpstr>
      <vt:lpstr>맑은 고딕</vt:lpstr>
      <vt:lpstr>Arial</vt:lpstr>
      <vt:lpstr>Arial Black</vt:lpstr>
      <vt:lpstr>Gill Sans Ultra Bold Condensed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치유사역을 통한 전도의 비결</dc:title>
  <dc:creator>Win10</dc:creator>
  <cp:lastModifiedBy>Win10</cp:lastModifiedBy>
  <cp:revision>246</cp:revision>
  <dcterms:created xsi:type="dcterms:W3CDTF">2021-11-02T02:05:49Z</dcterms:created>
  <dcterms:modified xsi:type="dcterms:W3CDTF">2024-12-14T12:47:53Z</dcterms:modified>
</cp:coreProperties>
</file>