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55" autoAdjust="0"/>
    <p:restoredTop sz="94660"/>
  </p:normalViewPr>
  <p:slideViewPr>
    <p:cSldViewPr snapToGrid="0">
      <p:cViewPr varScale="1">
        <p:scale>
          <a:sx n="36" d="100"/>
          <a:sy n="36" d="100"/>
        </p:scale>
        <p:origin x="54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5713FB-A8B6-2F52-D81A-6879B00917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3880A34-767A-5B87-B517-B6E4DD60C2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C38B24B-D280-2AE8-7B6C-39FC64623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29C99-9537-4ED3-B103-BEAACF8BD859}" type="datetimeFigureOut">
              <a:rPr lang="ko-KR" altLang="en-US" smtClean="0"/>
              <a:t>2024-03-02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83689C2-9238-8B8B-DBFB-6277133F0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B4A9056-1D00-65DE-6EA8-AE61C828B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EC16-78D2-4AB9-8A57-156D0F43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3936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1CA87E-5DD3-1220-DE13-4C6D643A5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D64B58E-0878-3A5C-6015-19B6AB317B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44213B0-577F-CCC1-27C5-80B4B885B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29C99-9537-4ED3-B103-BEAACF8BD859}" type="datetimeFigureOut">
              <a:rPr lang="ko-KR" altLang="en-US" smtClean="0"/>
              <a:t>2024-03-02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BB86D14-CD8A-5F47-F918-2FF5E8E77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D2C3CEB-02FF-E2C2-0486-322A43DFA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EC16-78D2-4AB9-8A57-156D0F43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6350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E425557-B6AC-9842-940A-C1CD3CE851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7C1A158-637C-49B8-3D09-9E6971826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339B211-C29C-BA51-5511-5655D2DE1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29C99-9537-4ED3-B103-BEAACF8BD859}" type="datetimeFigureOut">
              <a:rPr lang="ko-KR" altLang="en-US" smtClean="0"/>
              <a:t>2024-03-02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A18EF3-0783-8839-9FCC-A7041550E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5AD1C0F-9194-7CC0-F125-8080F73E8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EC16-78D2-4AB9-8A57-156D0F43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2946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785AFA-ABFE-9DF6-8030-22CFFF0AB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D18AFD5-EB0D-582C-DA9E-9315877F5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19767BD-454F-D81F-0727-EEEC94F22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29C99-9537-4ED3-B103-BEAACF8BD859}" type="datetimeFigureOut">
              <a:rPr lang="ko-KR" altLang="en-US" smtClean="0"/>
              <a:t>2024-03-02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68381A8-D947-145E-04AD-E7D57CD3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958ECB-6F21-411E-D33B-BA0FDAFFA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EC16-78D2-4AB9-8A57-156D0F43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1143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679992-FE4E-6BC0-985A-6DB4849D0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25F86B2-3DA7-451B-1201-EBE7532A6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26ABF73-4441-95F9-E261-F9FFF52D6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29C99-9537-4ED3-B103-BEAACF8BD859}" type="datetimeFigureOut">
              <a:rPr lang="ko-KR" altLang="en-US" smtClean="0"/>
              <a:t>2024-03-02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B82385B-3A75-6F7A-948E-69EB8D82D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55B4466-8CD2-02D7-8E71-5F869F11A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EC16-78D2-4AB9-8A57-156D0F43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6545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EA88BA-4962-C922-0E35-8F464B248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A0D77FC-BB04-D29B-7A85-52FB865EDE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0988F7F-560C-BC93-74E0-00BD7C7B88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FB14C21-69C6-9211-9F1A-38433BA57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29C99-9537-4ED3-B103-BEAACF8BD859}" type="datetimeFigureOut">
              <a:rPr lang="ko-KR" altLang="en-US" smtClean="0"/>
              <a:t>2024-03-02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BD354F3-8976-16F2-5B9A-9EFE7A56C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91575C4-951C-8557-25B3-EB98AB870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EC16-78D2-4AB9-8A57-156D0F43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85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43F72B-A7DA-6F56-8285-EDF6A9CCA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0432868-E1F8-0627-28A0-38A030574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331D0C5-C042-79B3-2C4E-1630071A4B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4933198-EAF9-2BDC-41FE-A2AC828BE8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DECA7C9-3B25-C1DA-142E-2A72A01CF8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F4886D4-CE03-B170-EC98-9CEA774D5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29C99-9537-4ED3-B103-BEAACF8BD859}" type="datetimeFigureOut">
              <a:rPr lang="ko-KR" altLang="en-US" smtClean="0"/>
              <a:t>2024-03-02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EAD2A0B-C77A-C89F-F823-D66B6E5D9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DB2EBE7-5588-106A-3FB7-C0B0D3EC4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EC16-78D2-4AB9-8A57-156D0F43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1947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86E1352-A908-EA6D-B67E-05793E9FC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85D743E-E1B9-DBF3-6BB3-C75010C63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29C99-9537-4ED3-B103-BEAACF8BD859}" type="datetimeFigureOut">
              <a:rPr lang="ko-KR" altLang="en-US" smtClean="0"/>
              <a:t>2024-03-02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F4E0CC8-608F-209B-FCC2-99603C017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9AD2507-0A7F-4A21-1820-47CA62A44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EC16-78D2-4AB9-8A57-156D0F43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0837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04411B6-0D0C-6D0D-D340-686B658A2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29C99-9537-4ED3-B103-BEAACF8BD859}" type="datetimeFigureOut">
              <a:rPr lang="ko-KR" altLang="en-US" smtClean="0"/>
              <a:t>2024-03-02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FD0E252-76DC-A222-9E57-83F1E2AA8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B0CA68B-D94B-CC3A-EBE8-1E36CDF46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EC16-78D2-4AB9-8A57-156D0F43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4805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58B2A1-81C2-2453-35D9-C9F47BD35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33E05B4-81A7-BFC8-DB97-85EF9BD57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575E1CE-00B5-FCAB-43B9-379DD93E48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01D7191-C871-7746-0C58-D59587CD3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29C99-9537-4ED3-B103-BEAACF8BD859}" type="datetimeFigureOut">
              <a:rPr lang="ko-KR" altLang="en-US" smtClean="0"/>
              <a:t>2024-03-02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5C004AA-3B08-0996-6367-2A337A4C0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3EB8DC7-FBF6-E397-468D-409CAAB38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EC16-78D2-4AB9-8A57-156D0F43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483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E098D4-68AD-15A5-DEB4-259785B00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54C40638-F9C8-908F-5454-11C7B5D1B2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3CAF918-F2C6-9CE0-EE21-9A166B15DE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0008AA9-1153-8BAE-A724-0F42F1188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29C99-9537-4ED3-B103-BEAACF8BD859}" type="datetimeFigureOut">
              <a:rPr lang="ko-KR" altLang="en-US" smtClean="0"/>
              <a:t>2024-03-02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D2B8B17-FA60-B5F2-3F0A-21B7F4627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AA59A4B-DE4A-4765-2A10-D8964AB1C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EC16-78D2-4AB9-8A57-156D0F43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135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Cement trans="86000" crackSpacing="46"/>
                    </a14:imgEffect>
                    <a14:imgEffect>
                      <a14:brightnessContrast bright="15000"/>
                    </a14:imgEffect>
                  </a14:imgLayer>
                </a14:imgProps>
              </a:ext>
            </a:extLst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035DB48-D6E8-4BC6-E5D2-EEEBA07C5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04E4784-4F99-6314-FB07-735D23674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580F1C9-B694-BC33-08E0-B67763C363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29C99-9537-4ED3-B103-BEAACF8BD859}" type="datetimeFigureOut">
              <a:rPr lang="ko-KR" altLang="en-US" smtClean="0"/>
              <a:t>2024-03-02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47035D5-63EE-E7F2-31C5-EF061D0F3C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CFF838C-B38E-7697-35C4-58C2545116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BEC16-78D2-4AB9-8A57-156D0F4354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7460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3.wdp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microsoft.com/office/2007/relationships/hdphoto" Target="../media/hdphoto5.wdp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microsoft.com/office/2007/relationships/hdphoto" Target="../media/hdphoto5.wdp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3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microsoft.com/office/2007/relationships/hdphoto" Target="../media/hdphoto5.wdp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microsoft.com/office/2007/relationships/hdphoto" Target="../media/hdphoto7.wdp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8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microsoft.com/office/2007/relationships/hdphoto" Target="../media/hdphoto9.wdp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0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1.wdp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2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3.wdp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3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F986AB-00B6-A874-96B4-8C3BD233D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1976" y="43937"/>
            <a:ext cx="9144000" cy="1154672"/>
          </a:xfrm>
        </p:spPr>
        <p:txBody>
          <a:bodyPr/>
          <a:lstStyle/>
          <a:p>
            <a:r>
              <a:rPr lang="ko-KR" altLang="en-US" dirty="0" err="1"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구찾두송</a:t>
            </a:r>
            <a:endParaRPr lang="ko-KR" altLang="en-US" dirty="0">
              <a:latin typeface="동그라미재단B" panose="02020603020101020101" pitchFamily="18" charset="-127"/>
              <a:ea typeface="동그라미재단B" panose="02020603020101020101" pitchFamily="18" charset="-127"/>
            </a:endParaRPr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7FD87F80-0623-6918-4D21-1D5BB627338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76" y="1302930"/>
            <a:ext cx="10361661" cy="2256059"/>
          </a:xfrm>
          <a:prstGeom prst="rect">
            <a:avLst/>
          </a:prstGeom>
        </p:spPr>
      </p:pic>
      <p:sp>
        <p:nvSpPr>
          <p:cNvPr id="14" name="직사각형 13">
            <a:extLst>
              <a:ext uri="{FF2B5EF4-FFF2-40B4-BE49-F238E27FC236}">
                <a16:creationId xmlns:a16="http://schemas.microsoft.com/office/drawing/2014/main" id="{6F5CB4AE-B9BA-FAC6-A344-5C2DD29A8618}"/>
              </a:ext>
            </a:extLst>
          </p:cNvPr>
          <p:cNvSpPr/>
          <p:nvPr/>
        </p:nvSpPr>
        <p:spPr>
          <a:xfrm>
            <a:off x="2681981" y="2893869"/>
            <a:ext cx="779572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구  하 라 그 리 하 면  주실 것 이 요</a:t>
            </a:r>
            <a:endParaRPr lang="en-US" altLang="ko-KR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동그라미재단B" panose="02020603020101020101" pitchFamily="18" charset="-127"/>
              <a:ea typeface="동그라미재단B" panose="02020603020101020101" pitchFamily="18" charset="-127"/>
            </a:endParaRPr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id="{52D82447-79DA-180E-C726-530CC9FA8B99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6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721" y="3663310"/>
            <a:ext cx="9860916" cy="2663495"/>
          </a:xfrm>
          <a:prstGeom prst="rect">
            <a:avLst/>
          </a:prstGeom>
        </p:spPr>
      </p:pic>
      <p:sp>
        <p:nvSpPr>
          <p:cNvPr id="17" name="직사각형 16">
            <a:extLst>
              <a:ext uri="{FF2B5EF4-FFF2-40B4-BE49-F238E27FC236}">
                <a16:creationId xmlns:a16="http://schemas.microsoft.com/office/drawing/2014/main" id="{944228CC-5E0B-622E-1AFA-8B676D2F8009}"/>
              </a:ext>
            </a:extLst>
          </p:cNvPr>
          <p:cNvSpPr/>
          <p:nvPr/>
        </p:nvSpPr>
        <p:spPr>
          <a:xfrm>
            <a:off x="3405266" y="5555070"/>
            <a:ext cx="562686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찾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으 라  </a:t>
            </a:r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찾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을  것 이  요</a:t>
            </a:r>
            <a:endParaRPr lang="en-US" altLang="ko-KR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동그라미재단B" panose="02020603020101020101" pitchFamily="18" charset="-127"/>
              <a:ea typeface="동그라미재단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34189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37FEC-DB73-6737-2BA4-37071F880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AE49F6DD-4B24-A062-4DBB-8EF8C79EC5F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64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907" y="693013"/>
            <a:ext cx="10251307" cy="2856922"/>
          </a:xfrm>
          <a:prstGeom prst="rect">
            <a:avLst/>
          </a:prstGeo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19294E35-1175-C1A6-A939-3AE46275F8D4}"/>
              </a:ext>
            </a:extLst>
          </p:cNvPr>
          <p:cNvSpPr/>
          <p:nvPr/>
        </p:nvSpPr>
        <p:spPr>
          <a:xfrm>
            <a:off x="3042178" y="2664990"/>
            <a:ext cx="735489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두 </a:t>
            </a:r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드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 리 라  그 리   하면 너에 게</a:t>
            </a:r>
            <a:endParaRPr lang="en-US" altLang="ko-KR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동그라미재단B" panose="02020603020101020101" pitchFamily="18" charset="-127"/>
              <a:ea typeface="동그라미재단B" panose="02020603020101020101" pitchFamily="18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D3650255-A351-3B46-49ED-83BE29EE3A4D}"/>
              </a:ext>
            </a:extLst>
          </p:cNvPr>
          <p:cNvSpPr/>
          <p:nvPr/>
        </p:nvSpPr>
        <p:spPr>
          <a:xfrm>
            <a:off x="3745047" y="5333103"/>
            <a:ext cx="5287025" cy="76944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문  이 열릴 것 이 라   </a:t>
            </a:r>
            <a:r>
              <a:rPr lang="en-US" altLang="ko-KR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-</a:t>
            </a:r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B54458B7-90D8-4350-CB30-167CBD6D0738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6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895" y="3549935"/>
            <a:ext cx="9528319" cy="1936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484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0AE9BF3F-1103-FBEE-AAC8-73F9DB92C15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64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907" y="693013"/>
            <a:ext cx="10251307" cy="2856922"/>
          </a:xfrm>
          <a:prstGeom prst="rect">
            <a:avLst/>
          </a:prstGeo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A319C6A1-02D5-794E-B4B1-139660D3DC58}"/>
              </a:ext>
            </a:extLst>
          </p:cNvPr>
          <p:cNvSpPr/>
          <p:nvPr/>
        </p:nvSpPr>
        <p:spPr>
          <a:xfrm>
            <a:off x="3042178" y="2664990"/>
            <a:ext cx="735489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두 </a:t>
            </a:r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드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 리 라  그 리   하면 너에 게</a:t>
            </a:r>
            <a:endParaRPr lang="en-US" altLang="ko-KR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동그라미재단B" panose="02020603020101020101" pitchFamily="18" charset="-127"/>
              <a:ea typeface="동그라미재단B" panose="02020603020101020101" pitchFamily="18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84532C94-36C0-E053-17CB-35A329269A86}"/>
              </a:ext>
            </a:extLst>
          </p:cNvPr>
          <p:cNvSpPr/>
          <p:nvPr/>
        </p:nvSpPr>
        <p:spPr>
          <a:xfrm>
            <a:off x="3745047" y="5333103"/>
            <a:ext cx="5287025" cy="76944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문  이 열릴 것 이 라   </a:t>
            </a:r>
            <a:r>
              <a:rPr lang="en-US" altLang="ko-KR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-</a:t>
            </a:r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7EE1410C-48FA-7176-FA67-CBFF175BE14A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6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895" y="3549935"/>
            <a:ext cx="9528319" cy="1936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595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52ECD-A9B2-BDC5-FB0F-A5A103BB8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>
            <a:extLst>
              <a:ext uri="{FF2B5EF4-FFF2-40B4-BE49-F238E27FC236}">
                <a16:creationId xmlns:a16="http://schemas.microsoft.com/office/drawing/2014/main" id="{43A0EE30-94E7-D732-EE1E-924E271B63C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76" y="1302930"/>
            <a:ext cx="10361661" cy="2256059"/>
          </a:xfrm>
          <a:prstGeom prst="rect">
            <a:avLst/>
          </a:prstGeom>
        </p:spPr>
      </p:pic>
      <p:sp>
        <p:nvSpPr>
          <p:cNvPr id="14" name="직사각형 13">
            <a:extLst>
              <a:ext uri="{FF2B5EF4-FFF2-40B4-BE49-F238E27FC236}">
                <a16:creationId xmlns:a16="http://schemas.microsoft.com/office/drawing/2014/main" id="{0E60582C-C19A-24D8-6C7F-C27F16849357}"/>
              </a:ext>
            </a:extLst>
          </p:cNvPr>
          <p:cNvSpPr/>
          <p:nvPr/>
        </p:nvSpPr>
        <p:spPr>
          <a:xfrm>
            <a:off x="2681981" y="2893869"/>
            <a:ext cx="779572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구  하 라 그 리 하 면  주실 것 이 요</a:t>
            </a:r>
            <a:endParaRPr lang="en-US" altLang="ko-KR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동그라미재단B" panose="02020603020101020101" pitchFamily="18" charset="-127"/>
              <a:ea typeface="동그라미재단B" panose="02020603020101020101" pitchFamily="18" charset="-127"/>
            </a:endParaRPr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id="{4AEB0249-772B-3507-2B24-5F34C226AF4B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6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721" y="3663310"/>
            <a:ext cx="9860916" cy="2663495"/>
          </a:xfrm>
          <a:prstGeom prst="rect">
            <a:avLst/>
          </a:prstGeom>
        </p:spPr>
      </p:pic>
      <p:sp>
        <p:nvSpPr>
          <p:cNvPr id="17" name="직사각형 16">
            <a:extLst>
              <a:ext uri="{FF2B5EF4-FFF2-40B4-BE49-F238E27FC236}">
                <a16:creationId xmlns:a16="http://schemas.microsoft.com/office/drawing/2014/main" id="{500EED2F-D8BA-0A5E-4936-8FF9979A17C4}"/>
              </a:ext>
            </a:extLst>
          </p:cNvPr>
          <p:cNvSpPr/>
          <p:nvPr/>
        </p:nvSpPr>
        <p:spPr>
          <a:xfrm>
            <a:off x="3405266" y="5555070"/>
            <a:ext cx="562686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찾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으 라  </a:t>
            </a:r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찾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을  것 이  요</a:t>
            </a:r>
            <a:endParaRPr lang="en-US" altLang="ko-KR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동그라미재단B" panose="02020603020101020101" pitchFamily="18" charset="-127"/>
              <a:ea typeface="동그라미재단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86182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FE00A-09CD-8A28-E243-F2E7FF51A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33601533-F30A-5EE9-9A15-9E9DE948CE8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64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907" y="693013"/>
            <a:ext cx="10251307" cy="2856922"/>
          </a:xfrm>
          <a:prstGeom prst="rect">
            <a:avLst/>
          </a:prstGeo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0A59D554-1A10-8C63-BAF5-69AFD50FB00B}"/>
              </a:ext>
            </a:extLst>
          </p:cNvPr>
          <p:cNvSpPr/>
          <p:nvPr/>
        </p:nvSpPr>
        <p:spPr>
          <a:xfrm>
            <a:off x="3042178" y="2664990"/>
            <a:ext cx="735489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두 </a:t>
            </a:r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드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 리 라  그 리   하면 너에 게</a:t>
            </a:r>
            <a:endParaRPr lang="en-US" altLang="ko-KR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동그라미재단B" panose="02020603020101020101" pitchFamily="18" charset="-127"/>
              <a:ea typeface="동그라미재단B" panose="02020603020101020101" pitchFamily="18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5DEA4F6A-F967-26D5-D96C-608AEFF8EAD1}"/>
              </a:ext>
            </a:extLst>
          </p:cNvPr>
          <p:cNvSpPr/>
          <p:nvPr/>
        </p:nvSpPr>
        <p:spPr>
          <a:xfrm>
            <a:off x="3745047" y="5333103"/>
            <a:ext cx="5287025" cy="76944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문  이 열릴 것 이 라   </a:t>
            </a:r>
            <a:r>
              <a:rPr lang="en-US" altLang="ko-KR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-</a:t>
            </a:r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A7B3A474-5919-3C99-4309-6BE49D0A9961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6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895" y="3549935"/>
            <a:ext cx="9528319" cy="1936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337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C4CD235A-91FB-F9B1-5859-70FAC51D00E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990" y="3330108"/>
            <a:ext cx="8869598" cy="1997405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84AEEAB4-ABE6-4D60-BBFB-DE2A284BF5B6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6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413" y="722383"/>
            <a:ext cx="9197446" cy="2124377"/>
          </a:xfrm>
          <a:prstGeom prst="rect">
            <a:avLst/>
          </a:prstGeom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48335810-EC96-9C3B-4820-8D99E94189EF}"/>
              </a:ext>
            </a:extLst>
          </p:cNvPr>
          <p:cNvSpPr/>
          <p:nvPr/>
        </p:nvSpPr>
        <p:spPr>
          <a:xfrm>
            <a:off x="2815306" y="2565227"/>
            <a:ext cx="734367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구 하는  이마 다   </a:t>
            </a:r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받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 을 것 이 요</a:t>
            </a:r>
            <a:endParaRPr lang="en-US" altLang="ko-KR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동그라미재단B" panose="02020603020101020101" pitchFamily="18" charset="-127"/>
              <a:ea typeface="동그라미재단B" panose="02020603020101020101" pitchFamily="18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B66478DD-CCD6-10A0-73CA-9763769DAE1F}"/>
              </a:ext>
            </a:extLst>
          </p:cNvPr>
          <p:cNvSpPr/>
          <p:nvPr/>
        </p:nvSpPr>
        <p:spPr>
          <a:xfrm>
            <a:off x="3739436" y="4942792"/>
            <a:ext cx="6542176" cy="76944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찾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  는 이 </a:t>
            </a:r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가찾아낼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것   이 요</a:t>
            </a:r>
            <a:endParaRPr lang="ko-KR" altLang="en-US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3460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99451141-2A60-7B7E-168E-88A35079AA8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941" y="1044011"/>
            <a:ext cx="10429122" cy="1941236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A732EB00-0EA7-19E4-627A-D080D911F7BB}"/>
              </a:ext>
            </a:extLst>
          </p:cNvPr>
          <p:cNvSpPr/>
          <p:nvPr/>
        </p:nvSpPr>
        <p:spPr>
          <a:xfrm>
            <a:off x="2864386" y="2686453"/>
            <a:ext cx="869981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두 </a:t>
            </a:r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드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리  는 이에게 는    열 </a:t>
            </a:r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릴것이니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라</a:t>
            </a:r>
            <a:endParaRPr lang="en-US" altLang="ko-KR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동그라미재단B" panose="02020603020101020101" pitchFamily="18" charset="-127"/>
              <a:ea typeface="동그라미재단B" panose="02020603020101020101" pitchFamily="18" charset="-127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6D5B9A68-99C8-DE74-74D0-C222835D9F6A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6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9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7159" y="3774175"/>
            <a:ext cx="9977045" cy="2123751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1EAE278F-D539-49A9-1FAF-40847009C93A}"/>
              </a:ext>
            </a:extLst>
          </p:cNvPr>
          <p:cNvSpPr/>
          <p:nvPr/>
        </p:nvSpPr>
        <p:spPr>
          <a:xfrm>
            <a:off x="3299401" y="5513205"/>
            <a:ext cx="737734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이    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것이 </a:t>
            </a:r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바로아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</a:t>
            </a:r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버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지 의  사  랑</a:t>
            </a:r>
            <a:endParaRPr lang="en-US" altLang="ko-KR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동그라미재단B" panose="02020603020101020101" pitchFamily="18" charset="-127"/>
              <a:ea typeface="동그라미재단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76218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C2D199A6-24D1-1383-024E-D9C220D1B39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938" y="1289427"/>
            <a:ext cx="10064269" cy="1722713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47656527-7EC7-9C1D-C271-56B6191B1102}"/>
              </a:ext>
            </a:extLst>
          </p:cNvPr>
          <p:cNvSpPr/>
          <p:nvPr/>
        </p:nvSpPr>
        <p:spPr>
          <a:xfrm>
            <a:off x="2890540" y="2835849"/>
            <a:ext cx="7901522" cy="76944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우 리 의 모 습 이    악  할  지 라 도</a:t>
            </a:r>
            <a:endParaRPr lang="en-US" altLang="ko-KR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동그라미재단B" panose="02020603020101020101" pitchFamily="18" charset="-127"/>
              <a:ea typeface="동그라미재단B" panose="02020603020101020101" pitchFamily="18" charset="-127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6C1D2220-C010-2014-8D0C-F7B63F9292B2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6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317" y="3605290"/>
            <a:ext cx="9681509" cy="1990463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5BB786C2-C7E4-3860-F489-6B1D2905EC16}"/>
              </a:ext>
            </a:extLst>
          </p:cNvPr>
          <p:cNvSpPr/>
          <p:nvPr/>
        </p:nvSpPr>
        <p:spPr>
          <a:xfrm>
            <a:off x="3399163" y="5501635"/>
            <a:ext cx="7518405" cy="76944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자    </a:t>
            </a:r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녀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에게 좋은 것을    주 듯 이</a:t>
            </a:r>
            <a:endParaRPr lang="en-US" altLang="ko-KR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동그라미재단B" panose="02020603020101020101" pitchFamily="18" charset="-127"/>
              <a:ea typeface="동그라미재단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57642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C9FCD456-0906-DAAB-2D4F-A5EE01138A6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6238" y="1151588"/>
            <a:ext cx="10136534" cy="1699188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40B35041-D84C-960F-6A92-4406B5FCAAE5}"/>
              </a:ext>
            </a:extLst>
          </p:cNvPr>
          <p:cNvSpPr/>
          <p:nvPr/>
        </p:nvSpPr>
        <p:spPr>
          <a:xfrm>
            <a:off x="3143917" y="2850776"/>
            <a:ext cx="7798930" cy="707886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하늘아   </a:t>
            </a:r>
            <a:r>
              <a:rPr lang="ko-KR" altLang="en-US" sz="40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버</a:t>
            </a:r>
            <a:r>
              <a:rPr lang="ko-KR" altLang="en-US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지 </a:t>
            </a:r>
            <a:r>
              <a:rPr lang="ko-KR" altLang="en-US" sz="40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께</a:t>
            </a:r>
            <a:r>
              <a:rPr lang="ko-KR" altLang="en-US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    구   하  는 자에게</a:t>
            </a:r>
            <a:endParaRPr lang="en-US" altLang="ko-KR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동그라미재단B" panose="02020603020101020101" pitchFamily="18" charset="-127"/>
              <a:ea typeface="동그라미재단B" panose="02020603020101020101" pitchFamily="18" charset="-127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55ADD1BB-0024-8402-F8AF-6DCBA11559EB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6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colorTemperature colorTemp="6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035" y="3585556"/>
            <a:ext cx="9255706" cy="1793057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EAC75B78-A8E4-2ED5-FDEB-8F8B782172EF}"/>
              </a:ext>
            </a:extLst>
          </p:cNvPr>
          <p:cNvSpPr/>
          <p:nvPr/>
        </p:nvSpPr>
        <p:spPr>
          <a:xfrm>
            <a:off x="3656988" y="5257850"/>
            <a:ext cx="8047075" cy="76944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좋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</a:t>
            </a:r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은것으로주시지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</a:t>
            </a:r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않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</a:t>
            </a:r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겠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</a:t>
            </a:r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느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</a:t>
            </a:r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냐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</a:t>
            </a:r>
            <a:r>
              <a:rPr lang="en-US" altLang="ko-KR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(Yeah)</a:t>
            </a:r>
          </a:p>
        </p:txBody>
      </p:sp>
    </p:spTree>
    <p:extLst>
      <p:ext uri="{BB962C8B-B14F-4D97-AF65-F5344CB8AC3E}">
        <p14:creationId xmlns:p14="http://schemas.microsoft.com/office/powerpoint/2010/main" val="259961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8EA379-52E5-A608-AE88-C164E90DE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>
            <a:extLst>
              <a:ext uri="{FF2B5EF4-FFF2-40B4-BE49-F238E27FC236}">
                <a16:creationId xmlns:a16="http://schemas.microsoft.com/office/drawing/2014/main" id="{1BFCF016-04AB-A11C-DB98-6E54FF60DD9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76" y="1302930"/>
            <a:ext cx="10361661" cy="2256059"/>
          </a:xfrm>
          <a:prstGeom prst="rect">
            <a:avLst/>
          </a:prstGeom>
        </p:spPr>
      </p:pic>
      <p:sp>
        <p:nvSpPr>
          <p:cNvPr id="14" name="직사각형 13">
            <a:extLst>
              <a:ext uri="{FF2B5EF4-FFF2-40B4-BE49-F238E27FC236}">
                <a16:creationId xmlns:a16="http://schemas.microsoft.com/office/drawing/2014/main" id="{0F6BBD1B-0DCF-ED38-0A5F-244F4ECFAECE}"/>
              </a:ext>
            </a:extLst>
          </p:cNvPr>
          <p:cNvSpPr/>
          <p:nvPr/>
        </p:nvSpPr>
        <p:spPr>
          <a:xfrm>
            <a:off x="2681981" y="2893869"/>
            <a:ext cx="779572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구  하 라 그 리 하 면  주실 것 이 요</a:t>
            </a:r>
            <a:endParaRPr lang="en-US" altLang="ko-KR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동그라미재단B" panose="02020603020101020101" pitchFamily="18" charset="-127"/>
              <a:ea typeface="동그라미재단B" panose="02020603020101020101" pitchFamily="18" charset="-127"/>
            </a:endParaRPr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id="{3781B3B9-7B64-3018-714C-3FBDBF82F488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6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721" y="3663310"/>
            <a:ext cx="9860916" cy="2663495"/>
          </a:xfrm>
          <a:prstGeom prst="rect">
            <a:avLst/>
          </a:prstGeom>
        </p:spPr>
      </p:pic>
      <p:sp>
        <p:nvSpPr>
          <p:cNvPr id="17" name="직사각형 16">
            <a:extLst>
              <a:ext uri="{FF2B5EF4-FFF2-40B4-BE49-F238E27FC236}">
                <a16:creationId xmlns:a16="http://schemas.microsoft.com/office/drawing/2014/main" id="{BC9E4EAF-0A77-603F-23DA-96790DA0CA8E}"/>
              </a:ext>
            </a:extLst>
          </p:cNvPr>
          <p:cNvSpPr/>
          <p:nvPr/>
        </p:nvSpPr>
        <p:spPr>
          <a:xfrm>
            <a:off x="3405266" y="5555070"/>
            <a:ext cx="562686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찾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으 라  </a:t>
            </a:r>
            <a:r>
              <a:rPr lang="ko-KR" alt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찾</a:t>
            </a:r>
            <a:r>
              <a:rPr lang="ko-KR" alt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동그라미재단B" panose="02020603020101020101" pitchFamily="18" charset="-127"/>
                <a:ea typeface="동그라미재단B" panose="02020603020101020101" pitchFamily="18" charset="-127"/>
              </a:rPr>
              <a:t> 을  것 이  요</a:t>
            </a:r>
            <a:endParaRPr lang="en-US" altLang="ko-KR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동그라미재단B" panose="02020603020101020101" pitchFamily="18" charset="-127"/>
              <a:ea typeface="동그라미재단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45580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</Words>
  <Application>Microsoft Office PowerPoint</Application>
  <PresentationFormat>와이드스크린</PresentationFormat>
  <Paragraphs>21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4" baseType="lpstr">
      <vt:lpstr>동그라미재단B</vt:lpstr>
      <vt:lpstr>맑은 고딕</vt:lpstr>
      <vt:lpstr>Arial</vt:lpstr>
      <vt:lpstr>Office 테마</vt:lpstr>
      <vt:lpstr>구찾두송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구찾두송</dc:title>
  <dc:creator>민 문</dc:creator>
  <cp:lastModifiedBy>민 문</cp:lastModifiedBy>
  <cp:revision>1</cp:revision>
  <dcterms:created xsi:type="dcterms:W3CDTF">2024-03-02T05:42:43Z</dcterms:created>
  <dcterms:modified xsi:type="dcterms:W3CDTF">2024-03-02T05:42:43Z</dcterms:modified>
</cp:coreProperties>
</file>