
<file path=[Content_Types].xml><?xml version="1.0" encoding="utf-8"?>
<Types xmlns="http://schemas.openxmlformats.org/package/2006/content-types">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82"/>
  </p:notesMasterIdLst>
  <p:sldIdLst>
    <p:sldId id="307" r:id="rId3"/>
    <p:sldId id="333" r:id="rId4"/>
    <p:sldId id="334" r:id="rId5"/>
    <p:sldId id="335" r:id="rId6"/>
    <p:sldId id="336" r:id="rId7"/>
    <p:sldId id="308" r:id="rId8"/>
    <p:sldId id="309" r:id="rId9"/>
    <p:sldId id="368" r:id="rId10"/>
    <p:sldId id="325" r:id="rId11"/>
    <p:sldId id="367" r:id="rId12"/>
    <p:sldId id="326" r:id="rId13"/>
    <p:sldId id="315" r:id="rId14"/>
    <p:sldId id="311" r:id="rId15"/>
    <p:sldId id="310" r:id="rId16"/>
    <p:sldId id="313" r:id="rId17"/>
    <p:sldId id="314" r:id="rId18"/>
    <p:sldId id="358" r:id="rId19"/>
    <p:sldId id="327" r:id="rId20"/>
    <p:sldId id="329" r:id="rId21"/>
    <p:sldId id="330" r:id="rId22"/>
    <p:sldId id="328" r:id="rId23"/>
    <p:sldId id="331" r:id="rId24"/>
    <p:sldId id="363" r:id="rId25"/>
    <p:sldId id="365" r:id="rId26"/>
    <p:sldId id="366" r:id="rId27"/>
    <p:sldId id="281" r:id="rId28"/>
    <p:sldId id="318" r:id="rId29"/>
    <p:sldId id="316" r:id="rId30"/>
    <p:sldId id="319" r:id="rId31"/>
    <p:sldId id="359" r:id="rId32"/>
    <p:sldId id="317" r:id="rId33"/>
    <p:sldId id="320" r:id="rId34"/>
    <p:sldId id="360" r:id="rId35"/>
    <p:sldId id="321" r:id="rId36"/>
    <p:sldId id="293" r:id="rId37"/>
    <p:sldId id="296" r:id="rId38"/>
    <p:sldId id="297" r:id="rId39"/>
    <p:sldId id="298" r:id="rId40"/>
    <p:sldId id="300" r:id="rId41"/>
    <p:sldId id="301" r:id="rId42"/>
    <p:sldId id="302" r:id="rId43"/>
    <p:sldId id="303" r:id="rId44"/>
    <p:sldId id="304" r:id="rId45"/>
    <p:sldId id="306" r:id="rId46"/>
    <p:sldId id="295" r:id="rId47"/>
    <p:sldId id="294" r:id="rId48"/>
    <p:sldId id="322" r:id="rId49"/>
    <p:sldId id="323" r:id="rId50"/>
    <p:sldId id="324" r:id="rId51"/>
    <p:sldId id="361" r:id="rId52"/>
    <p:sldId id="332" r:id="rId53"/>
    <p:sldId id="356" r:id="rId54"/>
    <p:sldId id="373" r:id="rId55"/>
    <p:sldId id="372" r:id="rId56"/>
    <p:sldId id="337" r:id="rId57"/>
    <p:sldId id="338" r:id="rId58"/>
    <p:sldId id="339" r:id="rId59"/>
    <p:sldId id="340" r:id="rId60"/>
    <p:sldId id="341" r:id="rId61"/>
    <p:sldId id="342" r:id="rId62"/>
    <p:sldId id="343" r:id="rId63"/>
    <p:sldId id="351" r:id="rId64"/>
    <p:sldId id="350" r:id="rId65"/>
    <p:sldId id="353" r:id="rId66"/>
    <p:sldId id="352" r:id="rId67"/>
    <p:sldId id="354" r:id="rId68"/>
    <p:sldId id="355" r:id="rId69"/>
    <p:sldId id="364" r:id="rId70"/>
    <p:sldId id="370" r:id="rId71"/>
    <p:sldId id="369" r:id="rId72"/>
    <p:sldId id="371" r:id="rId73"/>
    <p:sldId id="362" r:id="rId74"/>
    <p:sldId id="344" r:id="rId75"/>
    <p:sldId id="345" r:id="rId76"/>
    <p:sldId id="346" r:id="rId77"/>
    <p:sldId id="348" r:id="rId78"/>
    <p:sldId id="349" r:id="rId79"/>
    <p:sldId id="357" r:id="rId80"/>
    <p:sldId id="347" r:id="rId8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58127" autoAdjust="0"/>
  </p:normalViewPr>
  <p:slideViewPr>
    <p:cSldViewPr snapToGrid="0">
      <p:cViewPr varScale="1">
        <p:scale>
          <a:sx n="38" d="100"/>
          <a:sy n="38" d="100"/>
        </p:scale>
        <p:origin x="1764" y="36"/>
      </p:cViewPr>
      <p:guideLst/>
    </p:cSldViewPr>
  </p:slideViewPr>
  <p:notesTextViewPr>
    <p:cViewPr>
      <p:scale>
        <a:sx n="125" d="100"/>
        <a:sy n="125"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viewProps" Target="viewProps.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5" Type="http://schemas.openxmlformats.org/officeDocument/2006/relationships/slide" Target="slides/slide3.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theme" Target="theme/theme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61" Type="http://schemas.openxmlformats.org/officeDocument/2006/relationships/slide" Target="slides/slide59.xml"/><Relationship Id="rId82"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날짜 개체 틀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006A4CA-707F-4F9D-BD45-24F754F8139F}" type="datetimeFigureOut">
              <a:rPr lang="en-US" smtClean="0"/>
              <a:t>6/1/2021</a:t>
            </a:fld>
            <a:endParaRPr lang="en-US"/>
          </a:p>
        </p:txBody>
      </p:sp>
      <p:sp>
        <p:nvSpPr>
          <p:cNvPr id="4" name="슬라이드 이미지 개체 틀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슬라이드 노트 개체 틀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ko-KR" altLang="en-US" smtClean="0"/>
              <a:t>마스터 텍스트 스타일 편집</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p>
        </p:txBody>
      </p:sp>
      <p:sp>
        <p:nvSpPr>
          <p:cNvPr id="6" name="바닥글 개체 틀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슬라이드 번호 개체 틀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8DDE0FA-1FB3-4564-B8FD-E830B602DF97}" type="slidenum">
              <a:rPr lang="en-US" smtClean="0"/>
              <a:t>‹#›</a:t>
            </a:fld>
            <a:endParaRPr lang="en-US"/>
          </a:p>
        </p:txBody>
      </p:sp>
    </p:spTree>
    <p:extLst>
      <p:ext uri="{BB962C8B-B14F-4D97-AF65-F5344CB8AC3E}">
        <p14:creationId xmlns:p14="http://schemas.microsoft.com/office/powerpoint/2010/main" val="2812536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smtClean="0"/>
              <a:t>Tulisan hieroglif di Mesir (</a:t>
            </a:r>
            <a:r>
              <a:rPr lang="en-US" b="1" smtClean="0"/>
              <a:t>piktograf</a:t>
            </a:r>
            <a:r>
              <a:rPr lang="en-US" b="0" smtClean="0"/>
              <a:t>):</a:t>
            </a:r>
            <a:endParaRPr lang="en-US" smtClean="0"/>
          </a:p>
        </p:txBody>
      </p:sp>
      <p:sp>
        <p:nvSpPr>
          <p:cNvPr id="4" name="슬라이드 번호 개체 틀 3"/>
          <p:cNvSpPr>
            <a:spLocks noGrp="1"/>
          </p:cNvSpPr>
          <p:nvPr>
            <p:ph type="sldNum" sz="quarter" idx="10"/>
          </p:nvPr>
        </p:nvSpPr>
        <p:spPr/>
        <p:txBody>
          <a:bodyPr/>
          <a:lstStyle/>
          <a:p>
            <a:fld id="{08DDE0FA-1FB3-4564-B8FD-E830B602DF97}" type="slidenum">
              <a:rPr lang="en-US" smtClean="0"/>
              <a:t>9</a:t>
            </a:fld>
            <a:endParaRPr lang="en-US"/>
          </a:p>
        </p:txBody>
      </p:sp>
    </p:spTree>
    <p:extLst>
      <p:ext uri="{BB962C8B-B14F-4D97-AF65-F5344CB8AC3E}">
        <p14:creationId xmlns:p14="http://schemas.microsoft.com/office/powerpoint/2010/main" val="17046465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smtClean="0"/>
              <a:t>Tulisan pepaku mula-mula tercipta di </a:t>
            </a:r>
            <a:r>
              <a:rPr lang="en-US" b="1" smtClean="0"/>
              <a:t>Sumer </a:t>
            </a:r>
            <a:r>
              <a:rPr lang="en-US" smtClean="0"/>
              <a:t>pada akhir alaf keempat SM (iaitu zaman Uruk IV) sebagai suatu </a:t>
            </a:r>
            <a:r>
              <a:rPr lang="en-US" b="1" smtClean="0"/>
              <a:t>sistem piktograf</a:t>
            </a:r>
            <a:r>
              <a:rPr lang="en-US" smtClean="0"/>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smtClean="0"/>
              <a:t>Tulisan itu tidak menggambarkan benda-benda dalam bentuk yang sebenarnya tetapi menggambarkan idea-idea dan perasaan seniman tentang aspek-aspek tertentu dari benda-benda berkenaan.</a:t>
            </a:r>
            <a:r>
              <a:rPr lang="en-US" smtClean="0"/>
              <a:t> </a:t>
            </a:r>
          </a:p>
        </p:txBody>
      </p:sp>
      <p:sp>
        <p:nvSpPr>
          <p:cNvPr id="4" name="슬라이드 번호 개체 틀 3"/>
          <p:cNvSpPr>
            <a:spLocks noGrp="1"/>
          </p:cNvSpPr>
          <p:nvPr>
            <p:ph type="sldNum" sz="quarter" idx="10"/>
          </p:nvPr>
        </p:nvSpPr>
        <p:spPr/>
        <p:txBody>
          <a:bodyPr/>
          <a:lstStyle/>
          <a:p>
            <a:fld id="{08DDE0FA-1FB3-4564-B8FD-E830B602DF97}" type="slidenum">
              <a:rPr lang="en-US" smtClean="0"/>
              <a:t>10</a:t>
            </a:fld>
            <a:endParaRPr lang="en-US"/>
          </a:p>
        </p:txBody>
      </p:sp>
    </p:spTree>
    <p:extLst>
      <p:ext uri="{BB962C8B-B14F-4D97-AF65-F5344CB8AC3E}">
        <p14:creationId xmlns:p14="http://schemas.microsoft.com/office/powerpoint/2010/main" val="32394297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mtClean="0"/>
              <a:t>Istilah "orang Sumer" ialah eksonim yang digunakan untuk merujuk kepada penghuni-penghuni kuno di Mesopotamia oleh orang Akkad Semit, pengganti mereka. </a:t>
            </a:r>
          </a:p>
        </p:txBody>
      </p:sp>
      <p:sp>
        <p:nvSpPr>
          <p:cNvPr id="4" name="슬라이드 번호 개체 틀 3"/>
          <p:cNvSpPr>
            <a:spLocks noGrp="1"/>
          </p:cNvSpPr>
          <p:nvPr>
            <p:ph type="sldNum" sz="quarter" idx="10"/>
          </p:nvPr>
        </p:nvSpPr>
        <p:spPr/>
        <p:txBody>
          <a:bodyPr/>
          <a:lstStyle/>
          <a:p>
            <a:fld id="{08DDE0FA-1FB3-4564-B8FD-E830B602DF97}" type="slidenum">
              <a:rPr lang="en-US" smtClean="0"/>
              <a:t>11</a:t>
            </a:fld>
            <a:endParaRPr lang="en-US"/>
          </a:p>
        </p:txBody>
      </p:sp>
    </p:spTree>
    <p:extLst>
      <p:ext uri="{BB962C8B-B14F-4D97-AF65-F5344CB8AC3E}">
        <p14:creationId xmlns:p14="http://schemas.microsoft.com/office/powerpoint/2010/main" val="8338817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mtClean="0"/>
              <a:t>Tulisan Sumer yang asal ini bukan hanya disesuaikan untuk penulisan bahasa-bahasa </a:t>
            </a:r>
            <a:r>
              <a:rPr lang="en-US" b="1" smtClean="0"/>
              <a:t>Akkadia</a:t>
            </a:r>
            <a:r>
              <a:rPr lang="en-US" smtClean="0"/>
              <a:t>, Ebla, Elam, Hatti, Het, Hurri, Luwi, dan Urartu, bahkan juga mengilhami abjad-abjad Ugarit dan Parsi Lama. </a:t>
            </a:r>
          </a:p>
          <a:p>
            <a:r>
              <a:rPr lang="en-US" smtClean="0"/>
              <a:t>Tulisan pepaku, tulisan baji atau </a:t>
            </a:r>
            <a:r>
              <a:rPr lang="en-US" b="1" smtClean="0"/>
              <a:t>kuneiform</a:t>
            </a:r>
            <a:r>
              <a:rPr lang="en-US" smtClean="0"/>
              <a:t> merupakan antara sistem tulisan terawal yang diketahui dalam sejarah.</a:t>
            </a:r>
            <a:br>
              <a:rPr lang="en-US" smtClean="0"/>
            </a:br>
            <a:r>
              <a:rPr lang="en-US" smtClean="0"/>
              <a:t>Lauh</a:t>
            </a:r>
            <a:r>
              <a:rPr lang="en-US" baseline="0" smtClean="0"/>
              <a:t> Tanah Liat…</a:t>
            </a:r>
          </a:p>
          <a:p>
            <a:r>
              <a:rPr lang="en-US" baseline="0" smtClean="0"/>
              <a:t>Tulisan Akkadia adalah tulisan mujarad/abstrak. </a:t>
            </a:r>
          </a:p>
          <a:p>
            <a:r>
              <a:rPr lang="en-US" baseline="0" smtClean="0"/>
              <a:t/>
            </a:r>
            <a:br>
              <a:rPr lang="en-US" baseline="0" smtClean="0"/>
            </a:br>
            <a:endParaRPr lang="en-US"/>
          </a:p>
        </p:txBody>
      </p:sp>
      <p:sp>
        <p:nvSpPr>
          <p:cNvPr id="4" name="슬라이드 번호 개체 틀 3"/>
          <p:cNvSpPr>
            <a:spLocks noGrp="1"/>
          </p:cNvSpPr>
          <p:nvPr>
            <p:ph type="sldNum" sz="quarter" idx="10"/>
          </p:nvPr>
        </p:nvSpPr>
        <p:spPr/>
        <p:txBody>
          <a:bodyPr/>
          <a:lstStyle/>
          <a:p>
            <a:fld id="{08DDE0FA-1FB3-4564-B8FD-E830B602DF97}" type="slidenum">
              <a:rPr lang="en-US" smtClean="0"/>
              <a:t>12</a:t>
            </a:fld>
            <a:endParaRPr lang="en-US"/>
          </a:p>
        </p:txBody>
      </p:sp>
    </p:spTree>
    <p:extLst>
      <p:ext uri="{BB962C8B-B14F-4D97-AF65-F5344CB8AC3E}">
        <p14:creationId xmlns:p14="http://schemas.microsoft.com/office/powerpoint/2010/main" val="31944556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smtClean="0"/>
              <a:t> Tulisan hieroglif di Mesir, Huruf Sumeria(Akkadia), huruf Het, huruf Inca, dan huruf Mandarin ialah huruf ideograf.</a:t>
            </a:r>
            <a:endParaRPr lang="en-US"/>
          </a:p>
        </p:txBody>
      </p:sp>
      <p:sp>
        <p:nvSpPr>
          <p:cNvPr id="4" name="슬라이드 번호 개체 틀 3"/>
          <p:cNvSpPr>
            <a:spLocks noGrp="1"/>
          </p:cNvSpPr>
          <p:nvPr>
            <p:ph type="sldNum" sz="quarter" idx="10"/>
          </p:nvPr>
        </p:nvSpPr>
        <p:spPr/>
        <p:txBody>
          <a:bodyPr/>
          <a:lstStyle/>
          <a:p>
            <a:fld id="{08DDE0FA-1FB3-4564-B8FD-E830B602DF97}" type="slidenum">
              <a:rPr lang="en-US" smtClean="0"/>
              <a:t>13</a:t>
            </a:fld>
            <a:endParaRPr lang="en-US"/>
          </a:p>
        </p:txBody>
      </p:sp>
    </p:spTree>
    <p:extLst>
      <p:ext uri="{BB962C8B-B14F-4D97-AF65-F5344CB8AC3E}">
        <p14:creationId xmlns:p14="http://schemas.microsoft.com/office/powerpoint/2010/main" val="22773594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DDE0FA-1FB3-4564-B8FD-E830B602DF9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889881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sz="1200" b="1" i="0" kern="1200" smtClean="0">
                <a:solidFill>
                  <a:schemeClr val="tx1"/>
                </a:solidFill>
                <a:effectLst/>
                <a:latin typeface="+mn-lt"/>
                <a:ea typeface="+mn-ea"/>
                <a:cs typeface="+mn-cs"/>
              </a:rPr>
              <a:t>Satukanlah Hati Kami:</a:t>
            </a:r>
            <a:r>
              <a:rPr lang="en-US" sz="1200" b="1" kern="1200" smtClean="0">
                <a:solidFill>
                  <a:schemeClr val="tx1"/>
                </a:solidFill>
                <a:effectLst/>
                <a:latin typeface="+mn-lt"/>
                <a:ea typeface="+mn-ea"/>
                <a:cs typeface="+mn-cs"/>
              </a:rPr>
              <a:t/>
            </a:r>
            <a:br>
              <a:rPr lang="en-US" sz="1200" b="1" kern="1200" smtClean="0">
                <a:solidFill>
                  <a:schemeClr val="tx1"/>
                </a:solidFill>
                <a:effectLst/>
                <a:latin typeface="+mn-lt"/>
                <a:ea typeface="+mn-ea"/>
                <a:cs typeface="+mn-cs"/>
              </a:rPr>
            </a:br>
            <a:r>
              <a:rPr lang="en-US" sz="1200" kern="1200" smtClean="0">
                <a:solidFill>
                  <a:schemeClr val="tx1"/>
                </a:solidFill>
                <a:effectLst/>
                <a:latin typeface="+mn-lt"/>
                <a:ea typeface="+mn-ea"/>
                <a:cs typeface="+mn-cs"/>
              </a:rPr>
              <a:t>Satukanlah </a:t>
            </a:r>
            <a:r>
              <a:rPr lang="en-US" sz="1200" b="1" kern="1200" smtClean="0">
                <a:solidFill>
                  <a:schemeClr val="tx1"/>
                </a:solidFill>
                <a:effectLst/>
                <a:latin typeface="+mn-lt"/>
                <a:ea typeface="+mn-ea"/>
                <a:cs typeface="+mn-cs"/>
              </a:rPr>
              <a:t>hati kami </a:t>
            </a:r>
            <a:r>
              <a:rPr lang="en-US" sz="1200" kern="1200" smtClean="0">
                <a:solidFill>
                  <a:schemeClr val="tx1"/>
                </a:solidFill>
                <a:effectLst/>
                <a:latin typeface="+mn-lt"/>
                <a:ea typeface="+mn-ea"/>
                <a:cs typeface="+mn-cs"/>
              </a:rPr>
              <a:t>‘tuk memuji dan menyembah</a:t>
            </a:r>
          </a:p>
          <a:p>
            <a:r>
              <a:rPr lang="en-US" sz="1200" kern="1200" smtClean="0">
                <a:solidFill>
                  <a:schemeClr val="tx1"/>
                </a:solidFill>
                <a:effectLst/>
                <a:latin typeface="+mn-lt"/>
                <a:ea typeface="+mn-ea"/>
                <a:cs typeface="+mn-cs"/>
              </a:rPr>
              <a:t>Oh Yesus, Tuhan dan Rajaku</a:t>
            </a:r>
          </a:p>
          <a:p>
            <a:r>
              <a:rPr lang="en-US" sz="1200" kern="1200" smtClean="0">
                <a:solidFill>
                  <a:schemeClr val="tx1"/>
                </a:solidFill>
                <a:effectLst/>
                <a:latin typeface="+mn-lt"/>
                <a:ea typeface="+mn-ea"/>
                <a:cs typeface="+mn-cs"/>
              </a:rPr>
              <a:t>Eratkanlah tali kasih </a:t>
            </a:r>
            <a:r>
              <a:rPr lang="en-US" sz="1200" b="1" kern="1200" smtClean="0">
                <a:solidFill>
                  <a:schemeClr val="tx1"/>
                </a:solidFill>
                <a:effectLst/>
                <a:latin typeface="+mn-lt"/>
                <a:ea typeface="+mn-ea"/>
                <a:cs typeface="+mn-cs"/>
              </a:rPr>
              <a:t>di antara kami semua</a:t>
            </a:r>
          </a:p>
          <a:p>
            <a:r>
              <a:rPr lang="en-US" sz="1200" kern="1200" smtClean="0">
                <a:solidFill>
                  <a:schemeClr val="tx1"/>
                </a:solidFill>
                <a:effectLst/>
                <a:latin typeface="+mn-lt"/>
                <a:ea typeface="+mn-ea"/>
                <a:cs typeface="+mn-cs"/>
              </a:rPr>
              <a:t>Oh Yesus, Tuhan dan Rajaku</a:t>
            </a:r>
          </a:p>
          <a:p>
            <a:r>
              <a:rPr lang="en-US" sz="1200" b="1" kern="1200" smtClean="0">
                <a:solidFill>
                  <a:schemeClr val="tx1"/>
                </a:solidFill>
                <a:effectLst/>
                <a:latin typeface="+mn-lt"/>
                <a:ea typeface="+mn-ea"/>
                <a:cs typeface="+mn-cs"/>
              </a:rPr>
              <a:t>Bergandengan tangan </a:t>
            </a:r>
            <a:r>
              <a:rPr lang="en-US" sz="1200" kern="1200" smtClean="0">
                <a:solidFill>
                  <a:schemeClr val="tx1"/>
                </a:solidFill>
                <a:effectLst/>
                <a:latin typeface="+mn-lt"/>
                <a:ea typeface="+mn-ea"/>
                <a:cs typeface="+mn-cs"/>
              </a:rPr>
              <a:t>dalam satu kasih</a:t>
            </a:r>
          </a:p>
          <a:p>
            <a:r>
              <a:rPr lang="en-US" sz="1200" b="1" kern="1200" smtClean="0">
                <a:solidFill>
                  <a:schemeClr val="tx1"/>
                </a:solidFill>
                <a:effectLst/>
                <a:latin typeface="+mn-lt"/>
                <a:ea typeface="+mn-ea"/>
                <a:cs typeface="+mn-cs"/>
              </a:rPr>
              <a:t>Bergandengan tangan </a:t>
            </a:r>
            <a:r>
              <a:rPr lang="en-US" sz="1200" kern="1200" smtClean="0">
                <a:solidFill>
                  <a:schemeClr val="tx1"/>
                </a:solidFill>
                <a:effectLst/>
                <a:latin typeface="+mn-lt"/>
                <a:ea typeface="+mn-ea"/>
                <a:cs typeface="+mn-cs"/>
              </a:rPr>
              <a:t>dalam satu iman</a:t>
            </a:r>
          </a:p>
          <a:p>
            <a:r>
              <a:rPr lang="en-US" sz="1200" kern="1200" smtClean="0">
                <a:solidFill>
                  <a:schemeClr val="tx1"/>
                </a:solidFill>
                <a:effectLst/>
                <a:latin typeface="+mn-lt"/>
                <a:ea typeface="+mn-ea"/>
                <a:cs typeface="+mn-cs"/>
              </a:rPr>
              <a:t>Saling mengasihi </a:t>
            </a:r>
            <a:r>
              <a:rPr lang="en-US" sz="1200" b="1" kern="1200" smtClean="0">
                <a:solidFill>
                  <a:schemeClr val="tx1"/>
                </a:solidFill>
                <a:effectLst/>
                <a:latin typeface="+mn-lt"/>
                <a:ea typeface="+mn-ea"/>
                <a:cs typeface="+mn-cs"/>
              </a:rPr>
              <a:t>di antara kami</a:t>
            </a:r>
          </a:p>
          <a:p>
            <a:r>
              <a:rPr lang="en-US" sz="1200" kern="1200" smtClean="0">
                <a:solidFill>
                  <a:schemeClr val="tx1"/>
                </a:solidFill>
                <a:effectLst/>
                <a:latin typeface="+mn-lt"/>
                <a:ea typeface="+mn-ea"/>
                <a:cs typeface="+mn-cs"/>
              </a:rPr>
              <a:t>Keluarga </a:t>
            </a:r>
            <a:r>
              <a:rPr lang="en-US" sz="1200" b="1" kern="1200" smtClean="0">
                <a:solidFill>
                  <a:schemeClr val="tx1"/>
                </a:solidFill>
                <a:effectLst/>
                <a:latin typeface="+mn-lt"/>
                <a:ea typeface="+mn-ea"/>
                <a:cs typeface="+mn-cs"/>
              </a:rPr>
              <a:t>Kerajaan Allah</a:t>
            </a:r>
          </a:p>
          <a:p>
            <a:endParaRPr lang="en-US"/>
          </a:p>
        </p:txBody>
      </p:sp>
      <p:sp>
        <p:nvSpPr>
          <p:cNvPr id="4" name="슬라이드 번호 개체 틀 3"/>
          <p:cNvSpPr>
            <a:spLocks noGrp="1"/>
          </p:cNvSpPr>
          <p:nvPr>
            <p:ph type="sldNum" sz="quarter" idx="10"/>
          </p:nvPr>
        </p:nvSpPr>
        <p:spPr/>
        <p:txBody>
          <a:bodyPr/>
          <a:lstStyle/>
          <a:p>
            <a:fld id="{08DDE0FA-1FB3-4564-B8FD-E830B602DF97}" type="slidenum">
              <a:rPr lang="en-US" smtClean="0"/>
              <a:t>21</a:t>
            </a:fld>
            <a:endParaRPr lang="en-US"/>
          </a:p>
        </p:txBody>
      </p:sp>
    </p:spTree>
    <p:extLst>
      <p:ext uri="{BB962C8B-B14F-4D97-AF65-F5344CB8AC3E}">
        <p14:creationId xmlns:p14="http://schemas.microsoft.com/office/powerpoint/2010/main" val="39209183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DDE0FA-1FB3-4564-B8FD-E830B602DF9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395180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smtClean="0"/>
              <a:t>Kita boleh Membayangkan </a:t>
            </a:r>
            <a:r>
              <a:rPr lang="he-IL" altLang="ko-KR" sz="9600" b="1" smtClean="0">
                <a:solidFill>
                  <a:srgbClr val="FFFF00"/>
                </a:solidFill>
                <a:latin typeface="맑은 고딕" panose="020B0503020000020004" pitchFamily="34" charset="-127"/>
              </a:rPr>
              <a:t>ב</a:t>
            </a:r>
            <a:r>
              <a:rPr lang="en-US" altLang="ko-KR" sz="9600" b="1" smtClean="0">
                <a:solidFill>
                  <a:srgbClr val="FFFF00"/>
                </a:solidFill>
                <a:latin typeface="맑은 고딕" panose="020B0503020000020004" pitchFamily="34" charset="-127"/>
              </a:rPr>
              <a:t> tentang rumah, </a:t>
            </a:r>
            <a:r>
              <a:rPr lang="en-US" altLang="ko-KR" sz="9600" b="1" baseline="0" smtClean="0">
                <a:solidFill>
                  <a:srgbClr val="FFFF00"/>
                </a:solidFill>
                <a:latin typeface="맑은 고딕" panose="020B0503020000020004" pitchFamily="34" charset="-127"/>
              </a:rPr>
              <a:t>dalam, melalui, pada dan lain-lain.</a:t>
            </a:r>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DDE0FA-1FB3-4564-B8FD-E830B602DF9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760563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mtClean="0"/>
              <a:t>Kita boleh Membayangkan </a:t>
            </a:r>
            <a:r>
              <a:rPr lang="he-IL" altLang="ko-KR" sz="9600" b="1" smtClean="0">
                <a:solidFill>
                  <a:srgbClr val="FFFF00"/>
                </a:solidFill>
                <a:latin typeface="맑은 고딕" panose="020B0503020000020004" pitchFamily="34" charset="-127"/>
              </a:rPr>
              <a:t>ר</a:t>
            </a:r>
            <a:r>
              <a:rPr lang="en-US" altLang="ko-KR" sz="1200" b="1" smtClean="0">
                <a:solidFill>
                  <a:srgbClr val="FFFF00"/>
                </a:solidFill>
                <a:latin typeface="맑은 고딕" panose="020B0503020000020004" pitchFamily="34" charset="-127"/>
              </a:rPr>
              <a:t> tentang bentuk orang, kepala</a:t>
            </a:r>
            <a:r>
              <a:rPr lang="en-US" altLang="ko-KR" sz="1200" b="1" baseline="0" smtClean="0">
                <a:solidFill>
                  <a:srgbClr val="FFFF00"/>
                </a:solidFill>
                <a:latin typeface="맑은 고딕" panose="020B0503020000020004" pitchFamily="34" charset="-127"/>
              </a:rPr>
              <a:t>, sulung, pertama, utama, permulaan dan lain-lain.</a:t>
            </a:r>
            <a:endParaRPr lang="en-US" smtClean="0"/>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DDE0FA-1FB3-4564-B8FD-E830B602DF9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004538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he-IL" sz="1200" b="1" smtClean="0">
                <a:solidFill>
                  <a:srgbClr val="002060"/>
                </a:solidFill>
                <a:latin typeface="Adobe Hebrew" panose="02040503050201020203" pitchFamily="18" charset="-79"/>
                <a:cs typeface="Adobe Hebrew" panose="02040503050201020203" pitchFamily="18" charset="-79"/>
              </a:rPr>
              <a:t>בְּרֵאשִׁית</a:t>
            </a:r>
            <a:r>
              <a:rPr lang="en-US" sz="1200" b="1" smtClean="0">
                <a:solidFill>
                  <a:srgbClr val="002060"/>
                </a:solidFill>
                <a:latin typeface="Adobe Hebrew" panose="02040503050201020203" pitchFamily="18" charset="-79"/>
                <a:cs typeface="Adobe Hebrew" panose="02040503050201020203" pitchFamily="18" charset="-79"/>
              </a:rPr>
              <a:t> [Bereshit]</a:t>
            </a:r>
            <a:r>
              <a:rPr lang="en-US" sz="1200" b="1" baseline="0" smtClean="0">
                <a:solidFill>
                  <a:srgbClr val="002060"/>
                </a:solidFill>
                <a:latin typeface="Adobe Hebrew" panose="02040503050201020203" pitchFamily="18" charset="-79"/>
                <a:cs typeface="Adobe Hebrew" panose="02040503050201020203" pitchFamily="18" charset="-79"/>
              </a:rPr>
              <a:t> ; Pada mulanya</a:t>
            </a:r>
            <a:r>
              <a:rPr lang="en-US" sz="1200" baseline="0" smtClean="0">
                <a:solidFill>
                  <a:srgbClr val="002060"/>
                </a:solidFill>
                <a:latin typeface="Adobe Hebrew" panose="02040503050201020203" pitchFamily="18" charset="-79"/>
                <a:cs typeface="Adobe Hebrew" panose="02040503050201020203" pitchFamily="18" charset="-79"/>
              </a:rPr>
              <a:t> : Yesaya 46:10, Kolose 1:16 / Pada mulanya mengandungi Akhir sesuatu.</a:t>
            </a:r>
            <a:endParaRPr lang="en-US"/>
          </a:p>
        </p:txBody>
      </p:sp>
      <p:sp>
        <p:nvSpPr>
          <p:cNvPr id="4" name="슬라이드 번호 개체 틀 3"/>
          <p:cNvSpPr>
            <a:spLocks noGrp="1"/>
          </p:cNvSpPr>
          <p:nvPr>
            <p:ph type="sldNum" sz="quarter" idx="10"/>
          </p:nvPr>
        </p:nvSpPr>
        <p:spPr/>
        <p:txBody>
          <a:bodyPr/>
          <a:lstStyle/>
          <a:p>
            <a:fld id="{08DDE0FA-1FB3-4564-B8FD-E830B602DF97}" type="slidenum">
              <a:rPr lang="en-US" smtClean="0"/>
              <a:t>26</a:t>
            </a:fld>
            <a:endParaRPr lang="en-US"/>
          </a:p>
        </p:txBody>
      </p:sp>
    </p:spTree>
    <p:extLst>
      <p:ext uri="{BB962C8B-B14F-4D97-AF65-F5344CB8AC3E}">
        <p14:creationId xmlns:p14="http://schemas.microsoft.com/office/powerpoint/2010/main" val="27149744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he-IL" sz="1200" b="1" smtClean="0">
                <a:solidFill>
                  <a:srgbClr val="002060"/>
                </a:solidFill>
                <a:latin typeface="Adobe Hebrew" panose="02040503050201020203" pitchFamily="18" charset="-79"/>
                <a:cs typeface="Adobe Hebrew" panose="02040503050201020203" pitchFamily="18" charset="-79"/>
              </a:rPr>
              <a:t>בְּרֵאשִׁית</a:t>
            </a:r>
            <a:r>
              <a:rPr lang="en-US" sz="1200" b="1" smtClean="0">
                <a:solidFill>
                  <a:srgbClr val="002060"/>
                </a:solidFill>
                <a:latin typeface="Adobe Hebrew" panose="02040503050201020203" pitchFamily="18" charset="-79"/>
                <a:cs typeface="Adobe Hebrew" panose="02040503050201020203" pitchFamily="18" charset="-79"/>
              </a:rPr>
              <a:t> [Bereshit]</a:t>
            </a:r>
            <a:r>
              <a:rPr lang="en-US" sz="1200" b="1" baseline="0" smtClean="0">
                <a:solidFill>
                  <a:srgbClr val="002060"/>
                </a:solidFill>
                <a:latin typeface="Adobe Hebrew" panose="02040503050201020203" pitchFamily="18" charset="-79"/>
                <a:cs typeface="Adobe Hebrew" panose="02040503050201020203" pitchFamily="18" charset="-79"/>
              </a:rPr>
              <a:t> ; Pada mulanya</a:t>
            </a:r>
            <a:r>
              <a:rPr lang="en-US" sz="1200" baseline="0" smtClean="0">
                <a:solidFill>
                  <a:srgbClr val="002060"/>
                </a:solidFill>
                <a:latin typeface="Adobe Hebrew" panose="02040503050201020203" pitchFamily="18" charset="-79"/>
                <a:cs typeface="Adobe Hebrew" panose="02040503050201020203" pitchFamily="18" charset="-79"/>
              </a:rPr>
              <a:t> : </a:t>
            </a:r>
            <a:r>
              <a:rPr lang="en-US" altLang="ko-KR" sz="1200" b="1" smtClean="0">
                <a:solidFill>
                  <a:srgbClr val="FFFF00"/>
                </a:solidFill>
                <a:latin typeface="맑은 고딕" panose="020B0503020000020004" pitchFamily="34" charset="-127"/>
              </a:rPr>
              <a:t> </a:t>
            </a:r>
            <a:r>
              <a:rPr lang="he-IL" altLang="ko-KR" sz="2800" b="1" smtClean="0">
                <a:solidFill>
                  <a:srgbClr val="FFFF00"/>
                </a:solidFill>
                <a:latin typeface="맑은 고딕" panose="020B0503020000020004" pitchFamily="34" charset="-127"/>
              </a:rPr>
              <a:t>ב</a:t>
            </a:r>
            <a:r>
              <a:rPr lang="en-US" altLang="ko-KR" sz="2800" b="1" smtClean="0">
                <a:solidFill>
                  <a:srgbClr val="FFFF00"/>
                </a:solidFill>
                <a:latin typeface="맑은 고딕" panose="020B0503020000020004" pitchFamily="34" charset="-127"/>
              </a:rPr>
              <a:t> </a:t>
            </a:r>
            <a:r>
              <a:rPr lang="en-US" altLang="ko-KR" sz="1200" b="1" smtClean="0">
                <a:solidFill>
                  <a:srgbClr val="FFFF00"/>
                </a:solidFill>
                <a:latin typeface="맑은 고딕" panose="020B0503020000020004" pitchFamily="34" charset="-127"/>
              </a:rPr>
              <a:t>Rumah, dan kata depan (dalam) </a:t>
            </a:r>
            <a:endParaRPr lang="en-US"/>
          </a:p>
        </p:txBody>
      </p:sp>
      <p:sp>
        <p:nvSpPr>
          <p:cNvPr id="4" name="슬라이드 번호 개체 틀 3"/>
          <p:cNvSpPr>
            <a:spLocks noGrp="1"/>
          </p:cNvSpPr>
          <p:nvPr>
            <p:ph type="sldNum" sz="quarter" idx="10"/>
          </p:nvPr>
        </p:nvSpPr>
        <p:spPr/>
        <p:txBody>
          <a:bodyPr/>
          <a:lstStyle/>
          <a:p>
            <a:fld id="{08DDE0FA-1FB3-4564-B8FD-E830B602DF97}" type="slidenum">
              <a:rPr lang="en-US" smtClean="0"/>
              <a:t>27</a:t>
            </a:fld>
            <a:endParaRPr lang="en-US"/>
          </a:p>
        </p:txBody>
      </p:sp>
    </p:spTree>
    <p:extLst>
      <p:ext uri="{BB962C8B-B14F-4D97-AF65-F5344CB8AC3E}">
        <p14:creationId xmlns:p14="http://schemas.microsoft.com/office/powerpoint/2010/main" val="355978818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he-IL" sz="1200" b="1" smtClean="0">
                <a:solidFill>
                  <a:srgbClr val="002060"/>
                </a:solidFill>
                <a:latin typeface="Adobe Hebrew" panose="02040503050201020203" pitchFamily="18" charset="-79"/>
                <a:cs typeface="Adobe Hebrew" panose="02040503050201020203" pitchFamily="18" charset="-79"/>
              </a:rPr>
              <a:t>בְּרֵאשִׁית</a:t>
            </a:r>
            <a:r>
              <a:rPr lang="en-US" sz="1200" b="1" smtClean="0">
                <a:solidFill>
                  <a:srgbClr val="002060"/>
                </a:solidFill>
                <a:latin typeface="Adobe Hebrew" panose="02040503050201020203" pitchFamily="18" charset="-79"/>
                <a:cs typeface="Adobe Hebrew" panose="02040503050201020203" pitchFamily="18" charset="-79"/>
              </a:rPr>
              <a:t> [Bereshit]</a:t>
            </a:r>
            <a:r>
              <a:rPr lang="en-US" sz="1200" b="1" baseline="0" smtClean="0">
                <a:solidFill>
                  <a:srgbClr val="002060"/>
                </a:solidFill>
                <a:latin typeface="Adobe Hebrew" panose="02040503050201020203" pitchFamily="18" charset="-79"/>
                <a:cs typeface="Adobe Hebrew" panose="02040503050201020203" pitchFamily="18" charset="-79"/>
              </a:rPr>
              <a:t> ; </a:t>
            </a:r>
            <a:endParaRPr lang="en-US" sz="1200" baseline="0" smtClean="0">
              <a:solidFill>
                <a:srgbClr val="002060"/>
              </a:solidFill>
              <a:latin typeface="Adobe Hebrew" panose="02040503050201020203" pitchFamily="18" charset="-79"/>
              <a:cs typeface="Adobe Hebrew" panose="02040503050201020203" pitchFamily="18" charset="-79"/>
            </a:endParaRPr>
          </a:p>
          <a:p>
            <a:r>
              <a:rPr lang="en-US" sz="1200" b="1" i="0" kern="1200" smtClean="0">
                <a:solidFill>
                  <a:schemeClr val="tx1"/>
                </a:solidFill>
                <a:effectLst/>
                <a:latin typeface="+mn-lt"/>
                <a:ea typeface="+mn-ea"/>
                <a:cs typeface="+mn-cs"/>
              </a:rPr>
              <a:t>Yes. 46:10 </a:t>
            </a:r>
            <a:r>
              <a:rPr lang="en-US" sz="1200" b="0" i="0" kern="1200" smtClean="0">
                <a:solidFill>
                  <a:schemeClr val="tx1"/>
                </a:solidFill>
                <a:effectLst/>
                <a:latin typeface="+mn-lt"/>
                <a:ea typeface="+mn-ea"/>
                <a:cs typeface="+mn-cs"/>
              </a:rPr>
              <a:t>– 10</a:t>
            </a:r>
            <a:r>
              <a:rPr lang="en-US" sz="1200" b="0" i="0" kern="1200" baseline="0" smtClean="0">
                <a:solidFill>
                  <a:schemeClr val="tx1"/>
                </a:solidFill>
                <a:effectLst/>
                <a:latin typeface="+mn-lt"/>
                <a:ea typeface="+mn-ea"/>
                <a:cs typeface="+mn-cs"/>
              </a:rPr>
              <a:t> </a:t>
            </a:r>
            <a:r>
              <a:rPr lang="en-US" sz="1200" b="0" i="0" kern="1200" smtClean="0">
                <a:solidFill>
                  <a:schemeClr val="tx1"/>
                </a:solidFill>
                <a:effectLst/>
                <a:latin typeface="+mn-lt"/>
                <a:ea typeface="+mn-ea"/>
                <a:cs typeface="+mn-cs"/>
              </a:rPr>
              <a:t>Akulah yang memberitahukan </a:t>
            </a:r>
            <a:r>
              <a:rPr lang="en-US" sz="1200" b="1" i="0" kern="1200" smtClean="0">
                <a:solidFill>
                  <a:schemeClr val="tx1"/>
                </a:solidFill>
                <a:effectLst/>
                <a:latin typeface="+mn-lt"/>
                <a:ea typeface="+mn-ea"/>
                <a:cs typeface="+mn-cs"/>
              </a:rPr>
              <a:t>akhir sesuatu sejak awalnya</a:t>
            </a:r>
            <a:r>
              <a:rPr lang="en-US" sz="1200" b="0" i="0" kern="1200" smtClean="0">
                <a:solidFill>
                  <a:schemeClr val="tx1"/>
                </a:solidFill>
                <a:effectLst/>
                <a:latin typeface="+mn-lt"/>
                <a:ea typeface="+mn-ea"/>
                <a:cs typeface="+mn-cs"/>
              </a:rPr>
              <a:t>, dan hal-hal yang belum terjadi sejak zaman dahulu. Firman-Ku, '</a:t>
            </a:r>
            <a:r>
              <a:rPr lang="en-US" sz="1200" b="1" i="0" kern="1200" smtClean="0">
                <a:solidFill>
                  <a:schemeClr val="tx1"/>
                </a:solidFill>
                <a:effectLst/>
                <a:latin typeface="+mn-lt"/>
                <a:ea typeface="+mn-ea"/>
                <a:cs typeface="+mn-cs"/>
              </a:rPr>
              <a:t>Rancangan-Ku</a:t>
            </a:r>
            <a:r>
              <a:rPr lang="en-US" sz="1200" b="0" i="0" kern="1200" smtClean="0">
                <a:solidFill>
                  <a:schemeClr val="tx1"/>
                </a:solidFill>
                <a:effectLst/>
                <a:latin typeface="+mn-lt"/>
                <a:ea typeface="+mn-ea"/>
                <a:cs typeface="+mn-cs"/>
              </a:rPr>
              <a:t> akan terlaksana. Aku akan melakukan segala kehendak-Ku.</a:t>
            </a:r>
          </a:p>
          <a:p>
            <a:r>
              <a:rPr lang="en-US" sz="1200" b="1" baseline="0" smtClean="0">
                <a:solidFill>
                  <a:srgbClr val="002060"/>
                </a:solidFill>
                <a:latin typeface="Adobe Hebrew" panose="02040503050201020203" pitchFamily="18" charset="-79"/>
                <a:cs typeface="Adobe Hebrew" panose="02040503050201020203" pitchFamily="18" charset="-79"/>
              </a:rPr>
              <a:t>Kol. 1:16-17 </a:t>
            </a:r>
            <a:r>
              <a:rPr lang="en-US" sz="1200" baseline="0" smtClean="0">
                <a:solidFill>
                  <a:srgbClr val="002060"/>
                </a:solidFill>
                <a:latin typeface="Adobe Hebrew" panose="02040503050201020203" pitchFamily="18" charset="-79"/>
                <a:cs typeface="Adobe Hebrew" panose="02040503050201020203" pitchFamily="18" charset="-79"/>
              </a:rPr>
              <a:t>– 16 </a:t>
            </a:r>
            <a:r>
              <a:rPr lang="en-US" sz="1200" b="0" i="0" kern="1200" smtClean="0">
                <a:solidFill>
                  <a:schemeClr val="tx1"/>
                </a:solidFill>
                <a:effectLst/>
                <a:latin typeface="+mn-lt"/>
                <a:ea typeface="+mn-ea"/>
                <a:cs typeface="+mn-cs"/>
              </a:rPr>
              <a:t>Kerana melalui Dia segala sesuatu diciptakan: yang wujud di bumi dan di syurga, yang kelihatan dan tidak kelihatan, baik yang bertakhta mahupun yang berkuasa, baik pemerintah mahupun kerajaan; segala-galanya telah dicipta melalui-Nya dan untuk-Nya. 17 Dia terdahulu daripada segalanya, dan setiap yang wujud ada dalam-Nya.</a:t>
            </a:r>
            <a:endParaRPr lang="en-US" smtClean="0"/>
          </a:p>
        </p:txBody>
      </p:sp>
      <p:sp>
        <p:nvSpPr>
          <p:cNvPr id="4" name="슬라이드 번호 개체 틀 3"/>
          <p:cNvSpPr>
            <a:spLocks noGrp="1"/>
          </p:cNvSpPr>
          <p:nvPr>
            <p:ph type="sldNum" sz="quarter" idx="10"/>
          </p:nvPr>
        </p:nvSpPr>
        <p:spPr/>
        <p:txBody>
          <a:bodyPr/>
          <a:lstStyle/>
          <a:p>
            <a:fld id="{08DDE0FA-1FB3-4564-B8FD-E830B602DF97}" type="slidenum">
              <a:rPr lang="en-US" smtClean="0"/>
              <a:t>28</a:t>
            </a:fld>
            <a:endParaRPr lang="en-US"/>
          </a:p>
        </p:txBody>
      </p:sp>
    </p:spTree>
    <p:extLst>
      <p:ext uri="{BB962C8B-B14F-4D97-AF65-F5344CB8AC3E}">
        <p14:creationId xmlns:p14="http://schemas.microsoft.com/office/powerpoint/2010/main" val="197942728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he-IL" sz="1200" b="1" smtClean="0">
                <a:solidFill>
                  <a:srgbClr val="002060"/>
                </a:solidFill>
                <a:latin typeface="Adobe Hebrew" panose="02040503050201020203" pitchFamily="18" charset="-79"/>
                <a:cs typeface="Adobe Hebrew" panose="02040503050201020203" pitchFamily="18" charset="-79"/>
              </a:rPr>
              <a:t>בְּרֵאשִׁית</a:t>
            </a:r>
            <a:r>
              <a:rPr lang="en-US" sz="1200" b="1" smtClean="0">
                <a:solidFill>
                  <a:srgbClr val="002060"/>
                </a:solidFill>
                <a:latin typeface="Adobe Hebrew" panose="02040503050201020203" pitchFamily="18" charset="-79"/>
                <a:cs typeface="Adobe Hebrew" panose="02040503050201020203" pitchFamily="18" charset="-79"/>
              </a:rPr>
              <a:t> [Bereshit]</a:t>
            </a:r>
            <a:r>
              <a:rPr lang="en-US" sz="1200" b="1" baseline="0" smtClean="0">
                <a:solidFill>
                  <a:srgbClr val="002060"/>
                </a:solidFill>
                <a:latin typeface="Adobe Hebrew" panose="02040503050201020203" pitchFamily="18" charset="-79"/>
                <a:cs typeface="Adobe Hebrew" panose="02040503050201020203" pitchFamily="18" charset="-79"/>
              </a:rPr>
              <a:t> ; </a:t>
            </a:r>
            <a:endParaRPr lang="en-US" sz="1200" baseline="0" smtClean="0">
              <a:solidFill>
                <a:srgbClr val="002060"/>
              </a:solidFill>
              <a:latin typeface="Adobe Hebrew" panose="02040503050201020203" pitchFamily="18" charset="-79"/>
              <a:cs typeface="Adobe Hebrew" panose="02040503050201020203" pitchFamily="18" charset="-79"/>
            </a:endParaRPr>
          </a:p>
          <a:p>
            <a:r>
              <a:rPr lang="en-US" sz="1200" b="1" i="0" kern="1200" smtClean="0">
                <a:solidFill>
                  <a:schemeClr val="tx1"/>
                </a:solidFill>
                <a:effectLst/>
                <a:latin typeface="+mn-lt"/>
                <a:ea typeface="+mn-ea"/>
                <a:cs typeface="+mn-cs"/>
              </a:rPr>
              <a:t>Yes. 46:10 </a:t>
            </a:r>
            <a:r>
              <a:rPr lang="en-US" sz="1200" b="0" i="0" kern="1200" smtClean="0">
                <a:solidFill>
                  <a:schemeClr val="tx1"/>
                </a:solidFill>
                <a:effectLst/>
                <a:latin typeface="+mn-lt"/>
                <a:ea typeface="+mn-ea"/>
                <a:cs typeface="+mn-cs"/>
              </a:rPr>
              <a:t>– 10</a:t>
            </a:r>
            <a:r>
              <a:rPr lang="en-US" sz="1200" b="0" i="0" kern="1200" baseline="0" smtClean="0">
                <a:solidFill>
                  <a:schemeClr val="tx1"/>
                </a:solidFill>
                <a:effectLst/>
                <a:latin typeface="+mn-lt"/>
                <a:ea typeface="+mn-ea"/>
                <a:cs typeface="+mn-cs"/>
              </a:rPr>
              <a:t> </a:t>
            </a:r>
            <a:r>
              <a:rPr lang="en-US" sz="1200" b="0" i="0" kern="1200" smtClean="0">
                <a:solidFill>
                  <a:schemeClr val="tx1"/>
                </a:solidFill>
                <a:effectLst/>
                <a:latin typeface="+mn-lt"/>
                <a:ea typeface="+mn-ea"/>
                <a:cs typeface="+mn-cs"/>
              </a:rPr>
              <a:t>Akulah yang memberitahukan </a:t>
            </a:r>
            <a:r>
              <a:rPr lang="en-US" sz="1200" b="1" i="0" kern="1200" smtClean="0">
                <a:solidFill>
                  <a:schemeClr val="tx1"/>
                </a:solidFill>
                <a:effectLst/>
                <a:latin typeface="+mn-lt"/>
                <a:ea typeface="+mn-ea"/>
                <a:cs typeface="+mn-cs"/>
              </a:rPr>
              <a:t>akhir sesuatu sejak awalnya</a:t>
            </a:r>
            <a:r>
              <a:rPr lang="en-US" sz="1200" b="0" i="0" kern="1200" smtClean="0">
                <a:solidFill>
                  <a:schemeClr val="tx1"/>
                </a:solidFill>
                <a:effectLst/>
                <a:latin typeface="+mn-lt"/>
                <a:ea typeface="+mn-ea"/>
                <a:cs typeface="+mn-cs"/>
              </a:rPr>
              <a:t>, dan hal-hal yang belum terjadi sejak zaman dahulu. Firman-Ku, '</a:t>
            </a:r>
            <a:r>
              <a:rPr lang="en-US" sz="1200" b="1" i="0" kern="1200" smtClean="0">
                <a:solidFill>
                  <a:schemeClr val="tx1"/>
                </a:solidFill>
                <a:effectLst/>
                <a:latin typeface="+mn-lt"/>
                <a:ea typeface="+mn-ea"/>
                <a:cs typeface="+mn-cs"/>
              </a:rPr>
              <a:t>Rancangan-Ku</a:t>
            </a:r>
            <a:r>
              <a:rPr lang="en-US" sz="1200" b="0" i="0" kern="1200" smtClean="0">
                <a:solidFill>
                  <a:schemeClr val="tx1"/>
                </a:solidFill>
                <a:effectLst/>
                <a:latin typeface="+mn-lt"/>
                <a:ea typeface="+mn-ea"/>
                <a:cs typeface="+mn-cs"/>
              </a:rPr>
              <a:t> akan terlaksana. Aku akan melakukan segala kehendak-Ku.</a:t>
            </a:r>
          </a:p>
          <a:p>
            <a:r>
              <a:rPr lang="en-US" sz="1200" b="1" baseline="0" smtClean="0">
                <a:solidFill>
                  <a:srgbClr val="002060"/>
                </a:solidFill>
                <a:latin typeface="Adobe Hebrew" panose="02040503050201020203" pitchFamily="18" charset="-79"/>
                <a:cs typeface="Adobe Hebrew" panose="02040503050201020203" pitchFamily="18" charset="-79"/>
              </a:rPr>
              <a:t>Kol. 1:16-17 </a:t>
            </a:r>
            <a:r>
              <a:rPr lang="en-US" sz="1200" baseline="0" smtClean="0">
                <a:solidFill>
                  <a:srgbClr val="002060"/>
                </a:solidFill>
                <a:latin typeface="Adobe Hebrew" panose="02040503050201020203" pitchFamily="18" charset="-79"/>
                <a:cs typeface="Adobe Hebrew" panose="02040503050201020203" pitchFamily="18" charset="-79"/>
              </a:rPr>
              <a:t>– 16 </a:t>
            </a:r>
            <a:r>
              <a:rPr lang="en-US" sz="1200" b="0" i="0" kern="1200" smtClean="0">
                <a:solidFill>
                  <a:schemeClr val="tx1"/>
                </a:solidFill>
                <a:effectLst/>
                <a:latin typeface="+mn-lt"/>
                <a:ea typeface="+mn-ea"/>
                <a:cs typeface="+mn-cs"/>
              </a:rPr>
              <a:t>Kerana melalui Dia segala sesuatu diciptakan: yang wujud di bumi dan di syurga, yang kelihatan dan tidak kelihatan, baik yang bertakhta mahupun yang berkuasa, baik pemerintah mahupun kerajaan; segala-galanya telah dicipta melalui-Nya dan untuk-Nya. 17 Dia terdahulu daripada segalanya, dan setiap yang wujud ada dalam-Nya.</a:t>
            </a:r>
            <a:endParaRPr lang="en-US" smtClean="0"/>
          </a:p>
        </p:txBody>
      </p:sp>
      <p:sp>
        <p:nvSpPr>
          <p:cNvPr id="4" name="슬라이드 번호 개체 틀 3"/>
          <p:cNvSpPr>
            <a:spLocks noGrp="1"/>
          </p:cNvSpPr>
          <p:nvPr>
            <p:ph type="sldNum" sz="quarter" idx="10"/>
          </p:nvPr>
        </p:nvSpPr>
        <p:spPr/>
        <p:txBody>
          <a:bodyPr/>
          <a:lstStyle/>
          <a:p>
            <a:fld id="{08DDE0FA-1FB3-4564-B8FD-E830B602DF97}" type="slidenum">
              <a:rPr lang="en-US" smtClean="0"/>
              <a:t>29</a:t>
            </a:fld>
            <a:endParaRPr lang="en-US"/>
          </a:p>
        </p:txBody>
      </p:sp>
    </p:spTree>
    <p:extLst>
      <p:ext uri="{BB962C8B-B14F-4D97-AF65-F5344CB8AC3E}">
        <p14:creationId xmlns:p14="http://schemas.microsoft.com/office/powerpoint/2010/main" val="59449249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DDE0FA-1FB3-4564-B8FD-E830B602DF9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5280121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he-IL" sz="1200" smtClean="0">
                <a:solidFill>
                  <a:srgbClr val="002060"/>
                </a:solidFill>
                <a:latin typeface="Adobe Hebrew" panose="02040503050201020203" pitchFamily="18" charset="-79"/>
                <a:cs typeface="Adobe Hebrew" panose="02040503050201020203" pitchFamily="18" charset="-79"/>
              </a:rPr>
              <a:t> בָּרָא </a:t>
            </a:r>
            <a:endParaRPr lang="en-US"/>
          </a:p>
        </p:txBody>
      </p:sp>
      <p:sp>
        <p:nvSpPr>
          <p:cNvPr id="4" name="슬라이드 번호 개체 틀 3"/>
          <p:cNvSpPr>
            <a:spLocks noGrp="1"/>
          </p:cNvSpPr>
          <p:nvPr>
            <p:ph type="sldNum" sz="quarter" idx="10"/>
          </p:nvPr>
        </p:nvSpPr>
        <p:spPr/>
        <p:txBody>
          <a:bodyPr/>
          <a:lstStyle/>
          <a:p>
            <a:fld id="{08DDE0FA-1FB3-4564-B8FD-E830B602DF97}" type="slidenum">
              <a:rPr lang="en-US" smtClean="0"/>
              <a:t>31</a:t>
            </a:fld>
            <a:endParaRPr lang="en-US"/>
          </a:p>
        </p:txBody>
      </p:sp>
    </p:spTree>
    <p:extLst>
      <p:ext uri="{BB962C8B-B14F-4D97-AF65-F5344CB8AC3E}">
        <p14:creationId xmlns:p14="http://schemas.microsoft.com/office/powerpoint/2010/main" val="325838290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he-IL" sz="1200" b="1" smtClean="0">
                <a:solidFill>
                  <a:srgbClr val="002060"/>
                </a:solidFill>
                <a:latin typeface="Adobe Hebrew" panose="02040503050201020203" pitchFamily="18" charset="-79"/>
                <a:cs typeface="Adobe Hebrew" panose="02040503050201020203" pitchFamily="18" charset="-79"/>
              </a:rPr>
              <a:t>בְּרֵאשִׁית</a:t>
            </a:r>
            <a:r>
              <a:rPr lang="en-US" sz="1200" b="1" smtClean="0">
                <a:solidFill>
                  <a:srgbClr val="002060"/>
                </a:solidFill>
                <a:latin typeface="Adobe Hebrew" panose="02040503050201020203" pitchFamily="18" charset="-79"/>
                <a:cs typeface="Adobe Hebrew" panose="02040503050201020203" pitchFamily="18" charset="-79"/>
              </a:rPr>
              <a:t> [Bereshit]</a:t>
            </a:r>
            <a:r>
              <a:rPr lang="en-US" sz="1200" b="1" baseline="0" smtClean="0">
                <a:solidFill>
                  <a:srgbClr val="002060"/>
                </a:solidFill>
                <a:latin typeface="Adobe Hebrew" panose="02040503050201020203" pitchFamily="18" charset="-79"/>
                <a:cs typeface="Adobe Hebrew" panose="02040503050201020203" pitchFamily="18" charset="-79"/>
              </a:rPr>
              <a:t> ; </a:t>
            </a:r>
            <a:endParaRPr lang="en-US" sz="1200" baseline="0" smtClean="0">
              <a:solidFill>
                <a:srgbClr val="002060"/>
              </a:solidFill>
              <a:latin typeface="Adobe Hebrew" panose="02040503050201020203" pitchFamily="18" charset="-79"/>
              <a:cs typeface="Adobe Hebrew" panose="02040503050201020203" pitchFamily="18" charset="-79"/>
            </a:endParaRPr>
          </a:p>
          <a:p>
            <a:r>
              <a:rPr lang="en-US" sz="1200" b="1" i="0" kern="1200" smtClean="0">
                <a:solidFill>
                  <a:schemeClr val="tx1"/>
                </a:solidFill>
                <a:effectLst/>
                <a:latin typeface="+mn-lt"/>
                <a:ea typeface="+mn-ea"/>
                <a:cs typeface="+mn-cs"/>
              </a:rPr>
              <a:t>Yes. 46:10 </a:t>
            </a:r>
            <a:r>
              <a:rPr lang="en-US" sz="1200" b="0" i="0" kern="1200" smtClean="0">
                <a:solidFill>
                  <a:schemeClr val="tx1"/>
                </a:solidFill>
                <a:effectLst/>
                <a:latin typeface="+mn-lt"/>
                <a:ea typeface="+mn-ea"/>
                <a:cs typeface="+mn-cs"/>
              </a:rPr>
              <a:t>– 10</a:t>
            </a:r>
            <a:r>
              <a:rPr lang="en-US" sz="1200" b="0" i="0" kern="1200" baseline="0" smtClean="0">
                <a:solidFill>
                  <a:schemeClr val="tx1"/>
                </a:solidFill>
                <a:effectLst/>
                <a:latin typeface="+mn-lt"/>
                <a:ea typeface="+mn-ea"/>
                <a:cs typeface="+mn-cs"/>
              </a:rPr>
              <a:t> </a:t>
            </a:r>
            <a:r>
              <a:rPr lang="en-US" sz="1200" b="0" i="0" kern="1200" smtClean="0">
                <a:solidFill>
                  <a:schemeClr val="tx1"/>
                </a:solidFill>
                <a:effectLst/>
                <a:latin typeface="+mn-lt"/>
                <a:ea typeface="+mn-ea"/>
                <a:cs typeface="+mn-cs"/>
              </a:rPr>
              <a:t>Akulah yang memberitahukan </a:t>
            </a:r>
            <a:r>
              <a:rPr lang="en-US" sz="1200" b="1" i="0" kern="1200" smtClean="0">
                <a:solidFill>
                  <a:schemeClr val="tx1"/>
                </a:solidFill>
                <a:effectLst/>
                <a:latin typeface="+mn-lt"/>
                <a:ea typeface="+mn-ea"/>
                <a:cs typeface="+mn-cs"/>
              </a:rPr>
              <a:t>akhir sesuatu sejak awalnya</a:t>
            </a:r>
            <a:r>
              <a:rPr lang="en-US" sz="1200" b="0" i="0" kern="1200" smtClean="0">
                <a:solidFill>
                  <a:schemeClr val="tx1"/>
                </a:solidFill>
                <a:effectLst/>
                <a:latin typeface="+mn-lt"/>
                <a:ea typeface="+mn-ea"/>
                <a:cs typeface="+mn-cs"/>
              </a:rPr>
              <a:t>, dan hal-hal yang belum terjadi sejak zaman dahulu. Firman-Ku, '</a:t>
            </a:r>
            <a:r>
              <a:rPr lang="en-US" sz="1200" b="1" i="0" kern="1200" smtClean="0">
                <a:solidFill>
                  <a:schemeClr val="tx1"/>
                </a:solidFill>
                <a:effectLst/>
                <a:latin typeface="+mn-lt"/>
                <a:ea typeface="+mn-ea"/>
                <a:cs typeface="+mn-cs"/>
              </a:rPr>
              <a:t>Rancangan-Ku</a:t>
            </a:r>
            <a:r>
              <a:rPr lang="en-US" sz="1200" b="0" i="0" kern="1200" smtClean="0">
                <a:solidFill>
                  <a:schemeClr val="tx1"/>
                </a:solidFill>
                <a:effectLst/>
                <a:latin typeface="+mn-lt"/>
                <a:ea typeface="+mn-ea"/>
                <a:cs typeface="+mn-cs"/>
              </a:rPr>
              <a:t> akan terlaksana. Aku akan melakukan segala kehendak-Ku.</a:t>
            </a:r>
          </a:p>
          <a:p>
            <a:r>
              <a:rPr lang="en-US" sz="1200" b="1" baseline="0" smtClean="0">
                <a:solidFill>
                  <a:srgbClr val="002060"/>
                </a:solidFill>
                <a:latin typeface="Adobe Hebrew" panose="02040503050201020203" pitchFamily="18" charset="-79"/>
                <a:cs typeface="Adobe Hebrew" panose="02040503050201020203" pitchFamily="18" charset="-79"/>
              </a:rPr>
              <a:t>Kol. 1:16-17 </a:t>
            </a:r>
            <a:r>
              <a:rPr lang="en-US" sz="1200" baseline="0" smtClean="0">
                <a:solidFill>
                  <a:srgbClr val="002060"/>
                </a:solidFill>
                <a:latin typeface="Adobe Hebrew" panose="02040503050201020203" pitchFamily="18" charset="-79"/>
                <a:cs typeface="Adobe Hebrew" panose="02040503050201020203" pitchFamily="18" charset="-79"/>
              </a:rPr>
              <a:t>– 16 </a:t>
            </a:r>
            <a:r>
              <a:rPr lang="en-US" sz="1200" b="0" i="0" kern="1200" smtClean="0">
                <a:solidFill>
                  <a:schemeClr val="tx1"/>
                </a:solidFill>
                <a:effectLst/>
                <a:latin typeface="+mn-lt"/>
                <a:ea typeface="+mn-ea"/>
                <a:cs typeface="+mn-cs"/>
              </a:rPr>
              <a:t>Kerana melalui Dia segala sesuatu diciptakan: yang wujud di bumi dan di syurga, yang kelihatan dan tidak kelihatan, baik yang bertakhta mahupun yang berkuasa, baik pemerintah mahupun kerajaan; segala-galanya telah dicipta melalui-Nya dan untuk-Nya. 17 Dia terdahulu daripada segalanya, dan setiap yang wujud ada dalam-Nya.</a:t>
            </a:r>
            <a:endParaRPr lang="en-US" smtClean="0"/>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DDE0FA-1FB3-4564-B8FD-E830B602DF9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733044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kern="1200" smtClean="0">
                <a:solidFill>
                  <a:schemeClr val="tx1"/>
                </a:solidFill>
                <a:effectLst/>
                <a:latin typeface="+mn-lt"/>
                <a:ea typeface="+mn-ea"/>
                <a:cs typeface="+mn-cs"/>
              </a:rPr>
              <a:t>Manifesto Penciptaan:</a:t>
            </a:r>
            <a:r>
              <a:rPr lang="en-US" sz="1200" b="1" i="0" kern="1200" baseline="0" smtClean="0">
                <a:solidFill>
                  <a:schemeClr val="tx1"/>
                </a:solidFill>
                <a:effectLst/>
                <a:latin typeface="+mn-lt"/>
                <a:ea typeface="+mn-ea"/>
                <a:cs typeface="+mn-cs"/>
              </a:rPr>
              <a:t> Kej. 1:1-2</a:t>
            </a:r>
            <a:endParaRPr lang="en-US" b="1" smtClean="0"/>
          </a:p>
          <a:p>
            <a:r>
              <a:rPr lang="en-US" sz="1200" b="1" i="0" kern="1200" baseline="30000" smtClean="0">
                <a:solidFill>
                  <a:schemeClr val="tx1"/>
                </a:solidFill>
                <a:effectLst/>
                <a:latin typeface="+mn-lt"/>
                <a:ea typeface="+mn-ea"/>
                <a:cs typeface="+mn-cs"/>
              </a:rPr>
              <a:t> 1</a:t>
            </a:r>
            <a:r>
              <a:rPr lang="en-US" sz="1200" b="0" i="0" kern="1200" smtClean="0">
                <a:solidFill>
                  <a:schemeClr val="tx1"/>
                </a:solidFill>
                <a:effectLst/>
                <a:latin typeface="+mn-lt"/>
                <a:ea typeface="+mn-ea"/>
                <a:cs typeface="+mn-cs"/>
              </a:rPr>
              <a:t>Pada mulanya Allah menciptakan langit dan bumi. </a:t>
            </a:r>
            <a:r>
              <a:rPr lang="en-US" sz="1200" b="1" i="0" kern="1200" baseline="30000" smtClean="0">
                <a:solidFill>
                  <a:schemeClr val="tx1"/>
                </a:solidFill>
                <a:effectLst/>
                <a:latin typeface="+mn-lt"/>
                <a:ea typeface="+mn-ea"/>
                <a:cs typeface="+mn-cs"/>
              </a:rPr>
              <a:t>2</a:t>
            </a:r>
            <a:r>
              <a:rPr lang="en-US" sz="1200" b="0" i="0" kern="1200" smtClean="0">
                <a:solidFill>
                  <a:schemeClr val="tx1"/>
                </a:solidFill>
                <a:effectLst/>
                <a:latin typeface="+mn-lt"/>
                <a:ea typeface="+mn-ea"/>
                <a:cs typeface="+mn-cs"/>
              </a:rPr>
              <a:t>Bumi tidak berbentuk dan kosong; kegelapan menyelubungi permukaan samudera, dan Roh Allah melayang-layang di atas permukaan air.</a:t>
            </a:r>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DDE0FA-1FB3-4564-B8FD-E830B602DF9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4378335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sz="1200" smtClean="0">
                <a:solidFill>
                  <a:srgbClr val="002060"/>
                </a:solidFill>
                <a:latin typeface="Adobe Hebrew" panose="02040503050201020203" pitchFamily="18" charset="-79"/>
                <a:cs typeface="Adobe Hebrew" panose="02040503050201020203" pitchFamily="18" charset="-79"/>
              </a:rPr>
              <a:t>Yeremia</a:t>
            </a:r>
            <a:r>
              <a:rPr lang="en-US" sz="1200" baseline="0" smtClean="0">
                <a:solidFill>
                  <a:srgbClr val="002060"/>
                </a:solidFill>
                <a:latin typeface="Adobe Hebrew" panose="02040503050201020203" pitchFamily="18" charset="-79"/>
                <a:cs typeface="Adobe Hebrew" panose="02040503050201020203" pitchFamily="18" charset="-79"/>
              </a:rPr>
              <a:t> 4:25 – </a:t>
            </a:r>
            <a:r>
              <a:rPr lang="sv-SE" sz="1200" b="1" i="0" kern="1200" baseline="30000" smtClean="0">
                <a:solidFill>
                  <a:schemeClr val="tx1"/>
                </a:solidFill>
                <a:effectLst/>
                <a:latin typeface="+mn-lt"/>
                <a:ea typeface="+mn-ea"/>
                <a:cs typeface="+mn-cs"/>
              </a:rPr>
              <a:t>25 </a:t>
            </a:r>
            <a:r>
              <a:rPr lang="sv-SE" sz="1200" b="0" i="0" kern="1200" smtClean="0">
                <a:solidFill>
                  <a:schemeClr val="tx1"/>
                </a:solidFill>
                <a:effectLst/>
                <a:latin typeface="+mn-lt"/>
                <a:ea typeface="+mn-ea"/>
                <a:cs typeface="+mn-cs"/>
              </a:rPr>
              <a:t>Aku melihat, ternyata tidak ada manusia, dan semua burung di udara telah lari terbang.</a:t>
            </a:r>
            <a:endParaRPr lang="en-US"/>
          </a:p>
        </p:txBody>
      </p:sp>
      <p:sp>
        <p:nvSpPr>
          <p:cNvPr id="4" name="슬라이드 번호 개체 틀 3"/>
          <p:cNvSpPr>
            <a:spLocks noGrp="1"/>
          </p:cNvSpPr>
          <p:nvPr>
            <p:ph type="sldNum" sz="quarter" idx="10"/>
          </p:nvPr>
        </p:nvSpPr>
        <p:spPr/>
        <p:txBody>
          <a:bodyPr/>
          <a:lstStyle/>
          <a:p>
            <a:fld id="{08DDE0FA-1FB3-4564-B8FD-E830B602DF97}" type="slidenum">
              <a:rPr lang="en-US" smtClean="0"/>
              <a:t>34</a:t>
            </a:fld>
            <a:endParaRPr lang="en-US"/>
          </a:p>
        </p:txBody>
      </p:sp>
    </p:spTree>
    <p:extLst>
      <p:ext uri="{BB962C8B-B14F-4D97-AF65-F5344CB8AC3E}">
        <p14:creationId xmlns:p14="http://schemas.microsoft.com/office/powerpoint/2010/main" val="22097553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smtClean="0"/>
              <a:t>[tob] Baik.</a:t>
            </a:r>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DDE0FA-1FB3-4564-B8FD-E830B602DF9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236954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sz="1200" smtClean="0">
                <a:solidFill>
                  <a:srgbClr val="002060"/>
                </a:solidFill>
                <a:latin typeface="Adobe Hebrew" panose="02040503050201020203" pitchFamily="18" charset="-79"/>
                <a:cs typeface="Adobe Hebrew" panose="02040503050201020203" pitchFamily="18" charset="-79"/>
              </a:rPr>
              <a:t>Yeremia</a:t>
            </a:r>
            <a:r>
              <a:rPr lang="en-US" sz="1200" baseline="0" smtClean="0">
                <a:solidFill>
                  <a:srgbClr val="002060"/>
                </a:solidFill>
                <a:latin typeface="Adobe Hebrew" panose="02040503050201020203" pitchFamily="18" charset="-79"/>
                <a:cs typeface="Adobe Hebrew" panose="02040503050201020203" pitchFamily="18" charset="-79"/>
              </a:rPr>
              <a:t> 4:25 – </a:t>
            </a:r>
            <a:r>
              <a:rPr lang="sv-SE" sz="1200" b="1" i="0" kern="1200" baseline="30000" smtClean="0">
                <a:solidFill>
                  <a:schemeClr val="tx1"/>
                </a:solidFill>
                <a:effectLst/>
                <a:latin typeface="+mn-lt"/>
                <a:ea typeface="+mn-ea"/>
                <a:cs typeface="+mn-cs"/>
              </a:rPr>
              <a:t>25 </a:t>
            </a:r>
            <a:r>
              <a:rPr lang="sv-SE" sz="1200" b="0" i="0" kern="1200" smtClean="0">
                <a:solidFill>
                  <a:schemeClr val="tx1"/>
                </a:solidFill>
                <a:effectLst/>
                <a:latin typeface="+mn-lt"/>
                <a:ea typeface="+mn-ea"/>
                <a:cs typeface="+mn-cs"/>
              </a:rPr>
              <a:t>Aku melihat, ternyata tidak ada manusia, dan semua burung di udara telah lari terbang.</a:t>
            </a:r>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DDE0FA-1FB3-4564-B8FD-E830B602DF9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9997741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sz="1200" b="1" smtClean="0">
                <a:solidFill>
                  <a:srgbClr val="FF0000"/>
                </a:solidFill>
                <a:latin typeface="+mn-lt"/>
                <a:ea typeface="+mn-ea"/>
              </a:rPr>
              <a:t>Kej. 1:2 – </a:t>
            </a:r>
            <a:r>
              <a:rPr lang="en-US" sz="1200" b="1" i="0" kern="1200" baseline="30000" smtClean="0">
                <a:solidFill>
                  <a:schemeClr val="tx1"/>
                </a:solidFill>
                <a:effectLst/>
                <a:latin typeface="+mn-lt"/>
                <a:ea typeface="+mn-ea"/>
                <a:cs typeface="+mn-cs"/>
              </a:rPr>
              <a:t>2 </a:t>
            </a:r>
            <a:r>
              <a:rPr lang="en-US" sz="1200" b="0" i="0" kern="1200" smtClean="0">
                <a:solidFill>
                  <a:schemeClr val="tx1"/>
                </a:solidFill>
                <a:effectLst/>
                <a:latin typeface="+mn-lt"/>
                <a:ea typeface="+mn-ea"/>
                <a:cs typeface="+mn-cs"/>
              </a:rPr>
              <a:t>Bumi </a:t>
            </a:r>
            <a:r>
              <a:rPr lang="en-US" sz="1200" b="1" i="0" kern="1200" smtClean="0">
                <a:solidFill>
                  <a:schemeClr val="tx1"/>
                </a:solidFill>
                <a:effectLst/>
                <a:latin typeface="+mn-lt"/>
                <a:ea typeface="+mn-ea"/>
                <a:cs typeface="+mn-cs"/>
              </a:rPr>
              <a:t>tidak berbentuk </a:t>
            </a:r>
            <a:r>
              <a:rPr lang="en-US" sz="1200" b="0" i="0" kern="1200" smtClean="0">
                <a:solidFill>
                  <a:schemeClr val="tx1"/>
                </a:solidFill>
                <a:effectLst/>
                <a:latin typeface="+mn-lt"/>
                <a:ea typeface="+mn-ea"/>
                <a:cs typeface="+mn-cs"/>
              </a:rPr>
              <a:t>dan </a:t>
            </a:r>
            <a:r>
              <a:rPr lang="en-US" sz="1200" b="1" i="0" kern="1200" smtClean="0">
                <a:solidFill>
                  <a:schemeClr val="tx1"/>
                </a:solidFill>
                <a:effectLst/>
                <a:latin typeface="+mn-lt"/>
                <a:ea typeface="+mn-ea"/>
                <a:cs typeface="+mn-cs"/>
              </a:rPr>
              <a:t>kosong</a:t>
            </a:r>
            <a:r>
              <a:rPr lang="en-US" sz="1200" b="0" i="0" kern="1200" smtClean="0">
                <a:solidFill>
                  <a:schemeClr val="tx1"/>
                </a:solidFill>
                <a:effectLst/>
                <a:latin typeface="+mn-lt"/>
                <a:ea typeface="+mn-ea"/>
                <a:cs typeface="+mn-cs"/>
              </a:rPr>
              <a:t>; </a:t>
            </a:r>
            <a:r>
              <a:rPr lang="en-US" sz="1200" b="1" i="0" kern="1200" smtClean="0">
                <a:solidFill>
                  <a:schemeClr val="tx1"/>
                </a:solidFill>
                <a:effectLst/>
                <a:latin typeface="+mn-lt"/>
                <a:ea typeface="+mn-ea"/>
                <a:cs typeface="+mn-cs"/>
              </a:rPr>
              <a:t>kegelapan</a:t>
            </a:r>
            <a:r>
              <a:rPr lang="en-US" sz="1200" b="0" i="0" kern="1200" smtClean="0">
                <a:solidFill>
                  <a:schemeClr val="tx1"/>
                </a:solidFill>
                <a:effectLst/>
                <a:latin typeface="+mn-lt"/>
                <a:ea typeface="+mn-ea"/>
                <a:cs typeface="+mn-cs"/>
              </a:rPr>
              <a:t> menyelubungi permukaan samudera, dan Roh Allah melayang-layang di atas permukaan air.</a:t>
            </a:r>
            <a:endParaRPr lang="en-US"/>
          </a:p>
        </p:txBody>
      </p:sp>
      <p:sp>
        <p:nvSpPr>
          <p:cNvPr id="4" name="슬라이드 번호 개체 틀 3"/>
          <p:cNvSpPr>
            <a:spLocks noGrp="1"/>
          </p:cNvSpPr>
          <p:nvPr>
            <p:ph type="sldNum" sz="quarter" idx="10"/>
          </p:nvPr>
        </p:nvSpPr>
        <p:spPr/>
        <p:txBody>
          <a:bodyPr/>
          <a:lstStyle/>
          <a:p>
            <a:fld id="{08DDE0FA-1FB3-4564-B8FD-E830B602DF97}" type="slidenum">
              <a:rPr lang="en-US" smtClean="0"/>
              <a:t>54</a:t>
            </a:fld>
            <a:endParaRPr lang="en-US"/>
          </a:p>
        </p:txBody>
      </p:sp>
    </p:spTree>
    <p:extLst>
      <p:ext uri="{BB962C8B-B14F-4D97-AF65-F5344CB8AC3E}">
        <p14:creationId xmlns:p14="http://schemas.microsoft.com/office/powerpoint/2010/main" val="387157107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sz="1200" b="1" i="0" kern="1200" smtClean="0">
                <a:solidFill>
                  <a:schemeClr val="tx1"/>
                </a:solidFill>
                <a:effectLst/>
                <a:latin typeface="+mn-lt"/>
                <a:ea typeface="+mn-ea"/>
                <a:cs typeface="+mn-cs"/>
              </a:rPr>
              <a:t>Kej. 1:2</a:t>
            </a:r>
            <a:r>
              <a:rPr lang="en-US" sz="1200" b="1" i="0" kern="1200" baseline="0" smtClean="0">
                <a:solidFill>
                  <a:schemeClr val="tx1"/>
                </a:solidFill>
                <a:effectLst/>
                <a:latin typeface="+mn-lt"/>
                <a:ea typeface="+mn-ea"/>
                <a:cs typeface="+mn-cs"/>
              </a:rPr>
              <a:t> </a:t>
            </a:r>
            <a:r>
              <a:rPr lang="en-US" sz="1200" b="0" i="0" kern="1200" baseline="0" smtClean="0">
                <a:solidFill>
                  <a:schemeClr val="tx1"/>
                </a:solidFill>
                <a:effectLst/>
                <a:latin typeface="+mn-lt"/>
                <a:ea typeface="+mn-ea"/>
                <a:cs typeface="+mn-cs"/>
              </a:rPr>
              <a:t>– 2 </a:t>
            </a:r>
            <a:r>
              <a:rPr lang="en-US" sz="1200" b="0" i="0" kern="1200" smtClean="0">
                <a:solidFill>
                  <a:schemeClr val="tx1"/>
                </a:solidFill>
                <a:effectLst/>
                <a:latin typeface="+mn-lt"/>
                <a:ea typeface="+mn-ea"/>
                <a:cs typeface="+mn-cs"/>
              </a:rPr>
              <a:t>Bumi tidak berbentuk dan kosong; kegelapan menyelubungi permukaan samudera, dan </a:t>
            </a:r>
            <a:r>
              <a:rPr lang="en-US" sz="1200" b="1" i="0" kern="1200" smtClean="0">
                <a:solidFill>
                  <a:schemeClr val="tx1"/>
                </a:solidFill>
                <a:effectLst/>
                <a:latin typeface="+mn-lt"/>
                <a:ea typeface="+mn-ea"/>
                <a:cs typeface="+mn-cs"/>
              </a:rPr>
              <a:t>Roh Allah melayang-layang di atas permukaan air.</a:t>
            </a:r>
            <a:r>
              <a:rPr lang="en-US" sz="1200" b="0" i="0" kern="1200" smtClean="0">
                <a:solidFill>
                  <a:schemeClr val="tx1"/>
                </a:solidFill>
                <a:effectLst/>
                <a:latin typeface="+mn-lt"/>
                <a:ea typeface="+mn-ea"/>
                <a:cs typeface="+mn-cs"/>
              </a:rPr>
              <a:t/>
            </a:r>
            <a:br>
              <a:rPr lang="en-US" sz="1200" b="0" i="0" kern="1200" smtClean="0">
                <a:solidFill>
                  <a:schemeClr val="tx1"/>
                </a:solidFill>
                <a:effectLst/>
                <a:latin typeface="+mn-lt"/>
                <a:ea typeface="+mn-ea"/>
                <a:cs typeface="+mn-cs"/>
              </a:rPr>
            </a:br>
            <a:r>
              <a:rPr lang="en-US" sz="1200" b="1" i="0" kern="1200" smtClean="0">
                <a:solidFill>
                  <a:schemeClr val="tx1"/>
                </a:solidFill>
                <a:effectLst/>
                <a:latin typeface="+mn-lt"/>
                <a:ea typeface="+mn-ea"/>
                <a:cs typeface="+mn-cs"/>
              </a:rPr>
              <a:t>Kej. 1:4</a:t>
            </a:r>
            <a:r>
              <a:rPr lang="en-US" sz="1200" b="1" i="0" kern="1200" baseline="0" smtClean="0">
                <a:solidFill>
                  <a:schemeClr val="tx1"/>
                </a:solidFill>
                <a:effectLst/>
                <a:latin typeface="+mn-lt"/>
                <a:ea typeface="+mn-ea"/>
                <a:cs typeface="+mn-cs"/>
              </a:rPr>
              <a:t> </a:t>
            </a:r>
            <a:r>
              <a:rPr lang="en-US" sz="1200" b="0" i="0" kern="1200" baseline="0" smtClean="0">
                <a:solidFill>
                  <a:schemeClr val="tx1"/>
                </a:solidFill>
                <a:effectLst/>
                <a:latin typeface="+mn-lt"/>
                <a:ea typeface="+mn-ea"/>
                <a:cs typeface="+mn-cs"/>
              </a:rPr>
              <a:t>– 5 </a:t>
            </a:r>
            <a:r>
              <a:rPr lang="en-US" sz="1200" b="0" i="0" kern="1200" smtClean="0">
                <a:solidFill>
                  <a:schemeClr val="tx1"/>
                </a:solidFill>
                <a:effectLst/>
                <a:latin typeface="+mn-lt"/>
                <a:ea typeface="+mn-ea"/>
                <a:cs typeface="+mn-cs"/>
              </a:rPr>
              <a:t>Allah melihat cahaya itu </a:t>
            </a:r>
            <a:r>
              <a:rPr lang="en-US" sz="1200" b="1" i="0" kern="1200" smtClean="0">
                <a:solidFill>
                  <a:schemeClr val="tx1"/>
                </a:solidFill>
                <a:effectLst/>
                <a:latin typeface="+mn-lt"/>
                <a:ea typeface="+mn-ea"/>
                <a:cs typeface="+mn-cs"/>
              </a:rPr>
              <a:t>baik</a:t>
            </a:r>
            <a:r>
              <a:rPr lang="en-US" sz="1200" b="1" i="0" kern="1200" baseline="30000" smtClean="0">
                <a:solidFill>
                  <a:schemeClr val="tx1"/>
                </a:solidFill>
                <a:effectLst/>
                <a:latin typeface="+mn-lt"/>
                <a:ea typeface="+mn-ea"/>
                <a:cs typeface="+mn-cs"/>
              </a:rPr>
              <a:t>1</a:t>
            </a:r>
            <a:r>
              <a:rPr lang="en-US" sz="1200" b="0" i="0" kern="1200" smtClean="0">
                <a:solidFill>
                  <a:schemeClr val="tx1"/>
                </a:solidFill>
                <a:effectLst/>
                <a:latin typeface="+mn-lt"/>
                <a:ea typeface="+mn-ea"/>
                <a:cs typeface="+mn-cs"/>
              </a:rPr>
              <a:t>,….</a:t>
            </a:r>
            <a:endParaRPr lang="en-US"/>
          </a:p>
        </p:txBody>
      </p:sp>
      <p:sp>
        <p:nvSpPr>
          <p:cNvPr id="4" name="슬라이드 번호 개체 틀 3"/>
          <p:cNvSpPr>
            <a:spLocks noGrp="1"/>
          </p:cNvSpPr>
          <p:nvPr>
            <p:ph type="sldNum" sz="quarter" idx="10"/>
          </p:nvPr>
        </p:nvSpPr>
        <p:spPr/>
        <p:txBody>
          <a:bodyPr/>
          <a:lstStyle/>
          <a:p>
            <a:fld id="{08DDE0FA-1FB3-4564-B8FD-E830B602DF97}" type="slidenum">
              <a:rPr lang="en-US" smtClean="0"/>
              <a:t>55</a:t>
            </a:fld>
            <a:endParaRPr lang="en-US"/>
          </a:p>
        </p:txBody>
      </p:sp>
    </p:spTree>
    <p:extLst>
      <p:ext uri="{BB962C8B-B14F-4D97-AF65-F5344CB8AC3E}">
        <p14:creationId xmlns:p14="http://schemas.microsoft.com/office/powerpoint/2010/main" val="249906174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smtClean="0"/>
              <a:t>Frasa </a:t>
            </a:r>
            <a:r>
              <a:rPr lang="he-IL" smtClean="0"/>
              <a:t>טוֹב</a:t>
            </a:r>
            <a:r>
              <a:rPr lang="en-US" smtClean="0"/>
              <a:t> [tob]</a:t>
            </a:r>
            <a:r>
              <a:rPr lang="en-US" baseline="0" smtClean="0"/>
              <a:t> tidak ada </a:t>
            </a:r>
            <a:r>
              <a:rPr lang="en-US" smtClean="0"/>
              <a:t>pada hari kedua penciptaan</a:t>
            </a:r>
            <a:r>
              <a:rPr lang="en-US" baseline="0" smtClean="0"/>
              <a:t> cakerawala.</a:t>
            </a:r>
            <a:endParaRPr lang="en-US"/>
          </a:p>
        </p:txBody>
      </p:sp>
      <p:sp>
        <p:nvSpPr>
          <p:cNvPr id="4" name="슬라이드 번호 개체 틀 3"/>
          <p:cNvSpPr>
            <a:spLocks noGrp="1"/>
          </p:cNvSpPr>
          <p:nvPr>
            <p:ph type="sldNum" sz="quarter" idx="10"/>
          </p:nvPr>
        </p:nvSpPr>
        <p:spPr/>
        <p:txBody>
          <a:bodyPr/>
          <a:lstStyle/>
          <a:p>
            <a:fld id="{08DDE0FA-1FB3-4564-B8FD-E830B602DF97}" type="slidenum">
              <a:rPr lang="en-US" smtClean="0"/>
              <a:t>56</a:t>
            </a:fld>
            <a:endParaRPr lang="en-US"/>
          </a:p>
        </p:txBody>
      </p:sp>
    </p:spTree>
    <p:extLst>
      <p:ext uri="{BB962C8B-B14F-4D97-AF65-F5344CB8AC3E}">
        <p14:creationId xmlns:p14="http://schemas.microsoft.com/office/powerpoint/2010/main" val="61384220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kern="1200" smtClean="0">
                <a:solidFill>
                  <a:schemeClr val="tx1"/>
                </a:solidFill>
                <a:effectLst/>
                <a:latin typeface="+mn-lt"/>
                <a:ea typeface="+mn-ea"/>
                <a:cs typeface="+mn-cs"/>
              </a:rPr>
              <a:t>Kej. 1:10</a:t>
            </a:r>
            <a:r>
              <a:rPr lang="en-US" sz="1200" b="1" i="0" kern="1200" baseline="0" smtClean="0">
                <a:solidFill>
                  <a:schemeClr val="tx1"/>
                </a:solidFill>
                <a:effectLst/>
                <a:latin typeface="+mn-lt"/>
                <a:ea typeface="+mn-ea"/>
                <a:cs typeface="+mn-cs"/>
              </a:rPr>
              <a:t> </a:t>
            </a:r>
            <a:r>
              <a:rPr lang="en-US" sz="1200" b="0" i="0" kern="1200" baseline="0" smtClean="0">
                <a:solidFill>
                  <a:schemeClr val="tx1"/>
                </a:solidFill>
                <a:effectLst/>
                <a:latin typeface="+mn-lt"/>
                <a:ea typeface="+mn-ea"/>
                <a:cs typeface="+mn-cs"/>
              </a:rPr>
              <a:t>– 10 …. </a:t>
            </a:r>
            <a:r>
              <a:rPr lang="en-US" sz="1200" b="0" i="0" kern="1200" smtClean="0">
                <a:solidFill>
                  <a:schemeClr val="tx1"/>
                </a:solidFill>
                <a:effectLst/>
                <a:latin typeface="+mn-lt"/>
                <a:ea typeface="+mn-ea"/>
                <a:cs typeface="+mn-cs"/>
              </a:rPr>
              <a:t>Allah melihat semua itu </a:t>
            </a:r>
            <a:r>
              <a:rPr lang="en-US" sz="1200" b="1" i="0" kern="1200" smtClean="0">
                <a:solidFill>
                  <a:schemeClr val="tx1"/>
                </a:solidFill>
                <a:effectLst/>
                <a:latin typeface="+mn-lt"/>
                <a:ea typeface="+mn-ea"/>
                <a:cs typeface="+mn-cs"/>
              </a:rPr>
              <a:t>baik</a:t>
            </a:r>
            <a:r>
              <a:rPr lang="en-US" sz="1200" b="1" i="0" kern="1200" baseline="30000" smtClean="0">
                <a:solidFill>
                  <a:schemeClr val="tx1"/>
                </a:solidFill>
                <a:effectLst/>
                <a:latin typeface="+mn-lt"/>
                <a:ea typeface="+mn-ea"/>
                <a:cs typeface="+mn-cs"/>
              </a:rPr>
              <a:t>2</a:t>
            </a:r>
            <a:r>
              <a:rPr lang="en-US" sz="1200" b="0" i="0" kern="1200" smtClean="0">
                <a:solidFill>
                  <a:schemeClr val="tx1"/>
                </a:solidFill>
                <a:effectLst/>
                <a:latin typeface="+mn-lt"/>
                <a:ea typeface="+mn-ea"/>
                <a:cs typeface="+mn-cs"/>
              </a:rPr>
              <a:t>.</a:t>
            </a:r>
            <a:endParaRPr lang="en-US" sz="1200" b="1" i="0" kern="120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kern="1200" smtClean="0">
                <a:solidFill>
                  <a:schemeClr val="tx1"/>
                </a:solidFill>
                <a:effectLst/>
                <a:latin typeface="+mn-lt"/>
                <a:ea typeface="+mn-ea"/>
                <a:cs typeface="+mn-cs"/>
              </a:rPr>
              <a:t>Kej. 1:12</a:t>
            </a:r>
            <a:r>
              <a:rPr lang="en-US" sz="1200" b="1" i="0" kern="1200" baseline="0" smtClean="0">
                <a:solidFill>
                  <a:schemeClr val="tx1"/>
                </a:solidFill>
                <a:effectLst/>
                <a:latin typeface="+mn-lt"/>
                <a:ea typeface="+mn-ea"/>
                <a:cs typeface="+mn-cs"/>
              </a:rPr>
              <a:t> </a:t>
            </a:r>
            <a:r>
              <a:rPr lang="en-US" sz="1200" b="0" i="0" kern="1200" baseline="0" smtClean="0">
                <a:solidFill>
                  <a:schemeClr val="tx1"/>
                </a:solidFill>
                <a:effectLst/>
                <a:latin typeface="+mn-lt"/>
                <a:ea typeface="+mn-ea"/>
                <a:cs typeface="+mn-cs"/>
              </a:rPr>
              <a:t>– 12 …. </a:t>
            </a:r>
            <a:r>
              <a:rPr lang="en-US" sz="1200" b="0" i="0" kern="1200" smtClean="0">
                <a:solidFill>
                  <a:schemeClr val="tx1"/>
                </a:solidFill>
                <a:effectLst/>
                <a:latin typeface="+mn-lt"/>
                <a:ea typeface="+mn-ea"/>
                <a:cs typeface="+mn-cs"/>
              </a:rPr>
              <a:t>Allah melihat semua itu </a:t>
            </a:r>
            <a:r>
              <a:rPr lang="en-US" sz="1200" b="1" i="0" kern="1200" smtClean="0">
                <a:solidFill>
                  <a:schemeClr val="tx1"/>
                </a:solidFill>
                <a:effectLst/>
                <a:latin typeface="+mn-lt"/>
                <a:ea typeface="+mn-ea"/>
                <a:cs typeface="+mn-cs"/>
              </a:rPr>
              <a:t>baik</a:t>
            </a:r>
            <a:r>
              <a:rPr lang="en-US" sz="1200" b="1" i="0" kern="1200" baseline="30000" smtClean="0">
                <a:solidFill>
                  <a:schemeClr val="tx1"/>
                </a:solidFill>
                <a:effectLst/>
                <a:latin typeface="+mn-lt"/>
                <a:ea typeface="+mn-ea"/>
                <a:cs typeface="+mn-cs"/>
              </a:rPr>
              <a:t>3</a:t>
            </a:r>
            <a:r>
              <a:rPr lang="en-US" sz="1200" b="0" i="0" kern="1200" smtClean="0">
                <a:solidFill>
                  <a:schemeClr val="tx1"/>
                </a:solidFill>
                <a:effectLst/>
                <a:latin typeface="+mn-lt"/>
                <a:ea typeface="+mn-ea"/>
                <a:cs typeface="+mn-cs"/>
              </a:rPr>
              <a:t>.</a:t>
            </a:r>
            <a:endParaRPr lang="en-US" smtClean="0"/>
          </a:p>
          <a:p>
            <a:endParaRPr lang="en-US"/>
          </a:p>
        </p:txBody>
      </p:sp>
      <p:sp>
        <p:nvSpPr>
          <p:cNvPr id="4" name="슬라이드 번호 개체 틀 3"/>
          <p:cNvSpPr>
            <a:spLocks noGrp="1"/>
          </p:cNvSpPr>
          <p:nvPr>
            <p:ph type="sldNum" sz="quarter" idx="10"/>
          </p:nvPr>
        </p:nvSpPr>
        <p:spPr/>
        <p:txBody>
          <a:bodyPr/>
          <a:lstStyle/>
          <a:p>
            <a:fld id="{08DDE0FA-1FB3-4564-B8FD-E830B602DF97}" type="slidenum">
              <a:rPr lang="en-US" smtClean="0"/>
              <a:t>57</a:t>
            </a:fld>
            <a:endParaRPr lang="en-US"/>
          </a:p>
        </p:txBody>
      </p:sp>
    </p:spTree>
    <p:extLst>
      <p:ext uri="{BB962C8B-B14F-4D97-AF65-F5344CB8AC3E}">
        <p14:creationId xmlns:p14="http://schemas.microsoft.com/office/powerpoint/2010/main" val="215311171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kern="1200" smtClean="0">
                <a:solidFill>
                  <a:schemeClr val="tx1"/>
                </a:solidFill>
                <a:effectLst/>
                <a:latin typeface="+mn-lt"/>
                <a:ea typeface="+mn-ea"/>
                <a:cs typeface="+mn-cs"/>
              </a:rPr>
              <a:t>Kej. 1:18</a:t>
            </a:r>
            <a:r>
              <a:rPr lang="en-US" sz="1200" b="1" i="0" kern="1200" baseline="0" smtClean="0">
                <a:solidFill>
                  <a:schemeClr val="tx1"/>
                </a:solidFill>
                <a:effectLst/>
                <a:latin typeface="+mn-lt"/>
                <a:ea typeface="+mn-ea"/>
                <a:cs typeface="+mn-cs"/>
              </a:rPr>
              <a:t> </a:t>
            </a:r>
            <a:r>
              <a:rPr lang="en-US" sz="1200" b="0" i="0" kern="1200" baseline="0" smtClean="0">
                <a:solidFill>
                  <a:schemeClr val="tx1"/>
                </a:solidFill>
                <a:effectLst/>
                <a:latin typeface="+mn-lt"/>
                <a:ea typeface="+mn-ea"/>
                <a:cs typeface="+mn-cs"/>
              </a:rPr>
              <a:t>– 18 …</a:t>
            </a:r>
            <a:r>
              <a:rPr lang="en-US" sz="1200" b="0" i="0" kern="1200" smtClean="0">
                <a:solidFill>
                  <a:schemeClr val="tx1"/>
                </a:solidFill>
                <a:effectLst/>
                <a:latin typeface="+mn-lt"/>
                <a:ea typeface="+mn-ea"/>
                <a:cs typeface="+mn-cs"/>
              </a:rPr>
              <a:t>Allah melihat bahawa semua itu </a:t>
            </a:r>
            <a:r>
              <a:rPr lang="en-US" sz="1200" b="1" i="0" kern="1200" smtClean="0">
                <a:solidFill>
                  <a:schemeClr val="tx1"/>
                </a:solidFill>
                <a:effectLst/>
                <a:latin typeface="+mn-lt"/>
                <a:ea typeface="+mn-ea"/>
                <a:cs typeface="+mn-cs"/>
              </a:rPr>
              <a:t>baik</a:t>
            </a:r>
            <a:r>
              <a:rPr lang="en-US" sz="1200" b="1" i="0" kern="1200" baseline="30000" smtClean="0">
                <a:solidFill>
                  <a:schemeClr val="tx1"/>
                </a:solidFill>
                <a:effectLst/>
                <a:latin typeface="+mn-lt"/>
                <a:ea typeface="+mn-ea"/>
                <a:cs typeface="+mn-cs"/>
              </a:rPr>
              <a:t>4</a:t>
            </a:r>
            <a:r>
              <a:rPr lang="en-US" sz="1200" b="0" i="0" kern="1200" smtClean="0">
                <a:solidFill>
                  <a:schemeClr val="tx1"/>
                </a:solidFill>
                <a:effectLst/>
                <a:latin typeface="+mn-lt"/>
                <a:ea typeface="+mn-ea"/>
                <a:cs typeface="+mn-cs"/>
              </a:rPr>
              <a:t>.</a:t>
            </a:r>
            <a:endParaRPr lang="en-US" smtClean="0"/>
          </a:p>
        </p:txBody>
      </p:sp>
      <p:sp>
        <p:nvSpPr>
          <p:cNvPr id="4" name="슬라이드 번호 개체 틀 3"/>
          <p:cNvSpPr>
            <a:spLocks noGrp="1"/>
          </p:cNvSpPr>
          <p:nvPr>
            <p:ph type="sldNum" sz="quarter" idx="10"/>
          </p:nvPr>
        </p:nvSpPr>
        <p:spPr/>
        <p:txBody>
          <a:bodyPr/>
          <a:lstStyle/>
          <a:p>
            <a:fld id="{08DDE0FA-1FB3-4564-B8FD-E830B602DF97}" type="slidenum">
              <a:rPr lang="en-US" smtClean="0"/>
              <a:t>58</a:t>
            </a:fld>
            <a:endParaRPr lang="en-US"/>
          </a:p>
        </p:txBody>
      </p:sp>
    </p:spTree>
    <p:extLst>
      <p:ext uri="{BB962C8B-B14F-4D97-AF65-F5344CB8AC3E}">
        <p14:creationId xmlns:p14="http://schemas.microsoft.com/office/powerpoint/2010/main" val="82491163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base" latinLnBrk="1" hangingPunct="1">
              <a:lnSpc>
                <a:spcPct val="100000"/>
              </a:lnSpc>
              <a:spcBef>
                <a:spcPct val="0"/>
              </a:spcBef>
              <a:spcAft>
                <a:spcPct val="0"/>
              </a:spcAft>
              <a:buClrTx/>
              <a:buSzTx/>
              <a:buFontTx/>
              <a:buNone/>
              <a:tabLst/>
              <a:defRPr/>
            </a:pPr>
            <a:fld id="{626E5024-6C45-4700-B929-023977ADE85C}" type="slidenum">
              <a:rPr kumimoji="1" lang="en-US" altLang="ko-KR" sz="1200" b="0" i="0" u="none" strike="noStrike" kern="1200" cap="none" spc="0" normalizeH="0" baseline="0" noProof="0" smtClean="0">
                <a:ln>
                  <a:noFill/>
                </a:ln>
                <a:solidFill>
                  <a:srgbClr val="000000"/>
                </a:solidFill>
                <a:effectLst/>
                <a:uLnTx/>
                <a:uFillTx/>
                <a:latin typeface="Times New Roman" panose="02020603050405020304" pitchFamily="18" charset="0"/>
                <a:ea typeface="굴림" panose="020B0600000101010101" pitchFamily="34" charset="-127"/>
                <a:cs typeface="+mn-cs"/>
              </a:rPr>
              <a:pPr marL="0" marR="0" lvl="0" indent="0" algn="r" defTabSz="914400" rtl="0" eaLnBrk="1" fontAlgn="base" latinLnBrk="1" hangingPunct="1">
                <a:lnSpc>
                  <a:spcPct val="100000"/>
                </a:lnSpc>
                <a:spcBef>
                  <a:spcPct val="0"/>
                </a:spcBef>
                <a:spcAft>
                  <a:spcPct val="0"/>
                </a:spcAft>
                <a:buClrTx/>
                <a:buSzTx/>
                <a:buFontTx/>
                <a:buNone/>
                <a:tabLst/>
                <a:defRPr/>
              </a:pPr>
              <a:t>59</a:t>
            </a:fld>
            <a:endParaRPr kumimoji="1" lang="en-US" altLang="ko-KR" sz="1200" b="0" i="0" u="none" strike="noStrike" kern="1200" cap="none" spc="0" normalizeH="0" baseline="0" noProof="0" smtClean="0">
              <a:ln>
                <a:noFill/>
              </a:ln>
              <a:solidFill>
                <a:srgbClr val="000000"/>
              </a:solidFill>
              <a:effectLst/>
              <a:uLnTx/>
              <a:uFillTx/>
              <a:latin typeface="Times New Roman" panose="02020603050405020304" pitchFamily="18" charset="0"/>
              <a:ea typeface="굴림" panose="020B0600000101010101" pitchFamily="34" charset="-127"/>
              <a:cs typeface="+mn-cs"/>
            </a:endParaRPr>
          </a:p>
        </p:txBody>
      </p:sp>
      <p:sp>
        <p:nvSpPr>
          <p:cNvPr id="22530" name="Rectangle 2"/>
          <p:cNvSpPr>
            <a:spLocks noGrp="1" noRot="1" noChangeAspect="1" noChangeArrowheads="1" noTextEdit="1"/>
          </p:cNvSpPr>
          <p:nvPr>
            <p:ph type="sldImg"/>
          </p:nvPr>
        </p:nvSpPr>
        <p:spPr>
          <a:xfrm>
            <a:off x="392113" y="690563"/>
            <a:ext cx="6075362" cy="3417887"/>
          </a:xfrm>
          <a:ln w="12700" cap="flat">
            <a:solidFill>
              <a:schemeClr val="tx1"/>
            </a:solidFill>
          </a:ln>
          <a:extLst>
            <a:ext uri="{909E8E84-426E-40DD-AFC4-6F175D3DCCD1}">
              <a14:hiddenFill xmlns:a14="http://schemas.microsoft.com/office/drawing/2010/main">
                <a:noFill/>
              </a14:hiddenFill>
            </a:ext>
          </a:extLst>
        </p:spPr>
      </p:sp>
      <p:sp>
        <p:nvSpPr>
          <p:cNvPr id="22531" name="Rectangle 3"/>
          <p:cNvSpPr>
            <a:spLocks noGrp="1" noChangeArrowheads="1"/>
          </p:cNvSpPr>
          <p:nvPr>
            <p:ph type="body" idx="1"/>
          </p:nvPr>
        </p:nvSpPr>
        <p:spPr>
          <a:xfrm>
            <a:off x="914400" y="4341813"/>
            <a:ext cx="5029200" cy="4116387"/>
          </a:xfrm>
          <a:ln/>
          <a:extLst>
            <a:ext uri="{91240B29-F687-4F45-9708-019B960494DF}">
              <a14:hiddenLine xmlns:a14="http://schemas.microsoft.com/office/drawing/2010/main" w="12700">
                <a:solidFill>
                  <a:schemeClr val="tx1"/>
                </a:solidFill>
                <a:miter lim="800000"/>
                <a:headEnd/>
                <a:tailEnd/>
              </a14:hiddenLine>
            </a:ext>
          </a:extLst>
        </p:spPr>
        <p:txBody>
          <a:bodyPr lIns="90970" tIns="45486" rIns="90970" bIns="45486"/>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kern="1200" smtClean="0">
                <a:solidFill>
                  <a:schemeClr val="tx1"/>
                </a:solidFill>
                <a:effectLst/>
                <a:latin typeface="+mn-lt"/>
                <a:ea typeface="+mn-ea"/>
                <a:cs typeface="+mn-cs"/>
              </a:rPr>
              <a:t>Kej. 1:21</a:t>
            </a:r>
            <a:r>
              <a:rPr lang="en-US" sz="1200" b="1" i="0" kern="1200" baseline="0" smtClean="0">
                <a:solidFill>
                  <a:schemeClr val="tx1"/>
                </a:solidFill>
                <a:effectLst/>
                <a:latin typeface="+mn-lt"/>
                <a:ea typeface="+mn-ea"/>
                <a:cs typeface="+mn-cs"/>
              </a:rPr>
              <a:t> </a:t>
            </a:r>
            <a:r>
              <a:rPr lang="en-US" sz="1200" b="0" i="0" kern="1200" baseline="0" smtClean="0">
                <a:solidFill>
                  <a:schemeClr val="tx1"/>
                </a:solidFill>
                <a:effectLst/>
                <a:latin typeface="+mn-lt"/>
                <a:ea typeface="+mn-ea"/>
                <a:cs typeface="+mn-cs"/>
              </a:rPr>
              <a:t>– 21 …</a:t>
            </a:r>
            <a:r>
              <a:rPr lang="en-US" sz="1200" b="0" i="0" kern="1200" smtClean="0">
                <a:solidFill>
                  <a:schemeClr val="tx1"/>
                </a:solidFill>
                <a:effectLst/>
                <a:latin typeface="+mn-lt"/>
                <a:ea typeface="+mn-ea"/>
                <a:cs typeface="+mn-cs"/>
              </a:rPr>
              <a:t>Allah melihat semua itu </a:t>
            </a:r>
            <a:r>
              <a:rPr lang="en-US" sz="1200" b="1" i="0" kern="1200" smtClean="0">
                <a:solidFill>
                  <a:schemeClr val="tx1"/>
                </a:solidFill>
                <a:effectLst/>
                <a:latin typeface="+mn-lt"/>
                <a:ea typeface="+mn-ea"/>
                <a:cs typeface="+mn-cs"/>
              </a:rPr>
              <a:t>baik</a:t>
            </a:r>
            <a:r>
              <a:rPr lang="en-US" sz="1200" b="1" i="0" kern="1200" baseline="30000" smtClean="0">
                <a:solidFill>
                  <a:schemeClr val="tx1"/>
                </a:solidFill>
                <a:effectLst/>
                <a:latin typeface="+mn-lt"/>
                <a:ea typeface="+mn-ea"/>
                <a:cs typeface="+mn-cs"/>
              </a:rPr>
              <a:t>5</a:t>
            </a:r>
            <a:r>
              <a:rPr lang="en-US" sz="1200" b="0" i="0" kern="1200" smtClean="0">
                <a:solidFill>
                  <a:schemeClr val="tx1"/>
                </a:solidFill>
                <a:effectLst/>
                <a:latin typeface="+mn-lt"/>
                <a:ea typeface="+mn-ea"/>
                <a:cs typeface="+mn-cs"/>
              </a:rPr>
              <a:t>.</a:t>
            </a:r>
            <a:endParaRPr lang="en-US" smtClean="0"/>
          </a:p>
        </p:txBody>
      </p:sp>
    </p:spTree>
    <p:extLst>
      <p:ext uri="{BB962C8B-B14F-4D97-AF65-F5344CB8AC3E}">
        <p14:creationId xmlns:p14="http://schemas.microsoft.com/office/powerpoint/2010/main" val="374521464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kern="1200" smtClean="0">
                <a:solidFill>
                  <a:schemeClr val="tx1"/>
                </a:solidFill>
                <a:effectLst/>
                <a:latin typeface="+mn-lt"/>
                <a:ea typeface="+mn-ea"/>
                <a:cs typeface="+mn-cs"/>
              </a:rPr>
              <a:t>Kej. 1:25</a:t>
            </a:r>
            <a:r>
              <a:rPr lang="en-US" sz="1200" b="1" i="0" kern="1200" baseline="0" smtClean="0">
                <a:solidFill>
                  <a:schemeClr val="tx1"/>
                </a:solidFill>
                <a:effectLst/>
                <a:latin typeface="+mn-lt"/>
                <a:ea typeface="+mn-ea"/>
                <a:cs typeface="+mn-cs"/>
              </a:rPr>
              <a:t> </a:t>
            </a:r>
            <a:r>
              <a:rPr lang="en-US" sz="1200" b="0" i="0" kern="1200" baseline="0" smtClean="0">
                <a:solidFill>
                  <a:schemeClr val="tx1"/>
                </a:solidFill>
                <a:effectLst/>
                <a:latin typeface="+mn-lt"/>
                <a:ea typeface="+mn-ea"/>
                <a:cs typeface="+mn-cs"/>
              </a:rPr>
              <a:t>– 25 …</a:t>
            </a:r>
            <a:r>
              <a:rPr lang="en-US" sz="1200" b="0" i="0" kern="1200" smtClean="0">
                <a:solidFill>
                  <a:schemeClr val="tx1"/>
                </a:solidFill>
                <a:effectLst/>
                <a:latin typeface="+mn-lt"/>
                <a:ea typeface="+mn-ea"/>
                <a:cs typeface="+mn-cs"/>
              </a:rPr>
              <a:t>Allah melihat semua itu </a:t>
            </a:r>
            <a:r>
              <a:rPr lang="en-US" sz="1200" b="1" i="0" kern="1200" smtClean="0">
                <a:solidFill>
                  <a:schemeClr val="tx1"/>
                </a:solidFill>
                <a:effectLst/>
                <a:latin typeface="+mn-lt"/>
                <a:ea typeface="+mn-ea"/>
                <a:cs typeface="+mn-cs"/>
              </a:rPr>
              <a:t>baik</a:t>
            </a:r>
            <a:r>
              <a:rPr lang="en-US" sz="1200" b="1" i="0" kern="1200" baseline="30000" smtClean="0">
                <a:solidFill>
                  <a:schemeClr val="tx1"/>
                </a:solidFill>
                <a:effectLst/>
                <a:latin typeface="+mn-lt"/>
                <a:ea typeface="+mn-ea"/>
                <a:cs typeface="+mn-cs"/>
              </a:rPr>
              <a:t>6</a:t>
            </a:r>
            <a:r>
              <a:rPr lang="en-US" sz="1200" b="0" i="0" kern="1200" smtClean="0">
                <a:solidFill>
                  <a:schemeClr val="tx1"/>
                </a:solidFill>
                <a:effectLst/>
                <a:latin typeface="+mn-lt"/>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kern="1200" smtClean="0">
                <a:solidFill>
                  <a:schemeClr val="tx1"/>
                </a:solidFill>
                <a:effectLst/>
                <a:latin typeface="+mn-lt"/>
                <a:ea typeface="+mn-ea"/>
                <a:cs typeface="+mn-cs"/>
              </a:rPr>
              <a:t>Kej. 1:31</a:t>
            </a:r>
            <a:r>
              <a:rPr lang="en-US" sz="1200" b="1" i="0" kern="1200" baseline="0" smtClean="0">
                <a:solidFill>
                  <a:schemeClr val="tx1"/>
                </a:solidFill>
                <a:effectLst/>
                <a:latin typeface="+mn-lt"/>
                <a:ea typeface="+mn-ea"/>
                <a:cs typeface="+mn-cs"/>
              </a:rPr>
              <a:t> </a:t>
            </a:r>
            <a:r>
              <a:rPr lang="en-US" sz="1200" b="0" i="0" kern="1200" baseline="0" smtClean="0">
                <a:solidFill>
                  <a:schemeClr val="tx1"/>
                </a:solidFill>
                <a:effectLst/>
                <a:latin typeface="+mn-lt"/>
                <a:ea typeface="+mn-ea"/>
                <a:cs typeface="+mn-cs"/>
              </a:rPr>
              <a:t>– 31 </a:t>
            </a:r>
            <a:r>
              <a:rPr lang="en-US" sz="1200" b="0" i="0" kern="1200" smtClean="0">
                <a:solidFill>
                  <a:schemeClr val="tx1"/>
                </a:solidFill>
                <a:effectLst/>
                <a:latin typeface="+mn-lt"/>
                <a:ea typeface="+mn-ea"/>
                <a:cs typeface="+mn-cs"/>
              </a:rPr>
              <a:t>Maka Allah melihat segala yang Dia jadikan itu, dan kesemuanya </a:t>
            </a:r>
            <a:r>
              <a:rPr lang="en-US" sz="1200" b="1" i="0" kern="1200" smtClean="0">
                <a:solidFill>
                  <a:schemeClr val="tx1"/>
                </a:solidFill>
                <a:effectLst/>
                <a:latin typeface="+mn-lt"/>
                <a:ea typeface="+mn-ea"/>
                <a:cs typeface="+mn-cs"/>
              </a:rPr>
              <a:t>sungguh baik</a:t>
            </a:r>
            <a:r>
              <a:rPr lang="en-US" sz="1200" b="1" i="0" kern="1200" baseline="30000" smtClean="0">
                <a:solidFill>
                  <a:schemeClr val="tx1"/>
                </a:solidFill>
                <a:effectLst/>
                <a:latin typeface="+mn-lt"/>
                <a:ea typeface="+mn-ea"/>
                <a:cs typeface="+mn-cs"/>
              </a:rPr>
              <a:t>7</a:t>
            </a:r>
            <a:r>
              <a:rPr lang="en-US" sz="1200" b="0" i="0" kern="1200" smtClean="0">
                <a:solidFill>
                  <a:schemeClr val="tx1"/>
                </a:solidFill>
                <a:effectLst/>
                <a:latin typeface="+mn-lt"/>
                <a:ea typeface="+mn-ea"/>
                <a:cs typeface="+mn-cs"/>
              </a:rPr>
              <a:t>.</a:t>
            </a:r>
            <a:r>
              <a:rPr lang="en-US" sz="1200" b="0" i="0" kern="1200" baseline="0" smtClean="0">
                <a:solidFill>
                  <a:schemeClr val="tx1"/>
                </a:solidFill>
                <a:effectLst/>
                <a:latin typeface="+mn-lt"/>
                <a:ea typeface="+mn-ea"/>
                <a:cs typeface="+mn-cs"/>
              </a:rPr>
              <a:t> </a:t>
            </a:r>
            <a:r>
              <a:rPr lang="en-US" sz="1200" b="0" i="0" kern="1200" smtClean="0">
                <a:solidFill>
                  <a:schemeClr val="tx1"/>
                </a:solidFill>
                <a:effectLst/>
                <a:latin typeface="+mn-lt"/>
                <a:ea typeface="+mn-ea"/>
                <a:cs typeface="+mn-cs"/>
              </a:rPr>
              <a:t>Malam muncul lagi dan disusuli pagi, dan itulah hari yang keenam.</a:t>
            </a:r>
            <a:endParaRPr lang="en-US" smtClean="0"/>
          </a:p>
          <a:p>
            <a:endParaRPr lang="en-US"/>
          </a:p>
        </p:txBody>
      </p:sp>
      <p:sp>
        <p:nvSpPr>
          <p:cNvPr id="4" name="슬라이드 번호 개체 틀 3"/>
          <p:cNvSpPr>
            <a:spLocks noGrp="1"/>
          </p:cNvSpPr>
          <p:nvPr>
            <p:ph type="sldNum" sz="quarter" idx="10"/>
          </p:nvPr>
        </p:nvSpPr>
        <p:spPr/>
        <p:txBody>
          <a:bodyPr/>
          <a:lstStyle/>
          <a:p>
            <a:fld id="{08DDE0FA-1FB3-4564-B8FD-E830B602DF97}" type="slidenum">
              <a:rPr lang="en-US" smtClean="0"/>
              <a:t>60</a:t>
            </a:fld>
            <a:endParaRPr lang="en-US"/>
          </a:p>
        </p:txBody>
      </p:sp>
    </p:spTree>
    <p:extLst>
      <p:ext uri="{BB962C8B-B14F-4D97-AF65-F5344CB8AC3E}">
        <p14:creationId xmlns:p14="http://schemas.microsoft.com/office/powerpoint/2010/main" val="401116313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b="1" smtClean="0"/>
              <a:t>Perkataan</a:t>
            </a:r>
            <a:r>
              <a:rPr lang="en-US" b="1" baseline="0" smtClean="0"/>
              <a:t> </a:t>
            </a:r>
            <a:r>
              <a:rPr lang="en-US" b="1" smtClean="0"/>
              <a:t>“Baik”</a:t>
            </a:r>
            <a:r>
              <a:rPr lang="en-US" b="1" baseline="0" smtClean="0"/>
              <a:t> </a:t>
            </a:r>
            <a:r>
              <a:rPr lang="en-US" baseline="0" smtClean="0"/>
              <a:t>ialah </a:t>
            </a:r>
            <a:r>
              <a:rPr lang="he-IL" baseline="0" smtClean="0"/>
              <a:t>טוֹב</a:t>
            </a:r>
            <a:r>
              <a:rPr lang="en-US" baseline="0" smtClean="0"/>
              <a:t> [tob] dalam Bahasa Ibrani. Perkataan </a:t>
            </a:r>
            <a:r>
              <a:rPr lang="en-US" b="1" baseline="0" smtClean="0"/>
              <a:t>“</a:t>
            </a:r>
            <a:r>
              <a:rPr lang="he-IL" b="1" baseline="0" smtClean="0"/>
              <a:t>טוֹב</a:t>
            </a:r>
            <a:r>
              <a:rPr lang="en-US" b="1" baseline="0" smtClean="0"/>
              <a:t> [tob]” digunakan 7 kali di dalam Kitab Kejadian Fasal 1 (</a:t>
            </a:r>
            <a:r>
              <a:rPr lang="en-US" altLang="ko-KR" sz="1200" b="0" i="0" kern="1200" smtClean="0">
                <a:solidFill>
                  <a:schemeClr val="tx1"/>
                </a:solidFill>
                <a:effectLst/>
                <a:latin typeface="+mn-lt"/>
                <a:ea typeface="+mn-ea"/>
                <a:cs typeface="+mn-cs"/>
              </a:rPr>
              <a:t>Kej. 1:4, 10, 12, 18, 21, 25, 31*). Kelaimaks</a:t>
            </a:r>
            <a:r>
              <a:rPr lang="en-US" altLang="ko-KR" sz="1200" b="0" i="0" kern="1200" baseline="0" smtClean="0">
                <a:solidFill>
                  <a:schemeClr val="tx1"/>
                </a:solidFill>
                <a:effectLst/>
                <a:latin typeface="+mn-lt"/>
                <a:ea typeface="+mn-ea"/>
                <a:cs typeface="+mn-cs"/>
              </a:rPr>
              <a:t> ialah Manusia, khasnya Perempuan (Kej. 1:31).</a:t>
            </a:r>
            <a:endParaRPr lang="en-US"/>
          </a:p>
        </p:txBody>
      </p:sp>
      <p:sp>
        <p:nvSpPr>
          <p:cNvPr id="4" name="슬라이드 번호 개체 틀 3"/>
          <p:cNvSpPr>
            <a:spLocks noGrp="1"/>
          </p:cNvSpPr>
          <p:nvPr>
            <p:ph type="sldNum" sz="quarter" idx="10"/>
          </p:nvPr>
        </p:nvSpPr>
        <p:spPr/>
        <p:txBody>
          <a:bodyPr/>
          <a:lstStyle/>
          <a:p>
            <a:fld id="{08DDE0FA-1FB3-4564-B8FD-E830B602DF97}" type="slidenum">
              <a:rPr lang="en-US" smtClean="0"/>
              <a:t>61</a:t>
            </a:fld>
            <a:endParaRPr lang="en-US"/>
          </a:p>
        </p:txBody>
      </p:sp>
    </p:spTree>
    <p:extLst>
      <p:ext uri="{BB962C8B-B14F-4D97-AF65-F5344CB8AC3E}">
        <p14:creationId xmlns:p14="http://schemas.microsoft.com/office/powerpoint/2010/main" val="378703835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DDE0FA-1FB3-4564-B8FD-E830B602DF9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3866267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DDE0FA-1FB3-4564-B8FD-E830B602DF9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249744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sz="1200" b="1" smtClean="0">
                <a:solidFill>
                  <a:schemeClr val="bg1"/>
                </a:solidFill>
                <a:latin typeface="+mn-lt"/>
              </a:rPr>
              <a:t>Perkataan “</a:t>
            </a:r>
            <a:r>
              <a:rPr lang="he-IL" sz="1200" b="1" smtClean="0">
                <a:solidFill>
                  <a:schemeClr val="bg1"/>
                </a:solidFill>
                <a:latin typeface="+mn-lt"/>
              </a:rPr>
              <a:t>טוֹב</a:t>
            </a:r>
            <a:r>
              <a:rPr lang="en-US" sz="1200" b="1" smtClean="0">
                <a:solidFill>
                  <a:schemeClr val="bg1"/>
                </a:solidFill>
                <a:latin typeface="+mn-lt"/>
              </a:rPr>
              <a:t> [tob]” bererti hal itu sesuai dengan kehendak Tuhan.</a:t>
            </a:r>
            <a:br>
              <a:rPr lang="en-US" sz="1200" b="1" smtClean="0">
                <a:solidFill>
                  <a:schemeClr val="bg1"/>
                </a:solidFill>
                <a:latin typeface="+mn-lt"/>
              </a:rPr>
            </a:br>
            <a:r>
              <a:rPr lang="en-US" sz="1200" b="1" smtClean="0">
                <a:solidFill>
                  <a:schemeClr val="bg1"/>
                </a:solidFill>
                <a:latin typeface="+mn-lt"/>
              </a:rPr>
              <a:t>Perkataan “</a:t>
            </a:r>
            <a:r>
              <a:rPr lang="he-IL" sz="1200" b="1" smtClean="0">
                <a:solidFill>
                  <a:schemeClr val="bg1"/>
                </a:solidFill>
                <a:latin typeface="+mn-lt"/>
              </a:rPr>
              <a:t>טוֹב</a:t>
            </a:r>
            <a:r>
              <a:rPr lang="en-US" sz="1200" b="1" smtClean="0">
                <a:solidFill>
                  <a:schemeClr val="bg1"/>
                </a:solidFill>
                <a:latin typeface="+mn-lt"/>
              </a:rPr>
              <a:t> [tob]” itu bererti perpaduan, keharmonian, tolak ansur, Puas hati dan bersama sama dan lain-lain.</a:t>
            </a:r>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DDE0FA-1FB3-4564-B8FD-E830B602DF9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7803137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smtClean="0"/>
              <a:t>Biak</a:t>
            </a:r>
            <a:r>
              <a:rPr lang="en-US" baseline="0" smtClean="0"/>
              <a:t> bererti “cantik”, “secara estetika”.</a:t>
            </a:r>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DDE0FA-1FB3-4564-B8FD-E830B602DF9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6755370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smtClean="0"/>
              <a:t>Mazmur</a:t>
            </a:r>
            <a:r>
              <a:rPr lang="en-US" baseline="0" smtClean="0"/>
              <a:t> 133:1 – </a:t>
            </a:r>
            <a:r>
              <a:rPr lang="en-US" sz="1200" b="1" i="0" kern="1200" baseline="30000" smtClean="0">
                <a:solidFill>
                  <a:schemeClr val="tx1"/>
                </a:solidFill>
                <a:effectLst/>
                <a:latin typeface="+mn-lt"/>
                <a:ea typeface="+mn-ea"/>
                <a:cs typeface="+mn-cs"/>
              </a:rPr>
              <a:t>1 </a:t>
            </a:r>
            <a:r>
              <a:rPr lang="en-US" sz="1200" b="0" i="0" kern="1200" smtClean="0">
                <a:solidFill>
                  <a:schemeClr val="tx1"/>
                </a:solidFill>
                <a:effectLst/>
                <a:latin typeface="+mn-lt"/>
                <a:ea typeface="+mn-ea"/>
                <a:cs typeface="+mn-cs"/>
              </a:rPr>
              <a:t>Lihatlah, </a:t>
            </a:r>
            <a:r>
              <a:rPr lang="en-US" sz="1200" b="1" i="0" kern="1200" smtClean="0">
                <a:solidFill>
                  <a:schemeClr val="tx1"/>
                </a:solidFill>
                <a:effectLst/>
                <a:latin typeface="+mn-lt"/>
                <a:ea typeface="+mn-ea"/>
                <a:cs typeface="+mn-cs"/>
              </a:rPr>
              <a:t>betapa baik </a:t>
            </a:r>
            <a:r>
              <a:rPr lang="en-US" sz="1200" b="0" i="0" kern="1200" smtClean="0">
                <a:solidFill>
                  <a:schemeClr val="tx1"/>
                </a:solidFill>
                <a:effectLst/>
                <a:latin typeface="+mn-lt"/>
                <a:ea typeface="+mn-ea"/>
                <a:cs typeface="+mn-cs"/>
              </a:rPr>
              <a:t>dan menyenangkan hati apabila saudara-saudara </a:t>
            </a:r>
            <a:r>
              <a:rPr lang="en-US" sz="1200" b="1" i="0" kern="1200" smtClean="0">
                <a:solidFill>
                  <a:schemeClr val="tx1"/>
                </a:solidFill>
                <a:effectLst/>
                <a:latin typeface="+mn-lt"/>
                <a:ea typeface="+mn-ea"/>
                <a:cs typeface="+mn-cs"/>
              </a:rPr>
              <a:t>seiman hidup bersama dengan bersatu-padu!</a:t>
            </a:r>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DDE0FA-1FB3-4564-B8FD-E830B602DF9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0464731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mtClean="0"/>
              <a:t>Sir</a:t>
            </a:r>
            <a:r>
              <a:rPr lang="en-US" baseline="0" smtClean="0"/>
              <a:t> hamma’allot ledabi hine ma-tob uma-nayim shebet ‘ahim gam-yahad</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smtClean="0"/>
              <a:t>Nyanian yang dinaikkan Daud lihatlah betapa baiknya dan betapa sukacianya tinggal bersama saudara-saudara lagi dengan ebrsatu-padu!</a:t>
            </a:r>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DDE0FA-1FB3-4564-B8FD-E830B602DF9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028665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ko-KR" sz="1200" b="0" i="0" kern="1200" smtClean="0">
                <a:solidFill>
                  <a:schemeClr val="tx1"/>
                </a:solidFill>
                <a:effectLst/>
                <a:latin typeface="+mn-lt"/>
                <a:ea typeface="+mn-ea"/>
                <a:cs typeface="+mn-cs"/>
              </a:rPr>
              <a:t>Kelaimaks</a:t>
            </a:r>
            <a:r>
              <a:rPr lang="en-US" altLang="ko-KR" sz="1200" b="0" i="0" kern="1200" baseline="0" smtClean="0">
                <a:solidFill>
                  <a:schemeClr val="tx1"/>
                </a:solidFill>
                <a:effectLst/>
                <a:latin typeface="+mn-lt"/>
                <a:ea typeface="+mn-ea"/>
                <a:cs typeface="+mn-cs"/>
              </a:rPr>
              <a:t> ialah Manusia, khasnya Perempuan (Kej. 1:31).</a:t>
            </a:r>
            <a:endParaRPr lang="en-US" sz="1200" b="1" i="0" kern="1200" smtClean="0">
              <a:solidFill>
                <a:schemeClr val="tx1"/>
              </a:solidFill>
              <a:effectLst/>
              <a:latin typeface="+mn-lt"/>
              <a:ea typeface="+mn-ea"/>
              <a:cs typeface="+mn-cs"/>
            </a:endParaRPr>
          </a:p>
          <a:p>
            <a:r>
              <a:rPr lang="en-US" sz="1200" b="1" i="0" kern="1200" smtClean="0">
                <a:solidFill>
                  <a:schemeClr val="tx1"/>
                </a:solidFill>
                <a:effectLst/>
                <a:latin typeface="+mn-lt"/>
                <a:ea typeface="+mn-ea"/>
                <a:cs typeface="+mn-cs"/>
              </a:rPr>
              <a:t>Kej. 2:18 </a:t>
            </a:r>
            <a:r>
              <a:rPr lang="en-US" sz="1200" b="0" i="0" kern="1200" smtClean="0">
                <a:solidFill>
                  <a:schemeClr val="tx1"/>
                </a:solidFill>
                <a:effectLst/>
                <a:latin typeface="+mn-lt"/>
                <a:ea typeface="+mn-ea"/>
                <a:cs typeface="+mn-cs"/>
              </a:rPr>
              <a:t>–</a:t>
            </a:r>
            <a:r>
              <a:rPr lang="en-US" sz="1200" b="1" i="0" kern="1200" baseline="30000" smtClean="0">
                <a:solidFill>
                  <a:schemeClr val="tx1"/>
                </a:solidFill>
                <a:effectLst/>
                <a:latin typeface="+mn-lt"/>
                <a:ea typeface="+mn-ea"/>
                <a:cs typeface="+mn-cs"/>
              </a:rPr>
              <a:t> 18 </a:t>
            </a:r>
            <a:r>
              <a:rPr lang="en-US" sz="1200" b="0" i="0" kern="1200" smtClean="0">
                <a:solidFill>
                  <a:schemeClr val="tx1"/>
                </a:solidFill>
                <a:effectLst/>
                <a:latin typeface="+mn-lt"/>
                <a:ea typeface="+mn-ea"/>
                <a:cs typeface="+mn-cs"/>
              </a:rPr>
              <a:t>Maka </a:t>
            </a:r>
            <a:r>
              <a:rPr lang="en-US" sz="1200" b="1" i="0" kern="1200" smtClean="0">
                <a:solidFill>
                  <a:schemeClr val="tx1"/>
                </a:solidFill>
                <a:effectLst/>
                <a:latin typeface="+mn-lt"/>
                <a:ea typeface="+mn-ea"/>
                <a:cs typeface="+mn-cs"/>
              </a:rPr>
              <a:t>Tuhan</a:t>
            </a:r>
            <a:r>
              <a:rPr lang="en-US" sz="1200" b="0" i="0" kern="1200" smtClean="0">
                <a:solidFill>
                  <a:schemeClr val="tx1"/>
                </a:solidFill>
                <a:effectLst/>
                <a:latin typeface="+mn-lt"/>
                <a:ea typeface="+mn-ea"/>
                <a:cs typeface="+mn-cs"/>
              </a:rPr>
              <a:t> Allah pun berfirman, "</a:t>
            </a:r>
            <a:r>
              <a:rPr lang="en-US" sz="1200" b="1" i="0" kern="1200" smtClean="0">
                <a:solidFill>
                  <a:schemeClr val="tx1"/>
                </a:solidFill>
                <a:effectLst/>
                <a:latin typeface="+mn-lt"/>
                <a:ea typeface="+mn-ea"/>
                <a:cs typeface="+mn-cs"/>
              </a:rPr>
              <a:t>Tidak baik </a:t>
            </a:r>
            <a:r>
              <a:rPr lang="en-US" sz="1200" b="0" i="0" kern="1200" smtClean="0">
                <a:solidFill>
                  <a:schemeClr val="tx1"/>
                </a:solidFill>
                <a:effectLst/>
                <a:latin typeface="+mn-lt"/>
                <a:ea typeface="+mn-ea"/>
                <a:cs typeface="+mn-cs"/>
              </a:rPr>
              <a:t>manusia itu bersendirian. Aku akan menjadikan seorang penolong yang sepadan baginya."</a:t>
            </a:r>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DDE0FA-1FB3-4564-B8FD-E830B602DF9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2537176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smtClean="0"/>
              <a:t>Manusia Kej. 1:26. Maruah Kemanusiaan</a:t>
            </a:r>
          </a:p>
          <a:p>
            <a:r>
              <a:rPr lang="en-US" smtClean="0"/>
              <a:t>Kej. 1:26 – </a:t>
            </a:r>
            <a:r>
              <a:rPr lang="sv-SE" sz="1200" b="1" i="0" kern="1200" baseline="30000" smtClean="0">
                <a:solidFill>
                  <a:schemeClr val="tx1"/>
                </a:solidFill>
                <a:effectLst/>
                <a:latin typeface="+mn-lt"/>
                <a:ea typeface="+mn-ea"/>
                <a:cs typeface="+mn-cs"/>
              </a:rPr>
              <a:t>26 </a:t>
            </a:r>
            <a:r>
              <a:rPr lang="sv-SE" sz="1200" b="0" i="0" kern="1200" smtClean="0">
                <a:solidFill>
                  <a:schemeClr val="tx1"/>
                </a:solidFill>
                <a:effectLst/>
                <a:latin typeface="+mn-lt"/>
                <a:ea typeface="+mn-ea"/>
                <a:cs typeface="+mn-cs"/>
              </a:rPr>
              <a:t>Berfirmanlah Allah, "Baiklah Kita menjadikan </a:t>
            </a:r>
            <a:r>
              <a:rPr lang="sv-SE" sz="1200" b="1" i="0" kern="1200" smtClean="0">
                <a:solidFill>
                  <a:schemeClr val="tx1"/>
                </a:solidFill>
                <a:effectLst/>
                <a:latin typeface="+mn-lt"/>
                <a:ea typeface="+mn-ea"/>
                <a:cs typeface="+mn-cs"/>
              </a:rPr>
              <a:t>manusia</a:t>
            </a:r>
            <a:r>
              <a:rPr lang="sv-SE" sz="1200" b="0" i="0" kern="1200" smtClean="0">
                <a:solidFill>
                  <a:schemeClr val="tx1"/>
                </a:solidFill>
                <a:effectLst/>
                <a:latin typeface="+mn-lt"/>
                <a:ea typeface="+mn-ea"/>
                <a:cs typeface="+mn-cs"/>
              </a:rPr>
              <a:t> menurut </a:t>
            </a:r>
            <a:r>
              <a:rPr lang="sv-SE" sz="1200" b="1" i="0" kern="1200" smtClean="0">
                <a:solidFill>
                  <a:schemeClr val="tx1"/>
                </a:solidFill>
                <a:effectLst/>
                <a:latin typeface="+mn-lt"/>
                <a:ea typeface="+mn-ea"/>
                <a:cs typeface="+mn-cs"/>
              </a:rPr>
              <a:t>gambaran dan rupa Kita</a:t>
            </a:r>
            <a:r>
              <a:rPr lang="sv-SE" sz="1200" b="0" i="0" kern="1200" smtClean="0">
                <a:solidFill>
                  <a:schemeClr val="tx1"/>
                </a:solidFill>
                <a:effectLst/>
                <a:latin typeface="+mn-lt"/>
                <a:ea typeface="+mn-ea"/>
                <a:cs typeface="+mn-cs"/>
              </a:rPr>
              <a:t>.</a:t>
            </a:r>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DDE0FA-1FB3-4564-B8FD-E830B602DF9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9067368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smtClean="0">
                <a:solidFill>
                  <a:schemeClr val="tx1"/>
                </a:solidFill>
                <a:effectLst/>
                <a:latin typeface="+mn-lt"/>
                <a:ea typeface="+mn-ea"/>
                <a:cs typeface="+mn-cs"/>
              </a:rPr>
              <a:t>Kej.1:26 – </a:t>
            </a:r>
            <a:r>
              <a:rPr lang="en-US" sz="1200" b="1" i="0" kern="1200" baseline="30000" smtClean="0">
                <a:solidFill>
                  <a:schemeClr val="tx1"/>
                </a:solidFill>
                <a:effectLst/>
                <a:latin typeface="+mn-lt"/>
                <a:ea typeface="+mn-ea"/>
                <a:cs typeface="+mn-cs"/>
              </a:rPr>
              <a:t>26 </a:t>
            </a:r>
            <a:r>
              <a:rPr lang="en-US" sz="1200" b="0" i="0" kern="1200" smtClean="0">
                <a:solidFill>
                  <a:schemeClr val="tx1"/>
                </a:solidFill>
                <a:effectLst/>
                <a:latin typeface="+mn-lt"/>
                <a:ea typeface="+mn-ea"/>
                <a:cs typeface="+mn-cs"/>
              </a:rPr>
              <a:t>Berfirmanlah Allah, "Baiklah </a:t>
            </a:r>
            <a:r>
              <a:rPr lang="en-US" sz="1200" b="1" i="0" kern="1200" smtClean="0">
                <a:solidFill>
                  <a:schemeClr val="tx1"/>
                </a:solidFill>
                <a:effectLst/>
                <a:latin typeface="+mn-lt"/>
                <a:ea typeface="+mn-ea"/>
                <a:cs typeface="+mn-cs"/>
              </a:rPr>
              <a:t>Kita menjadikan manusia menurut gambaran dan rupa Kita. </a:t>
            </a:r>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DDE0FA-1FB3-4564-B8FD-E830B602DF9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2704649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smtClean="0">
                <a:solidFill>
                  <a:schemeClr val="tx1"/>
                </a:solidFill>
                <a:effectLst/>
                <a:latin typeface="+mn-lt"/>
                <a:ea typeface="+mn-ea"/>
                <a:cs typeface="+mn-cs"/>
              </a:rPr>
              <a:t>Kej.1:26 – </a:t>
            </a:r>
            <a:r>
              <a:rPr lang="en-US" sz="1200" b="1" i="0" kern="1200" baseline="30000" smtClean="0">
                <a:solidFill>
                  <a:schemeClr val="tx1"/>
                </a:solidFill>
                <a:effectLst/>
                <a:latin typeface="+mn-lt"/>
                <a:ea typeface="+mn-ea"/>
                <a:cs typeface="+mn-cs"/>
              </a:rPr>
              <a:t>26 </a:t>
            </a:r>
            <a:r>
              <a:rPr lang="en-US" sz="1200" b="0" i="0" kern="1200" smtClean="0">
                <a:solidFill>
                  <a:schemeClr val="tx1"/>
                </a:solidFill>
                <a:effectLst/>
                <a:latin typeface="+mn-lt"/>
                <a:ea typeface="+mn-ea"/>
                <a:cs typeface="+mn-cs"/>
              </a:rPr>
              <a:t>Berfirmanlah Allah, "Baiklah </a:t>
            </a:r>
            <a:r>
              <a:rPr lang="en-US" sz="1200" b="1" i="0" kern="1200" smtClean="0">
                <a:solidFill>
                  <a:schemeClr val="tx1"/>
                </a:solidFill>
                <a:effectLst/>
                <a:latin typeface="+mn-lt"/>
                <a:ea typeface="+mn-ea"/>
                <a:cs typeface="+mn-cs"/>
              </a:rPr>
              <a:t>Kita menjadikan manusia menurut gambaran dan rupa Kita. </a:t>
            </a:r>
            <a:r>
              <a:rPr lang="en-US" sz="1200" b="0" i="0" kern="1200" smtClean="0">
                <a:solidFill>
                  <a:schemeClr val="tx1"/>
                </a:solidFill>
                <a:effectLst/>
                <a:latin typeface="+mn-lt"/>
                <a:ea typeface="+mn-ea"/>
                <a:cs typeface="+mn-cs"/>
              </a:rPr>
              <a:t>Mereka akan berkuasa atas ikan-ikan di laut dan atas burung-burung di udara dan atas ternakan dan atas seluruh bumi dan atas segala jenis binatang melata yang merayap di muka bumi."</a:t>
            </a:r>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DDE0FA-1FB3-4564-B8FD-E830B602DF9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7986009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smtClean="0"/>
              <a:t>Yang pertama : </a:t>
            </a:r>
            <a:r>
              <a:rPr lang="he-IL" sz="1200" b="0" i="0" kern="1200" smtClean="0">
                <a:solidFill>
                  <a:schemeClr val="tx1"/>
                </a:solidFill>
                <a:effectLst/>
                <a:latin typeface="+mn-lt"/>
                <a:ea typeface="+mn-ea"/>
                <a:cs typeface="+mn-cs"/>
              </a:rPr>
              <a:t>אֶחָד</a:t>
            </a:r>
            <a:r>
              <a:rPr lang="en-US" sz="1200" b="0" i="0" kern="1200" smtClean="0">
                <a:solidFill>
                  <a:schemeClr val="tx1"/>
                </a:solidFill>
                <a:effectLst/>
                <a:latin typeface="+mn-lt"/>
                <a:ea typeface="+mn-ea"/>
                <a:cs typeface="+mn-cs"/>
              </a:rPr>
              <a:t> [‘echad] (Kej. 1:5)</a:t>
            </a:r>
            <a:endParaRPr lang="en-US" smtClean="0"/>
          </a:p>
          <a:p>
            <a:r>
              <a:rPr lang="en-US" smtClean="0"/>
              <a:t>Yang kedua : </a:t>
            </a:r>
            <a:r>
              <a:rPr lang="he-IL" sz="1200" b="1" i="0" u="none" strike="noStrike" kern="1200" smtClean="0">
                <a:solidFill>
                  <a:schemeClr val="tx1"/>
                </a:solidFill>
                <a:effectLst/>
                <a:latin typeface="+mn-lt"/>
                <a:ea typeface="+mn-ea"/>
                <a:cs typeface="+mn-cs"/>
              </a:rPr>
              <a:t> </a:t>
            </a:r>
            <a:r>
              <a:rPr lang="he-IL" sz="1200" b="0" i="0" u="none" strike="noStrike" kern="1200" smtClean="0">
                <a:solidFill>
                  <a:schemeClr val="tx1"/>
                </a:solidFill>
                <a:effectLst/>
                <a:latin typeface="+mn-lt"/>
                <a:ea typeface="+mn-ea"/>
                <a:cs typeface="+mn-cs"/>
              </a:rPr>
              <a:t>שֵׁנִי</a:t>
            </a:r>
            <a:r>
              <a:rPr lang="en-US" sz="1200" b="0" i="0" u="none" strike="noStrike" kern="1200" smtClean="0">
                <a:solidFill>
                  <a:schemeClr val="tx1"/>
                </a:solidFill>
                <a:effectLst/>
                <a:latin typeface="+mn-lt"/>
                <a:ea typeface="+mn-ea"/>
                <a:cs typeface="+mn-cs"/>
              </a:rPr>
              <a:t>[Sheni] (Kej. 1:8)</a:t>
            </a:r>
            <a:endParaRPr lang="en-US"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smtClean="0"/>
              <a:t>Yang ketiga : </a:t>
            </a:r>
            <a:r>
              <a:rPr lang="he-IL" sz="1200" b="0" i="0" kern="1200" smtClean="0">
                <a:solidFill>
                  <a:schemeClr val="tx1"/>
                </a:solidFill>
                <a:effectLst/>
                <a:latin typeface="+mn-lt"/>
                <a:ea typeface="+mn-ea"/>
                <a:cs typeface="+mn-cs"/>
              </a:rPr>
              <a:t>שְׁלִישִׁי</a:t>
            </a:r>
            <a:r>
              <a:rPr lang="en-US" smtClean="0"/>
              <a:t> [shelishi] </a:t>
            </a:r>
            <a:r>
              <a:rPr lang="en-US" sz="1200" b="0" i="0" u="none" strike="noStrike" kern="1200" smtClean="0">
                <a:solidFill>
                  <a:schemeClr val="tx1"/>
                </a:solidFill>
                <a:effectLst/>
                <a:latin typeface="+mn-lt"/>
                <a:ea typeface="+mn-ea"/>
                <a:cs typeface="+mn-cs"/>
              </a:rPr>
              <a:t>(Kej. 1:13)</a:t>
            </a:r>
            <a:endParaRPr lang="en-US"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smtClean="0"/>
              <a:t>Yang keempat : </a:t>
            </a:r>
            <a:r>
              <a:rPr lang="he-IL" sz="1200" b="0" i="0" u="none" strike="noStrike" kern="1200" smtClean="0">
                <a:solidFill>
                  <a:schemeClr val="tx1"/>
                </a:solidFill>
                <a:effectLst/>
                <a:latin typeface="+mn-lt"/>
                <a:ea typeface="+mn-ea"/>
                <a:cs typeface="+mn-cs"/>
              </a:rPr>
              <a:t>רְבִיעִי</a:t>
            </a:r>
            <a:r>
              <a:rPr lang="en-US" smtClean="0"/>
              <a:t> [rebi’i] </a:t>
            </a:r>
            <a:r>
              <a:rPr lang="en-US" sz="1200" b="0" i="0" u="none" strike="noStrike" kern="1200" smtClean="0">
                <a:solidFill>
                  <a:schemeClr val="tx1"/>
                </a:solidFill>
                <a:effectLst/>
                <a:latin typeface="+mn-lt"/>
                <a:ea typeface="+mn-ea"/>
                <a:cs typeface="+mn-cs"/>
              </a:rPr>
              <a:t>(Kej. 1:19)</a:t>
            </a:r>
            <a:endParaRPr lang="en-US" smtClean="0"/>
          </a:p>
          <a:p>
            <a:r>
              <a:rPr lang="en-US" smtClean="0"/>
              <a:t>Yang kelima : </a:t>
            </a:r>
            <a:r>
              <a:rPr lang="he-IL" sz="1200" b="1" i="0" u="none" strike="noStrike" kern="1200" smtClean="0">
                <a:solidFill>
                  <a:schemeClr val="tx1"/>
                </a:solidFill>
                <a:effectLst/>
                <a:latin typeface="+mn-lt"/>
                <a:ea typeface="+mn-ea"/>
                <a:cs typeface="+mn-cs"/>
              </a:rPr>
              <a:t> </a:t>
            </a:r>
            <a:r>
              <a:rPr lang="he-IL" sz="1200" b="0" i="0" u="none" strike="noStrike" kern="1200" smtClean="0">
                <a:solidFill>
                  <a:schemeClr val="tx1"/>
                </a:solidFill>
                <a:effectLst/>
                <a:latin typeface="+mn-lt"/>
                <a:ea typeface="+mn-ea"/>
                <a:cs typeface="+mn-cs"/>
              </a:rPr>
              <a:t>חֲמִישִׁ</a:t>
            </a:r>
            <a:r>
              <a:rPr lang="en-US" sz="1200" b="0" i="0" u="none" strike="noStrike" kern="1200" smtClean="0">
                <a:solidFill>
                  <a:schemeClr val="tx1"/>
                </a:solidFill>
                <a:effectLst/>
                <a:latin typeface="+mn-lt"/>
                <a:ea typeface="+mn-ea"/>
                <a:cs typeface="+mn-cs"/>
              </a:rPr>
              <a:t>[hamishi] (Kej. 1:23)</a:t>
            </a:r>
            <a:endParaRPr lang="en-US" smtClean="0"/>
          </a:p>
          <a:p>
            <a:r>
              <a:rPr lang="en-US" smtClean="0"/>
              <a:t>Yang keenam : </a:t>
            </a:r>
            <a:r>
              <a:rPr lang="he-IL" sz="1200" b="1" i="0" u="none" strike="noStrike" kern="1200" smtClean="0">
                <a:solidFill>
                  <a:schemeClr val="tx1"/>
                </a:solidFill>
                <a:effectLst/>
                <a:latin typeface="+mn-lt"/>
                <a:ea typeface="+mn-ea"/>
                <a:cs typeface="+mn-cs"/>
              </a:rPr>
              <a:t> </a:t>
            </a:r>
            <a:r>
              <a:rPr lang="he-IL" sz="1200" b="0" i="0" u="none" strike="noStrike" kern="1200" smtClean="0">
                <a:solidFill>
                  <a:schemeClr val="tx1"/>
                </a:solidFill>
                <a:effectLst/>
                <a:latin typeface="+mn-lt"/>
                <a:ea typeface="+mn-ea"/>
                <a:cs typeface="+mn-cs"/>
              </a:rPr>
              <a:t>שִׁשִּׁי</a:t>
            </a:r>
            <a:r>
              <a:rPr lang="en-US" sz="1200" b="0" i="0" u="none" strike="noStrike" kern="1200" smtClean="0">
                <a:solidFill>
                  <a:schemeClr val="tx1"/>
                </a:solidFill>
                <a:effectLst/>
                <a:latin typeface="+mn-lt"/>
                <a:ea typeface="+mn-ea"/>
                <a:cs typeface="+mn-cs"/>
              </a:rPr>
              <a:t>[shisshi] (Kej. 1:31)</a:t>
            </a:r>
            <a:endParaRPr lang="en-US" smtClean="0"/>
          </a:p>
          <a:p>
            <a:r>
              <a:rPr lang="en-US" smtClean="0"/>
              <a:t>Yang</a:t>
            </a:r>
            <a:r>
              <a:rPr lang="en-US" baseline="0" smtClean="0"/>
              <a:t> ketujuh : </a:t>
            </a:r>
            <a:r>
              <a:rPr lang="he-IL" sz="1200" b="1" i="0" u="none" strike="noStrike" kern="1200" smtClean="0">
                <a:solidFill>
                  <a:schemeClr val="tx1"/>
                </a:solidFill>
                <a:effectLst/>
                <a:latin typeface="+mn-lt"/>
                <a:ea typeface="+mn-ea"/>
                <a:cs typeface="+mn-cs"/>
              </a:rPr>
              <a:t> </a:t>
            </a:r>
            <a:r>
              <a:rPr lang="he-IL" sz="1200" b="0" i="0" u="none" strike="noStrike" kern="1200" smtClean="0">
                <a:solidFill>
                  <a:schemeClr val="tx1"/>
                </a:solidFill>
                <a:effectLst/>
                <a:latin typeface="+mn-lt"/>
                <a:ea typeface="+mn-ea"/>
                <a:cs typeface="+mn-cs"/>
              </a:rPr>
              <a:t>שְׁבִיעִי</a:t>
            </a:r>
            <a:r>
              <a:rPr lang="en-US" sz="1200" b="0" i="0" u="none" strike="noStrike" kern="1200" smtClean="0">
                <a:solidFill>
                  <a:schemeClr val="tx1"/>
                </a:solidFill>
                <a:effectLst/>
                <a:latin typeface="+mn-lt"/>
                <a:ea typeface="+mn-ea"/>
                <a:cs typeface="+mn-cs"/>
              </a:rPr>
              <a:t>[shebl’i] (Kej. 2:2)</a:t>
            </a:r>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DDE0FA-1FB3-4564-B8FD-E830B602DF9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8576320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smtClean="0"/>
              <a:t>Konsep Tujuh secara Teologi</a:t>
            </a:r>
            <a:r>
              <a:rPr lang="en-US" baseline="0" smtClean="0"/>
              <a:t> dikandungi dalam kitab Kejadian.</a:t>
            </a:r>
            <a:endParaRPr lang="en-US"/>
          </a:p>
        </p:txBody>
      </p:sp>
      <p:sp>
        <p:nvSpPr>
          <p:cNvPr id="4" name="슬라이드 번호 개체 틀 3"/>
          <p:cNvSpPr>
            <a:spLocks noGrp="1"/>
          </p:cNvSpPr>
          <p:nvPr>
            <p:ph type="sldNum" sz="quarter" idx="10"/>
          </p:nvPr>
        </p:nvSpPr>
        <p:spPr/>
        <p:txBody>
          <a:bodyPr/>
          <a:lstStyle/>
          <a:p>
            <a:fld id="{08DDE0FA-1FB3-4564-B8FD-E830B602DF97}" type="slidenum">
              <a:rPr lang="en-US" smtClean="0"/>
              <a:t>73</a:t>
            </a:fld>
            <a:endParaRPr lang="en-US"/>
          </a:p>
        </p:txBody>
      </p:sp>
    </p:spTree>
    <p:extLst>
      <p:ext uri="{BB962C8B-B14F-4D97-AF65-F5344CB8AC3E}">
        <p14:creationId xmlns:p14="http://schemas.microsoft.com/office/powerpoint/2010/main" val="324596191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sz="1200" b="1" smtClean="0">
                <a:solidFill>
                  <a:schemeClr val="bg1"/>
                </a:solidFill>
                <a:latin typeface="맑은 고딕" panose="020B0503020000020004" pitchFamily="34" charset="-127"/>
              </a:rPr>
              <a:t>Pengulangan Masa</a:t>
            </a:r>
            <a:r>
              <a:rPr lang="en-US" sz="1200" b="1" baseline="0" smtClean="0">
                <a:solidFill>
                  <a:schemeClr val="bg1"/>
                </a:solidFill>
                <a:latin typeface="맑은 고딕" panose="020B0503020000020004" pitchFamily="34" charset="-127"/>
              </a:rPr>
              <a:t> : Musim Semi/bunga, Musim Manas, Musim gugur, Musim Salji/Sejuk</a:t>
            </a:r>
            <a:endParaRPr lang="en-US"/>
          </a:p>
        </p:txBody>
      </p:sp>
      <p:sp>
        <p:nvSpPr>
          <p:cNvPr id="4" name="슬라이드 번호 개체 틀 3"/>
          <p:cNvSpPr>
            <a:spLocks noGrp="1"/>
          </p:cNvSpPr>
          <p:nvPr>
            <p:ph type="sldNum" sz="quarter" idx="10"/>
          </p:nvPr>
        </p:nvSpPr>
        <p:spPr/>
        <p:txBody>
          <a:bodyPr/>
          <a:lstStyle/>
          <a:p>
            <a:fld id="{08DDE0FA-1FB3-4564-B8FD-E830B602DF97}" type="slidenum">
              <a:rPr lang="en-US" smtClean="0"/>
              <a:t>74</a:t>
            </a:fld>
            <a:endParaRPr lang="en-US"/>
          </a:p>
        </p:txBody>
      </p:sp>
    </p:spTree>
    <p:extLst>
      <p:ext uri="{BB962C8B-B14F-4D97-AF65-F5344CB8AC3E}">
        <p14:creationId xmlns:p14="http://schemas.microsoft.com/office/powerpoint/2010/main" val="19476963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sz="1200" b="1" smtClean="0">
                <a:solidFill>
                  <a:schemeClr val="bg1"/>
                </a:solidFill>
                <a:latin typeface="맑은 고딕" panose="020B0503020000020004" pitchFamily="34" charset="-127"/>
              </a:rPr>
              <a:t>Pengulangan Masa</a:t>
            </a:r>
            <a:r>
              <a:rPr lang="en-US" sz="1200" b="1" baseline="0" smtClean="0">
                <a:solidFill>
                  <a:schemeClr val="bg1"/>
                </a:solidFill>
                <a:latin typeface="맑은 고딕" panose="020B0503020000020004" pitchFamily="34" charset="-127"/>
              </a:rPr>
              <a:t> : Musim Semi/bunga, Musim Manas, Musim gugur, Musim Salji/Sejuk.</a:t>
            </a:r>
          </a:p>
        </p:txBody>
      </p:sp>
      <p:sp>
        <p:nvSpPr>
          <p:cNvPr id="4" name="슬라이드 번호 개체 틀 3"/>
          <p:cNvSpPr>
            <a:spLocks noGrp="1"/>
          </p:cNvSpPr>
          <p:nvPr>
            <p:ph type="sldNum" sz="quarter" idx="10"/>
          </p:nvPr>
        </p:nvSpPr>
        <p:spPr/>
        <p:txBody>
          <a:bodyPr/>
          <a:lstStyle/>
          <a:p>
            <a:fld id="{08DDE0FA-1FB3-4564-B8FD-E830B602DF97}" type="slidenum">
              <a:rPr lang="en-US" smtClean="0"/>
              <a:t>75</a:t>
            </a:fld>
            <a:endParaRPr lang="en-US"/>
          </a:p>
        </p:txBody>
      </p:sp>
    </p:spTree>
    <p:extLst>
      <p:ext uri="{BB962C8B-B14F-4D97-AF65-F5344CB8AC3E}">
        <p14:creationId xmlns:p14="http://schemas.microsoft.com/office/powerpoint/2010/main" val="276606683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08DDE0FA-1FB3-4564-B8FD-E830B602DF97}" type="slidenum">
              <a:rPr lang="en-US" smtClean="0"/>
              <a:t>76</a:t>
            </a:fld>
            <a:endParaRPr lang="en-US"/>
          </a:p>
        </p:txBody>
      </p:sp>
    </p:spTree>
    <p:extLst>
      <p:ext uri="{BB962C8B-B14F-4D97-AF65-F5344CB8AC3E}">
        <p14:creationId xmlns:p14="http://schemas.microsoft.com/office/powerpoint/2010/main" val="371619117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smtClean="0"/>
              <a:t>Selepas Big Bang 13.8 Ga (bilion tahun yang lalu) Bumi terbentuk sekitar 4.54 bilion tahun </a:t>
            </a:r>
            <a:r>
              <a:rPr lang="sv-SE" smtClean="0"/>
              <a:t>secara kronologi mengikut skala masa geologi</a:t>
            </a:r>
            <a:r>
              <a:rPr lang="sv-SE" baseline="0" smtClean="0"/>
              <a:t> dan astronomi, </a:t>
            </a:r>
            <a:r>
              <a:rPr lang="en-US" sz="1200" b="1" i="0" kern="1200" smtClean="0">
                <a:solidFill>
                  <a:schemeClr val="tx1"/>
                </a:solidFill>
                <a:effectLst/>
                <a:latin typeface="+mn-lt"/>
                <a:ea typeface="+mn-ea"/>
                <a:cs typeface="+mn-cs"/>
              </a:rPr>
              <a:t>sains semula jadi.</a:t>
            </a:r>
          </a:p>
          <a:p>
            <a:r>
              <a:rPr lang="en-US" sz="1200" b="1" i="0" kern="1200" smtClean="0">
                <a:solidFill>
                  <a:schemeClr val="tx1"/>
                </a:solidFill>
                <a:effectLst/>
                <a:latin typeface="+mn-lt"/>
                <a:ea typeface="+mn-ea"/>
                <a:cs typeface="+mn-cs"/>
              </a:rPr>
              <a:t>1 hari dalam</a:t>
            </a:r>
            <a:r>
              <a:rPr lang="en-US" sz="1200" b="1" i="0" kern="1200" baseline="0" smtClean="0">
                <a:solidFill>
                  <a:schemeClr val="tx1"/>
                </a:solidFill>
                <a:effectLst/>
                <a:latin typeface="+mn-lt"/>
                <a:ea typeface="+mn-ea"/>
                <a:cs typeface="+mn-cs"/>
              </a:rPr>
              <a:t> Penciptaan boleh menjadi berapa bertuja-tuja tahun atau beribu-ribu tahun. </a:t>
            </a:r>
          </a:p>
          <a:p>
            <a:r>
              <a:rPr lang="en-US" sz="1200" b="1" i="0" kern="1200" baseline="0" smtClean="0">
                <a:solidFill>
                  <a:schemeClr val="tx1"/>
                </a:solidFill>
                <a:effectLst/>
                <a:latin typeface="+mn-lt"/>
                <a:ea typeface="+mn-ea"/>
                <a:cs typeface="+mn-cs"/>
              </a:rPr>
              <a:t>Sebab kita usaha mencari salah satu Kompromi untuk solusi tentang soalan tentang masa secara Sains semula jadi dan untuk menghindari konflik antara Kekristianan dan Sains semula jadi.</a:t>
            </a:r>
          </a:p>
        </p:txBody>
      </p:sp>
      <p:sp>
        <p:nvSpPr>
          <p:cNvPr id="4" name="슬라이드 번호 개체 틀 3"/>
          <p:cNvSpPr>
            <a:spLocks noGrp="1"/>
          </p:cNvSpPr>
          <p:nvPr>
            <p:ph type="sldNum" sz="quarter" idx="10"/>
          </p:nvPr>
        </p:nvSpPr>
        <p:spPr/>
        <p:txBody>
          <a:bodyPr/>
          <a:lstStyle/>
          <a:p>
            <a:fld id="{08DDE0FA-1FB3-4564-B8FD-E830B602DF97}" type="slidenum">
              <a:rPr lang="en-US" smtClean="0"/>
              <a:t>77</a:t>
            </a:fld>
            <a:endParaRPr lang="en-US"/>
          </a:p>
        </p:txBody>
      </p:sp>
    </p:spTree>
    <p:extLst>
      <p:ext uri="{BB962C8B-B14F-4D97-AF65-F5344CB8AC3E}">
        <p14:creationId xmlns:p14="http://schemas.microsoft.com/office/powerpoint/2010/main" val="414782603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smtClean="0"/>
              <a:t>Selepas Big Bang 13.8 Ga (bilion tahun yang lalu) Bumi terbentuk sekitar 4.54 bilion tahun </a:t>
            </a:r>
            <a:r>
              <a:rPr lang="sv-SE" smtClean="0"/>
              <a:t>secara kronologi mengikut skala masa geologi</a:t>
            </a:r>
            <a:r>
              <a:rPr lang="sv-SE" baseline="0" smtClean="0"/>
              <a:t> dan astronomi, </a:t>
            </a:r>
            <a:r>
              <a:rPr lang="en-US" sz="1200" b="1" i="0" kern="1200" smtClean="0">
                <a:solidFill>
                  <a:schemeClr val="tx1"/>
                </a:solidFill>
                <a:effectLst/>
                <a:latin typeface="+mn-lt"/>
                <a:ea typeface="+mn-ea"/>
                <a:cs typeface="+mn-cs"/>
              </a:rPr>
              <a:t>sains semula jadi.</a:t>
            </a:r>
          </a:p>
        </p:txBody>
      </p:sp>
      <p:sp>
        <p:nvSpPr>
          <p:cNvPr id="4" name="슬라이드 번호 개체 틀 3"/>
          <p:cNvSpPr>
            <a:spLocks noGrp="1"/>
          </p:cNvSpPr>
          <p:nvPr>
            <p:ph type="sldNum" sz="quarter" idx="10"/>
          </p:nvPr>
        </p:nvSpPr>
        <p:spPr/>
        <p:txBody>
          <a:bodyPr/>
          <a:lstStyle/>
          <a:p>
            <a:fld id="{08DDE0FA-1FB3-4564-B8FD-E830B602DF97}" type="slidenum">
              <a:rPr lang="en-US" smtClean="0"/>
              <a:t>78</a:t>
            </a:fld>
            <a:endParaRPr lang="en-US"/>
          </a:p>
        </p:txBody>
      </p:sp>
    </p:spTree>
    <p:extLst>
      <p:ext uri="{BB962C8B-B14F-4D97-AF65-F5344CB8AC3E}">
        <p14:creationId xmlns:p14="http://schemas.microsoft.com/office/powerpoint/2010/main" val="187008464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sz="1200" b="1" smtClean="0">
                <a:solidFill>
                  <a:schemeClr val="bg1"/>
                </a:solidFill>
                <a:latin typeface="맑은 고딕" panose="020B0503020000020004" pitchFamily="34" charset="-127"/>
              </a:rPr>
              <a:t>“Martabat” atau “Maruah" merujuk rasa hormat dan status, rasa hormat yang wajar, hormat kendiri yang wajar.</a:t>
            </a:r>
          </a:p>
          <a:p>
            <a:r>
              <a:rPr lang="en-US" b="1" smtClean="0"/>
              <a:t>Maruah ialah istilah yang mempunyai hak sejadi terhadap rasa hormat dan layanan beretika. </a:t>
            </a:r>
            <a:endParaRPr lang="en-US" b="1"/>
          </a:p>
        </p:txBody>
      </p:sp>
      <p:sp>
        <p:nvSpPr>
          <p:cNvPr id="4" name="슬라이드 번호 개체 틀 3"/>
          <p:cNvSpPr>
            <a:spLocks noGrp="1"/>
          </p:cNvSpPr>
          <p:nvPr>
            <p:ph type="sldNum" sz="quarter" idx="10"/>
          </p:nvPr>
        </p:nvSpPr>
        <p:spPr/>
        <p:txBody>
          <a:bodyPr/>
          <a:lstStyle/>
          <a:p>
            <a:fld id="{08DDE0FA-1FB3-4564-B8FD-E830B602DF97}" type="slidenum">
              <a:rPr lang="en-US" smtClean="0"/>
              <a:t>79</a:t>
            </a:fld>
            <a:endParaRPr lang="en-US"/>
          </a:p>
        </p:txBody>
      </p:sp>
    </p:spTree>
    <p:extLst>
      <p:ext uri="{BB962C8B-B14F-4D97-AF65-F5344CB8AC3E}">
        <p14:creationId xmlns:p14="http://schemas.microsoft.com/office/powerpoint/2010/main" val="31892571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1524000" y="1122363"/>
            <a:ext cx="9144000" cy="2387600"/>
          </a:xfrm>
        </p:spPr>
        <p:txBody>
          <a:bodyPr anchor="b"/>
          <a:lstStyle>
            <a:lvl1pPr algn="ctr">
              <a:defRPr sz="6000"/>
            </a:lvl1pPr>
          </a:lstStyle>
          <a:p>
            <a:r>
              <a:rPr lang="ko-KR" altLang="en-US"/>
              <a:t>마스터 제목 스타일 편집</a:t>
            </a:r>
            <a:endParaRPr lang="en-US"/>
          </a:p>
        </p:txBody>
      </p:sp>
      <p:sp>
        <p:nvSpPr>
          <p:cNvPr id="3" name="부제목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ko-KR" altLang="en-US"/>
              <a:t>클릭하여 마스터 부제목 스타일 편집</a:t>
            </a:r>
            <a:endParaRPr lang="en-US"/>
          </a:p>
        </p:txBody>
      </p:sp>
      <p:sp>
        <p:nvSpPr>
          <p:cNvPr id="4" name="날짜 개체 틀 3"/>
          <p:cNvSpPr>
            <a:spLocks noGrp="1"/>
          </p:cNvSpPr>
          <p:nvPr>
            <p:ph type="dt" sz="half" idx="10"/>
          </p:nvPr>
        </p:nvSpPr>
        <p:spPr/>
        <p:txBody>
          <a:bodyPr/>
          <a:lstStyle/>
          <a:p>
            <a:fld id="{232047F2-98F3-4FA5-99DC-554ECA234542}" type="datetimeFigureOut">
              <a:rPr lang="en-US" smtClean="0"/>
              <a:t>6/1/2021</a:t>
            </a:fld>
            <a:endParaRPr lang="en-US"/>
          </a:p>
        </p:txBody>
      </p:sp>
      <p:sp>
        <p:nvSpPr>
          <p:cNvPr id="5" name="바닥글 개체 틀 4"/>
          <p:cNvSpPr>
            <a:spLocks noGrp="1"/>
          </p:cNvSpPr>
          <p:nvPr>
            <p:ph type="ftr" sz="quarter" idx="11"/>
          </p:nvPr>
        </p:nvSpPr>
        <p:spPr/>
        <p:txBody>
          <a:bodyPr/>
          <a:lstStyle/>
          <a:p>
            <a:endParaRPr lang="en-US"/>
          </a:p>
        </p:txBody>
      </p:sp>
      <p:sp>
        <p:nvSpPr>
          <p:cNvPr id="6" name="슬라이드 번호 개체 틀 5"/>
          <p:cNvSpPr>
            <a:spLocks noGrp="1"/>
          </p:cNvSpPr>
          <p:nvPr>
            <p:ph type="sldNum" sz="quarter" idx="12"/>
          </p:nvPr>
        </p:nvSpPr>
        <p:spPr/>
        <p:txBody>
          <a:bodyPr/>
          <a:lstStyle/>
          <a:p>
            <a:fld id="{56048C13-F64B-4719-9160-5F82E7A3F033}" type="slidenum">
              <a:rPr lang="en-US" smtClean="0"/>
              <a:t>‹#›</a:t>
            </a:fld>
            <a:endParaRPr lang="en-US"/>
          </a:p>
        </p:txBody>
      </p:sp>
    </p:spTree>
    <p:extLst>
      <p:ext uri="{BB962C8B-B14F-4D97-AF65-F5344CB8AC3E}">
        <p14:creationId xmlns:p14="http://schemas.microsoft.com/office/powerpoint/2010/main" val="13156726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a:t>마스터 제목 스타일 편집</a:t>
            </a:r>
            <a:endParaRPr lang="en-US"/>
          </a:p>
        </p:txBody>
      </p:sp>
      <p:sp>
        <p:nvSpPr>
          <p:cNvPr id="3" name="내용 개체 틀 2"/>
          <p:cNvSpPr>
            <a:spLocks noGrp="1"/>
          </p:cNvSpPr>
          <p:nvPr>
            <p:ph idx="1"/>
          </p:nvPr>
        </p:nvSpPr>
        <p:spPr/>
        <p:txBody>
          <a:body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endParaRPr lang="en-US"/>
          </a:p>
        </p:txBody>
      </p:sp>
      <p:sp>
        <p:nvSpPr>
          <p:cNvPr id="4" name="날짜 개체 틀 3"/>
          <p:cNvSpPr>
            <a:spLocks noGrp="1"/>
          </p:cNvSpPr>
          <p:nvPr>
            <p:ph type="dt" sz="half" idx="10"/>
          </p:nvPr>
        </p:nvSpPr>
        <p:spPr/>
        <p:txBody>
          <a:bodyPr/>
          <a:lstStyle/>
          <a:p>
            <a:fld id="{232047F2-98F3-4FA5-99DC-554ECA234542}" type="datetimeFigureOut">
              <a:rPr lang="en-US" smtClean="0"/>
              <a:t>6/1/2021</a:t>
            </a:fld>
            <a:endParaRPr lang="en-US"/>
          </a:p>
        </p:txBody>
      </p:sp>
      <p:sp>
        <p:nvSpPr>
          <p:cNvPr id="5" name="바닥글 개체 틀 4"/>
          <p:cNvSpPr>
            <a:spLocks noGrp="1"/>
          </p:cNvSpPr>
          <p:nvPr>
            <p:ph type="ftr" sz="quarter" idx="11"/>
          </p:nvPr>
        </p:nvSpPr>
        <p:spPr/>
        <p:txBody>
          <a:bodyPr/>
          <a:lstStyle/>
          <a:p>
            <a:endParaRPr lang="en-US"/>
          </a:p>
        </p:txBody>
      </p:sp>
      <p:sp>
        <p:nvSpPr>
          <p:cNvPr id="6" name="슬라이드 번호 개체 틀 5"/>
          <p:cNvSpPr>
            <a:spLocks noGrp="1"/>
          </p:cNvSpPr>
          <p:nvPr>
            <p:ph type="sldNum" sz="quarter" idx="12"/>
          </p:nvPr>
        </p:nvSpPr>
        <p:spPr/>
        <p:txBody>
          <a:bodyPr/>
          <a:lstStyle/>
          <a:p>
            <a:fld id="{56048C13-F64B-4719-9160-5F82E7A3F033}" type="slidenum">
              <a:rPr lang="en-US" smtClean="0"/>
              <a:t>‹#›</a:t>
            </a:fld>
            <a:endParaRPr lang="en-US"/>
          </a:p>
        </p:txBody>
      </p:sp>
    </p:spTree>
    <p:extLst>
      <p:ext uri="{BB962C8B-B14F-4D97-AF65-F5344CB8AC3E}">
        <p14:creationId xmlns:p14="http://schemas.microsoft.com/office/powerpoint/2010/main" val="3197734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831850" y="1709738"/>
            <a:ext cx="10515600" cy="2852737"/>
          </a:xfrm>
        </p:spPr>
        <p:txBody>
          <a:bodyPr anchor="b"/>
          <a:lstStyle>
            <a:lvl1pPr>
              <a:defRPr sz="6000"/>
            </a:lvl1pPr>
          </a:lstStyle>
          <a:p>
            <a:r>
              <a:rPr lang="ko-KR" altLang="en-US"/>
              <a:t>마스터 제목 스타일 편집</a:t>
            </a:r>
            <a:endParaRPr lang="en-US"/>
          </a:p>
        </p:txBody>
      </p:sp>
      <p:sp>
        <p:nvSpPr>
          <p:cNvPr id="3" name="텍스트 개체 틀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ko-KR" altLang="en-US"/>
              <a:t>마스터 텍스트 스타일 편집</a:t>
            </a:r>
          </a:p>
        </p:txBody>
      </p:sp>
      <p:sp>
        <p:nvSpPr>
          <p:cNvPr id="4" name="날짜 개체 틀 3"/>
          <p:cNvSpPr>
            <a:spLocks noGrp="1"/>
          </p:cNvSpPr>
          <p:nvPr>
            <p:ph type="dt" sz="half" idx="10"/>
          </p:nvPr>
        </p:nvSpPr>
        <p:spPr/>
        <p:txBody>
          <a:bodyPr/>
          <a:lstStyle/>
          <a:p>
            <a:fld id="{232047F2-98F3-4FA5-99DC-554ECA234542}" type="datetimeFigureOut">
              <a:rPr lang="en-US" smtClean="0"/>
              <a:t>6/1/2021</a:t>
            </a:fld>
            <a:endParaRPr lang="en-US"/>
          </a:p>
        </p:txBody>
      </p:sp>
      <p:sp>
        <p:nvSpPr>
          <p:cNvPr id="5" name="바닥글 개체 틀 4"/>
          <p:cNvSpPr>
            <a:spLocks noGrp="1"/>
          </p:cNvSpPr>
          <p:nvPr>
            <p:ph type="ftr" sz="quarter" idx="11"/>
          </p:nvPr>
        </p:nvSpPr>
        <p:spPr/>
        <p:txBody>
          <a:bodyPr/>
          <a:lstStyle/>
          <a:p>
            <a:endParaRPr lang="en-US"/>
          </a:p>
        </p:txBody>
      </p:sp>
      <p:sp>
        <p:nvSpPr>
          <p:cNvPr id="6" name="슬라이드 번호 개체 틀 5"/>
          <p:cNvSpPr>
            <a:spLocks noGrp="1"/>
          </p:cNvSpPr>
          <p:nvPr>
            <p:ph type="sldNum" sz="quarter" idx="12"/>
          </p:nvPr>
        </p:nvSpPr>
        <p:spPr/>
        <p:txBody>
          <a:bodyPr/>
          <a:lstStyle/>
          <a:p>
            <a:fld id="{56048C13-F64B-4719-9160-5F82E7A3F033}" type="slidenum">
              <a:rPr lang="en-US" smtClean="0"/>
              <a:t>‹#›</a:t>
            </a:fld>
            <a:endParaRPr lang="en-US"/>
          </a:p>
        </p:txBody>
      </p:sp>
    </p:spTree>
    <p:extLst>
      <p:ext uri="{BB962C8B-B14F-4D97-AF65-F5344CB8AC3E}">
        <p14:creationId xmlns:p14="http://schemas.microsoft.com/office/powerpoint/2010/main" val="33343853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a:t>마스터 제목 스타일 편집</a:t>
            </a:r>
            <a:endParaRPr lang="en-US"/>
          </a:p>
        </p:txBody>
      </p:sp>
      <p:sp>
        <p:nvSpPr>
          <p:cNvPr id="3" name="내용 개체 틀 2"/>
          <p:cNvSpPr>
            <a:spLocks noGrp="1"/>
          </p:cNvSpPr>
          <p:nvPr>
            <p:ph sz="half" idx="1"/>
          </p:nvPr>
        </p:nvSpPr>
        <p:spPr>
          <a:xfrm>
            <a:off x="838200" y="1825625"/>
            <a:ext cx="5181600" cy="4351338"/>
          </a:xfrm>
        </p:spPr>
        <p:txBody>
          <a:body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endParaRPr lang="en-US"/>
          </a:p>
        </p:txBody>
      </p:sp>
      <p:sp>
        <p:nvSpPr>
          <p:cNvPr id="4" name="내용 개체 틀 3"/>
          <p:cNvSpPr>
            <a:spLocks noGrp="1"/>
          </p:cNvSpPr>
          <p:nvPr>
            <p:ph sz="half" idx="2"/>
          </p:nvPr>
        </p:nvSpPr>
        <p:spPr>
          <a:xfrm>
            <a:off x="6172200" y="1825625"/>
            <a:ext cx="5181600" cy="4351338"/>
          </a:xfrm>
        </p:spPr>
        <p:txBody>
          <a:body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endParaRPr lang="en-US"/>
          </a:p>
        </p:txBody>
      </p:sp>
      <p:sp>
        <p:nvSpPr>
          <p:cNvPr id="5" name="날짜 개체 틀 4"/>
          <p:cNvSpPr>
            <a:spLocks noGrp="1"/>
          </p:cNvSpPr>
          <p:nvPr>
            <p:ph type="dt" sz="half" idx="10"/>
          </p:nvPr>
        </p:nvSpPr>
        <p:spPr/>
        <p:txBody>
          <a:bodyPr/>
          <a:lstStyle/>
          <a:p>
            <a:fld id="{232047F2-98F3-4FA5-99DC-554ECA234542}" type="datetimeFigureOut">
              <a:rPr lang="en-US" smtClean="0"/>
              <a:t>6/1/2021</a:t>
            </a:fld>
            <a:endParaRPr lang="en-US"/>
          </a:p>
        </p:txBody>
      </p:sp>
      <p:sp>
        <p:nvSpPr>
          <p:cNvPr id="6" name="바닥글 개체 틀 5"/>
          <p:cNvSpPr>
            <a:spLocks noGrp="1"/>
          </p:cNvSpPr>
          <p:nvPr>
            <p:ph type="ftr" sz="quarter" idx="11"/>
          </p:nvPr>
        </p:nvSpPr>
        <p:spPr/>
        <p:txBody>
          <a:bodyPr/>
          <a:lstStyle/>
          <a:p>
            <a:endParaRPr lang="en-US"/>
          </a:p>
        </p:txBody>
      </p:sp>
      <p:sp>
        <p:nvSpPr>
          <p:cNvPr id="7" name="슬라이드 번호 개체 틀 6"/>
          <p:cNvSpPr>
            <a:spLocks noGrp="1"/>
          </p:cNvSpPr>
          <p:nvPr>
            <p:ph type="sldNum" sz="quarter" idx="12"/>
          </p:nvPr>
        </p:nvSpPr>
        <p:spPr/>
        <p:txBody>
          <a:bodyPr/>
          <a:lstStyle/>
          <a:p>
            <a:fld id="{56048C13-F64B-4719-9160-5F82E7A3F033}" type="slidenum">
              <a:rPr lang="en-US" smtClean="0"/>
              <a:t>‹#›</a:t>
            </a:fld>
            <a:endParaRPr lang="en-US"/>
          </a:p>
        </p:txBody>
      </p:sp>
    </p:spTree>
    <p:extLst>
      <p:ext uri="{BB962C8B-B14F-4D97-AF65-F5344CB8AC3E}">
        <p14:creationId xmlns:p14="http://schemas.microsoft.com/office/powerpoint/2010/main" val="29965409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839788" y="365125"/>
            <a:ext cx="10515600" cy="1325563"/>
          </a:xfrm>
        </p:spPr>
        <p:txBody>
          <a:bodyPr/>
          <a:lstStyle/>
          <a:p>
            <a:r>
              <a:rPr lang="ko-KR" altLang="en-US"/>
              <a:t>마스터 제목 스타일 편집</a:t>
            </a:r>
            <a:endParaRPr lang="en-US"/>
          </a:p>
        </p:txBody>
      </p:sp>
      <p:sp>
        <p:nvSpPr>
          <p:cNvPr id="3" name="텍스트 개체 틀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 편집</a:t>
            </a:r>
          </a:p>
        </p:txBody>
      </p:sp>
      <p:sp>
        <p:nvSpPr>
          <p:cNvPr id="4" name="내용 개체 틀 3"/>
          <p:cNvSpPr>
            <a:spLocks noGrp="1"/>
          </p:cNvSpPr>
          <p:nvPr>
            <p:ph sz="half" idx="2"/>
          </p:nvPr>
        </p:nvSpPr>
        <p:spPr>
          <a:xfrm>
            <a:off x="839788" y="2505075"/>
            <a:ext cx="5157787" cy="3684588"/>
          </a:xfrm>
        </p:spPr>
        <p:txBody>
          <a:body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endParaRPr lang="en-US"/>
          </a:p>
        </p:txBody>
      </p:sp>
      <p:sp>
        <p:nvSpPr>
          <p:cNvPr id="5" name="텍스트 개체 틀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 편집</a:t>
            </a:r>
          </a:p>
        </p:txBody>
      </p:sp>
      <p:sp>
        <p:nvSpPr>
          <p:cNvPr id="6" name="내용 개체 틀 5"/>
          <p:cNvSpPr>
            <a:spLocks noGrp="1"/>
          </p:cNvSpPr>
          <p:nvPr>
            <p:ph sz="quarter" idx="4"/>
          </p:nvPr>
        </p:nvSpPr>
        <p:spPr>
          <a:xfrm>
            <a:off x="6172200" y="2505075"/>
            <a:ext cx="5183188" cy="3684588"/>
          </a:xfrm>
        </p:spPr>
        <p:txBody>
          <a:body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endParaRPr lang="en-US"/>
          </a:p>
        </p:txBody>
      </p:sp>
      <p:sp>
        <p:nvSpPr>
          <p:cNvPr id="7" name="날짜 개체 틀 6"/>
          <p:cNvSpPr>
            <a:spLocks noGrp="1"/>
          </p:cNvSpPr>
          <p:nvPr>
            <p:ph type="dt" sz="half" idx="10"/>
          </p:nvPr>
        </p:nvSpPr>
        <p:spPr/>
        <p:txBody>
          <a:bodyPr/>
          <a:lstStyle/>
          <a:p>
            <a:fld id="{232047F2-98F3-4FA5-99DC-554ECA234542}" type="datetimeFigureOut">
              <a:rPr lang="en-US" smtClean="0"/>
              <a:t>6/1/2021</a:t>
            </a:fld>
            <a:endParaRPr lang="en-US"/>
          </a:p>
        </p:txBody>
      </p:sp>
      <p:sp>
        <p:nvSpPr>
          <p:cNvPr id="8" name="바닥글 개체 틀 7"/>
          <p:cNvSpPr>
            <a:spLocks noGrp="1"/>
          </p:cNvSpPr>
          <p:nvPr>
            <p:ph type="ftr" sz="quarter" idx="11"/>
          </p:nvPr>
        </p:nvSpPr>
        <p:spPr/>
        <p:txBody>
          <a:bodyPr/>
          <a:lstStyle/>
          <a:p>
            <a:endParaRPr lang="en-US"/>
          </a:p>
        </p:txBody>
      </p:sp>
      <p:sp>
        <p:nvSpPr>
          <p:cNvPr id="9" name="슬라이드 번호 개체 틀 8"/>
          <p:cNvSpPr>
            <a:spLocks noGrp="1"/>
          </p:cNvSpPr>
          <p:nvPr>
            <p:ph type="sldNum" sz="quarter" idx="12"/>
          </p:nvPr>
        </p:nvSpPr>
        <p:spPr/>
        <p:txBody>
          <a:bodyPr/>
          <a:lstStyle/>
          <a:p>
            <a:fld id="{56048C13-F64B-4719-9160-5F82E7A3F033}" type="slidenum">
              <a:rPr lang="en-US" smtClean="0"/>
              <a:t>‹#›</a:t>
            </a:fld>
            <a:endParaRPr lang="en-US"/>
          </a:p>
        </p:txBody>
      </p:sp>
    </p:spTree>
    <p:extLst>
      <p:ext uri="{BB962C8B-B14F-4D97-AF65-F5344CB8AC3E}">
        <p14:creationId xmlns:p14="http://schemas.microsoft.com/office/powerpoint/2010/main" val="9520723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a:t>마스터 제목 스타일 편집</a:t>
            </a:r>
            <a:endParaRPr lang="en-US"/>
          </a:p>
        </p:txBody>
      </p:sp>
      <p:sp>
        <p:nvSpPr>
          <p:cNvPr id="3" name="날짜 개체 틀 2"/>
          <p:cNvSpPr>
            <a:spLocks noGrp="1"/>
          </p:cNvSpPr>
          <p:nvPr>
            <p:ph type="dt" sz="half" idx="10"/>
          </p:nvPr>
        </p:nvSpPr>
        <p:spPr/>
        <p:txBody>
          <a:bodyPr/>
          <a:lstStyle/>
          <a:p>
            <a:fld id="{232047F2-98F3-4FA5-99DC-554ECA234542}" type="datetimeFigureOut">
              <a:rPr lang="en-US" smtClean="0"/>
              <a:t>6/1/2021</a:t>
            </a:fld>
            <a:endParaRPr lang="en-US"/>
          </a:p>
        </p:txBody>
      </p:sp>
      <p:sp>
        <p:nvSpPr>
          <p:cNvPr id="4" name="바닥글 개체 틀 3"/>
          <p:cNvSpPr>
            <a:spLocks noGrp="1"/>
          </p:cNvSpPr>
          <p:nvPr>
            <p:ph type="ftr" sz="quarter" idx="11"/>
          </p:nvPr>
        </p:nvSpPr>
        <p:spPr/>
        <p:txBody>
          <a:bodyPr/>
          <a:lstStyle/>
          <a:p>
            <a:endParaRPr lang="en-US"/>
          </a:p>
        </p:txBody>
      </p:sp>
      <p:sp>
        <p:nvSpPr>
          <p:cNvPr id="5" name="슬라이드 번호 개체 틀 4"/>
          <p:cNvSpPr>
            <a:spLocks noGrp="1"/>
          </p:cNvSpPr>
          <p:nvPr>
            <p:ph type="sldNum" sz="quarter" idx="12"/>
          </p:nvPr>
        </p:nvSpPr>
        <p:spPr/>
        <p:txBody>
          <a:bodyPr/>
          <a:lstStyle/>
          <a:p>
            <a:fld id="{56048C13-F64B-4719-9160-5F82E7A3F033}" type="slidenum">
              <a:rPr lang="en-US" smtClean="0"/>
              <a:t>‹#›</a:t>
            </a:fld>
            <a:endParaRPr lang="en-US"/>
          </a:p>
        </p:txBody>
      </p:sp>
    </p:spTree>
    <p:extLst>
      <p:ext uri="{BB962C8B-B14F-4D97-AF65-F5344CB8AC3E}">
        <p14:creationId xmlns:p14="http://schemas.microsoft.com/office/powerpoint/2010/main" val="40239714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p:txBody>
          <a:bodyPr/>
          <a:lstStyle/>
          <a:p>
            <a:fld id="{232047F2-98F3-4FA5-99DC-554ECA234542}" type="datetimeFigureOut">
              <a:rPr lang="en-US" smtClean="0"/>
              <a:t>6/1/2021</a:t>
            </a:fld>
            <a:endParaRPr lang="en-US"/>
          </a:p>
        </p:txBody>
      </p:sp>
      <p:sp>
        <p:nvSpPr>
          <p:cNvPr id="3" name="바닥글 개체 틀 2"/>
          <p:cNvSpPr>
            <a:spLocks noGrp="1"/>
          </p:cNvSpPr>
          <p:nvPr>
            <p:ph type="ftr" sz="quarter" idx="11"/>
          </p:nvPr>
        </p:nvSpPr>
        <p:spPr/>
        <p:txBody>
          <a:bodyPr/>
          <a:lstStyle/>
          <a:p>
            <a:endParaRPr lang="en-US"/>
          </a:p>
        </p:txBody>
      </p:sp>
      <p:sp>
        <p:nvSpPr>
          <p:cNvPr id="4" name="슬라이드 번호 개체 틀 3"/>
          <p:cNvSpPr>
            <a:spLocks noGrp="1"/>
          </p:cNvSpPr>
          <p:nvPr>
            <p:ph type="sldNum" sz="quarter" idx="12"/>
          </p:nvPr>
        </p:nvSpPr>
        <p:spPr/>
        <p:txBody>
          <a:bodyPr/>
          <a:lstStyle/>
          <a:p>
            <a:fld id="{56048C13-F64B-4719-9160-5F82E7A3F033}" type="slidenum">
              <a:rPr lang="en-US" smtClean="0"/>
              <a:t>‹#›</a:t>
            </a:fld>
            <a:endParaRPr lang="en-US"/>
          </a:p>
        </p:txBody>
      </p:sp>
    </p:spTree>
    <p:extLst>
      <p:ext uri="{BB962C8B-B14F-4D97-AF65-F5344CB8AC3E}">
        <p14:creationId xmlns:p14="http://schemas.microsoft.com/office/powerpoint/2010/main" val="37066377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제목 1"/>
          <p:cNvSpPr>
            <a:spLocks noGrp="1"/>
          </p:cNvSpPr>
          <p:nvPr>
            <p:ph type="title"/>
          </p:nvPr>
        </p:nvSpPr>
        <p:spPr>
          <a:xfrm>
            <a:off x="839788" y="457200"/>
            <a:ext cx="3932237" cy="1600200"/>
          </a:xfrm>
        </p:spPr>
        <p:txBody>
          <a:bodyPr anchor="b"/>
          <a:lstStyle>
            <a:lvl1pPr>
              <a:defRPr sz="3200"/>
            </a:lvl1pPr>
          </a:lstStyle>
          <a:p>
            <a:r>
              <a:rPr lang="ko-KR" altLang="en-US"/>
              <a:t>마스터 제목 스타일 편집</a:t>
            </a:r>
            <a:endParaRPr lang="en-US"/>
          </a:p>
        </p:txBody>
      </p:sp>
      <p:sp>
        <p:nvSpPr>
          <p:cNvPr id="3" name="내용 개체 틀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endParaRPr lang="en-US"/>
          </a:p>
        </p:txBody>
      </p:sp>
      <p:sp>
        <p:nvSpPr>
          <p:cNvPr id="4" name="텍스트 개체 틀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ko-KR" altLang="en-US"/>
              <a:t>마스터 텍스트 스타일 편집</a:t>
            </a:r>
          </a:p>
        </p:txBody>
      </p:sp>
      <p:sp>
        <p:nvSpPr>
          <p:cNvPr id="5" name="날짜 개체 틀 4"/>
          <p:cNvSpPr>
            <a:spLocks noGrp="1"/>
          </p:cNvSpPr>
          <p:nvPr>
            <p:ph type="dt" sz="half" idx="10"/>
          </p:nvPr>
        </p:nvSpPr>
        <p:spPr/>
        <p:txBody>
          <a:bodyPr/>
          <a:lstStyle/>
          <a:p>
            <a:fld id="{232047F2-98F3-4FA5-99DC-554ECA234542}" type="datetimeFigureOut">
              <a:rPr lang="en-US" smtClean="0"/>
              <a:t>6/1/2021</a:t>
            </a:fld>
            <a:endParaRPr lang="en-US"/>
          </a:p>
        </p:txBody>
      </p:sp>
      <p:sp>
        <p:nvSpPr>
          <p:cNvPr id="6" name="바닥글 개체 틀 5"/>
          <p:cNvSpPr>
            <a:spLocks noGrp="1"/>
          </p:cNvSpPr>
          <p:nvPr>
            <p:ph type="ftr" sz="quarter" idx="11"/>
          </p:nvPr>
        </p:nvSpPr>
        <p:spPr/>
        <p:txBody>
          <a:bodyPr/>
          <a:lstStyle/>
          <a:p>
            <a:endParaRPr lang="en-US"/>
          </a:p>
        </p:txBody>
      </p:sp>
      <p:sp>
        <p:nvSpPr>
          <p:cNvPr id="7" name="슬라이드 번호 개체 틀 6"/>
          <p:cNvSpPr>
            <a:spLocks noGrp="1"/>
          </p:cNvSpPr>
          <p:nvPr>
            <p:ph type="sldNum" sz="quarter" idx="12"/>
          </p:nvPr>
        </p:nvSpPr>
        <p:spPr/>
        <p:txBody>
          <a:bodyPr/>
          <a:lstStyle/>
          <a:p>
            <a:fld id="{56048C13-F64B-4719-9160-5F82E7A3F033}" type="slidenum">
              <a:rPr lang="en-US" smtClean="0"/>
              <a:t>‹#›</a:t>
            </a:fld>
            <a:endParaRPr lang="en-US"/>
          </a:p>
        </p:txBody>
      </p:sp>
    </p:spTree>
    <p:extLst>
      <p:ext uri="{BB962C8B-B14F-4D97-AF65-F5344CB8AC3E}">
        <p14:creationId xmlns:p14="http://schemas.microsoft.com/office/powerpoint/2010/main" val="7317630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제목 1"/>
          <p:cNvSpPr>
            <a:spLocks noGrp="1"/>
          </p:cNvSpPr>
          <p:nvPr>
            <p:ph type="title"/>
          </p:nvPr>
        </p:nvSpPr>
        <p:spPr>
          <a:xfrm>
            <a:off x="839788" y="457200"/>
            <a:ext cx="3932237" cy="1600200"/>
          </a:xfrm>
        </p:spPr>
        <p:txBody>
          <a:bodyPr anchor="b"/>
          <a:lstStyle>
            <a:lvl1pPr>
              <a:defRPr sz="3200"/>
            </a:lvl1pPr>
          </a:lstStyle>
          <a:p>
            <a:r>
              <a:rPr lang="ko-KR" altLang="en-US"/>
              <a:t>마스터 제목 스타일 편집</a:t>
            </a:r>
            <a:endParaRPr lang="en-US"/>
          </a:p>
        </p:txBody>
      </p:sp>
      <p:sp>
        <p:nvSpPr>
          <p:cNvPr id="3" name="그림 개체 틀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텍스트 개체 틀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ko-KR" altLang="en-US"/>
              <a:t>마스터 텍스트 스타일 편집</a:t>
            </a:r>
          </a:p>
        </p:txBody>
      </p:sp>
      <p:sp>
        <p:nvSpPr>
          <p:cNvPr id="5" name="날짜 개체 틀 4"/>
          <p:cNvSpPr>
            <a:spLocks noGrp="1"/>
          </p:cNvSpPr>
          <p:nvPr>
            <p:ph type="dt" sz="half" idx="10"/>
          </p:nvPr>
        </p:nvSpPr>
        <p:spPr/>
        <p:txBody>
          <a:bodyPr/>
          <a:lstStyle/>
          <a:p>
            <a:fld id="{232047F2-98F3-4FA5-99DC-554ECA234542}" type="datetimeFigureOut">
              <a:rPr lang="en-US" smtClean="0"/>
              <a:t>6/1/2021</a:t>
            </a:fld>
            <a:endParaRPr lang="en-US"/>
          </a:p>
        </p:txBody>
      </p:sp>
      <p:sp>
        <p:nvSpPr>
          <p:cNvPr id="6" name="바닥글 개체 틀 5"/>
          <p:cNvSpPr>
            <a:spLocks noGrp="1"/>
          </p:cNvSpPr>
          <p:nvPr>
            <p:ph type="ftr" sz="quarter" idx="11"/>
          </p:nvPr>
        </p:nvSpPr>
        <p:spPr/>
        <p:txBody>
          <a:bodyPr/>
          <a:lstStyle/>
          <a:p>
            <a:endParaRPr lang="en-US"/>
          </a:p>
        </p:txBody>
      </p:sp>
      <p:sp>
        <p:nvSpPr>
          <p:cNvPr id="7" name="슬라이드 번호 개체 틀 6"/>
          <p:cNvSpPr>
            <a:spLocks noGrp="1"/>
          </p:cNvSpPr>
          <p:nvPr>
            <p:ph type="sldNum" sz="quarter" idx="12"/>
          </p:nvPr>
        </p:nvSpPr>
        <p:spPr/>
        <p:txBody>
          <a:bodyPr/>
          <a:lstStyle/>
          <a:p>
            <a:fld id="{56048C13-F64B-4719-9160-5F82E7A3F033}" type="slidenum">
              <a:rPr lang="en-US" smtClean="0"/>
              <a:t>‹#›</a:t>
            </a:fld>
            <a:endParaRPr lang="en-US"/>
          </a:p>
        </p:txBody>
      </p:sp>
    </p:spTree>
    <p:extLst>
      <p:ext uri="{BB962C8B-B14F-4D97-AF65-F5344CB8AC3E}">
        <p14:creationId xmlns:p14="http://schemas.microsoft.com/office/powerpoint/2010/main" val="42682633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a:t>마스터 제목 스타일 편집</a:t>
            </a:r>
            <a:endParaRPr lang="en-US"/>
          </a:p>
        </p:txBody>
      </p:sp>
      <p:sp>
        <p:nvSpPr>
          <p:cNvPr id="3" name="세로 텍스트 개체 틀 2"/>
          <p:cNvSpPr>
            <a:spLocks noGrp="1"/>
          </p:cNvSpPr>
          <p:nvPr>
            <p:ph type="body" orient="vert" idx="1"/>
          </p:nvPr>
        </p:nvSpPr>
        <p:spPr/>
        <p:txBody>
          <a:bodyPr vert="eaVert"/>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endParaRPr lang="en-US"/>
          </a:p>
        </p:txBody>
      </p:sp>
      <p:sp>
        <p:nvSpPr>
          <p:cNvPr id="4" name="날짜 개체 틀 3"/>
          <p:cNvSpPr>
            <a:spLocks noGrp="1"/>
          </p:cNvSpPr>
          <p:nvPr>
            <p:ph type="dt" sz="half" idx="10"/>
          </p:nvPr>
        </p:nvSpPr>
        <p:spPr/>
        <p:txBody>
          <a:bodyPr/>
          <a:lstStyle/>
          <a:p>
            <a:fld id="{232047F2-98F3-4FA5-99DC-554ECA234542}" type="datetimeFigureOut">
              <a:rPr lang="en-US" smtClean="0"/>
              <a:t>6/1/2021</a:t>
            </a:fld>
            <a:endParaRPr lang="en-US"/>
          </a:p>
        </p:txBody>
      </p:sp>
      <p:sp>
        <p:nvSpPr>
          <p:cNvPr id="5" name="바닥글 개체 틀 4"/>
          <p:cNvSpPr>
            <a:spLocks noGrp="1"/>
          </p:cNvSpPr>
          <p:nvPr>
            <p:ph type="ftr" sz="quarter" idx="11"/>
          </p:nvPr>
        </p:nvSpPr>
        <p:spPr/>
        <p:txBody>
          <a:bodyPr/>
          <a:lstStyle/>
          <a:p>
            <a:endParaRPr lang="en-US"/>
          </a:p>
        </p:txBody>
      </p:sp>
      <p:sp>
        <p:nvSpPr>
          <p:cNvPr id="6" name="슬라이드 번호 개체 틀 5"/>
          <p:cNvSpPr>
            <a:spLocks noGrp="1"/>
          </p:cNvSpPr>
          <p:nvPr>
            <p:ph type="sldNum" sz="quarter" idx="12"/>
          </p:nvPr>
        </p:nvSpPr>
        <p:spPr/>
        <p:txBody>
          <a:bodyPr/>
          <a:lstStyle/>
          <a:p>
            <a:fld id="{56048C13-F64B-4719-9160-5F82E7A3F033}" type="slidenum">
              <a:rPr lang="en-US" smtClean="0"/>
              <a:t>‹#›</a:t>
            </a:fld>
            <a:endParaRPr lang="en-US"/>
          </a:p>
        </p:txBody>
      </p:sp>
    </p:spTree>
    <p:extLst>
      <p:ext uri="{BB962C8B-B14F-4D97-AF65-F5344CB8AC3E}">
        <p14:creationId xmlns:p14="http://schemas.microsoft.com/office/powerpoint/2010/main" val="19243121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세로 제목 1"/>
          <p:cNvSpPr>
            <a:spLocks noGrp="1"/>
          </p:cNvSpPr>
          <p:nvPr>
            <p:ph type="title" orient="vert"/>
          </p:nvPr>
        </p:nvSpPr>
        <p:spPr>
          <a:xfrm>
            <a:off x="8724900" y="365125"/>
            <a:ext cx="2628900" cy="5811838"/>
          </a:xfrm>
        </p:spPr>
        <p:txBody>
          <a:bodyPr vert="eaVert"/>
          <a:lstStyle/>
          <a:p>
            <a:r>
              <a:rPr lang="ko-KR" altLang="en-US"/>
              <a:t>마스터 제목 스타일 편집</a:t>
            </a:r>
            <a:endParaRPr lang="en-US"/>
          </a:p>
        </p:txBody>
      </p:sp>
      <p:sp>
        <p:nvSpPr>
          <p:cNvPr id="3" name="세로 텍스트 개체 틀 2"/>
          <p:cNvSpPr>
            <a:spLocks noGrp="1"/>
          </p:cNvSpPr>
          <p:nvPr>
            <p:ph type="body" orient="vert" idx="1"/>
          </p:nvPr>
        </p:nvSpPr>
        <p:spPr>
          <a:xfrm>
            <a:off x="838200" y="365125"/>
            <a:ext cx="7734300" cy="5811838"/>
          </a:xfrm>
        </p:spPr>
        <p:txBody>
          <a:bodyPr vert="eaVert"/>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endParaRPr lang="en-US"/>
          </a:p>
        </p:txBody>
      </p:sp>
      <p:sp>
        <p:nvSpPr>
          <p:cNvPr id="4" name="날짜 개체 틀 3"/>
          <p:cNvSpPr>
            <a:spLocks noGrp="1"/>
          </p:cNvSpPr>
          <p:nvPr>
            <p:ph type="dt" sz="half" idx="10"/>
          </p:nvPr>
        </p:nvSpPr>
        <p:spPr/>
        <p:txBody>
          <a:bodyPr/>
          <a:lstStyle/>
          <a:p>
            <a:fld id="{232047F2-98F3-4FA5-99DC-554ECA234542}" type="datetimeFigureOut">
              <a:rPr lang="en-US" smtClean="0"/>
              <a:t>6/1/2021</a:t>
            </a:fld>
            <a:endParaRPr lang="en-US"/>
          </a:p>
        </p:txBody>
      </p:sp>
      <p:sp>
        <p:nvSpPr>
          <p:cNvPr id="5" name="바닥글 개체 틀 4"/>
          <p:cNvSpPr>
            <a:spLocks noGrp="1"/>
          </p:cNvSpPr>
          <p:nvPr>
            <p:ph type="ftr" sz="quarter" idx="11"/>
          </p:nvPr>
        </p:nvSpPr>
        <p:spPr/>
        <p:txBody>
          <a:bodyPr/>
          <a:lstStyle/>
          <a:p>
            <a:endParaRPr lang="en-US"/>
          </a:p>
        </p:txBody>
      </p:sp>
      <p:sp>
        <p:nvSpPr>
          <p:cNvPr id="6" name="슬라이드 번호 개체 틀 5"/>
          <p:cNvSpPr>
            <a:spLocks noGrp="1"/>
          </p:cNvSpPr>
          <p:nvPr>
            <p:ph type="sldNum" sz="quarter" idx="12"/>
          </p:nvPr>
        </p:nvSpPr>
        <p:spPr/>
        <p:txBody>
          <a:bodyPr/>
          <a:lstStyle/>
          <a:p>
            <a:fld id="{56048C13-F64B-4719-9160-5F82E7A3F033}" type="slidenum">
              <a:rPr lang="en-US" smtClean="0"/>
              <a:t>‹#›</a:t>
            </a:fld>
            <a:endParaRPr lang="en-US"/>
          </a:p>
        </p:txBody>
      </p:sp>
    </p:spTree>
    <p:extLst>
      <p:ext uri="{BB962C8B-B14F-4D97-AF65-F5344CB8AC3E}">
        <p14:creationId xmlns:p14="http://schemas.microsoft.com/office/powerpoint/2010/main" val="16312000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제목 슬라이드">
    <p:spTree>
      <p:nvGrpSpPr>
        <p:cNvPr id="1" name=""/>
        <p:cNvGrpSpPr/>
        <p:nvPr/>
      </p:nvGrpSpPr>
      <p:grpSpPr>
        <a:xfrm>
          <a:off x="0" y="0"/>
          <a:ext cx="0" cy="0"/>
          <a:chOff x="0" y="0"/>
          <a:chExt cx="0" cy="0"/>
        </a:xfrm>
      </p:grpSpPr>
      <p:grpSp>
        <p:nvGrpSpPr>
          <p:cNvPr id="5122" name="Group 2"/>
          <p:cNvGrpSpPr>
            <a:grpSpLocks/>
          </p:cNvGrpSpPr>
          <p:nvPr/>
        </p:nvGrpSpPr>
        <p:grpSpPr bwMode="auto">
          <a:xfrm>
            <a:off x="609600" y="2363788"/>
            <a:ext cx="10871200" cy="1600200"/>
            <a:chOff x="288" y="1489"/>
            <a:chExt cx="5136" cy="1008"/>
          </a:xfrm>
        </p:grpSpPr>
        <p:sp>
          <p:nvSpPr>
            <p:cNvPr id="5123" name="Arc 3"/>
            <p:cNvSpPr>
              <a:spLocks/>
            </p:cNvSpPr>
            <p:nvPr/>
          </p:nvSpPr>
          <p:spPr bwMode="invGray">
            <a:xfrm>
              <a:off x="3595" y="1489"/>
              <a:ext cx="1829" cy="1008"/>
            </a:xfrm>
            <a:custGeom>
              <a:avLst/>
              <a:gdLst>
                <a:gd name="G0" fmla="+- 312 0 0"/>
                <a:gd name="G1" fmla="+- 21600 0 0"/>
                <a:gd name="G2" fmla="+- 21600 0 0"/>
                <a:gd name="T0" fmla="*/ 300 w 21912"/>
                <a:gd name="T1" fmla="*/ 0 h 43200"/>
                <a:gd name="T2" fmla="*/ 0 w 21912"/>
                <a:gd name="T3" fmla="*/ 43198 h 43200"/>
                <a:gd name="T4" fmla="*/ 312 w 21912"/>
                <a:gd name="T5" fmla="*/ 21600 h 43200"/>
              </a:gdLst>
              <a:ahLst/>
              <a:cxnLst>
                <a:cxn ang="0">
                  <a:pos x="T0" y="T1"/>
                </a:cxn>
                <a:cxn ang="0">
                  <a:pos x="T2" y="T3"/>
                </a:cxn>
                <a:cxn ang="0">
                  <a:pos x="T4" y="T5"/>
                </a:cxn>
              </a:cxnLst>
              <a:rect l="0" t="0" r="r" b="b"/>
              <a:pathLst>
                <a:path w="21912" h="43200" fill="none" extrusionOk="0">
                  <a:moveTo>
                    <a:pt x="300" y="0"/>
                  </a:moveTo>
                  <a:cubicBezTo>
                    <a:pt x="304" y="0"/>
                    <a:pt x="308" y="0"/>
                    <a:pt x="312" y="0"/>
                  </a:cubicBezTo>
                  <a:cubicBezTo>
                    <a:pt x="12241" y="0"/>
                    <a:pt x="21912" y="9670"/>
                    <a:pt x="21912" y="21600"/>
                  </a:cubicBezTo>
                  <a:cubicBezTo>
                    <a:pt x="21912" y="33529"/>
                    <a:pt x="12241" y="43200"/>
                    <a:pt x="312" y="43200"/>
                  </a:cubicBezTo>
                  <a:cubicBezTo>
                    <a:pt x="207" y="43199"/>
                    <a:pt x="103" y="43199"/>
                    <a:pt x="0" y="43197"/>
                  </a:cubicBezTo>
                </a:path>
                <a:path w="21912" h="43200" stroke="0" extrusionOk="0">
                  <a:moveTo>
                    <a:pt x="300" y="0"/>
                  </a:moveTo>
                  <a:cubicBezTo>
                    <a:pt x="304" y="0"/>
                    <a:pt x="308" y="0"/>
                    <a:pt x="312" y="0"/>
                  </a:cubicBezTo>
                  <a:cubicBezTo>
                    <a:pt x="12241" y="0"/>
                    <a:pt x="21912" y="9670"/>
                    <a:pt x="21912" y="21600"/>
                  </a:cubicBezTo>
                  <a:cubicBezTo>
                    <a:pt x="21912" y="33529"/>
                    <a:pt x="12241" y="43200"/>
                    <a:pt x="312" y="43200"/>
                  </a:cubicBezTo>
                  <a:cubicBezTo>
                    <a:pt x="207" y="43199"/>
                    <a:pt x="103" y="43199"/>
                    <a:pt x="0" y="43197"/>
                  </a:cubicBezTo>
                  <a:lnTo>
                    <a:pt x="312" y="21600"/>
                  </a:lnTo>
                  <a:close/>
                </a:path>
              </a:pathLst>
            </a:custGeom>
            <a:gradFill rotWithShape="0">
              <a:gsLst>
                <a:gs pos="0">
                  <a:schemeClr val="bg1"/>
                </a:gs>
                <a:gs pos="100000">
                  <a:srgbClr val="663300"/>
                </a:gs>
              </a:gsLst>
              <a:lin ang="0" scaled="1"/>
            </a:gra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5124" name="Arc 4"/>
            <p:cNvSpPr>
              <a:spLocks/>
            </p:cNvSpPr>
            <p:nvPr/>
          </p:nvSpPr>
          <p:spPr bwMode="invGray">
            <a:xfrm>
              <a:off x="3548" y="1593"/>
              <a:ext cx="1831" cy="800"/>
            </a:xfrm>
            <a:custGeom>
              <a:avLst/>
              <a:gdLst>
                <a:gd name="G0" fmla="+- 324 0 0"/>
                <a:gd name="G1" fmla="+- 21600 0 0"/>
                <a:gd name="G2" fmla="+- 21600 0 0"/>
                <a:gd name="T0" fmla="*/ 312 w 21924"/>
                <a:gd name="T1" fmla="*/ 0 h 43200"/>
                <a:gd name="T2" fmla="*/ 0 w 21924"/>
                <a:gd name="T3" fmla="*/ 43198 h 43200"/>
                <a:gd name="T4" fmla="*/ 324 w 21924"/>
                <a:gd name="T5" fmla="*/ 21600 h 43200"/>
              </a:gdLst>
              <a:ahLst/>
              <a:cxnLst>
                <a:cxn ang="0">
                  <a:pos x="T0" y="T1"/>
                </a:cxn>
                <a:cxn ang="0">
                  <a:pos x="T2" y="T3"/>
                </a:cxn>
                <a:cxn ang="0">
                  <a:pos x="T4" y="T5"/>
                </a:cxn>
              </a:cxnLst>
              <a:rect l="0" t="0" r="r" b="b"/>
              <a:pathLst>
                <a:path w="21924" h="43200" fill="none" extrusionOk="0">
                  <a:moveTo>
                    <a:pt x="312" y="0"/>
                  </a:moveTo>
                  <a:cubicBezTo>
                    <a:pt x="316" y="0"/>
                    <a:pt x="320" y="0"/>
                    <a:pt x="324" y="0"/>
                  </a:cubicBezTo>
                  <a:cubicBezTo>
                    <a:pt x="12253" y="0"/>
                    <a:pt x="21924" y="9670"/>
                    <a:pt x="21924" y="21600"/>
                  </a:cubicBezTo>
                  <a:cubicBezTo>
                    <a:pt x="21924" y="33529"/>
                    <a:pt x="12253" y="43200"/>
                    <a:pt x="324" y="43200"/>
                  </a:cubicBezTo>
                  <a:cubicBezTo>
                    <a:pt x="215" y="43199"/>
                    <a:pt x="107" y="43199"/>
                    <a:pt x="0" y="43197"/>
                  </a:cubicBezTo>
                </a:path>
                <a:path w="21924" h="43200" stroke="0" extrusionOk="0">
                  <a:moveTo>
                    <a:pt x="312" y="0"/>
                  </a:moveTo>
                  <a:cubicBezTo>
                    <a:pt x="316" y="0"/>
                    <a:pt x="320" y="0"/>
                    <a:pt x="324" y="0"/>
                  </a:cubicBezTo>
                  <a:cubicBezTo>
                    <a:pt x="12253" y="0"/>
                    <a:pt x="21924" y="9670"/>
                    <a:pt x="21924" y="21600"/>
                  </a:cubicBezTo>
                  <a:cubicBezTo>
                    <a:pt x="21924" y="33529"/>
                    <a:pt x="12253" y="43200"/>
                    <a:pt x="324" y="43200"/>
                  </a:cubicBezTo>
                  <a:cubicBezTo>
                    <a:pt x="215" y="43199"/>
                    <a:pt x="107" y="43199"/>
                    <a:pt x="0" y="43197"/>
                  </a:cubicBezTo>
                  <a:lnTo>
                    <a:pt x="324" y="21600"/>
                  </a:lnTo>
                  <a:close/>
                </a:path>
              </a:pathLst>
            </a:custGeom>
            <a:gradFill rotWithShape="0">
              <a:gsLst>
                <a:gs pos="0">
                  <a:schemeClr val="bg1"/>
                </a:gs>
                <a:gs pos="100000">
                  <a:srgbClr val="894400"/>
                </a:gs>
              </a:gsLst>
              <a:lin ang="0" scaled="1"/>
            </a:gra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5125" name="Arc 5"/>
            <p:cNvSpPr>
              <a:spLocks/>
            </p:cNvSpPr>
            <p:nvPr/>
          </p:nvSpPr>
          <p:spPr bwMode="invGray">
            <a:xfrm>
              <a:off x="3521" y="1732"/>
              <a:ext cx="1830" cy="522"/>
            </a:xfrm>
            <a:custGeom>
              <a:avLst/>
              <a:gdLst>
                <a:gd name="G0" fmla="+- 325 0 0"/>
                <a:gd name="G1" fmla="+- 21600 0 0"/>
                <a:gd name="G2" fmla="+- 21600 0 0"/>
                <a:gd name="T0" fmla="*/ 313 w 21925"/>
                <a:gd name="T1" fmla="*/ 0 h 43200"/>
                <a:gd name="T2" fmla="*/ 0 w 21925"/>
                <a:gd name="T3" fmla="*/ 43198 h 43200"/>
                <a:gd name="T4" fmla="*/ 325 w 21925"/>
                <a:gd name="T5" fmla="*/ 21600 h 43200"/>
              </a:gdLst>
              <a:ahLst/>
              <a:cxnLst>
                <a:cxn ang="0">
                  <a:pos x="T0" y="T1"/>
                </a:cxn>
                <a:cxn ang="0">
                  <a:pos x="T2" y="T3"/>
                </a:cxn>
                <a:cxn ang="0">
                  <a:pos x="T4" y="T5"/>
                </a:cxn>
              </a:cxnLst>
              <a:rect l="0" t="0" r="r" b="b"/>
              <a:pathLst>
                <a:path w="21925" h="43200" fill="none" extrusionOk="0">
                  <a:moveTo>
                    <a:pt x="313" y="0"/>
                  </a:moveTo>
                  <a:cubicBezTo>
                    <a:pt x="317" y="0"/>
                    <a:pt x="321" y="0"/>
                    <a:pt x="325" y="0"/>
                  </a:cubicBezTo>
                  <a:cubicBezTo>
                    <a:pt x="12254" y="0"/>
                    <a:pt x="21925" y="9670"/>
                    <a:pt x="21925" y="21600"/>
                  </a:cubicBezTo>
                  <a:cubicBezTo>
                    <a:pt x="21925" y="33529"/>
                    <a:pt x="12254" y="43200"/>
                    <a:pt x="325" y="43200"/>
                  </a:cubicBezTo>
                  <a:cubicBezTo>
                    <a:pt x="216" y="43199"/>
                    <a:pt x="108" y="43199"/>
                    <a:pt x="0" y="43197"/>
                  </a:cubicBezTo>
                </a:path>
                <a:path w="21925" h="43200" stroke="0" extrusionOk="0">
                  <a:moveTo>
                    <a:pt x="313" y="0"/>
                  </a:moveTo>
                  <a:cubicBezTo>
                    <a:pt x="317" y="0"/>
                    <a:pt x="321" y="0"/>
                    <a:pt x="325" y="0"/>
                  </a:cubicBezTo>
                  <a:cubicBezTo>
                    <a:pt x="12254" y="0"/>
                    <a:pt x="21925" y="9670"/>
                    <a:pt x="21925" y="21600"/>
                  </a:cubicBezTo>
                  <a:cubicBezTo>
                    <a:pt x="21925" y="33529"/>
                    <a:pt x="12254" y="43200"/>
                    <a:pt x="325" y="43200"/>
                  </a:cubicBezTo>
                  <a:cubicBezTo>
                    <a:pt x="216" y="43199"/>
                    <a:pt x="108" y="43199"/>
                    <a:pt x="0" y="43197"/>
                  </a:cubicBezTo>
                  <a:lnTo>
                    <a:pt x="325" y="21600"/>
                  </a:lnTo>
                  <a:close/>
                </a:path>
              </a:pathLst>
            </a:custGeom>
            <a:gradFill rotWithShape="0">
              <a:gsLst>
                <a:gs pos="0">
                  <a:schemeClr val="bg1"/>
                </a:gs>
                <a:gs pos="100000">
                  <a:srgbClr val="B75B00"/>
                </a:gs>
              </a:gsLst>
              <a:lin ang="0" scaled="1"/>
            </a:gra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5126" name="AutoShape 6"/>
            <p:cNvSpPr>
              <a:spLocks noChangeArrowheads="1"/>
            </p:cNvSpPr>
            <p:nvPr/>
          </p:nvSpPr>
          <p:spPr bwMode="invGray">
            <a:xfrm>
              <a:off x="288" y="1940"/>
              <a:ext cx="4988" cy="104"/>
            </a:xfrm>
            <a:prstGeom prst="roundRect">
              <a:avLst>
                <a:gd name="adj" fmla="val 49995"/>
              </a:avLst>
            </a:prstGeom>
            <a:gradFill rotWithShape="0">
              <a:gsLst>
                <a:gs pos="0">
                  <a:srgbClr val="000000"/>
                </a:gs>
                <a:gs pos="20000">
                  <a:srgbClr val="000040"/>
                </a:gs>
                <a:gs pos="50000">
                  <a:srgbClr val="400040"/>
                </a:gs>
                <a:gs pos="75000">
                  <a:srgbClr val="8F0040"/>
                </a:gs>
                <a:gs pos="89999">
                  <a:srgbClr val="F27300"/>
                </a:gs>
                <a:gs pos="100000">
                  <a:srgbClr val="FFBF00"/>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grpSp>
      <p:sp>
        <p:nvSpPr>
          <p:cNvPr id="5127" name="Rectangle 7"/>
          <p:cNvSpPr>
            <a:spLocks noGrp="1" noChangeArrowheads="1"/>
          </p:cNvSpPr>
          <p:nvPr>
            <p:ph type="ctrTitle" sz="quarter"/>
          </p:nvPr>
        </p:nvSpPr>
        <p:spPr>
          <a:xfrm>
            <a:off x="914400" y="1447800"/>
            <a:ext cx="10363200" cy="1143000"/>
          </a:xfrm>
        </p:spPr>
        <p:txBody>
          <a:bodyPr/>
          <a:lstStyle>
            <a:lvl1pPr>
              <a:defRPr/>
            </a:lvl1pPr>
          </a:lstStyle>
          <a:p>
            <a:pPr lvl="0"/>
            <a:r>
              <a:rPr lang="ko-KR" altLang="en-US" noProof="0" smtClean="0"/>
              <a:t>마스터 제목 유형 편집</a:t>
            </a:r>
          </a:p>
        </p:txBody>
      </p:sp>
      <p:sp>
        <p:nvSpPr>
          <p:cNvPr id="5128" name="Rectangle 8"/>
          <p:cNvSpPr>
            <a:spLocks noGrp="1" noChangeArrowheads="1"/>
          </p:cNvSpPr>
          <p:nvPr>
            <p:ph type="subTitle" sz="quarter" idx="1"/>
          </p:nvPr>
        </p:nvSpPr>
        <p:spPr>
          <a:xfrm>
            <a:off x="1828800" y="3733800"/>
            <a:ext cx="8534400" cy="1752600"/>
          </a:xfrm>
        </p:spPr>
        <p:txBody>
          <a:bodyPr/>
          <a:lstStyle>
            <a:lvl1pPr marL="0" indent="0" algn="ctr">
              <a:buFontTx/>
              <a:buNone/>
              <a:defRPr/>
            </a:lvl1pPr>
          </a:lstStyle>
          <a:p>
            <a:pPr lvl="0"/>
            <a:r>
              <a:rPr lang="ko-KR" altLang="en-US" noProof="0" smtClean="0"/>
              <a:t>마스터 부제목 유형 편집</a:t>
            </a:r>
          </a:p>
        </p:txBody>
      </p:sp>
      <p:sp>
        <p:nvSpPr>
          <p:cNvPr id="5129" name="Rectangle 9"/>
          <p:cNvSpPr>
            <a:spLocks noGrp="1" noChangeArrowheads="1"/>
          </p:cNvSpPr>
          <p:nvPr>
            <p:ph type="dt" sz="quarter" idx="2"/>
          </p:nvPr>
        </p:nvSpPr>
        <p:spPr/>
        <p:txBody>
          <a:bodyPr/>
          <a:lstStyle>
            <a:lvl1pPr>
              <a:defRPr>
                <a:latin typeface="Arial" panose="020B0604020202020204" pitchFamily="34" charset="0"/>
              </a:defRPr>
            </a:lvl1pPr>
          </a:lstStyle>
          <a:p>
            <a:endParaRPr lang="en-US" altLang="ko-KR"/>
          </a:p>
        </p:txBody>
      </p:sp>
      <p:sp>
        <p:nvSpPr>
          <p:cNvPr id="5130" name="Rectangle 10"/>
          <p:cNvSpPr>
            <a:spLocks noGrp="1" noChangeArrowheads="1"/>
          </p:cNvSpPr>
          <p:nvPr>
            <p:ph type="ftr" sz="quarter" idx="3"/>
          </p:nvPr>
        </p:nvSpPr>
        <p:spPr/>
        <p:txBody>
          <a:bodyPr/>
          <a:lstStyle>
            <a:lvl1pPr>
              <a:defRPr>
                <a:latin typeface="Arial" panose="020B0604020202020204" pitchFamily="34" charset="0"/>
              </a:defRPr>
            </a:lvl1pPr>
          </a:lstStyle>
          <a:p>
            <a:endParaRPr lang="en-US" altLang="ko-KR"/>
          </a:p>
        </p:txBody>
      </p:sp>
      <p:sp>
        <p:nvSpPr>
          <p:cNvPr id="5131" name="Rectangle 11"/>
          <p:cNvSpPr>
            <a:spLocks noGrp="1" noChangeArrowheads="1"/>
          </p:cNvSpPr>
          <p:nvPr>
            <p:ph type="sldNum" sz="quarter" idx="4"/>
          </p:nvPr>
        </p:nvSpPr>
        <p:spPr/>
        <p:txBody>
          <a:bodyPr/>
          <a:lstStyle>
            <a:lvl1pPr>
              <a:defRPr>
                <a:latin typeface="Arial" panose="020B0604020202020204" pitchFamily="34" charset="0"/>
              </a:defRPr>
            </a:lvl1pPr>
          </a:lstStyle>
          <a:p>
            <a:fld id="{5830D289-2099-4195-AEC6-8A09D0D38FE4}" type="slidenum">
              <a:rPr lang="en-US" altLang="ko-KR"/>
              <a:pPr/>
              <a:t>‹#›</a:t>
            </a:fld>
            <a:endParaRPr lang="en-US" altLang="ko-KR"/>
          </a:p>
        </p:txBody>
      </p:sp>
    </p:spTree>
    <p:extLst>
      <p:ext uri="{BB962C8B-B14F-4D97-AF65-F5344CB8AC3E}">
        <p14:creationId xmlns:p14="http://schemas.microsoft.com/office/powerpoint/2010/main" val="248018836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en-US"/>
          </a:p>
        </p:txBody>
      </p:sp>
      <p:sp>
        <p:nvSpPr>
          <p:cNvPr id="3" name="내용 개체 틀 2"/>
          <p:cNvSpPr>
            <a:spLocks noGrp="1"/>
          </p:cNvSpPr>
          <p:nvPr>
            <p:ph idx="1"/>
          </p:nvPr>
        </p:nvSpPr>
        <p:spPr/>
        <p:txBody>
          <a:bodyPr/>
          <a:lstStyle/>
          <a:p>
            <a:pPr lvl="0"/>
            <a:r>
              <a:rPr lang="ko-KR" altLang="en-US" smtClean="0"/>
              <a:t>마스터 텍스트 스타일 편집</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p>
        </p:txBody>
      </p:sp>
      <p:sp>
        <p:nvSpPr>
          <p:cNvPr id="4" name="날짜 개체 틀 3"/>
          <p:cNvSpPr>
            <a:spLocks noGrp="1"/>
          </p:cNvSpPr>
          <p:nvPr>
            <p:ph type="dt" sz="half" idx="10"/>
          </p:nvPr>
        </p:nvSpPr>
        <p:spPr/>
        <p:txBody>
          <a:bodyPr/>
          <a:lstStyle>
            <a:lvl1pPr>
              <a:defRPr/>
            </a:lvl1pPr>
          </a:lstStyle>
          <a:p>
            <a:endParaRPr lang="en-US" altLang="ko-KR"/>
          </a:p>
        </p:txBody>
      </p:sp>
      <p:sp>
        <p:nvSpPr>
          <p:cNvPr id="5" name="바닥글 개체 틀 4"/>
          <p:cNvSpPr>
            <a:spLocks noGrp="1"/>
          </p:cNvSpPr>
          <p:nvPr>
            <p:ph type="ftr" sz="quarter" idx="11"/>
          </p:nvPr>
        </p:nvSpPr>
        <p:spPr/>
        <p:txBody>
          <a:bodyPr/>
          <a:lstStyle>
            <a:lvl1pPr>
              <a:defRPr/>
            </a:lvl1pPr>
          </a:lstStyle>
          <a:p>
            <a:endParaRPr lang="en-US" altLang="ko-KR"/>
          </a:p>
        </p:txBody>
      </p:sp>
      <p:sp>
        <p:nvSpPr>
          <p:cNvPr id="6" name="슬라이드 번호 개체 틀 5"/>
          <p:cNvSpPr>
            <a:spLocks noGrp="1"/>
          </p:cNvSpPr>
          <p:nvPr>
            <p:ph type="sldNum" sz="quarter" idx="12"/>
          </p:nvPr>
        </p:nvSpPr>
        <p:spPr/>
        <p:txBody>
          <a:bodyPr/>
          <a:lstStyle>
            <a:lvl1pPr>
              <a:defRPr/>
            </a:lvl1pPr>
          </a:lstStyle>
          <a:p>
            <a:fld id="{4F5191F5-0937-4DEC-83F5-95A5E2ED0C01}" type="slidenum">
              <a:rPr lang="en-US" altLang="ko-KR"/>
              <a:pPr/>
              <a:t>‹#›</a:t>
            </a:fld>
            <a:endParaRPr lang="en-US" altLang="ko-KR"/>
          </a:p>
        </p:txBody>
      </p:sp>
    </p:spTree>
    <p:extLst>
      <p:ext uri="{BB962C8B-B14F-4D97-AF65-F5344CB8AC3E}">
        <p14:creationId xmlns:p14="http://schemas.microsoft.com/office/powerpoint/2010/main" val="364367736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831851" y="1709739"/>
            <a:ext cx="10515600" cy="2852737"/>
          </a:xfrm>
        </p:spPr>
        <p:txBody>
          <a:bodyPr/>
          <a:lstStyle>
            <a:lvl1pPr>
              <a:defRPr sz="6000"/>
            </a:lvl1pPr>
          </a:lstStyle>
          <a:p>
            <a:r>
              <a:rPr lang="ko-KR" altLang="en-US" smtClean="0"/>
              <a:t>마스터 제목 스타일 편집</a:t>
            </a:r>
            <a:endParaRPr lang="en-US"/>
          </a:p>
        </p:txBody>
      </p:sp>
      <p:sp>
        <p:nvSpPr>
          <p:cNvPr id="3" name="텍스트 개체 틀 2"/>
          <p:cNvSpPr>
            <a:spLocks noGrp="1"/>
          </p:cNvSpPr>
          <p:nvPr>
            <p:ph type="body" idx="1"/>
          </p:nvPr>
        </p:nvSpPr>
        <p:spPr>
          <a:xfrm>
            <a:off x="831851" y="4589464"/>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ko-KR" altLang="en-US" smtClean="0"/>
              <a:t>마스터 텍스트 스타일 편집</a:t>
            </a:r>
          </a:p>
        </p:txBody>
      </p:sp>
      <p:sp>
        <p:nvSpPr>
          <p:cNvPr id="4" name="날짜 개체 틀 3"/>
          <p:cNvSpPr>
            <a:spLocks noGrp="1"/>
          </p:cNvSpPr>
          <p:nvPr>
            <p:ph type="dt" sz="half" idx="10"/>
          </p:nvPr>
        </p:nvSpPr>
        <p:spPr/>
        <p:txBody>
          <a:bodyPr/>
          <a:lstStyle>
            <a:lvl1pPr>
              <a:defRPr/>
            </a:lvl1pPr>
          </a:lstStyle>
          <a:p>
            <a:endParaRPr lang="en-US" altLang="ko-KR"/>
          </a:p>
        </p:txBody>
      </p:sp>
      <p:sp>
        <p:nvSpPr>
          <p:cNvPr id="5" name="바닥글 개체 틀 4"/>
          <p:cNvSpPr>
            <a:spLocks noGrp="1"/>
          </p:cNvSpPr>
          <p:nvPr>
            <p:ph type="ftr" sz="quarter" idx="11"/>
          </p:nvPr>
        </p:nvSpPr>
        <p:spPr/>
        <p:txBody>
          <a:bodyPr/>
          <a:lstStyle>
            <a:lvl1pPr>
              <a:defRPr/>
            </a:lvl1pPr>
          </a:lstStyle>
          <a:p>
            <a:endParaRPr lang="en-US" altLang="ko-KR"/>
          </a:p>
        </p:txBody>
      </p:sp>
      <p:sp>
        <p:nvSpPr>
          <p:cNvPr id="6" name="슬라이드 번호 개체 틀 5"/>
          <p:cNvSpPr>
            <a:spLocks noGrp="1"/>
          </p:cNvSpPr>
          <p:nvPr>
            <p:ph type="sldNum" sz="quarter" idx="12"/>
          </p:nvPr>
        </p:nvSpPr>
        <p:spPr/>
        <p:txBody>
          <a:bodyPr/>
          <a:lstStyle>
            <a:lvl1pPr>
              <a:defRPr/>
            </a:lvl1pPr>
          </a:lstStyle>
          <a:p>
            <a:fld id="{D69E5AE0-A0F4-4313-A980-981105BB5D41}" type="slidenum">
              <a:rPr lang="en-US" altLang="ko-KR"/>
              <a:pPr/>
              <a:t>‹#›</a:t>
            </a:fld>
            <a:endParaRPr lang="en-US" altLang="ko-KR"/>
          </a:p>
        </p:txBody>
      </p:sp>
    </p:spTree>
    <p:extLst>
      <p:ext uri="{BB962C8B-B14F-4D97-AF65-F5344CB8AC3E}">
        <p14:creationId xmlns:p14="http://schemas.microsoft.com/office/powerpoint/2010/main" val="87794230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en-US"/>
          </a:p>
        </p:txBody>
      </p:sp>
      <p:sp>
        <p:nvSpPr>
          <p:cNvPr id="3" name="내용 개체 틀 2"/>
          <p:cNvSpPr>
            <a:spLocks noGrp="1"/>
          </p:cNvSpPr>
          <p:nvPr>
            <p:ph sz="half" idx="1"/>
          </p:nvPr>
        </p:nvSpPr>
        <p:spPr>
          <a:xfrm>
            <a:off x="914400" y="2057400"/>
            <a:ext cx="5080000" cy="4114800"/>
          </a:xfrm>
        </p:spPr>
        <p:txBody>
          <a:bodyPr/>
          <a:lstStyle/>
          <a:p>
            <a:pPr lvl="0"/>
            <a:r>
              <a:rPr lang="ko-KR" altLang="en-US" smtClean="0"/>
              <a:t>마스터 텍스트 스타일 편집</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p>
        </p:txBody>
      </p:sp>
      <p:sp>
        <p:nvSpPr>
          <p:cNvPr id="4" name="내용 개체 틀 3"/>
          <p:cNvSpPr>
            <a:spLocks noGrp="1"/>
          </p:cNvSpPr>
          <p:nvPr>
            <p:ph sz="half" idx="2"/>
          </p:nvPr>
        </p:nvSpPr>
        <p:spPr>
          <a:xfrm>
            <a:off x="6197600" y="2057400"/>
            <a:ext cx="5080000" cy="4114800"/>
          </a:xfrm>
        </p:spPr>
        <p:txBody>
          <a:bodyPr/>
          <a:lstStyle/>
          <a:p>
            <a:pPr lvl="0"/>
            <a:r>
              <a:rPr lang="ko-KR" altLang="en-US" smtClean="0"/>
              <a:t>마스터 텍스트 스타일 편집</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p>
        </p:txBody>
      </p:sp>
      <p:sp>
        <p:nvSpPr>
          <p:cNvPr id="5" name="날짜 개체 틀 4"/>
          <p:cNvSpPr>
            <a:spLocks noGrp="1"/>
          </p:cNvSpPr>
          <p:nvPr>
            <p:ph type="dt" sz="half" idx="10"/>
          </p:nvPr>
        </p:nvSpPr>
        <p:spPr/>
        <p:txBody>
          <a:bodyPr/>
          <a:lstStyle>
            <a:lvl1pPr>
              <a:defRPr/>
            </a:lvl1pPr>
          </a:lstStyle>
          <a:p>
            <a:endParaRPr lang="en-US" altLang="ko-KR"/>
          </a:p>
        </p:txBody>
      </p:sp>
      <p:sp>
        <p:nvSpPr>
          <p:cNvPr id="6" name="바닥글 개체 틀 5"/>
          <p:cNvSpPr>
            <a:spLocks noGrp="1"/>
          </p:cNvSpPr>
          <p:nvPr>
            <p:ph type="ftr" sz="quarter" idx="11"/>
          </p:nvPr>
        </p:nvSpPr>
        <p:spPr/>
        <p:txBody>
          <a:bodyPr/>
          <a:lstStyle>
            <a:lvl1pPr>
              <a:defRPr/>
            </a:lvl1pPr>
          </a:lstStyle>
          <a:p>
            <a:endParaRPr lang="en-US" altLang="ko-KR"/>
          </a:p>
        </p:txBody>
      </p:sp>
      <p:sp>
        <p:nvSpPr>
          <p:cNvPr id="7" name="슬라이드 번호 개체 틀 6"/>
          <p:cNvSpPr>
            <a:spLocks noGrp="1"/>
          </p:cNvSpPr>
          <p:nvPr>
            <p:ph type="sldNum" sz="quarter" idx="12"/>
          </p:nvPr>
        </p:nvSpPr>
        <p:spPr/>
        <p:txBody>
          <a:bodyPr/>
          <a:lstStyle>
            <a:lvl1pPr>
              <a:defRPr/>
            </a:lvl1pPr>
          </a:lstStyle>
          <a:p>
            <a:fld id="{9C156816-B6FC-47C6-BAD2-2BC62410B5C4}" type="slidenum">
              <a:rPr lang="en-US" altLang="ko-KR"/>
              <a:pPr/>
              <a:t>‹#›</a:t>
            </a:fld>
            <a:endParaRPr lang="en-US" altLang="ko-KR"/>
          </a:p>
        </p:txBody>
      </p:sp>
    </p:spTree>
    <p:extLst>
      <p:ext uri="{BB962C8B-B14F-4D97-AF65-F5344CB8AC3E}">
        <p14:creationId xmlns:p14="http://schemas.microsoft.com/office/powerpoint/2010/main" val="321663001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840317" y="365126"/>
            <a:ext cx="10515600" cy="1325563"/>
          </a:xfrm>
        </p:spPr>
        <p:txBody>
          <a:bodyPr/>
          <a:lstStyle/>
          <a:p>
            <a:r>
              <a:rPr lang="ko-KR" altLang="en-US" smtClean="0"/>
              <a:t>마스터 제목 스타일 편집</a:t>
            </a:r>
            <a:endParaRPr lang="en-US"/>
          </a:p>
        </p:txBody>
      </p:sp>
      <p:sp>
        <p:nvSpPr>
          <p:cNvPr id="3" name="텍스트 개체 틀 2"/>
          <p:cNvSpPr>
            <a:spLocks noGrp="1"/>
          </p:cNvSpPr>
          <p:nvPr>
            <p:ph type="body" idx="1"/>
          </p:nvPr>
        </p:nvSpPr>
        <p:spPr>
          <a:xfrm>
            <a:off x="840318"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smtClean="0"/>
              <a:t>마스터 텍스트 스타일 편집</a:t>
            </a:r>
          </a:p>
        </p:txBody>
      </p:sp>
      <p:sp>
        <p:nvSpPr>
          <p:cNvPr id="4" name="내용 개체 틀 3"/>
          <p:cNvSpPr>
            <a:spLocks noGrp="1"/>
          </p:cNvSpPr>
          <p:nvPr>
            <p:ph sz="half" idx="2"/>
          </p:nvPr>
        </p:nvSpPr>
        <p:spPr>
          <a:xfrm>
            <a:off x="840318" y="2505075"/>
            <a:ext cx="5158316" cy="3684588"/>
          </a:xfrm>
        </p:spPr>
        <p:txBody>
          <a:bodyPr/>
          <a:lstStyle/>
          <a:p>
            <a:pPr lvl="0"/>
            <a:r>
              <a:rPr lang="ko-KR" altLang="en-US" smtClean="0"/>
              <a:t>마스터 텍스트 스타일 편집</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p>
        </p:txBody>
      </p:sp>
      <p:sp>
        <p:nvSpPr>
          <p:cNvPr id="5" name="텍스트 개체 틀 4"/>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smtClean="0"/>
              <a:t>마스터 텍스트 스타일 편집</a:t>
            </a:r>
          </a:p>
        </p:txBody>
      </p:sp>
      <p:sp>
        <p:nvSpPr>
          <p:cNvPr id="6" name="내용 개체 틀 5"/>
          <p:cNvSpPr>
            <a:spLocks noGrp="1"/>
          </p:cNvSpPr>
          <p:nvPr>
            <p:ph sz="quarter" idx="4"/>
          </p:nvPr>
        </p:nvSpPr>
        <p:spPr>
          <a:xfrm>
            <a:off x="6172200" y="2505075"/>
            <a:ext cx="5183717" cy="3684588"/>
          </a:xfrm>
        </p:spPr>
        <p:txBody>
          <a:bodyPr/>
          <a:lstStyle/>
          <a:p>
            <a:pPr lvl="0"/>
            <a:r>
              <a:rPr lang="ko-KR" altLang="en-US" smtClean="0"/>
              <a:t>마스터 텍스트 스타일 편집</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p>
        </p:txBody>
      </p:sp>
      <p:sp>
        <p:nvSpPr>
          <p:cNvPr id="7" name="날짜 개체 틀 6"/>
          <p:cNvSpPr>
            <a:spLocks noGrp="1"/>
          </p:cNvSpPr>
          <p:nvPr>
            <p:ph type="dt" sz="half" idx="10"/>
          </p:nvPr>
        </p:nvSpPr>
        <p:spPr/>
        <p:txBody>
          <a:bodyPr/>
          <a:lstStyle>
            <a:lvl1pPr>
              <a:defRPr/>
            </a:lvl1pPr>
          </a:lstStyle>
          <a:p>
            <a:endParaRPr lang="en-US" altLang="ko-KR"/>
          </a:p>
        </p:txBody>
      </p:sp>
      <p:sp>
        <p:nvSpPr>
          <p:cNvPr id="8" name="바닥글 개체 틀 7"/>
          <p:cNvSpPr>
            <a:spLocks noGrp="1"/>
          </p:cNvSpPr>
          <p:nvPr>
            <p:ph type="ftr" sz="quarter" idx="11"/>
          </p:nvPr>
        </p:nvSpPr>
        <p:spPr/>
        <p:txBody>
          <a:bodyPr/>
          <a:lstStyle>
            <a:lvl1pPr>
              <a:defRPr/>
            </a:lvl1pPr>
          </a:lstStyle>
          <a:p>
            <a:endParaRPr lang="en-US" altLang="ko-KR"/>
          </a:p>
        </p:txBody>
      </p:sp>
      <p:sp>
        <p:nvSpPr>
          <p:cNvPr id="9" name="슬라이드 번호 개체 틀 8"/>
          <p:cNvSpPr>
            <a:spLocks noGrp="1"/>
          </p:cNvSpPr>
          <p:nvPr>
            <p:ph type="sldNum" sz="quarter" idx="12"/>
          </p:nvPr>
        </p:nvSpPr>
        <p:spPr/>
        <p:txBody>
          <a:bodyPr/>
          <a:lstStyle>
            <a:lvl1pPr>
              <a:defRPr/>
            </a:lvl1pPr>
          </a:lstStyle>
          <a:p>
            <a:fld id="{90E7145B-7C35-4007-8451-3E01389BAF6A}" type="slidenum">
              <a:rPr lang="en-US" altLang="ko-KR"/>
              <a:pPr/>
              <a:t>‹#›</a:t>
            </a:fld>
            <a:endParaRPr lang="en-US" altLang="ko-KR"/>
          </a:p>
        </p:txBody>
      </p:sp>
    </p:spTree>
    <p:extLst>
      <p:ext uri="{BB962C8B-B14F-4D97-AF65-F5344CB8AC3E}">
        <p14:creationId xmlns:p14="http://schemas.microsoft.com/office/powerpoint/2010/main" val="292311020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en-US"/>
          </a:p>
        </p:txBody>
      </p:sp>
      <p:sp>
        <p:nvSpPr>
          <p:cNvPr id="3" name="날짜 개체 틀 2"/>
          <p:cNvSpPr>
            <a:spLocks noGrp="1"/>
          </p:cNvSpPr>
          <p:nvPr>
            <p:ph type="dt" sz="half" idx="10"/>
          </p:nvPr>
        </p:nvSpPr>
        <p:spPr/>
        <p:txBody>
          <a:bodyPr/>
          <a:lstStyle>
            <a:lvl1pPr>
              <a:defRPr/>
            </a:lvl1pPr>
          </a:lstStyle>
          <a:p>
            <a:endParaRPr lang="en-US" altLang="ko-KR"/>
          </a:p>
        </p:txBody>
      </p:sp>
      <p:sp>
        <p:nvSpPr>
          <p:cNvPr id="4" name="바닥글 개체 틀 3"/>
          <p:cNvSpPr>
            <a:spLocks noGrp="1"/>
          </p:cNvSpPr>
          <p:nvPr>
            <p:ph type="ftr" sz="quarter" idx="11"/>
          </p:nvPr>
        </p:nvSpPr>
        <p:spPr/>
        <p:txBody>
          <a:bodyPr/>
          <a:lstStyle>
            <a:lvl1pPr>
              <a:defRPr/>
            </a:lvl1pPr>
          </a:lstStyle>
          <a:p>
            <a:endParaRPr lang="en-US" altLang="ko-KR"/>
          </a:p>
        </p:txBody>
      </p:sp>
      <p:sp>
        <p:nvSpPr>
          <p:cNvPr id="5" name="슬라이드 번호 개체 틀 4"/>
          <p:cNvSpPr>
            <a:spLocks noGrp="1"/>
          </p:cNvSpPr>
          <p:nvPr>
            <p:ph type="sldNum" sz="quarter" idx="12"/>
          </p:nvPr>
        </p:nvSpPr>
        <p:spPr/>
        <p:txBody>
          <a:bodyPr/>
          <a:lstStyle>
            <a:lvl1pPr>
              <a:defRPr/>
            </a:lvl1pPr>
          </a:lstStyle>
          <a:p>
            <a:fld id="{1D6A0B21-690A-4533-9102-22C499F26D49}" type="slidenum">
              <a:rPr lang="en-US" altLang="ko-KR"/>
              <a:pPr/>
              <a:t>‹#›</a:t>
            </a:fld>
            <a:endParaRPr lang="en-US" altLang="ko-KR"/>
          </a:p>
        </p:txBody>
      </p:sp>
    </p:spTree>
    <p:extLst>
      <p:ext uri="{BB962C8B-B14F-4D97-AF65-F5344CB8AC3E}">
        <p14:creationId xmlns:p14="http://schemas.microsoft.com/office/powerpoint/2010/main" val="21391494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p:txBody>
          <a:bodyPr/>
          <a:lstStyle>
            <a:lvl1pPr>
              <a:defRPr/>
            </a:lvl1pPr>
          </a:lstStyle>
          <a:p>
            <a:endParaRPr lang="en-US" altLang="ko-KR"/>
          </a:p>
        </p:txBody>
      </p:sp>
      <p:sp>
        <p:nvSpPr>
          <p:cNvPr id="3" name="바닥글 개체 틀 2"/>
          <p:cNvSpPr>
            <a:spLocks noGrp="1"/>
          </p:cNvSpPr>
          <p:nvPr>
            <p:ph type="ftr" sz="quarter" idx="11"/>
          </p:nvPr>
        </p:nvSpPr>
        <p:spPr/>
        <p:txBody>
          <a:bodyPr/>
          <a:lstStyle>
            <a:lvl1pPr>
              <a:defRPr/>
            </a:lvl1pPr>
          </a:lstStyle>
          <a:p>
            <a:endParaRPr lang="en-US" altLang="ko-KR"/>
          </a:p>
        </p:txBody>
      </p:sp>
      <p:sp>
        <p:nvSpPr>
          <p:cNvPr id="4" name="슬라이드 번호 개체 틀 3"/>
          <p:cNvSpPr>
            <a:spLocks noGrp="1"/>
          </p:cNvSpPr>
          <p:nvPr>
            <p:ph type="sldNum" sz="quarter" idx="12"/>
          </p:nvPr>
        </p:nvSpPr>
        <p:spPr/>
        <p:txBody>
          <a:bodyPr/>
          <a:lstStyle>
            <a:lvl1pPr>
              <a:defRPr/>
            </a:lvl1pPr>
          </a:lstStyle>
          <a:p>
            <a:fld id="{2F93569B-6B24-425F-B7D5-676E46399A66}" type="slidenum">
              <a:rPr lang="en-US" altLang="ko-KR"/>
              <a:pPr/>
              <a:t>‹#›</a:t>
            </a:fld>
            <a:endParaRPr lang="en-US" altLang="ko-KR"/>
          </a:p>
        </p:txBody>
      </p:sp>
    </p:spTree>
    <p:extLst>
      <p:ext uri="{BB962C8B-B14F-4D97-AF65-F5344CB8AC3E}">
        <p14:creationId xmlns:p14="http://schemas.microsoft.com/office/powerpoint/2010/main" val="11458837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제목 1"/>
          <p:cNvSpPr>
            <a:spLocks noGrp="1"/>
          </p:cNvSpPr>
          <p:nvPr>
            <p:ph type="title"/>
          </p:nvPr>
        </p:nvSpPr>
        <p:spPr>
          <a:xfrm>
            <a:off x="840318" y="457200"/>
            <a:ext cx="3932767" cy="1600200"/>
          </a:xfrm>
        </p:spPr>
        <p:txBody>
          <a:bodyPr/>
          <a:lstStyle>
            <a:lvl1pPr>
              <a:defRPr sz="3200"/>
            </a:lvl1pPr>
          </a:lstStyle>
          <a:p>
            <a:r>
              <a:rPr lang="ko-KR" altLang="en-US" smtClean="0"/>
              <a:t>마스터 제목 스타일 편집</a:t>
            </a:r>
            <a:endParaRPr lang="en-US"/>
          </a:p>
        </p:txBody>
      </p:sp>
      <p:sp>
        <p:nvSpPr>
          <p:cNvPr id="3" name="내용 개체 틀 2"/>
          <p:cNvSpPr>
            <a:spLocks noGrp="1"/>
          </p:cNvSpPr>
          <p:nvPr>
            <p:ph idx="1"/>
          </p:nvPr>
        </p:nvSpPr>
        <p:spPr>
          <a:xfrm>
            <a:off x="5183717"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ko-KR" altLang="en-US" smtClean="0"/>
              <a:t>마스터 텍스트 스타일 편집</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p>
        </p:txBody>
      </p:sp>
      <p:sp>
        <p:nvSpPr>
          <p:cNvPr id="4" name="텍스트 개체 틀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ko-KR" altLang="en-US" smtClean="0"/>
              <a:t>마스터 텍스트 스타일 편집</a:t>
            </a:r>
          </a:p>
        </p:txBody>
      </p:sp>
      <p:sp>
        <p:nvSpPr>
          <p:cNvPr id="5" name="날짜 개체 틀 4"/>
          <p:cNvSpPr>
            <a:spLocks noGrp="1"/>
          </p:cNvSpPr>
          <p:nvPr>
            <p:ph type="dt" sz="half" idx="10"/>
          </p:nvPr>
        </p:nvSpPr>
        <p:spPr/>
        <p:txBody>
          <a:bodyPr/>
          <a:lstStyle>
            <a:lvl1pPr>
              <a:defRPr/>
            </a:lvl1pPr>
          </a:lstStyle>
          <a:p>
            <a:endParaRPr lang="en-US" altLang="ko-KR"/>
          </a:p>
        </p:txBody>
      </p:sp>
      <p:sp>
        <p:nvSpPr>
          <p:cNvPr id="6" name="바닥글 개체 틀 5"/>
          <p:cNvSpPr>
            <a:spLocks noGrp="1"/>
          </p:cNvSpPr>
          <p:nvPr>
            <p:ph type="ftr" sz="quarter" idx="11"/>
          </p:nvPr>
        </p:nvSpPr>
        <p:spPr/>
        <p:txBody>
          <a:bodyPr/>
          <a:lstStyle>
            <a:lvl1pPr>
              <a:defRPr/>
            </a:lvl1pPr>
          </a:lstStyle>
          <a:p>
            <a:endParaRPr lang="en-US" altLang="ko-KR"/>
          </a:p>
        </p:txBody>
      </p:sp>
      <p:sp>
        <p:nvSpPr>
          <p:cNvPr id="7" name="슬라이드 번호 개체 틀 6"/>
          <p:cNvSpPr>
            <a:spLocks noGrp="1"/>
          </p:cNvSpPr>
          <p:nvPr>
            <p:ph type="sldNum" sz="quarter" idx="12"/>
          </p:nvPr>
        </p:nvSpPr>
        <p:spPr/>
        <p:txBody>
          <a:bodyPr/>
          <a:lstStyle>
            <a:lvl1pPr>
              <a:defRPr/>
            </a:lvl1pPr>
          </a:lstStyle>
          <a:p>
            <a:fld id="{A2E1C641-E1E4-4824-AB55-3ECF2E265A06}" type="slidenum">
              <a:rPr lang="en-US" altLang="ko-KR"/>
              <a:pPr/>
              <a:t>‹#›</a:t>
            </a:fld>
            <a:endParaRPr lang="en-US" altLang="ko-KR"/>
          </a:p>
        </p:txBody>
      </p:sp>
    </p:spTree>
    <p:extLst>
      <p:ext uri="{BB962C8B-B14F-4D97-AF65-F5344CB8AC3E}">
        <p14:creationId xmlns:p14="http://schemas.microsoft.com/office/powerpoint/2010/main" val="233808763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제목 1"/>
          <p:cNvSpPr>
            <a:spLocks noGrp="1"/>
          </p:cNvSpPr>
          <p:nvPr>
            <p:ph type="title"/>
          </p:nvPr>
        </p:nvSpPr>
        <p:spPr>
          <a:xfrm>
            <a:off x="840318" y="457200"/>
            <a:ext cx="3932767" cy="1600200"/>
          </a:xfrm>
        </p:spPr>
        <p:txBody>
          <a:bodyPr/>
          <a:lstStyle>
            <a:lvl1pPr>
              <a:defRPr sz="3200"/>
            </a:lvl1pPr>
          </a:lstStyle>
          <a:p>
            <a:r>
              <a:rPr lang="ko-KR" altLang="en-US" smtClean="0"/>
              <a:t>마스터 제목 스타일 편집</a:t>
            </a:r>
            <a:endParaRPr lang="en-US"/>
          </a:p>
        </p:txBody>
      </p:sp>
      <p:sp>
        <p:nvSpPr>
          <p:cNvPr id="3" name="그림 개체 틀 2"/>
          <p:cNvSpPr>
            <a:spLocks noGrp="1"/>
          </p:cNvSpPr>
          <p:nvPr>
            <p:ph type="pic" idx="1"/>
          </p:nvPr>
        </p:nvSpPr>
        <p:spPr>
          <a:xfrm>
            <a:off x="5183717" y="987426"/>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텍스트 개체 틀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ko-KR" altLang="en-US" smtClean="0"/>
              <a:t>마스터 텍스트 스타일 편집</a:t>
            </a:r>
          </a:p>
        </p:txBody>
      </p:sp>
      <p:sp>
        <p:nvSpPr>
          <p:cNvPr id="5" name="날짜 개체 틀 4"/>
          <p:cNvSpPr>
            <a:spLocks noGrp="1"/>
          </p:cNvSpPr>
          <p:nvPr>
            <p:ph type="dt" sz="half" idx="10"/>
          </p:nvPr>
        </p:nvSpPr>
        <p:spPr/>
        <p:txBody>
          <a:bodyPr/>
          <a:lstStyle>
            <a:lvl1pPr>
              <a:defRPr/>
            </a:lvl1pPr>
          </a:lstStyle>
          <a:p>
            <a:endParaRPr lang="en-US" altLang="ko-KR"/>
          </a:p>
        </p:txBody>
      </p:sp>
      <p:sp>
        <p:nvSpPr>
          <p:cNvPr id="6" name="바닥글 개체 틀 5"/>
          <p:cNvSpPr>
            <a:spLocks noGrp="1"/>
          </p:cNvSpPr>
          <p:nvPr>
            <p:ph type="ftr" sz="quarter" idx="11"/>
          </p:nvPr>
        </p:nvSpPr>
        <p:spPr/>
        <p:txBody>
          <a:bodyPr/>
          <a:lstStyle>
            <a:lvl1pPr>
              <a:defRPr/>
            </a:lvl1pPr>
          </a:lstStyle>
          <a:p>
            <a:endParaRPr lang="en-US" altLang="ko-KR"/>
          </a:p>
        </p:txBody>
      </p:sp>
      <p:sp>
        <p:nvSpPr>
          <p:cNvPr id="7" name="슬라이드 번호 개체 틀 6"/>
          <p:cNvSpPr>
            <a:spLocks noGrp="1"/>
          </p:cNvSpPr>
          <p:nvPr>
            <p:ph type="sldNum" sz="quarter" idx="12"/>
          </p:nvPr>
        </p:nvSpPr>
        <p:spPr/>
        <p:txBody>
          <a:bodyPr/>
          <a:lstStyle>
            <a:lvl1pPr>
              <a:defRPr/>
            </a:lvl1pPr>
          </a:lstStyle>
          <a:p>
            <a:fld id="{1363B455-A074-4C3C-9D96-86D2F60A3A71}" type="slidenum">
              <a:rPr lang="en-US" altLang="ko-KR"/>
              <a:pPr/>
              <a:t>‹#›</a:t>
            </a:fld>
            <a:endParaRPr lang="en-US" altLang="ko-KR"/>
          </a:p>
        </p:txBody>
      </p:sp>
    </p:spTree>
    <p:extLst>
      <p:ext uri="{BB962C8B-B14F-4D97-AF65-F5344CB8AC3E}">
        <p14:creationId xmlns:p14="http://schemas.microsoft.com/office/powerpoint/2010/main" val="349386317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en-US"/>
          </a:p>
        </p:txBody>
      </p:sp>
      <p:sp>
        <p:nvSpPr>
          <p:cNvPr id="3" name="세로 텍스트 개체 틀 2"/>
          <p:cNvSpPr>
            <a:spLocks noGrp="1"/>
          </p:cNvSpPr>
          <p:nvPr>
            <p:ph type="body" orient="vert" idx="1"/>
          </p:nvPr>
        </p:nvSpPr>
        <p:spPr/>
        <p:txBody>
          <a:bodyPr vert="eaVert"/>
          <a:lstStyle/>
          <a:p>
            <a:pPr lvl="0"/>
            <a:r>
              <a:rPr lang="ko-KR" altLang="en-US" smtClean="0"/>
              <a:t>마스터 텍스트 스타일 편집</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p>
        </p:txBody>
      </p:sp>
      <p:sp>
        <p:nvSpPr>
          <p:cNvPr id="4" name="날짜 개체 틀 3"/>
          <p:cNvSpPr>
            <a:spLocks noGrp="1"/>
          </p:cNvSpPr>
          <p:nvPr>
            <p:ph type="dt" sz="half" idx="10"/>
          </p:nvPr>
        </p:nvSpPr>
        <p:spPr/>
        <p:txBody>
          <a:bodyPr/>
          <a:lstStyle>
            <a:lvl1pPr>
              <a:defRPr/>
            </a:lvl1pPr>
          </a:lstStyle>
          <a:p>
            <a:endParaRPr lang="en-US" altLang="ko-KR"/>
          </a:p>
        </p:txBody>
      </p:sp>
      <p:sp>
        <p:nvSpPr>
          <p:cNvPr id="5" name="바닥글 개체 틀 4"/>
          <p:cNvSpPr>
            <a:spLocks noGrp="1"/>
          </p:cNvSpPr>
          <p:nvPr>
            <p:ph type="ftr" sz="quarter" idx="11"/>
          </p:nvPr>
        </p:nvSpPr>
        <p:spPr/>
        <p:txBody>
          <a:bodyPr/>
          <a:lstStyle>
            <a:lvl1pPr>
              <a:defRPr/>
            </a:lvl1pPr>
          </a:lstStyle>
          <a:p>
            <a:endParaRPr lang="en-US" altLang="ko-KR"/>
          </a:p>
        </p:txBody>
      </p:sp>
      <p:sp>
        <p:nvSpPr>
          <p:cNvPr id="6" name="슬라이드 번호 개체 틀 5"/>
          <p:cNvSpPr>
            <a:spLocks noGrp="1"/>
          </p:cNvSpPr>
          <p:nvPr>
            <p:ph type="sldNum" sz="quarter" idx="12"/>
          </p:nvPr>
        </p:nvSpPr>
        <p:spPr/>
        <p:txBody>
          <a:bodyPr/>
          <a:lstStyle>
            <a:lvl1pPr>
              <a:defRPr/>
            </a:lvl1pPr>
          </a:lstStyle>
          <a:p>
            <a:fld id="{198BC86F-7C01-4D76-845D-77DF016AF95E}" type="slidenum">
              <a:rPr lang="en-US" altLang="ko-KR"/>
              <a:pPr/>
              <a:t>‹#›</a:t>
            </a:fld>
            <a:endParaRPr lang="en-US" altLang="ko-KR"/>
          </a:p>
        </p:txBody>
      </p:sp>
    </p:spTree>
    <p:extLst>
      <p:ext uri="{BB962C8B-B14F-4D97-AF65-F5344CB8AC3E}">
        <p14:creationId xmlns:p14="http://schemas.microsoft.com/office/powerpoint/2010/main" val="175679450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세로 제목 1"/>
          <p:cNvSpPr>
            <a:spLocks noGrp="1"/>
          </p:cNvSpPr>
          <p:nvPr>
            <p:ph type="title" orient="vert"/>
          </p:nvPr>
        </p:nvSpPr>
        <p:spPr>
          <a:xfrm>
            <a:off x="8686800" y="381000"/>
            <a:ext cx="2590800" cy="5791200"/>
          </a:xfrm>
        </p:spPr>
        <p:txBody>
          <a:bodyPr vert="eaVert"/>
          <a:lstStyle/>
          <a:p>
            <a:r>
              <a:rPr lang="ko-KR" altLang="en-US" smtClean="0"/>
              <a:t>마스터 제목 스타일 편집</a:t>
            </a:r>
            <a:endParaRPr lang="en-US"/>
          </a:p>
        </p:txBody>
      </p:sp>
      <p:sp>
        <p:nvSpPr>
          <p:cNvPr id="3" name="세로 텍스트 개체 틀 2"/>
          <p:cNvSpPr>
            <a:spLocks noGrp="1"/>
          </p:cNvSpPr>
          <p:nvPr>
            <p:ph type="body" orient="vert" idx="1"/>
          </p:nvPr>
        </p:nvSpPr>
        <p:spPr>
          <a:xfrm>
            <a:off x="914400" y="381000"/>
            <a:ext cx="7569200" cy="5791200"/>
          </a:xfrm>
        </p:spPr>
        <p:txBody>
          <a:bodyPr vert="eaVert"/>
          <a:lstStyle/>
          <a:p>
            <a:pPr lvl="0"/>
            <a:r>
              <a:rPr lang="ko-KR" altLang="en-US" smtClean="0"/>
              <a:t>마스터 텍스트 스타일 편집</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p>
        </p:txBody>
      </p:sp>
      <p:sp>
        <p:nvSpPr>
          <p:cNvPr id="4" name="날짜 개체 틀 3"/>
          <p:cNvSpPr>
            <a:spLocks noGrp="1"/>
          </p:cNvSpPr>
          <p:nvPr>
            <p:ph type="dt" sz="half" idx="10"/>
          </p:nvPr>
        </p:nvSpPr>
        <p:spPr/>
        <p:txBody>
          <a:bodyPr/>
          <a:lstStyle>
            <a:lvl1pPr>
              <a:defRPr/>
            </a:lvl1pPr>
          </a:lstStyle>
          <a:p>
            <a:endParaRPr lang="en-US" altLang="ko-KR"/>
          </a:p>
        </p:txBody>
      </p:sp>
      <p:sp>
        <p:nvSpPr>
          <p:cNvPr id="5" name="바닥글 개체 틀 4"/>
          <p:cNvSpPr>
            <a:spLocks noGrp="1"/>
          </p:cNvSpPr>
          <p:nvPr>
            <p:ph type="ftr" sz="quarter" idx="11"/>
          </p:nvPr>
        </p:nvSpPr>
        <p:spPr/>
        <p:txBody>
          <a:bodyPr/>
          <a:lstStyle>
            <a:lvl1pPr>
              <a:defRPr/>
            </a:lvl1pPr>
          </a:lstStyle>
          <a:p>
            <a:endParaRPr lang="en-US" altLang="ko-KR"/>
          </a:p>
        </p:txBody>
      </p:sp>
      <p:sp>
        <p:nvSpPr>
          <p:cNvPr id="6" name="슬라이드 번호 개체 틀 5"/>
          <p:cNvSpPr>
            <a:spLocks noGrp="1"/>
          </p:cNvSpPr>
          <p:nvPr>
            <p:ph type="sldNum" sz="quarter" idx="12"/>
          </p:nvPr>
        </p:nvSpPr>
        <p:spPr/>
        <p:txBody>
          <a:bodyPr/>
          <a:lstStyle>
            <a:lvl1pPr>
              <a:defRPr/>
            </a:lvl1pPr>
          </a:lstStyle>
          <a:p>
            <a:fld id="{24A0B2D9-9485-47AC-905C-32C6EDAF6B9B}" type="slidenum">
              <a:rPr lang="en-US" altLang="ko-KR"/>
              <a:pPr/>
              <a:t>‹#›</a:t>
            </a:fld>
            <a:endParaRPr lang="en-US" altLang="ko-KR"/>
          </a:p>
        </p:txBody>
      </p:sp>
    </p:spTree>
    <p:extLst>
      <p:ext uri="{BB962C8B-B14F-4D97-AF65-F5344CB8AC3E}">
        <p14:creationId xmlns:p14="http://schemas.microsoft.com/office/powerpoint/2010/main" val="677243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ko-KR" altLang="en-US"/>
              <a:t>마스터 제목 스타일 편집</a:t>
            </a:r>
            <a:endParaRPr lang="en-US"/>
          </a:p>
        </p:txBody>
      </p:sp>
      <p:sp>
        <p:nvSpPr>
          <p:cNvPr id="3" name="텍스트 개체 틀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endParaRPr lang="en-US"/>
          </a:p>
        </p:txBody>
      </p:sp>
      <p:sp>
        <p:nvSpPr>
          <p:cNvPr id="4" name="날짜 개체 틀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32047F2-98F3-4FA5-99DC-554ECA234542}" type="datetimeFigureOut">
              <a:rPr lang="en-US" smtClean="0"/>
              <a:t>6/1/2021</a:t>
            </a:fld>
            <a:endParaRPr lang="en-US"/>
          </a:p>
        </p:txBody>
      </p:sp>
      <p:sp>
        <p:nvSpPr>
          <p:cNvPr id="5" name="바닥글 개체 틀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슬라이드 번호 개체 틀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048C13-F64B-4719-9160-5F82E7A3F033}" type="slidenum">
              <a:rPr lang="en-US" smtClean="0"/>
              <a:t>‹#›</a:t>
            </a:fld>
            <a:endParaRPr lang="en-US"/>
          </a:p>
        </p:txBody>
      </p:sp>
    </p:spTree>
    <p:extLst>
      <p:ext uri="{BB962C8B-B14F-4D97-AF65-F5344CB8AC3E}">
        <p14:creationId xmlns:p14="http://schemas.microsoft.com/office/powerpoint/2010/main" val="244116609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4098" name="Group 2"/>
          <p:cNvGrpSpPr>
            <a:grpSpLocks/>
          </p:cNvGrpSpPr>
          <p:nvPr/>
        </p:nvGrpSpPr>
        <p:grpSpPr bwMode="auto">
          <a:xfrm>
            <a:off x="609600" y="992188"/>
            <a:ext cx="10871200" cy="1600200"/>
            <a:chOff x="288" y="625"/>
            <a:chExt cx="5136" cy="1008"/>
          </a:xfrm>
        </p:grpSpPr>
        <p:sp>
          <p:nvSpPr>
            <p:cNvPr id="4099" name="Arc 3"/>
            <p:cNvSpPr>
              <a:spLocks/>
            </p:cNvSpPr>
            <p:nvPr/>
          </p:nvSpPr>
          <p:spPr bwMode="invGray">
            <a:xfrm>
              <a:off x="3595" y="625"/>
              <a:ext cx="1829" cy="1008"/>
            </a:xfrm>
            <a:custGeom>
              <a:avLst/>
              <a:gdLst>
                <a:gd name="G0" fmla="+- 312 0 0"/>
                <a:gd name="G1" fmla="+- 21600 0 0"/>
                <a:gd name="G2" fmla="+- 21600 0 0"/>
                <a:gd name="T0" fmla="*/ 300 w 21912"/>
                <a:gd name="T1" fmla="*/ 0 h 43200"/>
                <a:gd name="T2" fmla="*/ 0 w 21912"/>
                <a:gd name="T3" fmla="*/ 43198 h 43200"/>
                <a:gd name="T4" fmla="*/ 312 w 21912"/>
                <a:gd name="T5" fmla="*/ 21600 h 43200"/>
              </a:gdLst>
              <a:ahLst/>
              <a:cxnLst>
                <a:cxn ang="0">
                  <a:pos x="T0" y="T1"/>
                </a:cxn>
                <a:cxn ang="0">
                  <a:pos x="T2" y="T3"/>
                </a:cxn>
                <a:cxn ang="0">
                  <a:pos x="T4" y="T5"/>
                </a:cxn>
              </a:cxnLst>
              <a:rect l="0" t="0" r="r" b="b"/>
              <a:pathLst>
                <a:path w="21912" h="43200" fill="none" extrusionOk="0">
                  <a:moveTo>
                    <a:pt x="300" y="0"/>
                  </a:moveTo>
                  <a:cubicBezTo>
                    <a:pt x="304" y="0"/>
                    <a:pt x="308" y="0"/>
                    <a:pt x="312" y="0"/>
                  </a:cubicBezTo>
                  <a:cubicBezTo>
                    <a:pt x="12241" y="0"/>
                    <a:pt x="21912" y="9670"/>
                    <a:pt x="21912" y="21600"/>
                  </a:cubicBezTo>
                  <a:cubicBezTo>
                    <a:pt x="21912" y="33529"/>
                    <a:pt x="12241" y="43200"/>
                    <a:pt x="312" y="43200"/>
                  </a:cubicBezTo>
                  <a:cubicBezTo>
                    <a:pt x="207" y="43199"/>
                    <a:pt x="103" y="43199"/>
                    <a:pt x="0" y="43197"/>
                  </a:cubicBezTo>
                </a:path>
                <a:path w="21912" h="43200" stroke="0" extrusionOk="0">
                  <a:moveTo>
                    <a:pt x="300" y="0"/>
                  </a:moveTo>
                  <a:cubicBezTo>
                    <a:pt x="304" y="0"/>
                    <a:pt x="308" y="0"/>
                    <a:pt x="312" y="0"/>
                  </a:cubicBezTo>
                  <a:cubicBezTo>
                    <a:pt x="12241" y="0"/>
                    <a:pt x="21912" y="9670"/>
                    <a:pt x="21912" y="21600"/>
                  </a:cubicBezTo>
                  <a:cubicBezTo>
                    <a:pt x="21912" y="33529"/>
                    <a:pt x="12241" y="43200"/>
                    <a:pt x="312" y="43200"/>
                  </a:cubicBezTo>
                  <a:cubicBezTo>
                    <a:pt x="207" y="43199"/>
                    <a:pt x="103" y="43199"/>
                    <a:pt x="0" y="43197"/>
                  </a:cubicBezTo>
                  <a:lnTo>
                    <a:pt x="312" y="21600"/>
                  </a:lnTo>
                  <a:close/>
                </a:path>
              </a:pathLst>
            </a:custGeom>
            <a:gradFill rotWithShape="0">
              <a:gsLst>
                <a:gs pos="0">
                  <a:schemeClr val="bg1"/>
                </a:gs>
                <a:gs pos="100000">
                  <a:srgbClr val="663300"/>
                </a:gs>
              </a:gsLst>
              <a:lin ang="0" scaled="1"/>
            </a:gra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4100" name="Arc 4"/>
            <p:cNvSpPr>
              <a:spLocks/>
            </p:cNvSpPr>
            <p:nvPr/>
          </p:nvSpPr>
          <p:spPr bwMode="invGray">
            <a:xfrm>
              <a:off x="3548" y="729"/>
              <a:ext cx="1831" cy="800"/>
            </a:xfrm>
            <a:custGeom>
              <a:avLst/>
              <a:gdLst>
                <a:gd name="G0" fmla="+- 324 0 0"/>
                <a:gd name="G1" fmla="+- 21600 0 0"/>
                <a:gd name="G2" fmla="+- 21600 0 0"/>
                <a:gd name="T0" fmla="*/ 312 w 21924"/>
                <a:gd name="T1" fmla="*/ 0 h 43200"/>
                <a:gd name="T2" fmla="*/ 0 w 21924"/>
                <a:gd name="T3" fmla="*/ 43198 h 43200"/>
                <a:gd name="T4" fmla="*/ 324 w 21924"/>
                <a:gd name="T5" fmla="*/ 21600 h 43200"/>
              </a:gdLst>
              <a:ahLst/>
              <a:cxnLst>
                <a:cxn ang="0">
                  <a:pos x="T0" y="T1"/>
                </a:cxn>
                <a:cxn ang="0">
                  <a:pos x="T2" y="T3"/>
                </a:cxn>
                <a:cxn ang="0">
                  <a:pos x="T4" y="T5"/>
                </a:cxn>
              </a:cxnLst>
              <a:rect l="0" t="0" r="r" b="b"/>
              <a:pathLst>
                <a:path w="21924" h="43200" fill="none" extrusionOk="0">
                  <a:moveTo>
                    <a:pt x="312" y="0"/>
                  </a:moveTo>
                  <a:cubicBezTo>
                    <a:pt x="316" y="0"/>
                    <a:pt x="320" y="0"/>
                    <a:pt x="324" y="0"/>
                  </a:cubicBezTo>
                  <a:cubicBezTo>
                    <a:pt x="12253" y="0"/>
                    <a:pt x="21924" y="9670"/>
                    <a:pt x="21924" y="21600"/>
                  </a:cubicBezTo>
                  <a:cubicBezTo>
                    <a:pt x="21924" y="33529"/>
                    <a:pt x="12253" y="43200"/>
                    <a:pt x="324" y="43200"/>
                  </a:cubicBezTo>
                  <a:cubicBezTo>
                    <a:pt x="215" y="43199"/>
                    <a:pt x="107" y="43199"/>
                    <a:pt x="0" y="43197"/>
                  </a:cubicBezTo>
                </a:path>
                <a:path w="21924" h="43200" stroke="0" extrusionOk="0">
                  <a:moveTo>
                    <a:pt x="312" y="0"/>
                  </a:moveTo>
                  <a:cubicBezTo>
                    <a:pt x="316" y="0"/>
                    <a:pt x="320" y="0"/>
                    <a:pt x="324" y="0"/>
                  </a:cubicBezTo>
                  <a:cubicBezTo>
                    <a:pt x="12253" y="0"/>
                    <a:pt x="21924" y="9670"/>
                    <a:pt x="21924" y="21600"/>
                  </a:cubicBezTo>
                  <a:cubicBezTo>
                    <a:pt x="21924" y="33529"/>
                    <a:pt x="12253" y="43200"/>
                    <a:pt x="324" y="43200"/>
                  </a:cubicBezTo>
                  <a:cubicBezTo>
                    <a:pt x="215" y="43199"/>
                    <a:pt x="107" y="43199"/>
                    <a:pt x="0" y="43197"/>
                  </a:cubicBezTo>
                  <a:lnTo>
                    <a:pt x="324" y="21600"/>
                  </a:lnTo>
                  <a:close/>
                </a:path>
              </a:pathLst>
            </a:custGeom>
            <a:gradFill rotWithShape="0">
              <a:gsLst>
                <a:gs pos="0">
                  <a:schemeClr val="bg1"/>
                </a:gs>
                <a:gs pos="100000">
                  <a:srgbClr val="894400"/>
                </a:gs>
              </a:gsLst>
              <a:lin ang="0" scaled="1"/>
            </a:gra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4101" name="Arc 5"/>
            <p:cNvSpPr>
              <a:spLocks/>
            </p:cNvSpPr>
            <p:nvPr/>
          </p:nvSpPr>
          <p:spPr bwMode="invGray">
            <a:xfrm>
              <a:off x="3521" y="868"/>
              <a:ext cx="1830" cy="522"/>
            </a:xfrm>
            <a:custGeom>
              <a:avLst/>
              <a:gdLst>
                <a:gd name="G0" fmla="+- 325 0 0"/>
                <a:gd name="G1" fmla="+- 21600 0 0"/>
                <a:gd name="G2" fmla="+- 21600 0 0"/>
                <a:gd name="T0" fmla="*/ 313 w 21925"/>
                <a:gd name="T1" fmla="*/ 0 h 43200"/>
                <a:gd name="T2" fmla="*/ 0 w 21925"/>
                <a:gd name="T3" fmla="*/ 43198 h 43200"/>
                <a:gd name="T4" fmla="*/ 325 w 21925"/>
                <a:gd name="T5" fmla="*/ 21600 h 43200"/>
              </a:gdLst>
              <a:ahLst/>
              <a:cxnLst>
                <a:cxn ang="0">
                  <a:pos x="T0" y="T1"/>
                </a:cxn>
                <a:cxn ang="0">
                  <a:pos x="T2" y="T3"/>
                </a:cxn>
                <a:cxn ang="0">
                  <a:pos x="T4" y="T5"/>
                </a:cxn>
              </a:cxnLst>
              <a:rect l="0" t="0" r="r" b="b"/>
              <a:pathLst>
                <a:path w="21925" h="43200" fill="none" extrusionOk="0">
                  <a:moveTo>
                    <a:pt x="313" y="0"/>
                  </a:moveTo>
                  <a:cubicBezTo>
                    <a:pt x="317" y="0"/>
                    <a:pt x="321" y="0"/>
                    <a:pt x="325" y="0"/>
                  </a:cubicBezTo>
                  <a:cubicBezTo>
                    <a:pt x="12254" y="0"/>
                    <a:pt x="21925" y="9670"/>
                    <a:pt x="21925" y="21600"/>
                  </a:cubicBezTo>
                  <a:cubicBezTo>
                    <a:pt x="21925" y="33529"/>
                    <a:pt x="12254" y="43200"/>
                    <a:pt x="325" y="43200"/>
                  </a:cubicBezTo>
                  <a:cubicBezTo>
                    <a:pt x="216" y="43199"/>
                    <a:pt x="108" y="43199"/>
                    <a:pt x="0" y="43197"/>
                  </a:cubicBezTo>
                </a:path>
                <a:path w="21925" h="43200" stroke="0" extrusionOk="0">
                  <a:moveTo>
                    <a:pt x="313" y="0"/>
                  </a:moveTo>
                  <a:cubicBezTo>
                    <a:pt x="317" y="0"/>
                    <a:pt x="321" y="0"/>
                    <a:pt x="325" y="0"/>
                  </a:cubicBezTo>
                  <a:cubicBezTo>
                    <a:pt x="12254" y="0"/>
                    <a:pt x="21925" y="9670"/>
                    <a:pt x="21925" y="21600"/>
                  </a:cubicBezTo>
                  <a:cubicBezTo>
                    <a:pt x="21925" y="33529"/>
                    <a:pt x="12254" y="43200"/>
                    <a:pt x="325" y="43200"/>
                  </a:cubicBezTo>
                  <a:cubicBezTo>
                    <a:pt x="216" y="43199"/>
                    <a:pt x="108" y="43199"/>
                    <a:pt x="0" y="43197"/>
                  </a:cubicBezTo>
                  <a:lnTo>
                    <a:pt x="325" y="21600"/>
                  </a:lnTo>
                  <a:close/>
                </a:path>
              </a:pathLst>
            </a:custGeom>
            <a:gradFill rotWithShape="0">
              <a:gsLst>
                <a:gs pos="0">
                  <a:schemeClr val="bg1"/>
                </a:gs>
                <a:gs pos="100000">
                  <a:srgbClr val="B75B00"/>
                </a:gs>
              </a:gsLst>
              <a:lin ang="0" scaled="1"/>
            </a:gra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4102" name="AutoShape 6"/>
            <p:cNvSpPr>
              <a:spLocks noChangeArrowheads="1"/>
            </p:cNvSpPr>
            <p:nvPr/>
          </p:nvSpPr>
          <p:spPr bwMode="invGray">
            <a:xfrm>
              <a:off x="288" y="1076"/>
              <a:ext cx="4988" cy="104"/>
            </a:xfrm>
            <a:prstGeom prst="roundRect">
              <a:avLst>
                <a:gd name="adj" fmla="val 49995"/>
              </a:avLst>
            </a:prstGeom>
            <a:gradFill rotWithShape="0">
              <a:gsLst>
                <a:gs pos="0">
                  <a:srgbClr val="000000"/>
                </a:gs>
                <a:gs pos="20000">
                  <a:srgbClr val="000040"/>
                </a:gs>
                <a:gs pos="50000">
                  <a:srgbClr val="400040"/>
                </a:gs>
                <a:gs pos="75000">
                  <a:srgbClr val="8F0040"/>
                </a:gs>
                <a:gs pos="89999">
                  <a:srgbClr val="F27300"/>
                </a:gs>
                <a:gs pos="100000">
                  <a:srgbClr val="FFBF00"/>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grpSp>
      <p:sp>
        <p:nvSpPr>
          <p:cNvPr id="4103" name="Rectangle 7"/>
          <p:cNvSpPr>
            <a:spLocks noGrp="1" noChangeArrowheads="1"/>
          </p:cNvSpPr>
          <p:nvPr>
            <p:ph type="title"/>
          </p:nvPr>
        </p:nvSpPr>
        <p:spPr bwMode="auto">
          <a:xfrm>
            <a:off x="914400" y="381000"/>
            <a:ext cx="103632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b" anchorCtr="0" compatLnSpc="1">
            <a:prstTxWarp prst="textNoShape">
              <a:avLst/>
            </a:prstTxWarp>
          </a:bodyPr>
          <a:lstStyle/>
          <a:p>
            <a:pPr lvl="0"/>
            <a:r>
              <a:rPr lang="ko-KR" altLang="en-US" smtClean="0"/>
              <a:t>마스터 제목 유형 편집</a:t>
            </a:r>
          </a:p>
        </p:txBody>
      </p:sp>
      <p:sp>
        <p:nvSpPr>
          <p:cNvPr id="4104" name="Rectangle 8"/>
          <p:cNvSpPr>
            <a:spLocks noGrp="1" noChangeArrowheads="1"/>
          </p:cNvSpPr>
          <p:nvPr>
            <p:ph type="body" idx="1"/>
          </p:nvPr>
        </p:nvSpPr>
        <p:spPr bwMode="auto">
          <a:xfrm>
            <a:off x="914400" y="2057400"/>
            <a:ext cx="103632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t" anchorCtr="0" compatLnSpc="1">
            <a:prstTxWarp prst="textNoShape">
              <a:avLst/>
            </a:prstTxWarp>
          </a:bodyPr>
          <a:lstStyle/>
          <a:p>
            <a:pPr lvl="0"/>
            <a:r>
              <a:rPr lang="ko-KR" altLang="en-US" smtClean="0"/>
              <a:t>마스터 문자열 유형 편집</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p>
        </p:txBody>
      </p:sp>
      <p:sp>
        <p:nvSpPr>
          <p:cNvPr id="4105" name="Rectangle 9"/>
          <p:cNvSpPr>
            <a:spLocks noGrp="1" noChangeArrowheads="1"/>
          </p:cNvSpPr>
          <p:nvPr>
            <p:ph type="dt" sz="half" idx="2"/>
          </p:nvPr>
        </p:nvSpPr>
        <p:spPr bwMode="auto">
          <a:xfrm>
            <a:off x="914400" y="6324600"/>
            <a:ext cx="2540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2075" tIns="46038" rIns="92075" bIns="46038" numCol="1" anchor="ctr" anchorCtr="0" compatLnSpc="1">
            <a:prstTxWarp prst="textNoShape">
              <a:avLst/>
            </a:prstTxWarp>
          </a:bodyPr>
          <a:lstStyle>
            <a:lvl1pPr>
              <a:defRPr sz="1400"/>
            </a:lvl1pPr>
          </a:lstStyle>
          <a:p>
            <a:endParaRPr lang="en-US" altLang="ko-KR"/>
          </a:p>
        </p:txBody>
      </p:sp>
      <p:sp>
        <p:nvSpPr>
          <p:cNvPr id="4106" name="Rectangle 10"/>
          <p:cNvSpPr>
            <a:spLocks noGrp="1" noChangeArrowheads="1"/>
          </p:cNvSpPr>
          <p:nvPr>
            <p:ph type="ftr" sz="quarter" idx="3"/>
          </p:nvPr>
        </p:nvSpPr>
        <p:spPr bwMode="auto">
          <a:xfrm>
            <a:off x="4165600" y="63246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2075" tIns="46038" rIns="92075" bIns="46038" numCol="1" anchor="ctr" anchorCtr="0" compatLnSpc="1">
            <a:prstTxWarp prst="textNoShape">
              <a:avLst/>
            </a:prstTxWarp>
          </a:bodyPr>
          <a:lstStyle>
            <a:lvl1pPr algn="ctr">
              <a:defRPr sz="1400"/>
            </a:lvl1pPr>
          </a:lstStyle>
          <a:p>
            <a:endParaRPr lang="en-US" altLang="ko-KR"/>
          </a:p>
        </p:txBody>
      </p:sp>
      <p:sp>
        <p:nvSpPr>
          <p:cNvPr id="4107" name="Rectangle 11"/>
          <p:cNvSpPr>
            <a:spLocks noGrp="1" noChangeArrowheads="1"/>
          </p:cNvSpPr>
          <p:nvPr>
            <p:ph type="sldNum" sz="quarter" idx="4"/>
          </p:nvPr>
        </p:nvSpPr>
        <p:spPr bwMode="auto">
          <a:xfrm>
            <a:off x="8737600" y="6324600"/>
            <a:ext cx="2540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2075" tIns="46038" rIns="92075" bIns="46038" numCol="1" anchor="ctr" anchorCtr="0" compatLnSpc="1">
            <a:prstTxWarp prst="textNoShape">
              <a:avLst/>
            </a:prstTxWarp>
          </a:bodyPr>
          <a:lstStyle>
            <a:lvl1pPr algn="r">
              <a:defRPr sz="1400"/>
            </a:lvl1pPr>
          </a:lstStyle>
          <a:p>
            <a:fld id="{39E30760-0B37-4E86-B76C-ED89C761D028}" type="slidenum">
              <a:rPr lang="en-US" altLang="ko-KR"/>
              <a:pPr/>
              <a:t>‹#›</a:t>
            </a:fld>
            <a:endParaRPr lang="en-US" altLang="ko-KR"/>
          </a:p>
        </p:txBody>
      </p:sp>
    </p:spTree>
    <p:extLst>
      <p:ext uri="{BB962C8B-B14F-4D97-AF65-F5344CB8AC3E}">
        <p14:creationId xmlns:p14="http://schemas.microsoft.com/office/powerpoint/2010/main" val="3585568911"/>
      </p:ext>
    </p:extLst>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r" rtl="0" fontAlgn="base" latinLnBrk="1">
        <a:spcBef>
          <a:spcPct val="0"/>
        </a:spcBef>
        <a:spcAft>
          <a:spcPct val="0"/>
        </a:spcAft>
        <a:defRPr sz="4400" i="1" kern="1200">
          <a:solidFill>
            <a:schemeClr val="tx2"/>
          </a:solidFill>
          <a:latin typeface="+mj-lt"/>
          <a:ea typeface="+mj-ea"/>
          <a:cs typeface="+mj-cs"/>
        </a:defRPr>
      </a:lvl1pPr>
      <a:lvl2pPr algn="r" rtl="0" fontAlgn="base" latinLnBrk="1">
        <a:spcBef>
          <a:spcPct val="0"/>
        </a:spcBef>
        <a:spcAft>
          <a:spcPct val="0"/>
        </a:spcAft>
        <a:defRPr sz="4400" i="1">
          <a:solidFill>
            <a:schemeClr val="tx2"/>
          </a:solidFill>
          <a:latin typeface="Times New Roman" panose="02020603050405020304" pitchFamily="18" charset="0"/>
          <a:ea typeface="굴림" panose="020B0600000101010101" pitchFamily="34" charset="-127"/>
        </a:defRPr>
      </a:lvl2pPr>
      <a:lvl3pPr algn="r" rtl="0" fontAlgn="base" latinLnBrk="1">
        <a:spcBef>
          <a:spcPct val="0"/>
        </a:spcBef>
        <a:spcAft>
          <a:spcPct val="0"/>
        </a:spcAft>
        <a:defRPr sz="4400" i="1">
          <a:solidFill>
            <a:schemeClr val="tx2"/>
          </a:solidFill>
          <a:latin typeface="Times New Roman" panose="02020603050405020304" pitchFamily="18" charset="0"/>
          <a:ea typeface="굴림" panose="020B0600000101010101" pitchFamily="34" charset="-127"/>
        </a:defRPr>
      </a:lvl3pPr>
      <a:lvl4pPr algn="r" rtl="0" fontAlgn="base" latinLnBrk="1">
        <a:spcBef>
          <a:spcPct val="0"/>
        </a:spcBef>
        <a:spcAft>
          <a:spcPct val="0"/>
        </a:spcAft>
        <a:defRPr sz="4400" i="1">
          <a:solidFill>
            <a:schemeClr val="tx2"/>
          </a:solidFill>
          <a:latin typeface="Times New Roman" panose="02020603050405020304" pitchFamily="18" charset="0"/>
          <a:ea typeface="굴림" panose="020B0600000101010101" pitchFamily="34" charset="-127"/>
        </a:defRPr>
      </a:lvl4pPr>
      <a:lvl5pPr algn="r" rtl="0" fontAlgn="base" latinLnBrk="1">
        <a:spcBef>
          <a:spcPct val="0"/>
        </a:spcBef>
        <a:spcAft>
          <a:spcPct val="0"/>
        </a:spcAft>
        <a:defRPr sz="4400" i="1">
          <a:solidFill>
            <a:schemeClr val="tx2"/>
          </a:solidFill>
          <a:latin typeface="Times New Roman" panose="02020603050405020304" pitchFamily="18" charset="0"/>
          <a:ea typeface="굴림" panose="020B0600000101010101" pitchFamily="34" charset="-127"/>
        </a:defRPr>
      </a:lvl5pPr>
      <a:lvl6pPr marL="457200" algn="r" rtl="0" fontAlgn="base" latinLnBrk="1">
        <a:spcBef>
          <a:spcPct val="0"/>
        </a:spcBef>
        <a:spcAft>
          <a:spcPct val="0"/>
        </a:spcAft>
        <a:defRPr sz="4400" i="1">
          <a:solidFill>
            <a:schemeClr val="tx2"/>
          </a:solidFill>
          <a:latin typeface="Times New Roman" panose="02020603050405020304" pitchFamily="18" charset="0"/>
          <a:ea typeface="굴림" panose="020B0600000101010101" pitchFamily="34" charset="-127"/>
        </a:defRPr>
      </a:lvl6pPr>
      <a:lvl7pPr marL="914400" algn="r" rtl="0" fontAlgn="base" latinLnBrk="1">
        <a:spcBef>
          <a:spcPct val="0"/>
        </a:spcBef>
        <a:spcAft>
          <a:spcPct val="0"/>
        </a:spcAft>
        <a:defRPr sz="4400" i="1">
          <a:solidFill>
            <a:schemeClr val="tx2"/>
          </a:solidFill>
          <a:latin typeface="Times New Roman" panose="02020603050405020304" pitchFamily="18" charset="0"/>
          <a:ea typeface="굴림" panose="020B0600000101010101" pitchFamily="34" charset="-127"/>
        </a:defRPr>
      </a:lvl7pPr>
      <a:lvl8pPr marL="1371600" algn="r" rtl="0" fontAlgn="base" latinLnBrk="1">
        <a:spcBef>
          <a:spcPct val="0"/>
        </a:spcBef>
        <a:spcAft>
          <a:spcPct val="0"/>
        </a:spcAft>
        <a:defRPr sz="4400" i="1">
          <a:solidFill>
            <a:schemeClr val="tx2"/>
          </a:solidFill>
          <a:latin typeface="Times New Roman" panose="02020603050405020304" pitchFamily="18" charset="0"/>
          <a:ea typeface="굴림" panose="020B0600000101010101" pitchFamily="34" charset="-127"/>
        </a:defRPr>
      </a:lvl8pPr>
      <a:lvl9pPr marL="1828800" algn="r" rtl="0" fontAlgn="base" latinLnBrk="1">
        <a:spcBef>
          <a:spcPct val="0"/>
        </a:spcBef>
        <a:spcAft>
          <a:spcPct val="0"/>
        </a:spcAft>
        <a:defRPr sz="4400" i="1">
          <a:solidFill>
            <a:schemeClr val="tx2"/>
          </a:solidFill>
          <a:latin typeface="Times New Roman" panose="02020603050405020304" pitchFamily="18" charset="0"/>
          <a:ea typeface="굴림" panose="020B0600000101010101" pitchFamily="34" charset="-127"/>
        </a:defRPr>
      </a:lvl9pPr>
    </p:titleStyle>
    <p:bodyStyle>
      <a:lvl1pPr marL="342900" indent="-342900" algn="l" rtl="0" fontAlgn="base" latinLnBrk="1">
        <a:spcBef>
          <a:spcPct val="20000"/>
        </a:spcBef>
        <a:spcAft>
          <a:spcPct val="0"/>
        </a:spcAft>
        <a:buClr>
          <a:schemeClr val="tx2"/>
        </a:buClr>
        <a:buChar char="•"/>
        <a:defRPr sz="3200" kern="1200">
          <a:solidFill>
            <a:schemeClr val="tx1"/>
          </a:solidFill>
          <a:latin typeface="+mn-lt"/>
          <a:ea typeface="+mn-ea"/>
          <a:cs typeface="+mn-cs"/>
        </a:defRPr>
      </a:lvl1pPr>
      <a:lvl2pPr marL="742950" indent="-285750" algn="l" rtl="0" fontAlgn="base" latinLnBrk="1">
        <a:spcBef>
          <a:spcPct val="20000"/>
        </a:spcBef>
        <a:spcAft>
          <a:spcPct val="0"/>
        </a:spcAft>
        <a:buClr>
          <a:schemeClr val="tx2"/>
        </a:buClr>
        <a:buChar char="–"/>
        <a:defRPr sz="2800" kern="1200">
          <a:solidFill>
            <a:schemeClr val="tx1"/>
          </a:solidFill>
          <a:latin typeface="+mn-lt"/>
          <a:ea typeface="+mn-ea"/>
          <a:cs typeface="+mn-cs"/>
        </a:defRPr>
      </a:lvl2pPr>
      <a:lvl3pPr marL="1143000" indent="-228600" algn="l" rtl="0" fontAlgn="base" latinLnBrk="1">
        <a:spcBef>
          <a:spcPct val="20000"/>
        </a:spcBef>
        <a:spcAft>
          <a:spcPct val="0"/>
        </a:spcAft>
        <a:buClr>
          <a:schemeClr val="tx2"/>
        </a:buClr>
        <a:buChar char="•"/>
        <a:defRPr sz="2400" kern="1200">
          <a:solidFill>
            <a:schemeClr val="tx1"/>
          </a:solidFill>
          <a:latin typeface="+mn-lt"/>
          <a:ea typeface="+mn-ea"/>
          <a:cs typeface="+mn-cs"/>
        </a:defRPr>
      </a:lvl3pPr>
      <a:lvl4pPr marL="1600200" indent="-228600" algn="l" rtl="0" fontAlgn="base" latinLnBrk="1">
        <a:spcBef>
          <a:spcPct val="20000"/>
        </a:spcBef>
        <a:spcAft>
          <a:spcPct val="0"/>
        </a:spcAft>
        <a:buClr>
          <a:schemeClr val="tx2"/>
        </a:buClr>
        <a:buChar char="–"/>
        <a:defRPr sz="2000" kern="1200">
          <a:solidFill>
            <a:schemeClr val="tx1"/>
          </a:solidFill>
          <a:latin typeface="+mn-lt"/>
          <a:ea typeface="+mn-ea"/>
          <a:cs typeface="+mn-cs"/>
        </a:defRPr>
      </a:lvl4pPr>
      <a:lvl5pPr marL="2057400" indent="-228600" algn="l" rtl="0" fontAlgn="base" latinLnBrk="1">
        <a:spcBef>
          <a:spcPct val="20000"/>
        </a:spcBef>
        <a:spcAft>
          <a:spcPct val="0"/>
        </a:spcAft>
        <a:buClr>
          <a:schemeClr val="tx2"/>
        </a:buClr>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7.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7.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7.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7.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7.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7.xml"/></Relationships>
</file>

<file path=ppt/slides/_rels/slide61.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17.xml"/><Relationship Id="rId1" Type="http://schemas.openxmlformats.org/officeDocument/2006/relationships/vmlDrawing" Target="../drawings/vmlDrawing1.vml"/><Relationship Id="rId5" Type="http://schemas.openxmlformats.org/officeDocument/2006/relationships/image" Target="../media/image6.wmf"/><Relationship Id="rId4" Type="http://schemas.openxmlformats.org/officeDocument/2006/relationships/oleObject" Target="../embeddings/oleObject1.bin"/></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8.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cdn.britannica.com/81/138681-050-3E9961A5/Detail-ceiling-fresco-Michelangelo-Vatican-City-Sistin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822471"/>
            <a:ext cx="12192000" cy="8122922"/>
          </a:xfrm>
          <a:prstGeom prst="rect">
            <a:avLst/>
          </a:prstGeom>
          <a:noFill/>
          <a:extLst>
            <a:ext uri="{909E8E84-426E-40DD-AFC4-6F175D3DCCD1}">
              <a14:hiddenFill xmlns:a14="http://schemas.microsoft.com/office/drawing/2010/main">
                <a:solidFill>
                  <a:srgbClr val="FFFFFF"/>
                </a:solidFill>
              </a14:hiddenFill>
            </a:ext>
          </a:extLst>
        </p:spPr>
      </p:pic>
      <p:sp>
        <p:nvSpPr>
          <p:cNvPr id="4" name="모서리가 둥근 직사각형 3"/>
          <p:cNvSpPr/>
          <p:nvPr/>
        </p:nvSpPr>
        <p:spPr>
          <a:xfrm>
            <a:off x="1747520" y="742008"/>
            <a:ext cx="8199120" cy="1696392"/>
          </a:xfrm>
          <a:prstGeom prst="roundRect">
            <a:avLst/>
          </a:prstGeom>
          <a:solidFill>
            <a:srgbClr val="00B050">
              <a:alpha val="59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a:ln>
                  <a:noFill/>
                </a:ln>
                <a:solidFill>
                  <a:srgbClr val="FFFF00"/>
                </a:solidFill>
                <a:effectLst/>
                <a:uLnTx/>
                <a:uFillTx/>
                <a:latin typeface="Calibri" panose="020F0502020204030204"/>
                <a:ea typeface="+mn-ea"/>
                <a:cs typeface="+mn-cs"/>
              </a:rPr>
              <a:t>Tafsiran Kejadian</a:t>
            </a:r>
          </a:p>
        </p:txBody>
      </p:sp>
      <p:sp>
        <p:nvSpPr>
          <p:cNvPr id="2" name="직사각형 1"/>
          <p:cNvSpPr/>
          <p:nvPr/>
        </p:nvSpPr>
        <p:spPr>
          <a:xfrm>
            <a:off x="0" y="4111034"/>
            <a:ext cx="12192000" cy="1876811"/>
          </a:xfrm>
          <a:prstGeom prst="rect">
            <a:avLst/>
          </a:prstGeom>
          <a:solidFill>
            <a:srgbClr val="FFFF00">
              <a:alpha val="55000"/>
            </a:srgb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he-IL" sz="6000" b="0" i="0" u="none" strike="noStrike" kern="1200" cap="none" spc="0" normalizeH="0" baseline="0" noProof="0">
                <a:ln>
                  <a:noFill/>
                </a:ln>
                <a:solidFill>
                  <a:srgbClr val="002060"/>
                </a:solidFill>
                <a:effectLst/>
                <a:uLnTx/>
                <a:uFillTx/>
                <a:latin typeface="Adobe Hebrew" panose="02040503050201020203" pitchFamily="18" charset="-79"/>
                <a:ea typeface="+mn-ea"/>
                <a:cs typeface="Adobe Hebrew" panose="02040503050201020203" pitchFamily="18" charset="-79"/>
              </a:rPr>
              <a:t>בְּרֵאשִׁית בָּרָא אֱלֹהִים אֵת הַשָּׁמַיִם וְאֵת הָאָרֶץ׃</a:t>
            </a:r>
            <a:endParaRPr kumimoji="0" lang="en-US" sz="6000" b="0" i="0" u="none" strike="noStrike" kern="1200" cap="none" spc="0" normalizeH="0" baseline="0" noProof="0">
              <a:ln>
                <a:noFill/>
              </a:ln>
              <a:solidFill>
                <a:srgbClr val="002060"/>
              </a:solidFill>
              <a:effectLst/>
              <a:uLnTx/>
              <a:uFillTx/>
              <a:latin typeface="Adobe Hebrew" panose="02040503050201020203" pitchFamily="18" charset="-79"/>
              <a:ea typeface="+mn-ea"/>
              <a:cs typeface="Adobe Hebrew" panose="02040503050201020203" pitchFamily="18" charset="-79"/>
            </a:endParaRPr>
          </a:p>
        </p:txBody>
      </p:sp>
    </p:spTree>
    <p:extLst>
      <p:ext uri="{BB962C8B-B14F-4D97-AF65-F5344CB8AC3E}">
        <p14:creationId xmlns:p14="http://schemas.microsoft.com/office/powerpoint/2010/main" val="320061755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직사각형 5"/>
          <p:cNvSpPr/>
          <p:nvPr/>
        </p:nvSpPr>
        <p:spPr>
          <a:xfrm>
            <a:off x="142876" y="1935922"/>
            <a:ext cx="11887200" cy="1099378"/>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smtClean="0">
                <a:ln>
                  <a:noFill/>
                </a:ln>
                <a:solidFill>
                  <a:prstClr val="black"/>
                </a:solidFill>
                <a:effectLst/>
                <a:uLnTx/>
                <a:uFillTx/>
                <a:latin typeface="Calibri" panose="020F0502020204030204"/>
                <a:ea typeface="+mn-ea"/>
                <a:cs typeface="+mn-cs"/>
              </a:rPr>
              <a:t>Penciptaan Langit dan Bumi (1:1~2:3)                 </a:t>
            </a:r>
            <a:r>
              <a:rPr kumimoji="0" lang="en-US" sz="4000" b="1" i="0" u="none" strike="noStrike" kern="1200" cap="none" spc="0" normalizeH="0" noProof="0" smtClean="0">
                <a:ln>
                  <a:noFill/>
                </a:ln>
                <a:solidFill>
                  <a:prstClr val="black"/>
                </a:solidFill>
                <a:effectLst/>
                <a:uLnTx/>
                <a:uFillTx/>
                <a:latin typeface="Calibri" panose="020F0502020204030204"/>
                <a:ea typeface="+mn-ea"/>
                <a:cs typeface="+mn-cs"/>
              </a:rPr>
              <a:t> </a:t>
            </a:r>
            <a:r>
              <a:rPr kumimoji="0" lang="en-US" sz="4000" b="1" i="0" u="none" strike="noStrike" kern="1200" cap="none" spc="0" normalizeH="0" baseline="0" noProof="0" smtClean="0">
                <a:ln>
                  <a:noFill/>
                </a:ln>
                <a:solidFill>
                  <a:prstClr val="black"/>
                </a:solidFill>
                <a:effectLst/>
                <a:uLnTx/>
                <a:uFillTx/>
                <a:latin typeface="Calibri" panose="020F0502020204030204"/>
                <a:ea typeface="+mn-ea"/>
                <a:cs typeface="+mn-cs"/>
              </a:rPr>
              <a:t> Prakata</a:t>
            </a:r>
          </a:p>
        </p:txBody>
      </p:sp>
      <p:sp>
        <p:nvSpPr>
          <p:cNvPr id="7" name="직사각형 6"/>
          <p:cNvSpPr/>
          <p:nvPr/>
        </p:nvSpPr>
        <p:spPr>
          <a:xfrm>
            <a:off x="142876" y="3289265"/>
            <a:ext cx="11887200" cy="1587535"/>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smtClean="0">
                <a:ln>
                  <a:noFill/>
                </a:ln>
                <a:solidFill>
                  <a:prstClr val="black"/>
                </a:solidFill>
                <a:effectLst/>
                <a:uLnTx/>
                <a:uFillTx/>
                <a:latin typeface="Calibri" panose="020F0502020204030204"/>
                <a:ea typeface="+mn-ea"/>
                <a:cs typeface="+mn-cs"/>
              </a:rPr>
              <a:t>Penciptaan Manusia dan Kejatuhan (2:4~4:26)</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a:ln>
                  <a:noFill/>
                </a:ln>
                <a:solidFill>
                  <a:prstClr val="black"/>
                </a:solidFill>
                <a:effectLst/>
                <a:uLnTx/>
                <a:uFillTx/>
                <a:latin typeface="Calibri" panose="020F0502020204030204"/>
                <a:ea typeface="+mn-ea"/>
                <a:cs typeface="+mn-cs"/>
              </a:rPr>
              <a:t>Toledot Riwayat – salasilah </a:t>
            </a:r>
            <a:r>
              <a:rPr kumimoji="0" lang="en-US" sz="4000" b="1" i="0" u="none" strike="noStrike" kern="1200" cap="none" spc="0" normalizeH="0" baseline="0" noProof="0" smtClean="0">
                <a:ln>
                  <a:noFill/>
                </a:ln>
                <a:solidFill>
                  <a:prstClr val="black"/>
                </a:solidFill>
                <a:effectLst/>
                <a:uLnTx/>
                <a:uFillTx/>
                <a:latin typeface="Calibri" panose="020F0502020204030204"/>
                <a:ea typeface="+mn-ea"/>
                <a:cs typeface="+mn-cs"/>
              </a:rPr>
              <a:t>Ufuk</a:t>
            </a:r>
            <a:endParaRPr kumimoji="0" lang="en-US" sz="4000" b="1"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직사각형 7"/>
          <p:cNvSpPr/>
          <p:nvPr/>
        </p:nvSpPr>
        <p:spPr>
          <a:xfrm>
            <a:off x="142876" y="5130765"/>
            <a:ext cx="11887200" cy="1587535"/>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smtClean="0">
                <a:ln>
                  <a:noFill/>
                </a:ln>
                <a:solidFill>
                  <a:prstClr val="black"/>
                </a:solidFill>
                <a:effectLst/>
                <a:uLnTx/>
                <a:uFillTx/>
                <a:latin typeface="Calibri" panose="020F0502020204030204"/>
                <a:ea typeface="+mn-ea"/>
                <a:cs typeface="+mn-cs"/>
              </a:rPr>
              <a:t>Salasilah Adam (5:1~6:8)</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smtClean="0">
                <a:ln>
                  <a:noFill/>
                </a:ln>
                <a:solidFill>
                  <a:prstClr val="black"/>
                </a:solidFill>
                <a:effectLst/>
                <a:uLnTx/>
                <a:uFillTx/>
                <a:latin typeface="Calibri" panose="020F0502020204030204"/>
                <a:ea typeface="+mn-ea"/>
                <a:cs typeface="+mn-cs"/>
              </a:rPr>
              <a:t>                               – </a:t>
            </a:r>
            <a:r>
              <a:rPr kumimoji="0" lang="en-US" sz="4000" b="1" i="0" u="none" strike="noStrike" kern="1200" cap="none" spc="0" normalizeH="0" baseline="0" noProof="0">
                <a:ln>
                  <a:noFill/>
                </a:ln>
                <a:solidFill>
                  <a:prstClr val="black"/>
                </a:solidFill>
                <a:effectLst/>
                <a:uLnTx/>
                <a:uFillTx/>
                <a:latin typeface="Calibri" panose="020F0502020204030204"/>
                <a:ea typeface="+mn-ea"/>
                <a:cs typeface="+mn-cs"/>
              </a:rPr>
              <a:t>salasilah </a:t>
            </a:r>
            <a:r>
              <a:rPr kumimoji="0" lang="en-US" sz="4000" b="1" i="0" u="none" strike="noStrike" kern="1200" cap="none" spc="0" normalizeH="0" baseline="0" noProof="0" smtClean="0">
                <a:ln>
                  <a:noFill/>
                </a:ln>
                <a:solidFill>
                  <a:prstClr val="black"/>
                </a:solidFill>
                <a:effectLst/>
                <a:uLnTx/>
                <a:uFillTx/>
                <a:latin typeface="Calibri" panose="020F0502020204030204"/>
                <a:ea typeface="+mn-ea"/>
                <a:cs typeface="+mn-cs"/>
              </a:rPr>
              <a:t>Tegak</a:t>
            </a:r>
            <a:endParaRPr kumimoji="0" lang="en-US" sz="4000" b="1"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 name="양쪽 모서리가 잘린 사각형 9"/>
          <p:cNvSpPr/>
          <p:nvPr/>
        </p:nvSpPr>
        <p:spPr>
          <a:xfrm>
            <a:off x="142876" y="157940"/>
            <a:ext cx="11887200" cy="1524000"/>
          </a:xfrm>
          <a:prstGeom prst="snip2Same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smtClean="0">
                <a:ln>
                  <a:noFill/>
                </a:ln>
                <a:solidFill>
                  <a:prstClr val="white"/>
                </a:solidFill>
                <a:effectLst/>
                <a:uLnTx/>
                <a:uFillTx/>
                <a:latin typeface="Calibri" panose="020F0502020204030204"/>
                <a:ea typeface="+mn-ea"/>
                <a:cs typeface="+mn-cs"/>
              </a:rPr>
              <a:t>STRUKTUR KITAB KEJADIAN</a:t>
            </a:r>
            <a:endParaRPr kumimoji="0" lang="en-US" sz="60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2680011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직사각형 7"/>
          <p:cNvSpPr/>
          <p:nvPr/>
        </p:nvSpPr>
        <p:spPr>
          <a:xfrm>
            <a:off x="142875" y="4017873"/>
            <a:ext cx="11887200" cy="1587535"/>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a:ln>
                  <a:noFill/>
                </a:ln>
                <a:solidFill>
                  <a:prstClr val="black"/>
                </a:solidFill>
                <a:effectLst/>
                <a:uLnTx/>
                <a:uFillTx/>
                <a:latin typeface="Calibri" panose="020F0502020204030204"/>
                <a:ea typeface="+mn-ea"/>
                <a:cs typeface="+mn-cs"/>
              </a:rPr>
              <a:t>Salasilah </a:t>
            </a:r>
            <a:r>
              <a:rPr kumimoji="0" lang="en-US" sz="4000" b="1" i="0" u="none" strike="noStrike" kern="1200" cap="none" spc="0" normalizeH="0" baseline="0" noProof="0" smtClean="0">
                <a:ln>
                  <a:noFill/>
                </a:ln>
                <a:solidFill>
                  <a:prstClr val="black"/>
                </a:solidFill>
                <a:effectLst/>
                <a:uLnTx/>
                <a:uFillTx/>
                <a:latin typeface="Calibri" panose="020F0502020204030204"/>
                <a:ea typeface="+mn-ea"/>
                <a:cs typeface="+mn-cs"/>
              </a:rPr>
              <a:t>Sem (11:10~26)</a:t>
            </a:r>
            <a:endParaRPr kumimoji="0" lang="en-US" sz="4000" b="1"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smtClean="0">
                <a:ln>
                  <a:noFill/>
                </a:ln>
                <a:solidFill>
                  <a:prstClr val="black"/>
                </a:solidFill>
                <a:effectLst/>
                <a:uLnTx/>
                <a:uFillTx/>
                <a:latin typeface="Calibri" panose="020F0502020204030204"/>
                <a:ea typeface="+mn-ea"/>
                <a:cs typeface="+mn-cs"/>
              </a:rPr>
              <a:t>                               – </a:t>
            </a:r>
            <a:r>
              <a:rPr kumimoji="0" lang="en-US" sz="4000" b="1" i="0" u="none" strike="noStrike" kern="1200" cap="none" spc="0" normalizeH="0" baseline="0" noProof="0">
                <a:ln>
                  <a:noFill/>
                </a:ln>
                <a:solidFill>
                  <a:prstClr val="black"/>
                </a:solidFill>
                <a:effectLst/>
                <a:uLnTx/>
                <a:uFillTx/>
                <a:latin typeface="Calibri" panose="020F0502020204030204"/>
                <a:ea typeface="+mn-ea"/>
                <a:cs typeface="+mn-cs"/>
              </a:rPr>
              <a:t>salasilah </a:t>
            </a:r>
            <a:r>
              <a:rPr kumimoji="0" lang="en-US" sz="4000" b="1" i="0" u="none" strike="noStrike" kern="1200" cap="none" spc="0" normalizeH="0" baseline="0" noProof="0" smtClean="0">
                <a:ln>
                  <a:noFill/>
                </a:ln>
                <a:solidFill>
                  <a:prstClr val="black"/>
                </a:solidFill>
                <a:effectLst/>
                <a:uLnTx/>
                <a:uFillTx/>
                <a:latin typeface="Calibri" panose="020F0502020204030204"/>
                <a:ea typeface="+mn-ea"/>
                <a:cs typeface="+mn-cs"/>
              </a:rPr>
              <a:t>Tegak</a:t>
            </a:r>
            <a:endParaRPr kumimoji="0" lang="en-US" sz="4000" b="1"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직사각형 8"/>
          <p:cNvSpPr/>
          <p:nvPr/>
        </p:nvSpPr>
        <p:spPr>
          <a:xfrm>
            <a:off x="142875" y="2144267"/>
            <a:ext cx="11887200" cy="1587535"/>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a:ln>
                  <a:noFill/>
                </a:ln>
                <a:solidFill>
                  <a:prstClr val="black"/>
                </a:solidFill>
                <a:effectLst/>
                <a:uLnTx/>
                <a:uFillTx/>
                <a:latin typeface="Calibri" panose="020F0502020204030204"/>
                <a:ea typeface="+mn-ea"/>
                <a:cs typeface="+mn-cs"/>
              </a:rPr>
              <a:t>Salasilah Sem, Ham, dan Yafet (10:1~11:9</a:t>
            </a:r>
            <a:r>
              <a:rPr kumimoji="0" lang="en-US" sz="4000" b="1" i="0" u="none" strike="noStrike" kern="1200" cap="none" spc="0" normalizeH="0" baseline="0" noProof="0" smtClean="0">
                <a:ln>
                  <a:noFill/>
                </a:ln>
                <a:solidFill>
                  <a:prstClr val="black"/>
                </a:solidFill>
                <a:effectLst/>
                <a:uLnTx/>
                <a:uFillTx/>
                <a:latin typeface="Calibri" panose="020F0502020204030204"/>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a:ln>
                  <a:noFill/>
                </a:ln>
                <a:solidFill>
                  <a:prstClr val="black"/>
                </a:solidFill>
                <a:effectLst/>
                <a:uLnTx/>
                <a:uFillTx/>
                <a:latin typeface="Calibri" panose="020F0502020204030204"/>
                <a:ea typeface="+mn-ea"/>
                <a:cs typeface="+mn-cs"/>
              </a:rPr>
              <a:t>Toledot Riwayat – salasilah </a:t>
            </a:r>
            <a:r>
              <a:rPr kumimoji="0" lang="en-US" sz="4000" b="1" i="0" u="none" strike="noStrike" kern="1200" cap="none" spc="0" normalizeH="0" baseline="0" noProof="0" smtClean="0">
                <a:ln>
                  <a:noFill/>
                </a:ln>
                <a:solidFill>
                  <a:prstClr val="black"/>
                </a:solidFill>
                <a:effectLst/>
                <a:uLnTx/>
                <a:uFillTx/>
                <a:latin typeface="Calibri" panose="020F0502020204030204"/>
                <a:ea typeface="+mn-ea"/>
                <a:cs typeface="+mn-cs"/>
              </a:rPr>
              <a:t>Ufuk / Menara Babel</a:t>
            </a:r>
            <a:endParaRPr kumimoji="0" lang="en-US" sz="4000" b="1"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 name="직사각형 9"/>
          <p:cNvSpPr/>
          <p:nvPr/>
        </p:nvSpPr>
        <p:spPr>
          <a:xfrm>
            <a:off x="142875" y="270661"/>
            <a:ext cx="11887200" cy="1587535"/>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smtClean="0">
                <a:ln>
                  <a:noFill/>
                </a:ln>
                <a:solidFill>
                  <a:prstClr val="black"/>
                </a:solidFill>
                <a:effectLst/>
                <a:uLnTx/>
                <a:uFillTx/>
                <a:latin typeface="Calibri" panose="020F0502020204030204"/>
                <a:ea typeface="+mn-ea"/>
                <a:cs typeface="+mn-cs"/>
              </a:rPr>
              <a:t>Hukuman dan Air Bah (6:9~9:29)                     Prasejarah</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a:ln>
                  <a:noFill/>
                </a:ln>
                <a:solidFill>
                  <a:prstClr val="black"/>
                </a:solidFill>
                <a:effectLst/>
                <a:uLnTx/>
                <a:uFillTx/>
                <a:latin typeface="Calibri" panose="020F0502020204030204"/>
                <a:ea typeface="+mn-ea"/>
                <a:cs typeface="+mn-cs"/>
              </a:rPr>
              <a:t>Toledot Riwayat – salasilah </a:t>
            </a:r>
            <a:r>
              <a:rPr kumimoji="0" lang="en-US" sz="4000" b="1" i="0" u="none" strike="noStrike" kern="1200" cap="none" spc="0" normalizeH="0" baseline="0" noProof="0" smtClean="0">
                <a:ln>
                  <a:noFill/>
                </a:ln>
                <a:solidFill>
                  <a:prstClr val="black"/>
                </a:solidFill>
                <a:effectLst/>
                <a:uLnTx/>
                <a:uFillTx/>
                <a:latin typeface="Calibri" panose="020F0502020204030204"/>
                <a:ea typeface="+mn-ea"/>
                <a:cs typeface="+mn-cs"/>
              </a:rPr>
              <a:t>Ufuk                     (1:1~11:26)</a:t>
            </a:r>
            <a:endParaRPr kumimoji="0" lang="en-US" sz="4000" b="1"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527245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직사각형 7"/>
          <p:cNvSpPr/>
          <p:nvPr/>
        </p:nvSpPr>
        <p:spPr>
          <a:xfrm>
            <a:off x="142875" y="1888269"/>
            <a:ext cx="11887200" cy="1587535"/>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a:ln>
                  <a:noFill/>
                </a:ln>
                <a:solidFill>
                  <a:prstClr val="black"/>
                </a:solidFill>
                <a:effectLst/>
                <a:uLnTx/>
                <a:uFillTx/>
                <a:latin typeface="Calibri" panose="020F0502020204030204"/>
                <a:ea typeface="+mn-ea"/>
                <a:cs typeface="+mn-cs"/>
              </a:rPr>
              <a:t>Salasilah </a:t>
            </a:r>
            <a:r>
              <a:rPr kumimoji="0" lang="en-US" sz="4000" b="1" i="0" u="none" strike="noStrike" kern="1200" cap="none" spc="0" normalizeH="0" baseline="0" noProof="0" smtClean="0">
                <a:ln>
                  <a:noFill/>
                </a:ln>
                <a:solidFill>
                  <a:prstClr val="black"/>
                </a:solidFill>
                <a:effectLst/>
                <a:uLnTx/>
                <a:uFillTx/>
                <a:latin typeface="Calibri" panose="020F0502020204030204"/>
                <a:ea typeface="+mn-ea"/>
                <a:cs typeface="+mn-cs"/>
              </a:rPr>
              <a:t>Ismael (25:12~18)</a:t>
            </a:r>
            <a:endParaRPr kumimoji="0" lang="en-US" sz="4000" b="1"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smtClean="0">
                <a:ln>
                  <a:noFill/>
                </a:ln>
                <a:solidFill>
                  <a:prstClr val="black"/>
                </a:solidFill>
                <a:effectLst/>
                <a:uLnTx/>
                <a:uFillTx/>
                <a:latin typeface="Calibri" panose="020F0502020204030204"/>
                <a:ea typeface="+mn-ea"/>
                <a:cs typeface="+mn-cs"/>
              </a:rPr>
              <a:t>                               – </a:t>
            </a:r>
            <a:r>
              <a:rPr kumimoji="0" lang="en-US" sz="4000" b="1" i="0" u="none" strike="noStrike" kern="1200" cap="none" spc="0" normalizeH="0" baseline="0" noProof="0">
                <a:ln>
                  <a:noFill/>
                </a:ln>
                <a:solidFill>
                  <a:prstClr val="black"/>
                </a:solidFill>
                <a:effectLst/>
                <a:uLnTx/>
                <a:uFillTx/>
                <a:latin typeface="Calibri" panose="020F0502020204030204"/>
                <a:ea typeface="+mn-ea"/>
                <a:cs typeface="+mn-cs"/>
              </a:rPr>
              <a:t>salasilah </a:t>
            </a:r>
            <a:r>
              <a:rPr kumimoji="0" lang="en-US" sz="4000" b="1" i="0" u="none" strike="noStrike" kern="1200" cap="none" spc="0" normalizeH="0" baseline="0" noProof="0" smtClean="0">
                <a:ln>
                  <a:noFill/>
                </a:ln>
                <a:solidFill>
                  <a:prstClr val="black"/>
                </a:solidFill>
                <a:effectLst/>
                <a:uLnTx/>
                <a:uFillTx/>
                <a:latin typeface="Calibri" panose="020F0502020204030204"/>
                <a:ea typeface="+mn-ea"/>
                <a:cs typeface="+mn-cs"/>
              </a:rPr>
              <a:t>Tegak</a:t>
            </a:r>
            <a:endParaRPr kumimoji="0" lang="en-US" sz="4000" b="1"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직사각형 8"/>
          <p:cNvSpPr/>
          <p:nvPr/>
        </p:nvSpPr>
        <p:spPr>
          <a:xfrm>
            <a:off x="142875" y="152365"/>
            <a:ext cx="11887200" cy="1587535"/>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a:ln>
                  <a:noFill/>
                </a:ln>
                <a:solidFill>
                  <a:prstClr val="black"/>
                </a:solidFill>
                <a:effectLst/>
                <a:uLnTx/>
                <a:uFillTx/>
                <a:latin typeface="Calibri" panose="020F0502020204030204"/>
                <a:ea typeface="+mn-ea"/>
                <a:cs typeface="+mn-cs"/>
              </a:rPr>
              <a:t>Salasilah </a:t>
            </a:r>
            <a:r>
              <a:rPr kumimoji="0" lang="en-US" sz="4000" b="1" i="0" u="none" strike="noStrike" kern="1200" cap="none" spc="0" normalizeH="0" baseline="0" noProof="0" smtClean="0">
                <a:ln>
                  <a:noFill/>
                </a:ln>
                <a:solidFill>
                  <a:prstClr val="black"/>
                </a:solidFill>
                <a:effectLst/>
                <a:uLnTx/>
                <a:uFillTx/>
                <a:latin typeface="Calibri" panose="020F0502020204030204"/>
                <a:ea typeface="+mn-ea"/>
                <a:cs typeface="+mn-cs"/>
              </a:rPr>
              <a:t>Abraham (11:27~25:11)             Zaman Patriark</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a:ln>
                  <a:noFill/>
                </a:ln>
                <a:solidFill>
                  <a:prstClr val="black"/>
                </a:solidFill>
                <a:effectLst/>
                <a:uLnTx/>
                <a:uFillTx/>
                <a:latin typeface="Calibri" panose="020F0502020204030204"/>
                <a:ea typeface="+mn-ea"/>
                <a:cs typeface="+mn-cs"/>
              </a:rPr>
              <a:t>Toledot Riwayat – salasilah </a:t>
            </a:r>
            <a:r>
              <a:rPr kumimoji="0" lang="en-US" sz="4000" b="1" i="0" u="none" strike="noStrike" kern="1200" cap="none" spc="0" normalizeH="0" baseline="0" noProof="0" smtClean="0">
                <a:ln>
                  <a:noFill/>
                </a:ln>
                <a:solidFill>
                  <a:prstClr val="black"/>
                </a:solidFill>
                <a:effectLst/>
                <a:uLnTx/>
                <a:uFillTx/>
                <a:latin typeface="Calibri" panose="020F0502020204030204"/>
                <a:ea typeface="+mn-ea"/>
                <a:cs typeface="+mn-cs"/>
              </a:rPr>
              <a:t>Ufuk</a:t>
            </a:r>
            <a:endParaRPr kumimoji="0" lang="en-US" sz="4000" b="1"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직사각형 4"/>
          <p:cNvSpPr/>
          <p:nvPr/>
        </p:nvSpPr>
        <p:spPr>
          <a:xfrm>
            <a:off x="142875" y="3624173"/>
            <a:ext cx="11887200" cy="1587535"/>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a:ln>
                  <a:noFill/>
                </a:ln>
                <a:solidFill>
                  <a:prstClr val="black"/>
                </a:solidFill>
                <a:effectLst/>
                <a:uLnTx/>
                <a:uFillTx/>
                <a:latin typeface="Calibri" panose="020F0502020204030204"/>
                <a:ea typeface="+mn-ea"/>
                <a:cs typeface="+mn-cs"/>
              </a:rPr>
              <a:t>Salasilah </a:t>
            </a:r>
            <a:r>
              <a:rPr kumimoji="0" lang="en-US" sz="4000" b="1" i="0" u="none" strike="noStrike" kern="1200" cap="none" spc="0" normalizeH="0" baseline="0" noProof="0" smtClean="0">
                <a:ln>
                  <a:noFill/>
                </a:ln>
                <a:solidFill>
                  <a:prstClr val="black"/>
                </a:solidFill>
                <a:effectLst/>
                <a:uLnTx/>
                <a:uFillTx/>
                <a:latin typeface="Calibri" panose="020F0502020204030204"/>
                <a:ea typeface="+mn-ea"/>
                <a:cs typeface="+mn-cs"/>
              </a:rPr>
              <a:t>Ishak (25:19~35:29)</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a:ln>
                  <a:noFill/>
                </a:ln>
                <a:solidFill>
                  <a:prstClr val="black"/>
                </a:solidFill>
                <a:effectLst/>
                <a:uLnTx/>
                <a:uFillTx/>
                <a:latin typeface="Calibri" panose="020F0502020204030204"/>
                <a:ea typeface="+mn-ea"/>
                <a:cs typeface="+mn-cs"/>
              </a:rPr>
              <a:t>Toledot Riwayat – salasilah </a:t>
            </a:r>
            <a:r>
              <a:rPr kumimoji="0" lang="en-US" sz="4000" b="1" i="0" u="none" strike="noStrike" kern="1200" cap="none" spc="0" normalizeH="0" baseline="0" noProof="0" smtClean="0">
                <a:ln>
                  <a:noFill/>
                </a:ln>
                <a:solidFill>
                  <a:prstClr val="black"/>
                </a:solidFill>
                <a:effectLst/>
                <a:uLnTx/>
                <a:uFillTx/>
                <a:latin typeface="Calibri" panose="020F0502020204030204"/>
                <a:ea typeface="+mn-ea"/>
                <a:cs typeface="+mn-cs"/>
              </a:rPr>
              <a:t>Ufuk</a:t>
            </a:r>
            <a:endParaRPr kumimoji="0" lang="en-US" sz="4000" b="1"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5636972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직사각형 7"/>
          <p:cNvSpPr/>
          <p:nvPr/>
        </p:nvSpPr>
        <p:spPr>
          <a:xfrm>
            <a:off x="142875" y="161069"/>
            <a:ext cx="11887200" cy="1587535"/>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a:ln>
                  <a:noFill/>
                </a:ln>
                <a:solidFill>
                  <a:prstClr val="black"/>
                </a:solidFill>
                <a:effectLst/>
                <a:uLnTx/>
                <a:uFillTx/>
                <a:latin typeface="Calibri" panose="020F0502020204030204"/>
                <a:ea typeface="+mn-ea"/>
                <a:cs typeface="+mn-cs"/>
              </a:rPr>
              <a:t>Salasilah </a:t>
            </a:r>
            <a:r>
              <a:rPr kumimoji="0" lang="en-US" sz="4000" b="1" i="0" u="none" strike="noStrike" kern="1200" cap="none" spc="0" normalizeH="0" baseline="0" noProof="0" smtClean="0">
                <a:ln>
                  <a:noFill/>
                </a:ln>
                <a:solidFill>
                  <a:prstClr val="black"/>
                </a:solidFill>
                <a:effectLst/>
                <a:uLnTx/>
                <a:uFillTx/>
                <a:latin typeface="Calibri" panose="020F0502020204030204"/>
                <a:ea typeface="+mn-ea"/>
                <a:cs typeface="+mn-cs"/>
              </a:rPr>
              <a:t>Ismael (36:1~37:1)</a:t>
            </a:r>
            <a:endParaRPr kumimoji="0" lang="en-US" sz="4000" b="1"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smtClean="0">
                <a:ln>
                  <a:noFill/>
                </a:ln>
                <a:solidFill>
                  <a:prstClr val="black"/>
                </a:solidFill>
                <a:effectLst/>
                <a:uLnTx/>
                <a:uFillTx/>
                <a:latin typeface="Calibri" panose="020F0502020204030204"/>
                <a:ea typeface="+mn-ea"/>
                <a:cs typeface="+mn-cs"/>
              </a:rPr>
              <a:t>                               – </a:t>
            </a:r>
            <a:r>
              <a:rPr kumimoji="0" lang="en-US" sz="4000" b="1" i="0" u="none" strike="noStrike" kern="1200" cap="none" spc="0" normalizeH="0" baseline="0" noProof="0">
                <a:ln>
                  <a:noFill/>
                </a:ln>
                <a:solidFill>
                  <a:prstClr val="black"/>
                </a:solidFill>
                <a:effectLst/>
                <a:uLnTx/>
                <a:uFillTx/>
                <a:latin typeface="Calibri" panose="020F0502020204030204"/>
                <a:ea typeface="+mn-ea"/>
                <a:cs typeface="+mn-cs"/>
              </a:rPr>
              <a:t>salasilah </a:t>
            </a:r>
            <a:r>
              <a:rPr kumimoji="0" lang="en-US" sz="4000" b="1" i="0" u="none" strike="noStrike" kern="1200" cap="none" spc="0" normalizeH="0" baseline="0" noProof="0" smtClean="0">
                <a:ln>
                  <a:noFill/>
                </a:ln>
                <a:solidFill>
                  <a:prstClr val="black"/>
                </a:solidFill>
                <a:effectLst/>
                <a:uLnTx/>
                <a:uFillTx/>
                <a:latin typeface="Calibri" panose="020F0502020204030204"/>
                <a:ea typeface="+mn-ea"/>
                <a:cs typeface="+mn-cs"/>
              </a:rPr>
              <a:t>Tegak</a:t>
            </a:r>
            <a:endParaRPr kumimoji="0" lang="en-US" sz="4000" b="1"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직사각형 4"/>
          <p:cNvSpPr/>
          <p:nvPr/>
        </p:nvSpPr>
        <p:spPr>
          <a:xfrm>
            <a:off x="142875" y="1896973"/>
            <a:ext cx="11887200" cy="1587535"/>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a:ln>
                  <a:noFill/>
                </a:ln>
                <a:solidFill>
                  <a:prstClr val="black"/>
                </a:solidFill>
                <a:effectLst/>
                <a:uLnTx/>
                <a:uFillTx/>
                <a:latin typeface="Calibri" panose="020F0502020204030204"/>
                <a:ea typeface="+mn-ea"/>
                <a:cs typeface="+mn-cs"/>
              </a:rPr>
              <a:t>Salasilah </a:t>
            </a:r>
            <a:r>
              <a:rPr kumimoji="0" lang="en-US" sz="4000" b="1" i="0" u="none" strike="noStrike" kern="1200" cap="none" spc="0" normalizeH="0" baseline="0" noProof="0" smtClean="0">
                <a:ln>
                  <a:noFill/>
                </a:ln>
                <a:solidFill>
                  <a:prstClr val="black"/>
                </a:solidFill>
                <a:effectLst/>
                <a:uLnTx/>
                <a:uFillTx/>
                <a:latin typeface="Calibri" panose="020F0502020204030204"/>
                <a:ea typeface="+mn-ea"/>
                <a:cs typeface="+mn-cs"/>
              </a:rPr>
              <a:t>Yakub (37:2~50:26)</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a:ln>
                  <a:noFill/>
                </a:ln>
                <a:solidFill>
                  <a:prstClr val="black"/>
                </a:solidFill>
                <a:effectLst/>
                <a:uLnTx/>
                <a:uFillTx/>
                <a:latin typeface="Calibri" panose="020F0502020204030204"/>
                <a:ea typeface="+mn-ea"/>
                <a:cs typeface="+mn-cs"/>
              </a:rPr>
              <a:t>Toledot Riwayat – salasilah </a:t>
            </a:r>
            <a:r>
              <a:rPr kumimoji="0" lang="en-US" sz="4000" b="1" i="0" u="none" strike="noStrike" kern="1200" cap="none" spc="0" normalizeH="0" baseline="0" noProof="0" smtClean="0">
                <a:ln>
                  <a:noFill/>
                </a:ln>
                <a:solidFill>
                  <a:prstClr val="black"/>
                </a:solidFill>
                <a:effectLst/>
                <a:uLnTx/>
                <a:uFillTx/>
                <a:latin typeface="Calibri" panose="020F0502020204030204"/>
                <a:ea typeface="+mn-ea"/>
                <a:cs typeface="+mn-cs"/>
              </a:rPr>
              <a:t>Ufuk</a:t>
            </a:r>
            <a:endParaRPr kumimoji="0" lang="en-US" sz="4000" b="1"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직사각형 1"/>
          <p:cNvSpPr/>
          <p:nvPr/>
        </p:nvSpPr>
        <p:spPr>
          <a:xfrm>
            <a:off x="142876" y="4024055"/>
            <a:ext cx="11887199" cy="2554545"/>
          </a:xfrm>
          <a:prstGeom prst="rect">
            <a:avLst/>
          </a:prstGeom>
        </p:spPr>
        <p:txBody>
          <a:bodyPr wrap="square">
            <a:spAutoFit/>
          </a:bodyPr>
          <a:lstStyle/>
          <a:p>
            <a:r>
              <a:rPr lang="en-US" sz="4000" b="1" smtClean="0">
                <a:solidFill>
                  <a:prstClr val="black"/>
                </a:solidFill>
              </a:rPr>
              <a:t>Tegak:               </a:t>
            </a:r>
            <a:r>
              <a:rPr lang="en-US" altLang="ko-KR" sz="4000" b="1" smtClean="0">
                <a:solidFill>
                  <a:srgbClr val="00B0F0"/>
                </a:solidFill>
                <a:latin typeface="+mn-ea"/>
              </a:rPr>
              <a:t>Singkatan </a:t>
            </a:r>
            <a:r>
              <a:rPr lang="en-US" altLang="ko-KR" sz="4000" b="1">
                <a:solidFill>
                  <a:srgbClr val="00B0F0"/>
                </a:solidFill>
                <a:latin typeface="+mn-ea"/>
              </a:rPr>
              <a:t>tentang Sejarah </a:t>
            </a:r>
            <a:r>
              <a:rPr lang="en-US" altLang="ko-KR" sz="4000" b="1" smtClean="0">
                <a:solidFill>
                  <a:srgbClr val="00B0F0"/>
                </a:solidFill>
                <a:latin typeface="+mn-ea"/>
              </a:rPr>
              <a:t>Panjang</a:t>
            </a:r>
          </a:p>
          <a:p>
            <a:r>
              <a:rPr lang="en-US" altLang="ko-KR" sz="4000" b="1">
                <a:solidFill>
                  <a:srgbClr val="00B0F0"/>
                </a:solidFill>
                <a:latin typeface="+mn-ea"/>
              </a:rPr>
              <a:t> </a:t>
            </a:r>
            <a:r>
              <a:rPr lang="en-US" altLang="ko-KR" sz="4000" b="1" smtClean="0">
                <a:solidFill>
                  <a:srgbClr val="00B0F0"/>
                </a:solidFill>
                <a:latin typeface="+mn-ea"/>
              </a:rPr>
              <a:t>                sebagai Paksi </a:t>
            </a:r>
            <a:r>
              <a:rPr lang="en-US" altLang="ko-KR" sz="4000" b="1">
                <a:solidFill>
                  <a:srgbClr val="00B0F0"/>
                </a:solidFill>
                <a:latin typeface="+mn-ea"/>
              </a:rPr>
              <a:t>Sejarah</a:t>
            </a:r>
            <a:r>
              <a:rPr lang="en-US" altLang="ko-KR" sz="4000" b="1" smtClean="0">
                <a:solidFill>
                  <a:srgbClr val="00B0F0"/>
                </a:solidFill>
                <a:latin typeface="+mn-ea"/>
              </a:rPr>
              <a:t>.</a:t>
            </a:r>
            <a:br>
              <a:rPr lang="en-US" altLang="ko-KR" sz="4000" b="1" smtClean="0">
                <a:solidFill>
                  <a:srgbClr val="00B0F0"/>
                </a:solidFill>
                <a:latin typeface="+mn-ea"/>
              </a:rPr>
            </a:br>
            <a:r>
              <a:rPr lang="en-US" sz="4000" b="1" smtClean="0">
                <a:solidFill>
                  <a:prstClr val="black"/>
                </a:solidFill>
              </a:rPr>
              <a:t>Ufuk:                 </a:t>
            </a:r>
            <a:r>
              <a:rPr lang="en-US" altLang="ko-KR" sz="4000" b="1" smtClean="0">
                <a:solidFill>
                  <a:srgbClr val="00B0F0"/>
                </a:solidFill>
                <a:latin typeface="+mn-ea"/>
              </a:rPr>
              <a:t>Penekanan </a:t>
            </a:r>
            <a:r>
              <a:rPr lang="en-US" altLang="ko-KR" sz="4000" b="1">
                <a:solidFill>
                  <a:srgbClr val="00B0F0"/>
                </a:solidFill>
                <a:latin typeface="+mn-ea"/>
              </a:rPr>
              <a:t>Peristiwa yang </a:t>
            </a:r>
            <a:r>
              <a:rPr lang="en-US" altLang="ko-KR" sz="4000" b="1" smtClean="0">
                <a:solidFill>
                  <a:srgbClr val="00B0F0"/>
                </a:solidFill>
                <a:latin typeface="+mn-ea"/>
              </a:rPr>
              <a:t>Penting</a:t>
            </a:r>
          </a:p>
          <a:p>
            <a:r>
              <a:rPr lang="en-US" altLang="ko-KR" sz="4000" b="1">
                <a:solidFill>
                  <a:srgbClr val="00B0F0"/>
                </a:solidFill>
                <a:latin typeface="+mn-ea"/>
              </a:rPr>
              <a:t> </a:t>
            </a:r>
            <a:r>
              <a:rPr lang="en-US" altLang="ko-KR" sz="4000" b="1" smtClean="0">
                <a:solidFill>
                  <a:srgbClr val="00B0F0"/>
                </a:solidFill>
                <a:latin typeface="+mn-ea"/>
              </a:rPr>
              <a:t>                </a:t>
            </a:r>
            <a:r>
              <a:rPr lang="en-US" altLang="ko-KR" sz="4000" b="1">
                <a:solidFill>
                  <a:srgbClr val="00B0F0"/>
                </a:solidFill>
                <a:latin typeface="+mn-ea"/>
              </a:rPr>
              <a:t>dalam Sejarah</a:t>
            </a:r>
            <a:r>
              <a:rPr lang="en-US" altLang="ko-KR" sz="4000" b="1" smtClean="0">
                <a:solidFill>
                  <a:srgbClr val="00B0F0"/>
                </a:solidFill>
                <a:latin typeface="+mn-ea"/>
              </a:rPr>
              <a:t>.</a:t>
            </a:r>
            <a:endParaRPr lang="en-US" sz="4000"/>
          </a:p>
        </p:txBody>
      </p:sp>
      <p:sp>
        <p:nvSpPr>
          <p:cNvPr id="3" name="아래쪽 화살표 2"/>
          <p:cNvSpPr/>
          <p:nvPr/>
        </p:nvSpPr>
        <p:spPr>
          <a:xfrm>
            <a:off x="2260600" y="3835400"/>
            <a:ext cx="457200" cy="1498600"/>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오른쪽 화살표 3"/>
          <p:cNvSpPr/>
          <p:nvPr/>
        </p:nvSpPr>
        <p:spPr>
          <a:xfrm>
            <a:off x="457200" y="5975147"/>
            <a:ext cx="2260600" cy="609600"/>
          </a:xfrm>
          <a:prstGeom prst="rightArrow">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1256321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0B05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12651" y="170122"/>
            <a:ext cx="11802139" cy="6528390"/>
          </a:xfrm>
        </p:spPr>
        <p:txBody>
          <a:bodyPr anchor="t">
            <a:noAutofit/>
          </a:bodyPr>
          <a:lstStyle/>
          <a:p>
            <a:pPr latinLnBrk="1"/>
            <a:r>
              <a:rPr lang="en-US" altLang="ko-KR" sz="5400" b="1" smtClean="0">
                <a:solidFill>
                  <a:srgbClr val="FF0000"/>
                </a:solidFill>
                <a:latin typeface="맑은 고딕" panose="020B0503020000020004" pitchFamily="34" charset="-127"/>
              </a:rPr>
              <a:t>Abjad</a:t>
            </a:r>
            <a:br>
              <a:rPr lang="en-US" altLang="ko-KR" sz="5400" b="1" smtClean="0">
                <a:solidFill>
                  <a:srgbClr val="FF0000"/>
                </a:solidFill>
                <a:latin typeface="맑은 고딕" panose="020B0503020000020004" pitchFamily="34" charset="-127"/>
              </a:rPr>
            </a:br>
            <a:r>
              <a:rPr lang="en-US" altLang="ko-KR" sz="5400" b="1" smtClean="0">
                <a:solidFill>
                  <a:srgbClr val="FFFF00"/>
                </a:solidFill>
                <a:latin typeface="맑은 고딕" panose="020B0503020000020004" pitchFamily="34" charset="-127"/>
              </a:rPr>
              <a:t>Seperangkat </a:t>
            </a:r>
            <a:r>
              <a:rPr lang="en-US" altLang="ko-KR" sz="5400" b="1">
                <a:solidFill>
                  <a:srgbClr val="FFFF00"/>
                </a:solidFill>
                <a:latin typeface="맑은 고딕" panose="020B0503020000020004" pitchFamily="34" charset="-127"/>
              </a:rPr>
              <a:t>huruf atau lambang yang mempunyai susunan yang tetap, digunakan apabila menulis sesuatu bahasa. Aksara, huruf atau tulisan.</a:t>
            </a:r>
            <a:br>
              <a:rPr lang="en-US" altLang="ko-KR" sz="5400" b="1">
                <a:solidFill>
                  <a:srgbClr val="FFFF00"/>
                </a:solidFill>
                <a:latin typeface="맑은 고딕" panose="020B0503020000020004" pitchFamily="34" charset="-127"/>
              </a:rPr>
            </a:br>
            <a:r>
              <a:rPr lang="en-US" altLang="ko-KR" sz="5400" b="1">
                <a:solidFill>
                  <a:srgbClr val="FFFF00"/>
                </a:solidFill>
                <a:latin typeface="맑은 고딕" panose="020B0503020000020004" pitchFamily="34" charset="-127"/>
              </a:rPr>
              <a:t>Setiap bahasa memiliki hurufnya masing-masing.</a:t>
            </a:r>
            <a:endParaRPr lang="en-US" sz="5400">
              <a:solidFill>
                <a:schemeClr val="bg1"/>
              </a:solidFill>
              <a:latin typeface="+mn-ea"/>
              <a:ea typeface="+mn-ea"/>
            </a:endParaRPr>
          </a:p>
        </p:txBody>
      </p:sp>
    </p:spTree>
    <p:extLst>
      <p:ext uri="{BB962C8B-B14F-4D97-AF65-F5344CB8AC3E}">
        <p14:creationId xmlns:p14="http://schemas.microsoft.com/office/powerpoint/2010/main" val="253404207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0B05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12651" y="170122"/>
            <a:ext cx="11802139" cy="6528390"/>
          </a:xfrm>
        </p:spPr>
        <p:txBody>
          <a:bodyPr anchor="t">
            <a:noAutofit/>
          </a:bodyPr>
          <a:lstStyle/>
          <a:p>
            <a:pPr latinLnBrk="1"/>
            <a:r>
              <a:rPr lang="en-US" altLang="ko-KR" sz="5400" b="1" smtClean="0">
                <a:solidFill>
                  <a:srgbClr val="FF0000"/>
                </a:solidFill>
                <a:latin typeface="맑은 고딕" panose="020B0503020000020004" pitchFamily="34" charset="-127"/>
              </a:rPr>
              <a:t>Abjad</a:t>
            </a:r>
            <a:br>
              <a:rPr lang="en-US" altLang="ko-KR" sz="5400" b="1" smtClean="0">
                <a:solidFill>
                  <a:srgbClr val="FF0000"/>
                </a:solidFill>
                <a:latin typeface="맑은 고딕" panose="020B0503020000020004" pitchFamily="34" charset="-127"/>
              </a:rPr>
            </a:br>
            <a:r>
              <a:rPr lang="en-US" altLang="ko-KR" sz="5400" b="1" smtClean="0">
                <a:solidFill>
                  <a:srgbClr val="FFFF00"/>
                </a:solidFill>
                <a:latin typeface="맑은 고딕" panose="020B0503020000020004" pitchFamily="34" charset="-127"/>
              </a:rPr>
              <a:t>Seperangkat </a:t>
            </a:r>
            <a:r>
              <a:rPr lang="en-US" altLang="ko-KR" sz="5400" b="1">
                <a:solidFill>
                  <a:srgbClr val="FFFF00"/>
                </a:solidFill>
                <a:latin typeface="맑은 고딕" panose="020B0503020000020004" pitchFamily="34" charset="-127"/>
              </a:rPr>
              <a:t>huruf atau lambang yang mempunyai susunan yang tetap, digunakan apabila menulis sesuatu bahasa. Aksara, huruf atau tulisan.</a:t>
            </a:r>
            <a:br>
              <a:rPr lang="en-US" altLang="ko-KR" sz="5400" b="1">
                <a:solidFill>
                  <a:srgbClr val="FFFF00"/>
                </a:solidFill>
                <a:latin typeface="맑은 고딕" panose="020B0503020000020004" pitchFamily="34" charset="-127"/>
              </a:rPr>
            </a:br>
            <a:r>
              <a:rPr lang="en-US" altLang="ko-KR" sz="5400" b="1">
                <a:solidFill>
                  <a:srgbClr val="FFFF00"/>
                </a:solidFill>
                <a:latin typeface="맑은 고딕" panose="020B0503020000020004" pitchFamily="34" charset="-127"/>
              </a:rPr>
              <a:t>Setiap bahasa memiliki hurufnya masing-masing.</a:t>
            </a:r>
            <a:endParaRPr lang="en-US" sz="5400">
              <a:solidFill>
                <a:schemeClr val="bg1"/>
              </a:solidFill>
              <a:latin typeface="+mn-ea"/>
              <a:ea typeface="+mn-ea"/>
            </a:endParaRPr>
          </a:p>
        </p:txBody>
      </p:sp>
    </p:spTree>
    <p:extLst>
      <p:ext uri="{BB962C8B-B14F-4D97-AF65-F5344CB8AC3E}">
        <p14:creationId xmlns:p14="http://schemas.microsoft.com/office/powerpoint/2010/main" val="126624002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0B05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12651" y="170122"/>
            <a:ext cx="11802139" cy="6528390"/>
          </a:xfrm>
        </p:spPr>
        <p:txBody>
          <a:bodyPr anchor="t">
            <a:noAutofit/>
          </a:bodyPr>
          <a:lstStyle/>
          <a:p>
            <a:pPr latinLnBrk="1"/>
            <a:r>
              <a:rPr lang="en-US" altLang="ko-KR" sz="6600" b="1" smtClean="0">
                <a:solidFill>
                  <a:srgbClr val="FF0000"/>
                </a:solidFill>
                <a:latin typeface="맑은 고딕" panose="020B0503020000020004" pitchFamily="34" charset="-127"/>
              </a:rPr>
              <a:t>Proses Perkembangan Abjad</a:t>
            </a:r>
            <a:br>
              <a:rPr lang="en-US" altLang="ko-KR" sz="6600" b="1" smtClean="0">
                <a:solidFill>
                  <a:srgbClr val="FF0000"/>
                </a:solidFill>
                <a:latin typeface="맑은 고딕" panose="020B0503020000020004" pitchFamily="34" charset="-127"/>
              </a:rPr>
            </a:br>
            <a:r>
              <a:rPr lang="en-US" altLang="ko-KR" sz="5400" b="1" smtClean="0">
                <a:solidFill>
                  <a:srgbClr val="FFFF00"/>
                </a:solidFill>
                <a:latin typeface="맑은 고딕" panose="020B0503020000020004" pitchFamily="34" charset="-127"/>
              </a:rPr>
              <a:t>1</a:t>
            </a:r>
            <a:r>
              <a:rPr lang="en-US" altLang="ko-KR" sz="5400" b="1">
                <a:solidFill>
                  <a:srgbClr val="FFFF00"/>
                </a:solidFill>
                <a:latin typeface="맑은 고딕" panose="020B0503020000020004" pitchFamily="34" charset="-127"/>
              </a:rPr>
              <a:t>. Lukisan tentang </a:t>
            </a:r>
            <a:r>
              <a:rPr lang="en-US" altLang="ko-KR" sz="5400" b="1" smtClean="0">
                <a:solidFill>
                  <a:srgbClr val="FFFF00"/>
                </a:solidFill>
                <a:latin typeface="맑은 고딕" panose="020B0503020000020004" pitchFamily="34" charset="-127"/>
              </a:rPr>
              <a:t>betuk</a:t>
            </a:r>
            <a:br>
              <a:rPr lang="en-US" altLang="ko-KR" sz="5400" b="1" smtClean="0">
                <a:solidFill>
                  <a:srgbClr val="FFFF00"/>
                </a:solidFill>
                <a:latin typeface="맑은 고딕" panose="020B0503020000020004" pitchFamily="34" charset="-127"/>
              </a:rPr>
            </a:br>
            <a:r>
              <a:rPr lang="en-US" altLang="ko-KR" sz="5400" b="1" smtClean="0">
                <a:solidFill>
                  <a:srgbClr val="FFFF00"/>
                </a:solidFill>
                <a:latin typeface="맑은 고딕" panose="020B0503020000020004" pitchFamily="34" charset="-127"/>
              </a:rPr>
              <a:t/>
            </a:r>
            <a:br>
              <a:rPr lang="en-US" altLang="ko-KR" sz="5400" b="1" smtClean="0">
                <a:solidFill>
                  <a:srgbClr val="FFFF00"/>
                </a:solidFill>
                <a:latin typeface="맑은 고딕" panose="020B0503020000020004" pitchFamily="34" charset="-127"/>
              </a:rPr>
            </a:br>
            <a:r>
              <a:rPr lang="en-US" altLang="ko-KR" sz="5400" b="1" smtClean="0">
                <a:solidFill>
                  <a:srgbClr val="FFFF00"/>
                </a:solidFill>
                <a:latin typeface="맑은 고딕" panose="020B0503020000020004" pitchFamily="34" charset="-127"/>
              </a:rPr>
              <a:t>2</a:t>
            </a:r>
            <a:r>
              <a:rPr lang="en-US" altLang="ko-KR" sz="5400" b="1">
                <a:solidFill>
                  <a:srgbClr val="FFFF00"/>
                </a:solidFill>
                <a:latin typeface="맑은 고딕" panose="020B0503020000020004" pitchFamily="34" charset="-127"/>
              </a:rPr>
              <a:t>. Tulisan Hiedoglif sikit </a:t>
            </a:r>
            <a:r>
              <a:rPr lang="en-US" altLang="ko-KR" sz="5400" b="1" smtClean="0">
                <a:solidFill>
                  <a:srgbClr val="FFFF00"/>
                </a:solidFill>
                <a:latin typeface="맑은 고딕" panose="020B0503020000020004" pitchFamily="34" charset="-127"/>
              </a:rPr>
              <a:t>Abstrak</a:t>
            </a:r>
            <a:br>
              <a:rPr lang="en-US" altLang="ko-KR" sz="5400" b="1" smtClean="0">
                <a:solidFill>
                  <a:srgbClr val="FFFF00"/>
                </a:solidFill>
                <a:latin typeface="맑은 고딕" panose="020B0503020000020004" pitchFamily="34" charset="-127"/>
              </a:rPr>
            </a:br>
            <a:r>
              <a:rPr lang="en-US" altLang="ko-KR" sz="5400" b="1" smtClean="0">
                <a:solidFill>
                  <a:srgbClr val="FFFF00"/>
                </a:solidFill>
                <a:latin typeface="맑은 고딕" panose="020B0503020000020004" pitchFamily="34" charset="-127"/>
              </a:rPr>
              <a:t/>
            </a:r>
            <a:br>
              <a:rPr lang="en-US" altLang="ko-KR" sz="5400" b="1" smtClean="0">
                <a:solidFill>
                  <a:srgbClr val="FFFF00"/>
                </a:solidFill>
                <a:latin typeface="맑은 고딕" panose="020B0503020000020004" pitchFamily="34" charset="-127"/>
              </a:rPr>
            </a:br>
            <a:r>
              <a:rPr lang="en-US" altLang="ko-KR" sz="5400" b="1" smtClean="0">
                <a:solidFill>
                  <a:srgbClr val="FFFF00"/>
                </a:solidFill>
                <a:latin typeface="맑은 고딕" panose="020B0503020000020004" pitchFamily="34" charset="-127"/>
              </a:rPr>
              <a:t>3</a:t>
            </a:r>
            <a:r>
              <a:rPr lang="en-US" altLang="ko-KR" sz="5400" b="1">
                <a:solidFill>
                  <a:srgbClr val="FFFF00"/>
                </a:solidFill>
                <a:latin typeface="맑은 고딕" panose="020B0503020000020004" pitchFamily="34" charset="-127"/>
              </a:rPr>
              <a:t>. Tulisan </a:t>
            </a:r>
            <a:r>
              <a:rPr lang="en-US" altLang="ko-KR" sz="5400" b="1" smtClean="0">
                <a:solidFill>
                  <a:srgbClr val="FFFF00"/>
                </a:solidFill>
                <a:latin typeface="맑은 고딕" panose="020B0503020000020004" pitchFamily="34" charset="-127"/>
              </a:rPr>
              <a:t>Piktograf secara Abstrak</a:t>
            </a:r>
            <a:br>
              <a:rPr lang="en-US" altLang="ko-KR" sz="5400" b="1" smtClean="0">
                <a:solidFill>
                  <a:srgbClr val="FFFF00"/>
                </a:solidFill>
                <a:latin typeface="맑은 고딕" panose="020B0503020000020004" pitchFamily="34" charset="-127"/>
              </a:rPr>
            </a:br>
            <a:r>
              <a:rPr lang="en-US" altLang="ko-KR" sz="5400" b="1">
                <a:solidFill>
                  <a:srgbClr val="FFFF00"/>
                </a:solidFill>
                <a:latin typeface="맑은 고딕" panose="020B0503020000020004" pitchFamily="34" charset="-127"/>
              </a:rPr>
              <a:t/>
            </a:r>
            <a:br>
              <a:rPr lang="en-US" altLang="ko-KR" sz="5400" b="1">
                <a:solidFill>
                  <a:srgbClr val="FFFF00"/>
                </a:solidFill>
                <a:latin typeface="맑은 고딕" panose="020B0503020000020004" pitchFamily="34" charset="-127"/>
              </a:rPr>
            </a:br>
            <a:r>
              <a:rPr lang="en-US" altLang="ko-KR" sz="5400" b="1" smtClean="0">
                <a:solidFill>
                  <a:srgbClr val="FFFF00"/>
                </a:solidFill>
                <a:latin typeface="맑은 고딕" panose="020B0503020000020004" pitchFamily="34" charset="-127"/>
              </a:rPr>
              <a:t>4</a:t>
            </a:r>
            <a:r>
              <a:rPr lang="en-US" altLang="ko-KR" sz="5400" b="1">
                <a:solidFill>
                  <a:srgbClr val="FFFF00"/>
                </a:solidFill>
                <a:latin typeface="맑은 고딕" panose="020B0503020000020004" pitchFamily="34" charset="-127"/>
              </a:rPr>
              <a:t>. </a:t>
            </a:r>
            <a:r>
              <a:rPr lang="en-US" altLang="ko-KR" sz="5400" b="1" smtClean="0">
                <a:solidFill>
                  <a:srgbClr val="FFFF00"/>
                </a:solidFill>
                <a:latin typeface="맑은 고딕" panose="020B0503020000020004" pitchFamily="34" charset="-127"/>
              </a:rPr>
              <a:t>Huruf Ideograf </a:t>
            </a:r>
            <a:endParaRPr lang="en-US" sz="5400">
              <a:solidFill>
                <a:srgbClr val="FFFF00"/>
              </a:solidFill>
              <a:latin typeface="+mn-ea"/>
              <a:ea typeface="+mn-ea"/>
            </a:endParaRPr>
          </a:p>
        </p:txBody>
      </p:sp>
    </p:spTree>
    <p:extLst>
      <p:ext uri="{BB962C8B-B14F-4D97-AF65-F5344CB8AC3E}">
        <p14:creationId xmlns:p14="http://schemas.microsoft.com/office/powerpoint/2010/main" val="250588594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ieroglif mesi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8062454"/>
          </a:xfrm>
          <a:prstGeom prst="rect">
            <a:avLst/>
          </a:prstGeom>
          <a:noFill/>
          <a:extLst>
            <a:ext uri="{909E8E84-426E-40DD-AFC4-6F175D3DCCD1}">
              <a14:hiddenFill xmlns:a14="http://schemas.microsoft.com/office/drawing/2010/main">
                <a:solidFill>
                  <a:srgbClr val="FFFFFF"/>
                </a:solidFill>
              </a14:hiddenFill>
            </a:ext>
          </a:extLst>
        </p:spPr>
      </p:pic>
      <p:sp>
        <p:nvSpPr>
          <p:cNvPr id="4" name="직사각형 3"/>
          <p:cNvSpPr/>
          <p:nvPr/>
        </p:nvSpPr>
        <p:spPr>
          <a:xfrm>
            <a:off x="2345165" y="687401"/>
            <a:ext cx="7501669" cy="1015663"/>
          </a:xfrm>
          <a:prstGeom prst="rect">
            <a:avLst/>
          </a:prstGeom>
        </p:spPr>
        <p:txBody>
          <a:bodyPr wrap="none">
            <a:spAutoFit/>
          </a:bodyPr>
          <a:lstStyle/>
          <a:p>
            <a:r>
              <a:rPr lang="en-US" sz="6000" b="1" smtClean="0">
                <a:solidFill>
                  <a:srgbClr val="FFFF00"/>
                </a:solidFill>
              </a:rPr>
              <a:t>Tulisan Mesir </a:t>
            </a:r>
            <a:r>
              <a:rPr lang="en-US" sz="6000" b="1">
                <a:solidFill>
                  <a:srgbClr val="FFFF00"/>
                </a:solidFill>
              </a:rPr>
              <a:t>Hieroglif </a:t>
            </a:r>
            <a:endParaRPr lang="en-US" sz="6000" b="1" i="0">
              <a:solidFill>
                <a:srgbClr val="FFFF00"/>
              </a:solidFill>
              <a:effectLst/>
            </a:endParaRPr>
          </a:p>
        </p:txBody>
      </p:sp>
    </p:spTree>
    <p:extLst>
      <p:ext uri="{BB962C8B-B14F-4D97-AF65-F5344CB8AC3E}">
        <p14:creationId xmlns:p14="http://schemas.microsoft.com/office/powerpoint/2010/main" val="64523906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s://upload.wikimedia.org/wikipedia/commons/9/91/Sumerian_26th_c_Adab.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
            <a:ext cx="12192000" cy="11768667"/>
          </a:xfrm>
          <a:prstGeom prst="rect">
            <a:avLst/>
          </a:prstGeom>
          <a:noFill/>
          <a:extLst>
            <a:ext uri="{909E8E84-426E-40DD-AFC4-6F175D3DCCD1}">
              <a14:hiddenFill xmlns:a14="http://schemas.microsoft.com/office/drawing/2010/main">
                <a:solidFill>
                  <a:srgbClr val="FFFFFF"/>
                </a:solidFill>
              </a14:hiddenFill>
            </a:ext>
          </a:extLst>
        </p:spPr>
      </p:pic>
      <p:sp>
        <p:nvSpPr>
          <p:cNvPr id="4" name="직사각형 3"/>
          <p:cNvSpPr/>
          <p:nvPr/>
        </p:nvSpPr>
        <p:spPr>
          <a:xfrm>
            <a:off x="3330752" y="636601"/>
            <a:ext cx="4960910" cy="1015663"/>
          </a:xfrm>
          <a:prstGeom prst="rect">
            <a:avLst/>
          </a:prstGeom>
        </p:spPr>
        <p:txBody>
          <a:bodyPr wrap="none">
            <a:spAutoFit/>
          </a:bodyPr>
          <a:lstStyle/>
          <a:p>
            <a:r>
              <a:rPr lang="en-US" sz="6000" b="1" smtClean="0">
                <a:solidFill>
                  <a:srgbClr val="FFFF00"/>
                </a:solidFill>
              </a:rPr>
              <a:t>Tulisan Pepaku</a:t>
            </a:r>
            <a:endParaRPr lang="en-US" sz="6000" b="1" i="0">
              <a:solidFill>
                <a:srgbClr val="FFFF00"/>
              </a:solidFill>
              <a:effectLst/>
            </a:endParaRPr>
          </a:p>
        </p:txBody>
      </p:sp>
    </p:spTree>
    <p:extLst>
      <p:ext uri="{BB962C8B-B14F-4D97-AF65-F5344CB8AC3E}">
        <p14:creationId xmlns:p14="http://schemas.microsoft.com/office/powerpoint/2010/main" val="358825347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Petani-petani awal dari Samara tiba di Sumer, dan membina kuil dan petempatan mereka di Eridu."/>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83240" y="-1"/>
            <a:ext cx="9310159" cy="69826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4867122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t1.daumcdn.net/cfile/tistory/24680B375871D6590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180681"/>
            <a:ext cx="12192000" cy="8038681"/>
          </a:xfrm>
          <a:prstGeom prst="rect">
            <a:avLst/>
          </a:prstGeom>
          <a:noFill/>
          <a:extLst>
            <a:ext uri="{909E8E84-426E-40DD-AFC4-6F175D3DCCD1}">
              <a14:hiddenFill xmlns:a14="http://schemas.microsoft.com/office/drawing/2010/main">
                <a:solidFill>
                  <a:srgbClr val="FFFFFF"/>
                </a:solidFill>
              </a14:hiddenFill>
            </a:ext>
          </a:extLst>
        </p:spPr>
      </p:pic>
      <p:sp>
        <p:nvSpPr>
          <p:cNvPr id="4" name="직사각형 3"/>
          <p:cNvSpPr/>
          <p:nvPr/>
        </p:nvSpPr>
        <p:spPr>
          <a:xfrm>
            <a:off x="3330752" y="636601"/>
            <a:ext cx="5150064" cy="1015663"/>
          </a:xfrm>
          <a:prstGeom prst="rect">
            <a:avLst/>
          </a:prstGeom>
        </p:spPr>
        <p:txBody>
          <a:bodyPr wrap="none">
            <a:spAutoFit/>
          </a:bodyPr>
          <a:lstStyle/>
          <a:p>
            <a:r>
              <a:rPr lang="en-US" sz="6000" b="1" smtClean="0">
                <a:solidFill>
                  <a:srgbClr val="FFFF00"/>
                </a:solidFill>
              </a:rPr>
              <a:t>Tulisan </a:t>
            </a:r>
            <a:r>
              <a:rPr lang="en-US" sz="6000" b="1">
                <a:solidFill>
                  <a:srgbClr val="FFFF00"/>
                </a:solidFill>
              </a:rPr>
              <a:t>Akkadia</a:t>
            </a:r>
            <a:endParaRPr lang="en-US" sz="6000" b="1" i="0">
              <a:solidFill>
                <a:srgbClr val="FFFF00"/>
              </a:solidFill>
              <a:effectLst/>
            </a:endParaRPr>
          </a:p>
        </p:txBody>
      </p:sp>
    </p:spTree>
    <p:extLst>
      <p:ext uri="{BB962C8B-B14F-4D97-AF65-F5344CB8AC3E}">
        <p14:creationId xmlns:p14="http://schemas.microsoft.com/office/powerpoint/2010/main" val="262891302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0B05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12651" y="170122"/>
            <a:ext cx="11802139" cy="6528390"/>
          </a:xfrm>
        </p:spPr>
        <p:txBody>
          <a:bodyPr anchor="t">
            <a:noAutofit/>
          </a:bodyPr>
          <a:lstStyle/>
          <a:p>
            <a:pPr latinLnBrk="1"/>
            <a:r>
              <a:rPr lang="en-US" altLang="ko-KR" sz="5400" b="1" smtClean="0">
                <a:solidFill>
                  <a:srgbClr val="002060"/>
                </a:solidFill>
                <a:latin typeface="맑은 고딕" panose="020B0503020000020004" pitchFamily="34" charset="-127"/>
              </a:rPr>
              <a:t>Huruf Piktograf</a:t>
            </a:r>
            <a:br>
              <a:rPr lang="en-US" altLang="ko-KR" sz="5400" b="1" smtClean="0">
                <a:solidFill>
                  <a:srgbClr val="002060"/>
                </a:solidFill>
                <a:latin typeface="맑은 고딕" panose="020B0503020000020004" pitchFamily="34" charset="-127"/>
              </a:rPr>
            </a:br>
            <a:r>
              <a:rPr lang="en-US" altLang="ko-KR" sz="5400" b="1">
                <a:solidFill>
                  <a:srgbClr val="FFFF00"/>
                </a:solidFill>
                <a:latin typeface="맑은 고딕" panose="020B0503020000020004" pitchFamily="34" charset="-127"/>
              </a:rPr>
              <a:t>Huruf Mandarin atau Hanzi ini tidak mengenal alfabet.  </a:t>
            </a:r>
            <a:br>
              <a:rPr lang="en-US" altLang="ko-KR" sz="5400" b="1">
                <a:solidFill>
                  <a:srgbClr val="FFFF00"/>
                </a:solidFill>
                <a:latin typeface="맑은 고딕" panose="020B0503020000020004" pitchFamily="34" charset="-127"/>
              </a:rPr>
            </a:br>
            <a:r>
              <a:rPr lang="en-US" altLang="ko-KR" sz="5400" b="1">
                <a:solidFill>
                  <a:srgbClr val="FFFF00"/>
                </a:solidFill>
                <a:latin typeface="맑은 고딕" panose="020B0503020000020004" pitchFamily="34" charset="-127"/>
              </a:rPr>
              <a:t>Maksudnya, satu huruf Mandarin dapat mewakili satu kata.</a:t>
            </a:r>
            <a:br>
              <a:rPr lang="en-US" altLang="ko-KR" sz="5400" b="1">
                <a:solidFill>
                  <a:srgbClr val="FFFF00"/>
                </a:solidFill>
                <a:latin typeface="맑은 고딕" panose="020B0503020000020004" pitchFamily="34" charset="-127"/>
              </a:rPr>
            </a:br>
            <a:r>
              <a:rPr lang="en-US" altLang="ko-KR" sz="5400" b="1">
                <a:solidFill>
                  <a:srgbClr val="FFFF00"/>
                </a:solidFill>
                <a:latin typeface="맑은 고딕" panose="020B0503020000020004" pitchFamily="34" charset="-127"/>
              </a:rPr>
              <a:t>Contoh</a:t>
            </a:r>
            <a:r>
              <a:rPr lang="en-US" altLang="ko-KR" sz="5400" b="1" smtClean="0">
                <a:solidFill>
                  <a:srgbClr val="FFFF00"/>
                </a:solidFill>
                <a:latin typeface="맑은 고딕" panose="020B0503020000020004" pitchFamily="34" charset="-127"/>
              </a:rPr>
              <a:t>: Huruf Mesir, </a:t>
            </a:r>
            <a:r>
              <a:rPr lang="en-US" altLang="ko-KR" sz="5400" b="1">
                <a:solidFill>
                  <a:srgbClr val="FFFF00"/>
                </a:solidFill>
                <a:latin typeface="맑은 고딕" panose="020B0503020000020004" pitchFamily="34" charset="-127"/>
              </a:rPr>
              <a:t/>
            </a:r>
            <a:br>
              <a:rPr lang="en-US" altLang="ko-KR" sz="5400" b="1">
                <a:solidFill>
                  <a:srgbClr val="FFFF00"/>
                </a:solidFill>
                <a:latin typeface="맑은 고딕" panose="020B0503020000020004" pitchFamily="34" charset="-127"/>
              </a:rPr>
            </a:br>
            <a:r>
              <a:rPr lang="ko-KR" altLang="en-US" sz="5400" b="1" smtClean="0">
                <a:solidFill>
                  <a:srgbClr val="FFFF00"/>
                </a:solidFill>
                <a:latin typeface="맑은 고딕" panose="020B0503020000020004" pitchFamily="34" charset="-127"/>
              </a:rPr>
              <a:t>雨 </a:t>
            </a:r>
            <a:r>
              <a:rPr lang="en-US" altLang="ko-KR" sz="5400" b="1" smtClean="0">
                <a:solidFill>
                  <a:srgbClr val="FFFF00"/>
                </a:solidFill>
                <a:latin typeface="맑은 고딕" panose="020B0503020000020004" pitchFamily="34" charset="-127"/>
              </a:rPr>
              <a:t>(yu), </a:t>
            </a:r>
            <a:r>
              <a:rPr lang="ko-KR" altLang="en-US" sz="5400" b="1" smtClean="0">
                <a:solidFill>
                  <a:srgbClr val="FFFF00"/>
                </a:solidFill>
                <a:latin typeface="맑은 고딕" panose="020B0503020000020004" pitchFamily="34" charset="-127"/>
              </a:rPr>
              <a:t>山 </a:t>
            </a:r>
            <a:r>
              <a:rPr lang="en-US" altLang="ko-KR" sz="5400" b="1" smtClean="0">
                <a:solidFill>
                  <a:srgbClr val="FFFF00"/>
                </a:solidFill>
                <a:latin typeface="맑은 고딕" panose="020B0503020000020004" pitchFamily="34" charset="-127"/>
              </a:rPr>
              <a:t>(shan), </a:t>
            </a:r>
            <a:r>
              <a:rPr lang="ko-KR" altLang="en-US" sz="5400" b="1" smtClean="0">
                <a:solidFill>
                  <a:srgbClr val="FFFF00"/>
                </a:solidFill>
                <a:latin typeface="맑은 고딕" panose="020B0503020000020004" pitchFamily="34" charset="-127"/>
              </a:rPr>
              <a:t>田 </a:t>
            </a:r>
            <a:r>
              <a:rPr lang="en-US" altLang="ko-KR" sz="5400" b="1" smtClean="0">
                <a:solidFill>
                  <a:srgbClr val="FFFF00"/>
                </a:solidFill>
                <a:latin typeface="맑은 고딕" panose="020B0503020000020004" pitchFamily="34" charset="-127"/>
              </a:rPr>
              <a:t>(tian), </a:t>
            </a:r>
            <a:r>
              <a:rPr lang="ko-KR" altLang="en-US" sz="5400" b="1" smtClean="0">
                <a:solidFill>
                  <a:srgbClr val="FFFF00"/>
                </a:solidFill>
                <a:latin typeface="맑은 고딕" panose="020B0503020000020004" pitchFamily="34" charset="-127"/>
              </a:rPr>
              <a:t>月 </a:t>
            </a:r>
            <a:r>
              <a:rPr lang="en-US" altLang="ko-KR" sz="5400" b="1" smtClean="0">
                <a:solidFill>
                  <a:srgbClr val="FFFF00"/>
                </a:solidFill>
                <a:latin typeface="맑은 고딕" panose="020B0503020000020004" pitchFamily="34" charset="-127"/>
              </a:rPr>
              <a:t>(yue) </a:t>
            </a:r>
            <a:r>
              <a:rPr lang="ko-KR" altLang="en-US" sz="5400" b="1" smtClean="0">
                <a:solidFill>
                  <a:srgbClr val="FFFF00"/>
                </a:solidFill>
                <a:latin typeface="맑은 고딕" panose="020B0503020000020004" pitchFamily="34" charset="-127"/>
              </a:rPr>
              <a:t>日 </a:t>
            </a:r>
            <a:r>
              <a:rPr lang="en-US" altLang="ko-KR" sz="5400" b="1" smtClean="0">
                <a:solidFill>
                  <a:srgbClr val="FFFF00"/>
                </a:solidFill>
                <a:latin typeface="맑은 고딕" panose="020B0503020000020004" pitchFamily="34" charset="-127"/>
              </a:rPr>
              <a:t>(ri), </a:t>
            </a:r>
            <a:r>
              <a:rPr lang="ko-KR" altLang="en-US" sz="5400" b="1" smtClean="0">
                <a:solidFill>
                  <a:srgbClr val="FFFF00"/>
                </a:solidFill>
                <a:latin typeface="맑은 고딕" panose="020B0503020000020004" pitchFamily="34" charset="-127"/>
              </a:rPr>
              <a:t>木 </a:t>
            </a:r>
            <a:r>
              <a:rPr lang="en-US" altLang="ko-KR" sz="5400" b="1" smtClean="0">
                <a:solidFill>
                  <a:srgbClr val="FFFF00"/>
                </a:solidFill>
                <a:latin typeface="맑은 고딕" panose="020B0503020000020004" pitchFamily="34" charset="-127"/>
              </a:rPr>
              <a:t>(mu), </a:t>
            </a:r>
            <a:r>
              <a:rPr lang="ko-KR" altLang="en-US" sz="5400" b="1" smtClean="0">
                <a:solidFill>
                  <a:srgbClr val="FFFF00"/>
                </a:solidFill>
                <a:latin typeface="맑은 고딕" panose="020B0503020000020004" pitchFamily="34" charset="-127"/>
              </a:rPr>
              <a:t>大 </a:t>
            </a:r>
            <a:r>
              <a:rPr lang="en-US" altLang="ko-KR" sz="5400" b="1" smtClean="0">
                <a:solidFill>
                  <a:srgbClr val="FFFF00"/>
                </a:solidFill>
                <a:latin typeface="맑은 고딕" panose="020B0503020000020004" pitchFamily="34" charset="-127"/>
              </a:rPr>
              <a:t>(da), </a:t>
            </a:r>
            <a:r>
              <a:rPr lang="ko-KR" altLang="en-US" sz="5400" b="1" smtClean="0">
                <a:solidFill>
                  <a:srgbClr val="FFFF00"/>
                </a:solidFill>
                <a:latin typeface="맑은 고딕" panose="020B0503020000020004" pitchFamily="34" charset="-127"/>
              </a:rPr>
              <a:t>人 </a:t>
            </a:r>
            <a:r>
              <a:rPr lang="en-US" altLang="ko-KR" sz="5400" b="1" smtClean="0">
                <a:solidFill>
                  <a:srgbClr val="FFFF00"/>
                </a:solidFill>
                <a:latin typeface="맑은 고딕" panose="020B0503020000020004" pitchFamily="34" charset="-127"/>
              </a:rPr>
              <a:t>(ren)</a:t>
            </a:r>
            <a:endParaRPr lang="en-US" sz="5400">
              <a:solidFill>
                <a:schemeClr val="bg1"/>
              </a:solidFill>
              <a:latin typeface="+mn-ea"/>
              <a:ea typeface="+mn-ea"/>
            </a:endParaRPr>
          </a:p>
        </p:txBody>
      </p:sp>
    </p:spTree>
    <p:extLst>
      <p:ext uri="{BB962C8B-B14F-4D97-AF65-F5344CB8AC3E}">
        <p14:creationId xmlns:p14="http://schemas.microsoft.com/office/powerpoint/2010/main" val="39337646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0B05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12651" y="170122"/>
            <a:ext cx="11802139" cy="6528390"/>
          </a:xfrm>
        </p:spPr>
        <p:txBody>
          <a:bodyPr anchor="t">
            <a:noAutofit/>
          </a:bodyPr>
          <a:lstStyle/>
          <a:p>
            <a:pPr latinLnBrk="1"/>
            <a:r>
              <a:rPr lang="en-US" altLang="ko-KR" sz="5400" b="1" smtClean="0">
                <a:solidFill>
                  <a:srgbClr val="002060"/>
                </a:solidFill>
                <a:latin typeface="맑은 고딕" panose="020B0503020000020004" pitchFamily="34" charset="-127"/>
              </a:rPr>
              <a:t>Huruf Fonogram</a:t>
            </a:r>
            <a:br>
              <a:rPr lang="en-US" altLang="ko-KR" sz="5400" b="1" smtClean="0">
                <a:solidFill>
                  <a:srgbClr val="002060"/>
                </a:solidFill>
                <a:latin typeface="맑은 고딕" panose="020B0503020000020004" pitchFamily="34" charset="-127"/>
              </a:rPr>
            </a:br>
            <a:r>
              <a:rPr lang="en-US" altLang="ko-KR" sz="5400" b="1" smtClean="0">
                <a:solidFill>
                  <a:srgbClr val="FFFF00"/>
                </a:solidFill>
                <a:latin typeface="맑은 고딕" panose="020B0503020000020004" pitchFamily="34" charset="-127"/>
              </a:rPr>
              <a:t>Huruf fonogram dapat menggamabrkan </a:t>
            </a:r>
            <a:r>
              <a:rPr lang="en-US" altLang="ko-KR" sz="5400" b="1">
                <a:solidFill>
                  <a:srgbClr val="FFFF00"/>
                </a:solidFill>
                <a:latin typeface="맑은 고딕" panose="020B0503020000020004" pitchFamily="34" charset="-127"/>
              </a:rPr>
              <a:t>satu seri tanda, masing-masing mewakili satu huruf</a:t>
            </a:r>
            <a:r>
              <a:rPr lang="en-US" altLang="ko-KR" sz="5400" b="1" smtClean="0">
                <a:solidFill>
                  <a:srgbClr val="FFFF00"/>
                </a:solidFill>
                <a:latin typeface="맑은 고딕" panose="020B0503020000020004" pitchFamily="34" charset="-127"/>
              </a:rPr>
              <a:t>.</a:t>
            </a:r>
            <a:br>
              <a:rPr lang="en-US" altLang="ko-KR" sz="5400" b="1" smtClean="0">
                <a:solidFill>
                  <a:srgbClr val="FFFF00"/>
                </a:solidFill>
                <a:latin typeface="맑은 고딕" panose="020B0503020000020004" pitchFamily="34" charset="-127"/>
              </a:rPr>
            </a:br>
            <a:r>
              <a:rPr lang="en-US" altLang="ko-KR" sz="5400" b="1" smtClean="0">
                <a:solidFill>
                  <a:srgbClr val="FFFF00"/>
                </a:solidFill>
                <a:latin typeface="맑은 고딕" panose="020B0503020000020004" pitchFamily="34" charset="-127"/>
              </a:rPr>
              <a:t>Contoh:</a:t>
            </a:r>
            <a:br>
              <a:rPr lang="en-US" altLang="ko-KR" sz="5400" b="1" smtClean="0">
                <a:solidFill>
                  <a:srgbClr val="FFFF00"/>
                </a:solidFill>
                <a:latin typeface="맑은 고딕" panose="020B0503020000020004" pitchFamily="34" charset="-127"/>
              </a:rPr>
            </a:br>
            <a:r>
              <a:rPr lang="en-US" altLang="ko-KR" sz="5400" b="1" smtClean="0">
                <a:solidFill>
                  <a:srgbClr val="FFFF00"/>
                </a:solidFill>
                <a:latin typeface="맑은 고딕" panose="020B0503020000020004" pitchFamily="34" charset="-127"/>
              </a:rPr>
              <a:t>Huruf Rumi, Latin, huruf Hangul, </a:t>
            </a:r>
            <a:endParaRPr lang="en-US" sz="5400">
              <a:solidFill>
                <a:schemeClr val="bg1"/>
              </a:solidFill>
              <a:latin typeface="+mn-ea"/>
              <a:ea typeface="+mn-ea"/>
            </a:endParaRPr>
          </a:p>
        </p:txBody>
      </p:sp>
    </p:spTree>
    <p:extLst>
      <p:ext uri="{BB962C8B-B14F-4D97-AF65-F5344CB8AC3E}">
        <p14:creationId xmlns:p14="http://schemas.microsoft.com/office/powerpoint/2010/main" val="193862848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00B05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12651" y="170122"/>
            <a:ext cx="11802139" cy="6528390"/>
          </a:xfrm>
        </p:spPr>
        <p:txBody>
          <a:bodyPr anchor="t">
            <a:noAutofit/>
          </a:bodyPr>
          <a:lstStyle/>
          <a:p>
            <a:pPr latinLnBrk="1"/>
            <a:r>
              <a:rPr lang="en-US" altLang="ko-KR" sz="5400" b="1" smtClean="0">
                <a:solidFill>
                  <a:srgbClr val="002060"/>
                </a:solidFill>
                <a:latin typeface="맑은 고딕" panose="020B0503020000020004" pitchFamily="34" charset="-127"/>
              </a:rPr>
              <a:t>Huruf Ibrani</a:t>
            </a:r>
            <a:br>
              <a:rPr lang="en-US" altLang="ko-KR" sz="5400" b="1" smtClean="0">
                <a:solidFill>
                  <a:srgbClr val="002060"/>
                </a:solidFill>
                <a:latin typeface="맑은 고딕" panose="020B0503020000020004" pitchFamily="34" charset="-127"/>
              </a:rPr>
            </a:br>
            <a:r>
              <a:rPr lang="sv-SE" altLang="ko-KR" sz="5400" b="1" smtClean="0">
                <a:solidFill>
                  <a:srgbClr val="FFFF00"/>
                </a:solidFill>
                <a:latin typeface="맑은 고딕" panose="020B0503020000020004" pitchFamily="34" charset="-127"/>
              </a:rPr>
              <a:t>Huruf Ibarani bermula </a:t>
            </a:r>
            <a:r>
              <a:rPr lang="sv-SE" altLang="ko-KR" sz="5400" b="1">
                <a:solidFill>
                  <a:srgbClr val="FFFF00"/>
                </a:solidFill>
                <a:latin typeface="맑은 고딕" panose="020B0503020000020004" pitchFamily="34" charset="-127"/>
              </a:rPr>
              <a:t>dari </a:t>
            </a:r>
            <a:r>
              <a:rPr lang="sv-SE" altLang="ko-KR" sz="5400" b="1" smtClean="0">
                <a:solidFill>
                  <a:srgbClr val="FFFF00"/>
                </a:solidFill>
                <a:latin typeface="맑은 고딕" panose="020B0503020000020004" pitchFamily="34" charset="-127"/>
              </a:rPr>
              <a:t>piktograf dan kemudian </a:t>
            </a:r>
            <a:r>
              <a:rPr lang="sv-SE" altLang="ko-KR" sz="5400" b="1">
                <a:solidFill>
                  <a:srgbClr val="FFFF00"/>
                </a:solidFill>
                <a:latin typeface="맑은 고딕" panose="020B0503020000020004" pitchFamily="34" charset="-127"/>
              </a:rPr>
              <a:t>berkembang menjadi ideogram, suku kata, dan setiap satu hurufnya menandakan satu fonem dalam bahasa </a:t>
            </a:r>
            <a:r>
              <a:rPr lang="sv-SE" altLang="ko-KR" sz="5400" b="1" smtClean="0">
                <a:solidFill>
                  <a:srgbClr val="FFFF00"/>
                </a:solidFill>
                <a:latin typeface="맑은 고딕" panose="020B0503020000020004" pitchFamily="34" charset="-127"/>
              </a:rPr>
              <a:t>lisan.</a:t>
            </a:r>
            <a:endParaRPr lang="en-US" sz="5400">
              <a:solidFill>
                <a:schemeClr val="bg1"/>
              </a:solidFill>
              <a:latin typeface="+mn-ea"/>
              <a:ea typeface="+mn-ea"/>
            </a:endParaRPr>
          </a:p>
        </p:txBody>
      </p:sp>
    </p:spTree>
    <p:extLst>
      <p:ext uri="{BB962C8B-B14F-4D97-AF65-F5344CB8AC3E}">
        <p14:creationId xmlns:p14="http://schemas.microsoft.com/office/powerpoint/2010/main" val="378457413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00B05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12651" y="170122"/>
            <a:ext cx="11802139" cy="6528390"/>
          </a:xfrm>
        </p:spPr>
        <p:txBody>
          <a:bodyPr anchor="t">
            <a:noAutofit/>
          </a:bodyPr>
          <a:lstStyle/>
          <a:p>
            <a:pPr latinLnBrk="1"/>
            <a:r>
              <a:rPr lang="en-US" altLang="ko-KR" sz="5400" b="1">
                <a:solidFill>
                  <a:srgbClr val="002060"/>
                </a:solidFill>
                <a:latin typeface="맑은 고딕" panose="020B0503020000020004" pitchFamily="34" charset="-127"/>
              </a:rPr>
              <a:t>Huruf Ibrani secara </a:t>
            </a:r>
            <a:r>
              <a:rPr lang="en-US" altLang="ko-KR" sz="5400" b="1" smtClean="0">
                <a:solidFill>
                  <a:srgbClr val="002060"/>
                </a:solidFill>
                <a:latin typeface="맑은 고딕" panose="020B0503020000020004" pitchFamily="34" charset="-127"/>
              </a:rPr>
              <a:t>piktograf</a:t>
            </a:r>
            <a:br>
              <a:rPr lang="en-US" altLang="ko-KR" sz="5400" b="1" smtClean="0">
                <a:solidFill>
                  <a:srgbClr val="002060"/>
                </a:solidFill>
                <a:latin typeface="맑은 고딕" panose="020B0503020000020004" pitchFamily="34" charset="-127"/>
              </a:rPr>
            </a:br>
            <a:r>
              <a:rPr lang="en-US" altLang="ko-KR" sz="5400" b="1" smtClean="0">
                <a:solidFill>
                  <a:srgbClr val="FFFF00"/>
                </a:solidFill>
                <a:latin typeface="맑은 고딕" panose="020B0503020000020004" pitchFamily="34" charset="-127"/>
              </a:rPr>
              <a:t>contoh: </a:t>
            </a:r>
            <a:r>
              <a:rPr lang="en-US" altLang="ko-KR" sz="5400" b="1">
                <a:solidFill>
                  <a:srgbClr val="002060"/>
                </a:solidFill>
                <a:latin typeface="맑은 고딕" panose="020B0503020000020004" pitchFamily="34" charset="-127"/>
              </a:rPr>
              <a:t/>
            </a:r>
            <a:br>
              <a:rPr lang="en-US" altLang="ko-KR" sz="5400" b="1">
                <a:solidFill>
                  <a:srgbClr val="002060"/>
                </a:solidFill>
                <a:latin typeface="맑은 고딕" panose="020B0503020000020004" pitchFamily="34" charset="-127"/>
              </a:rPr>
            </a:br>
            <a:r>
              <a:rPr lang="he-IL" altLang="ko-KR" sz="11500" b="1" smtClean="0">
                <a:solidFill>
                  <a:srgbClr val="FFFF00"/>
                </a:solidFill>
                <a:latin typeface="맑은 고딕" panose="020B0503020000020004" pitchFamily="34" charset="-127"/>
              </a:rPr>
              <a:t>א</a:t>
            </a:r>
            <a:r>
              <a:rPr lang="en-US" altLang="ko-KR" sz="5400" b="1" smtClean="0">
                <a:solidFill>
                  <a:srgbClr val="FFFF00"/>
                </a:solidFill>
                <a:latin typeface="맑은 고딕" panose="020B0503020000020004" pitchFamily="34" charset="-127"/>
              </a:rPr>
              <a:t> Tanduk Lembu, </a:t>
            </a:r>
            <a:r>
              <a:rPr lang="he-IL" altLang="ko-KR" sz="9600" b="1" smtClean="0">
                <a:solidFill>
                  <a:srgbClr val="FFFF00"/>
                </a:solidFill>
                <a:latin typeface="맑은 고딕" panose="020B0503020000020004" pitchFamily="34" charset="-127"/>
              </a:rPr>
              <a:t>ב</a:t>
            </a:r>
            <a:r>
              <a:rPr lang="en-US" altLang="ko-KR" sz="9600" b="1" smtClean="0">
                <a:solidFill>
                  <a:srgbClr val="FFFF00"/>
                </a:solidFill>
                <a:latin typeface="맑은 고딕" panose="020B0503020000020004" pitchFamily="34" charset="-127"/>
              </a:rPr>
              <a:t> </a:t>
            </a:r>
            <a:r>
              <a:rPr lang="en-US" altLang="ko-KR" sz="5400" b="1" smtClean="0">
                <a:solidFill>
                  <a:srgbClr val="FFFF00"/>
                </a:solidFill>
                <a:latin typeface="맑은 고딕" panose="020B0503020000020004" pitchFamily="34" charset="-127"/>
              </a:rPr>
              <a:t>Rumah</a:t>
            </a:r>
            <a:br>
              <a:rPr lang="en-US" altLang="ko-KR" sz="5400" b="1" smtClean="0">
                <a:solidFill>
                  <a:srgbClr val="FFFF00"/>
                </a:solidFill>
                <a:latin typeface="맑은 고딕" panose="020B0503020000020004" pitchFamily="34" charset="-127"/>
              </a:rPr>
            </a:br>
            <a:r>
              <a:rPr lang="he-IL" altLang="ko-KR" sz="9600" b="1" smtClean="0">
                <a:solidFill>
                  <a:srgbClr val="FFFF00"/>
                </a:solidFill>
                <a:latin typeface="맑은 고딕" panose="020B0503020000020004" pitchFamily="34" charset="-127"/>
              </a:rPr>
              <a:t> ה</a:t>
            </a:r>
            <a:r>
              <a:rPr lang="en-US" altLang="ko-KR" sz="5400" b="1" smtClean="0">
                <a:solidFill>
                  <a:srgbClr val="FFFF00"/>
                </a:solidFill>
                <a:latin typeface="맑은 고딕" panose="020B0503020000020004" pitchFamily="34" charset="-127"/>
              </a:rPr>
              <a:t>pintu, </a:t>
            </a:r>
            <a:r>
              <a:rPr lang="he-IL" altLang="ko-KR" sz="9600" b="1" smtClean="0">
                <a:solidFill>
                  <a:srgbClr val="FFFF00"/>
                </a:solidFill>
                <a:latin typeface="맑은 고딕" panose="020B0503020000020004" pitchFamily="34" charset="-127"/>
              </a:rPr>
              <a:t>מ</a:t>
            </a:r>
            <a:r>
              <a:rPr lang="en-US" altLang="ko-KR" sz="9600" b="1" smtClean="0">
                <a:solidFill>
                  <a:srgbClr val="FFFF00"/>
                </a:solidFill>
                <a:latin typeface="맑은 고딕" panose="020B0503020000020004" pitchFamily="34" charset="-127"/>
              </a:rPr>
              <a:t> </a:t>
            </a:r>
            <a:r>
              <a:rPr lang="en-US" altLang="ko-KR" sz="5400" b="1" smtClean="0">
                <a:solidFill>
                  <a:srgbClr val="FFFF00"/>
                </a:solidFill>
                <a:latin typeface="맑은 고딕" panose="020B0503020000020004" pitchFamily="34" charset="-127"/>
              </a:rPr>
              <a:t>air</a:t>
            </a:r>
            <a:r>
              <a:rPr lang="en-US" altLang="ko-KR" sz="5400" b="1">
                <a:solidFill>
                  <a:srgbClr val="FFFF00"/>
                </a:solidFill>
                <a:latin typeface="맑은 고딕" panose="020B0503020000020004" pitchFamily="34" charset="-127"/>
              </a:rPr>
              <a:t/>
            </a:r>
            <a:br>
              <a:rPr lang="en-US" altLang="ko-KR" sz="5400" b="1">
                <a:solidFill>
                  <a:srgbClr val="FFFF00"/>
                </a:solidFill>
                <a:latin typeface="맑은 고딕" panose="020B0503020000020004" pitchFamily="34" charset="-127"/>
              </a:rPr>
            </a:br>
            <a:r>
              <a:rPr lang="he-IL" altLang="ko-KR" sz="9600" b="1" smtClean="0">
                <a:solidFill>
                  <a:srgbClr val="FFFF00"/>
                </a:solidFill>
                <a:latin typeface="맑은 고딕" panose="020B0503020000020004" pitchFamily="34" charset="-127"/>
              </a:rPr>
              <a:t>צ</a:t>
            </a:r>
            <a:r>
              <a:rPr lang="en-US" altLang="ko-KR" sz="9600" b="1" smtClean="0">
                <a:solidFill>
                  <a:srgbClr val="FFFF00"/>
                </a:solidFill>
                <a:latin typeface="맑은 고딕" panose="020B0503020000020004" pitchFamily="34" charset="-127"/>
              </a:rPr>
              <a:t> </a:t>
            </a:r>
            <a:r>
              <a:rPr lang="en-US" altLang="ko-KR" sz="5400" b="1" smtClean="0">
                <a:solidFill>
                  <a:srgbClr val="FFFF00"/>
                </a:solidFill>
                <a:latin typeface="맑은 고딕" panose="020B0503020000020004" pitchFamily="34" charset="-127"/>
              </a:rPr>
              <a:t>rumput  </a:t>
            </a:r>
            <a:r>
              <a:rPr lang="he-IL" altLang="ko-KR" sz="9600" b="1" smtClean="0">
                <a:solidFill>
                  <a:srgbClr val="FFFF00"/>
                </a:solidFill>
                <a:latin typeface="맑은 고딕" panose="020B0503020000020004" pitchFamily="34" charset="-127"/>
              </a:rPr>
              <a:t>ר</a:t>
            </a:r>
            <a:r>
              <a:rPr lang="en-US" altLang="ko-KR" sz="9600" b="1">
                <a:solidFill>
                  <a:srgbClr val="FFFF00"/>
                </a:solidFill>
                <a:latin typeface="맑은 고딕" panose="020B0503020000020004" pitchFamily="34" charset="-127"/>
              </a:rPr>
              <a:t> </a:t>
            </a:r>
            <a:r>
              <a:rPr lang="en-US" altLang="ko-KR" sz="5400" b="1" smtClean="0">
                <a:solidFill>
                  <a:srgbClr val="FFFF00"/>
                </a:solidFill>
                <a:latin typeface="맑은 고딕" panose="020B0503020000020004" pitchFamily="34" charset="-127"/>
              </a:rPr>
              <a:t>Kepala </a:t>
            </a:r>
            <a:br>
              <a:rPr lang="en-US" altLang="ko-KR" sz="5400" b="1" smtClean="0">
                <a:solidFill>
                  <a:srgbClr val="FFFF00"/>
                </a:solidFill>
                <a:latin typeface="맑은 고딕" panose="020B0503020000020004" pitchFamily="34" charset="-127"/>
              </a:rPr>
            </a:br>
            <a:endParaRPr lang="en-US" sz="5400">
              <a:solidFill>
                <a:schemeClr val="bg1"/>
              </a:solidFill>
              <a:latin typeface="+mn-ea"/>
              <a:ea typeface="+mn-ea"/>
            </a:endParaRPr>
          </a:p>
        </p:txBody>
      </p:sp>
    </p:spTree>
    <p:extLst>
      <p:ext uri="{BB962C8B-B14F-4D97-AF65-F5344CB8AC3E}">
        <p14:creationId xmlns:p14="http://schemas.microsoft.com/office/powerpoint/2010/main" val="202629841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00B05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12651" y="170122"/>
            <a:ext cx="11802139" cy="6528390"/>
          </a:xfrm>
        </p:spPr>
        <p:txBody>
          <a:bodyPr anchor="ctr">
            <a:noAutofit/>
          </a:bodyPr>
          <a:lstStyle/>
          <a:p>
            <a:pPr algn="ctr" latinLnBrk="1"/>
            <a:r>
              <a:rPr lang="en-US" altLang="ko-KR" sz="9600" b="1" smtClean="0">
                <a:solidFill>
                  <a:srgbClr val="FFFF00"/>
                </a:solidFill>
                <a:latin typeface="맑은 고딕" panose="020B0503020000020004" pitchFamily="34" charset="-127"/>
              </a:rPr>
              <a:t>Kisah Ideologi penubuhan pengasasan Kerajaan </a:t>
            </a:r>
            <a:r>
              <a:rPr lang="en-US" altLang="ko-KR" sz="9600" b="1">
                <a:solidFill>
                  <a:srgbClr val="FFFF00"/>
                </a:solidFill>
                <a:latin typeface="맑은 고딕" panose="020B0503020000020004" pitchFamily="34" charset="-127"/>
              </a:rPr>
              <a:t>Allah</a:t>
            </a:r>
            <a:endParaRPr lang="he-IL" altLang="ko-KR" sz="19900" b="1">
              <a:solidFill>
                <a:srgbClr val="FFFF00"/>
              </a:solidFill>
              <a:latin typeface="맑은 고딕" panose="020B0503020000020004" pitchFamily="34" charset="-127"/>
            </a:endParaRPr>
          </a:p>
        </p:txBody>
      </p:sp>
    </p:spTree>
    <p:extLst>
      <p:ext uri="{BB962C8B-B14F-4D97-AF65-F5344CB8AC3E}">
        <p14:creationId xmlns:p14="http://schemas.microsoft.com/office/powerpoint/2010/main" val="51021797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00B05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12651" y="170122"/>
            <a:ext cx="11802139" cy="6528390"/>
          </a:xfrm>
        </p:spPr>
        <p:txBody>
          <a:bodyPr anchor="t">
            <a:noAutofit/>
          </a:bodyPr>
          <a:lstStyle/>
          <a:p>
            <a:pPr latinLnBrk="1"/>
            <a:r>
              <a:rPr lang="en-US" altLang="ko-KR" sz="5400" b="1" smtClean="0">
                <a:solidFill>
                  <a:srgbClr val="002060"/>
                </a:solidFill>
                <a:latin typeface="맑은 고딕" panose="020B0503020000020004" pitchFamily="34" charset="-127"/>
              </a:rPr>
              <a:t>Kisah kitab Kejadian ialah sebuah Ideologi penubuhan dan pengasasan kerajaan Allah.</a:t>
            </a:r>
            <a:r>
              <a:rPr lang="en-US" altLang="ko-KR" sz="5400" b="1" smtClean="0">
                <a:solidFill>
                  <a:srgbClr val="FFFF00"/>
                </a:solidFill>
                <a:latin typeface="맑은 고딕" panose="020B0503020000020004" pitchFamily="34" charset="-127"/>
              </a:rPr>
              <a:t/>
            </a:r>
            <a:br>
              <a:rPr lang="en-US" altLang="ko-KR" sz="5400" b="1" smtClean="0">
                <a:solidFill>
                  <a:srgbClr val="FFFF00"/>
                </a:solidFill>
                <a:latin typeface="맑은 고딕" panose="020B0503020000020004" pitchFamily="34" charset="-127"/>
              </a:rPr>
            </a:br>
            <a:r>
              <a:rPr lang="en-US" altLang="ko-KR" sz="5400" b="1">
                <a:solidFill>
                  <a:srgbClr val="FFFF00"/>
                </a:solidFill>
                <a:latin typeface="맑은 고딕" panose="020B0503020000020004" pitchFamily="34" charset="-127"/>
              </a:rPr>
              <a:t>Ideologi </a:t>
            </a:r>
            <a:r>
              <a:rPr lang="en-US" altLang="ko-KR" sz="5400" b="1" smtClean="0">
                <a:solidFill>
                  <a:srgbClr val="FFFF00"/>
                </a:solidFill>
                <a:latin typeface="맑은 고딕" panose="020B0503020000020004" pitchFamily="34" charset="-127"/>
              </a:rPr>
              <a:t>Kerajaan Allah tersebut </a:t>
            </a:r>
            <a:r>
              <a:rPr lang="en-US" altLang="ko-KR" sz="5400" b="1">
                <a:solidFill>
                  <a:srgbClr val="FFFF00"/>
                </a:solidFill>
                <a:latin typeface="맑은 고딕" panose="020B0503020000020004" pitchFamily="34" charset="-127"/>
              </a:rPr>
              <a:t>diperlukan sebagai faktor yang terpenting malah sebagai faktor penentu untuk merupakan proses perpaduan umatnya.</a:t>
            </a:r>
            <a:endParaRPr lang="en-US" sz="5400">
              <a:solidFill>
                <a:schemeClr val="bg1"/>
              </a:solidFill>
              <a:latin typeface="+mn-ea"/>
              <a:ea typeface="+mn-ea"/>
            </a:endParaRPr>
          </a:p>
        </p:txBody>
      </p:sp>
    </p:spTree>
    <p:extLst>
      <p:ext uri="{BB962C8B-B14F-4D97-AF65-F5344CB8AC3E}">
        <p14:creationId xmlns:p14="http://schemas.microsoft.com/office/powerpoint/2010/main" val="95129934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00B05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12651" y="170122"/>
            <a:ext cx="11802139" cy="6528390"/>
          </a:xfrm>
        </p:spPr>
        <p:txBody>
          <a:bodyPr anchor="t">
            <a:noAutofit/>
          </a:bodyPr>
          <a:lstStyle/>
          <a:p>
            <a:pPr latinLnBrk="1"/>
            <a:r>
              <a:rPr lang="en-US" altLang="ko-KR" sz="5400" b="1">
                <a:solidFill>
                  <a:srgbClr val="002060"/>
                </a:solidFill>
                <a:latin typeface="맑은 고딕" panose="020B0503020000020004" pitchFamily="34" charset="-127"/>
              </a:rPr>
              <a:t>Menurut Karl Wolfgang Deutsch, konflik tercetus apabila terdapat perbezaan matlamat, jangkaan, kemahuan dan cara pendekatan antara dua pihak.</a:t>
            </a:r>
          </a:p>
        </p:txBody>
      </p:sp>
    </p:spTree>
    <p:extLst>
      <p:ext uri="{BB962C8B-B14F-4D97-AF65-F5344CB8AC3E}">
        <p14:creationId xmlns:p14="http://schemas.microsoft.com/office/powerpoint/2010/main" val="208431489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0B05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12651" y="170122"/>
            <a:ext cx="11802139" cy="6528390"/>
          </a:xfrm>
        </p:spPr>
        <p:txBody>
          <a:bodyPr anchor="t">
            <a:noAutofit/>
          </a:bodyPr>
          <a:lstStyle/>
          <a:p>
            <a:pPr latinLnBrk="1"/>
            <a:r>
              <a:rPr lang="en-US" altLang="ko-KR" sz="5400" b="1">
                <a:solidFill>
                  <a:srgbClr val="002060"/>
                </a:solidFill>
                <a:latin typeface="맑은 고딕" panose="020B0503020000020004" pitchFamily="34" charset="-127"/>
              </a:rPr>
              <a:t>Tokoh falsafah politik Inggeris, Thomas Hob-bes pula menyatakan konflik sentiasa wujud selagi ada kuasa kerana masyarakat akan sentiasa bersaing dan berlumba untuk mendapatkan kuasa atau kedudukan yang ditakrifkan sebagai sumber yang terhad.</a:t>
            </a:r>
          </a:p>
        </p:txBody>
      </p:sp>
    </p:spTree>
    <p:extLst>
      <p:ext uri="{BB962C8B-B14F-4D97-AF65-F5344CB8AC3E}">
        <p14:creationId xmlns:p14="http://schemas.microsoft.com/office/powerpoint/2010/main" val="82121994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00B05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12651" y="170122"/>
            <a:ext cx="11802139" cy="6528390"/>
          </a:xfrm>
        </p:spPr>
        <p:txBody>
          <a:bodyPr anchor="t">
            <a:noAutofit/>
          </a:bodyPr>
          <a:lstStyle/>
          <a:p>
            <a:pPr latinLnBrk="1"/>
            <a:r>
              <a:rPr lang="en-US" altLang="ko-KR" sz="5400" b="1" smtClean="0">
                <a:solidFill>
                  <a:srgbClr val="FFFF00"/>
                </a:solidFill>
                <a:latin typeface="맑은 고딕" panose="020B0503020000020004" pitchFamily="34" charset="-127"/>
              </a:rPr>
              <a:t>Ideologi </a:t>
            </a:r>
            <a:r>
              <a:rPr lang="en-US" altLang="ko-KR" sz="5400" b="1">
                <a:solidFill>
                  <a:srgbClr val="FFFF00"/>
                </a:solidFill>
                <a:latin typeface="맑은 고딕" panose="020B0503020000020004" pitchFamily="34" charset="-127"/>
              </a:rPr>
              <a:t>kerajaan baharu </a:t>
            </a:r>
            <a:r>
              <a:rPr lang="en-US" altLang="ko-KR" sz="5400" b="1" smtClean="0">
                <a:solidFill>
                  <a:srgbClr val="002060"/>
                </a:solidFill>
                <a:latin typeface="맑은 고딕" panose="020B0503020000020004" pitchFamily="34" charset="-127"/>
              </a:rPr>
              <a:t>membuat </a:t>
            </a:r>
            <a:r>
              <a:rPr lang="en-US" altLang="ko-KR" sz="5400" b="1">
                <a:solidFill>
                  <a:srgbClr val="002060"/>
                </a:solidFill>
                <a:latin typeface="맑은 고딕" panose="020B0503020000020004" pitchFamily="34" charset="-127"/>
              </a:rPr>
              <a:t>kesinambungan hubungan penganut-penganutnya, perpaduan, keharmonian, tolak ansur, saling hormat dan juga menghindarkan konflik dalam kalangan </a:t>
            </a:r>
            <a:r>
              <a:rPr lang="en-US" altLang="ko-KR" sz="5400" b="1" smtClean="0">
                <a:solidFill>
                  <a:srgbClr val="002060"/>
                </a:solidFill>
                <a:latin typeface="맑은 고딕" panose="020B0503020000020004" pitchFamily="34" charset="-127"/>
              </a:rPr>
              <a:t>orang-orang yang diperhambakan di dalam tamadun kerajaan Mesir.</a:t>
            </a:r>
            <a:endParaRPr lang="en-US" sz="5400">
              <a:solidFill>
                <a:schemeClr val="bg1"/>
              </a:solidFill>
              <a:latin typeface="+mn-ea"/>
              <a:ea typeface="+mn-ea"/>
            </a:endParaRPr>
          </a:p>
        </p:txBody>
      </p:sp>
    </p:spTree>
    <p:extLst>
      <p:ext uri="{BB962C8B-B14F-4D97-AF65-F5344CB8AC3E}">
        <p14:creationId xmlns:p14="http://schemas.microsoft.com/office/powerpoint/2010/main" val="202097456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cdn.britannica.com/81/138681-050-3E9961A5/Detail-ceiling-fresco-Michelangelo-Vatican-City-Sistin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822471"/>
            <a:ext cx="12192000" cy="8122922"/>
          </a:xfrm>
          <a:prstGeom prst="rect">
            <a:avLst/>
          </a:prstGeom>
          <a:noFill/>
          <a:extLst>
            <a:ext uri="{909E8E84-426E-40DD-AFC4-6F175D3DCCD1}">
              <a14:hiddenFill xmlns:a14="http://schemas.microsoft.com/office/drawing/2010/main">
                <a:solidFill>
                  <a:srgbClr val="FFFFFF"/>
                </a:solidFill>
              </a14:hiddenFill>
            </a:ext>
          </a:extLst>
        </p:spPr>
      </p:pic>
      <p:sp>
        <p:nvSpPr>
          <p:cNvPr id="4" name="모서리가 둥근 직사각형 3"/>
          <p:cNvSpPr/>
          <p:nvPr/>
        </p:nvSpPr>
        <p:spPr>
          <a:xfrm>
            <a:off x="1747520" y="742008"/>
            <a:ext cx="8199120" cy="1696392"/>
          </a:xfrm>
          <a:prstGeom prst="roundRect">
            <a:avLst/>
          </a:prstGeom>
          <a:solidFill>
            <a:srgbClr val="00B050">
              <a:alpha val="59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a:ln>
                  <a:noFill/>
                </a:ln>
                <a:solidFill>
                  <a:srgbClr val="FFFF00"/>
                </a:solidFill>
                <a:effectLst/>
                <a:uLnTx/>
                <a:uFillTx/>
                <a:latin typeface="Calibri" panose="020F0502020204030204"/>
                <a:ea typeface="+mn-ea"/>
                <a:cs typeface="+mn-cs"/>
              </a:rPr>
              <a:t>Tafsiran Kejadian</a:t>
            </a:r>
          </a:p>
        </p:txBody>
      </p:sp>
      <p:sp>
        <p:nvSpPr>
          <p:cNvPr id="2" name="직사각형 1"/>
          <p:cNvSpPr/>
          <p:nvPr/>
        </p:nvSpPr>
        <p:spPr>
          <a:xfrm>
            <a:off x="0" y="4111034"/>
            <a:ext cx="12192000" cy="1876811"/>
          </a:xfrm>
          <a:prstGeom prst="rect">
            <a:avLst/>
          </a:prstGeom>
          <a:solidFill>
            <a:srgbClr val="FFFF00">
              <a:alpha val="55000"/>
            </a:srgb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he-IL" sz="6000" b="0" i="0" u="none" strike="noStrike" kern="1200" cap="none" spc="0" normalizeH="0" baseline="0" noProof="0">
                <a:ln>
                  <a:noFill/>
                </a:ln>
                <a:solidFill>
                  <a:srgbClr val="002060"/>
                </a:solidFill>
                <a:effectLst/>
                <a:uLnTx/>
                <a:uFillTx/>
                <a:latin typeface="Adobe Hebrew" panose="02040503050201020203" pitchFamily="18" charset="-79"/>
                <a:ea typeface="+mn-ea"/>
                <a:cs typeface="Adobe Hebrew" panose="02040503050201020203" pitchFamily="18" charset="-79"/>
              </a:rPr>
              <a:t>בְּרֵאשִׁית בָּרָא אֱלֹהִים אֵת הַשָּׁמַיִם וְאֵת הָאָרֶץ׃</a:t>
            </a:r>
            <a:endParaRPr kumimoji="0" lang="en-US" sz="6000" b="0" i="0" u="none" strike="noStrike" kern="1200" cap="none" spc="0" normalizeH="0" baseline="0" noProof="0">
              <a:ln>
                <a:noFill/>
              </a:ln>
              <a:solidFill>
                <a:srgbClr val="002060"/>
              </a:solidFill>
              <a:effectLst/>
              <a:uLnTx/>
              <a:uFillTx/>
              <a:latin typeface="Adobe Hebrew" panose="02040503050201020203" pitchFamily="18" charset="-79"/>
              <a:ea typeface="+mn-ea"/>
              <a:cs typeface="Adobe Hebrew" panose="02040503050201020203" pitchFamily="18" charset="-79"/>
            </a:endParaRPr>
          </a:p>
        </p:txBody>
      </p:sp>
    </p:spTree>
    <p:extLst>
      <p:ext uri="{BB962C8B-B14F-4D97-AF65-F5344CB8AC3E}">
        <p14:creationId xmlns:p14="http://schemas.microsoft.com/office/powerpoint/2010/main" val="284990023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00B05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12651" y="170122"/>
            <a:ext cx="11802139" cy="6528390"/>
          </a:xfrm>
        </p:spPr>
        <p:txBody>
          <a:bodyPr anchor="ctr">
            <a:noAutofit/>
          </a:bodyPr>
          <a:lstStyle/>
          <a:p>
            <a:pPr algn="ctr" latinLnBrk="1"/>
            <a:r>
              <a:rPr lang="he-IL" altLang="ko-KR" sz="19900" b="1" smtClean="0">
                <a:solidFill>
                  <a:srgbClr val="FFFF00"/>
                </a:solidFill>
                <a:latin typeface="맑은 고딕" panose="020B0503020000020004" pitchFamily="34" charset="-127"/>
              </a:rPr>
              <a:t>בְּרֵאשִׁית</a:t>
            </a:r>
            <a:endParaRPr lang="he-IL" altLang="ko-KR" sz="19900" b="1">
              <a:solidFill>
                <a:srgbClr val="FFFF00"/>
              </a:solidFill>
              <a:latin typeface="맑은 고딕" panose="020B0503020000020004" pitchFamily="34" charset="-127"/>
            </a:endParaRPr>
          </a:p>
        </p:txBody>
      </p:sp>
    </p:spTree>
    <p:extLst>
      <p:ext uri="{BB962C8B-B14F-4D97-AF65-F5344CB8AC3E}">
        <p14:creationId xmlns:p14="http://schemas.microsoft.com/office/powerpoint/2010/main" val="59517123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00B05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12651" y="170121"/>
            <a:ext cx="11802139" cy="6518545"/>
          </a:xfrm>
        </p:spPr>
        <p:txBody>
          <a:bodyPr anchor="ctr">
            <a:noAutofit/>
          </a:bodyPr>
          <a:lstStyle/>
          <a:p>
            <a:pPr algn="ctr" latinLnBrk="1"/>
            <a:r>
              <a:rPr lang="en-US" altLang="ko-KR" sz="9600" b="1">
                <a:solidFill>
                  <a:srgbClr val="FFFF00"/>
                </a:solidFill>
                <a:latin typeface="맑은 고딕" panose="020B0503020000020004" pitchFamily="34" charset="-127"/>
              </a:rPr>
              <a:t> </a:t>
            </a:r>
            <a:r>
              <a:rPr lang="he-IL" altLang="ko-KR" sz="35400" b="1">
                <a:solidFill>
                  <a:srgbClr val="FFFF00"/>
                </a:solidFill>
                <a:latin typeface="맑은 고딕" panose="020B0503020000020004" pitchFamily="34" charset="-127"/>
              </a:rPr>
              <a:t>ב</a:t>
            </a:r>
            <a:r>
              <a:rPr lang="en-US" altLang="ko-KR" sz="35400" b="1">
                <a:solidFill>
                  <a:srgbClr val="FFFF00"/>
                </a:solidFill>
                <a:latin typeface="맑은 고딕" panose="020B0503020000020004" pitchFamily="34" charset="-127"/>
              </a:rPr>
              <a:t> </a:t>
            </a:r>
            <a:r>
              <a:rPr lang="en-US" altLang="ko-KR" sz="9600" b="1" smtClean="0">
                <a:solidFill>
                  <a:srgbClr val="FFFF00"/>
                </a:solidFill>
                <a:latin typeface="맑은 고딕" panose="020B0503020000020004" pitchFamily="34" charset="-127"/>
              </a:rPr>
              <a:t>Rumah</a:t>
            </a:r>
            <a:br>
              <a:rPr lang="en-US" altLang="ko-KR" sz="9600" b="1" smtClean="0">
                <a:solidFill>
                  <a:srgbClr val="FFFF00"/>
                </a:solidFill>
                <a:latin typeface="맑은 고딕" panose="020B0503020000020004" pitchFamily="34" charset="-127"/>
              </a:rPr>
            </a:br>
            <a:r>
              <a:rPr lang="en-US" altLang="ko-KR" sz="8800" b="1" smtClean="0">
                <a:solidFill>
                  <a:srgbClr val="002060"/>
                </a:solidFill>
                <a:latin typeface="맑은 고딕" panose="020B0503020000020004" pitchFamily="34" charset="-127"/>
              </a:rPr>
              <a:t>Dalam, melalui, pada</a:t>
            </a:r>
            <a:endParaRPr lang="he-IL" altLang="ko-KR" sz="16600" b="1">
              <a:solidFill>
                <a:srgbClr val="002060"/>
              </a:solidFill>
              <a:latin typeface="맑은 고딕" panose="020B0503020000020004" pitchFamily="34" charset="-127"/>
            </a:endParaRPr>
          </a:p>
        </p:txBody>
      </p:sp>
    </p:spTree>
    <p:extLst>
      <p:ext uri="{BB962C8B-B14F-4D97-AF65-F5344CB8AC3E}">
        <p14:creationId xmlns:p14="http://schemas.microsoft.com/office/powerpoint/2010/main" val="217672404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00B05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12651" y="170122"/>
            <a:ext cx="11802139" cy="6528390"/>
          </a:xfrm>
        </p:spPr>
        <p:txBody>
          <a:bodyPr anchor="ctr">
            <a:noAutofit/>
          </a:bodyPr>
          <a:lstStyle/>
          <a:p>
            <a:pPr algn="ctr" latinLnBrk="1"/>
            <a:r>
              <a:rPr lang="he-IL" altLang="ko-KR" sz="35400" b="1" smtClean="0">
                <a:solidFill>
                  <a:srgbClr val="FFFF00"/>
                </a:solidFill>
                <a:latin typeface="맑은 고딕" panose="020B0503020000020004" pitchFamily="34" charset="-127"/>
              </a:rPr>
              <a:t>ר</a:t>
            </a:r>
            <a:r>
              <a:rPr lang="en-US" altLang="ko-KR" sz="35400" b="1" smtClean="0">
                <a:solidFill>
                  <a:srgbClr val="FFFF00"/>
                </a:solidFill>
                <a:latin typeface="맑은 고딕" panose="020B0503020000020004" pitchFamily="34" charset="-127"/>
              </a:rPr>
              <a:t> </a:t>
            </a:r>
            <a:r>
              <a:rPr lang="en-US" altLang="ko-KR" sz="9600" b="1" smtClean="0">
                <a:solidFill>
                  <a:srgbClr val="FFFF00"/>
                </a:solidFill>
                <a:latin typeface="맑은 고딕" panose="020B0503020000020004" pitchFamily="34" charset="-127"/>
              </a:rPr>
              <a:t>Kepala</a:t>
            </a:r>
            <a:br>
              <a:rPr lang="en-US" altLang="ko-KR" sz="9600" b="1" smtClean="0">
                <a:solidFill>
                  <a:srgbClr val="FFFF00"/>
                </a:solidFill>
                <a:latin typeface="맑은 고딕" panose="020B0503020000020004" pitchFamily="34" charset="-127"/>
              </a:rPr>
            </a:br>
            <a:r>
              <a:rPr lang="en-US" altLang="ko-KR" sz="8000" b="1" smtClean="0">
                <a:solidFill>
                  <a:srgbClr val="002060"/>
                </a:solidFill>
                <a:latin typeface="맑은 고딕" panose="020B0503020000020004" pitchFamily="34" charset="-127"/>
              </a:rPr>
              <a:t>Sulung, Ketua, Pertama</a:t>
            </a:r>
            <a:endParaRPr lang="he-IL" altLang="ko-KR" sz="13800" b="1">
              <a:solidFill>
                <a:srgbClr val="002060"/>
              </a:solidFill>
              <a:latin typeface="맑은 고딕" panose="020B0503020000020004" pitchFamily="34" charset="-127"/>
            </a:endParaRPr>
          </a:p>
        </p:txBody>
      </p:sp>
    </p:spTree>
    <p:extLst>
      <p:ext uri="{BB962C8B-B14F-4D97-AF65-F5344CB8AC3E}">
        <p14:creationId xmlns:p14="http://schemas.microsoft.com/office/powerpoint/2010/main" val="113981866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12651" y="170122"/>
            <a:ext cx="11802139" cy="6528390"/>
          </a:xfrm>
        </p:spPr>
        <p:txBody>
          <a:bodyPr anchor="t">
            <a:noAutofit/>
          </a:bodyPr>
          <a:lstStyle/>
          <a:p>
            <a:pPr latinLnBrk="1"/>
            <a:r>
              <a:rPr lang="en-US" sz="5400" b="1" smtClean="0">
                <a:latin typeface="Malgun Gothic" panose="020B0503020000020004" pitchFamily="34" charset="-127"/>
                <a:ea typeface="Malgun Gothic" panose="020B0503020000020004" pitchFamily="34" charset="-127"/>
              </a:rPr>
              <a:t>Kejadian 1:1-2:4a </a:t>
            </a:r>
            <a:r>
              <a:rPr lang="en-US" sz="4800" b="1" smtClean="0">
                <a:solidFill>
                  <a:srgbClr val="00B050"/>
                </a:solidFill>
                <a:latin typeface="Malgun Gothic" panose="020B0503020000020004" pitchFamily="34" charset="-127"/>
                <a:ea typeface="Malgun Gothic" panose="020B0503020000020004" pitchFamily="34" charset="-127"/>
              </a:rPr>
              <a:t>/ Prakata Toledot</a:t>
            </a:r>
            <a:r>
              <a:rPr lang="en-US" sz="5400" b="1">
                <a:latin typeface="Malgun Gothic" panose="020B0503020000020004" pitchFamily="34" charset="-127"/>
                <a:ea typeface="Malgun Gothic" panose="020B0503020000020004" pitchFamily="34" charset="-127"/>
              </a:rPr>
              <a:t/>
            </a:r>
            <a:br>
              <a:rPr lang="en-US" sz="5400" b="1">
                <a:latin typeface="Malgun Gothic" panose="020B0503020000020004" pitchFamily="34" charset="-127"/>
                <a:ea typeface="Malgun Gothic" panose="020B0503020000020004" pitchFamily="34" charset="-127"/>
              </a:rPr>
            </a:br>
            <a:r>
              <a:rPr lang="he-IL" sz="5400" smtClean="0">
                <a:solidFill>
                  <a:srgbClr val="002060"/>
                </a:solidFill>
                <a:latin typeface="Adobe Hebrew" panose="02040503050201020203" pitchFamily="18" charset="-79"/>
                <a:cs typeface="Adobe Hebrew" panose="02040503050201020203" pitchFamily="18" charset="-79"/>
              </a:rPr>
              <a:t>בְּרֵאשִׁית </a:t>
            </a:r>
            <a:r>
              <a:rPr lang="he-IL" sz="5400">
                <a:solidFill>
                  <a:srgbClr val="002060"/>
                </a:solidFill>
                <a:latin typeface="Adobe Hebrew" panose="02040503050201020203" pitchFamily="18" charset="-79"/>
                <a:cs typeface="Adobe Hebrew" panose="02040503050201020203" pitchFamily="18" charset="-79"/>
              </a:rPr>
              <a:t>בָּרָא אֱלֹהִים אֵת הַשָּׁמַיִם וְאֵת </a:t>
            </a:r>
            <a:r>
              <a:rPr lang="he-IL" sz="5400" smtClean="0">
                <a:solidFill>
                  <a:srgbClr val="002060"/>
                </a:solidFill>
                <a:latin typeface="Adobe Hebrew" panose="02040503050201020203" pitchFamily="18" charset="-79"/>
                <a:cs typeface="Adobe Hebrew" panose="02040503050201020203" pitchFamily="18" charset="-79"/>
              </a:rPr>
              <a:t>הָאָרֶץ׃</a:t>
            </a:r>
            <a:r>
              <a:rPr lang="en-US" sz="5400">
                <a:solidFill>
                  <a:srgbClr val="002060"/>
                </a:solidFill>
                <a:latin typeface="Adobe Hebrew" panose="02040503050201020203" pitchFamily="18" charset="-79"/>
                <a:cs typeface="Adobe Hebrew" panose="02040503050201020203" pitchFamily="18" charset="-79"/>
              </a:rPr>
              <a:t> </a:t>
            </a:r>
            <a:r>
              <a:rPr lang="en-US" sz="5400" smtClean="0">
                <a:solidFill>
                  <a:srgbClr val="002060"/>
                </a:solidFill>
                <a:latin typeface="Adobe Hebrew" panose="02040503050201020203" pitchFamily="18" charset="-79"/>
                <a:cs typeface="Adobe Hebrew" panose="02040503050201020203" pitchFamily="18" charset="-79"/>
              </a:rPr>
              <a:t/>
            </a:r>
            <a:br>
              <a:rPr lang="en-US" sz="5400" smtClean="0">
                <a:solidFill>
                  <a:srgbClr val="002060"/>
                </a:solidFill>
                <a:latin typeface="Adobe Hebrew" panose="02040503050201020203" pitchFamily="18" charset="-79"/>
                <a:cs typeface="Adobe Hebrew" panose="02040503050201020203" pitchFamily="18" charset="-79"/>
              </a:rPr>
            </a:br>
            <a:r>
              <a:rPr lang="en-US" sz="5400" b="1" smtClean="0">
                <a:solidFill>
                  <a:srgbClr val="FF0000"/>
                </a:solidFill>
                <a:latin typeface="Malgun Gothic" panose="020B0503020000020004" pitchFamily="34" charset="-127"/>
                <a:ea typeface="Malgun Gothic" panose="020B0503020000020004" pitchFamily="34" charset="-127"/>
                <a:cs typeface="Adobe Hebrew" panose="02040503050201020203" pitchFamily="18" charset="-79"/>
              </a:rPr>
              <a:t>Elohim ialah Perancang Agong.</a:t>
            </a:r>
            <a:r>
              <a:rPr lang="en-US" sz="5400" b="1">
                <a:solidFill>
                  <a:srgbClr val="FF0000"/>
                </a:solidFill>
                <a:latin typeface="Malgun Gothic" panose="020B0503020000020004" pitchFamily="34" charset="-127"/>
                <a:ea typeface="Malgun Gothic" panose="020B0503020000020004" pitchFamily="34" charset="-127"/>
                <a:cs typeface="Adobe Hebrew" panose="02040503050201020203" pitchFamily="18" charset="-79"/>
              </a:rPr>
              <a:t/>
            </a:r>
            <a:br>
              <a:rPr lang="en-US" sz="5400" b="1">
                <a:solidFill>
                  <a:srgbClr val="FF0000"/>
                </a:solidFill>
                <a:latin typeface="Malgun Gothic" panose="020B0503020000020004" pitchFamily="34" charset="-127"/>
                <a:ea typeface="Malgun Gothic" panose="020B0503020000020004" pitchFamily="34" charset="-127"/>
                <a:cs typeface="Adobe Hebrew" panose="02040503050201020203" pitchFamily="18" charset="-79"/>
              </a:rPr>
            </a:br>
            <a:endParaRPr lang="en-US" sz="5400" b="1">
              <a:solidFill>
                <a:srgbClr val="FF0000"/>
              </a:solidFill>
              <a:latin typeface="Malgun Gothic" panose="020B0503020000020004" pitchFamily="34" charset="-127"/>
              <a:ea typeface="Malgun Gothic" panose="020B0503020000020004" pitchFamily="34" charset="-127"/>
            </a:endParaRPr>
          </a:p>
        </p:txBody>
      </p:sp>
      <p:sp>
        <p:nvSpPr>
          <p:cNvPr id="3" name="모서리가 둥근 직사각형 2"/>
          <p:cNvSpPr/>
          <p:nvPr/>
        </p:nvSpPr>
        <p:spPr>
          <a:xfrm>
            <a:off x="212651" y="2600961"/>
            <a:ext cx="5304229" cy="3992880"/>
          </a:xfrm>
          <a:prstGeom prst="roundRect">
            <a:avLst/>
          </a:prstGeom>
          <a:solidFill>
            <a:srgbClr val="00B050">
              <a:alpha val="37000"/>
            </a:srgbClr>
          </a:solidFill>
          <a:ln w="762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5400" b="1" smtClean="0">
                <a:solidFill>
                  <a:srgbClr val="FFFF00"/>
                </a:solidFill>
                <a:latin typeface="Malgun Gothic" panose="020B0503020000020004" pitchFamily="34" charset="-127"/>
                <a:ea typeface="Malgun Gothic" panose="020B0503020000020004" pitchFamily="34" charset="-127"/>
                <a:cs typeface="Adobe Hebrew" panose="02040503050201020203" pitchFamily="18" charset="-79"/>
              </a:rPr>
              <a:t>1 </a:t>
            </a:r>
            <a:r>
              <a:rPr lang="en-US" sz="4400" b="1">
                <a:solidFill>
                  <a:srgbClr val="FFFF00"/>
                </a:solidFill>
                <a:latin typeface="Malgun Gothic" panose="020B0503020000020004" pitchFamily="34" charset="-127"/>
                <a:ea typeface="Malgun Gothic" panose="020B0503020000020004" pitchFamily="34" charset="-127"/>
                <a:cs typeface="Adobe Hebrew" panose="02040503050201020203" pitchFamily="18" charset="-79"/>
              </a:rPr>
              <a:t>Cahaya</a:t>
            </a:r>
            <a:r>
              <a:rPr lang="en-US" sz="5400" b="1">
                <a:solidFill>
                  <a:srgbClr val="FFFF00"/>
                </a:solidFill>
                <a:latin typeface="Malgun Gothic" panose="020B0503020000020004" pitchFamily="34" charset="-127"/>
                <a:ea typeface="Malgun Gothic" panose="020B0503020000020004" pitchFamily="34" charset="-127"/>
                <a:cs typeface="Adobe Hebrew" panose="02040503050201020203" pitchFamily="18" charset="-79"/>
              </a:rPr>
              <a:t/>
            </a:r>
            <a:br>
              <a:rPr lang="en-US" sz="5400" b="1">
                <a:solidFill>
                  <a:srgbClr val="FFFF00"/>
                </a:solidFill>
                <a:latin typeface="Malgun Gothic" panose="020B0503020000020004" pitchFamily="34" charset="-127"/>
                <a:ea typeface="Malgun Gothic" panose="020B0503020000020004" pitchFamily="34" charset="-127"/>
                <a:cs typeface="Adobe Hebrew" panose="02040503050201020203" pitchFamily="18" charset="-79"/>
              </a:rPr>
            </a:br>
            <a:r>
              <a:rPr lang="en-US" sz="4000" b="1">
                <a:solidFill>
                  <a:srgbClr val="FF0000"/>
                </a:solidFill>
                <a:latin typeface="Malgun Gothic" panose="020B0503020000020004" pitchFamily="34" charset="-127"/>
                <a:ea typeface="Malgun Gothic" panose="020B0503020000020004" pitchFamily="34" charset="-127"/>
                <a:cs typeface="Adobe Hebrew" panose="02040503050201020203" pitchFamily="18" charset="-79"/>
              </a:rPr>
              <a:t/>
            </a:r>
            <a:br>
              <a:rPr lang="en-US" sz="4000" b="1">
                <a:solidFill>
                  <a:srgbClr val="FF0000"/>
                </a:solidFill>
                <a:latin typeface="Malgun Gothic" panose="020B0503020000020004" pitchFamily="34" charset="-127"/>
                <a:ea typeface="Malgun Gothic" panose="020B0503020000020004" pitchFamily="34" charset="-127"/>
                <a:cs typeface="Adobe Hebrew" panose="02040503050201020203" pitchFamily="18" charset="-79"/>
              </a:rPr>
            </a:br>
            <a:r>
              <a:rPr lang="en-US" sz="5400" b="1">
                <a:solidFill>
                  <a:srgbClr val="00B0F0"/>
                </a:solidFill>
                <a:latin typeface="Malgun Gothic" panose="020B0503020000020004" pitchFamily="34" charset="-127"/>
                <a:ea typeface="Malgun Gothic" panose="020B0503020000020004" pitchFamily="34" charset="-127"/>
                <a:cs typeface="Adobe Hebrew" panose="02040503050201020203" pitchFamily="18" charset="-79"/>
              </a:rPr>
              <a:t>2 </a:t>
            </a:r>
            <a:r>
              <a:rPr lang="en-US" sz="4400" b="1">
                <a:solidFill>
                  <a:srgbClr val="00B0F0"/>
                </a:solidFill>
                <a:latin typeface="Malgun Gothic" panose="020B0503020000020004" pitchFamily="34" charset="-127"/>
                <a:ea typeface="Malgun Gothic" panose="020B0503020000020004" pitchFamily="34" charset="-127"/>
                <a:cs typeface="Adobe Hebrew" panose="02040503050201020203" pitchFamily="18" charset="-79"/>
              </a:rPr>
              <a:t>Cakerawala</a:t>
            </a:r>
            <a:r>
              <a:rPr lang="en-US" sz="5400" b="1">
                <a:solidFill>
                  <a:srgbClr val="FF0000"/>
                </a:solidFill>
                <a:latin typeface="Malgun Gothic" panose="020B0503020000020004" pitchFamily="34" charset="-127"/>
                <a:ea typeface="Malgun Gothic" panose="020B0503020000020004" pitchFamily="34" charset="-127"/>
                <a:cs typeface="Adobe Hebrew" panose="02040503050201020203" pitchFamily="18" charset="-79"/>
              </a:rPr>
              <a:t/>
            </a:r>
            <a:br>
              <a:rPr lang="en-US" sz="5400" b="1">
                <a:solidFill>
                  <a:srgbClr val="FF0000"/>
                </a:solidFill>
                <a:latin typeface="Malgun Gothic" panose="020B0503020000020004" pitchFamily="34" charset="-127"/>
                <a:ea typeface="Malgun Gothic" panose="020B0503020000020004" pitchFamily="34" charset="-127"/>
                <a:cs typeface="Adobe Hebrew" panose="02040503050201020203" pitchFamily="18" charset="-79"/>
              </a:rPr>
            </a:br>
            <a:r>
              <a:rPr lang="en-US" sz="4000" b="1">
                <a:solidFill>
                  <a:srgbClr val="FF0000"/>
                </a:solidFill>
                <a:latin typeface="Malgun Gothic" panose="020B0503020000020004" pitchFamily="34" charset="-127"/>
                <a:ea typeface="Malgun Gothic" panose="020B0503020000020004" pitchFamily="34" charset="-127"/>
                <a:cs typeface="Adobe Hebrew" panose="02040503050201020203" pitchFamily="18" charset="-79"/>
              </a:rPr>
              <a:t/>
            </a:r>
            <a:br>
              <a:rPr lang="en-US" sz="4000" b="1">
                <a:solidFill>
                  <a:srgbClr val="FF0000"/>
                </a:solidFill>
                <a:latin typeface="Malgun Gothic" panose="020B0503020000020004" pitchFamily="34" charset="-127"/>
                <a:ea typeface="Malgun Gothic" panose="020B0503020000020004" pitchFamily="34" charset="-127"/>
                <a:cs typeface="Adobe Hebrew" panose="02040503050201020203" pitchFamily="18" charset="-79"/>
              </a:rPr>
            </a:br>
            <a:r>
              <a:rPr lang="en-US" sz="5400" b="1">
                <a:solidFill>
                  <a:srgbClr val="00B050"/>
                </a:solidFill>
                <a:latin typeface="Malgun Gothic" panose="020B0503020000020004" pitchFamily="34" charset="-127"/>
                <a:ea typeface="Malgun Gothic" panose="020B0503020000020004" pitchFamily="34" charset="-127"/>
                <a:cs typeface="Adobe Hebrew" panose="02040503050201020203" pitchFamily="18" charset="-79"/>
              </a:rPr>
              <a:t>3 </a:t>
            </a:r>
            <a:r>
              <a:rPr lang="en-US" sz="4400" b="1">
                <a:solidFill>
                  <a:srgbClr val="00B050"/>
                </a:solidFill>
                <a:latin typeface="Malgun Gothic" panose="020B0503020000020004" pitchFamily="34" charset="-127"/>
                <a:ea typeface="Malgun Gothic" panose="020B0503020000020004" pitchFamily="34" charset="-127"/>
                <a:cs typeface="Adobe Hebrew" panose="02040503050201020203" pitchFamily="18" charset="-79"/>
              </a:rPr>
              <a:t>Darat dan Laut</a:t>
            </a:r>
            <a:endParaRPr lang="en-US">
              <a:solidFill>
                <a:srgbClr val="00B050"/>
              </a:solidFill>
            </a:endParaRPr>
          </a:p>
        </p:txBody>
      </p:sp>
      <p:sp>
        <p:nvSpPr>
          <p:cNvPr id="4" name="모서리가 둥근 직사각형 3"/>
          <p:cNvSpPr/>
          <p:nvPr/>
        </p:nvSpPr>
        <p:spPr>
          <a:xfrm>
            <a:off x="6461760" y="2600961"/>
            <a:ext cx="5553030" cy="3992880"/>
          </a:xfrm>
          <a:prstGeom prst="roundRect">
            <a:avLst/>
          </a:prstGeom>
          <a:solidFill>
            <a:srgbClr val="FFFF00">
              <a:alpha val="37000"/>
            </a:srgbClr>
          </a:solidFill>
          <a:ln w="762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5400" b="1" smtClean="0">
                <a:solidFill>
                  <a:srgbClr val="FFC000"/>
                </a:solidFill>
                <a:latin typeface="Malgun Gothic" panose="020B0503020000020004" pitchFamily="34" charset="-127"/>
                <a:ea typeface="Malgun Gothic" panose="020B0503020000020004" pitchFamily="34" charset="-127"/>
                <a:cs typeface="Adobe Hebrew" panose="02040503050201020203" pitchFamily="18" charset="-79"/>
              </a:rPr>
              <a:t>4 </a:t>
            </a:r>
            <a:r>
              <a:rPr lang="en-US" sz="4000" b="1" smtClean="0">
                <a:solidFill>
                  <a:srgbClr val="FFC000"/>
                </a:solidFill>
                <a:latin typeface="Malgun Gothic" panose="020B0503020000020004" pitchFamily="34" charset="-127"/>
                <a:ea typeface="Malgun Gothic" panose="020B0503020000020004" pitchFamily="34" charset="-127"/>
                <a:cs typeface="Adobe Hebrew" panose="02040503050201020203" pitchFamily="18" charset="-79"/>
              </a:rPr>
              <a:t>Matahari, Bulan dan bitang-bintang</a:t>
            </a:r>
            <a:r>
              <a:rPr lang="en-US" sz="5400" b="1">
                <a:solidFill>
                  <a:srgbClr val="FFC000"/>
                </a:solidFill>
                <a:latin typeface="Malgun Gothic" panose="020B0503020000020004" pitchFamily="34" charset="-127"/>
                <a:ea typeface="Malgun Gothic" panose="020B0503020000020004" pitchFamily="34" charset="-127"/>
                <a:cs typeface="Adobe Hebrew" panose="02040503050201020203" pitchFamily="18" charset="-79"/>
              </a:rPr>
              <a:t/>
            </a:r>
            <a:br>
              <a:rPr lang="en-US" sz="5400" b="1">
                <a:solidFill>
                  <a:srgbClr val="FFC000"/>
                </a:solidFill>
                <a:latin typeface="Malgun Gothic" panose="020B0503020000020004" pitchFamily="34" charset="-127"/>
                <a:ea typeface="Malgun Gothic" panose="020B0503020000020004" pitchFamily="34" charset="-127"/>
                <a:cs typeface="Adobe Hebrew" panose="02040503050201020203" pitchFamily="18" charset="-79"/>
              </a:rPr>
            </a:br>
            <a:r>
              <a:rPr lang="en-US" sz="5400" b="1" smtClean="0">
                <a:solidFill>
                  <a:srgbClr val="00B0F0"/>
                </a:solidFill>
                <a:latin typeface="Malgun Gothic" panose="020B0503020000020004" pitchFamily="34" charset="-127"/>
                <a:ea typeface="Malgun Gothic" panose="020B0503020000020004" pitchFamily="34" charset="-127"/>
                <a:cs typeface="Adobe Hebrew" panose="02040503050201020203" pitchFamily="18" charset="-79"/>
              </a:rPr>
              <a:t>5 </a:t>
            </a:r>
            <a:r>
              <a:rPr lang="en-US" sz="4400" b="1" smtClean="0">
                <a:solidFill>
                  <a:srgbClr val="00B0F0"/>
                </a:solidFill>
                <a:latin typeface="Malgun Gothic" panose="020B0503020000020004" pitchFamily="34" charset="-127"/>
                <a:ea typeface="Malgun Gothic" panose="020B0503020000020004" pitchFamily="34" charset="-127"/>
                <a:cs typeface="Adobe Hebrew" panose="02040503050201020203" pitchFamily="18" charset="-79"/>
              </a:rPr>
              <a:t>Burung-burung</a:t>
            </a:r>
            <a:r>
              <a:rPr lang="en-US" sz="4400" b="1">
                <a:solidFill>
                  <a:srgbClr val="00B0F0"/>
                </a:solidFill>
                <a:latin typeface="Malgun Gothic" panose="020B0503020000020004" pitchFamily="34" charset="-127"/>
                <a:ea typeface="Malgun Gothic" panose="020B0503020000020004" pitchFamily="34" charset="-127"/>
                <a:cs typeface="Adobe Hebrew" panose="02040503050201020203" pitchFamily="18" charset="-79"/>
              </a:rPr>
              <a:t/>
            </a:r>
            <a:br>
              <a:rPr lang="en-US" sz="4400" b="1">
                <a:solidFill>
                  <a:srgbClr val="00B0F0"/>
                </a:solidFill>
                <a:latin typeface="Malgun Gothic" panose="020B0503020000020004" pitchFamily="34" charset="-127"/>
                <a:ea typeface="Malgun Gothic" panose="020B0503020000020004" pitchFamily="34" charset="-127"/>
                <a:cs typeface="Adobe Hebrew" panose="02040503050201020203" pitchFamily="18" charset="-79"/>
              </a:rPr>
            </a:br>
            <a:r>
              <a:rPr lang="en-US" sz="4400" b="1" smtClean="0">
                <a:solidFill>
                  <a:srgbClr val="00B0F0"/>
                </a:solidFill>
                <a:latin typeface="Malgun Gothic" panose="020B0503020000020004" pitchFamily="34" charset="-127"/>
                <a:ea typeface="Malgun Gothic" panose="020B0503020000020004" pitchFamily="34" charset="-127"/>
                <a:cs typeface="Adobe Hebrew" panose="02040503050201020203" pitchFamily="18" charset="-79"/>
              </a:rPr>
              <a:t>dan Ikan-ikan</a:t>
            </a:r>
            <a:r>
              <a:rPr lang="en-US" sz="4000" b="1">
                <a:solidFill>
                  <a:srgbClr val="00B0F0"/>
                </a:solidFill>
                <a:latin typeface="Malgun Gothic" panose="020B0503020000020004" pitchFamily="34" charset="-127"/>
                <a:ea typeface="Malgun Gothic" panose="020B0503020000020004" pitchFamily="34" charset="-127"/>
                <a:cs typeface="Adobe Hebrew" panose="02040503050201020203" pitchFamily="18" charset="-79"/>
              </a:rPr>
              <a:t/>
            </a:r>
            <a:br>
              <a:rPr lang="en-US" sz="4000" b="1">
                <a:solidFill>
                  <a:srgbClr val="00B0F0"/>
                </a:solidFill>
                <a:latin typeface="Malgun Gothic" panose="020B0503020000020004" pitchFamily="34" charset="-127"/>
                <a:ea typeface="Malgun Gothic" panose="020B0503020000020004" pitchFamily="34" charset="-127"/>
                <a:cs typeface="Adobe Hebrew" panose="02040503050201020203" pitchFamily="18" charset="-79"/>
              </a:rPr>
            </a:br>
            <a:r>
              <a:rPr lang="en-US" sz="5400" b="1" smtClean="0">
                <a:solidFill>
                  <a:srgbClr val="92D050"/>
                </a:solidFill>
                <a:latin typeface="Malgun Gothic" panose="020B0503020000020004" pitchFamily="34" charset="-127"/>
                <a:ea typeface="Malgun Gothic" panose="020B0503020000020004" pitchFamily="34" charset="-127"/>
                <a:cs typeface="Adobe Hebrew" panose="02040503050201020203" pitchFamily="18" charset="-79"/>
              </a:rPr>
              <a:t>6 </a:t>
            </a:r>
            <a:r>
              <a:rPr lang="en-US" sz="3600" b="1" smtClean="0">
                <a:solidFill>
                  <a:srgbClr val="92D050"/>
                </a:solidFill>
                <a:latin typeface="Malgun Gothic" panose="020B0503020000020004" pitchFamily="34" charset="-127"/>
                <a:ea typeface="Malgun Gothic" panose="020B0503020000020004" pitchFamily="34" charset="-127"/>
                <a:cs typeface="Adobe Hebrew" panose="02040503050201020203" pitchFamily="18" charset="-79"/>
              </a:rPr>
              <a:t>Binatang, Manusia</a:t>
            </a:r>
            <a:endParaRPr lang="en-US" sz="1100">
              <a:solidFill>
                <a:srgbClr val="92D050"/>
              </a:solidFill>
            </a:endParaRPr>
          </a:p>
        </p:txBody>
      </p:sp>
    </p:spTree>
    <p:extLst>
      <p:ext uri="{BB962C8B-B14F-4D97-AF65-F5344CB8AC3E}">
        <p14:creationId xmlns:p14="http://schemas.microsoft.com/office/powerpoint/2010/main" val="305791164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12651" y="170122"/>
            <a:ext cx="11802139" cy="6528390"/>
          </a:xfrm>
        </p:spPr>
        <p:txBody>
          <a:bodyPr anchor="t">
            <a:noAutofit/>
          </a:bodyPr>
          <a:lstStyle/>
          <a:p>
            <a:pPr latinLnBrk="1"/>
            <a:r>
              <a:rPr lang="en-US" sz="5400" b="1" smtClean="0">
                <a:latin typeface="Malgun Gothic" panose="020B0503020000020004" pitchFamily="34" charset="-127"/>
                <a:ea typeface="Malgun Gothic" panose="020B0503020000020004" pitchFamily="34" charset="-127"/>
              </a:rPr>
              <a:t>Kejadian 1:1-2:4a </a:t>
            </a:r>
            <a:r>
              <a:rPr lang="en-US" sz="4800" b="1" smtClean="0">
                <a:solidFill>
                  <a:srgbClr val="00B050"/>
                </a:solidFill>
                <a:latin typeface="Malgun Gothic" panose="020B0503020000020004" pitchFamily="34" charset="-127"/>
                <a:ea typeface="Malgun Gothic" panose="020B0503020000020004" pitchFamily="34" charset="-127"/>
              </a:rPr>
              <a:t>/ Prakata Toledot</a:t>
            </a:r>
            <a:r>
              <a:rPr lang="en-US" sz="5400" b="1">
                <a:latin typeface="Malgun Gothic" panose="020B0503020000020004" pitchFamily="34" charset="-127"/>
                <a:ea typeface="Malgun Gothic" panose="020B0503020000020004" pitchFamily="34" charset="-127"/>
              </a:rPr>
              <a:t/>
            </a:r>
            <a:br>
              <a:rPr lang="en-US" sz="5400" b="1">
                <a:latin typeface="Malgun Gothic" panose="020B0503020000020004" pitchFamily="34" charset="-127"/>
                <a:ea typeface="Malgun Gothic" panose="020B0503020000020004" pitchFamily="34" charset="-127"/>
              </a:rPr>
            </a:br>
            <a:r>
              <a:rPr lang="he-IL" sz="5400" smtClean="0">
                <a:solidFill>
                  <a:srgbClr val="002060"/>
                </a:solidFill>
                <a:latin typeface="Adobe Hebrew" panose="02040503050201020203" pitchFamily="18" charset="-79"/>
                <a:cs typeface="Adobe Hebrew" panose="02040503050201020203" pitchFamily="18" charset="-79"/>
              </a:rPr>
              <a:t>בְּרֵאשִׁית </a:t>
            </a:r>
            <a:r>
              <a:rPr lang="he-IL" sz="5400">
                <a:solidFill>
                  <a:srgbClr val="002060"/>
                </a:solidFill>
                <a:latin typeface="Adobe Hebrew" panose="02040503050201020203" pitchFamily="18" charset="-79"/>
                <a:cs typeface="Adobe Hebrew" panose="02040503050201020203" pitchFamily="18" charset="-79"/>
              </a:rPr>
              <a:t>בָּרָא אֱלֹהִים אֵת הַשָּׁמַיִם וְאֵת </a:t>
            </a:r>
            <a:r>
              <a:rPr lang="he-IL" sz="5400" smtClean="0">
                <a:solidFill>
                  <a:srgbClr val="002060"/>
                </a:solidFill>
                <a:latin typeface="Adobe Hebrew" panose="02040503050201020203" pitchFamily="18" charset="-79"/>
                <a:cs typeface="Adobe Hebrew" panose="02040503050201020203" pitchFamily="18" charset="-79"/>
              </a:rPr>
              <a:t>הָאָרֶץ׃</a:t>
            </a:r>
            <a:r>
              <a:rPr lang="en-US" sz="5400">
                <a:solidFill>
                  <a:srgbClr val="002060"/>
                </a:solidFill>
                <a:latin typeface="Adobe Hebrew" panose="02040503050201020203" pitchFamily="18" charset="-79"/>
                <a:cs typeface="Adobe Hebrew" panose="02040503050201020203" pitchFamily="18" charset="-79"/>
              </a:rPr>
              <a:t> </a:t>
            </a:r>
            <a:r>
              <a:rPr lang="en-US" sz="5400" smtClean="0">
                <a:solidFill>
                  <a:srgbClr val="002060"/>
                </a:solidFill>
                <a:latin typeface="Adobe Hebrew" panose="02040503050201020203" pitchFamily="18" charset="-79"/>
                <a:cs typeface="Adobe Hebrew" panose="02040503050201020203" pitchFamily="18" charset="-79"/>
              </a:rPr>
              <a:t/>
            </a:r>
            <a:br>
              <a:rPr lang="en-US" sz="5400" smtClean="0">
                <a:solidFill>
                  <a:srgbClr val="002060"/>
                </a:solidFill>
                <a:latin typeface="Adobe Hebrew" panose="02040503050201020203" pitchFamily="18" charset="-79"/>
                <a:cs typeface="Adobe Hebrew" panose="02040503050201020203" pitchFamily="18" charset="-79"/>
              </a:rPr>
            </a:br>
            <a:r>
              <a:rPr lang="en-US" sz="5400" b="1" smtClean="0">
                <a:solidFill>
                  <a:srgbClr val="FF0000"/>
                </a:solidFill>
                <a:latin typeface="Malgun Gothic" panose="020B0503020000020004" pitchFamily="34" charset="-127"/>
                <a:ea typeface="Malgun Gothic" panose="020B0503020000020004" pitchFamily="34" charset="-127"/>
                <a:cs typeface="Adobe Hebrew" panose="02040503050201020203" pitchFamily="18" charset="-79"/>
              </a:rPr>
              <a:t>Elohim ialah Perancang Agong.</a:t>
            </a:r>
            <a:r>
              <a:rPr lang="en-US" sz="5400" b="1">
                <a:solidFill>
                  <a:srgbClr val="FF0000"/>
                </a:solidFill>
                <a:latin typeface="Malgun Gothic" panose="020B0503020000020004" pitchFamily="34" charset="-127"/>
                <a:ea typeface="Malgun Gothic" panose="020B0503020000020004" pitchFamily="34" charset="-127"/>
                <a:cs typeface="Adobe Hebrew" panose="02040503050201020203" pitchFamily="18" charset="-79"/>
              </a:rPr>
              <a:t/>
            </a:r>
            <a:br>
              <a:rPr lang="en-US" sz="5400" b="1">
                <a:solidFill>
                  <a:srgbClr val="FF0000"/>
                </a:solidFill>
                <a:latin typeface="Malgun Gothic" panose="020B0503020000020004" pitchFamily="34" charset="-127"/>
                <a:ea typeface="Malgun Gothic" panose="020B0503020000020004" pitchFamily="34" charset="-127"/>
                <a:cs typeface="Adobe Hebrew" panose="02040503050201020203" pitchFamily="18" charset="-79"/>
              </a:rPr>
            </a:br>
            <a:endParaRPr lang="en-US" sz="5400" b="1">
              <a:solidFill>
                <a:srgbClr val="FF0000"/>
              </a:solidFill>
              <a:latin typeface="Malgun Gothic" panose="020B0503020000020004" pitchFamily="34" charset="-127"/>
              <a:ea typeface="Malgun Gothic" panose="020B0503020000020004" pitchFamily="34" charset="-127"/>
            </a:endParaRPr>
          </a:p>
        </p:txBody>
      </p:sp>
      <p:sp>
        <p:nvSpPr>
          <p:cNvPr id="3" name="모서리가 둥근 직사각형 2"/>
          <p:cNvSpPr/>
          <p:nvPr/>
        </p:nvSpPr>
        <p:spPr>
          <a:xfrm>
            <a:off x="212651" y="2600961"/>
            <a:ext cx="5304229" cy="3992880"/>
          </a:xfrm>
          <a:prstGeom prst="roundRect">
            <a:avLst/>
          </a:prstGeom>
          <a:solidFill>
            <a:srgbClr val="00B050">
              <a:alpha val="37000"/>
            </a:srgbClr>
          </a:solidFill>
          <a:ln w="762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5400" b="1" smtClean="0">
                <a:solidFill>
                  <a:srgbClr val="FFFF00"/>
                </a:solidFill>
                <a:latin typeface="Malgun Gothic" panose="020B0503020000020004" pitchFamily="34" charset="-127"/>
                <a:ea typeface="Malgun Gothic" panose="020B0503020000020004" pitchFamily="34" charset="-127"/>
                <a:cs typeface="Adobe Hebrew" panose="02040503050201020203" pitchFamily="18" charset="-79"/>
              </a:rPr>
              <a:t>1 </a:t>
            </a:r>
            <a:r>
              <a:rPr lang="en-US" sz="4400" b="1">
                <a:solidFill>
                  <a:srgbClr val="FFFF00"/>
                </a:solidFill>
                <a:latin typeface="Malgun Gothic" panose="020B0503020000020004" pitchFamily="34" charset="-127"/>
                <a:ea typeface="Malgun Gothic" panose="020B0503020000020004" pitchFamily="34" charset="-127"/>
                <a:cs typeface="Adobe Hebrew" panose="02040503050201020203" pitchFamily="18" charset="-79"/>
              </a:rPr>
              <a:t>Cahaya</a:t>
            </a:r>
            <a:r>
              <a:rPr lang="en-US" sz="5400" b="1">
                <a:solidFill>
                  <a:srgbClr val="FFFF00"/>
                </a:solidFill>
                <a:latin typeface="Malgun Gothic" panose="020B0503020000020004" pitchFamily="34" charset="-127"/>
                <a:ea typeface="Malgun Gothic" panose="020B0503020000020004" pitchFamily="34" charset="-127"/>
                <a:cs typeface="Adobe Hebrew" panose="02040503050201020203" pitchFamily="18" charset="-79"/>
              </a:rPr>
              <a:t/>
            </a:r>
            <a:br>
              <a:rPr lang="en-US" sz="5400" b="1">
                <a:solidFill>
                  <a:srgbClr val="FFFF00"/>
                </a:solidFill>
                <a:latin typeface="Malgun Gothic" panose="020B0503020000020004" pitchFamily="34" charset="-127"/>
                <a:ea typeface="Malgun Gothic" panose="020B0503020000020004" pitchFamily="34" charset="-127"/>
                <a:cs typeface="Adobe Hebrew" panose="02040503050201020203" pitchFamily="18" charset="-79"/>
              </a:rPr>
            </a:br>
            <a:r>
              <a:rPr lang="en-US" sz="4000" b="1">
                <a:solidFill>
                  <a:srgbClr val="FF0000"/>
                </a:solidFill>
                <a:latin typeface="Malgun Gothic" panose="020B0503020000020004" pitchFamily="34" charset="-127"/>
                <a:ea typeface="Malgun Gothic" panose="020B0503020000020004" pitchFamily="34" charset="-127"/>
                <a:cs typeface="Adobe Hebrew" panose="02040503050201020203" pitchFamily="18" charset="-79"/>
              </a:rPr>
              <a:t/>
            </a:r>
            <a:br>
              <a:rPr lang="en-US" sz="4000" b="1">
                <a:solidFill>
                  <a:srgbClr val="FF0000"/>
                </a:solidFill>
                <a:latin typeface="Malgun Gothic" panose="020B0503020000020004" pitchFamily="34" charset="-127"/>
                <a:ea typeface="Malgun Gothic" panose="020B0503020000020004" pitchFamily="34" charset="-127"/>
                <a:cs typeface="Adobe Hebrew" panose="02040503050201020203" pitchFamily="18" charset="-79"/>
              </a:rPr>
            </a:br>
            <a:r>
              <a:rPr lang="en-US" sz="5400" b="1">
                <a:solidFill>
                  <a:srgbClr val="00B0F0"/>
                </a:solidFill>
                <a:latin typeface="Malgun Gothic" panose="020B0503020000020004" pitchFamily="34" charset="-127"/>
                <a:ea typeface="Malgun Gothic" panose="020B0503020000020004" pitchFamily="34" charset="-127"/>
                <a:cs typeface="Adobe Hebrew" panose="02040503050201020203" pitchFamily="18" charset="-79"/>
              </a:rPr>
              <a:t>2 </a:t>
            </a:r>
            <a:r>
              <a:rPr lang="en-US" sz="4400" b="1">
                <a:solidFill>
                  <a:srgbClr val="00B0F0"/>
                </a:solidFill>
                <a:latin typeface="Malgun Gothic" panose="020B0503020000020004" pitchFamily="34" charset="-127"/>
                <a:ea typeface="Malgun Gothic" panose="020B0503020000020004" pitchFamily="34" charset="-127"/>
                <a:cs typeface="Adobe Hebrew" panose="02040503050201020203" pitchFamily="18" charset="-79"/>
              </a:rPr>
              <a:t>Cakerawala</a:t>
            </a:r>
            <a:r>
              <a:rPr lang="en-US" sz="5400" b="1">
                <a:solidFill>
                  <a:srgbClr val="FF0000"/>
                </a:solidFill>
                <a:latin typeface="Malgun Gothic" panose="020B0503020000020004" pitchFamily="34" charset="-127"/>
                <a:ea typeface="Malgun Gothic" panose="020B0503020000020004" pitchFamily="34" charset="-127"/>
                <a:cs typeface="Adobe Hebrew" panose="02040503050201020203" pitchFamily="18" charset="-79"/>
              </a:rPr>
              <a:t/>
            </a:r>
            <a:br>
              <a:rPr lang="en-US" sz="5400" b="1">
                <a:solidFill>
                  <a:srgbClr val="FF0000"/>
                </a:solidFill>
                <a:latin typeface="Malgun Gothic" panose="020B0503020000020004" pitchFamily="34" charset="-127"/>
                <a:ea typeface="Malgun Gothic" panose="020B0503020000020004" pitchFamily="34" charset="-127"/>
                <a:cs typeface="Adobe Hebrew" panose="02040503050201020203" pitchFamily="18" charset="-79"/>
              </a:rPr>
            </a:br>
            <a:r>
              <a:rPr lang="en-US" sz="4000" b="1">
                <a:solidFill>
                  <a:srgbClr val="FF0000"/>
                </a:solidFill>
                <a:latin typeface="Malgun Gothic" panose="020B0503020000020004" pitchFamily="34" charset="-127"/>
                <a:ea typeface="Malgun Gothic" panose="020B0503020000020004" pitchFamily="34" charset="-127"/>
                <a:cs typeface="Adobe Hebrew" panose="02040503050201020203" pitchFamily="18" charset="-79"/>
              </a:rPr>
              <a:t/>
            </a:r>
            <a:br>
              <a:rPr lang="en-US" sz="4000" b="1">
                <a:solidFill>
                  <a:srgbClr val="FF0000"/>
                </a:solidFill>
                <a:latin typeface="Malgun Gothic" panose="020B0503020000020004" pitchFamily="34" charset="-127"/>
                <a:ea typeface="Malgun Gothic" panose="020B0503020000020004" pitchFamily="34" charset="-127"/>
                <a:cs typeface="Adobe Hebrew" panose="02040503050201020203" pitchFamily="18" charset="-79"/>
              </a:rPr>
            </a:br>
            <a:r>
              <a:rPr lang="en-US" sz="5400" b="1">
                <a:solidFill>
                  <a:srgbClr val="00B050"/>
                </a:solidFill>
                <a:latin typeface="Malgun Gothic" panose="020B0503020000020004" pitchFamily="34" charset="-127"/>
                <a:ea typeface="Malgun Gothic" panose="020B0503020000020004" pitchFamily="34" charset="-127"/>
                <a:cs typeface="Adobe Hebrew" panose="02040503050201020203" pitchFamily="18" charset="-79"/>
              </a:rPr>
              <a:t>3 </a:t>
            </a:r>
            <a:r>
              <a:rPr lang="en-US" sz="4400" b="1">
                <a:solidFill>
                  <a:srgbClr val="00B050"/>
                </a:solidFill>
                <a:latin typeface="Malgun Gothic" panose="020B0503020000020004" pitchFamily="34" charset="-127"/>
                <a:ea typeface="Malgun Gothic" panose="020B0503020000020004" pitchFamily="34" charset="-127"/>
                <a:cs typeface="Adobe Hebrew" panose="02040503050201020203" pitchFamily="18" charset="-79"/>
              </a:rPr>
              <a:t>Darat dan Laut</a:t>
            </a:r>
            <a:endParaRPr lang="en-US">
              <a:solidFill>
                <a:srgbClr val="00B050"/>
              </a:solidFill>
            </a:endParaRPr>
          </a:p>
        </p:txBody>
      </p:sp>
      <p:sp>
        <p:nvSpPr>
          <p:cNvPr id="4" name="모서리가 둥근 직사각형 3"/>
          <p:cNvSpPr/>
          <p:nvPr/>
        </p:nvSpPr>
        <p:spPr>
          <a:xfrm>
            <a:off x="6461760" y="2600961"/>
            <a:ext cx="5553030" cy="3992880"/>
          </a:xfrm>
          <a:prstGeom prst="roundRect">
            <a:avLst/>
          </a:prstGeom>
          <a:solidFill>
            <a:srgbClr val="FFFF00">
              <a:alpha val="37000"/>
            </a:srgbClr>
          </a:solidFill>
          <a:ln w="762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5400" b="1" smtClean="0">
                <a:solidFill>
                  <a:srgbClr val="FFC000"/>
                </a:solidFill>
                <a:latin typeface="Malgun Gothic" panose="020B0503020000020004" pitchFamily="34" charset="-127"/>
                <a:ea typeface="Malgun Gothic" panose="020B0503020000020004" pitchFamily="34" charset="-127"/>
                <a:cs typeface="Adobe Hebrew" panose="02040503050201020203" pitchFamily="18" charset="-79"/>
              </a:rPr>
              <a:t>4 </a:t>
            </a:r>
            <a:r>
              <a:rPr lang="en-US" sz="4000" b="1" smtClean="0">
                <a:solidFill>
                  <a:srgbClr val="FFC000"/>
                </a:solidFill>
                <a:latin typeface="Malgun Gothic" panose="020B0503020000020004" pitchFamily="34" charset="-127"/>
                <a:ea typeface="Malgun Gothic" panose="020B0503020000020004" pitchFamily="34" charset="-127"/>
                <a:cs typeface="Adobe Hebrew" panose="02040503050201020203" pitchFamily="18" charset="-79"/>
              </a:rPr>
              <a:t>Matahari, Bulan dan bitang-bintang</a:t>
            </a:r>
            <a:r>
              <a:rPr lang="en-US" sz="5400" b="1">
                <a:solidFill>
                  <a:srgbClr val="FFC000"/>
                </a:solidFill>
                <a:latin typeface="Malgun Gothic" panose="020B0503020000020004" pitchFamily="34" charset="-127"/>
                <a:ea typeface="Malgun Gothic" panose="020B0503020000020004" pitchFamily="34" charset="-127"/>
                <a:cs typeface="Adobe Hebrew" panose="02040503050201020203" pitchFamily="18" charset="-79"/>
              </a:rPr>
              <a:t/>
            </a:r>
            <a:br>
              <a:rPr lang="en-US" sz="5400" b="1">
                <a:solidFill>
                  <a:srgbClr val="FFC000"/>
                </a:solidFill>
                <a:latin typeface="Malgun Gothic" panose="020B0503020000020004" pitchFamily="34" charset="-127"/>
                <a:ea typeface="Malgun Gothic" panose="020B0503020000020004" pitchFamily="34" charset="-127"/>
                <a:cs typeface="Adobe Hebrew" panose="02040503050201020203" pitchFamily="18" charset="-79"/>
              </a:rPr>
            </a:br>
            <a:r>
              <a:rPr lang="en-US" sz="5400" b="1" smtClean="0">
                <a:solidFill>
                  <a:srgbClr val="00B0F0"/>
                </a:solidFill>
                <a:latin typeface="Malgun Gothic" panose="020B0503020000020004" pitchFamily="34" charset="-127"/>
                <a:ea typeface="Malgun Gothic" panose="020B0503020000020004" pitchFamily="34" charset="-127"/>
                <a:cs typeface="Adobe Hebrew" panose="02040503050201020203" pitchFamily="18" charset="-79"/>
              </a:rPr>
              <a:t>5 </a:t>
            </a:r>
            <a:r>
              <a:rPr lang="en-US" sz="4400" b="1" smtClean="0">
                <a:solidFill>
                  <a:srgbClr val="00B0F0"/>
                </a:solidFill>
                <a:latin typeface="Malgun Gothic" panose="020B0503020000020004" pitchFamily="34" charset="-127"/>
                <a:ea typeface="Malgun Gothic" panose="020B0503020000020004" pitchFamily="34" charset="-127"/>
                <a:cs typeface="Adobe Hebrew" panose="02040503050201020203" pitchFamily="18" charset="-79"/>
              </a:rPr>
              <a:t>Burung-burung</a:t>
            </a:r>
            <a:r>
              <a:rPr lang="en-US" sz="4400" b="1">
                <a:solidFill>
                  <a:srgbClr val="00B0F0"/>
                </a:solidFill>
                <a:latin typeface="Malgun Gothic" panose="020B0503020000020004" pitchFamily="34" charset="-127"/>
                <a:ea typeface="Malgun Gothic" panose="020B0503020000020004" pitchFamily="34" charset="-127"/>
                <a:cs typeface="Adobe Hebrew" panose="02040503050201020203" pitchFamily="18" charset="-79"/>
              </a:rPr>
              <a:t/>
            </a:r>
            <a:br>
              <a:rPr lang="en-US" sz="4400" b="1">
                <a:solidFill>
                  <a:srgbClr val="00B0F0"/>
                </a:solidFill>
                <a:latin typeface="Malgun Gothic" panose="020B0503020000020004" pitchFamily="34" charset="-127"/>
                <a:ea typeface="Malgun Gothic" panose="020B0503020000020004" pitchFamily="34" charset="-127"/>
                <a:cs typeface="Adobe Hebrew" panose="02040503050201020203" pitchFamily="18" charset="-79"/>
              </a:rPr>
            </a:br>
            <a:r>
              <a:rPr lang="en-US" sz="4400" b="1" smtClean="0">
                <a:solidFill>
                  <a:srgbClr val="00B0F0"/>
                </a:solidFill>
                <a:latin typeface="Malgun Gothic" panose="020B0503020000020004" pitchFamily="34" charset="-127"/>
                <a:ea typeface="Malgun Gothic" panose="020B0503020000020004" pitchFamily="34" charset="-127"/>
                <a:cs typeface="Adobe Hebrew" panose="02040503050201020203" pitchFamily="18" charset="-79"/>
              </a:rPr>
              <a:t>dan Ikan-ikan</a:t>
            </a:r>
            <a:r>
              <a:rPr lang="en-US" sz="4000" b="1">
                <a:solidFill>
                  <a:srgbClr val="00B0F0"/>
                </a:solidFill>
                <a:latin typeface="Malgun Gothic" panose="020B0503020000020004" pitchFamily="34" charset="-127"/>
                <a:ea typeface="Malgun Gothic" panose="020B0503020000020004" pitchFamily="34" charset="-127"/>
                <a:cs typeface="Adobe Hebrew" panose="02040503050201020203" pitchFamily="18" charset="-79"/>
              </a:rPr>
              <a:t/>
            </a:r>
            <a:br>
              <a:rPr lang="en-US" sz="4000" b="1">
                <a:solidFill>
                  <a:srgbClr val="00B0F0"/>
                </a:solidFill>
                <a:latin typeface="Malgun Gothic" panose="020B0503020000020004" pitchFamily="34" charset="-127"/>
                <a:ea typeface="Malgun Gothic" panose="020B0503020000020004" pitchFamily="34" charset="-127"/>
                <a:cs typeface="Adobe Hebrew" panose="02040503050201020203" pitchFamily="18" charset="-79"/>
              </a:rPr>
            </a:br>
            <a:r>
              <a:rPr lang="en-US" sz="5400" b="1" smtClean="0">
                <a:solidFill>
                  <a:srgbClr val="92D050"/>
                </a:solidFill>
                <a:latin typeface="Malgun Gothic" panose="020B0503020000020004" pitchFamily="34" charset="-127"/>
                <a:ea typeface="Malgun Gothic" panose="020B0503020000020004" pitchFamily="34" charset="-127"/>
                <a:cs typeface="Adobe Hebrew" panose="02040503050201020203" pitchFamily="18" charset="-79"/>
              </a:rPr>
              <a:t>6 </a:t>
            </a:r>
            <a:r>
              <a:rPr lang="en-US" sz="3600" b="1" smtClean="0">
                <a:solidFill>
                  <a:srgbClr val="92D050"/>
                </a:solidFill>
                <a:latin typeface="Malgun Gothic" panose="020B0503020000020004" pitchFamily="34" charset="-127"/>
                <a:ea typeface="Malgun Gothic" panose="020B0503020000020004" pitchFamily="34" charset="-127"/>
                <a:cs typeface="Adobe Hebrew" panose="02040503050201020203" pitchFamily="18" charset="-79"/>
              </a:rPr>
              <a:t>Binatang, Manusia</a:t>
            </a:r>
            <a:endParaRPr lang="en-US" sz="1100">
              <a:solidFill>
                <a:srgbClr val="92D050"/>
              </a:solidFill>
            </a:endParaRPr>
          </a:p>
        </p:txBody>
      </p:sp>
    </p:spTree>
    <p:extLst>
      <p:ext uri="{BB962C8B-B14F-4D97-AF65-F5344CB8AC3E}">
        <p14:creationId xmlns:p14="http://schemas.microsoft.com/office/powerpoint/2010/main" val="21562255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55181" y="170122"/>
            <a:ext cx="11802139" cy="2878668"/>
          </a:xfrm>
        </p:spPr>
        <p:txBody>
          <a:bodyPr anchor="t">
            <a:noAutofit/>
          </a:bodyPr>
          <a:lstStyle/>
          <a:p>
            <a:pPr algn="r" latinLnBrk="1"/>
            <a:r>
              <a:rPr lang="en-US" sz="5400" b="1" smtClean="0">
                <a:solidFill>
                  <a:schemeClr val="bg1"/>
                </a:solidFill>
                <a:latin typeface="Malgun Gothic" panose="020B0503020000020004" pitchFamily="34" charset="-127"/>
                <a:ea typeface="Malgun Gothic" panose="020B0503020000020004" pitchFamily="34" charset="-127"/>
              </a:rPr>
              <a:t>Kejadian 1:1-2:4a </a:t>
            </a:r>
            <a:r>
              <a:rPr lang="en-US" sz="4800" b="1" smtClean="0">
                <a:solidFill>
                  <a:srgbClr val="00B050"/>
                </a:solidFill>
                <a:latin typeface="Malgun Gothic" panose="020B0503020000020004" pitchFamily="34" charset="-127"/>
                <a:ea typeface="Malgun Gothic" panose="020B0503020000020004" pitchFamily="34" charset="-127"/>
              </a:rPr>
              <a:t>/ Prakata Toledot</a:t>
            </a:r>
            <a:r>
              <a:rPr lang="en-US" sz="5400" b="1">
                <a:solidFill>
                  <a:srgbClr val="FFFF00"/>
                </a:solidFill>
                <a:latin typeface="Malgun Gothic" panose="020B0503020000020004" pitchFamily="34" charset="-127"/>
                <a:ea typeface="Malgun Gothic" panose="020B0503020000020004" pitchFamily="34" charset="-127"/>
              </a:rPr>
              <a:t/>
            </a:r>
            <a:br>
              <a:rPr lang="en-US" sz="5400" b="1">
                <a:solidFill>
                  <a:srgbClr val="FFFF00"/>
                </a:solidFill>
                <a:latin typeface="Malgun Gothic" panose="020B0503020000020004" pitchFamily="34" charset="-127"/>
                <a:ea typeface="Malgun Gothic" panose="020B0503020000020004" pitchFamily="34" charset="-127"/>
              </a:rPr>
            </a:br>
            <a:r>
              <a:rPr lang="he-IL" sz="5400" smtClean="0">
                <a:solidFill>
                  <a:srgbClr val="FFFF00"/>
                </a:solidFill>
                <a:latin typeface="Adobe Hebrew" panose="02040503050201020203" pitchFamily="18" charset="-79"/>
                <a:cs typeface="Adobe Hebrew" panose="02040503050201020203" pitchFamily="18" charset="-79"/>
              </a:rPr>
              <a:t>בְּרֵאשִׁית </a:t>
            </a:r>
            <a:r>
              <a:rPr lang="he-IL" sz="5400">
                <a:solidFill>
                  <a:srgbClr val="FFFF00"/>
                </a:solidFill>
                <a:latin typeface="Adobe Hebrew" panose="02040503050201020203" pitchFamily="18" charset="-79"/>
                <a:cs typeface="Adobe Hebrew" panose="02040503050201020203" pitchFamily="18" charset="-79"/>
              </a:rPr>
              <a:t>בָּרָא אֱלֹהִים אֵת הַשָּׁמַיִם וְאֵת </a:t>
            </a:r>
            <a:r>
              <a:rPr lang="he-IL" sz="5400" smtClean="0">
                <a:solidFill>
                  <a:srgbClr val="FFFF00"/>
                </a:solidFill>
                <a:latin typeface="Adobe Hebrew" panose="02040503050201020203" pitchFamily="18" charset="-79"/>
                <a:cs typeface="Adobe Hebrew" panose="02040503050201020203" pitchFamily="18" charset="-79"/>
              </a:rPr>
              <a:t>הָאָרֶץ׃</a:t>
            </a:r>
            <a:r>
              <a:rPr lang="en-US" sz="5400" b="1">
                <a:solidFill>
                  <a:schemeClr val="bg1"/>
                </a:solidFill>
                <a:latin typeface="Adobe Hebrew" panose="02040503050201020203" pitchFamily="18" charset="-79"/>
                <a:cs typeface="Adobe Hebrew" panose="02040503050201020203" pitchFamily="18" charset="-79"/>
              </a:rPr>
              <a:t> </a:t>
            </a:r>
            <a:r>
              <a:rPr lang="en-US" sz="5400" b="1" smtClean="0">
                <a:solidFill>
                  <a:schemeClr val="bg1"/>
                </a:solidFill>
                <a:latin typeface="Adobe Hebrew" panose="02040503050201020203" pitchFamily="18" charset="-79"/>
                <a:cs typeface="Adobe Hebrew" panose="02040503050201020203" pitchFamily="18" charset="-79"/>
              </a:rPr>
              <a:t/>
            </a:r>
            <a:br>
              <a:rPr lang="en-US" sz="5400" b="1" smtClean="0">
                <a:solidFill>
                  <a:schemeClr val="bg1"/>
                </a:solidFill>
                <a:latin typeface="Adobe Hebrew" panose="02040503050201020203" pitchFamily="18" charset="-79"/>
                <a:cs typeface="Adobe Hebrew" panose="02040503050201020203" pitchFamily="18" charset="-79"/>
              </a:rPr>
            </a:br>
            <a:r>
              <a:rPr lang="he-IL" sz="9600" b="1" smtClean="0">
                <a:solidFill>
                  <a:schemeClr val="bg1"/>
                </a:solidFill>
              </a:rPr>
              <a:t>רֵאשִׁית</a:t>
            </a:r>
            <a:endParaRPr lang="en-US" sz="5400" b="1">
              <a:solidFill>
                <a:schemeClr val="bg1"/>
              </a:solidFill>
              <a:latin typeface="Malgun Gothic" panose="020B0503020000020004" pitchFamily="34" charset="-127"/>
              <a:ea typeface="Malgun Gothic" panose="020B0503020000020004" pitchFamily="34" charset="-127"/>
            </a:endParaRPr>
          </a:p>
        </p:txBody>
      </p:sp>
      <p:sp>
        <p:nvSpPr>
          <p:cNvPr id="5" name="제목 1"/>
          <p:cNvSpPr txBox="1">
            <a:spLocks/>
          </p:cNvSpPr>
          <p:nvPr/>
        </p:nvSpPr>
        <p:spPr>
          <a:xfrm>
            <a:off x="120502" y="3048790"/>
            <a:ext cx="12071498" cy="3649722"/>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atinLnBrk="1"/>
            <a:r>
              <a:rPr lang="en-US" sz="5400" b="1">
                <a:solidFill>
                  <a:srgbClr val="FFFF00"/>
                </a:solidFill>
                <a:latin typeface="+mn-lt"/>
                <a:cs typeface="Adobe Hebrew" panose="02040503050201020203" pitchFamily="18" charset="-79"/>
              </a:rPr>
              <a:t>Permulaan, </a:t>
            </a:r>
            <a:r>
              <a:rPr lang="en-US" sz="5400" b="1" smtClean="0">
                <a:solidFill>
                  <a:srgbClr val="FFFF00"/>
                </a:solidFill>
                <a:latin typeface="+mn-lt"/>
                <a:cs typeface="Adobe Hebrew" panose="02040503050201020203" pitchFamily="18" charset="-79"/>
              </a:rPr>
              <a:t>Ketua, Buah Sulung.</a:t>
            </a:r>
            <a:endParaRPr lang="en-US" sz="5400" b="1">
              <a:solidFill>
                <a:srgbClr val="FFFF00"/>
              </a:solidFill>
              <a:latin typeface="+mn-lt"/>
              <a:ea typeface="Malgun Gothic" panose="020B0503020000020004" pitchFamily="34" charset="-127"/>
              <a:cs typeface="Adobe Hebrew" panose="02040503050201020203" pitchFamily="18" charset="-79"/>
            </a:endParaRPr>
          </a:p>
          <a:p>
            <a:pPr latinLnBrk="1"/>
            <a:r>
              <a:rPr lang="en-US" sz="5400" b="1" smtClean="0">
                <a:solidFill>
                  <a:srgbClr val="FFFF00"/>
                </a:solidFill>
                <a:latin typeface="+mn-lt"/>
                <a:ea typeface="Malgun Gothic" panose="020B0503020000020004" pitchFamily="34" charset="-127"/>
                <a:cs typeface="Adobe Hebrew" panose="02040503050201020203" pitchFamily="18" charset="-79"/>
              </a:rPr>
              <a:t>Kata Usul Asal ialah </a:t>
            </a:r>
            <a:r>
              <a:rPr lang="he-IL" sz="8800" b="1" smtClean="0">
                <a:solidFill>
                  <a:schemeClr val="bg1"/>
                </a:solidFill>
              </a:rPr>
              <a:t>רֹאשׁ</a:t>
            </a:r>
            <a:r>
              <a:rPr lang="en-US" sz="8800" b="1" smtClean="0">
                <a:solidFill>
                  <a:schemeClr val="bg1"/>
                </a:solidFill>
              </a:rPr>
              <a:t> </a:t>
            </a:r>
            <a:r>
              <a:rPr lang="en-US" sz="5400" b="1" smtClean="0">
                <a:solidFill>
                  <a:srgbClr val="FF0000"/>
                </a:solidFill>
                <a:latin typeface="+mn-lt"/>
              </a:rPr>
              <a:t>(</a:t>
            </a:r>
            <a:r>
              <a:rPr lang="en-US" sz="5400" b="1" smtClean="0">
                <a:solidFill>
                  <a:srgbClr val="FF0000"/>
                </a:solidFill>
                <a:latin typeface="+mn-lt"/>
                <a:ea typeface="Malgun Gothic" panose="020B0503020000020004" pitchFamily="34" charset="-127"/>
                <a:cs typeface="Adobe Hebrew" panose="02040503050201020203" pitchFamily="18" charset="-79"/>
              </a:rPr>
              <a:t>Kepala).</a:t>
            </a:r>
            <a:endParaRPr lang="en-US" sz="5400" b="1">
              <a:solidFill>
                <a:srgbClr val="FF0000"/>
              </a:solidFill>
              <a:latin typeface="+mn-lt"/>
              <a:ea typeface="Malgun Gothic" panose="020B0503020000020004" pitchFamily="34" charset="-127"/>
            </a:endParaRPr>
          </a:p>
        </p:txBody>
      </p:sp>
    </p:spTree>
    <p:extLst>
      <p:ext uri="{BB962C8B-B14F-4D97-AF65-F5344CB8AC3E}">
        <p14:creationId xmlns:p14="http://schemas.microsoft.com/office/powerpoint/2010/main" val="429222791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5" name="제목 1"/>
          <p:cNvSpPr txBox="1">
            <a:spLocks/>
          </p:cNvSpPr>
          <p:nvPr/>
        </p:nvSpPr>
        <p:spPr>
          <a:xfrm>
            <a:off x="120502" y="304800"/>
            <a:ext cx="12071498" cy="6393712"/>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5400" b="1" smtClean="0">
                <a:solidFill>
                  <a:schemeClr val="bg1"/>
                </a:solidFill>
                <a:latin typeface="+mn-lt"/>
                <a:cs typeface="Adobe Hebrew" panose="02040503050201020203" pitchFamily="18" charset="-79"/>
              </a:rPr>
              <a:t>1 </a:t>
            </a:r>
            <a:r>
              <a:rPr lang="en-US" sz="5400" b="1">
                <a:solidFill>
                  <a:schemeClr val="bg1"/>
                </a:solidFill>
                <a:latin typeface="+mn-lt"/>
                <a:cs typeface="Adobe Hebrew" panose="02040503050201020203" pitchFamily="18" charset="-79"/>
              </a:rPr>
              <a:t>Kor. 15:20, 23 – 20 Tetapi yang benar ialah, bahwa Kristus telah dibangkitkan dari antara orang mati, sebagai </a:t>
            </a:r>
            <a:r>
              <a:rPr lang="en-US" sz="5400" b="1">
                <a:solidFill>
                  <a:srgbClr val="FF0000"/>
                </a:solidFill>
                <a:latin typeface="+mn-lt"/>
                <a:cs typeface="Adobe Hebrew" panose="02040503050201020203" pitchFamily="18" charset="-79"/>
              </a:rPr>
              <a:t>yang sulung </a:t>
            </a:r>
            <a:r>
              <a:rPr lang="en-US" sz="5400" b="1">
                <a:solidFill>
                  <a:schemeClr val="bg1"/>
                </a:solidFill>
                <a:latin typeface="+mn-lt"/>
                <a:cs typeface="Adobe Hebrew" panose="02040503050201020203" pitchFamily="18" charset="-79"/>
              </a:rPr>
              <a:t>dari orang-orang yang telah meninggal. ….. 23 </a:t>
            </a:r>
            <a:r>
              <a:rPr lang="en-US" sz="5400" b="1">
                <a:solidFill>
                  <a:schemeClr val="bg1"/>
                </a:solidFill>
                <a:latin typeface="+mn-lt"/>
              </a:rPr>
              <a:t>Tetapi tiap-tiap orang menurut urutannya: Kristus sebagai </a:t>
            </a:r>
            <a:r>
              <a:rPr lang="en-US" sz="5400" b="1">
                <a:solidFill>
                  <a:srgbClr val="FF0000"/>
                </a:solidFill>
                <a:latin typeface="+mn-lt"/>
              </a:rPr>
              <a:t>buah sulung</a:t>
            </a:r>
            <a:r>
              <a:rPr lang="en-US" sz="5400" b="1">
                <a:solidFill>
                  <a:schemeClr val="bg1"/>
                </a:solidFill>
                <a:latin typeface="+mn-lt"/>
              </a:rPr>
              <a:t>; sesudah itu mereka yang menjadi milik-Nya pada waktu kedatangan-Nya.</a:t>
            </a:r>
          </a:p>
        </p:txBody>
      </p:sp>
    </p:spTree>
    <p:extLst>
      <p:ext uri="{BB962C8B-B14F-4D97-AF65-F5344CB8AC3E}">
        <p14:creationId xmlns:p14="http://schemas.microsoft.com/office/powerpoint/2010/main" val="23683920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00B05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12651" y="170122"/>
            <a:ext cx="11802139" cy="6528390"/>
          </a:xfrm>
        </p:spPr>
        <p:txBody>
          <a:bodyPr anchor="ctr">
            <a:noAutofit/>
          </a:bodyPr>
          <a:lstStyle/>
          <a:p>
            <a:pPr algn="ctr" latinLnBrk="1"/>
            <a:r>
              <a:rPr lang="he-IL" altLang="ko-KR" sz="23900" b="1" smtClean="0">
                <a:solidFill>
                  <a:srgbClr val="FFFF00"/>
                </a:solidFill>
                <a:latin typeface="맑은 고딕" panose="020B0503020000020004" pitchFamily="34" charset="-127"/>
              </a:rPr>
              <a:t>בָּרָא</a:t>
            </a:r>
            <a:endParaRPr lang="he-IL" altLang="ko-KR" sz="23900" b="1">
              <a:solidFill>
                <a:srgbClr val="FFFF00"/>
              </a:solidFill>
              <a:latin typeface="맑은 고딕" panose="020B0503020000020004" pitchFamily="34" charset="-127"/>
            </a:endParaRPr>
          </a:p>
        </p:txBody>
      </p:sp>
    </p:spTree>
    <p:extLst>
      <p:ext uri="{BB962C8B-B14F-4D97-AF65-F5344CB8AC3E}">
        <p14:creationId xmlns:p14="http://schemas.microsoft.com/office/powerpoint/2010/main" val="88830209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12651" y="170122"/>
            <a:ext cx="11802139" cy="6528390"/>
          </a:xfrm>
        </p:spPr>
        <p:txBody>
          <a:bodyPr anchor="t">
            <a:noAutofit/>
          </a:bodyPr>
          <a:lstStyle/>
          <a:p>
            <a:pPr latinLnBrk="1"/>
            <a:r>
              <a:rPr lang="en-US" sz="5400" b="1" smtClean="0">
                <a:latin typeface="Malgun Gothic" panose="020B0503020000020004" pitchFamily="34" charset="-127"/>
                <a:ea typeface="Malgun Gothic" panose="020B0503020000020004" pitchFamily="34" charset="-127"/>
              </a:rPr>
              <a:t>Kejadian 1:1-2:4a </a:t>
            </a:r>
            <a:r>
              <a:rPr lang="en-US" sz="4800" b="1" smtClean="0">
                <a:solidFill>
                  <a:srgbClr val="00B050"/>
                </a:solidFill>
                <a:latin typeface="Malgun Gothic" panose="020B0503020000020004" pitchFamily="34" charset="-127"/>
                <a:ea typeface="Malgun Gothic" panose="020B0503020000020004" pitchFamily="34" charset="-127"/>
              </a:rPr>
              <a:t>/ PrakataToledot</a:t>
            </a:r>
            <a:r>
              <a:rPr lang="en-US" sz="5400" b="1">
                <a:latin typeface="Malgun Gothic" panose="020B0503020000020004" pitchFamily="34" charset="-127"/>
                <a:ea typeface="Malgun Gothic" panose="020B0503020000020004" pitchFamily="34" charset="-127"/>
              </a:rPr>
              <a:t/>
            </a:r>
            <a:br>
              <a:rPr lang="en-US" sz="5400" b="1">
                <a:latin typeface="Malgun Gothic" panose="020B0503020000020004" pitchFamily="34" charset="-127"/>
                <a:ea typeface="Malgun Gothic" panose="020B0503020000020004" pitchFamily="34" charset="-127"/>
              </a:rPr>
            </a:br>
            <a:r>
              <a:rPr lang="he-IL" sz="5400" smtClean="0">
                <a:solidFill>
                  <a:srgbClr val="002060"/>
                </a:solidFill>
                <a:latin typeface="Adobe Hebrew" panose="02040503050201020203" pitchFamily="18" charset="-79"/>
                <a:cs typeface="Adobe Hebrew" panose="02040503050201020203" pitchFamily="18" charset="-79"/>
              </a:rPr>
              <a:t>בְּרֵאשִׁית </a:t>
            </a:r>
            <a:r>
              <a:rPr lang="he-IL" sz="5400">
                <a:solidFill>
                  <a:srgbClr val="002060"/>
                </a:solidFill>
                <a:latin typeface="Adobe Hebrew" panose="02040503050201020203" pitchFamily="18" charset="-79"/>
                <a:cs typeface="Adobe Hebrew" panose="02040503050201020203" pitchFamily="18" charset="-79"/>
              </a:rPr>
              <a:t>בָּרָא אֱלֹהִים אֵת הַשָּׁמַיִם וְאֵת </a:t>
            </a:r>
            <a:r>
              <a:rPr lang="he-IL" sz="5400" smtClean="0">
                <a:solidFill>
                  <a:srgbClr val="002060"/>
                </a:solidFill>
                <a:latin typeface="Adobe Hebrew" panose="02040503050201020203" pitchFamily="18" charset="-79"/>
                <a:cs typeface="Adobe Hebrew" panose="02040503050201020203" pitchFamily="18" charset="-79"/>
              </a:rPr>
              <a:t>הָאָרֶץ׃</a:t>
            </a:r>
            <a:r>
              <a:rPr lang="en-US" sz="5400">
                <a:solidFill>
                  <a:srgbClr val="002060"/>
                </a:solidFill>
                <a:latin typeface="Adobe Hebrew" panose="02040503050201020203" pitchFamily="18" charset="-79"/>
                <a:cs typeface="Adobe Hebrew" panose="02040503050201020203" pitchFamily="18" charset="-79"/>
              </a:rPr>
              <a:t> </a:t>
            </a:r>
            <a:r>
              <a:rPr lang="en-US" sz="5400" smtClean="0">
                <a:solidFill>
                  <a:srgbClr val="002060"/>
                </a:solidFill>
                <a:latin typeface="Adobe Hebrew" panose="02040503050201020203" pitchFamily="18" charset="-79"/>
                <a:cs typeface="Adobe Hebrew" panose="02040503050201020203" pitchFamily="18" charset="-79"/>
              </a:rPr>
              <a:t/>
            </a:r>
            <a:br>
              <a:rPr lang="en-US" sz="5400" smtClean="0">
                <a:solidFill>
                  <a:srgbClr val="002060"/>
                </a:solidFill>
                <a:latin typeface="Adobe Hebrew" panose="02040503050201020203" pitchFamily="18" charset="-79"/>
                <a:cs typeface="Adobe Hebrew" panose="02040503050201020203" pitchFamily="18" charset="-79"/>
              </a:rPr>
            </a:br>
            <a:r>
              <a:rPr lang="en-US" sz="5400" b="1" smtClean="0">
                <a:solidFill>
                  <a:srgbClr val="FF0000"/>
                </a:solidFill>
                <a:latin typeface="Malgun Gothic" panose="020B0503020000020004" pitchFamily="34" charset="-127"/>
                <a:ea typeface="Malgun Gothic" panose="020B0503020000020004" pitchFamily="34" charset="-127"/>
                <a:cs typeface="Adobe Hebrew" panose="02040503050201020203" pitchFamily="18" charset="-79"/>
              </a:rPr>
              <a:t>Elohim ialah Perancang Agong.</a:t>
            </a:r>
            <a:r>
              <a:rPr lang="en-US" sz="5400" b="1">
                <a:solidFill>
                  <a:srgbClr val="FF0000"/>
                </a:solidFill>
                <a:latin typeface="Malgun Gothic" panose="020B0503020000020004" pitchFamily="34" charset="-127"/>
                <a:ea typeface="Malgun Gothic" panose="020B0503020000020004" pitchFamily="34" charset="-127"/>
                <a:cs typeface="Adobe Hebrew" panose="02040503050201020203" pitchFamily="18" charset="-79"/>
              </a:rPr>
              <a:t/>
            </a:r>
            <a:br>
              <a:rPr lang="en-US" sz="5400" b="1">
                <a:solidFill>
                  <a:srgbClr val="FF0000"/>
                </a:solidFill>
                <a:latin typeface="Malgun Gothic" panose="020B0503020000020004" pitchFamily="34" charset="-127"/>
                <a:ea typeface="Malgun Gothic" panose="020B0503020000020004" pitchFamily="34" charset="-127"/>
                <a:cs typeface="Adobe Hebrew" panose="02040503050201020203" pitchFamily="18" charset="-79"/>
              </a:rPr>
            </a:br>
            <a:endParaRPr lang="en-US" sz="5400" b="1">
              <a:solidFill>
                <a:srgbClr val="FF0000"/>
              </a:solidFill>
              <a:latin typeface="Malgun Gothic" panose="020B0503020000020004" pitchFamily="34" charset="-127"/>
              <a:ea typeface="Malgun Gothic" panose="020B0503020000020004" pitchFamily="34" charset="-127"/>
            </a:endParaRPr>
          </a:p>
        </p:txBody>
      </p:sp>
      <p:sp>
        <p:nvSpPr>
          <p:cNvPr id="3" name="모서리가 둥근 직사각형 2"/>
          <p:cNvSpPr/>
          <p:nvPr/>
        </p:nvSpPr>
        <p:spPr>
          <a:xfrm>
            <a:off x="212651" y="2600961"/>
            <a:ext cx="5304229" cy="3992880"/>
          </a:xfrm>
          <a:prstGeom prst="roundRect">
            <a:avLst/>
          </a:prstGeom>
          <a:solidFill>
            <a:srgbClr val="00B050">
              <a:alpha val="37000"/>
            </a:srgbClr>
          </a:solidFill>
          <a:ln w="762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5400" b="1" smtClean="0">
                <a:solidFill>
                  <a:srgbClr val="FFFF00"/>
                </a:solidFill>
                <a:latin typeface="Malgun Gothic" panose="020B0503020000020004" pitchFamily="34" charset="-127"/>
                <a:ea typeface="Malgun Gothic" panose="020B0503020000020004" pitchFamily="34" charset="-127"/>
                <a:cs typeface="Adobe Hebrew" panose="02040503050201020203" pitchFamily="18" charset="-79"/>
              </a:rPr>
              <a:t>1 </a:t>
            </a:r>
            <a:r>
              <a:rPr lang="en-US" sz="4400" b="1">
                <a:solidFill>
                  <a:srgbClr val="FFFF00"/>
                </a:solidFill>
                <a:latin typeface="Malgun Gothic" panose="020B0503020000020004" pitchFamily="34" charset="-127"/>
                <a:ea typeface="Malgun Gothic" panose="020B0503020000020004" pitchFamily="34" charset="-127"/>
                <a:cs typeface="Adobe Hebrew" panose="02040503050201020203" pitchFamily="18" charset="-79"/>
              </a:rPr>
              <a:t>Cahaya</a:t>
            </a:r>
            <a:r>
              <a:rPr lang="en-US" sz="5400" b="1">
                <a:solidFill>
                  <a:srgbClr val="FFFF00"/>
                </a:solidFill>
                <a:latin typeface="Malgun Gothic" panose="020B0503020000020004" pitchFamily="34" charset="-127"/>
                <a:ea typeface="Malgun Gothic" panose="020B0503020000020004" pitchFamily="34" charset="-127"/>
                <a:cs typeface="Adobe Hebrew" panose="02040503050201020203" pitchFamily="18" charset="-79"/>
              </a:rPr>
              <a:t/>
            </a:r>
            <a:br>
              <a:rPr lang="en-US" sz="5400" b="1">
                <a:solidFill>
                  <a:srgbClr val="FFFF00"/>
                </a:solidFill>
                <a:latin typeface="Malgun Gothic" panose="020B0503020000020004" pitchFamily="34" charset="-127"/>
                <a:ea typeface="Malgun Gothic" panose="020B0503020000020004" pitchFamily="34" charset="-127"/>
                <a:cs typeface="Adobe Hebrew" panose="02040503050201020203" pitchFamily="18" charset="-79"/>
              </a:rPr>
            </a:br>
            <a:r>
              <a:rPr lang="en-US" sz="4000" b="1">
                <a:solidFill>
                  <a:srgbClr val="FF0000"/>
                </a:solidFill>
                <a:latin typeface="Malgun Gothic" panose="020B0503020000020004" pitchFamily="34" charset="-127"/>
                <a:ea typeface="Malgun Gothic" panose="020B0503020000020004" pitchFamily="34" charset="-127"/>
                <a:cs typeface="Adobe Hebrew" panose="02040503050201020203" pitchFamily="18" charset="-79"/>
              </a:rPr>
              <a:t/>
            </a:r>
            <a:br>
              <a:rPr lang="en-US" sz="4000" b="1">
                <a:solidFill>
                  <a:srgbClr val="FF0000"/>
                </a:solidFill>
                <a:latin typeface="Malgun Gothic" panose="020B0503020000020004" pitchFamily="34" charset="-127"/>
                <a:ea typeface="Malgun Gothic" panose="020B0503020000020004" pitchFamily="34" charset="-127"/>
                <a:cs typeface="Adobe Hebrew" panose="02040503050201020203" pitchFamily="18" charset="-79"/>
              </a:rPr>
            </a:br>
            <a:r>
              <a:rPr lang="en-US" sz="5400" b="1">
                <a:solidFill>
                  <a:srgbClr val="00B0F0"/>
                </a:solidFill>
                <a:latin typeface="Malgun Gothic" panose="020B0503020000020004" pitchFamily="34" charset="-127"/>
                <a:ea typeface="Malgun Gothic" panose="020B0503020000020004" pitchFamily="34" charset="-127"/>
                <a:cs typeface="Adobe Hebrew" panose="02040503050201020203" pitchFamily="18" charset="-79"/>
              </a:rPr>
              <a:t>2 </a:t>
            </a:r>
            <a:r>
              <a:rPr lang="en-US" sz="4400" b="1">
                <a:solidFill>
                  <a:srgbClr val="00B0F0"/>
                </a:solidFill>
                <a:latin typeface="Malgun Gothic" panose="020B0503020000020004" pitchFamily="34" charset="-127"/>
                <a:ea typeface="Malgun Gothic" panose="020B0503020000020004" pitchFamily="34" charset="-127"/>
                <a:cs typeface="Adobe Hebrew" panose="02040503050201020203" pitchFamily="18" charset="-79"/>
              </a:rPr>
              <a:t>Cakerawala</a:t>
            </a:r>
            <a:r>
              <a:rPr lang="en-US" sz="5400" b="1">
                <a:solidFill>
                  <a:srgbClr val="FF0000"/>
                </a:solidFill>
                <a:latin typeface="Malgun Gothic" panose="020B0503020000020004" pitchFamily="34" charset="-127"/>
                <a:ea typeface="Malgun Gothic" panose="020B0503020000020004" pitchFamily="34" charset="-127"/>
                <a:cs typeface="Adobe Hebrew" panose="02040503050201020203" pitchFamily="18" charset="-79"/>
              </a:rPr>
              <a:t/>
            </a:r>
            <a:br>
              <a:rPr lang="en-US" sz="5400" b="1">
                <a:solidFill>
                  <a:srgbClr val="FF0000"/>
                </a:solidFill>
                <a:latin typeface="Malgun Gothic" panose="020B0503020000020004" pitchFamily="34" charset="-127"/>
                <a:ea typeface="Malgun Gothic" panose="020B0503020000020004" pitchFamily="34" charset="-127"/>
                <a:cs typeface="Adobe Hebrew" panose="02040503050201020203" pitchFamily="18" charset="-79"/>
              </a:rPr>
            </a:br>
            <a:r>
              <a:rPr lang="en-US" sz="4000" b="1">
                <a:solidFill>
                  <a:srgbClr val="FF0000"/>
                </a:solidFill>
                <a:latin typeface="Malgun Gothic" panose="020B0503020000020004" pitchFamily="34" charset="-127"/>
                <a:ea typeface="Malgun Gothic" panose="020B0503020000020004" pitchFamily="34" charset="-127"/>
                <a:cs typeface="Adobe Hebrew" panose="02040503050201020203" pitchFamily="18" charset="-79"/>
              </a:rPr>
              <a:t/>
            </a:r>
            <a:br>
              <a:rPr lang="en-US" sz="4000" b="1">
                <a:solidFill>
                  <a:srgbClr val="FF0000"/>
                </a:solidFill>
                <a:latin typeface="Malgun Gothic" panose="020B0503020000020004" pitchFamily="34" charset="-127"/>
                <a:ea typeface="Malgun Gothic" panose="020B0503020000020004" pitchFamily="34" charset="-127"/>
                <a:cs typeface="Adobe Hebrew" panose="02040503050201020203" pitchFamily="18" charset="-79"/>
              </a:rPr>
            </a:br>
            <a:r>
              <a:rPr lang="en-US" sz="5400" b="1">
                <a:solidFill>
                  <a:srgbClr val="00B050"/>
                </a:solidFill>
                <a:latin typeface="Malgun Gothic" panose="020B0503020000020004" pitchFamily="34" charset="-127"/>
                <a:ea typeface="Malgun Gothic" panose="020B0503020000020004" pitchFamily="34" charset="-127"/>
                <a:cs typeface="Adobe Hebrew" panose="02040503050201020203" pitchFamily="18" charset="-79"/>
              </a:rPr>
              <a:t>3 </a:t>
            </a:r>
            <a:r>
              <a:rPr lang="en-US" sz="4400" b="1">
                <a:solidFill>
                  <a:srgbClr val="00B050"/>
                </a:solidFill>
                <a:latin typeface="Malgun Gothic" panose="020B0503020000020004" pitchFamily="34" charset="-127"/>
                <a:ea typeface="Malgun Gothic" panose="020B0503020000020004" pitchFamily="34" charset="-127"/>
                <a:cs typeface="Adobe Hebrew" panose="02040503050201020203" pitchFamily="18" charset="-79"/>
              </a:rPr>
              <a:t>Darat dan Laut</a:t>
            </a:r>
            <a:endParaRPr lang="en-US">
              <a:solidFill>
                <a:srgbClr val="00B050"/>
              </a:solidFill>
            </a:endParaRPr>
          </a:p>
        </p:txBody>
      </p:sp>
      <p:sp>
        <p:nvSpPr>
          <p:cNvPr id="4" name="모서리가 둥근 직사각형 3"/>
          <p:cNvSpPr/>
          <p:nvPr/>
        </p:nvSpPr>
        <p:spPr>
          <a:xfrm>
            <a:off x="6461760" y="2600961"/>
            <a:ext cx="5553030" cy="3992880"/>
          </a:xfrm>
          <a:prstGeom prst="roundRect">
            <a:avLst/>
          </a:prstGeom>
          <a:solidFill>
            <a:srgbClr val="FFFF00">
              <a:alpha val="37000"/>
            </a:srgbClr>
          </a:solidFill>
          <a:ln w="762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5400" b="1" smtClean="0">
                <a:solidFill>
                  <a:srgbClr val="FFC000"/>
                </a:solidFill>
                <a:latin typeface="Malgun Gothic" panose="020B0503020000020004" pitchFamily="34" charset="-127"/>
                <a:ea typeface="Malgun Gothic" panose="020B0503020000020004" pitchFamily="34" charset="-127"/>
                <a:cs typeface="Adobe Hebrew" panose="02040503050201020203" pitchFamily="18" charset="-79"/>
              </a:rPr>
              <a:t>4 </a:t>
            </a:r>
            <a:r>
              <a:rPr lang="en-US" sz="4000" b="1" smtClean="0">
                <a:solidFill>
                  <a:srgbClr val="FFC000"/>
                </a:solidFill>
                <a:latin typeface="Malgun Gothic" panose="020B0503020000020004" pitchFamily="34" charset="-127"/>
                <a:ea typeface="Malgun Gothic" panose="020B0503020000020004" pitchFamily="34" charset="-127"/>
                <a:cs typeface="Adobe Hebrew" panose="02040503050201020203" pitchFamily="18" charset="-79"/>
              </a:rPr>
              <a:t>Matahari, Bulan dan bitang-bintang</a:t>
            </a:r>
            <a:r>
              <a:rPr lang="en-US" sz="5400" b="1">
                <a:solidFill>
                  <a:srgbClr val="FFC000"/>
                </a:solidFill>
                <a:latin typeface="Malgun Gothic" panose="020B0503020000020004" pitchFamily="34" charset="-127"/>
                <a:ea typeface="Malgun Gothic" panose="020B0503020000020004" pitchFamily="34" charset="-127"/>
                <a:cs typeface="Adobe Hebrew" panose="02040503050201020203" pitchFamily="18" charset="-79"/>
              </a:rPr>
              <a:t/>
            </a:r>
            <a:br>
              <a:rPr lang="en-US" sz="5400" b="1">
                <a:solidFill>
                  <a:srgbClr val="FFC000"/>
                </a:solidFill>
                <a:latin typeface="Malgun Gothic" panose="020B0503020000020004" pitchFamily="34" charset="-127"/>
                <a:ea typeface="Malgun Gothic" panose="020B0503020000020004" pitchFamily="34" charset="-127"/>
                <a:cs typeface="Adobe Hebrew" panose="02040503050201020203" pitchFamily="18" charset="-79"/>
              </a:rPr>
            </a:br>
            <a:r>
              <a:rPr lang="en-US" sz="5400" b="1" smtClean="0">
                <a:solidFill>
                  <a:srgbClr val="00B0F0"/>
                </a:solidFill>
                <a:latin typeface="Malgun Gothic" panose="020B0503020000020004" pitchFamily="34" charset="-127"/>
                <a:ea typeface="Malgun Gothic" panose="020B0503020000020004" pitchFamily="34" charset="-127"/>
                <a:cs typeface="Adobe Hebrew" panose="02040503050201020203" pitchFamily="18" charset="-79"/>
              </a:rPr>
              <a:t>5 </a:t>
            </a:r>
            <a:r>
              <a:rPr lang="en-US" sz="4400" b="1" smtClean="0">
                <a:solidFill>
                  <a:srgbClr val="00B0F0"/>
                </a:solidFill>
                <a:latin typeface="Malgun Gothic" panose="020B0503020000020004" pitchFamily="34" charset="-127"/>
                <a:ea typeface="Malgun Gothic" panose="020B0503020000020004" pitchFamily="34" charset="-127"/>
                <a:cs typeface="Adobe Hebrew" panose="02040503050201020203" pitchFamily="18" charset="-79"/>
              </a:rPr>
              <a:t>Burung-burung</a:t>
            </a:r>
            <a:r>
              <a:rPr lang="en-US" sz="4400" b="1">
                <a:solidFill>
                  <a:srgbClr val="00B0F0"/>
                </a:solidFill>
                <a:latin typeface="Malgun Gothic" panose="020B0503020000020004" pitchFamily="34" charset="-127"/>
                <a:ea typeface="Malgun Gothic" panose="020B0503020000020004" pitchFamily="34" charset="-127"/>
                <a:cs typeface="Adobe Hebrew" panose="02040503050201020203" pitchFamily="18" charset="-79"/>
              </a:rPr>
              <a:t/>
            </a:r>
            <a:br>
              <a:rPr lang="en-US" sz="4400" b="1">
                <a:solidFill>
                  <a:srgbClr val="00B0F0"/>
                </a:solidFill>
                <a:latin typeface="Malgun Gothic" panose="020B0503020000020004" pitchFamily="34" charset="-127"/>
                <a:ea typeface="Malgun Gothic" panose="020B0503020000020004" pitchFamily="34" charset="-127"/>
                <a:cs typeface="Adobe Hebrew" panose="02040503050201020203" pitchFamily="18" charset="-79"/>
              </a:rPr>
            </a:br>
            <a:r>
              <a:rPr lang="en-US" sz="4400" b="1" smtClean="0">
                <a:solidFill>
                  <a:srgbClr val="00B0F0"/>
                </a:solidFill>
                <a:latin typeface="Malgun Gothic" panose="020B0503020000020004" pitchFamily="34" charset="-127"/>
                <a:ea typeface="Malgun Gothic" panose="020B0503020000020004" pitchFamily="34" charset="-127"/>
                <a:cs typeface="Adobe Hebrew" panose="02040503050201020203" pitchFamily="18" charset="-79"/>
              </a:rPr>
              <a:t>dan Ikan-ikan</a:t>
            </a:r>
            <a:r>
              <a:rPr lang="en-US" sz="4000" b="1">
                <a:solidFill>
                  <a:srgbClr val="00B0F0"/>
                </a:solidFill>
                <a:latin typeface="Malgun Gothic" panose="020B0503020000020004" pitchFamily="34" charset="-127"/>
                <a:ea typeface="Malgun Gothic" panose="020B0503020000020004" pitchFamily="34" charset="-127"/>
                <a:cs typeface="Adobe Hebrew" panose="02040503050201020203" pitchFamily="18" charset="-79"/>
              </a:rPr>
              <a:t/>
            </a:r>
            <a:br>
              <a:rPr lang="en-US" sz="4000" b="1">
                <a:solidFill>
                  <a:srgbClr val="00B0F0"/>
                </a:solidFill>
                <a:latin typeface="Malgun Gothic" panose="020B0503020000020004" pitchFamily="34" charset="-127"/>
                <a:ea typeface="Malgun Gothic" panose="020B0503020000020004" pitchFamily="34" charset="-127"/>
                <a:cs typeface="Adobe Hebrew" panose="02040503050201020203" pitchFamily="18" charset="-79"/>
              </a:rPr>
            </a:br>
            <a:r>
              <a:rPr lang="en-US" sz="5400" b="1" smtClean="0">
                <a:solidFill>
                  <a:srgbClr val="92D050"/>
                </a:solidFill>
                <a:latin typeface="Malgun Gothic" panose="020B0503020000020004" pitchFamily="34" charset="-127"/>
                <a:ea typeface="Malgun Gothic" panose="020B0503020000020004" pitchFamily="34" charset="-127"/>
                <a:cs typeface="Adobe Hebrew" panose="02040503050201020203" pitchFamily="18" charset="-79"/>
              </a:rPr>
              <a:t>6 </a:t>
            </a:r>
            <a:r>
              <a:rPr lang="en-US" sz="3600" b="1" smtClean="0">
                <a:solidFill>
                  <a:srgbClr val="92D050"/>
                </a:solidFill>
                <a:latin typeface="Malgun Gothic" panose="020B0503020000020004" pitchFamily="34" charset="-127"/>
                <a:ea typeface="Malgun Gothic" panose="020B0503020000020004" pitchFamily="34" charset="-127"/>
                <a:cs typeface="Adobe Hebrew" panose="02040503050201020203" pitchFamily="18" charset="-79"/>
              </a:rPr>
              <a:t>Binatang, Manusia</a:t>
            </a:r>
            <a:endParaRPr lang="en-US" sz="1100">
              <a:solidFill>
                <a:srgbClr val="92D050"/>
              </a:solidFill>
            </a:endParaRPr>
          </a:p>
        </p:txBody>
      </p:sp>
    </p:spTree>
    <p:extLst>
      <p:ext uri="{BB962C8B-B14F-4D97-AF65-F5344CB8AC3E}">
        <p14:creationId xmlns:p14="http://schemas.microsoft.com/office/powerpoint/2010/main" val="156549163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55181" y="170122"/>
            <a:ext cx="11802139" cy="2878668"/>
          </a:xfrm>
        </p:spPr>
        <p:txBody>
          <a:bodyPr anchor="t">
            <a:noAutofit/>
          </a:bodyPr>
          <a:lstStyle/>
          <a:p>
            <a:pPr algn="r" latinLnBrk="1"/>
            <a:r>
              <a:rPr lang="en-US" sz="5400" b="1" smtClean="0">
                <a:solidFill>
                  <a:schemeClr val="bg1"/>
                </a:solidFill>
                <a:latin typeface="Malgun Gothic" panose="020B0503020000020004" pitchFamily="34" charset="-127"/>
                <a:ea typeface="Malgun Gothic" panose="020B0503020000020004" pitchFamily="34" charset="-127"/>
              </a:rPr>
              <a:t>Kejadian 1:1-2:4a </a:t>
            </a:r>
            <a:r>
              <a:rPr lang="en-US" sz="4800" b="1" smtClean="0">
                <a:solidFill>
                  <a:srgbClr val="00B050"/>
                </a:solidFill>
                <a:latin typeface="Malgun Gothic" panose="020B0503020000020004" pitchFamily="34" charset="-127"/>
                <a:ea typeface="Malgun Gothic" panose="020B0503020000020004" pitchFamily="34" charset="-127"/>
              </a:rPr>
              <a:t>/ Prakata Toledot</a:t>
            </a:r>
            <a:r>
              <a:rPr lang="en-US" sz="5400" b="1">
                <a:solidFill>
                  <a:srgbClr val="FFFF00"/>
                </a:solidFill>
                <a:latin typeface="Malgun Gothic" panose="020B0503020000020004" pitchFamily="34" charset="-127"/>
                <a:ea typeface="Malgun Gothic" panose="020B0503020000020004" pitchFamily="34" charset="-127"/>
              </a:rPr>
              <a:t/>
            </a:r>
            <a:br>
              <a:rPr lang="en-US" sz="5400" b="1">
                <a:solidFill>
                  <a:srgbClr val="FFFF00"/>
                </a:solidFill>
                <a:latin typeface="Malgun Gothic" panose="020B0503020000020004" pitchFamily="34" charset="-127"/>
                <a:ea typeface="Malgun Gothic" panose="020B0503020000020004" pitchFamily="34" charset="-127"/>
              </a:rPr>
            </a:br>
            <a:r>
              <a:rPr lang="he-IL" sz="5400" smtClean="0">
                <a:solidFill>
                  <a:srgbClr val="FFFF00"/>
                </a:solidFill>
                <a:latin typeface="Adobe Hebrew" panose="02040503050201020203" pitchFamily="18" charset="-79"/>
                <a:cs typeface="Adobe Hebrew" panose="02040503050201020203" pitchFamily="18" charset="-79"/>
              </a:rPr>
              <a:t>בְּרֵאשִׁית </a:t>
            </a:r>
            <a:r>
              <a:rPr lang="he-IL" sz="5400">
                <a:solidFill>
                  <a:srgbClr val="FFFF00"/>
                </a:solidFill>
                <a:latin typeface="Adobe Hebrew" panose="02040503050201020203" pitchFamily="18" charset="-79"/>
                <a:cs typeface="Adobe Hebrew" panose="02040503050201020203" pitchFamily="18" charset="-79"/>
              </a:rPr>
              <a:t>בָּרָא אֱלֹהִים אֵת הַשָּׁמַיִם וְאֵת </a:t>
            </a:r>
            <a:r>
              <a:rPr lang="he-IL" sz="5400" smtClean="0">
                <a:solidFill>
                  <a:srgbClr val="FFFF00"/>
                </a:solidFill>
                <a:latin typeface="Adobe Hebrew" panose="02040503050201020203" pitchFamily="18" charset="-79"/>
                <a:cs typeface="Adobe Hebrew" panose="02040503050201020203" pitchFamily="18" charset="-79"/>
              </a:rPr>
              <a:t>הָאָרֶץ׃</a:t>
            </a:r>
            <a:r>
              <a:rPr lang="en-US" sz="5400" b="1">
                <a:solidFill>
                  <a:schemeClr val="bg1"/>
                </a:solidFill>
                <a:latin typeface="Adobe Hebrew" panose="02040503050201020203" pitchFamily="18" charset="-79"/>
                <a:cs typeface="Adobe Hebrew" panose="02040503050201020203" pitchFamily="18" charset="-79"/>
              </a:rPr>
              <a:t> </a:t>
            </a:r>
            <a:r>
              <a:rPr lang="en-US" sz="5400" b="1" smtClean="0">
                <a:solidFill>
                  <a:schemeClr val="bg1"/>
                </a:solidFill>
                <a:latin typeface="Adobe Hebrew" panose="02040503050201020203" pitchFamily="18" charset="-79"/>
                <a:cs typeface="Adobe Hebrew" panose="02040503050201020203" pitchFamily="18" charset="-79"/>
              </a:rPr>
              <a:t/>
            </a:r>
            <a:br>
              <a:rPr lang="en-US" sz="5400" b="1" smtClean="0">
                <a:solidFill>
                  <a:schemeClr val="bg1"/>
                </a:solidFill>
                <a:latin typeface="Adobe Hebrew" panose="02040503050201020203" pitchFamily="18" charset="-79"/>
                <a:cs typeface="Adobe Hebrew" panose="02040503050201020203" pitchFamily="18" charset="-79"/>
              </a:rPr>
            </a:br>
            <a:r>
              <a:rPr lang="he-IL" sz="9600" b="1">
                <a:solidFill>
                  <a:schemeClr val="bg1"/>
                </a:solidFill>
              </a:rPr>
              <a:t>בָּרָא</a:t>
            </a:r>
            <a:endParaRPr lang="en-US" sz="5400" b="1">
              <a:solidFill>
                <a:schemeClr val="bg1"/>
              </a:solidFill>
              <a:latin typeface="Malgun Gothic" panose="020B0503020000020004" pitchFamily="34" charset="-127"/>
              <a:ea typeface="Malgun Gothic" panose="020B0503020000020004" pitchFamily="34" charset="-127"/>
            </a:endParaRPr>
          </a:p>
        </p:txBody>
      </p:sp>
      <p:sp>
        <p:nvSpPr>
          <p:cNvPr id="5" name="제목 1"/>
          <p:cNvSpPr txBox="1">
            <a:spLocks/>
          </p:cNvSpPr>
          <p:nvPr/>
        </p:nvSpPr>
        <p:spPr>
          <a:xfrm>
            <a:off x="120502" y="3048790"/>
            <a:ext cx="12071498" cy="3649722"/>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1" hangingPunct="1">
              <a:lnSpc>
                <a:spcPct val="90000"/>
              </a:lnSpc>
              <a:spcBef>
                <a:spcPct val="0"/>
              </a:spcBef>
              <a:spcAft>
                <a:spcPts val="0"/>
              </a:spcAft>
              <a:buClrTx/>
              <a:buSzTx/>
              <a:buFontTx/>
              <a:buNone/>
              <a:tabLst/>
              <a:defRPr/>
            </a:pPr>
            <a:r>
              <a:rPr kumimoji="0" lang="en-US" sz="5400" b="1" i="0" u="none" strike="noStrike" kern="1200" cap="none" spc="0" normalizeH="0" baseline="0" noProof="0" smtClean="0">
                <a:ln>
                  <a:noFill/>
                </a:ln>
                <a:solidFill>
                  <a:srgbClr val="FFFF00"/>
                </a:solidFill>
                <a:effectLst/>
                <a:uLnTx/>
                <a:uFillTx/>
                <a:latin typeface="Calibri" panose="020F0502020204030204"/>
                <a:ea typeface="Malgun Gothic" panose="020B0503020000020004" pitchFamily="34" charset="-127"/>
                <a:cs typeface="+mj-cs"/>
              </a:rPr>
              <a:t>Menciptakan, mereupakan,</a:t>
            </a:r>
            <a:r>
              <a:rPr kumimoji="0" lang="en-US" sz="5400" b="1" i="0" u="none" strike="noStrike" kern="1200" cap="none" spc="0" normalizeH="0" noProof="0" smtClean="0">
                <a:ln>
                  <a:noFill/>
                </a:ln>
                <a:solidFill>
                  <a:srgbClr val="FFFF00"/>
                </a:solidFill>
                <a:effectLst/>
                <a:uLnTx/>
                <a:uFillTx/>
                <a:latin typeface="Calibri" panose="020F0502020204030204"/>
                <a:ea typeface="Malgun Gothic" panose="020B0503020000020004" pitchFamily="34" charset="-127"/>
                <a:cs typeface="+mj-cs"/>
              </a:rPr>
              <a:t> membentuk</a:t>
            </a:r>
          </a:p>
          <a:p>
            <a:pPr marL="0" marR="0" lvl="0" indent="0" algn="l" defTabSz="914400" rtl="0" eaLnBrk="1" fontAlgn="auto" latinLnBrk="1" hangingPunct="1">
              <a:lnSpc>
                <a:spcPct val="90000"/>
              </a:lnSpc>
              <a:spcBef>
                <a:spcPct val="0"/>
              </a:spcBef>
              <a:spcAft>
                <a:spcPts val="0"/>
              </a:spcAft>
              <a:buClrTx/>
              <a:buSzTx/>
              <a:buFontTx/>
              <a:buNone/>
              <a:tabLst/>
              <a:defRPr/>
            </a:pPr>
            <a:endParaRPr lang="en-US" sz="5400" b="1" baseline="0">
              <a:solidFill>
                <a:schemeClr val="bg1"/>
              </a:solidFill>
              <a:latin typeface="Calibri" panose="020F0502020204030204"/>
              <a:ea typeface="Malgun Gothic" panose="020B0503020000020004" pitchFamily="34" charset="-127"/>
            </a:endParaRPr>
          </a:p>
          <a:p>
            <a:pPr lvl="0" latinLnBrk="1"/>
            <a:r>
              <a:rPr lang="he-IL" sz="5400" b="1">
                <a:solidFill>
                  <a:schemeClr val="bg1"/>
                </a:solidFill>
                <a:latin typeface="Calibri" panose="020F0502020204030204"/>
                <a:ea typeface="Malgun Gothic" panose="020B0503020000020004" pitchFamily="34" charset="-127"/>
              </a:rPr>
              <a:t> </a:t>
            </a:r>
            <a:r>
              <a:rPr lang="he-IL" sz="5400" b="1" smtClean="0">
                <a:solidFill>
                  <a:schemeClr val="bg1"/>
                </a:solidFill>
                <a:latin typeface="Calibri" panose="020F0502020204030204"/>
                <a:ea typeface="Malgun Gothic" panose="020B0503020000020004" pitchFamily="34" charset="-127"/>
              </a:rPr>
              <a:t>יָצַר</a:t>
            </a:r>
            <a:r>
              <a:rPr lang="en-US" sz="5400" b="1" smtClean="0">
                <a:solidFill>
                  <a:schemeClr val="bg1"/>
                </a:solidFill>
                <a:latin typeface="Calibri" panose="020F0502020204030204"/>
                <a:ea typeface="Malgun Gothic" panose="020B0503020000020004" pitchFamily="34" charset="-127"/>
              </a:rPr>
              <a:t>[yatzar] membuat, </a:t>
            </a:r>
            <a:endParaRPr kumimoji="0" lang="en-US" sz="5400" b="1" i="0" u="none" strike="noStrike" kern="1200" cap="none" spc="0" normalizeH="0" baseline="0" noProof="0">
              <a:ln>
                <a:noFill/>
              </a:ln>
              <a:solidFill>
                <a:schemeClr val="bg1"/>
              </a:solidFill>
              <a:effectLst/>
              <a:uLnTx/>
              <a:uFillTx/>
              <a:latin typeface="Calibri" panose="020F0502020204030204"/>
              <a:ea typeface="Malgun Gothic" panose="020B0503020000020004" pitchFamily="34" charset="-127"/>
            </a:endParaRPr>
          </a:p>
        </p:txBody>
      </p:sp>
    </p:spTree>
    <p:extLst>
      <p:ext uri="{BB962C8B-B14F-4D97-AF65-F5344CB8AC3E}">
        <p14:creationId xmlns:p14="http://schemas.microsoft.com/office/powerpoint/2010/main" val="408810390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00B05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12651" y="170122"/>
            <a:ext cx="11802139" cy="6528390"/>
          </a:xfrm>
        </p:spPr>
        <p:txBody>
          <a:bodyPr anchor="ctr">
            <a:noAutofit/>
          </a:bodyPr>
          <a:lstStyle/>
          <a:p>
            <a:pPr algn="ctr" latinLnBrk="1"/>
            <a:r>
              <a:rPr lang="he-IL" altLang="ko-KR" sz="19900" b="1">
                <a:solidFill>
                  <a:srgbClr val="FFFF00"/>
                </a:solidFill>
                <a:latin typeface="맑은 고딕" panose="020B0503020000020004" pitchFamily="34" charset="-127"/>
              </a:rPr>
              <a:t>אֱלֹהִים</a:t>
            </a:r>
          </a:p>
        </p:txBody>
      </p:sp>
    </p:spTree>
    <p:extLst>
      <p:ext uri="{BB962C8B-B14F-4D97-AF65-F5344CB8AC3E}">
        <p14:creationId xmlns:p14="http://schemas.microsoft.com/office/powerpoint/2010/main" val="286635473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12651" y="170122"/>
            <a:ext cx="11802139" cy="6528390"/>
          </a:xfrm>
        </p:spPr>
        <p:txBody>
          <a:bodyPr anchor="t">
            <a:noAutofit/>
          </a:bodyPr>
          <a:lstStyle/>
          <a:p>
            <a:pPr latinLnBrk="1"/>
            <a:r>
              <a:rPr lang="en-US" sz="5400" b="1" smtClean="0">
                <a:latin typeface="Malgun Gothic" panose="020B0503020000020004" pitchFamily="34" charset="-127"/>
                <a:ea typeface="Malgun Gothic" panose="020B0503020000020004" pitchFamily="34" charset="-127"/>
              </a:rPr>
              <a:t>Kejadian 1:1-2:4a </a:t>
            </a:r>
            <a:r>
              <a:rPr lang="en-US" sz="4800" b="1" smtClean="0">
                <a:solidFill>
                  <a:srgbClr val="00B050"/>
                </a:solidFill>
                <a:latin typeface="Malgun Gothic" panose="020B0503020000020004" pitchFamily="34" charset="-127"/>
                <a:ea typeface="Malgun Gothic" panose="020B0503020000020004" pitchFamily="34" charset="-127"/>
              </a:rPr>
              <a:t>/ Prakata Toledot</a:t>
            </a:r>
            <a:r>
              <a:rPr lang="en-US" sz="5400" b="1">
                <a:latin typeface="Malgun Gothic" panose="020B0503020000020004" pitchFamily="34" charset="-127"/>
                <a:ea typeface="Malgun Gothic" panose="020B0503020000020004" pitchFamily="34" charset="-127"/>
              </a:rPr>
              <a:t/>
            </a:r>
            <a:br>
              <a:rPr lang="en-US" sz="5400" b="1">
                <a:latin typeface="Malgun Gothic" panose="020B0503020000020004" pitchFamily="34" charset="-127"/>
                <a:ea typeface="Malgun Gothic" panose="020B0503020000020004" pitchFamily="34" charset="-127"/>
              </a:rPr>
            </a:br>
            <a:r>
              <a:rPr lang="he-IL" sz="5400" smtClean="0">
                <a:solidFill>
                  <a:srgbClr val="002060"/>
                </a:solidFill>
                <a:latin typeface="Adobe Hebrew" panose="02040503050201020203" pitchFamily="18" charset="-79"/>
                <a:cs typeface="Adobe Hebrew" panose="02040503050201020203" pitchFamily="18" charset="-79"/>
              </a:rPr>
              <a:t>בְּרֵאשִׁית </a:t>
            </a:r>
            <a:r>
              <a:rPr lang="he-IL" sz="5400">
                <a:solidFill>
                  <a:srgbClr val="002060"/>
                </a:solidFill>
                <a:latin typeface="Adobe Hebrew" panose="02040503050201020203" pitchFamily="18" charset="-79"/>
                <a:cs typeface="Adobe Hebrew" panose="02040503050201020203" pitchFamily="18" charset="-79"/>
              </a:rPr>
              <a:t>בָּרָא אֱלֹהִים אֵת הַשָּׁמַיִם וְאֵת </a:t>
            </a:r>
            <a:r>
              <a:rPr lang="he-IL" sz="5400" smtClean="0">
                <a:solidFill>
                  <a:srgbClr val="002060"/>
                </a:solidFill>
                <a:latin typeface="Adobe Hebrew" panose="02040503050201020203" pitchFamily="18" charset="-79"/>
                <a:cs typeface="Adobe Hebrew" panose="02040503050201020203" pitchFamily="18" charset="-79"/>
              </a:rPr>
              <a:t>הָאָרֶץ׃</a:t>
            </a:r>
            <a:r>
              <a:rPr lang="en-US" sz="5400">
                <a:solidFill>
                  <a:srgbClr val="002060"/>
                </a:solidFill>
                <a:latin typeface="Adobe Hebrew" panose="02040503050201020203" pitchFamily="18" charset="-79"/>
                <a:cs typeface="Adobe Hebrew" panose="02040503050201020203" pitchFamily="18" charset="-79"/>
              </a:rPr>
              <a:t> </a:t>
            </a:r>
            <a:r>
              <a:rPr lang="en-US" sz="5400" smtClean="0">
                <a:solidFill>
                  <a:srgbClr val="002060"/>
                </a:solidFill>
                <a:latin typeface="Adobe Hebrew" panose="02040503050201020203" pitchFamily="18" charset="-79"/>
                <a:cs typeface="Adobe Hebrew" panose="02040503050201020203" pitchFamily="18" charset="-79"/>
              </a:rPr>
              <a:t/>
            </a:r>
            <a:br>
              <a:rPr lang="en-US" sz="5400" smtClean="0">
                <a:solidFill>
                  <a:srgbClr val="002060"/>
                </a:solidFill>
                <a:latin typeface="Adobe Hebrew" panose="02040503050201020203" pitchFamily="18" charset="-79"/>
                <a:cs typeface="Adobe Hebrew" panose="02040503050201020203" pitchFamily="18" charset="-79"/>
              </a:rPr>
            </a:br>
            <a:r>
              <a:rPr lang="en-US" sz="5400" b="1" smtClean="0">
                <a:solidFill>
                  <a:srgbClr val="FF0000"/>
                </a:solidFill>
                <a:latin typeface="Malgun Gothic" panose="020B0503020000020004" pitchFamily="34" charset="-127"/>
                <a:ea typeface="Malgun Gothic" panose="020B0503020000020004" pitchFamily="34" charset="-127"/>
                <a:cs typeface="Adobe Hebrew" panose="02040503050201020203" pitchFamily="18" charset="-79"/>
              </a:rPr>
              <a:t>Elohim ialah Perancang Agong.</a:t>
            </a:r>
            <a:r>
              <a:rPr lang="en-US" sz="5400" b="1">
                <a:solidFill>
                  <a:srgbClr val="FF0000"/>
                </a:solidFill>
                <a:latin typeface="Malgun Gothic" panose="020B0503020000020004" pitchFamily="34" charset="-127"/>
                <a:ea typeface="Malgun Gothic" panose="020B0503020000020004" pitchFamily="34" charset="-127"/>
                <a:cs typeface="Adobe Hebrew" panose="02040503050201020203" pitchFamily="18" charset="-79"/>
              </a:rPr>
              <a:t/>
            </a:r>
            <a:br>
              <a:rPr lang="en-US" sz="5400" b="1">
                <a:solidFill>
                  <a:srgbClr val="FF0000"/>
                </a:solidFill>
                <a:latin typeface="Malgun Gothic" panose="020B0503020000020004" pitchFamily="34" charset="-127"/>
                <a:ea typeface="Malgun Gothic" panose="020B0503020000020004" pitchFamily="34" charset="-127"/>
                <a:cs typeface="Adobe Hebrew" panose="02040503050201020203" pitchFamily="18" charset="-79"/>
              </a:rPr>
            </a:br>
            <a:endParaRPr lang="en-US" sz="5400" b="1">
              <a:solidFill>
                <a:srgbClr val="FF0000"/>
              </a:solidFill>
              <a:latin typeface="Malgun Gothic" panose="020B0503020000020004" pitchFamily="34" charset="-127"/>
              <a:ea typeface="Malgun Gothic" panose="020B0503020000020004" pitchFamily="34" charset="-127"/>
            </a:endParaRPr>
          </a:p>
        </p:txBody>
      </p:sp>
      <p:sp>
        <p:nvSpPr>
          <p:cNvPr id="3" name="모서리가 둥근 직사각형 2"/>
          <p:cNvSpPr/>
          <p:nvPr/>
        </p:nvSpPr>
        <p:spPr>
          <a:xfrm>
            <a:off x="212651" y="2600961"/>
            <a:ext cx="5304229" cy="3992880"/>
          </a:xfrm>
          <a:prstGeom prst="roundRect">
            <a:avLst/>
          </a:prstGeom>
          <a:solidFill>
            <a:srgbClr val="00B050">
              <a:alpha val="37000"/>
            </a:srgbClr>
          </a:solidFill>
          <a:ln w="762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5400" b="1" smtClean="0">
                <a:solidFill>
                  <a:srgbClr val="FFFF00"/>
                </a:solidFill>
                <a:latin typeface="Malgun Gothic" panose="020B0503020000020004" pitchFamily="34" charset="-127"/>
                <a:ea typeface="Malgun Gothic" panose="020B0503020000020004" pitchFamily="34" charset="-127"/>
                <a:cs typeface="Adobe Hebrew" panose="02040503050201020203" pitchFamily="18" charset="-79"/>
              </a:rPr>
              <a:t>1 </a:t>
            </a:r>
            <a:r>
              <a:rPr lang="en-US" sz="4400" b="1">
                <a:solidFill>
                  <a:srgbClr val="FFFF00"/>
                </a:solidFill>
                <a:latin typeface="Malgun Gothic" panose="020B0503020000020004" pitchFamily="34" charset="-127"/>
                <a:ea typeface="Malgun Gothic" panose="020B0503020000020004" pitchFamily="34" charset="-127"/>
                <a:cs typeface="Adobe Hebrew" panose="02040503050201020203" pitchFamily="18" charset="-79"/>
              </a:rPr>
              <a:t>Cahaya</a:t>
            </a:r>
            <a:r>
              <a:rPr lang="en-US" sz="5400" b="1">
                <a:solidFill>
                  <a:srgbClr val="FFFF00"/>
                </a:solidFill>
                <a:latin typeface="Malgun Gothic" panose="020B0503020000020004" pitchFamily="34" charset="-127"/>
                <a:ea typeface="Malgun Gothic" panose="020B0503020000020004" pitchFamily="34" charset="-127"/>
                <a:cs typeface="Adobe Hebrew" panose="02040503050201020203" pitchFamily="18" charset="-79"/>
              </a:rPr>
              <a:t/>
            </a:r>
            <a:br>
              <a:rPr lang="en-US" sz="5400" b="1">
                <a:solidFill>
                  <a:srgbClr val="FFFF00"/>
                </a:solidFill>
                <a:latin typeface="Malgun Gothic" panose="020B0503020000020004" pitchFamily="34" charset="-127"/>
                <a:ea typeface="Malgun Gothic" panose="020B0503020000020004" pitchFamily="34" charset="-127"/>
                <a:cs typeface="Adobe Hebrew" panose="02040503050201020203" pitchFamily="18" charset="-79"/>
              </a:rPr>
            </a:br>
            <a:r>
              <a:rPr lang="en-US" sz="4000" b="1">
                <a:solidFill>
                  <a:srgbClr val="FF0000"/>
                </a:solidFill>
                <a:latin typeface="Malgun Gothic" panose="020B0503020000020004" pitchFamily="34" charset="-127"/>
                <a:ea typeface="Malgun Gothic" panose="020B0503020000020004" pitchFamily="34" charset="-127"/>
                <a:cs typeface="Adobe Hebrew" panose="02040503050201020203" pitchFamily="18" charset="-79"/>
              </a:rPr>
              <a:t/>
            </a:r>
            <a:br>
              <a:rPr lang="en-US" sz="4000" b="1">
                <a:solidFill>
                  <a:srgbClr val="FF0000"/>
                </a:solidFill>
                <a:latin typeface="Malgun Gothic" panose="020B0503020000020004" pitchFamily="34" charset="-127"/>
                <a:ea typeface="Malgun Gothic" panose="020B0503020000020004" pitchFamily="34" charset="-127"/>
                <a:cs typeface="Adobe Hebrew" panose="02040503050201020203" pitchFamily="18" charset="-79"/>
              </a:rPr>
            </a:br>
            <a:r>
              <a:rPr lang="en-US" sz="5400" b="1">
                <a:solidFill>
                  <a:srgbClr val="00B0F0"/>
                </a:solidFill>
                <a:latin typeface="Malgun Gothic" panose="020B0503020000020004" pitchFamily="34" charset="-127"/>
                <a:ea typeface="Malgun Gothic" panose="020B0503020000020004" pitchFamily="34" charset="-127"/>
                <a:cs typeface="Adobe Hebrew" panose="02040503050201020203" pitchFamily="18" charset="-79"/>
              </a:rPr>
              <a:t>2 </a:t>
            </a:r>
            <a:r>
              <a:rPr lang="en-US" sz="4400" b="1">
                <a:solidFill>
                  <a:srgbClr val="00B0F0"/>
                </a:solidFill>
                <a:latin typeface="Malgun Gothic" panose="020B0503020000020004" pitchFamily="34" charset="-127"/>
                <a:ea typeface="Malgun Gothic" panose="020B0503020000020004" pitchFamily="34" charset="-127"/>
                <a:cs typeface="Adobe Hebrew" panose="02040503050201020203" pitchFamily="18" charset="-79"/>
              </a:rPr>
              <a:t>Cakerawala</a:t>
            </a:r>
            <a:r>
              <a:rPr lang="en-US" sz="5400" b="1">
                <a:solidFill>
                  <a:srgbClr val="FF0000"/>
                </a:solidFill>
                <a:latin typeface="Malgun Gothic" panose="020B0503020000020004" pitchFamily="34" charset="-127"/>
                <a:ea typeface="Malgun Gothic" panose="020B0503020000020004" pitchFamily="34" charset="-127"/>
                <a:cs typeface="Adobe Hebrew" panose="02040503050201020203" pitchFamily="18" charset="-79"/>
              </a:rPr>
              <a:t/>
            </a:r>
            <a:br>
              <a:rPr lang="en-US" sz="5400" b="1">
                <a:solidFill>
                  <a:srgbClr val="FF0000"/>
                </a:solidFill>
                <a:latin typeface="Malgun Gothic" panose="020B0503020000020004" pitchFamily="34" charset="-127"/>
                <a:ea typeface="Malgun Gothic" panose="020B0503020000020004" pitchFamily="34" charset="-127"/>
                <a:cs typeface="Adobe Hebrew" panose="02040503050201020203" pitchFamily="18" charset="-79"/>
              </a:rPr>
            </a:br>
            <a:r>
              <a:rPr lang="en-US" sz="4000" b="1">
                <a:solidFill>
                  <a:srgbClr val="FF0000"/>
                </a:solidFill>
                <a:latin typeface="Malgun Gothic" panose="020B0503020000020004" pitchFamily="34" charset="-127"/>
                <a:ea typeface="Malgun Gothic" panose="020B0503020000020004" pitchFamily="34" charset="-127"/>
                <a:cs typeface="Adobe Hebrew" panose="02040503050201020203" pitchFamily="18" charset="-79"/>
              </a:rPr>
              <a:t/>
            </a:r>
            <a:br>
              <a:rPr lang="en-US" sz="4000" b="1">
                <a:solidFill>
                  <a:srgbClr val="FF0000"/>
                </a:solidFill>
                <a:latin typeface="Malgun Gothic" panose="020B0503020000020004" pitchFamily="34" charset="-127"/>
                <a:ea typeface="Malgun Gothic" panose="020B0503020000020004" pitchFamily="34" charset="-127"/>
                <a:cs typeface="Adobe Hebrew" panose="02040503050201020203" pitchFamily="18" charset="-79"/>
              </a:rPr>
            </a:br>
            <a:r>
              <a:rPr lang="en-US" sz="5400" b="1">
                <a:solidFill>
                  <a:srgbClr val="00B050"/>
                </a:solidFill>
                <a:latin typeface="Malgun Gothic" panose="020B0503020000020004" pitchFamily="34" charset="-127"/>
                <a:ea typeface="Malgun Gothic" panose="020B0503020000020004" pitchFamily="34" charset="-127"/>
                <a:cs typeface="Adobe Hebrew" panose="02040503050201020203" pitchFamily="18" charset="-79"/>
              </a:rPr>
              <a:t>3 </a:t>
            </a:r>
            <a:r>
              <a:rPr lang="en-US" sz="4400" b="1">
                <a:solidFill>
                  <a:srgbClr val="00B050"/>
                </a:solidFill>
                <a:latin typeface="Malgun Gothic" panose="020B0503020000020004" pitchFamily="34" charset="-127"/>
                <a:ea typeface="Malgun Gothic" panose="020B0503020000020004" pitchFamily="34" charset="-127"/>
                <a:cs typeface="Adobe Hebrew" panose="02040503050201020203" pitchFamily="18" charset="-79"/>
              </a:rPr>
              <a:t>Darat dan Laut</a:t>
            </a:r>
            <a:endParaRPr lang="en-US">
              <a:solidFill>
                <a:srgbClr val="00B050"/>
              </a:solidFill>
            </a:endParaRPr>
          </a:p>
        </p:txBody>
      </p:sp>
      <p:sp>
        <p:nvSpPr>
          <p:cNvPr id="4" name="모서리가 둥근 직사각형 3"/>
          <p:cNvSpPr/>
          <p:nvPr/>
        </p:nvSpPr>
        <p:spPr>
          <a:xfrm>
            <a:off x="6461760" y="2600961"/>
            <a:ext cx="5553030" cy="3992880"/>
          </a:xfrm>
          <a:prstGeom prst="roundRect">
            <a:avLst/>
          </a:prstGeom>
          <a:solidFill>
            <a:srgbClr val="FFFF00">
              <a:alpha val="37000"/>
            </a:srgbClr>
          </a:solidFill>
          <a:ln w="762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5400" b="1" smtClean="0">
                <a:solidFill>
                  <a:srgbClr val="FFC000"/>
                </a:solidFill>
                <a:latin typeface="Malgun Gothic" panose="020B0503020000020004" pitchFamily="34" charset="-127"/>
                <a:ea typeface="Malgun Gothic" panose="020B0503020000020004" pitchFamily="34" charset="-127"/>
                <a:cs typeface="Adobe Hebrew" panose="02040503050201020203" pitchFamily="18" charset="-79"/>
              </a:rPr>
              <a:t>4 </a:t>
            </a:r>
            <a:r>
              <a:rPr lang="en-US" sz="4000" b="1" smtClean="0">
                <a:solidFill>
                  <a:srgbClr val="FFC000"/>
                </a:solidFill>
                <a:latin typeface="Malgun Gothic" panose="020B0503020000020004" pitchFamily="34" charset="-127"/>
                <a:ea typeface="Malgun Gothic" panose="020B0503020000020004" pitchFamily="34" charset="-127"/>
                <a:cs typeface="Adobe Hebrew" panose="02040503050201020203" pitchFamily="18" charset="-79"/>
              </a:rPr>
              <a:t>Matahari, Bulan dan bitang-bintang</a:t>
            </a:r>
            <a:r>
              <a:rPr lang="en-US" sz="5400" b="1">
                <a:solidFill>
                  <a:srgbClr val="FFC000"/>
                </a:solidFill>
                <a:latin typeface="Malgun Gothic" panose="020B0503020000020004" pitchFamily="34" charset="-127"/>
                <a:ea typeface="Malgun Gothic" panose="020B0503020000020004" pitchFamily="34" charset="-127"/>
                <a:cs typeface="Adobe Hebrew" panose="02040503050201020203" pitchFamily="18" charset="-79"/>
              </a:rPr>
              <a:t/>
            </a:r>
            <a:br>
              <a:rPr lang="en-US" sz="5400" b="1">
                <a:solidFill>
                  <a:srgbClr val="FFC000"/>
                </a:solidFill>
                <a:latin typeface="Malgun Gothic" panose="020B0503020000020004" pitchFamily="34" charset="-127"/>
                <a:ea typeface="Malgun Gothic" panose="020B0503020000020004" pitchFamily="34" charset="-127"/>
                <a:cs typeface="Adobe Hebrew" panose="02040503050201020203" pitchFamily="18" charset="-79"/>
              </a:rPr>
            </a:br>
            <a:r>
              <a:rPr lang="en-US" sz="5400" b="1" smtClean="0">
                <a:solidFill>
                  <a:srgbClr val="00B0F0"/>
                </a:solidFill>
                <a:latin typeface="Malgun Gothic" panose="020B0503020000020004" pitchFamily="34" charset="-127"/>
                <a:ea typeface="Malgun Gothic" panose="020B0503020000020004" pitchFamily="34" charset="-127"/>
                <a:cs typeface="Adobe Hebrew" panose="02040503050201020203" pitchFamily="18" charset="-79"/>
              </a:rPr>
              <a:t>5 </a:t>
            </a:r>
            <a:r>
              <a:rPr lang="en-US" sz="4400" b="1" smtClean="0">
                <a:solidFill>
                  <a:srgbClr val="00B0F0"/>
                </a:solidFill>
                <a:latin typeface="Malgun Gothic" panose="020B0503020000020004" pitchFamily="34" charset="-127"/>
                <a:ea typeface="Malgun Gothic" panose="020B0503020000020004" pitchFamily="34" charset="-127"/>
                <a:cs typeface="Adobe Hebrew" panose="02040503050201020203" pitchFamily="18" charset="-79"/>
              </a:rPr>
              <a:t>Burung-burung</a:t>
            </a:r>
            <a:r>
              <a:rPr lang="en-US" sz="4400" b="1">
                <a:solidFill>
                  <a:srgbClr val="00B0F0"/>
                </a:solidFill>
                <a:latin typeface="Malgun Gothic" panose="020B0503020000020004" pitchFamily="34" charset="-127"/>
                <a:ea typeface="Malgun Gothic" panose="020B0503020000020004" pitchFamily="34" charset="-127"/>
                <a:cs typeface="Adobe Hebrew" panose="02040503050201020203" pitchFamily="18" charset="-79"/>
              </a:rPr>
              <a:t/>
            </a:r>
            <a:br>
              <a:rPr lang="en-US" sz="4400" b="1">
                <a:solidFill>
                  <a:srgbClr val="00B0F0"/>
                </a:solidFill>
                <a:latin typeface="Malgun Gothic" panose="020B0503020000020004" pitchFamily="34" charset="-127"/>
                <a:ea typeface="Malgun Gothic" panose="020B0503020000020004" pitchFamily="34" charset="-127"/>
                <a:cs typeface="Adobe Hebrew" panose="02040503050201020203" pitchFamily="18" charset="-79"/>
              </a:rPr>
            </a:br>
            <a:r>
              <a:rPr lang="en-US" sz="4400" b="1" smtClean="0">
                <a:solidFill>
                  <a:srgbClr val="00B0F0"/>
                </a:solidFill>
                <a:latin typeface="Malgun Gothic" panose="020B0503020000020004" pitchFamily="34" charset="-127"/>
                <a:ea typeface="Malgun Gothic" panose="020B0503020000020004" pitchFamily="34" charset="-127"/>
                <a:cs typeface="Adobe Hebrew" panose="02040503050201020203" pitchFamily="18" charset="-79"/>
              </a:rPr>
              <a:t>dan Ikan-ikan</a:t>
            </a:r>
            <a:r>
              <a:rPr lang="en-US" sz="4000" b="1">
                <a:solidFill>
                  <a:srgbClr val="00B0F0"/>
                </a:solidFill>
                <a:latin typeface="Malgun Gothic" panose="020B0503020000020004" pitchFamily="34" charset="-127"/>
                <a:ea typeface="Malgun Gothic" panose="020B0503020000020004" pitchFamily="34" charset="-127"/>
                <a:cs typeface="Adobe Hebrew" panose="02040503050201020203" pitchFamily="18" charset="-79"/>
              </a:rPr>
              <a:t/>
            </a:r>
            <a:br>
              <a:rPr lang="en-US" sz="4000" b="1">
                <a:solidFill>
                  <a:srgbClr val="00B0F0"/>
                </a:solidFill>
                <a:latin typeface="Malgun Gothic" panose="020B0503020000020004" pitchFamily="34" charset="-127"/>
                <a:ea typeface="Malgun Gothic" panose="020B0503020000020004" pitchFamily="34" charset="-127"/>
                <a:cs typeface="Adobe Hebrew" panose="02040503050201020203" pitchFamily="18" charset="-79"/>
              </a:rPr>
            </a:br>
            <a:r>
              <a:rPr lang="en-US" sz="5400" b="1" smtClean="0">
                <a:solidFill>
                  <a:srgbClr val="92D050"/>
                </a:solidFill>
                <a:latin typeface="Malgun Gothic" panose="020B0503020000020004" pitchFamily="34" charset="-127"/>
                <a:ea typeface="Malgun Gothic" panose="020B0503020000020004" pitchFamily="34" charset="-127"/>
                <a:cs typeface="Adobe Hebrew" panose="02040503050201020203" pitchFamily="18" charset="-79"/>
              </a:rPr>
              <a:t>6 </a:t>
            </a:r>
            <a:r>
              <a:rPr lang="en-US" sz="3600" b="1" smtClean="0">
                <a:solidFill>
                  <a:srgbClr val="92D050"/>
                </a:solidFill>
                <a:latin typeface="Malgun Gothic" panose="020B0503020000020004" pitchFamily="34" charset="-127"/>
                <a:ea typeface="Malgun Gothic" panose="020B0503020000020004" pitchFamily="34" charset="-127"/>
                <a:cs typeface="Adobe Hebrew" panose="02040503050201020203" pitchFamily="18" charset="-79"/>
              </a:rPr>
              <a:t>Binatang, Manusia</a:t>
            </a:r>
            <a:endParaRPr lang="en-US" sz="1100">
              <a:solidFill>
                <a:srgbClr val="92D050"/>
              </a:solidFill>
            </a:endParaRPr>
          </a:p>
        </p:txBody>
      </p:sp>
    </p:spTree>
    <p:extLst>
      <p:ext uri="{BB962C8B-B14F-4D97-AF65-F5344CB8AC3E}">
        <p14:creationId xmlns:p14="http://schemas.microsoft.com/office/powerpoint/2010/main" val="324727162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12651" y="170122"/>
            <a:ext cx="11802139" cy="6528390"/>
          </a:xfrm>
        </p:spPr>
        <p:txBody>
          <a:bodyPr anchor="t">
            <a:noAutofit/>
          </a:bodyPr>
          <a:lstStyle/>
          <a:p>
            <a:pPr latinLnBrk="1"/>
            <a:r>
              <a:rPr lang="en-US" altLang="ko-KR" sz="5400" b="1" smtClean="0">
                <a:solidFill>
                  <a:srgbClr val="FF0000"/>
                </a:solidFill>
                <a:latin typeface="맑은 고딕" panose="020B0503020000020004" pitchFamily="34" charset="-127"/>
              </a:rPr>
              <a:t>SUBJUEK Kitab Kejadian ialah </a:t>
            </a:r>
            <a:r>
              <a:rPr lang="en-US" altLang="ko-KR" sz="5400" b="1">
                <a:solidFill>
                  <a:srgbClr val="FF0000"/>
                </a:solidFill>
                <a:latin typeface="맑은 고딕" panose="020B0503020000020004" pitchFamily="34" charset="-127"/>
              </a:rPr>
              <a:t>Elohim [</a:t>
            </a:r>
            <a:r>
              <a:rPr lang="he-IL" altLang="ko-KR" sz="5400" b="1" smtClean="0">
                <a:solidFill>
                  <a:srgbClr val="FF0000"/>
                </a:solidFill>
                <a:latin typeface="맑은 고딕" panose="020B0503020000020004" pitchFamily="34" charset="-127"/>
              </a:rPr>
              <a:t>אֱלֹהִים</a:t>
            </a:r>
            <a:r>
              <a:rPr lang="en-US" altLang="ko-KR" sz="5400" b="1">
                <a:solidFill>
                  <a:srgbClr val="FF0000"/>
                </a:solidFill>
                <a:latin typeface="맑은 고딕" panose="020B0503020000020004" pitchFamily="34" charset="-127"/>
              </a:rPr>
              <a:t>]</a:t>
            </a:r>
            <a:r>
              <a:rPr lang="he-IL" altLang="ko-KR" sz="5400" b="1">
                <a:solidFill>
                  <a:srgbClr val="FF0000"/>
                </a:solidFill>
                <a:latin typeface="맑은 고딕" panose="020B0503020000020004" pitchFamily="34" charset="-127"/>
              </a:rPr>
              <a:t/>
            </a:r>
            <a:br>
              <a:rPr lang="he-IL" altLang="ko-KR" sz="5400" b="1">
                <a:solidFill>
                  <a:srgbClr val="FF0000"/>
                </a:solidFill>
                <a:latin typeface="맑은 고딕" panose="020B0503020000020004" pitchFamily="34" charset="-127"/>
              </a:rPr>
            </a:br>
            <a:r>
              <a:rPr lang="en-US" altLang="ko-KR" sz="5400" b="1" smtClean="0">
                <a:solidFill>
                  <a:srgbClr val="FF0000"/>
                </a:solidFill>
                <a:latin typeface="맑은 고딕" panose="020B0503020000020004" pitchFamily="34" charset="-127"/>
              </a:rPr>
              <a:t/>
            </a:r>
            <a:br>
              <a:rPr lang="en-US" altLang="ko-KR" sz="5400" b="1" smtClean="0">
                <a:solidFill>
                  <a:srgbClr val="FF0000"/>
                </a:solidFill>
                <a:latin typeface="맑은 고딕" panose="020B0503020000020004" pitchFamily="34" charset="-127"/>
              </a:rPr>
            </a:br>
            <a:r>
              <a:rPr lang="en-US" altLang="ko-KR" sz="5400" b="1" smtClean="0">
                <a:solidFill>
                  <a:srgbClr val="FFFF00"/>
                </a:solidFill>
                <a:latin typeface="맑은 고딕" panose="020B0503020000020004" pitchFamily="34" charset="-127"/>
              </a:rPr>
              <a:t>Sebelum kita menyelidiki nama Allah di dalam Kejadian</a:t>
            </a:r>
            <a:r>
              <a:rPr lang="en-US" altLang="ko-KR" sz="5400" b="1">
                <a:solidFill>
                  <a:srgbClr val="FFFF00"/>
                </a:solidFill>
                <a:latin typeface="맑은 고딕" panose="020B0503020000020004" pitchFamily="34" charset="-127"/>
              </a:rPr>
              <a:t>, ada dua hal yang perlu </a:t>
            </a:r>
            <a:r>
              <a:rPr lang="en-US" altLang="ko-KR" sz="5400" b="1" smtClean="0">
                <a:solidFill>
                  <a:srgbClr val="FFFF00"/>
                </a:solidFill>
                <a:latin typeface="맑은 고딕" panose="020B0503020000020004" pitchFamily="34" charset="-127"/>
              </a:rPr>
              <a:t>difahami </a:t>
            </a:r>
            <a:r>
              <a:rPr lang="en-US" altLang="ko-KR" sz="5400" b="1">
                <a:solidFill>
                  <a:srgbClr val="FFFF00"/>
                </a:solidFill>
                <a:latin typeface="맑은 고딕" panose="020B0503020000020004" pitchFamily="34" charset="-127"/>
              </a:rPr>
              <a:t>terlebih dahulu. </a:t>
            </a:r>
            <a:r>
              <a:rPr lang="en-US" altLang="ko-KR" sz="5400" b="1" smtClean="0">
                <a:solidFill>
                  <a:srgbClr val="FFFF00"/>
                </a:solidFill>
                <a:latin typeface="맑은 고딕" panose="020B0503020000020004" pitchFamily="34" charset="-127"/>
              </a:rPr>
              <a:t/>
            </a:r>
            <a:br>
              <a:rPr lang="en-US" altLang="ko-KR" sz="5400" b="1" smtClean="0">
                <a:solidFill>
                  <a:srgbClr val="FFFF00"/>
                </a:solidFill>
                <a:latin typeface="맑은 고딕" panose="020B0503020000020004" pitchFamily="34" charset="-127"/>
              </a:rPr>
            </a:br>
            <a:r>
              <a:rPr lang="nn-NO" altLang="ko-KR" sz="5400" b="1">
                <a:solidFill>
                  <a:schemeClr val="bg1"/>
                </a:solidFill>
                <a:latin typeface="맑은 고딕" panose="020B0503020000020004" pitchFamily="34" charset="-127"/>
              </a:rPr>
              <a:t>Yang pertama adalah konsep orang Yahudi tentang nama.</a:t>
            </a:r>
            <a:endParaRPr lang="en-US" sz="5400">
              <a:solidFill>
                <a:schemeClr val="bg1"/>
              </a:solidFill>
              <a:latin typeface="+mn-ea"/>
              <a:ea typeface="+mn-ea"/>
            </a:endParaRPr>
          </a:p>
        </p:txBody>
      </p:sp>
    </p:spTree>
    <p:extLst>
      <p:ext uri="{BB962C8B-B14F-4D97-AF65-F5344CB8AC3E}">
        <p14:creationId xmlns:p14="http://schemas.microsoft.com/office/powerpoint/2010/main" val="30327854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12651" y="170122"/>
            <a:ext cx="11802139" cy="6528390"/>
          </a:xfrm>
        </p:spPr>
        <p:txBody>
          <a:bodyPr anchor="t">
            <a:noAutofit/>
          </a:bodyPr>
          <a:lstStyle/>
          <a:p>
            <a:pPr latinLnBrk="1"/>
            <a:r>
              <a:rPr lang="sv-SE" altLang="ko-KR" sz="5400" b="1">
                <a:solidFill>
                  <a:schemeClr val="bg1"/>
                </a:solidFill>
                <a:latin typeface="맑은 고딕" panose="020B0503020000020004" pitchFamily="34" charset="-127"/>
              </a:rPr>
              <a:t>Bagi mereka, nama bukan hanya berperanan sebagai </a:t>
            </a:r>
            <a:r>
              <a:rPr lang="sv-SE" altLang="ko-KR" sz="5400" b="1">
                <a:solidFill>
                  <a:srgbClr val="FFC000"/>
                </a:solidFill>
                <a:latin typeface="맑은 고딕" panose="020B0503020000020004" pitchFamily="34" charset="-127"/>
              </a:rPr>
              <a:t>panggilan</a:t>
            </a:r>
            <a:r>
              <a:rPr lang="sv-SE" altLang="ko-KR" sz="5400" b="1">
                <a:solidFill>
                  <a:schemeClr val="bg1"/>
                </a:solidFill>
                <a:latin typeface="맑은 고딕" panose="020B0503020000020004" pitchFamily="34" charset="-127"/>
              </a:rPr>
              <a:t> tetapi juga merupakan ungkapan dari </a:t>
            </a:r>
            <a:r>
              <a:rPr lang="sv-SE" altLang="ko-KR" sz="5400" b="1" smtClean="0">
                <a:solidFill>
                  <a:srgbClr val="FFC000"/>
                </a:solidFill>
                <a:latin typeface="맑은 고딕" panose="020B0503020000020004" pitchFamily="34" charset="-127"/>
              </a:rPr>
              <a:t>keperibadian</a:t>
            </a:r>
            <a:r>
              <a:rPr lang="sv-SE" altLang="ko-KR" sz="5400" b="1" smtClean="0">
                <a:solidFill>
                  <a:schemeClr val="bg1"/>
                </a:solidFill>
                <a:latin typeface="맑은 고딕" panose="020B0503020000020004" pitchFamily="34" charset="-127"/>
              </a:rPr>
              <a:t>.</a:t>
            </a:r>
            <a:br>
              <a:rPr lang="sv-SE" altLang="ko-KR" sz="5400" b="1" smtClean="0">
                <a:solidFill>
                  <a:schemeClr val="bg1"/>
                </a:solidFill>
                <a:latin typeface="맑은 고딕" panose="020B0503020000020004" pitchFamily="34" charset="-127"/>
              </a:rPr>
            </a:br>
            <a:r>
              <a:rPr lang="sv-SE" altLang="ko-KR" sz="5400" b="1">
                <a:solidFill>
                  <a:schemeClr val="bg1"/>
                </a:solidFill>
                <a:latin typeface="맑은 고딕" panose="020B0503020000020004" pitchFamily="34" charset="-127"/>
              </a:rPr>
              <a:t/>
            </a:r>
            <a:br>
              <a:rPr lang="sv-SE" altLang="ko-KR" sz="5400" b="1">
                <a:solidFill>
                  <a:schemeClr val="bg1"/>
                </a:solidFill>
                <a:latin typeface="맑은 고딕" panose="020B0503020000020004" pitchFamily="34" charset="-127"/>
              </a:rPr>
            </a:br>
            <a:r>
              <a:rPr lang="sv-SE" altLang="ko-KR" sz="5400" b="1">
                <a:solidFill>
                  <a:srgbClr val="FFFF00"/>
                </a:solidFill>
                <a:latin typeface="맑은 고딕" panose="020B0503020000020004" pitchFamily="34" charset="-127"/>
              </a:rPr>
              <a:t>Contoh, Nabal bererti “bodoh” (</a:t>
            </a:r>
            <a:r>
              <a:rPr lang="sv-SE" altLang="ko-KR" sz="5400" b="1" smtClean="0">
                <a:solidFill>
                  <a:srgbClr val="FFFF00"/>
                </a:solidFill>
                <a:latin typeface="맑은 고딕" panose="020B0503020000020004" pitchFamily="34" charset="-127"/>
              </a:rPr>
              <a:t>1 Sam. </a:t>
            </a:r>
            <a:r>
              <a:rPr lang="sv-SE" altLang="ko-KR" sz="5400" b="1">
                <a:solidFill>
                  <a:srgbClr val="FFFF00"/>
                </a:solidFill>
                <a:latin typeface="맑은 고딕" panose="020B0503020000020004" pitchFamily="34" charset="-127"/>
              </a:rPr>
              <a:t>25:25).</a:t>
            </a:r>
            <a:endParaRPr lang="en-US" sz="5400">
              <a:solidFill>
                <a:srgbClr val="FFFF00"/>
              </a:solidFill>
              <a:latin typeface="+mn-ea"/>
              <a:ea typeface="+mn-ea"/>
            </a:endParaRPr>
          </a:p>
        </p:txBody>
      </p:sp>
    </p:spTree>
    <p:extLst>
      <p:ext uri="{BB962C8B-B14F-4D97-AF65-F5344CB8AC3E}">
        <p14:creationId xmlns:p14="http://schemas.microsoft.com/office/powerpoint/2010/main" val="17795516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12651" y="170122"/>
            <a:ext cx="11802139" cy="6528390"/>
          </a:xfrm>
        </p:spPr>
        <p:txBody>
          <a:bodyPr anchor="t">
            <a:noAutofit/>
          </a:bodyPr>
          <a:lstStyle/>
          <a:p>
            <a:pPr latinLnBrk="1"/>
            <a:r>
              <a:rPr lang="sv-SE" altLang="ko-KR" sz="5400" b="1">
                <a:solidFill>
                  <a:schemeClr val="bg1"/>
                </a:solidFill>
                <a:latin typeface="맑은 고딕" panose="020B0503020000020004" pitchFamily="34" charset="-127"/>
              </a:rPr>
              <a:t>Perubahan nama dilakukan pada beberapa orang yang telah mengalami perubahan </a:t>
            </a:r>
            <a:r>
              <a:rPr lang="sv-SE" altLang="ko-KR" sz="5400" b="1">
                <a:solidFill>
                  <a:srgbClr val="FFC000"/>
                </a:solidFill>
                <a:latin typeface="맑은 고딕" panose="020B0503020000020004" pitchFamily="34" charset="-127"/>
              </a:rPr>
              <a:t>karakter</a:t>
            </a:r>
            <a:r>
              <a:rPr lang="sv-SE" altLang="ko-KR" sz="5400" b="1">
                <a:solidFill>
                  <a:schemeClr val="bg1"/>
                </a:solidFill>
                <a:latin typeface="맑은 고딕" panose="020B0503020000020004" pitchFamily="34" charset="-127"/>
              </a:rPr>
              <a:t>. </a:t>
            </a:r>
            <a:br>
              <a:rPr lang="sv-SE" altLang="ko-KR" sz="5400" b="1">
                <a:solidFill>
                  <a:schemeClr val="bg1"/>
                </a:solidFill>
                <a:latin typeface="맑은 고딕" panose="020B0503020000020004" pitchFamily="34" charset="-127"/>
              </a:rPr>
            </a:br>
            <a:r>
              <a:rPr lang="sv-SE" altLang="ko-KR" sz="3600" b="1">
                <a:solidFill>
                  <a:schemeClr val="bg1"/>
                </a:solidFill>
                <a:latin typeface="맑은 고딕" panose="020B0503020000020004" pitchFamily="34" charset="-127"/>
              </a:rPr>
              <a:t/>
            </a:r>
            <a:br>
              <a:rPr lang="sv-SE" altLang="ko-KR" sz="3600" b="1">
                <a:solidFill>
                  <a:schemeClr val="bg1"/>
                </a:solidFill>
                <a:latin typeface="맑은 고딕" panose="020B0503020000020004" pitchFamily="34" charset="-127"/>
              </a:rPr>
            </a:br>
            <a:r>
              <a:rPr lang="sv-SE" altLang="ko-KR" sz="5400" b="1">
                <a:solidFill>
                  <a:srgbClr val="FFFF00"/>
                </a:solidFill>
                <a:latin typeface="맑은 고딕" panose="020B0503020000020004" pitchFamily="34" charset="-127"/>
              </a:rPr>
              <a:t>Contoh: nama “Yakub” yang bererti pemegang tumit (Kej 25:26) diganti dengan “Israel” yang bererti bergulut dengan Allah (Kej 32:28). </a:t>
            </a:r>
            <a:endParaRPr lang="en-US" sz="5400">
              <a:solidFill>
                <a:srgbClr val="FFFF00"/>
              </a:solidFill>
              <a:latin typeface="+mn-ea"/>
              <a:ea typeface="+mn-ea"/>
            </a:endParaRPr>
          </a:p>
        </p:txBody>
      </p:sp>
    </p:spTree>
    <p:extLst>
      <p:ext uri="{BB962C8B-B14F-4D97-AF65-F5344CB8AC3E}">
        <p14:creationId xmlns:p14="http://schemas.microsoft.com/office/powerpoint/2010/main" val="1940336060"/>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12651" y="170122"/>
            <a:ext cx="11802139" cy="6528390"/>
          </a:xfrm>
        </p:spPr>
        <p:txBody>
          <a:bodyPr anchor="t">
            <a:noAutofit/>
          </a:bodyPr>
          <a:lstStyle/>
          <a:p>
            <a:pPr latinLnBrk="1"/>
            <a:r>
              <a:rPr lang="sv-SE" altLang="ko-KR" sz="5400" b="1">
                <a:solidFill>
                  <a:schemeClr val="bg1"/>
                </a:solidFill>
                <a:latin typeface="맑은 고딕" panose="020B0503020000020004" pitchFamily="34" charset="-127"/>
              </a:rPr>
              <a:t>Perubahan nama Yakub ini menandai tahap yang penting dalam hidupnya. </a:t>
            </a:r>
            <a:r>
              <a:rPr lang="sv-SE" altLang="ko-KR" sz="5400" b="1" smtClean="0">
                <a:solidFill>
                  <a:schemeClr val="bg1"/>
                </a:solidFill>
                <a:latin typeface="맑은 고딕" panose="020B0503020000020004" pitchFamily="34" charset="-127"/>
              </a:rPr>
              <a:t/>
            </a:r>
            <a:br>
              <a:rPr lang="sv-SE" altLang="ko-KR" sz="5400" b="1" smtClean="0">
                <a:solidFill>
                  <a:schemeClr val="bg1"/>
                </a:solidFill>
                <a:latin typeface="맑은 고딕" panose="020B0503020000020004" pitchFamily="34" charset="-127"/>
              </a:rPr>
            </a:br>
            <a:r>
              <a:rPr lang="sv-SE" altLang="ko-KR" sz="5400" b="1">
                <a:solidFill>
                  <a:schemeClr val="bg1"/>
                </a:solidFill>
                <a:latin typeface="맑은 고딕" panose="020B0503020000020004" pitchFamily="34" charset="-127"/>
              </a:rPr>
              <a:t/>
            </a:r>
            <a:br>
              <a:rPr lang="sv-SE" altLang="ko-KR" sz="5400" b="1">
                <a:solidFill>
                  <a:schemeClr val="bg1"/>
                </a:solidFill>
                <a:latin typeface="맑은 고딕" panose="020B0503020000020004" pitchFamily="34" charset="-127"/>
              </a:rPr>
            </a:br>
            <a:r>
              <a:rPr lang="sv-SE" altLang="ko-KR" sz="5400" b="1">
                <a:solidFill>
                  <a:srgbClr val="FFFF00"/>
                </a:solidFill>
                <a:latin typeface="맑은 고딕" panose="020B0503020000020004" pitchFamily="34" charset="-127"/>
              </a:rPr>
              <a:t>Dia selalu berusaha dengan kekuatan sendiri untuk mencapai sesuatu yang sebenarnya sudah dijanjikan Allah (</a:t>
            </a:r>
            <a:r>
              <a:rPr lang="sv-SE" altLang="ko-KR" sz="5400" b="1" smtClean="0">
                <a:solidFill>
                  <a:srgbClr val="FFFF00"/>
                </a:solidFill>
                <a:latin typeface="맑은 고딕" panose="020B0503020000020004" pitchFamily="34" charset="-127"/>
              </a:rPr>
              <a:t>Kej. </a:t>
            </a:r>
            <a:r>
              <a:rPr lang="sv-SE" altLang="ko-KR" sz="5400" b="1">
                <a:solidFill>
                  <a:srgbClr val="FFFF00"/>
                </a:solidFill>
                <a:latin typeface="맑은 고딕" panose="020B0503020000020004" pitchFamily="34" charset="-127"/>
              </a:rPr>
              <a:t>25:23).</a:t>
            </a:r>
            <a:endParaRPr lang="en-US" sz="5400">
              <a:solidFill>
                <a:srgbClr val="FFFF00"/>
              </a:solidFill>
              <a:latin typeface="+mn-ea"/>
              <a:ea typeface="+mn-ea"/>
            </a:endParaRPr>
          </a:p>
        </p:txBody>
      </p:sp>
    </p:spTree>
    <p:extLst>
      <p:ext uri="{BB962C8B-B14F-4D97-AF65-F5344CB8AC3E}">
        <p14:creationId xmlns:p14="http://schemas.microsoft.com/office/powerpoint/2010/main" val="528703130"/>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12651" y="170122"/>
            <a:ext cx="11802139" cy="6528390"/>
          </a:xfrm>
        </p:spPr>
        <p:txBody>
          <a:bodyPr anchor="t">
            <a:noAutofit/>
          </a:bodyPr>
          <a:lstStyle/>
          <a:p>
            <a:pPr latinLnBrk="1"/>
            <a:r>
              <a:rPr lang="sv-SE" altLang="ko-KR" sz="5400" b="1">
                <a:solidFill>
                  <a:schemeClr val="bg1"/>
                </a:solidFill>
                <a:latin typeface="맑은 고딕" panose="020B0503020000020004" pitchFamily="34" charset="-127"/>
              </a:rPr>
              <a:t>Dia memperdayai abangnya untuk mendapat </a:t>
            </a:r>
            <a:r>
              <a:rPr lang="sv-SE" altLang="ko-KR" sz="5400" b="1">
                <a:solidFill>
                  <a:srgbClr val="FF0000"/>
                </a:solidFill>
                <a:latin typeface="맑은 고딕" panose="020B0503020000020004" pitchFamily="34" charset="-127"/>
              </a:rPr>
              <a:t>hak kesulungan </a:t>
            </a:r>
            <a:r>
              <a:rPr lang="sv-SE" altLang="ko-KR" sz="5400" b="1">
                <a:solidFill>
                  <a:schemeClr val="bg1"/>
                </a:solidFill>
                <a:latin typeface="맑은 고딕" panose="020B0503020000020004" pitchFamily="34" charset="-127"/>
              </a:rPr>
              <a:t>(</a:t>
            </a:r>
            <a:r>
              <a:rPr lang="sv-SE" altLang="ko-KR" sz="5400" b="1" smtClean="0">
                <a:solidFill>
                  <a:schemeClr val="bg1"/>
                </a:solidFill>
                <a:latin typeface="맑은 고딕" panose="020B0503020000020004" pitchFamily="34" charset="-127"/>
              </a:rPr>
              <a:t>Kej. 25:29-34</a:t>
            </a:r>
            <a:r>
              <a:rPr lang="sv-SE" altLang="ko-KR" sz="5400" b="1">
                <a:solidFill>
                  <a:schemeClr val="bg1"/>
                </a:solidFill>
                <a:latin typeface="맑은 고딕" panose="020B0503020000020004" pitchFamily="34" charset="-127"/>
              </a:rPr>
              <a:t>) dan dia menipu ayahnya untuk mendapatkan </a:t>
            </a:r>
            <a:r>
              <a:rPr lang="sv-SE" altLang="ko-KR" sz="5400" b="1">
                <a:solidFill>
                  <a:srgbClr val="FF0000"/>
                </a:solidFill>
                <a:latin typeface="맑은 고딕" panose="020B0503020000020004" pitchFamily="34" charset="-127"/>
              </a:rPr>
              <a:t>berkat</a:t>
            </a:r>
            <a:r>
              <a:rPr lang="sv-SE" altLang="ko-KR" sz="5400" b="1">
                <a:solidFill>
                  <a:schemeClr val="bg1"/>
                </a:solidFill>
                <a:latin typeface="맑은 고딕" panose="020B0503020000020004" pitchFamily="34" charset="-127"/>
              </a:rPr>
              <a:t> (</a:t>
            </a:r>
            <a:r>
              <a:rPr lang="sv-SE" altLang="ko-KR" sz="5400" b="1" smtClean="0">
                <a:solidFill>
                  <a:schemeClr val="bg1"/>
                </a:solidFill>
                <a:latin typeface="맑은 고딕" panose="020B0503020000020004" pitchFamily="34" charset="-127"/>
              </a:rPr>
              <a:t>Kej. </a:t>
            </a:r>
            <a:r>
              <a:rPr lang="sv-SE" altLang="ko-KR" sz="5400" b="1">
                <a:solidFill>
                  <a:schemeClr val="bg1"/>
                </a:solidFill>
                <a:latin typeface="맑은 고딕" panose="020B0503020000020004" pitchFamily="34" charset="-127"/>
              </a:rPr>
              <a:t>27:1-29</a:t>
            </a:r>
            <a:r>
              <a:rPr lang="sv-SE" altLang="ko-KR" sz="5400" b="1" smtClean="0">
                <a:solidFill>
                  <a:schemeClr val="bg1"/>
                </a:solidFill>
                <a:latin typeface="맑은 고딕" panose="020B0503020000020004" pitchFamily="34" charset="-127"/>
              </a:rPr>
              <a:t>).</a:t>
            </a:r>
            <a:br>
              <a:rPr lang="sv-SE" altLang="ko-KR" sz="5400" b="1" smtClean="0">
                <a:solidFill>
                  <a:schemeClr val="bg1"/>
                </a:solidFill>
                <a:latin typeface="맑은 고딕" panose="020B0503020000020004" pitchFamily="34" charset="-127"/>
              </a:rPr>
            </a:br>
            <a:r>
              <a:rPr lang="sv-SE" altLang="ko-KR" sz="3600" b="1">
                <a:solidFill>
                  <a:schemeClr val="bg1"/>
                </a:solidFill>
                <a:latin typeface="맑은 고딕" panose="020B0503020000020004" pitchFamily="34" charset="-127"/>
              </a:rPr>
              <a:t/>
            </a:r>
            <a:br>
              <a:rPr lang="sv-SE" altLang="ko-KR" sz="3600" b="1">
                <a:solidFill>
                  <a:schemeClr val="bg1"/>
                </a:solidFill>
                <a:latin typeface="맑은 고딕" panose="020B0503020000020004" pitchFamily="34" charset="-127"/>
              </a:rPr>
            </a:br>
            <a:r>
              <a:rPr lang="sv-SE" altLang="ko-KR" sz="5400" b="1">
                <a:solidFill>
                  <a:srgbClr val="FFFF00"/>
                </a:solidFill>
                <a:latin typeface="맑은 고딕" panose="020B0503020000020004" pitchFamily="34" charset="-127"/>
              </a:rPr>
              <a:t>Setelah perekara perubahan </a:t>
            </a:r>
            <a:r>
              <a:rPr lang="sv-SE" altLang="ko-KR" sz="5400" b="1" smtClean="0">
                <a:solidFill>
                  <a:srgbClr val="FFFF00"/>
                </a:solidFill>
                <a:latin typeface="맑은 고딕" panose="020B0503020000020004" pitchFamily="34" charset="-127"/>
              </a:rPr>
              <a:t>nama </a:t>
            </a:r>
            <a:r>
              <a:rPr lang="sv-SE" altLang="ko-KR" sz="5400" b="1">
                <a:solidFill>
                  <a:srgbClr val="FFFF00"/>
                </a:solidFill>
                <a:latin typeface="맑은 고딕" panose="020B0503020000020004" pitchFamily="34" charset="-127"/>
              </a:rPr>
              <a:t>di Kejadian 32, </a:t>
            </a:r>
            <a:r>
              <a:rPr lang="sv-SE" altLang="ko-KR" sz="5400" b="1" smtClean="0">
                <a:solidFill>
                  <a:srgbClr val="FFFF00"/>
                </a:solidFill>
                <a:latin typeface="맑은 고딕" panose="020B0503020000020004" pitchFamily="34" charset="-127"/>
              </a:rPr>
              <a:t>dia </a:t>
            </a:r>
            <a:r>
              <a:rPr lang="sv-SE" altLang="ko-KR" sz="5400" b="1">
                <a:solidFill>
                  <a:srgbClr val="FFFF00"/>
                </a:solidFill>
                <a:latin typeface="맑은 고딕" panose="020B0503020000020004" pitchFamily="34" charset="-127"/>
              </a:rPr>
              <a:t>tidak </a:t>
            </a:r>
            <a:r>
              <a:rPr lang="sv-SE" altLang="ko-KR" sz="5400" b="1" smtClean="0">
                <a:solidFill>
                  <a:srgbClr val="FFFF00"/>
                </a:solidFill>
                <a:latin typeface="맑은 고딕" panose="020B0503020000020004" pitchFamily="34" charset="-127"/>
              </a:rPr>
              <a:t>menipu </a:t>
            </a:r>
            <a:r>
              <a:rPr lang="sv-SE" altLang="ko-KR" sz="5400" b="1">
                <a:solidFill>
                  <a:srgbClr val="FFFF00"/>
                </a:solidFill>
                <a:latin typeface="맑은 고딕" panose="020B0503020000020004" pitchFamily="34" charset="-127"/>
              </a:rPr>
              <a:t>atau memperdayai orang lain.</a:t>
            </a:r>
            <a:endParaRPr lang="en-US" sz="5400">
              <a:solidFill>
                <a:srgbClr val="FFFF00"/>
              </a:solidFill>
              <a:latin typeface="+mn-ea"/>
              <a:ea typeface="+mn-ea"/>
            </a:endParaRPr>
          </a:p>
        </p:txBody>
      </p:sp>
    </p:spTree>
    <p:extLst>
      <p:ext uri="{BB962C8B-B14F-4D97-AF65-F5344CB8AC3E}">
        <p14:creationId xmlns:p14="http://schemas.microsoft.com/office/powerpoint/2010/main" val="109950835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12651" y="170122"/>
            <a:ext cx="11802139" cy="6528390"/>
          </a:xfrm>
        </p:spPr>
        <p:txBody>
          <a:bodyPr anchor="t">
            <a:noAutofit/>
          </a:bodyPr>
          <a:lstStyle/>
          <a:p>
            <a:pPr latinLnBrk="1"/>
            <a:r>
              <a:rPr lang="sv-SE" altLang="ko-KR" sz="5400" b="1">
                <a:solidFill>
                  <a:schemeClr val="bg1"/>
                </a:solidFill>
                <a:latin typeface="맑은 고딕" panose="020B0503020000020004" pitchFamily="34" charset="-127"/>
              </a:rPr>
              <a:t>Dalam bahagian lain dalam Alkitab, nama Allah seringkali dipakai untuk mewakili </a:t>
            </a:r>
            <a:r>
              <a:rPr lang="sv-SE" altLang="ko-KR" sz="5400" b="1">
                <a:solidFill>
                  <a:srgbClr val="FF0000"/>
                </a:solidFill>
                <a:latin typeface="맑은 고딕" panose="020B0503020000020004" pitchFamily="34" charset="-127"/>
              </a:rPr>
              <a:t>seluruh Peribadi Allah</a:t>
            </a:r>
            <a:r>
              <a:rPr lang="sv-SE" altLang="ko-KR" sz="5400" b="1">
                <a:solidFill>
                  <a:schemeClr val="bg1"/>
                </a:solidFill>
                <a:latin typeface="맑은 고딕" panose="020B0503020000020004" pitchFamily="34" charset="-127"/>
              </a:rPr>
              <a:t>. </a:t>
            </a:r>
            <a:endParaRPr lang="en-US" sz="5400">
              <a:solidFill>
                <a:srgbClr val="FFFF00"/>
              </a:solidFill>
              <a:latin typeface="+mn-ea"/>
              <a:ea typeface="+mn-ea"/>
            </a:endParaRPr>
          </a:p>
        </p:txBody>
      </p:sp>
    </p:spTree>
    <p:extLst>
      <p:ext uri="{BB962C8B-B14F-4D97-AF65-F5344CB8AC3E}">
        <p14:creationId xmlns:p14="http://schemas.microsoft.com/office/powerpoint/2010/main" val="74317473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12651" y="170122"/>
            <a:ext cx="11802139" cy="6528390"/>
          </a:xfrm>
        </p:spPr>
        <p:txBody>
          <a:bodyPr anchor="t">
            <a:noAutofit/>
          </a:bodyPr>
          <a:lstStyle/>
          <a:p>
            <a:pPr latinLnBrk="1"/>
            <a:r>
              <a:rPr lang="sv-SE" altLang="ko-KR" sz="5400" b="1" smtClean="0">
                <a:solidFill>
                  <a:schemeClr val="bg1"/>
                </a:solidFill>
                <a:latin typeface="맑은 고딕" panose="020B0503020000020004" pitchFamily="34" charset="-127"/>
              </a:rPr>
              <a:t>Hal </a:t>
            </a:r>
            <a:r>
              <a:rPr lang="sv-SE" altLang="ko-KR" sz="5400" b="1">
                <a:solidFill>
                  <a:schemeClr val="bg1"/>
                </a:solidFill>
                <a:latin typeface="맑은 고딕" panose="020B0503020000020004" pitchFamily="34" charset="-127"/>
              </a:rPr>
              <a:t>ini tercermin dari ungkapan seperti larangan untuk menyebut </a:t>
            </a:r>
            <a:r>
              <a:rPr lang="sv-SE" altLang="ko-KR" sz="5400" b="1" smtClean="0">
                <a:solidFill>
                  <a:schemeClr val="bg1"/>
                </a:solidFill>
                <a:latin typeface="맑은 고딕" panose="020B0503020000020004" pitchFamily="34" charset="-127"/>
              </a:rPr>
              <a:t>nama TUHAN</a:t>
            </a:r>
            <a:r>
              <a:rPr lang="he-IL" altLang="ko-KR" sz="5400" b="1" smtClean="0">
                <a:solidFill>
                  <a:schemeClr val="bg1"/>
                </a:solidFill>
                <a:latin typeface="맑은 고딕" panose="020B0503020000020004" pitchFamily="34" charset="-127"/>
              </a:rPr>
              <a:t>י</a:t>
            </a:r>
            <a:r>
              <a:rPr lang="he-IL" altLang="ko-KR" sz="5400" b="1">
                <a:solidFill>
                  <a:schemeClr val="bg1"/>
                </a:solidFill>
                <a:latin typeface="맑은 고딕" panose="020B0503020000020004" pitchFamily="34" charset="-127"/>
              </a:rPr>
              <a:t>ְהוָֹה</a:t>
            </a:r>
            <a:r>
              <a:rPr lang="he-IL" altLang="ko-KR" sz="5400" b="1" smtClean="0">
                <a:solidFill>
                  <a:schemeClr val="bg1"/>
                </a:solidFill>
                <a:latin typeface="맑은 고딕" panose="020B0503020000020004" pitchFamily="34" charset="-127"/>
              </a:rPr>
              <a:t> </a:t>
            </a:r>
            <a:r>
              <a:rPr lang="en-US" altLang="ko-KR" sz="5400" b="1" smtClean="0">
                <a:solidFill>
                  <a:schemeClr val="bg1"/>
                </a:solidFill>
                <a:latin typeface="맑은 고딕" panose="020B0503020000020004" pitchFamily="34" charset="-127"/>
              </a:rPr>
              <a:t> </a:t>
            </a:r>
            <a:r>
              <a:rPr lang="sv-SE" altLang="ko-KR" sz="5400" b="1" smtClean="0">
                <a:solidFill>
                  <a:schemeClr val="bg1"/>
                </a:solidFill>
                <a:latin typeface="맑은 고딕" panose="020B0503020000020004" pitchFamily="34" charset="-127"/>
              </a:rPr>
              <a:t>dengan </a:t>
            </a:r>
            <a:r>
              <a:rPr lang="sv-SE" altLang="ko-KR" sz="5400" b="1">
                <a:solidFill>
                  <a:schemeClr val="bg1"/>
                </a:solidFill>
                <a:latin typeface="맑은 고딕" panose="020B0503020000020004" pitchFamily="34" charset="-127"/>
              </a:rPr>
              <a:t>sembarangan (</a:t>
            </a:r>
            <a:r>
              <a:rPr lang="sv-SE" altLang="ko-KR" sz="5400" b="1" smtClean="0">
                <a:solidFill>
                  <a:schemeClr val="bg1"/>
                </a:solidFill>
                <a:latin typeface="맑은 고딕" panose="020B0503020000020004" pitchFamily="34" charset="-127"/>
              </a:rPr>
              <a:t>Kel. </a:t>
            </a:r>
            <a:r>
              <a:rPr lang="sv-SE" altLang="ko-KR" sz="5400" b="1">
                <a:solidFill>
                  <a:schemeClr val="bg1"/>
                </a:solidFill>
                <a:latin typeface="맑은 고딕" panose="020B0503020000020004" pitchFamily="34" charset="-127"/>
              </a:rPr>
              <a:t>20:7; Im 24:16; Ul 5:11), pujian untuk </a:t>
            </a:r>
            <a:r>
              <a:rPr lang="sv-SE" altLang="ko-KR" sz="5400" b="1" smtClean="0">
                <a:solidFill>
                  <a:schemeClr val="bg1"/>
                </a:solidFill>
                <a:latin typeface="맑은 고딕" panose="020B0503020000020004" pitchFamily="34" charset="-127"/>
              </a:rPr>
              <a:t>nama </a:t>
            </a:r>
            <a:r>
              <a:rPr lang="sv-SE" altLang="ko-KR" sz="5400" b="1">
                <a:solidFill>
                  <a:schemeClr val="bg1"/>
                </a:solidFill>
                <a:latin typeface="맑은 고딕" panose="020B0503020000020004" pitchFamily="34" charset="-127"/>
              </a:rPr>
              <a:t>TUHAN</a:t>
            </a:r>
            <a:r>
              <a:rPr lang="he-IL" altLang="ko-KR" sz="5400" b="1">
                <a:solidFill>
                  <a:schemeClr val="bg1"/>
                </a:solidFill>
                <a:latin typeface="맑은 고딕" panose="020B0503020000020004" pitchFamily="34" charset="-127"/>
              </a:rPr>
              <a:t>יְהוָֹה </a:t>
            </a:r>
            <a:r>
              <a:rPr lang="en-US" altLang="ko-KR" sz="5400" b="1" smtClean="0">
                <a:solidFill>
                  <a:schemeClr val="bg1"/>
                </a:solidFill>
                <a:latin typeface="맑은 고딕" panose="020B0503020000020004" pitchFamily="34" charset="-127"/>
              </a:rPr>
              <a:t> (</a:t>
            </a:r>
            <a:r>
              <a:rPr lang="sv-SE" altLang="ko-KR" sz="5400" b="1" smtClean="0">
                <a:solidFill>
                  <a:schemeClr val="bg1"/>
                </a:solidFill>
                <a:latin typeface="맑은 고딕" panose="020B0503020000020004" pitchFamily="34" charset="-127"/>
              </a:rPr>
              <a:t>Mzm. </a:t>
            </a:r>
            <a:r>
              <a:rPr lang="sv-SE" altLang="ko-KR" sz="5400" b="1">
                <a:solidFill>
                  <a:schemeClr val="bg1"/>
                </a:solidFill>
                <a:latin typeface="맑은 고딕" panose="020B0503020000020004" pitchFamily="34" charset="-127"/>
              </a:rPr>
              <a:t>17:18; 113:1).</a:t>
            </a:r>
            <a:endParaRPr lang="en-US" sz="5400">
              <a:solidFill>
                <a:srgbClr val="FFFF00"/>
              </a:solidFill>
              <a:latin typeface="+mn-ea"/>
              <a:ea typeface="+mn-ea"/>
            </a:endParaRPr>
          </a:p>
        </p:txBody>
      </p:sp>
    </p:spTree>
    <p:extLst>
      <p:ext uri="{BB962C8B-B14F-4D97-AF65-F5344CB8AC3E}">
        <p14:creationId xmlns:p14="http://schemas.microsoft.com/office/powerpoint/2010/main" val="3641559412"/>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12651" y="170122"/>
            <a:ext cx="11802139" cy="6528390"/>
          </a:xfrm>
        </p:spPr>
        <p:txBody>
          <a:bodyPr anchor="t">
            <a:noAutofit/>
          </a:bodyPr>
          <a:lstStyle/>
          <a:p>
            <a:pPr latinLnBrk="1"/>
            <a:r>
              <a:rPr lang="sv-SE" altLang="ko-KR" sz="5400" b="1" smtClean="0">
                <a:solidFill>
                  <a:schemeClr val="bg1"/>
                </a:solidFill>
                <a:latin typeface="맑은 고딕" panose="020B0503020000020004" pitchFamily="34" charset="-127"/>
              </a:rPr>
              <a:t>Yang </a:t>
            </a:r>
            <a:r>
              <a:rPr lang="sv-SE" altLang="ko-KR" sz="5400" b="1">
                <a:solidFill>
                  <a:schemeClr val="bg1"/>
                </a:solidFill>
                <a:latin typeface="맑은 고딕" panose="020B0503020000020004" pitchFamily="34" charset="-127"/>
              </a:rPr>
              <a:t>kedua yang perlu </a:t>
            </a:r>
            <a:r>
              <a:rPr lang="sv-SE" altLang="ko-KR" sz="5400" b="1" smtClean="0">
                <a:solidFill>
                  <a:schemeClr val="bg1"/>
                </a:solidFill>
                <a:latin typeface="맑은 고딕" panose="020B0503020000020004" pitchFamily="34" charset="-127"/>
              </a:rPr>
              <a:t>difahami </a:t>
            </a:r>
            <a:r>
              <a:rPr lang="sv-SE" altLang="ko-KR" sz="5400" b="1">
                <a:solidFill>
                  <a:schemeClr val="bg1"/>
                </a:solidFill>
                <a:latin typeface="맑은 고딕" panose="020B0503020000020004" pitchFamily="34" charset="-127"/>
              </a:rPr>
              <a:t>adalah konsep orang Yahudi tentang mengenal Allah. </a:t>
            </a:r>
            <a:r>
              <a:rPr lang="sv-SE" altLang="ko-KR" sz="5400" b="1" smtClean="0">
                <a:solidFill>
                  <a:schemeClr val="bg1"/>
                </a:solidFill>
                <a:latin typeface="맑은 고딕" panose="020B0503020000020004" pitchFamily="34" charset="-127"/>
              </a:rPr>
              <a:t/>
            </a:r>
            <a:br>
              <a:rPr lang="sv-SE" altLang="ko-KR" sz="5400" b="1" smtClean="0">
                <a:solidFill>
                  <a:schemeClr val="bg1"/>
                </a:solidFill>
                <a:latin typeface="맑은 고딕" panose="020B0503020000020004" pitchFamily="34" charset="-127"/>
              </a:rPr>
            </a:br>
            <a:r>
              <a:rPr lang="sv-SE" altLang="ko-KR" sz="4000" b="1">
                <a:solidFill>
                  <a:schemeClr val="bg1"/>
                </a:solidFill>
                <a:latin typeface="맑은 고딕" panose="020B0503020000020004" pitchFamily="34" charset="-127"/>
              </a:rPr>
              <a:t/>
            </a:r>
            <a:br>
              <a:rPr lang="sv-SE" altLang="ko-KR" sz="4000" b="1">
                <a:solidFill>
                  <a:schemeClr val="bg1"/>
                </a:solidFill>
                <a:latin typeface="맑은 고딕" panose="020B0503020000020004" pitchFamily="34" charset="-127"/>
              </a:rPr>
            </a:br>
            <a:r>
              <a:rPr lang="sv-SE" altLang="ko-KR" sz="5400" b="1">
                <a:solidFill>
                  <a:srgbClr val="FFFF00"/>
                </a:solidFill>
                <a:latin typeface="맑은 고딕" panose="020B0503020000020004" pitchFamily="34" charset="-127"/>
              </a:rPr>
              <a:t>Dalam Perjanjian Lama </a:t>
            </a:r>
            <a:r>
              <a:rPr lang="sv-SE" altLang="ko-KR" sz="5400" b="1" smtClean="0">
                <a:solidFill>
                  <a:srgbClr val="FFFF00"/>
                </a:solidFill>
                <a:latin typeface="맑은 고딕" panose="020B0503020000020004" pitchFamily="34" charset="-127"/>
              </a:rPr>
              <a:t>(kira-kira 26 </a:t>
            </a:r>
            <a:r>
              <a:rPr lang="sv-SE" altLang="ko-KR" sz="5400" b="1">
                <a:solidFill>
                  <a:srgbClr val="FFFF00"/>
                </a:solidFill>
                <a:latin typeface="맑은 고딕" panose="020B0503020000020004" pitchFamily="34" charset="-127"/>
              </a:rPr>
              <a:t>kali), mengenal Allah bukan hanya melibatkan sisi kognitif (intelektual), tetapi juga sisi perkaitan </a:t>
            </a:r>
            <a:r>
              <a:rPr lang="sv-SE" altLang="ko-KR" sz="5400" b="1" smtClean="0">
                <a:solidFill>
                  <a:srgbClr val="FFFF00"/>
                </a:solidFill>
                <a:latin typeface="맑은 고딕" panose="020B0503020000020004" pitchFamily="34" charset="-127"/>
              </a:rPr>
              <a:t>(pengalaman</a:t>
            </a:r>
            <a:r>
              <a:rPr lang="sv-SE" altLang="ko-KR" sz="5400" b="1">
                <a:solidFill>
                  <a:srgbClr val="FFFF00"/>
                </a:solidFill>
                <a:latin typeface="맑은 고딕" panose="020B0503020000020004" pitchFamily="34" charset="-127"/>
              </a:rPr>
              <a:t>).</a:t>
            </a:r>
            <a:endParaRPr lang="en-US" sz="5400">
              <a:solidFill>
                <a:srgbClr val="FFFF00"/>
              </a:solidFill>
              <a:latin typeface="+mn-ea"/>
              <a:ea typeface="+mn-ea"/>
            </a:endParaRPr>
          </a:p>
        </p:txBody>
      </p:sp>
    </p:spTree>
    <p:extLst>
      <p:ext uri="{BB962C8B-B14F-4D97-AF65-F5344CB8AC3E}">
        <p14:creationId xmlns:p14="http://schemas.microsoft.com/office/powerpoint/2010/main" val="1817763448"/>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12651" y="170122"/>
            <a:ext cx="11802139" cy="6528390"/>
          </a:xfrm>
        </p:spPr>
        <p:txBody>
          <a:bodyPr anchor="t">
            <a:noAutofit/>
          </a:bodyPr>
          <a:lstStyle/>
          <a:p>
            <a:pPr latinLnBrk="1"/>
            <a:r>
              <a:rPr lang="sv-SE" altLang="ko-KR" sz="5400" b="1">
                <a:solidFill>
                  <a:schemeClr val="bg1"/>
                </a:solidFill>
                <a:latin typeface="맑은 고딕" panose="020B0503020000020004" pitchFamily="34" charset="-127"/>
              </a:rPr>
              <a:t>Makna ini diilustrasikan dengan jelas melalui maksud </a:t>
            </a:r>
            <a:r>
              <a:rPr lang="sv-SE" altLang="ko-KR" sz="5400" b="1" smtClean="0">
                <a:solidFill>
                  <a:schemeClr val="bg1"/>
                </a:solidFill>
                <a:latin typeface="맑은 고딕" panose="020B0503020000020004" pitchFamily="34" charset="-127"/>
              </a:rPr>
              <a:t>kata Ibrani </a:t>
            </a:r>
            <a:r>
              <a:rPr lang="he-IL" altLang="ko-KR" sz="5400" b="1" smtClean="0">
                <a:solidFill>
                  <a:schemeClr val="bg1"/>
                </a:solidFill>
                <a:latin typeface="맑은 고딕" panose="020B0503020000020004" pitchFamily="34" charset="-127"/>
              </a:rPr>
              <a:t>יָדַע</a:t>
            </a:r>
            <a:r>
              <a:rPr lang="en-US" altLang="ko-KR" sz="5400" b="1" smtClean="0">
                <a:solidFill>
                  <a:schemeClr val="bg1"/>
                </a:solidFill>
                <a:latin typeface="맑은 고딕" panose="020B0503020000020004" pitchFamily="34" charset="-127"/>
              </a:rPr>
              <a:t>.</a:t>
            </a:r>
            <a:r>
              <a:rPr lang="sv-SE" altLang="ko-KR" sz="4000" b="1">
                <a:solidFill>
                  <a:schemeClr val="bg1"/>
                </a:solidFill>
                <a:latin typeface="맑은 고딕" panose="020B0503020000020004" pitchFamily="34" charset="-127"/>
              </a:rPr>
              <a:t/>
            </a:r>
            <a:br>
              <a:rPr lang="sv-SE" altLang="ko-KR" sz="4000" b="1">
                <a:solidFill>
                  <a:schemeClr val="bg1"/>
                </a:solidFill>
                <a:latin typeface="맑은 고딕" panose="020B0503020000020004" pitchFamily="34" charset="-127"/>
              </a:rPr>
            </a:br>
            <a:r>
              <a:rPr lang="sv-SE" altLang="ko-KR" sz="4000" b="1" smtClean="0">
                <a:solidFill>
                  <a:schemeClr val="bg1"/>
                </a:solidFill>
                <a:latin typeface="맑은 고딕" panose="020B0503020000020004" pitchFamily="34" charset="-127"/>
              </a:rPr>
              <a:t/>
            </a:r>
            <a:br>
              <a:rPr lang="sv-SE" altLang="ko-KR" sz="4000" b="1" smtClean="0">
                <a:solidFill>
                  <a:schemeClr val="bg1"/>
                </a:solidFill>
                <a:latin typeface="맑은 고딕" panose="020B0503020000020004" pitchFamily="34" charset="-127"/>
              </a:rPr>
            </a:br>
            <a:r>
              <a:rPr lang="sv-SE" altLang="ko-KR" sz="5400" b="1">
                <a:solidFill>
                  <a:srgbClr val="FFFF00"/>
                </a:solidFill>
                <a:latin typeface="맑은 고딕" panose="020B0503020000020004" pitchFamily="34" charset="-127"/>
              </a:rPr>
              <a:t>Kata ini </a:t>
            </a:r>
            <a:r>
              <a:rPr lang="sv-SE" altLang="ko-KR" sz="5400" b="1" smtClean="0">
                <a:solidFill>
                  <a:srgbClr val="FFFF00"/>
                </a:solidFill>
                <a:latin typeface="맑은 고딕" panose="020B0503020000020004" pitchFamily="34" charset="-127"/>
              </a:rPr>
              <a:t>boleh </a:t>
            </a:r>
            <a:r>
              <a:rPr lang="sv-SE" altLang="ko-KR" sz="5400" b="1">
                <a:solidFill>
                  <a:srgbClr val="FFFF00"/>
                </a:solidFill>
                <a:latin typeface="맑은 고딕" panose="020B0503020000020004" pitchFamily="34" charset="-127"/>
              </a:rPr>
              <a:t>bererti mengetahui (</a:t>
            </a:r>
            <a:r>
              <a:rPr lang="sv-SE" altLang="ko-KR" sz="5400" b="1" smtClean="0">
                <a:solidFill>
                  <a:srgbClr val="FFFF00"/>
                </a:solidFill>
                <a:latin typeface="맑은 고딕" panose="020B0503020000020004" pitchFamily="34" charset="-127"/>
              </a:rPr>
              <a:t>Kej. </a:t>
            </a:r>
            <a:r>
              <a:rPr lang="sv-SE" altLang="ko-KR" sz="5400" b="1">
                <a:solidFill>
                  <a:srgbClr val="FFFF00"/>
                </a:solidFill>
                <a:latin typeface="맑은 고딕" panose="020B0503020000020004" pitchFamily="34" charset="-127"/>
              </a:rPr>
              <a:t>3:5, 7, 22; 4:9) atau bersetubuh (</a:t>
            </a:r>
            <a:r>
              <a:rPr lang="sv-SE" altLang="ko-KR" sz="5400" b="1" smtClean="0">
                <a:solidFill>
                  <a:srgbClr val="FFFF00"/>
                </a:solidFill>
                <a:latin typeface="맑은 고딕" panose="020B0503020000020004" pitchFamily="34" charset="-127"/>
              </a:rPr>
              <a:t>Kej. </a:t>
            </a:r>
            <a:r>
              <a:rPr lang="sv-SE" altLang="ko-KR" sz="5400" b="1">
                <a:solidFill>
                  <a:srgbClr val="FFFF00"/>
                </a:solidFill>
                <a:latin typeface="맑은 고딕" panose="020B0503020000020004" pitchFamily="34" charset="-127"/>
              </a:rPr>
              <a:t>4:1, 17).</a:t>
            </a:r>
            <a:endParaRPr lang="en-US" sz="5400">
              <a:solidFill>
                <a:srgbClr val="FFFF00"/>
              </a:solidFill>
              <a:latin typeface="+mn-ea"/>
              <a:ea typeface="+mn-ea"/>
            </a:endParaRPr>
          </a:p>
        </p:txBody>
      </p:sp>
    </p:spTree>
    <p:extLst>
      <p:ext uri="{BB962C8B-B14F-4D97-AF65-F5344CB8AC3E}">
        <p14:creationId xmlns:p14="http://schemas.microsoft.com/office/powerpoint/2010/main" val="4219179377"/>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12651" y="170122"/>
            <a:ext cx="11802139" cy="6528390"/>
          </a:xfrm>
        </p:spPr>
        <p:txBody>
          <a:bodyPr anchor="t">
            <a:noAutofit/>
          </a:bodyPr>
          <a:lstStyle/>
          <a:p>
            <a:pPr latinLnBrk="1"/>
            <a:r>
              <a:rPr lang="sv-SE" altLang="ko-KR" sz="5400" b="1">
                <a:solidFill>
                  <a:schemeClr val="bg1"/>
                </a:solidFill>
                <a:latin typeface="맑은 고딕" panose="020B0503020000020004" pitchFamily="34" charset="-127"/>
              </a:rPr>
              <a:t>Berdasarkan penggunaan ini kita perlu melihat apakah </a:t>
            </a:r>
            <a:r>
              <a:rPr lang="sv-SE" altLang="ko-KR" sz="5400" b="1" smtClean="0">
                <a:solidFill>
                  <a:schemeClr val="bg1"/>
                </a:solidFill>
                <a:latin typeface="맑은 고딕" panose="020B0503020000020004" pitchFamily="34" charset="-127"/>
              </a:rPr>
              <a:t>maksud </a:t>
            </a:r>
            <a:r>
              <a:rPr lang="sv-SE" altLang="ko-KR" sz="5400" b="1">
                <a:solidFill>
                  <a:schemeClr val="bg1"/>
                </a:solidFill>
                <a:latin typeface="맑은 고딕" panose="020B0503020000020004" pitchFamily="34" charset="-127"/>
              </a:rPr>
              <a:t>kata mengetahui atau mengenal di suatu </a:t>
            </a:r>
            <a:r>
              <a:rPr lang="sv-SE" altLang="ko-KR" sz="5400" b="1" smtClean="0">
                <a:solidFill>
                  <a:schemeClr val="bg1"/>
                </a:solidFill>
                <a:latin typeface="맑은 고딕" panose="020B0503020000020004" pitchFamily="34" charset="-127"/>
              </a:rPr>
              <a:t>ayat </a:t>
            </a:r>
            <a:r>
              <a:rPr lang="sv-SE" altLang="ko-KR" sz="5400" b="1">
                <a:solidFill>
                  <a:schemeClr val="bg1"/>
                </a:solidFill>
                <a:latin typeface="맑은 고딕" panose="020B0503020000020004" pitchFamily="34" charset="-127"/>
              </a:rPr>
              <a:t>bersifat </a:t>
            </a:r>
            <a:r>
              <a:rPr lang="sv-SE" altLang="ko-KR" sz="5400" b="1" smtClean="0">
                <a:solidFill>
                  <a:schemeClr val="bg1"/>
                </a:solidFill>
                <a:latin typeface="맑은 고딕" panose="020B0503020000020004" pitchFamily="34" charset="-127"/>
              </a:rPr>
              <a:t>kognitif sa</a:t>
            </a:r>
            <a:r>
              <a:rPr lang="en-US" altLang="ko-KR" sz="5400" b="1" smtClean="0">
                <a:solidFill>
                  <a:schemeClr val="bg1"/>
                </a:solidFill>
                <a:latin typeface="맑은 고딕" panose="020B0503020000020004" pitchFamily="34" charset="-127"/>
              </a:rPr>
              <a:t>ha</a:t>
            </a:r>
            <a:r>
              <a:rPr lang="sv-SE" altLang="ko-KR" sz="5400" b="1" smtClean="0">
                <a:solidFill>
                  <a:schemeClr val="bg1"/>
                </a:solidFill>
                <a:latin typeface="맑은 고딕" panose="020B0503020000020004" pitchFamily="34" charset="-127"/>
              </a:rPr>
              <a:t>ja </a:t>
            </a:r>
            <a:r>
              <a:rPr lang="sv-SE" altLang="ko-KR" sz="5400" b="1">
                <a:solidFill>
                  <a:schemeClr val="bg1"/>
                </a:solidFill>
                <a:latin typeface="맑은 고딕" panose="020B0503020000020004" pitchFamily="34" charset="-127"/>
              </a:rPr>
              <a:t>atau sekaligus hubungan.</a:t>
            </a:r>
            <a:endParaRPr lang="en-US" sz="5400">
              <a:solidFill>
                <a:srgbClr val="FFFF00"/>
              </a:solidFill>
              <a:latin typeface="+mn-ea"/>
              <a:ea typeface="+mn-ea"/>
            </a:endParaRPr>
          </a:p>
        </p:txBody>
      </p:sp>
    </p:spTree>
    <p:extLst>
      <p:ext uri="{BB962C8B-B14F-4D97-AF65-F5344CB8AC3E}">
        <p14:creationId xmlns:p14="http://schemas.microsoft.com/office/powerpoint/2010/main" val="2077752344"/>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12651" y="170122"/>
            <a:ext cx="11802139" cy="6528390"/>
          </a:xfrm>
        </p:spPr>
        <p:txBody>
          <a:bodyPr anchor="t">
            <a:noAutofit/>
          </a:bodyPr>
          <a:lstStyle/>
          <a:p>
            <a:pPr latinLnBrk="1"/>
            <a:r>
              <a:rPr lang="en-US" altLang="ko-KR" sz="5400" b="1" smtClean="0">
                <a:solidFill>
                  <a:schemeClr val="bg1"/>
                </a:solidFill>
                <a:latin typeface="맑은 고딕" panose="020B0503020000020004" pitchFamily="34" charset="-127"/>
              </a:rPr>
              <a:t>Allah </a:t>
            </a:r>
            <a:r>
              <a:rPr lang="en-US" altLang="ko-KR" sz="5400" b="1">
                <a:solidFill>
                  <a:schemeClr val="bg1"/>
                </a:solidFill>
                <a:latin typeface="맑은 고딕" panose="020B0503020000020004" pitchFamily="34" charset="-127"/>
              </a:rPr>
              <a:t>menyatakan diri dengan nama Elohim [</a:t>
            </a:r>
            <a:r>
              <a:rPr lang="he-IL" altLang="ko-KR" sz="5400" b="1" smtClean="0">
                <a:solidFill>
                  <a:schemeClr val="bg1"/>
                </a:solidFill>
                <a:latin typeface="맑은 고딕" panose="020B0503020000020004" pitchFamily="34" charset="-127"/>
              </a:rPr>
              <a:t>אֱלֹהִים</a:t>
            </a:r>
            <a:r>
              <a:rPr lang="en-US" altLang="ko-KR" sz="5400" b="1" smtClean="0">
                <a:solidFill>
                  <a:schemeClr val="bg1"/>
                </a:solidFill>
                <a:latin typeface="맑은 고딕" panose="020B0503020000020004" pitchFamily="34" charset="-127"/>
              </a:rPr>
              <a:t>].</a:t>
            </a:r>
            <a:br>
              <a:rPr lang="en-US" altLang="ko-KR" sz="5400" b="1" smtClean="0">
                <a:solidFill>
                  <a:schemeClr val="bg1"/>
                </a:solidFill>
                <a:latin typeface="맑은 고딕" panose="020B0503020000020004" pitchFamily="34" charset="-127"/>
              </a:rPr>
            </a:br>
            <a:r>
              <a:rPr lang="en-US" altLang="ko-KR" sz="5400" b="1">
                <a:solidFill>
                  <a:srgbClr val="FFFF00"/>
                </a:solidFill>
                <a:latin typeface="맑은 고딕" panose="020B0503020000020004" pitchFamily="34" charset="-127"/>
              </a:rPr>
              <a:t/>
            </a:r>
            <a:br>
              <a:rPr lang="en-US" altLang="ko-KR" sz="5400" b="1">
                <a:solidFill>
                  <a:srgbClr val="FFFF00"/>
                </a:solidFill>
                <a:latin typeface="맑은 고딕" panose="020B0503020000020004" pitchFamily="34" charset="-127"/>
              </a:rPr>
            </a:br>
            <a:r>
              <a:rPr lang="en-US" altLang="ko-KR" sz="5400" b="1">
                <a:solidFill>
                  <a:srgbClr val="FFFF00"/>
                </a:solidFill>
                <a:latin typeface="맑은 고딕" panose="020B0503020000020004" pitchFamily="34" charset="-127"/>
              </a:rPr>
              <a:t>Kejadian 4:26 menyatakan </a:t>
            </a:r>
            <a:r>
              <a:rPr lang="en-US" altLang="ko-KR" sz="5400" b="1" smtClean="0">
                <a:solidFill>
                  <a:srgbClr val="FFFF00"/>
                </a:solidFill>
                <a:latin typeface="맑은 고딕" panose="020B0503020000020004" pitchFamily="34" charset="-127"/>
              </a:rPr>
              <a:t>bahawa </a:t>
            </a:r>
            <a:r>
              <a:rPr lang="en-US" altLang="ko-KR" sz="5400" b="1">
                <a:solidFill>
                  <a:srgbClr val="FFFF00"/>
                </a:solidFill>
                <a:latin typeface="맑은 고딕" panose="020B0503020000020004" pitchFamily="34" charset="-127"/>
              </a:rPr>
              <a:t>orang mulai memanggil nama </a:t>
            </a:r>
            <a:r>
              <a:rPr lang="en-US" altLang="ko-KR" sz="5400" b="1" smtClean="0">
                <a:solidFill>
                  <a:srgbClr val="FFFF00"/>
                </a:solidFill>
                <a:latin typeface="맑은 고딕" panose="020B0503020000020004" pitchFamily="34" charset="-127"/>
              </a:rPr>
              <a:t>TUHAN </a:t>
            </a:r>
            <a:r>
              <a:rPr lang="en-US" altLang="ko-KR" sz="5400" b="1">
                <a:solidFill>
                  <a:srgbClr val="FFFF00"/>
                </a:solidFill>
                <a:latin typeface="맑은 고딕" panose="020B0503020000020004" pitchFamily="34" charset="-127"/>
              </a:rPr>
              <a:t>pada </a:t>
            </a:r>
            <a:r>
              <a:rPr lang="en-US" altLang="ko-KR" sz="5400" b="1" smtClean="0">
                <a:solidFill>
                  <a:srgbClr val="FFFF00"/>
                </a:solidFill>
                <a:latin typeface="맑은 고딕" panose="020B0503020000020004" pitchFamily="34" charset="-127"/>
              </a:rPr>
              <a:t>zaman </a:t>
            </a:r>
            <a:r>
              <a:rPr lang="en-US" altLang="ko-KR" sz="5400" b="1">
                <a:solidFill>
                  <a:srgbClr val="FFFF00"/>
                </a:solidFill>
                <a:latin typeface="맑은 고딕" panose="020B0503020000020004" pitchFamily="34" charset="-127"/>
              </a:rPr>
              <a:t>Enos. </a:t>
            </a:r>
            <a:endParaRPr lang="en-US" sz="5400">
              <a:solidFill>
                <a:srgbClr val="FFFF00"/>
              </a:solidFill>
              <a:latin typeface="+mn-ea"/>
              <a:ea typeface="+mn-ea"/>
            </a:endParaRPr>
          </a:p>
        </p:txBody>
      </p:sp>
    </p:spTree>
    <p:extLst>
      <p:ext uri="{BB962C8B-B14F-4D97-AF65-F5344CB8AC3E}">
        <p14:creationId xmlns:p14="http://schemas.microsoft.com/office/powerpoint/2010/main" val="1079977615"/>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12651" y="170122"/>
            <a:ext cx="11802139" cy="6528390"/>
          </a:xfrm>
        </p:spPr>
        <p:txBody>
          <a:bodyPr anchor="t">
            <a:noAutofit/>
          </a:bodyPr>
          <a:lstStyle/>
          <a:p>
            <a:pPr latinLnBrk="1"/>
            <a:r>
              <a:rPr lang="en-US" altLang="ko-KR" sz="5400" b="1">
                <a:solidFill>
                  <a:schemeClr val="bg1"/>
                </a:solidFill>
                <a:latin typeface="맑은 고딕" panose="020B0503020000020004" pitchFamily="34" charset="-127"/>
              </a:rPr>
              <a:t>Keluaran 6:2 menyatakan bahawa Allah mulai memperkenalkan diri sebagai TUHAN pada zaman Musa, bahkan pada bapa-bapa </a:t>
            </a:r>
            <a:r>
              <a:rPr lang="en-US" altLang="ko-KR" sz="5400" b="1" smtClean="0">
                <a:solidFill>
                  <a:schemeClr val="bg1"/>
                </a:solidFill>
                <a:latin typeface="맑은 고딕" panose="020B0503020000020004" pitchFamily="34" charset="-127"/>
              </a:rPr>
              <a:t>leluhur (Patriak).</a:t>
            </a:r>
            <a:br>
              <a:rPr lang="en-US" altLang="ko-KR" sz="5400" b="1" smtClean="0">
                <a:solidFill>
                  <a:schemeClr val="bg1"/>
                </a:solidFill>
                <a:latin typeface="맑은 고딕" panose="020B0503020000020004" pitchFamily="34" charset="-127"/>
              </a:rPr>
            </a:br>
            <a:r>
              <a:rPr lang="en-US" altLang="ko-KR" sz="5400" b="1" smtClean="0">
                <a:solidFill>
                  <a:schemeClr val="bg1"/>
                </a:solidFill>
                <a:latin typeface="맑은 고딕" panose="020B0503020000020004" pitchFamily="34" charset="-127"/>
              </a:rPr>
              <a:t>Dia </a:t>
            </a:r>
            <a:r>
              <a:rPr lang="en-US" altLang="ko-KR" sz="5400" b="1">
                <a:solidFill>
                  <a:schemeClr val="bg1"/>
                </a:solidFill>
                <a:latin typeface="맑은 고딕" panose="020B0503020000020004" pitchFamily="34" charset="-127"/>
              </a:rPr>
              <a:t>hanya memperkenalkan diri sebagai Allah yang mahatinggi (El Shaddai). </a:t>
            </a:r>
            <a:endParaRPr lang="en-US" sz="5400">
              <a:solidFill>
                <a:srgbClr val="FFFF00"/>
              </a:solidFill>
              <a:latin typeface="+mn-ea"/>
              <a:ea typeface="+mn-ea"/>
            </a:endParaRPr>
          </a:p>
        </p:txBody>
      </p:sp>
    </p:spTree>
    <p:extLst>
      <p:ext uri="{BB962C8B-B14F-4D97-AF65-F5344CB8AC3E}">
        <p14:creationId xmlns:p14="http://schemas.microsoft.com/office/powerpoint/2010/main" val="3538222943"/>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12651" y="170122"/>
            <a:ext cx="11802139" cy="6528390"/>
          </a:xfrm>
        </p:spPr>
        <p:txBody>
          <a:bodyPr anchor="t">
            <a:noAutofit/>
          </a:bodyPr>
          <a:lstStyle/>
          <a:p>
            <a:pPr latinLnBrk="1"/>
            <a:r>
              <a:rPr lang="en-US" altLang="ko-KR" sz="5400" b="1" smtClean="0">
                <a:solidFill>
                  <a:schemeClr val="bg1"/>
                </a:solidFill>
                <a:latin typeface="맑은 고딕" panose="020B0503020000020004" pitchFamily="34" charset="-127"/>
              </a:rPr>
              <a:t>Lima </a:t>
            </a:r>
            <a:r>
              <a:rPr lang="en-US" altLang="ko-KR" sz="5400" b="1">
                <a:solidFill>
                  <a:schemeClr val="bg1"/>
                </a:solidFill>
                <a:latin typeface="맑은 고딕" panose="020B0503020000020004" pitchFamily="34" charset="-127"/>
              </a:rPr>
              <a:t>nama Allah yang digunakan dalam Kitab </a:t>
            </a:r>
            <a:r>
              <a:rPr lang="en-US" altLang="ko-KR" sz="5400" b="1" smtClean="0">
                <a:solidFill>
                  <a:schemeClr val="bg1"/>
                </a:solidFill>
                <a:latin typeface="맑은 고딕" panose="020B0503020000020004" pitchFamily="34" charset="-127"/>
              </a:rPr>
              <a:t>Kejadian.</a:t>
            </a:r>
            <a:br>
              <a:rPr lang="en-US" altLang="ko-KR" sz="5400" b="1" smtClean="0">
                <a:solidFill>
                  <a:schemeClr val="bg1"/>
                </a:solidFill>
                <a:latin typeface="맑은 고딕" panose="020B0503020000020004" pitchFamily="34" charset="-127"/>
              </a:rPr>
            </a:br>
            <a:r>
              <a:rPr lang="en-US" altLang="ko-KR" sz="5400" b="1">
                <a:solidFill>
                  <a:schemeClr val="bg1"/>
                </a:solidFill>
                <a:latin typeface="맑은 고딕" panose="020B0503020000020004" pitchFamily="34" charset="-127"/>
              </a:rPr>
              <a:t/>
            </a:r>
            <a:br>
              <a:rPr lang="en-US" altLang="ko-KR" sz="5400" b="1">
                <a:solidFill>
                  <a:schemeClr val="bg1"/>
                </a:solidFill>
                <a:latin typeface="맑은 고딕" panose="020B0503020000020004" pitchFamily="34" charset="-127"/>
              </a:rPr>
            </a:br>
            <a:r>
              <a:rPr lang="en-US" altLang="ko-KR" sz="5400" b="1">
                <a:solidFill>
                  <a:schemeClr val="bg1"/>
                </a:solidFill>
                <a:latin typeface="맑은 고딕" panose="020B0503020000020004" pitchFamily="34" charset="-127"/>
              </a:rPr>
              <a:t>(1) </a:t>
            </a:r>
            <a:r>
              <a:rPr lang="en-US" altLang="ko-KR" sz="5400" b="1" smtClean="0">
                <a:solidFill>
                  <a:schemeClr val="bg1"/>
                </a:solidFill>
                <a:latin typeface="맑은 고딕" panose="020B0503020000020004" pitchFamily="34" charset="-127"/>
              </a:rPr>
              <a:t>Yahweh (Akulah Aku-Wujud)</a:t>
            </a:r>
            <a:br>
              <a:rPr lang="en-US" altLang="ko-KR" sz="5400" b="1" smtClean="0">
                <a:solidFill>
                  <a:schemeClr val="bg1"/>
                </a:solidFill>
                <a:latin typeface="맑은 고딕" panose="020B0503020000020004" pitchFamily="34" charset="-127"/>
              </a:rPr>
            </a:br>
            <a:r>
              <a:rPr lang="en-US" altLang="ko-KR" sz="5400" b="1" smtClean="0">
                <a:solidFill>
                  <a:schemeClr val="bg1"/>
                </a:solidFill>
                <a:latin typeface="맑은 고딕" panose="020B0503020000020004" pitchFamily="34" charset="-127"/>
              </a:rPr>
              <a:t>(</a:t>
            </a:r>
            <a:r>
              <a:rPr lang="en-US" altLang="ko-KR" sz="5400" b="1">
                <a:solidFill>
                  <a:schemeClr val="bg1"/>
                </a:solidFill>
                <a:latin typeface="맑은 고딕" panose="020B0503020000020004" pitchFamily="34" charset="-127"/>
              </a:rPr>
              <a:t>2) </a:t>
            </a:r>
            <a:r>
              <a:rPr lang="en-US" altLang="ko-KR" sz="5400" b="1" smtClean="0">
                <a:solidFill>
                  <a:schemeClr val="bg1"/>
                </a:solidFill>
                <a:latin typeface="맑은 고딕" panose="020B0503020000020004" pitchFamily="34" charset="-127"/>
              </a:rPr>
              <a:t>'Elohim (Pencipta)</a:t>
            </a:r>
            <a:br>
              <a:rPr lang="en-US" altLang="ko-KR" sz="5400" b="1" smtClean="0">
                <a:solidFill>
                  <a:schemeClr val="bg1"/>
                </a:solidFill>
                <a:latin typeface="맑은 고딕" panose="020B0503020000020004" pitchFamily="34" charset="-127"/>
              </a:rPr>
            </a:br>
            <a:r>
              <a:rPr lang="en-US" altLang="ko-KR" sz="5400" b="1" smtClean="0">
                <a:solidFill>
                  <a:schemeClr val="bg1"/>
                </a:solidFill>
                <a:latin typeface="맑은 고딕" panose="020B0503020000020004" pitchFamily="34" charset="-127"/>
              </a:rPr>
              <a:t>(</a:t>
            </a:r>
            <a:r>
              <a:rPr lang="en-US" altLang="ko-KR" sz="5400" b="1">
                <a:solidFill>
                  <a:schemeClr val="bg1"/>
                </a:solidFill>
                <a:latin typeface="맑은 고딕" panose="020B0503020000020004" pitchFamily="34" charset="-127"/>
              </a:rPr>
              <a:t>3) </a:t>
            </a:r>
            <a:r>
              <a:rPr lang="en-US" altLang="ko-KR" sz="5400" b="1" smtClean="0">
                <a:solidFill>
                  <a:schemeClr val="bg1"/>
                </a:solidFill>
                <a:latin typeface="맑은 고딕" panose="020B0503020000020004" pitchFamily="34" charset="-127"/>
              </a:rPr>
              <a:t>'el (Allah)</a:t>
            </a:r>
            <a:br>
              <a:rPr lang="en-US" altLang="ko-KR" sz="5400" b="1" smtClean="0">
                <a:solidFill>
                  <a:schemeClr val="bg1"/>
                </a:solidFill>
                <a:latin typeface="맑은 고딕" panose="020B0503020000020004" pitchFamily="34" charset="-127"/>
              </a:rPr>
            </a:br>
            <a:r>
              <a:rPr lang="en-US" altLang="ko-KR" sz="5400" b="1" smtClean="0">
                <a:solidFill>
                  <a:schemeClr val="bg1"/>
                </a:solidFill>
                <a:latin typeface="맑은 고딕" panose="020B0503020000020004" pitchFamily="34" charset="-127"/>
              </a:rPr>
              <a:t>(</a:t>
            </a:r>
            <a:r>
              <a:rPr lang="en-US" altLang="ko-KR" sz="5400" b="1">
                <a:solidFill>
                  <a:schemeClr val="bg1"/>
                </a:solidFill>
                <a:latin typeface="맑은 고딕" panose="020B0503020000020004" pitchFamily="34" charset="-127"/>
              </a:rPr>
              <a:t>4) </a:t>
            </a:r>
            <a:r>
              <a:rPr lang="en-US" altLang="ko-KR" sz="5400" b="1" smtClean="0">
                <a:solidFill>
                  <a:schemeClr val="bg1"/>
                </a:solidFill>
                <a:latin typeface="맑은 고딕" panose="020B0503020000020004" pitchFamily="34" charset="-127"/>
              </a:rPr>
              <a:t>shaddai (Maha Kuasa)</a:t>
            </a:r>
            <a:br>
              <a:rPr lang="en-US" altLang="ko-KR" sz="5400" b="1" smtClean="0">
                <a:solidFill>
                  <a:schemeClr val="bg1"/>
                </a:solidFill>
                <a:latin typeface="맑은 고딕" panose="020B0503020000020004" pitchFamily="34" charset="-127"/>
              </a:rPr>
            </a:br>
            <a:r>
              <a:rPr lang="en-US" altLang="ko-KR" sz="5400" b="1" smtClean="0">
                <a:solidFill>
                  <a:schemeClr val="bg1"/>
                </a:solidFill>
                <a:latin typeface="맑은 고딕" panose="020B0503020000020004" pitchFamily="34" charset="-127"/>
              </a:rPr>
              <a:t>(</a:t>
            </a:r>
            <a:r>
              <a:rPr lang="en-US" altLang="ko-KR" sz="5400" b="1">
                <a:solidFill>
                  <a:schemeClr val="bg1"/>
                </a:solidFill>
                <a:latin typeface="맑은 고딕" panose="020B0503020000020004" pitchFamily="34" charset="-127"/>
              </a:rPr>
              <a:t>5) </a:t>
            </a:r>
            <a:r>
              <a:rPr lang="en-US" altLang="ko-KR" sz="5400" b="1" smtClean="0">
                <a:solidFill>
                  <a:schemeClr val="bg1"/>
                </a:solidFill>
                <a:latin typeface="맑은 고딕" panose="020B0503020000020004" pitchFamily="34" charset="-127"/>
              </a:rPr>
              <a:t>'Adonai (TUHAN/PEMILIK)</a:t>
            </a:r>
            <a:endParaRPr lang="en-US" sz="5400">
              <a:solidFill>
                <a:srgbClr val="FFFF00"/>
              </a:solidFill>
              <a:latin typeface="+mn-ea"/>
              <a:ea typeface="+mn-ea"/>
            </a:endParaRPr>
          </a:p>
        </p:txBody>
      </p:sp>
    </p:spTree>
    <p:extLst>
      <p:ext uri="{BB962C8B-B14F-4D97-AF65-F5344CB8AC3E}">
        <p14:creationId xmlns:p14="http://schemas.microsoft.com/office/powerpoint/2010/main" val="2456869219"/>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12651" y="170122"/>
            <a:ext cx="11802139" cy="6528390"/>
          </a:xfrm>
        </p:spPr>
        <p:txBody>
          <a:bodyPr anchor="t">
            <a:noAutofit/>
          </a:bodyPr>
          <a:lstStyle/>
          <a:p>
            <a:pPr latinLnBrk="1"/>
            <a:r>
              <a:rPr lang="en-US" altLang="ko-KR" sz="5400" b="1">
                <a:solidFill>
                  <a:schemeClr val="bg1"/>
                </a:solidFill>
                <a:latin typeface="맑은 고딕" panose="020B0503020000020004" pitchFamily="34" charset="-127"/>
              </a:rPr>
              <a:t>(1) Y</a:t>
            </a:r>
            <a:r>
              <a:rPr lang="en-US" altLang="ko-KR" sz="5400" b="1" smtClean="0">
                <a:solidFill>
                  <a:schemeClr val="bg1"/>
                </a:solidFill>
                <a:latin typeface="맑은 고딕" panose="020B0503020000020004" pitchFamily="34" charset="-127"/>
              </a:rPr>
              <a:t>ahweh 'elohim</a:t>
            </a:r>
            <a:br>
              <a:rPr lang="en-US" altLang="ko-KR" sz="5400" b="1" smtClean="0">
                <a:solidFill>
                  <a:schemeClr val="bg1"/>
                </a:solidFill>
                <a:latin typeface="맑은 고딕" panose="020B0503020000020004" pitchFamily="34" charset="-127"/>
              </a:rPr>
            </a:br>
            <a:r>
              <a:rPr lang="en-US" altLang="ko-KR" sz="5400" b="1" smtClean="0">
                <a:solidFill>
                  <a:schemeClr val="bg1"/>
                </a:solidFill>
                <a:latin typeface="맑은 고딕" panose="020B0503020000020004" pitchFamily="34" charset="-127"/>
              </a:rPr>
              <a:t>(</a:t>
            </a:r>
            <a:r>
              <a:rPr lang="en-US" altLang="ko-KR" sz="5400" b="1">
                <a:solidFill>
                  <a:schemeClr val="bg1"/>
                </a:solidFill>
                <a:latin typeface="맑은 고딕" panose="020B0503020000020004" pitchFamily="34" charset="-127"/>
              </a:rPr>
              <a:t>2) 'el </a:t>
            </a:r>
            <a:r>
              <a:rPr lang="en-US" altLang="ko-KR" sz="5400" b="1" smtClean="0">
                <a:solidFill>
                  <a:schemeClr val="bg1"/>
                </a:solidFill>
                <a:latin typeface="맑은 고딕" panose="020B0503020000020004" pitchFamily="34" charset="-127"/>
              </a:rPr>
              <a:t>shaddai</a:t>
            </a:r>
            <a:r>
              <a:rPr lang="en-US" altLang="ko-KR" sz="5400" b="1">
                <a:solidFill>
                  <a:schemeClr val="bg1"/>
                </a:solidFill>
                <a:latin typeface="맑은 고딕" panose="020B0503020000020004" pitchFamily="34" charset="-127"/>
              </a:rPr>
              <a:t/>
            </a:r>
            <a:br>
              <a:rPr lang="en-US" altLang="ko-KR" sz="5400" b="1">
                <a:solidFill>
                  <a:schemeClr val="bg1"/>
                </a:solidFill>
                <a:latin typeface="맑은 고딕" panose="020B0503020000020004" pitchFamily="34" charset="-127"/>
              </a:rPr>
            </a:br>
            <a:r>
              <a:rPr lang="en-US" altLang="ko-KR" sz="5400" b="1" smtClean="0">
                <a:solidFill>
                  <a:schemeClr val="bg1"/>
                </a:solidFill>
                <a:latin typeface="맑은 고딕" panose="020B0503020000020004" pitchFamily="34" charset="-127"/>
              </a:rPr>
              <a:t>(3</a:t>
            </a:r>
            <a:r>
              <a:rPr lang="en-US" altLang="ko-KR" sz="5400" b="1">
                <a:solidFill>
                  <a:schemeClr val="bg1"/>
                </a:solidFill>
                <a:latin typeface="맑은 고딕" panose="020B0503020000020004" pitchFamily="34" charset="-127"/>
              </a:rPr>
              <a:t>) 'adonai </a:t>
            </a:r>
            <a:r>
              <a:rPr lang="en-US" altLang="ko-KR" sz="5400" b="1" smtClean="0">
                <a:solidFill>
                  <a:schemeClr val="bg1"/>
                </a:solidFill>
                <a:latin typeface="맑은 고딕" panose="020B0503020000020004" pitchFamily="34" charset="-127"/>
              </a:rPr>
              <a:t>Yahweh</a:t>
            </a:r>
            <a:br>
              <a:rPr lang="en-US" altLang="ko-KR" sz="5400" b="1" smtClean="0">
                <a:solidFill>
                  <a:schemeClr val="bg1"/>
                </a:solidFill>
                <a:latin typeface="맑은 고딕" panose="020B0503020000020004" pitchFamily="34" charset="-127"/>
              </a:rPr>
            </a:br>
            <a:r>
              <a:rPr lang="en-US" altLang="ko-KR" sz="4000" b="1">
                <a:solidFill>
                  <a:schemeClr val="bg1"/>
                </a:solidFill>
                <a:latin typeface="맑은 고딕" panose="020B0503020000020004" pitchFamily="34" charset="-127"/>
              </a:rPr>
              <a:t/>
            </a:r>
            <a:br>
              <a:rPr lang="en-US" altLang="ko-KR" sz="4000" b="1">
                <a:solidFill>
                  <a:schemeClr val="bg1"/>
                </a:solidFill>
                <a:latin typeface="맑은 고딕" panose="020B0503020000020004" pitchFamily="34" charset="-127"/>
              </a:rPr>
            </a:br>
            <a:r>
              <a:rPr lang="sv-SE" altLang="ko-KR" sz="5400" b="1">
                <a:solidFill>
                  <a:schemeClr val="bg1"/>
                </a:solidFill>
                <a:latin typeface="맑은 고딕" panose="020B0503020000020004" pitchFamily="34" charset="-127"/>
              </a:rPr>
              <a:t>(1) 'el beth'el: "Allah yang di Betel", </a:t>
            </a:r>
            <a:r>
              <a:rPr lang="sv-SE" altLang="ko-KR" sz="5400" b="1" smtClean="0">
                <a:solidFill>
                  <a:schemeClr val="bg1"/>
                </a:solidFill>
                <a:latin typeface="맑은 고딕" panose="020B0503020000020004" pitchFamily="34" charset="-127"/>
              </a:rPr>
              <a:t/>
            </a:r>
            <a:br>
              <a:rPr lang="sv-SE" altLang="ko-KR" sz="5400" b="1" smtClean="0">
                <a:solidFill>
                  <a:schemeClr val="bg1"/>
                </a:solidFill>
                <a:latin typeface="맑은 고딕" panose="020B0503020000020004" pitchFamily="34" charset="-127"/>
              </a:rPr>
            </a:br>
            <a:r>
              <a:rPr lang="sv-SE" altLang="ko-KR" sz="5400" b="1" smtClean="0">
                <a:solidFill>
                  <a:schemeClr val="bg1"/>
                </a:solidFill>
                <a:latin typeface="맑은 고딕" panose="020B0503020000020004" pitchFamily="34" charset="-127"/>
              </a:rPr>
              <a:t>(</a:t>
            </a:r>
            <a:r>
              <a:rPr lang="sv-SE" altLang="ko-KR" sz="5400" b="1">
                <a:solidFill>
                  <a:schemeClr val="bg1"/>
                </a:solidFill>
                <a:latin typeface="맑은 고딕" panose="020B0503020000020004" pitchFamily="34" charset="-127"/>
              </a:rPr>
              <a:t>2) 'el 'elyon: "Allah Yang Mahatinggi</a:t>
            </a:r>
            <a:r>
              <a:rPr lang="sv-SE" altLang="ko-KR" sz="5400" b="1" smtClean="0">
                <a:solidFill>
                  <a:schemeClr val="bg1"/>
                </a:solidFill>
                <a:latin typeface="맑은 고딕" panose="020B0503020000020004" pitchFamily="34" charset="-127"/>
              </a:rPr>
              <a:t>" </a:t>
            </a:r>
            <a:br>
              <a:rPr lang="sv-SE" altLang="ko-KR" sz="5400" b="1" smtClean="0">
                <a:solidFill>
                  <a:schemeClr val="bg1"/>
                </a:solidFill>
                <a:latin typeface="맑은 고딕" panose="020B0503020000020004" pitchFamily="34" charset="-127"/>
              </a:rPr>
            </a:br>
            <a:r>
              <a:rPr lang="sv-SE" altLang="ko-KR" sz="5400" b="1" smtClean="0">
                <a:solidFill>
                  <a:schemeClr val="bg1"/>
                </a:solidFill>
                <a:latin typeface="맑은 고딕" panose="020B0503020000020004" pitchFamily="34" charset="-127"/>
              </a:rPr>
              <a:t>(</a:t>
            </a:r>
            <a:r>
              <a:rPr lang="sv-SE" altLang="ko-KR" sz="5400" b="1">
                <a:solidFill>
                  <a:schemeClr val="bg1"/>
                </a:solidFill>
                <a:latin typeface="맑은 고딕" panose="020B0503020000020004" pitchFamily="34" charset="-127"/>
              </a:rPr>
              <a:t>3) 'el olam: "Allah yang kekal".</a:t>
            </a:r>
            <a:endParaRPr lang="en-US" sz="5400">
              <a:solidFill>
                <a:srgbClr val="FFFF00"/>
              </a:solidFill>
              <a:latin typeface="+mn-ea"/>
              <a:ea typeface="+mn-ea"/>
            </a:endParaRPr>
          </a:p>
        </p:txBody>
      </p:sp>
    </p:spTree>
    <p:extLst>
      <p:ext uri="{BB962C8B-B14F-4D97-AF65-F5344CB8AC3E}">
        <p14:creationId xmlns:p14="http://schemas.microsoft.com/office/powerpoint/2010/main" val="1998338126"/>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12651" y="170122"/>
            <a:ext cx="11802139" cy="6528390"/>
          </a:xfrm>
        </p:spPr>
        <p:txBody>
          <a:bodyPr anchor="t">
            <a:noAutofit/>
          </a:bodyPr>
          <a:lstStyle/>
          <a:p>
            <a:pPr latinLnBrk="1"/>
            <a:r>
              <a:rPr lang="en-US" sz="5400" b="1" smtClean="0">
                <a:solidFill>
                  <a:srgbClr val="FFFF00"/>
                </a:solidFill>
                <a:latin typeface="+mn-lt"/>
                <a:ea typeface="+mn-ea"/>
              </a:rPr>
              <a:t>(</a:t>
            </a:r>
            <a:r>
              <a:rPr lang="en-US" sz="5400" b="1">
                <a:solidFill>
                  <a:srgbClr val="FFFF00"/>
                </a:solidFill>
                <a:latin typeface="+mn-lt"/>
                <a:ea typeface="+mn-ea"/>
              </a:rPr>
              <a:t>1) "Allah </a:t>
            </a:r>
            <a:r>
              <a:rPr lang="en-US" sz="5400" b="1" smtClean="0">
                <a:solidFill>
                  <a:srgbClr val="FFFF00"/>
                </a:solidFill>
                <a:latin typeface="+mn-lt"/>
                <a:ea typeface="+mn-ea"/>
              </a:rPr>
              <a:t>ayahku" </a:t>
            </a:r>
            <a:br>
              <a:rPr lang="en-US" sz="5400" b="1" smtClean="0">
                <a:solidFill>
                  <a:srgbClr val="FFFF00"/>
                </a:solidFill>
                <a:latin typeface="+mn-lt"/>
                <a:ea typeface="+mn-ea"/>
              </a:rPr>
            </a:br>
            <a:r>
              <a:rPr lang="en-US" sz="5400" b="1" smtClean="0">
                <a:solidFill>
                  <a:srgbClr val="FFFF00"/>
                </a:solidFill>
                <a:latin typeface="+mn-lt"/>
                <a:ea typeface="+mn-ea"/>
              </a:rPr>
              <a:t>(</a:t>
            </a:r>
            <a:r>
              <a:rPr lang="en-US" sz="5400" b="1">
                <a:solidFill>
                  <a:srgbClr val="FFFF00"/>
                </a:solidFill>
                <a:latin typeface="+mn-lt"/>
                <a:ea typeface="+mn-ea"/>
              </a:rPr>
              <a:t>2) "Allah </a:t>
            </a:r>
            <a:r>
              <a:rPr lang="en-US" sz="5400" b="1" smtClean="0">
                <a:solidFill>
                  <a:srgbClr val="FFFF00"/>
                </a:solidFill>
                <a:latin typeface="+mn-lt"/>
                <a:ea typeface="+mn-ea"/>
              </a:rPr>
              <a:t>Nahor" </a:t>
            </a:r>
            <a:br>
              <a:rPr lang="en-US" sz="5400" b="1" smtClean="0">
                <a:solidFill>
                  <a:srgbClr val="FFFF00"/>
                </a:solidFill>
                <a:latin typeface="+mn-lt"/>
                <a:ea typeface="+mn-ea"/>
              </a:rPr>
            </a:br>
            <a:r>
              <a:rPr lang="en-US" sz="5400" b="1" smtClean="0">
                <a:solidFill>
                  <a:srgbClr val="FFFF00"/>
                </a:solidFill>
                <a:latin typeface="+mn-lt"/>
                <a:ea typeface="+mn-ea"/>
              </a:rPr>
              <a:t>(</a:t>
            </a:r>
            <a:r>
              <a:rPr lang="en-US" sz="5400" b="1">
                <a:solidFill>
                  <a:srgbClr val="FFFF00"/>
                </a:solidFill>
                <a:latin typeface="+mn-lt"/>
                <a:ea typeface="+mn-ea"/>
              </a:rPr>
              <a:t>3) "Yang Disegani oleh </a:t>
            </a:r>
            <a:r>
              <a:rPr lang="en-US" sz="5400" b="1" smtClean="0">
                <a:solidFill>
                  <a:srgbClr val="FFFF00"/>
                </a:solidFill>
                <a:latin typeface="+mn-lt"/>
                <a:ea typeface="+mn-ea"/>
              </a:rPr>
              <a:t>Ishak" </a:t>
            </a:r>
            <a:br>
              <a:rPr lang="en-US" sz="5400" b="1" smtClean="0">
                <a:solidFill>
                  <a:srgbClr val="FFFF00"/>
                </a:solidFill>
                <a:latin typeface="+mn-lt"/>
                <a:ea typeface="+mn-ea"/>
              </a:rPr>
            </a:br>
            <a:r>
              <a:rPr lang="en-US" sz="5400" b="1" smtClean="0">
                <a:solidFill>
                  <a:srgbClr val="FFFF00"/>
                </a:solidFill>
                <a:latin typeface="+mn-lt"/>
                <a:ea typeface="+mn-ea"/>
              </a:rPr>
              <a:t>(</a:t>
            </a:r>
            <a:r>
              <a:rPr lang="en-US" sz="5400" b="1">
                <a:solidFill>
                  <a:srgbClr val="FFFF00"/>
                </a:solidFill>
                <a:latin typeface="+mn-lt"/>
                <a:ea typeface="+mn-ea"/>
              </a:rPr>
              <a:t>4) "Yang Mahakuat Pelindung </a:t>
            </a:r>
            <a:r>
              <a:rPr lang="en-US" sz="5400" b="1" smtClean="0">
                <a:solidFill>
                  <a:srgbClr val="FFFF00"/>
                </a:solidFill>
                <a:latin typeface="+mn-lt"/>
                <a:ea typeface="+mn-ea"/>
              </a:rPr>
              <a:t>Yakub”</a:t>
            </a:r>
            <a:br>
              <a:rPr lang="en-US" sz="5400" b="1" smtClean="0">
                <a:solidFill>
                  <a:srgbClr val="FFFF00"/>
                </a:solidFill>
                <a:latin typeface="+mn-lt"/>
                <a:ea typeface="+mn-ea"/>
              </a:rPr>
            </a:br>
            <a:r>
              <a:rPr lang="en-US" sz="5400" b="1" smtClean="0">
                <a:solidFill>
                  <a:srgbClr val="FFFF00"/>
                </a:solidFill>
                <a:latin typeface="+mn-lt"/>
                <a:ea typeface="+mn-ea"/>
              </a:rPr>
              <a:t>(</a:t>
            </a:r>
            <a:r>
              <a:rPr lang="en-US" sz="5400" b="1">
                <a:solidFill>
                  <a:srgbClr val="FFFF00"/>
                </a:solidFill>
                <a:latin typeface="+mn-lt"/>
                <a:ea typeface="+mn-ea"/>
              </a:rPr>
              <a:t>5) "Gunung Batu </a:t>
            </a:r>
            <a:r>
              <a:rPr lang="en-US" sz="5400" b="1" smtClean="0">
                <a:solidFill>
                  <a:srgbClr val="FFFF00"/>
                </a:solidFill>
                <a:latin typeface="+mn-lt"/>
                <a:ea typeface="+mn-ea"/>
              </a:rPr>
              <a:t>Israel“</a:t>
            </a:r>
            <a:br>
              <a:rPr lang="en-US" sz="5400" b="1" smtClean="0">
                <a:solidFill>
                  <a:srgbClr val="FFFF00"/>
                </a:solidFill>
                <a:latin typeface="+mn-lt"/>
                <a:ea typeface="+mn-ea"/>
              </a:rPr>
            </a:br>
            <a:r>
              <a:rPr lang="en-US" sz="5400" b="1">
                <a:solidFill>
                  <a:srgbClr val="FFFF00"/>
                </a:solidFill>
                <a:latin typeface="+mn-lt"/>
                <a:ea typeface="+mn-ea"/>
              </a:rPr>
              <a:t/>
            </a:r>
            <a:br>
              <a:rPr lang="en-US" sz="5400" b="1">
                <a:solidFill>
                  <a:srgbClr val="FFFF00"/>
                </a:solidFill>
                <a:latin typeface="+mn-lt"/>
                <a:ea typeface="+mn-ea"/>
              </a:rPr>
            </a:br>
            <a:r>
              <a:rPr lang="en-US" sz="5400" b="1">
                <a:solidFill>
                  <a:srgbClr val="FFFF00"/>
                </a:solidFill>
                <a:latin typeface="+mn-lt"/>
                <a:ea typeface="+mn-ea"/>
              </a:rPr>
              <a:t>(1) 'el ro'i</a:t>
            </a:r>
            <a:r>
              <a:rPr lang="en-US" sz="5400" b="1" smtClean="0">
                <a:solidFill>
                  <a:srgbClr val="FFFF00"/>
                </a:solidFill>
                <a:latin typeface="+mn-lt"/>
                <a:ea typeface="+mn-ea"/>
              </a:rPr>
              <a:t>:"</a:t>
            </a:r>
            <a:r>
              <a:rPr lang="en-US" sz="5400" b="1">
                <a:solidFill>
                  <a:srgbClr val="FFFF00"/>
                </a:solidFill>
                <a:latin typeface="+mn-lt"/>
                <a:ea typeface="+mn-ea"/>
              </a:rPr>
              <a:t>Allah Yang </a:t>
            </a:r>
            <a:r>
              <a:rPr lang="en-US" sz="5400" b="1" smtClean="0">
                <a:solidFill>
                  <a:srgbClr val="FFFF00"/>
                </a:solidFill>
                <a:latin typeface="+mn-lt"/>
                <a:ea typeface="+mn-ea"/>
              </a:rPr>
              <a:t>Memperhatikan“</a:t>
            </a:r>
            <a:br>
              <a:rPr lang="en-US" sz="5400" b="1" smtClean="0">
                <a:solidFill>
                  <a:srgbClr val="FFFF00"/>
                </a:solidFill>
                <a:latin typeface="+mn-lt"/>
                <a:ea typeface="+mn-ea"/>
              </a:rPr>
            </a:br>
            <a:r>
              <a:rPr lang="en-US" sz="5400" b="1" smtClean="0">
                <a:solidFill>
                  <a:srgbClr val="FFFF00"/>
                </a:solidFill>
                <a:latin typeface="+mn-lt"/>
                <a:ea typeface="+mn-ea"/>
              </a:rPr>
              <a:t>(</a:t>
            </a:r>
            <a:r>
              <a:rPr lang="en-US" sz="5400" b="1">
                <a:solidFill>
                  <a:srgbClr val="FFFF00"/>
                </a:solidFill>
                <a:latin typeface="+mn-lt"/>
                <a:ea typeface="+mn-ea"/>
              </a:rPr>
              <a:t>2) ro'eh</a:t>
            </a:r>
            <a:r>
              <a:rPr lang="en-US" sz="5400" b="1" smtClean="0">
                <a:solidFill>
                  <a:srgbClr val="FFFF00"/>
                </a:solidFill>
                <a:latin typeface="+mn-lt"/>
                <a:ea typeface="+mn-ea"/>
              </a:rPr>
              <a:t>:"</a:t>
            </a:r>
            <a:r>
              <a:rPr lang="en-US" sz="5400" b="1">
                <a:solidFill>
                  <a:srgbClr val="FFFF00"/>
                </a:solidFill>
                <a:latin typeface="+mn-lt"/>
                <a:ea typeface="+mn-ea"/>
              </a:rPr>
              <a:t>Sang Gembala."</a:t>
            </a:r>
          </a:p>
        </p:txBody>
      </p:sp>
    </p:spTree>
    <p:extLst>
      <p:ext uri="{BB962C8B-B14F-4D97-AF65-F5344CB8AC3E}">
        <p14:creationId xmlns:p14="http://schemas.microsoft.com/office/powerpoint/2010/main" val="1160819879"/>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00B05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12651" y="170122"/>
            <a:ext cx="11802139" cy="6528390"/>
          </a:xfrm>
        </p:spPr>
        <p:txBody>
          <a:bodyPr anchor="ctr">
            <a:noAutofit/>
          </a:bodyPr>
          <a:lstStyle/>
          <a:p>
            <a:pPr algn="ctr" latinLnBrk="1"/>
            <a:r>
              <a:rPr lang="he-IL" altLang="ko-KR" sz="23900" b="1" smtClean="0">
                <a:solidFill>
                  <a:srgbClr val="FFFF00"/>
                </a:solidFill>
                <a:latin typeface="맑은 고딕" panose="020B0503020000020004" pitchFamily="34" charset="-127"/>
              </a:rPr>
              <a:t>טוֹב</a:t>
            </a:r>
            <a:endParaRPr lang="he-IL" altLang="ko-KR" sz="23900" b="1">
              <a:solidFill>
                <a:srgbClr val="FFFF00"/>
              </a:solidFill>
              <a:latin typeface="맑은 고딕" panose="020B0503020000020004" pitchFamily="34" charset="-127"/>
            </a:endParaRPr>
          </a:p>
        </p:txBody>
      </p:sp>
    </p:spTree>
    <p:extLst>
      <p:ext uri="{BB962C8B-B14F-4D97-AF65-F5344CB8AC3E}">
        <p14:creationId xmlns:p14="http://schemas.microsoft.com/office/powerpoint/2010/main" val="3498673699"/>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12651" y="170122"/>
            <a:ext cx="11802139" cy="6528390"/>
          </a:xfrm>
        </p:spPr>
        <p:txBody>
          <a:bodyPr anchor="t">
            <a:noAutofit/>
          </a:bodyPr>
          <a:lstStyle/>
          <a:p>
            <a:pPr latinLnBrk="1"/>
            <a:r>
              <a:rPr lang="en-US" sz="5400" b="1" smtClean="0">
                <a:latin typeface="Malgun Gothic" panose="020B0503020000020004" pitchFamily="34" charset="-127"/>
                <a:ea typeface="Malgun Gothic" panose="020B0503020000020004" pitchFamily="34" charset="-127"/>
              </a:rPr>
              <a:t>Kejadian 1:1-2:4a </a:t>
            </a:r>
            <a:r>
              <a:rPr lang="en-US" sz="4800" b="1" smtClean="0">
                <a:solidFill>
                  <a:srgbClr val="00B050"/>
                </a:solidFill>
                <a:latin typeface="Malgun Gothic" panose="020B0503020000020004" pitchFamily="34" charset="-127"/>
                <a:ea typeface="Malgun Gothic" panose="020B0503020000020004" pitchFamily="34" charset="-127"/>
              </a:rPr>
              <a:t>/ Prakata Toledot</a:t>
            </a:r>
            <a:r>
              <a:rPr lang="en-US" sz="5400" b="1">
                <a:latin typeface="Malgun Gothic" panose="020B0503020000020004" pitchFamily="34" charset="-127"/>
                <a:ea typeface="Malgun Gothic" panose="020B0503020000020004" pitchFamily="34" charset="-127"/>
              </a:rPr>
              <a:t/>
            </a:r>
            <a:br>
              <a:rPr lang="en-US" sz="5400" b="1">
                <a:latin typeface="Malgun Gothic" panose="020B0503020000020004" pitchFamily="34" charset="-127"/>
                <a:ea typeface="Malgun Gothic" panose="020B0503020000020004" pitchFamily="34" charset="-127"/>
              </a:rPr>
            </a:br>
            <a:r>
              <a:rPr lang="he-IL" sz="5400" smtClean="0">
                <a:solidFill>
                  <a:srgbClr val="002060"/>
                </a:solidFill>
                <a:latin typeface="Adobe Hebrew" panose="02040503050201020203" pitchFamily="18" charset="-79"/>
                <a:cs typeface="Adobe Hebrew" panose="02040503050201020203" pitchFamily="18" charset="-79"/>
              </a:rPr>
              <a:t>בְּרֵאשִׁית </a:t>
            </a:r>
            <a:r>
              <a:rPr lang="he-IL" sz="5400">
                <a:solidFill>
                  <a:srgbClr val="002060"/>
                </a:solidFill>
                <a:latin typeface="Adobe Hebrew" panose="02040503050201020203" pitchFamily="18" charset="-79"/>
                <a:cs typeface="Adobe Hebrew" panose="02040503050201020203" pitchFamily="18" charset="-79"/>
              </a:rPr>
              <a:t>בָּרָא אֱלֹהִים אֵת הַשָּׁמַיִם וְאֵת </a:t>
            </a:r>
            <a:r>
              <a:rPr lang="he-IL" sz="5400" smtClean="0">
                <a:solidFill>
                  <a:srgbClr val="002060"/>
                </a:solidFill>
                <a:latin typeface="Adobe Hebrew" panose="02040503050201020203" pitchFamily="18" charset="-79"/>
                <a:cs typeface="Adobe Hebrew" panose="02040503050201020203" pitchFamily="18" charset="-79"/>
              </a:rPr>
              <a:t>הָאָרֶץ׃</a:t>
            </a:r>
            <a:r>
              <a:rPr lang="en-US" sz="5400">
                <a:solidFill>
                  <a:srgbClr val="002060"/>
                </a:solidFill>
                <a:latin typeface="Adobe Hebrew" panose="02040503050201020203" pitchFamily="18" charset="-79"/>
                <a:cs typeface="Adobe Hebrew" panose="02040503050201020203" pitchFamily="18" charset="-79"/>
              </a:rPr>
              <a:t> </a:t>
            </a:r>
            <a:r>
              <a:rPr lang="en-US" sz="5400" smtClean="0">
                <a:solidFill>
                  <a:srgbClr val="002060"/>
                </a:solidFill>
                <a:latin typeface="Adobe Hebrew" panose="02040503050201020203" pitchFamily="18" charset="-79"/>
                <a:cs typeface="Adobe Hebrew" panose="02040503050201020203" pitchFamily="18" charset="-79"/>
              </a:rPr>
              <a:t/>
            </a:r>
            <a:br>
              <a:rPr lang="en-US" sz="5400" smtClean="0">
                <a:solidFill>
                  <a:srgbClr val="002060"/>
                </a:solidFill>
                <a:latin typeface="Adobe Hebrew" panose="02040503050201020203" pitchFamily="18" charset="-79"/>
                <a:cs typeface="Adobe Hebrew" panose="02040503050201020203" pitchFamily="18" charset="-79"/>
              </a:rPr>
            </a:br>
            <a:r>
              <a:rPr lang="en-US" sz="5400" b="1" smtClean="0">
                <a:solidFill>
                  <a:srgbClr val="FF0000"/>
                </a:solidFill>
                <a:latin typeface="Malgun Gothic" panose="020B0503020000020004" pitchFamily="34" charset="-127"/>
                <a:ea typeface="Malgun Gothic" panose="020B0503020000020004" pitchFamily="34" charset="-127"/>
                <a:cs typeface="Adobe Hebrew" panose="02040503050201020203" pitchFamily="18" charset="-79"/>
              </a:rPr>
              <a:t>Elohim ialah Perancang Agong.</a:t>
            </a:r>
            <a:r>
              <a:rPr lang="en-US" sz="5400" b="1">
                <a:solidFill>
                  <a:srgbClr val="FF0000"/>
                </a:solidFill>
                <a:latin typeface="Malgun Gothic" panose="020B0503020000020004" pitchFamily="34" charset="-127"/>
                <a:ea typeface="Malgun Gothic" panose="020B0503020000020004" pitchFamily="34" charset="-127"/>
                <a:cs typeface="Adobe Hebrew" panose="02040503050201020203" pitchFamily="18" charset="-79"/>
              </a:rPr>
              <a:t/>
            </a:r>
            <a:br>
              <a:rPr lang="en-US" sz="5400" b="1">
                <a:solidFill>
                  <a:srgbClr val="FF0000"/>
                </a:solidFill>
                <a:latin typeface="Malgun Gothic" panose="020B0503020000020004" pitchFamily="34" charset="-127"/>
                <a:ea typeface="Malgun Gothic" panose="020B0503020000020004" pitchFamily="34" charset="-127"/>
                <a:cs typeface="Adobe Hebrew" panose="02040503050201020203" pitchFamily="18" charset="-79"/>
              </a:rPr>
            </a:br>
            <a:endParaRPr lang="en-US" sz="5400" b="1">
              <a:solidFill>
                <a:srgbClr val="FF0000"/>
              </a:solidFill>
              <a:latin typeface="Malgun Gothic" panose="020B0503020000020004" pitchFamily="34" charset="-127"/>
              <a:ea typeface="Malgun Gothic" panose="020B0503020000020004" pitchFamily="34" charset="-127"/>
            </a:endParaRPr>
          </a:p>
        </p:txBody>
      </p:sp>
      <p:sp>
        <p:nvSpPr>
          <p:cNvPr id="3" name="모서리가 둥근 직사각형 2"/>
          <p:cNvSpPr/>
          <p:nvPr/>
        </p:nvSpPr>
        <p:spPr>
          <a:xfrm>
            <a:off x="212651" y="2600961"/>
            <a:ext cx="5304229" cy="3992880"/>
          </a:xfrm>
          <a:prstGeom prst="roundRect">
            <a:avLst/>
          </a:prstGeom>
          <a:solidFill>
            <a:srgbClr val="00B050">
              <a:alpha val="37000"/>
            </a:srgbClr>
          </a:solidFill>
          <a:ln w="762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smtClean="0">
                <a:ln>
                  <a:noFill/>
                </a:ln>
                <a:solidFill>
                  <a:srgbClr val="FFFF00"/>
                </a:solidFill>
                <a:effectLst/>
                <a:uLnTx/>
                <a:uFillTx/>
                <a:latin typeface="Malgun Gothic" panose="020B0503020000020004" pitchFamily="34" charset="-127"/>
                <a:ea typeface="Malgun Gothic" panose="020B0503020000020004" pitchFamily="34" charset="-127"/>
                <a:cs typeface="Adobe Hebrew" panose="02040503050201020203" pitchFamily="18" charset="-79"/>
              </a:rPr>
              <a:t>1 </a:t>
            </a:r>
            <a:r>
              <a:rPr kumimoji="0" lang="en-US" sz="4400" b="1" i="0" u="none" strike="noStrike" kern="1200" cap="none" spc="0" normalizeH="0" baseline="0" noProof="0">
                <a:ln>
                  <a:noFill/>
                </a:ln>
                <a:solidFill>
                  <a:srgbClr val="FFFF00"/>
                </a:solidFill>
                <a:effectLst/>
                <a:uLnTx/>
                <a:uFillTx/>
                <a:latin typeface="Malgun Gothic" panose="020B0503020000020004" pitchFamily="34" charset="-127"/>
                <a:ea typeface="Malgun Gothic" panose="020B0503020000020004" pitchFamily="34" charset="-127"/>
                <a:cs typeface="Adobe Hebrew" panose="02040503050201020203" pitchFamily="18" charset="-79"/>
              </a:rPr>
              <a:t>Cahaya</a:t>
            </a:r>
            <a:r>
              <a:rPr kumimoji="0" lang="en-US" sz="5400" b="1" i="0" u="none" strike="noStrike" kern="1200" cap="none" spc="0" normalizeH="0" baseline="0" noProof="0">
                <a:ln>
                  <a:noFill/>
                </a:ln>
                <a:solidFill>
                  <a:srgbClr val="FFFF00"/>
                </a:solidFill>
                <a:effectLst/>
                <a:uLnTx/>
                <a:uFillTx/>
                <a:latin typeface="Malgun Gothic" panose="020B0503020000020004" pitchFamily="34" charset="-127"/>
                <a:ea typeface="Malgun Gothic" panose="020B0503020000020004" pitchFamily="34" charset="-127"/>
                <a:cs typeface="Adobe Hebrew" panose="02040503050201020203" pitchFamily="18" charset="-79"/>
              </a:rPr>
              <a:t/>
            </a:r>
            <a:br>
              <a:rPr kumimoji="0" lang="en-US" sz="5400" b="1" i="0" u="none" strike="noStrike" kern="1200" cap="none" spc="0" normalizeH="0" baseline="0" noProof="0">
                <a:ln>
                  <a:noFill/>
                </a:ln>
                <a:solidFill>
                  <a:srgbClr val="FFFF00"/>
                </a:solidFill>
                <a:effectLst/>
                <a:uLnTx/>
                <a:uFillTx/>
                <a:latin typeface="Malgun Gothic" panose="020B0503020000020004" pitchFamily="34" charset="-127"/>
                <a:ea typeface="Malgun Gothic" panose="020B0503020000020004" pitchFamily="34" charset="-127"/>
                <a:cs typeface="Adobe Hebrew" panose="02040503050201020203" pitchFamily="18" charset="-79"/>
              </a:rPr>
            </a:br>
            <a:r>
              <a:rPr kumimoji="0" lang="en-US" sz="4000" b="1" i="0" u="none" strike="noStrike" kern="1200" cap="none" spc="0" normalizeH="0" baseline="0" noProof="0">
                <a:ln>
                  <a:noFill/>
                </a:ln>
                <a:solidFill>
                  <a:srgbClr val="FF0000"/>
                </a:solidFill>
                <a:effectLst/>
                <a:uLnTx/>
                <a:uFillTx/>
                <a:latin typeface="Malgun Gothic" panose="020B0503020000020004" pitchFamily="34" charset="-127"/>
                <a:ea typeface="Malgun Gothic" panose="020B0503020000020004" pitchFamily="34" charset="-127"/>
                <a:cs typeface="Adobe Hebrew" panose="02040503050201020203" pitchFamily="18" charset="-79"/>
              </a:rPr>
              <a:t/>
            </a:r>
            <a:br>
              <a:rPr kumimoji="0" lang="en-US" sz="4000" b="1" i="0" u="none" strike="noStrike" kern="1200" cap="none" spc="0" normalizeH="0" baseline="0" noProof="0">
                <a:ln>
                  <a:noFill/>
                </a:ln>
                <a:solidFill>
                  <a:srgbClr val="FF0000"/>
                </a:solidFill>
                <a:effectLst/>
                <a:uLnTx/>
                <a:uFillTx/>
                <a:latin typeface="Malgun Gothic" panose="020B0503020000020004" pitchFamily="34" charset="-127"/>
                <a:ea typeface="Malgun Gothic" panose="020B0503020000020004" pitchFamily="34" charset="-127"/>
                <a:cs typeface="Adobe Hebrew" panose="02040503050201020203" pitchFamily="18" charset="-79"/>
              </a:rPr>
            </a:br>
            <a:r>
              <a:rPr kumimoji="0" lang="en-US" sz="5400" b="1" i="0" u="none" strike="noStrike" kern="1200" cap="none" spc="0" normalizeH="0" baseline="0" noProof="0">
                <a:ln>
                  <a:noFill/>
                </a:ln>
                <a:solidFill>
                  <a:srgbClr val="00B0F0"/>
                </a:solidFill>
                <a:effectLst/>
                <a:uLnTx/>
                <a:uFillTx/>
                <a:latin typeface="Malgun Gothic" panose="020B0503020000020004" pitchFamily="34" charset="-127"/>
                <a:ea typeface="Malgun Gothic" panose="020B0503020000020004" pitchFamily="34" charset="-127"/>
                <a:cs typeface="Adobe Hebrew" panose="02040503050201020203" pitchFamily="18" charset="-79"/>
              </a:rPr>
              <a:t>2 </a:t>
            </a:r>
            <a:r>
              <a:rPr kumimoji="0" lang="en-US" sz="4400" b="1" i="0" u="none" strike="noStrike" kern="1200" cap="none" spc="0" normalizeH="0" baseline="0" noProof="0">
                <a:ln>
                  <a:noFill/>
                </a:ln>
                <a:solidFill>
                  <a:srgbClr val="00B0F0"/>
                </a:solidFill>
                <a:effectLst/>
                <a:uLnTx/>
                <a:uFillTx/>
                <a:latin typeface="Malgun Gothic" panose="020B0503020000020004" pitchFamily="34" charset="-127"/>
                <a:ea typeface="Malgun Gothic" panose="020B0503020000020004" pitchFamily="34" charset="-127"/>
                <a:cs typeface="Adobe Hebrew" panose="02040503050201020203" pitchFamily="18" charset="-79"/>
              </a:rPr>
              <a:t>Cakerawala</a:t>
            </a:r>
            <a:r>
              <a:rPr kumimoji="0" lang="en-US" sz="5400" b="1" i="0" u="none" strike="noStrike" kern="1200" cap="none" spc="0" normalizeH="0" baseline="0" noProof="0">
                <a:ln>
                  <a:noFill/>
                </a:ln>
                <a:solidFill>
                  <a:srgbClr val="FF0000"/>
                </a:solidFill>
                <a:effectLst/>
                <a:uLnTx/>
                <a:uFillTx/>
                <a:latin typeface="Malgun Gothic" panose="020B0503020000020004" pitchFamily="34" charset="-127"/>
                <a:ea typeface="Malgun Gothic" panose="020B0503020000020004" pitchFamily="34" charset="-127"/>
                <a:cs typeface="Adobe Hebrew" panose="02040503050201020203" pitchFamily="18" charset="-79"/>
              </a:rPr>
              <a:t/>
            </a:r>
            <a:br>
              <a:rPr kumimoji="0" lang="en-US" sz="5400" b="1" i="0" u="none" strike="noStrike" kern="1200" cap="none" spc="0" normalizeH="0" baseline="0" noProof="0">
                <a:ln>
                  <a:noFill/>
                </a:ln>
                <a:solidFill>
                  <a:srgbClr val="FF0000"/>
                </a:solidFill>
                <a:effectLst/>
                <a:uLnTx/>
                <a:uFillTx/>
                <a:latin typeface="Malgun Gothic" panose="020B0503020000020004" pitchFamily="34" charset="-127"/>
                <a:ea typeface="Malgun Gothic" panose="020B0503020000020004" pitchFamily="34" charset="-127"/>
                <a:cs typeface="Adobe Hebrew" panose="02040503050201020203" pitchFamily="18" charset="-79"/>
              </a:rPr>
            </a:br>
            <a:r>
              <a:rPr kumimoji="0" lang="en-US" sz="4000" b="1" i="0" u="none" strike="noStrike" kern="1200" cap="none" spc="0" normalizeH="0" baseline="0" noProof="0">
                <a:ln>
                  <a:noFill/>
                </a:ln>
                <a:solidFill>
                  <a:srgbClr val="FF0000"/>
                </a:solidFill>
                <a:effectLst/>
                <a:uLnTx/>
                <a:uFillTx/>
                <a:latin typeface="Malgun Gothic" panose="020B0503020000020004" pitchFamily="34" charset="-127"/>
                <a:ea typeface="Malgun Gothic" panose="020B0503020000020004" pitchFamily="34" charset="-127"/>
                <a:cs typeface="Adobe Hebrew" panose="02040503050201020203" pitchFamily="18" charset="-79"/>
              </a:rPr>
              <a:t/>
            </a:r>
            <a:br>
              <a:rPr kumimoji="0" lang="en-US" sz="4000" b="1" i="0" u="none" strike="noStrike" kern="1200" cap="none" spc="0" normalizeH="0" baseline="0" noProof="0">
                <a:ln>
                  <a:noFill/>
                </a:ln>
                <a:solidFill>
                  <a:srgbClr val="FF0000"/>
                </a:solidFill>
                <a:effectLst/>
                <a:uLnTx/>
                <a:uFillTx/>
                <a:latin typeface="Malgun Gothic" panose="020B0503020000020004" pitchFamily="34" charset="-127"/>
                <a:ea typeface="Malgun Gothic" panose="020B0503020000020004" pitchFamily="34" charset="-127"/>
                <a:cs typeface="Adobe Hebrew" panose="02040503050201020203" pitchFamily="18" charset="-79"/>
              </a:rPr>
            </a:br>
            <a:r>
              <a:rPr kumimoji="0" lang="en-US" sz="5400" b="1" i="0" u="none" strike="noStrike" kern="1200" cap="none" spc="0" normalizeH="0" baseline="0" noProof="0">
                <a:ln>
                  <a:noFill/>
                </a:ln>
                <a:solidFill>
                  <a:srgbClr val="00B050"/>
                </a:solidFill>
                <a:effectLst/>
                <a:uLnTx/>
                <a:uFillTx/>
                <a:latin typeface="Malgun Gothic" panose="020B0503020000020004" pitchFamily="34" charset="-127"/>
                <a:ea typeface="Malgun Gothic" panose="020B0503020000020004" pitchFamily="34" charset="-127"/>
                <a:cs typeface="Adobe Hebrew" panose="02040503050201020203" pitchFamily="18" charset="-79"/>
              </a:rPr>
              <a:t>3 </a:t>
            </a:r>
            <a:r>
              <a:rPr kumimoji="0" lang="en-US" sz="4400" b="1" i="0" u="none" strike="noStrike" kern="1200" cap="none" spc="0" normalizeH="0" baseline="0" noProof="0">
                <a:ln>
                  <a:noFill/>
                </a:ln>
                <a:solidFill>
                  <a:srgbClr val="00B050"/>
                </a:solidFill>
                <a:effectLst/>
                <a:uLnTx/>
                <a:uFillTx/>
                <a:latin typeface="Malgun Gothic" panose="020B0503020000020004" pitchFamily="34" charset="-127"/>
                <a:ea typeface="Malgun Gothic" panose="020B0503020000020004" pitchFamily="34" charset="-127"/>
                <a:cs typeface="Adobe Hebrew" panose="02040503050201020203" pitchFamily="18" charset="-79"/>
              </a:rPr>
              <a:t>Darat dan Laut</a:t>
            </a:r>
            <a:endParaRPr kumimoji="0" lang="en-US" sz="1800" b="0" i="0" u="none" strike="noStrike" kern="1200" cap="none" spc="0" normalizeH="0" baseline="0" noProof="0">
              <a:ln>
                <a:noFill/>
              </a:ln>
              <a:solidFill>
                <a:srgbClr val="00B050"/>
              </a:solidFill>
              <a:effectLst/>
              <a:uLnTx/>
              <a:uFillTx/>
              <a:latin typeface="Calibri" panose="020F0502020204030204"/>
              <a:ea typeface="+mn-ea"/>
              <a:cs typeface="+mn-cs"/>
            </a:endParaRPr>
          </a:p>
        </p:txBody>
      </p:sp>
      <p:sp>
        <p:nvSpPr>
          <p:cNvPr id="4" name="모서리가 둥근 직사각형 3"/>
          <p:cNvSpPr/>
          <p:nvPr/>
        </p:nvSpPr>
        <p:spPr>
          <a:xfrm>
            <a:off x="6461760" y="2600961"/>
            <a:ext cx="5553030" cy="3992880"/>
          </a:xfrm>
          <a:prstGeom prst="roundRect">
            <a:avLst/>
          </a:prstGeom>
          <a:solidFill>
            <a:srgbClr val="FFFF00">
              <a:alpha val="37000"/>
            </a:srgbClr>
          </a:solidFill>
          <a:ln w="762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smtClean="0">
                <a:ln>
                  <a:noFill/>
                </a:ln>
                <a:solidFill>
                  <a:srgbClr val="FFC000"/>
                </a:solidFill>
                <a:effectLst/>
                <a:uLnTx/>
                <a:uFillTx/>
                <a:latin typeface="Malgun Gothic" panose="020B0503020000020004" pitchFamily="34" charset="-127"/>
                <a:ea typeface="Malgun Gothic" panose="020B0503020000020004" pitchFamily="34" charset="-127"/>
                <a:cs typeface="Adobe Hebrew" panose="02040503050201020203" pitchFamily="18" charset="-79"/>
              </a:rPr>
              <a:t>4 </a:t>
            </a:r>
            <a:r>
              <a:rPr kumimoji="0" lang="en-US" sz="4000" b="1" i="0" u="none" strike="noStrike" kern="1200" cap="none" spc="0" normalizeH="0" baseline="0" noProof="0" smtClean="0">
                <a:ln>
                  <a:noFill/>
                </a:ln>
                <a:solidFill>
                  <a:srgbClr val="FFC000"/>
                </a:solidFill>
                <a:effectLst/>
                <a:uLnTx/>
                <a:uFillTx/>
                <a:latin typeface="Malgun Gothic" panose="020B0503020000020004" pitchFamily="34" charset="-127"/>
                <a:ea typeface="Malgun Gothic" panose="020B0503020000020004" pitchFamily="34" charset="-127"/>
                <a:cs typeface="Adobe Hebrew" panose="02040503050201020203" pitchFamily="18" charset="-79"/>
              </a:rPr>
              <a:t>Matahari, Bulan dan bitang-bintang</a:t>
            </a:r>
            <a:r>
              <a:rPr kumimoji="0" lang="en-US" sz="5400" b="1" i="0" u="none" strike="noStrike" kern="1200" cap="none" spc="0" normalizeH="0" baseline="0" noProof="0">
                <a:ln>
                  <a:noFill/>
                </a:ln>
                <a:solidFill>
                  <a:srgbClr val="FFC000"/>
                </a:solidFill>
                <a:effectLst/>
                <a:uLnTx/>
                <a:uFillTx/>
                <a:latin typeface="Malgun Gothic" panose="020B0503020000020004" pitchFamily="34" charset="-127"/>
                <a:ea typeface="Malgun Gothic" panose="020B0503020000020004" pitchFamily="34" charset="-127"/>
                <a:cs typeface="Adobe Hebrew" panose="02040503050201020203" pitchFamily="18" charset="-79"/>
              </a:rPr>
              <a:t/>
            </a:r>
            <a:br>
              <a:rPr kumimoji="0" lang="en-US" sz="5400" b="1" i="0" u="none" strike="noStrike" kern="1200" cap="none" spc="0" normalizeH="0" baseline="0" noProof="0">
                <a:ln>
                  <a:noFill/>
                </a:ln>
                <a:solidFill>
                  <a:srgbClr val="FFC000"/>
                </a:solidFill>
                <a:effectLst/>
                <a:uLnTx/>
                <a:uFillTx/>
                <a:latin typeface="Malgun Gothic" panose="020B0503020000020004" pitchFamily="34" charset="-127"/>
                <a:ea typeface="Malgun Gothic" panose="020B0503020000020004" pitchFamily="34" charset="-127"/>
                <a:cs typeface="Adobe Hebrew" panose="02040503050201020203" pitchFamily="18" charset="-79"/>
              </a:rPr>
            </a:br>
            <a:r>
              <a:rPr kumimoji="0" lang="en-US" sz="5400" b="1" i="0" u="none" strike="noStrike" kern="1200" cap="none" spc="0" normalizeH="0" baseline="0" noProof="0" smtClean="0">
                <a:ln>
                  <a:noFill/>
                </a:ln>
                <a:solidFill>
                  <a:srgbClr val="00B0F0"/>
                </a:solidFill>
                <a:effectLst/>
                <a:uLnTx/>
                <a:uFillTx/>
                <a:latin typeface="Malgun Gothic" panose="020B0503020000020004" pitchFamily="34" charset="-127"/>
                <a:ea typeface="Malgun Gothic" panose="020B0503020000020004" pitchFamily="34" charset="-127"/>
                <a:cs typeface="Adobe Hebrew" panose="02040503050201020203" pitchFamily="18" charset="-79"/>
              </a:rPr>
              <a:t>5 </a:t>
            </a:r>
            <a:r>
              <a:rPr kumimoji="0" lang="en-US" sz="4400" b="1" i="0" u="none" strike="noStrike" kern="1200" cap="none" spc="0" normalizeH="0" baseline="0" noProof="0" smtClean="0">
                <a:ln>
                  <a:noFill/>
                </a:ln>
                <a:solidFill>
                  <a:srgbClr val="00B0F0"/>
                </a:solidFill>
                <a:effectLst/>
                <a:uLnTx/>
                <a:uFillTx/>
                <a:latin typeface="Malgun Gothic" panose="020B0503020000020004" pitchFamily="34" charset="-127"/>
                <a:ea typeface="Malgun Gothic" panose="020B0503020000020004" pitchFamily="34" charset="-127"/>
                <a:cs typeface="Adobe Hebrew" panose="02040503050201020203" pitchFamily="18" charset="-79"/>
              </a:rPr>
              <a:t>Burung-burung</a:t>
            </a:r>
            <a:r>
              <a:rPr kumimoji="0" lang="en-US" sz="4400" b="1" i="0" u="none" strike="noStrike" kern="1200" cap="none" spc="0" normalizeH="0" baseline="0" noProof="0">
                <a:ln>
                  <a:noFill/>
                </a:ln>
                <a:solidFill>
                  <a:srgbClr val="00B0F0"/>
                </a:solidFill>
                <a:effectLst/>
                <a:uLnTx/>
                <a:uFillTx/>
                <a:latin typeface="Malgun Gothic" panose="020B0503020000020004" pitchFamily="34" charset="-127"/>
                <a:ea typeface="Malgun Gothic" panose="020B0503020000020004" pitchFamily="34" charset="-127"/>
                <a:cs typeface="Adobe Hebrew" panose="02040503050201020203" pitchFamily="18" charset="-79"/>
              </a:rPr>
              <a:t/>
            </a:r>
            <a:br>
              <a:rPr kumimoji="0" lang="en-US" sz="4400" b="1" i="0" u="none" strike="noStrike" kern="1200" cap="none" spc="0" normalizeH="0" baseline="0" noProof="0">
                <a:ln>
                  <a:noFill/>
                </a:ln>
                <a:solidFill>
                  <a:srgbClr val="00B0F0"/>
                </a:solidFill>
                <a:effectLst/>
                <a:uLnTx/>
                <a:uFillTx/>
                <a:latin typeface="Malgun Gothic" panose="020B0503020000020004" pitchFamily="34" charset="-127"/>
                <a:ea typeface="Malgun Gothic" panose="020B0503020000020004" pitchFamily="34" charset="-127"/>
                <a:cs typeface="Adobe Hebrew" panose="02040503050201020203" pitchFamily="18" charset="-79"/>
              </a:rPr>
            </a:br>
            <a:r>
              <a:rPr kumimoji="0" lang="en-US" sz="4400" b="1" i="0" u="none" strike="noStrike" kern="1200" cap="none" spc="0" normalizeH="0" baseline="0" noProof="0" smtClean="0">
                <a:ln>
                  <a:noFill/>
                </a:ln>
                <a:solidFill>
                  <a:srgbClr val="00B0F0"/>
                </a:solidFill>
                <a:effectLst/>
                <a:uLnTx/>
                <a:uFillTx/>
                <a:latin typeface="Malgun Gothic" panose="020B0503020000020004" pitchFamily="34" charset="-127"/>
                <a:ea typeface="Malgun Gothic" panose="020B0503020000020004" pitchFamily="34" charset="-127"/>
                <a:cs typeface="Adobe Hebrew" panose="02040503050201020203" pitchFamily="18" charset="-79"/>
              </a:rPr>
              <a:t>dan Ikan-ikan</a:t>
            </a:r>
            <a:r>
              <a:rPr kumimoji="0" lang="en-US" sz="4000" b="1" i="0" u="none" strike="noStrike" kern="1200" cap="none" spc="0" normalizeH="0" baseline="0" noProof="0">
                <a:ln>
                  <a:noFill/>
                </a:ln>
                <a:solidFill>
                  <a:srgbClr val="00B0F0"/>
                </a:solidFill>
                <a:effectLst/>
                <a:uLnTx/>
                <a:uFillTx/>
                <a:latin typeface="Malgun Gothic" panose="020B0503020000020004" pitchFamily="34" charset="-127"/>
                <a:ea typeface="Malgun Gothic" panose="020B0503020000020004" pitchFamily="34" charset="-127"/>
                <a:cs typeface="Adobe Hebrew" panose="02040503050201020203" pitchFamily="18" charset="-79"/>
              </a:rPr>
              <a:t/>
            </a:r>
            <a:br>
              <a:rPr kumimoji="0" lang="en-US" sz="4000" b="1" i="0" u="none" strike="noStrike" kern="1200" cap="none" spc="0" normalizeH="0" baseline="0" noProof="0">
                <a:ln>
                  <a:noFill/>
                </a:ln>
                <a:solidFill>
                  <a:srgbClr val="00B0F0"/>
                </a:solidFill>
                <a:effectLst/>
                <a:uLnTx/>
                <a:uFillTx/>
                <a:latin typeface="Malgun Gothic" panose="020B0503020000020004" pitchFamily="34" charset="-127"/>
                <a:ea typeface="Malgun Gothic" panose="020B0503020000020004" pitchFamily="34" charset="-127"/>
                <a:cs typeface="Adobe Hebrew" panose="02040503050201020203" pitchFamily="18" charset="-79"/>
              </a:rPr>
            </a:br>
            <a:r>
              <a:rPr kumimoji="0" lang="en-US" sz="5400" b="1" i="0" u="none" strike="noStrike" kern="1200" cap="none" spc="0" normalizeH="0" baseline="0" noProof="0" smtClean="0">
                <a:ln>
                  <a:noFill/>
                </a:ln>
                <a:solidFill>
                  <a:srgbClr val="92D050"/>
                </a:solidFill>
                <a:effectLst/>
                <a:uLnTx/>
                <a:uFillTx/>
                <a:latin typeface="Malgun Gothic" panose="020B0503020000020004" pitchFamily="34" charset="-127"/>
                <a:ea typeface="Malgun Gothic" panose="020B0503020000020004" pitchFamily="34" charset="-127"/>
                <a:cs typeface="Adobe Hebrew" panose="02040503050201020203" pitchFamily="18" charset="-79"/>
              </a:rPr>
              <a:t>6 </a:t>
            </a:r>
            <a:r>
              <a:rPr kumimoji="0" lang="en-US" sz="3600" b="1" i="0" u="none" strike="noStrike" kern="1200" cap="none" spc="0" normalizeH="0" baseline="0" noProof="0" smtClean="0">
                <a:ln>
                  <a:noFill/>
                </a:ln>
                <a:solidFill>
                  <a:srgbClr val="92D050"/>
                </a:solidFill>
                <a:effectLst/>
                <a:uLnTx/>
                <a:uFillTx/>
                <a:latin typeface="Malgun Gothic" panose="020B0503020000020004" pitchFamily="34" charset="-127"/>
                <a:ea typeface="Malgun Gothic" panose="020B0503020000020004" pitchFamily="34" charset="-127"/>
                <a:cs typeface="Adobe Hebrew" panose="02040503050201020203" pitchFamily="18" charset="-79"/>
              </a:rPr>
              <a:t>Binatang, Manusia</a:t>
            </a:r>
            <a:endParaRPr kumimoji="0" lang="en-US" sz="1100" b="0" i="0" u="none" strike="noStrike" kern="1200" cap="none" spc="0" normalizeH="0" baseline="0" noProof="0">
              <a:ln>
                <a:noFill/>
              </a:ln>
              <a:solidFill>
                <a:srgbClr val="92D05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3249950"/>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12651" y="170122"/>
            <a:ext cx="11802139" cy="6528390"/>
          </a:xfrm>
        </p:spPr>
        <p:txBody>
          <a:bodyPr anchor="t">
            <a:noAutofit/>
          </a:bodyPr>
          <a:lstStyle/>
          <a:p>
            <a:pPr latinLnBrk="1"/>
            <a:r>
              <a:rPr lang="en-US" sz="6600" b="1">
                <a:solidFill>
                  <a:srgbClr val="00B0F0"/>
                </a:solidFill>
                <a:latin typeface="+mn-lt"/>
                <a:ea typeface="+mn-ea"/>
              </a:rPr>
              <a:t>Retorik </a:t>
            </a:r>
            <a:r>
              <a:rPr lang="en-US" sz="6600" b="1" smtClean="0">
                <a:solidFill>
                  <a:srgbClr val="00B0F0"/>
                </a:solidFill>
                <a:latin typeface="+mn-lt"/>
                <a:ea typeface="+mn-ea"/>
              </a:rPr>
              <a:t>Penciptaan</a:t>
            </a:r>
            <a:r>
              <a:rPr lang="en-US" sz="5400" b="1" smtClean="0">
                <a:solidFill>
                  <a:srgbClr val="FFFF00"/>
                </a:solidFill>
                <a:latin typeface="+mn-lt"/>
                <a:ea typeface="+mn-ea"/>
              </a:rPr>
              <a:t/>
            </a:r>
            <a:br>
              <a:rPr lang="en-US" sz="5400" b="1" smtClean="0">
                <a:solidFill>
                  <a:srgbClr val="FFFF00"/>
                </a:solidFill>
                <a:latin typeface="+mn-lt"/>
                <a:ea typeface="+mn-ea"/>
              </a:rPr>
            </a:br>
            <a:r>
              <a:rPr lang="en-US" sz="2800" b="1">
                <a:solidFill>
                  <a:srgbClr val="FFFF00"/>
                </a:solidFill>
                <a:latin typeface="+mn-lt"/>
                <a:ea typeface="+mn-ea"/>
              </a:rPr>
              <a:t/>
            </a:r>
            <a:br>
              <a:rPr lang="en-US" sz="2800" b="1">
                <a:solidFill>
                  <a:srgbClr val="FFFF00"/>
                </a:solidFill>
                <a:latin typeface="+mn-lt"/>
                <a:ea typeface="+mn-ea"/>
              </a:rPr>
            </a:br>
            <a:r>
              <a:rPr lang="en-US" sz="5400" b="1">
                <a:solidFill>
                  <a:srgbClr val="FFFF00"/>
                </a:solidFill>
                <a:latin typeface="+mn-lt"/>
                <a:ea typeface="+mn-ea"/>
              </a:rPr>
              <a:t>1) Notis </a:t>
            </a:r>
            <a:r>
              <a:rPr lang="en-US" sz="5400" b="1" smtClean="0">
                <a:solidFill>
                  <a:srgbClr val="FFFF00"/>
                </a:solidFill>
                <a:latin typeface="+mn-lt"/>
                <a:ea typeface="+mn-ea"/>
              </a:rPr>
              <a:t>Perintahan: </a:t>
            </a:r>
            <a:r>
              <a:rPr lang="en-US" sz="5400" b="1" smtClean="0">
                <a:solidFill>
                  <a:schemeClr val="bg1"/>
                </a:solidFill>
                <a:latin typeface="+mn-lt"/>
                <a:ea typeface="+mn-ea"/>
              </a:rPr>
              <a:t>Tuhan berfirman 10</a:t>
            </a:r>
            <a:r>
              <a:rPr lang="en-US" sz="5400" b="1" smtClean="0">
                <a:solidFill>
                  <a:srgbClr val="FFFF00"/>
                </a:solidFill>
                <a:latin typeface="+mn-lt"/>
                <a:ea typeface="+mn-ea"/>
              </a:rPr>
              <a:t/>
            </a:r>
            <a:br>
              <a:rPr lang="en-US" sz="5400" b="1" smtClean="0">
                <a:solidFill>
                  <a:srgbClr val="FFFF00"/>
                </a:solidFill>
                <a:latin typeface="+mn-lt"/>
                <a:ea typeface="+mn-ea"/>
              </a:rPr>
            </a:br>
            <a:r>
              <a:rPr lang="fi-FI" sz="5400" b="1" smtClean="0">
                <a:solidFill>
                  <a:srgbClr val="FFFF00"/>
                </a:solidFill>
                <a:latin typeface="+mn-lt"/>
                <a:ea typeface="+mn-ea"/>
              </a:rPr>
              <a:t>2) Perintahan</a:t>
            </a:r>
            <a:r>
              <a:rPr lang="fi-FI" sz="5400" b="1">
                <a:solidFill>
                  <a:srgbClr val="FFFF00"/>
                </a:solidFill>
                <a:latin typeface="+mn-lt"/>
                <a:ea typeface="+mn-ea"/>
              </a:rPr>
              <a:t>: </a:t>
            </a:r>
            <a:r>
              <a:rPr lang="fi-FI" sz="5400" b="1">
                <a:solidFill>
                  <a:schemeClr val="bg1"/>
                </a:solidFill>
                <a:latin typeface="+mn-lt"/>
                <a:ea typeface="+mn-ea"/>
              </a:rPr>
              <a:t>Jadilah~~  8</a:t>
            </a:r>
            <a:br>
              <a:rPr lang="fi-FI" sz="5400" b="1">
                <a:solidFill>
                  <a:schemeClr val="bg1"/>
                </a:solidFill>
                <a:latin typeface="+mn-lt"/>
                <a:ea typeface="+mn-ea"/>
              </a:rPr>
            </a:br>
            <a:r>
              <a:rPr lang="fi-FI" sz="5400" b="1" smtClean="0">
                <a:solidFill>
                  <a:srgbClr val="FFFF00"/>
                </a:solidFill>
                <a:latin typeface="+mn-lt"/>
                <a:ea typeface="+mn-ea"/>
              </a:rPr>
              <a:t>3) Pencapaian</a:t>
            </a:r>
            <a:r>
              <a:rPr lang="fi-FI" sz="5400" b="1">
                <a:solidFill>
                  <a:srgbClr val="FFFF00"/>
                </a:solidFill>
                <a:latin typeface="+mn-lt"/>
                <a:ea typeface="+mn-ea"/>
              </a:rPr>
              <a:t>: </a:t>
            </a:r>
            <a:r>
              <a:rPr lang="fi-FI" sz="5400" b="1">
                <a:solidFill>
                  <a:schemeClr val="bg1"/>
                </a:solidFill>
                <a:latin typeface="+mn-lt"/>
                <a:ea typeface="+mn-ea"/>
              </a:rPr>
              <a:t>Jadilah demikian. 7</a:t>
            </a:r>
            <a:br>
              <a:rPr lang="fi-FI" sz="5400" b="1">
                <a:solidFill>
                  <a:schemeClr val="bg1"/>
                </a:solidFill>
                <a:latin typeface="+mn-lt"/>
                <a:ea typeface="+mn-ea"/>
              </a:rPr>
            </a:br>
            <a:r>
              <a:rPr lang="fi-FI" sz="5400" b="1" smtClean="0">
                <a:solidFill>
                  <a:srgbClr val="FFFF00"/>
                </a:solidFill>
                <a:latin typeface="+mn-lt"/>
                <a:ea typeface="+mn-ea"/>
              </a:rPr>
              <a:t>4) Perbuatan-Nya: </a:t>
            </a:r>
            <a:r>
              <a:rPr lang="fi-FI" sz="5400" b="1" smtClean="0">
                <a:solidFill>
                  <a:schemeClr val="bg1"/>
                </a:solidFill>
                <a:latin typeface="+mn-lt"/>
                <a:ea typeface="+mn-ea"/>
              </a:rPr>
              <a:t>Menciptakan~~ 7</a:t>
            </a:r>
            <a:r>
              <a:rPr lang="fi-FI" sz="5400" b="1">
                <a:solidFill>
                  <a:schemeClr val="bg1"/>
                </a:solidFill>
                <a:latin typeface="+mn-lt"/>
                <a:ea typeface="+mn-ea"/>
              </a:rPr>
              <a:t/>
            </a:r>
            <a:br>
              <a:rPr lang="fi-FI" sz="5400" b="1">
                <a:solidFill>
                  <a:schemeClr val="bg1"/>
                </a:solidFill>
                <a:latin typeface="+mn-lt"/>
                <a:ea typeface="+mn-ea"/>
              </a:rPr>
            </a:br>
            <a:r>
              <a:rPr lang="fi-FI" sz="5400" b="1" smtClean="0">
                <a:solidFill>
                  <a:srgbClr val="FFFF00"/>
                </a:solidFill>
                <a:latin typeface="+mn-lt"/>
                <a:ea typeface="+mn-ea"/>
              </a:rPr>
              <a:t>5) Penfesahan: </a:t>
            </a:r>
            <a:r>
              <a:rPr lang="fi-FI" sz="5400" b="1" smtClean="0">
                <a:solidFill>
                  <a:schemeClr val="bg1"/>
                </a:solidFill>
                <a:latin typeface="+mn-lt"/>
                <a:ea typeface="+mn-ea"/>
              </a:rPr>
              <a:t>~~(sungguh amat)Baik. 7</a:t>
            </a:r>
            <a:r>
              <a:rPr lang="fi-FI" sz="5400" b="1">
                <a:solidFill>
                  <a:schemeClr val="bg1"/>
                </a:solidFill>
                <a:latin typeface="+mn-lt"/>
                <a:ea typeface="+mn-ea"/>
              </a:rPr>
              <a:t/>
            </a:r>
            <a:br>
              <a:rPr lang="fi-FI" sz="5400" b="1">
                <a:solidFill>
                  <a:schemeClr val="bg1"/>
                </a:solidFill>
                <a:latin typeface="+mn-lt"/>
                <a:ea typeface="+mn-ea"/>
              </a:rPr>
            </a:br>
            <a:r>
              <a:rPr lang="fi-FI" sz="5400" b="1" smtClean="0">
                <a:solidFill>
                  <a:srgbClr val="FFFF00"/>
                </a:solidFill>
                <a:latin typeface="+mn-lt"/>
                <a:ea typeface="+mn-ea"/>
              </a:rPr>
              <a:t>6) Berkat:                                </a:t>
            </a:r>
            <a:r>
              <a:rPr lang="fi-FI" sz="5400" b="1" smtClean="0">
                <a:solidFill>
                  <a:schemeClr val="bg1"/>
                </a:solidFill>
                <a:latin typeface="+mn-lt"/>
                <a:ea typeface="+mn-ea"/>
              </a:rPr>
              <a:t>7</a:t>
            </a:r>
            <a:r>
              <a:rPr lang="fi-FI" sz="5400" b="1">
                <a:solidFill>
                  <a:schemeClr val="bg1"/>
                </a:solidFill>
                <a:latin typeface="+mn-lt"/>
                <a:ea typeface="+mn-ea"/>
              </a:rPr>
              <a:t/>
            </a:r>
            <a:br>
              <a:rPr lang="fi-FI" sz="5400" b="1">
                <a:solidFill>
                  <a:schemeClr val="bg1"/>
                </a:solidFill>
                <a:latin typeface="+mn-lt"/>
                <a:ea typeface="+mn-ea"/>
              </a:rPr>
            </a:br>
            <a:r>
              <a:rPr lang="fi-FI" sz="5400" b="1" smtClean="0">
                <a:solidFill>
                  <a:srgbClr val="FFFF00"/>
                </a:solidFill>
                <a:latin typeface="+mn-lt"/>
                <a:ea typeface="+mn-ea"/>
              </a:rPr>
              <a:t>7) Hari:                          </a:t>
            </a:r>
            <a:r>
              <a:rPr lang="fi-FI" sz="5400" b="1" smtClean="0">
                <a:solidFill>
                  <a:schemeClr val="bg1"/>
                </a:solidFill>
                <a:latin typeface="+mn-lt"/>
                <a:ea typeface="+mn-ea"/>
              </a:rPr>
              <a:t>7</a:t>
            </a:r>
            <a:r>
              <a:rPr lang="fi-FI" sz="5400" b="1">
                <a:solidFill>
                  <a:srgbClr val="FFFF00"/>
                </a:solidFill>
                <a:latin typeface="+mn-lt"/>
                <a:ea typeface="+mn-ea"/>
              </a:rPr>
              <a:t/>
            </a:r>
            <a:br>
              <a:rPr lang="fi-FI" sz="5400" b="1">
                <a:solidFill>
                  <a:srgbClr val="FFFF00"/>
                </a:solidFill>
                <a:latin typeface="+mn-lt"/>
                <a:ea typeface="+mn-ea"/>
              </a:rPr>
            </a:br>
            <a:endParaRPr lang="en-US" sz="5400" b="1">
              <a:solidFill>
                <a:srgbClr val="FFFF00"/>
              </a:solidFill>
              <a:latin typeface="+mn-lt"/>
              <a:ea typeface="+mn-ea"/>
            </a:endParaRPr>
          </a:p>
        </p:txBody>
      </p:sp>
    </p:spTree>
    <p:extLst>
      <p:ext uri="{BB962C8B-B14F-4D97-AF65-F5344CB8AC3E}">
        <p14:creationId xmlns:p14="http://schemas.microsoft.com/office/powerpoint/2010/main" val="978957783"/>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cdn.britannica.com/81/138681-050-3E9961A5/Detail-ceiling-fresco-Michelangelo-Vatican-City-Sistin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822471"/>
            <a:ext cx="12192000" cy="8122922"/>
          </a:xfrm>
          <a:prstGeom prst="rect">
            <a:avLst/>
          </a:prstGeom>
          <a:noFill/>
          <a:extLst>
            <a:ext uri="{909E8E84-426E-40DD-AFC4-6F175D3DCCD1}">
              <a14:hiddenFill xmlns:a14="http://schemas.microsoft.com/office/drawing/2010/main">
                <a:solidFill>
                  <a:srgbClr val="FFFFFF"/>
                </a:solidFill>
              </a14:hiddenFill>
            </a:ext>
          </a:extLst>
        </p:spPr>
      </p:pic>
      <p:sp>
        <p:nvSpPr>
          <p:cNvPr id="4" name="모서리가 둥근 직사각형 3"/>
          <p:cNvSpPr/>
          <p:nvPr/>
        </p:nvSpPr>
        <p:spPr>
          <a:xfrm>
            <a:off x="1747520" y="742008"/>
            <a:ext cx="8199120" cy="1696392"/>
          </a:xfrm>
          <a:prstGeom prst="roundRect">
            <a:avLst/>
          </a:prstGeom>
          <a:solidFill>
            <a:srgbClr val="00B050">
              <a:alpha val="59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a:ln>
                  <a:noFill/>
                </a:ln>
                <a:solidFill>
                  <a:srgbClr val="FFFF00"/>
                </a:solidFill>
                <a:effectLst/>
                <a:uLnTx/>
                <a:uFillTx/>
                <a:latin typeface="Calibri" panose="020F0502020204030204"/>
                <a:ea typeface="+mn-ea"/>
                <a:cs typeface="+mn-cs"/>
              </a:rPr>
              <a:t>Tafsiran Kejadian</a:t>
            </a:r>
          </a:p>
        </p:txBody>
      </p:sp>
      <p:sp>
        <p:nvSpPr>
          <p:cNvPr id="2" name="직사각형 1"/>
          <p:cNvSpPr/>
          <p:nvPr/>
        </p:nvSpPr>
        <p:spPr>
          <a:xfrm>
            <a:off x="0" y="4111034"/>
            <a:ext cx="12192000" cy="1876811"/>
          </a:xfrm>
          <a:prstGeom prst="rect">
            <a:avLst/>
          </a:prstGeom>
          <a:solidFill>
            <a:srgbClr val="FFFF00">
              <a:alpha val="55000"/>
            </a:srgb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he-IL" sz="6000" b="0" i="0" u="none" strike="noStrike" kern="1200" cap="none" spc="0" normalizeH="0" baseline="0" noProof="0">
                <a:ln>
                  <a:noFill/>
                </a:ln>
                <a:solidFill>
                  <a:srgbClr val="002060"/>
                </a:solidFill>
                <a:effectLst/>
                <a:uLnTx/>
                <a:uFillTx/>
                <a:latin typeface="Adobe Hebrew" panose="02040503050201020203" pitchFamily="18" charset="-79"/>
                <a:ea typeface="+mn-ea"/>
                <a:cs typeface="Adobe Hebrew" panose="02040503050201020203" pitchFamily="18" charset="-79"/>
              </a:rPr>
              <a:t>בְּרֵאשִׁית בָּרָא אֱלֹהִים אֵת הַשָּׁמַיִם וְאֵת הָאָרֶץ׃</a:t>
            </a:r>
            <a:endParaRPr kumimoji="0" lang="en-US" sz="6000" b="0" i="0" u="none" strike="noStrike" kern="1200" cap="none" spc="0" normalizeH="0" baseline="0" noProof="0">
              <a:ln>
                <a:noFill/>
              </a:ln>
              <a:solidFill>
                <a:srgbClr val="002060"/>
              </a:solidFill>
              <a:effectLst/>
              <a:uLnTx/>
              <a:uFillTx/>
              <a:latin typeface="Adobe Hebrew" panose="02040503050201020203" pitchFamily="18" charset="-79"/>
              <a:ea typeface="+mn-ea"/>
              <a:cs typeface="Adobe Hebrew" panose="02040503050201020203" pitchFamily="18" charset="-79"/>
            </a:endParaRPr>
          </a:p>
        </p:txBody>
      </p:sp>
    </p:spTree>
    <p:extLst>
      <p:ext uri="{BB962C8B-B14F-4D97-AF65-F5344CB8AC3E}">
        <p14:creationId xmlns:p14="http://schemas.microsoft.com/office/powerpoint/2010/main" val="1833627412"/>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12651" y="170122"/>
            <a:ext cx="11802139" cy="6528390"/>
          </a:xfrm>
        </p:spPr>
        <p:txBody>
          <a:bodyPr anchor="t">
            <a:noAutofit/>
          </a:bodyPr>
          <a:lstStyle/>
          <a:p>
            <a:pPr latinLnBrk="1"/>
            <a:r>
              <a:rPr lang="en-US" sz="5400" b="1" smtClean="0">
                <a:solidFill>
                  <a:srgbClr val="FF0000"/>
                </a:solidFill>
                <a:latin typeface="+mn-lt"/>
                <a:ea typeface="+mn-ea"/>
              </a:rPr>
              <a:t>Ciri-Ciri Ciptaan Allah / Kej. 1:2</a:t>
            </a:r>
            <a:br>
              <a:rPr lang="en-US" sz="5400" b="1" smtClean="0">
                <a:solidFill>
                  <a:srgbClr val="FF0000"/>
                </a:solidFill>
                <a:latin typeface="+mn-lt"/>
                <a:ea typeface="+mn-ea"/>
              </a:rPr>
            </a:br>
            <a:r>
              <a:rPr lang="en-US" sz="5400" b="1" smtClean="0">
                <a:solidFill>
                  <a:srgbClr val="FFFF00"/>
                </a:solidFill>
                <a:latin typeface="+mn-lt"/>
                <a:ea typeface="+mn-ea"/>
              </a:rPr>
              <a:t/>
            </a:r>
            <a:br>
              <a:rPr lang="en-US" sz="5400" b="1" smtClean="0">
                <a:solidFill>
                  <a:srgbClr val="FFFF00"/>
                </a:solidFill>
                <a:latin typeface="+mn-lt"/>
                <a:ea typeface="+mn-ea"/>
              </a:rPr>
            </a:br>
            <a:r>
              <a:rPr lang="en-US" sz="5400" b="1" smtClean="0">
                <a:solidFill>
                  <a:srgbClr val="FFFF00"/>
                </a:solidFill>
                <a:latin typeface="+mn-lt"/>
                <a:ea typeface="+mn-ea"/>
              </a:rPr>
              <a:t>Tidak Bentuk         -&gt;     Memisahkan </a:t>
            </a:r>
            <a:br>
              <a:rPr lang="en-US" sz="5400" b="1" smtClean="0">
                <a:solidFill>
                  <a:srgbClr val="FFFF00"/>
                </a:solidFill>
                <a:latin typeface="+mn-lt"/>
                <a:ea typeface="+mn-ea"/>
              </a:rPr>
            </a:br>
            <a:r>
              <a:rPr lang="en-US" sz="5400" b="1">
                <a:solidFill>
                  <a:srgbClr val="FFFF00"/>
                </a:solidFill>
                <a:latin typeface="+mn-lt"/>
                <a:ea typeface="+mn-ea"/>
              </a:rPr>
              <a:t> </a:t>
            </a:r>
            <a:r>
              <a:rPr lang="en-US" sz="5400" b="1" smtClean="0">
                <a:solidFill>
                  <a:srgbClr val="FFFF00"/>
                </a:solidFill>
                <a:latin typeface="+mn-lt"/>
                <a:ea typeface="+mn-ea"/>
              </a:rPr>
              <a:t>                                        6,7,14, 18, </a:t>
            </a:r>
            <a:br>
              <a:rPr lang="en-US" sz="5400" b="1" smtClean="0">
                <a:solidFill>
                  <a:srgbClr val="FFFF00"/>
                </a:solidFill>
                <a:latin typeface="+mn-lt"/>
                <a:ea typeface="+mn-ea"/>
              </a:rPr>
            </a:br>
            <a:r>
              <a:rPr lang="en-US" sz="3200" b="1" smtClean="0">
                <a:solidFill>
                  <a:srgbClr val="FFFF00"/>
                </a:solidFill>
                <a:latin typeface="+mn-lt"/>
                <a:ea typeface="+mn-ea"/>
              </a:rPr>
              <a:t/>
            </a:r>
            <a:br>
              <a:rPr lang="en-US" sz="3200" b="1" smtClean="0">
                <a:solidFill>
                  <a:srgbClr val="FFFF00"/>
                </a:solidFill>
                <a:latin typeface="+mn-lt"/>
                <a:ea typeface="+mn-ea"/>
              </a:rPr>
            </a:br>
            <a:r>
              <a:rPr lang="en-US" sz="5400" b="1" smtClean="0">
                <a:solidFill>
                  <a:srgbClr val="FFFF00"/>
                </a:solidFill>
                <a:latin typeface="+mn-lt"/>
                <a:ea typeface="+mn-ea"/>
              </a:rPr>
              <a:t>Kosong                    -&gt;    Penuhilah </a:t>
            </a:r>
            <a:br>
              <a:rPr lang="en-US" sz="5400" b="1" smtClean="0">
                <a:solidFill>
                  <a:srgbClr val="FFFF00"/>
                </a:solidFill>
                <a:latin typeface="+mn-lt"/>
                <a:ea typeface="+mn-ea"/>
              </a:rPr>
            </a:br>
            <a:r>
              <a:rPr lang="en-US" sz="5400" b="1">
                <a:solidFill>
                  <a:srgbClr val="FFFF00"/>
                </a:solidFill>
                <a:latin typeface="+mn-lt"/>
                <a:ea typeface="+mn-ea"/>
              </a:rPr>
              <a:t> </a:t>
            </a:r>
            <a:r>
              <a:rPr lang="en-US" sz="5400" b="1" smtClean="0">
                <a:solidFill>
                  <a:srgbClr val="FFFF00"/>
                </a:solidFill>
                <a:latin typeface="+mn-lt"/>
                <a:ea typeface="+mn-ea"/>
              </a:rPr>
              <a:t>                                        11,15,22,24,28</a:t>
            </a:r>
            <a:br>
              <a:rPr lang="en-US" sz="5400" b="1" smtClean="0">
                <a:solidFill>
                  <a:srgbClr val="FFFF00"/>
                </a:solidFill>
                <a:latin typeface="+mn-lt"/>
                <a:ea typeface="+mn-ea"/>
              </a:rPr>
            </a:br>
            <a:r>
              <a:rPr lang="en-US" sz="3600" b="1" smtClean="0">
                <a:solidFill>
                  <a:srgbClr val="FFFF00"/>
                </a:solidFill>
                <a:latin typeface="+mn-lt"/>
                <a:ea typeface="+mn-ea"/>
              </a:rPr>
              <a:t/>
            </a:r>
            <a:br>
              <a:rPr lang="en-US" sz="3600" b="1" smtClean="0">
                <a:solidFill>
                  <a:srgbClr val="FFFF00"/>
                </a:solidFill>
                <a:latin typeface="+mn-lt"/>
                <a:ea typeface="+mn-ea"/>
              </a:rPr>
            </a:br>
            <a:r>
              <a:rPr lang="en-US" sz="5400" b="1" smtClean="0">
                <a:solidFill>
                  <a:srgbClr val="FFFF00"/>
                </a:solidFill>
                <a:latin typeface="+mn-lt"/>
                <a:ea typeface="+mn-ea"/>
              </a:rPr>
              <a:t>Kegelapan              -&gt;     Chahaya</a:t>
            </a:r>
            <a:endParaRPr lang="en-US" sz="5400" b="1">
              <a:solidFill>
                <a:srgbClr val="FFFF00"/>
              </a:solidFill>
              <a:latin typeface="+mn-lt"/>
              <a:ea typeface="+mn-ea"/>
            </a:endParaRPr>
          </a:p>
        </p:txBody>
      </p:sp>
    </p:spTree>
    <p:extLst>
      <p:ext uri="{BB962C8B-B14F-4D97-AF65-F5344CB8AC3E}">
        <p14:creationId xmlns:p14="http://schemas.microsoft.com/office/powerpoint/2010/main" val="3274453740"/>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304800" y="304800"/>
            <a:ext cx="11582400" cy="1143000"/>
          </a:xfrm>
          <a:noFill/>
          <a:ln/>
        </p:spPr>
        <p:txBody>
          <a:bodyPr anchor="ctr"/>
          <a:lstStyle/>
          <a:p>
            <a:pPr algn="l"/>
            <a:r>
              <a:rPr lang="en-US" altLang="ko-KR" b="1" smtClean="0"/>
              <a:t>Hari yang Pertama</a:t>
            </a:r>
            <a:r>
              <a:rPr lang="en-US"/>
              <a:t>: </a:t>
            </a:r>
            <a:r>
              <a:rPr lang="he-IL" i="0">
                <a:solidFill>
                  <a:schemeClr val="tx1"/>
                </a:solidFill>
              </a:rPr>
              <a:t>אֶחָד</a:t>
            </a:r>
            <a:r>
              <a:rPr lang="en-US" i="0">
                <a:solidFill>
                  <a:schemeClr val="tx1"/>
                </a:solidFill>
              </a:rPr>
              <a:t> [‘echad] </a:t>
            </a:r>
            <a:r>
              <a:rPr lang="en-US" altLang="ko-KR" b="1" smtClean="0"/>
              <a:t> / Kej. 1:3-5</a:t>
            </a:r>
            <a:endParaRPr lang="en-US" altLang="ko-KR"/>
          </a:p>
        </p:txBody>
      </p:sp>
      <p:sp>
        <p:nvSpPr>
          <p:cNvPr id="17411" name="Oval 3"/>
          <p:cNvSpPr>
            <a:spLocks noChangeArrowheads="1"/>
          </p:cNvSpPr>
          <p:nvPr/>
        </p:nvSpPr>
        <p:spPr bwMode="auto">
          <a:xfrm>
            <a:off x="2438400" y="1828800"/>
            <a:ext cx="7378700" cy="4635500"/>
          </a:xfrm>
          <a:prstGeom prst="ellipse">
            <a:avLst/>
          </a:prstGeom>
          <a:noFill/>
          <a:ln w="127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latinLnBrk="1">
              <a:spcBef>
                <a:spcPct val="0"/>
              </a:spcBef>
              <a:spcAft>
                <a:spcPct val="0"/>
              </a:spcAft>
            </a:pPr>
            <a:endParaRPr kumimoji="1" lang="en-US" sz="2400">
              <a:solidFill>
                <a:srgbClr val="FFFFCC"/>
              </a:solidFill>
              <a:latin typeface="Times New Roman" panose="02020603050405020304" pitchFamily="18" charset="0"/>
              <a:ea typeface="굴림" panose="020B0600000101010101" pitchFamily="34" charset="-127"/>
            </a:endParaRPr>
          </a:p>
        </p:txBody>
      </p:sp>
      <p:sp>
        <p:nvSpPr>
          <p:cNvPr id="17412" name="Line 4"/>
          <p:cNvSpPr>
            <a:spLocks noChangeShapeType="1"/>
          </p:cNvSpPr>
          <p:nvPr/>
        </p:nvSpPr>
        <p:spPr bwMode="auto">
          <a:xfrm>
            <a:off x="2438400" y="4114800"/>
            <a:ext cx="7391400"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latinLnBrk="1">
              <a:spcBef>
                <a:spcPct val="0"/>
              </a:spcBef>
              <a:spcAft>
                <a:spcPct val="0"/>
              </a:spcAft>
            </a:pPr>
            <a:endParaRPr kumimoji="1" lang="en-US" sz="2400">
              <a:solidFill>
                <a:srgbClr val="FFFFCC"/>
              </a:solidFill>
              <a:latin typeface="Times New Roman" panose="02020603050405020304" pitchFamily="18" charset="0"/>
              <a:ea typeface="굴림" panose="020B0600000101010101" pitchFamily="34" charset="-127"/>
            </a:endParaRPr>
          </a:p>
        </p:txBody>
      </p:sp>
      <p:sp>
        <p:nvSpPr>
          <p:cNvPr id="17413" name="Rectangle 5"/>
          <p:cNvSpPr>
            <a:spLocks noChangeArrowheads="1"/>
          </p:cNvSpPr>
          <p:nvPr/>
        </p:nvSpPr>
        <p:spPr bwMode="auto">
          <a:xfrm>
            <a:off x="2727325" y="2513013"/>
            <a:ext cx="1841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latinLnBrk="1">
              <a:spcBef>
                <a:spcPct val="0"/>
              </a:spcBef>
              <a:spcAft>
                <a:spcPct val="0"/>
              </a:spcAft>
            </a:pPr>
            <a:endParaRPr kumimoji="1" lang="en-US" sz="2400">
              <a:solidFill>
                <a:srgbClr val="FFFFCC"/>
              </a:solidFill>
              <a:latin typeface="Times New Roman" panose="02020603050405020304" pitchFamily="18" charset="0"/>
              <a:ea typeface="굴림" panose="020B0600000101010101" pitchFamily="34" charset="-127"/>
            </a:endParaRPr>
          </a:p>
        </p:txBody>
      </p:sp>
      <p:sp>
        <p:nvSpPr>
          <p:cNvPr id="17414" name="Rectangle 6"/>
          <p:cNvSpPr>
            <a:spLocks noChangeArrowheads="1"/>
          </p:cNvSpPr>
          <p:nvPr/>
        </p:nvSpPr>
        <p:spPr bwMode="auto">
          <a:xfrm>
            <a:off x="6918326" y="2117726"/>
            <a:ext cx="763029" cy="8316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defTabSz="762000">
              <a:defRPr kumimoji="1" sz="2400">
                <a:solidFill>
                  <a:schemeClr val="tx1"/>
                </a:solidFill>
                <a:latin typeface="Times New Roman" panose="02020603050405020304" pitchFamily="18" charset="0"/>
                <a:ea typeface="굴림" panose="020B0600000101010101" pitchFamily="34" charset="-127"/>
              </a:defRPr>
            </a:lvl1pPr>
            <a:lvl2pPr marL="571500" defTabSz="762000">
              <a:defRPr kumimoji="1" sz="2400">
                <a:solidFill>
                  <a:schemeClr val="tx1"/>
                </a:solidFill>
                <a:latin typeface="Times New Roman" panose="02020603050405020304" pitchFamily="18" charset="0"/>
                <a:ea typeface="굴림" panose="020B0600000101010101" pitchFamily="34" charset="-127"/>
              </a:defRPr>
            </a:lvl2pPr>
            <a:lvl3pPr marL="1143000" defTabSz="762000">
              <a:defRPr kumimoji="1" sz="2400">
                <a:solidFill>
                  <a:schemeClr val="tx1"/>
                </a:solidFill>
                <a:latin typeface="Times New Roman" panose="02020603050405020304" pitchFamily="18" charset="0"/>
                <a:ea typeface="굴림" panose="020B0600000101010101" pitchFamily="34" charset="-127"/>
              </a:defRPr>
            </a:lvl3pPr>
            <a:lvl4pPr marL="1714500" defTabSz="762000">
              <a:defRPr kumimoji="1" sz="2400">
                <a:solidFill>
                  <a:schemeClr val="tx1"/>
                </a:solidFill>
                <a:latin typeface="Times New Roman" panose="02020603050405020304" pitchFamily="18" charset="0"/>
                <a:ea typeface="굴림" panose="020B0600000101010101" pitchFamily="34" charset="-127"/>
              </a:defRPr>
            </a:lvl4pPr>
            <a:lvl5pPr marL="2286000" defTabSz="762000">
              <a:defRPr kumimoji="1" sz="2400">
                <a:solidFill>
                  <a:schemeClr val="tx1"/>
                </a:solidFill>
                <a:latin typeface="Times New Roman" panose="02020603050405020304" pitchFamily="18" charset="0"/>
                <a:ea typeface="굴림" panose="020B0600000101010101" pitchFamily="34" charset="-127"/>
              </a:defRPr>
            </a:lvl5pPr>
            <a:lvl6pPr marL="2743200" defTabSz="762000" fontAlgn="base" latinLnBrk="1">
              <a:spcBef>
                <a:spcPct val="0"/>
              </a:spcBef>
              <a:spcAft>
                <a:spcPct val="0"/>
              </a:spcAft>
              <a:defRPr kumimoji="1" sz="2400">
                <a:solidFill>
                  <a:schemeClr val="tx1"/>
                </a:solidFill>
                <a:latin typeface="Times New Roman" panose="02020603050405020304" pitchFamily="18" charset="0"/>
                <a:ea typeface="굴림" panose="020B0600000101010101" pitchFamily="34" charset="-127"/>
              </a:defRPr>
            </a:lvl6pPr>
            <a:lvl7pPr marL="3200400" defTabSz="762000" fontAlgn="base" latinLnBrk="1">
              <a:spcBef>
                <a:spcPct val="0"/>
              </a:spcBef>
              <a:spcAft>
                <a:spcPct val="0"/>
              </a:spcAft>
              <a:defRPr kumimoji="1" sz="2400">
                <a:solidFill>
                  <a:schemeClr val="tx1"/>
                </a:solidFill>
                <a:latin typeface="Times New Roman" panose="02020603050405020304" pitchFamily="18" charset="0"/>
                <a:ea typeface="굴림" panose="020B0600000101010101" pitchFamily="34" charset="-127"/>
              </a:defRPr>
            </a:lvl7pPr>
            <a:lvl8pPr marL="3657600" defTabSz="762000" fontAlgn="base" latinLnBrk="1">
              <a:spcBef>
                <a:spcPct val="0"/>
              </a:spcBef>
              <a:spcAft>
                <a:spcPct val="0"/>
              </a:spcAft>
              <a:defRPr kumimoji="1" sz="2400">
                <a:solidFill>
                  <a:schemeClr val="tx1"/>
                </a:solidFill>
                <a:latin typeface="Times New Roman" panose="02020603050405020304" pitchFamily="18" charset="0"/>
                <a:ea typeface="굴림" panose="020B0600000101010101" pitchFamily="34" charset="-127"/>
              </a:defRPr>
            </a:lvl8pPr>
            <a:lvl9pPr marL="4114800" defTabSz="762000" fontAlgn="base" latinLnBrk="1">
              <a:spcBef>
                <a:spcPct val="0"/>
              </a:spcBef>
              <a:spcAft>
                <a:spcPct val="0"/>
              </a:spcAft>
              <a:defRPr kumimoji="1" sz="2400">
                <a:solidFill>
                  <a:schemeClr val="tx1"/>
                </a:solidFill>
                <a:latin typeface="Times New Roman" panose="02020603050405020304" pitchFamily="18" charset="0"/>
                <a:ea typeface="굴림" panose="020B0600000101010101" pitchFamily="34" charset="-127"/>
              </a:defRPr>
            </a:lvl9pPr>
          </a:lstStyle>
          <a:p>
            <a:pPr lvl="1" fontAlgn="base">
              <a:spcBef>
                <a:spcPct val="0"/>
              </a:spcBef>
              <a:spcAft>
                <a:spcPct val="0"/>
              </a:spcAft>
            </a:pPr>
            <a:endParaRPr lang="en-US" altLang="ko-KR">
              <a:solidFill>
                <a:srgbClr val="FFFFCC"/>
              </a:solidFill>
              <a:latin typeface="Arial" panose="020B0604020202020204" pitchFamily="34" charset="0"/>
              <a:ea typeface="돋움" panose="020B0600000101010101" pitchFamily="34" charset="-127"/>
            </a:endParaRPr>
          </a:p>
          <a:p>
            <a:pPr fontAlgn="base">
              <a:spcBef>
                <a:spcPct val="0"/>
              </a:spcBef>
              <a:spcAft>
                <a:spcPct val="0"/>
              </a:spcAft>
            </a:pPr>
            <a:endParaRPr lang="en-US" altLang="ko-KR">
              <a:solidFill>
                <a:srgbClr val="FFFFCC"/>
              </a:solidFill>
              <a:latin typeface="Arial" panose="020B0604020202020204" pitchFamily="34" charset="0"/>
              <a:ea typeface="돋움" panose="020B0600000101010101" pitchFamily="34" charset="-127"/>
            </a:endParaRPr>
          </a:p>
        </p:txBody>
      </p:sp>
      <p:sp>
        <p:nvSpPr>
          <p:cNvPr id="17415" name="Rectangle 7"/>
          <p:cNvSpPr>
            <a:spLocks noChangeArrowheads="1"/>
          </p:cNvSpPr>
          <p:nvPr/>
        </p:nvSpPr>
        <p:spPr bwMode="auto">
          <a:xfrm>
            <a:off x="8037363" y="3822091"/>
            <a:ext cx="1360950" cy="5854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defTabSz="762000">
              <a:defRPr kumimoji="1" sz="2400">
                <a:solidFill>
                  <a:schemeClr val="tx1"/>
                </a:solidFill>
                <a:latin typeface="Times New Roman" panose="02020603050405020304" pitchFamily="18" charset="0"/>
                <a:ea typeface="굴림" panose="020B0600000101010101" pitchFamily="34" charset="-127"/>
              </a:defRPr>
            </a:lvl1pPr>
            <a:lvl2pPr marL="571500" defTabSz="762000">
              <a:defRPr kumimoji="1" sz="2400">
                <a:solidFill>
                  <a:schemeClr val="tx1"/>
                </a:solidFill>
                <a:latin typeface="Times New Roman" panose="02020603050405020304" pitchFamily="18" charset="0"/>
                <a:ea typeface="굴림" panose="020B0600000101010101" pitchFamily="34" charset="-127"/>
              </a:defRPr>
            </a:lvl2pPr>
            <a:lvl3pPr marL="1143000" defTabSz="762000">
              <a:defRPr kumimoji="1" sz="2400">
                <a:solidFill>
                  <a:schemeClr val="tx1"/>
                </a:solidFill>
                <a:latin typeface="Times New Roman" panose="02020603050405020304" pitchFamily="18" charset="0"/>
                <a:ea typeface="굴림" panose="020B0600000101010101" pitchFamily="34" charset="-127"/>
              </a:defRPr>
            </a:lvl3pPr>
            <a:lvl4pPr marL="1714500" defTabSz="762000">
              <a:defRPr kumimoji="1" sz="2400">
                <a:solidFill>
                  <a:schemeClr val="tx1"/>
                </a:solidFill>
                <a:latin typeface="Times New Roman" panose="02020603050405020304" pitchFamily="18" charset="0"/>
                <a:ea typeface="굴림" panose="020B0600000101010101" pitchFamily="34" charset="-127"/>
              </a:defRPr>
            </a:lvl4pPr>
            <a:lvl5pPr marL="2286000" defTabSz="762000">
              <a:defRPr kumimoji="1" sz="2400">
                <a:solidFill>
                  <a:schemeClr val="tx1"/>
                </a:solidFill>
                <a:latin typeface="Times New Roman" panose="02020603050405020304" pitchFamily="18" charset="0"/>
                <a:ea typeface="굴림" panose="020B0600000101010101" pitchFamily="34" charset="-127"/>
              </a:defRPr>
            </a:lvl5pPr>
            <a:lvl6pPr marL="2743200" defTabSz="762000" fontAlgn="base" latinLnBrk="1">
              <a:spcBef>
                <a:spcPct val="0"/>
              </a:spcBef>
              <a:spcAft>
                <a:spcPct val="0"/>
              </a:spcAft>
              <a:defRPr kumimoji="1" sz="2400">
                <a:solidFill>
                  <a:schemeClr val="tx1"/>
                </a:solidFill>
                <a:latin typeface="Times New Roman" panose="02020603050405020304" pitchFamily="18" charset="0"/>
                <a:ea typeface="굴림" panose="020B0600000101010101" pitchFamily="34" charset="-127"/>
              </a:defRPr>
            </a:lvl6pPr>
            <a:lvl7pPr marL="3200400" defTabSz="762000" fontAlgn="base" latinLnBrk="1">
              <a:spcBef>
                <a:spcPct val="0"/>
              </a:spcBef>
              <a:spcAft>
                <a:spcPct val="0"/>
              </a:spcAft>
              <a:defRPr kumimoji="1" sz="2400">
                <a:solidFill>
                  <a:schemeClr val="tx1"/>
                </a:solidFill>
                <a:latin typeface="Times New Roman" panose="02020603050405020304" pitchFamily="18" charset="0"/>
                <a:ea typeface="굴림" panose="020B0600000101010101" pitchFamily="34" charset="-127"/>
              </a:defRPr>
            </a:lvl7pPr>
            <a:lvl8pPr marL="3657600" defTabSz="762000" fontAlgn="base" latinLnBrk="1">
              <a:spcBef>
                <a:spcPct val="0"/>
              </a:spcBef>
              <a:spcAft>
                <a:spcPct val="0"/>
              </a:spcAft>
              <a:defRPr kumimoji="1" sz="2400">
                <a:solidFill>
                  <a:schemeClr val="tx1"/>
                </a:solidFill>
                <a:latin typeface="Times New Roman" panose="02020603050405020304" pitchFamily="18" charset="0"/>
                <a:ea typeface="굴림" panose="020B0600000101010101" pitchFamily="34" charset="-127"/>
              </a:defRPr>
            </a:lvl8pPr>
            <a:lvl9pPr marL="4114800" defTabSz="762000" fontAlgn="base" latinLnBrk="1">
              <a:spcBef>
                <a:spcPct val="0"/>
              </a:spcBef>
              <a:spcAft>
                <a:spcPct val="0"/>
              </a:spcAft>
              <a:defRPr kumimoji="1" sz="2400">
                <a:solidFill>
                  <a:schemeClr val="tx1"/>
                </a:solidFill>
                <a:latin typeface="Times New Roman" panose="02020603050405020304" pitchFamily="18" charset="0"/>
                <a:ea typeface="굴림" panose="020B0600000101010101" pitchFamily="34" charset="-127"/>
              </a:defRPr>
            </a:lvl9pPr>
          </a:lstStyle>
          <a:p>
            <a:pPr fontAlgn="base">
              <a:spcBef>
                <a:spcPct val="0"/>
              </a:spcBef>
              <a:spcAft>
                <a:spcPct val="0"/>
              </a:spcAft>
            </a:pPr>
            <a:r>
              <a:rPr lang="en-US" altLang="ko-KR" sz="3200" b="1" smtClean="0">
                <a:solidFill>
                  <a:srgbClr val="FFC000"/>
                </a:solidFill>
                <a:latin typeface="Arial" panose="020B0604020202020204" pitchFamily="34" charset="0"/>
                <a:ea typeface="돋움" panose="020B0600000101010101" pitchFamily="34" charset="-127"/>
              </a:rPr>
              <a:t>Tanah</a:t>
            </a:r>
            <a:endParaRPr lang="ko-KR" altLang="en-US" sz="3200" b="1">
              <a:solidFill>
                <a:srgbClr val="FFC000"/>
              </a:solidFill>
              <a:latin typeface="Arial" panose="020B0604020202020204" pitchFamily="34" charset="0"/>
              <a:ea typeface="돋움" panose="020B0600000101010101" pitchFamily="34" charset="-127"/>
            </a:endParaRPr>
          </a:p>
        </p:txBody>
      </p:sp>
      <p:sp>
        <p:nvSpPr>
          <p:cNvPr id="17416" name="Rectangle 8"/>
          <p:cNvSpPr>
            <a:spLocks noChangeArrowheads="1"/>
          </p:cNvSpPr>
          <p:nvPr/>
        </p:nvSpPr>
        <p:spPr bwMode="auto">
          <a:xfrm>
            <a:off x="3040799" y="4883583"/>
            <a:ext cx="6486838" cy="5238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2075" tIns="46038" rIns="92075" bIns="46038">
            <a:spAutoFit/>
          </a:bodyPr>
          <a:lstStyle>
            <a:lvl1pPr defTabSz="762000">
              <a:defRPr kumimoji="1" sz="2400">
                <a:solidFill>
                  <a:schemeClr val="tx1"/>
                </a:solidFill>
                <a:latin typeface="Times New Roman" panose="02020603050405020304" pitchFamily="18" charset="0"/>
                <a:ea typeface="굴림" panose="020B0600000101010101" pitchFamily="34" charset="-127"/>
              </a:defRPr>
            </a:lvl1pPr>
            <a:lvl2pPr marL="571500" defTabSz="762000">
              <a:defRPr kumimoji="1" sz="2400">
                <a:solidFill>
                  <a:schemeClr val="tx1"/>
                </a:solidFill>
                <a:latin typeface="Times New Roman" panose="02020603050405020304" pitchFamily="18" charset="0"/>
                <a:ea typeface="굴림" panose="020B0600000101010101" pitchFamily="34" charset="-127"/>
              </a:defRPr>
            </a:lvl2pPr>
            <a:lvl3pPr marL="1143000" defTabSz="762000">
              <a:defRPr kumimoji="1" sz="2400">
                <a:solidFill>
                  <a:schemeClr val="tx1"/>
                </a:solidFill>
                <a:latin typeface="Times New Roman" panose="02020603050405020304" pitchFamily="18" charset="0"/>
                <a:ea typeface="굴림" panose="020B0600000101010101" pitchFamily="34" charset="-127"/>
              </a:defRPr>
            </a:lvl3pPr>
            <a:lvl4pPr marL="1714500" defTabSz="762000">
              <a:defRPr kumimoji="1" sz="2400">
                <a:solidFill>
                  <a:schemeClr val="tx1"/>
                </a:solidFill>
                <a:latin typeface="Times New Roman" panose="02020603050405020304" pitchFamily="18" charset="0"/>
                <a:ea typeface="굴림" panose="020B0600000101010101" pitchFamily="34" charset="-127"/>
              </a:defRPr>
            </a:lvl4pPr>
            <a:lvl5pPr marL="2286000" defTabSz="762000">
              <a:defRPr kumimoji="1" sz="2400">
                <a:solidFill>
                  <a:schemeClr val="tx1"/>
                </a:solidFill>
                <a:latin typeface="Times New Roman" panose="02020603050405020304" pitchFamily="18" charset="0"/>
                <a:ea typeface="굴림" panose="020B0600000101010101" pitchFamily="34" charset="-127"/>
              </a:defRPr>
            </a:lvl5pPr>
            <a:lvl6pPr marL="2743200" defTabSz="762000" fontAlgn="base" latinLnBrk="1">
              <a:spcBef>
                <a:spcPct val="0"/>
              </a:spcBef>
              <a:spcAft>
                <a:spcPct val="0"/>
              </a:spcAft>
              <a:defRPr kumimoji="1" sz="2400">
                <a:solidFill>
                  <a:schemeClr val="tx1"/>
                </a:solidFill>
                <a:latin typeface="Times New Roman" panose="02020603050405020304" pitchFamily="18" charset="0"/>
                <a:ea typeface="굴림" panose="020B0600000101010101" pitchFamily="34" charset="-127"/>
              </a:defRPr>
            </a:lvl6pPr>
            <a:lvl7pPr marL="3200400" defTabSz="762000" fontAlgn="base" latinLnBrk="1">
              <a:spcBef>
                <a:spcPct val="0"/>
              </a:spcBef>
              <a:spcAft>
                <a:spcPct val="0"/>
              </a:spcAft>
              <a:defRPr kumimoji="1" sz="2400">
                <a:solidFill>
                  <a:schemeClr val="tx1"/>
                </a:solidFill>
                <a:latin typeface="Times New Roman" panose="02020603050405020304" pitchFamily="18" charset="0"/>
                <a:ea typeface="굴림" panose="020B0600000101010101" pitchFamily="34" charset="-127"/>
              </a:defRPr>
            </a:lvl7pPr>
            <a:lvl8pPr marL="3657600" defTabSz="762000" fontAlgn="base" latinLnBrk="1">
              <a:spcBef>
                <a:spcPct val="0"/>
              </a:spcBef>
              <a:spcAft>
                <a:spcPct val="0"/>
              </a:spcAft>
              <a:defRPr kumimoji="1" sz="2400">
                <a:solidFill>
                  <a:schemeClr val="tx1"/>
                </a:solidFill>
                <a:latin typeface="Times New Roman" panose="02020603050405020304" pitchFamily="18" charset="0"/>
                <a:ea typeface="굴림" panose="020B0600000101010101" pitchFamily="34" charset="-127"/>
              </a:defRPr>
            </a:lvl8pPr>
            <a:lvl9pPr marL="4114800" defTabSz="762000" fontAlgn="base" latinLnBrk="1">
              <a:spcBef>
                <a:spcPct val="0"/>
              </a:spcBef>
              <a:spcAft>
                <a:spcPct val="0"/>
              </a:spcAft>
              <a:defRPr kumimoji="1" sz="2400">
                <a:solidFill>
                  <a:schemeClr val="tx1"/>
                </a:solidFill>
                <a:latin typeface="Times New Roman" panose="02020603050405020304" pitchFamily="18" charset="0"/>
                <a:ea typeface="굴림" panose="020B0600000101010101" pitchFamily="34" charset="-127"/>
              </a:defRPr>
            </a:lvl9pPr>
          </a:lstStyle>
          <a:p>
            <a:pPr fontAlgn="base">
              <a:spcBef>
                <a:spcPct val="0"/>
              </a:spcBef>
              <a:spcAft>
                <a:spcPct val="0"/>
              </a:spcAft>
            </a:pPr>
            <a:r>
              <a:rPr lang="en-US" sz="2800"/>
              <a:t>Bumi tidak berbentuk </a:t>
            </a:r>
            <a:r>
              <a:rPr lang="en-US" sz="2800" smtClean="0"/>
              <a:t>, Kosong,</a:t>
            </a:r>
            <a:r>
              <a:rPr lang="ko-KR" altLang="en-US" sz="2800" b="1" smtClean="0">
                <a:solidFill>
                  <a:srgbClr val="FF3300"/>
                </a:solidFill>
                <a:latin typeface="Arial" panose="020B0604020202020204" pitchFamily="34" charset="0"/>
                <a:ea typeface="돋움" panose="020B0600000101010101" pitchFamily="34" charset="-127"/>
              </a:rPr>
              <a:t> </a:t>
            </a:r>
            <a:r>
              <a:rPr lang="en-US" sz="2800" smtClean="0"/>
              <a:t>Kegelapan</a:t>
            </a:r>
            <a:endParaRPr lang="ko-KR" altLang="en-US" sz="2800" b="1">
              <a:solidFill>
                <a:srgbClr val="FF3300"/>
              </a:solidFill>
              <a:latin typeface="Arial" panose="020B0604020202020204" pitchFamily="34" charset="0"/>
              <a:ea typeface="돋움" panose="020B0600000101010101" pitchFamily="34" charset="-127"/>
            </a:endParaRPr>
          </a:p>
        </p:txBody>
      </p:sp>
      <p:sp>
        <p:nvSpPr>
          <p:cNvPr id="17417" name="Rectangle 9"/>
          <p:cNvSpPr>
            <a:spLocks noChangeArrowheads="1"/>
          </p:cNvSpPr>
          <p:nvPr/>
        </p:nvSpPr>
        <p:spPr bwMode="auto">
          <a:xfrm>
            <a:off x="4519551" y="5604464"/>
            <a:ext cx="3186770" cy="6469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defTabSz="762000">
              <a:defRPr kumimoji="1" sz="2400">
                <a:solidFill>
                  <a:schemeClr val="tx1"/>
                </a:solidFill>
                <a:latin typeface="Times New Roman" panose="02020603050405020304" pitchFamily="18" charset="0"/>
                <a:ea typeface="굴림" panose="020B0600000101010101" pitchFamily="34" charset="-127"/>
              </a:defRPr>
            </a:lvl1pPr>
            <a:lvl2pPr marL="571500" defTabSz="762000">
              <a:defRPr kumimoji="1" sz="2400">
                <a:solidFill>
                  <a:schemeClr val="tx1"/>
                </a:solidFill>
                <a:latin typeface="Times New Roman" panose="02020603050405020304" pitchFamily="18" charset="0"/>
                <a:ea typeface="굴림" panose="020B0600000101010101" pitchFamily="34" charset="-127"/>
              </a:defRPr>
            </a:lvl2pPr>
            <a:lvl3pPr marL="1143000" defTabSz="762000">
              <a:defRPr kumimoji="1" sz="2400">
                <a:solidFill>
                  <a:schemeClr val="tx1"/>
                </a:solidFill>
                <a:latin typeface="Times New Roman" panose="02020603050405020304" pitchFamily="18" charset="0"/>
                <a:ea typeface="굴림" panose="020B0600000101010101" pitchFamily="34" charset="-127"/>
              </a:defRPr>
            </a:lvl3pPr>
            <a:lvl4pPr marL="1714500" defTabSz="762000">
              <a:defRPr kumimoji="1" sz="2400">
                <a:solidFill>
                  <a:schemeClr val="tx1"/>
                </a:solidFill>
                <a:latin typeface="Times New Roman" panose="02020603050405020304" pitchFamily="18" charset="0"/>
                <a:ea typeface="굴림" panose="020B0600000101010101" pitchFamily="34" charset="-127"/>
              </a:defRPr>
            </a:lvl4pPr>
            <a:lvl5pPr marL="2286000" defTabSz="762000">
              <a:defRPr kumimoji="1" sz="2400">
                <a:solidFill>
                  <a:schemeClr val="tx1"/>
                </a:solidFill>
                <a:latin typeface="Times New Roman" panose="02020603050405020304" pitchFamily="18" charset="0"/>
                <a:ea typeface="굴림" panose="020B0600000101010101" pitchFamily="34" charset="-127"/>
              </a:defRPr>
            </a:lvl5pPr>
            <a:lvl6pPr marL="2743200" defTabSz="762000" fontAlgn="base" latinLnBrk="1">
              <a:spcBef>
                <a:spcPct val="0"/>
              </a:spcBef>
              <a:spcAft>
                <a:spcPct val="0"/>
              </a:spcAft>
              <a:defRPr kumimoji="1" sz="2400">
                <a:solidFill>
                  <a:schemeClr val="tx1"/>
                </a:solidFill>
                <a:latin typeface="Times New Roman" panose="02020603050405020304" pitchFamily="18" charset="0"/>
                <a:ea typeface="굴림" panose="020B0600000101010101" pitchFamily="34" charset="-127"/>
              </a:defRPr>
            </a:lvl6pPr>
            <a:lvl7pPr marL="3200400" defTabSz="762000" fontAlgn="base" latinLnBrk="1">
              <a:spcBef>
                <a:spcPct val="0"/>
              </a:spcBef>
              <a:spcAft>
                <a:spcPct val="0"/>
              </a:spcAft>
              <a:defRPr kumimoji="1" sz="2400">
                <a:solidFill>
                  <a:schemeClr val="tx1"/>
                </a:solidFill>
                <a:latin typeface="Times New Roman" panose="02020603050405020304" pitchFamily="18" charset="0"/>
                <a:ea typeface="굴림" panose="020B0600000101010101" pitchFamily="34" charset="-127"/>
              </a:defRPr>
            </a:lvl7pPr>
            <a:lvl8pPr marL="3657600" defTabSz="762000" fontAlgn="base" latinLnBrk="1">
              <a:spcBef>
                <a:spcPct val="0"/>
              </a:spcBef>
              <a:spcAft>
                <a:spcPct val="0"/>
              </a:spcAft>
              <a:defRPr kumimoji="1" sz="2400">
                <a:solidFill>
                  <a:schemeClr val="tx1"/>
                </a:solidFill>
                <a:latin typeface="Times New Roman" panose="02020603050405020304" pitchFamily="18" charset="0"/>
                <a:ea typeface="굴림" panose="020B0600000101010101" pitchFamily="34" charset="-127"/>
              </a:defRPr>
            </a:lvl8pPr>
            <a:lvl9pPr marL="4114800" defTabSz="762000" fontAlgn="base" latinLnBrk="1">
              <a:spcBef>
                <a:spcPct val="0"/>
              </a:spcBef>
              <a:spcAft>
                <a:spcPct val="0"/>
              </a:spcAft>
              <a:defRPr kumimoji="1" sz="2400">
                <a:solidFill>
                  <a:schemeClr val="tx1"/>
                </a:solidFill>
                <a:latin typeface="Times New Roman" panose="02020603050405020304" pitchFamily="18" charset="0"/>
                <a:ea typeface="굴림" panose="020B0600000101010101" pitchFamily="34" charset="-127"/>
              </a:defRPr>
            </a:lvl9pPr>
          </a:lstStyle>
          <a:p>
            <a:pPr fontAlgn="base">
              <a:spcBef>
                <a:spcPct val="0"/>
              </a:spcBef>
              <a:spcAft>
                <a:spcPct val="0"/>
              </a:spcAft>
            </a:pPr>
            <a:r>
              <a:rPr lang="en-US" altLang="ko-KR" sz="3600">
                <a:solidFill>
                  <a:srgbClr val="A50021"/>
                </a:solidFill>
                <a:latin typeface="궁서체" panose="02030609000101010101" pitchFamily="49" charset="-127"/>
                <a:ea typeface="궁서체" panose="02030609000101010101" pitchFamily="49" charset="-127"/>
              </a:rPr>
              <a:t> </a:t>
            </a:r>
            <a:r>
              <a:rPr lang="en-US" altLang="ko-KR" sz="3600" smtClean="0">
                <a:solidFill>
                  <a:srgbClr val="FF7C80"/>
                </a:solidFill>
                <a:latin typeface="궁서체" panose="02030609000101010101" pitchFamily="49" charset="-127"/>
                <a:ea typeface="궁서체" panose="02030609000101010101" pitchFamily="49" charset="-127"/>
              </a:rPr>
              <a:t>Gelap Gulita</a:t>
            </a:r>
            <a:endParaRPr lang="ko-KR" altLang="en-US" sz="3600">
              <a:solidFill>
                <a:srgbClr val="FF7C80"/>
              </a:solidFill>
              <a:latin typeface="궁서체" panose="02030609000101010101" pitchFamily="49" charset="-127"/>
              <a:ea typeface="궁서체" panose="02030609000101010101" pitchFamily="49" charset="-127"/>
            </a:endParaRPr>
          </a:p>
        </p:txBody>
      </p:sp>
      <p:sp>
        <p:nvSpPr>
          <p:cNvPr id="17418" name="Rectangle 10"/>
          <p:cNvSpPr>
            <a:spLocks noChangeArrowheads="1"/>
          </p:cNvSpPr>
          <p:nvPr/>
        </p:nvSpPr>
        <p:spPr bwMode="auto">
          <a:xfrm>
            <a:off x="6370024" y="2408237"/>
            <a:ext cx="2079709" cy="5854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2075" tIns="46038" rIns="92075" bIns="46038">
            <a:spAutoFit/>
          </a:bodyPr>
          <a:lstStyle>
            <a:lvl1pPr defTabSz="762000">
              <a:defRPr kumimoji="1" sz="2400">
                <a:solidFill>
                  <a:schemeClr val="tx1"/>
                </a:solidFill>
                <a:latin typeface="Times New Roman" panose="02020603050405020304" pitchFamily="18" charset="0"/>
                <a:ea typeface="굴림" panose="020B0600000101010101" pitchFamily="34" charset="-127"/>
              </a:defRPr>
            </a:lvl1pPr>
            <a:lvl2pPr marL="571500" defTabSz="762000">
              <a:defRPr kumimoji="1" sz="2400">
                <a:solidFill>
                  <a:schemeClr val="tx1"/>
                </a:solidFill>
                <a:latin typeface="Times New Roman" panose="02020603050405020304" pitchFamily="18" charset="0"/>
                <a:ea typeface="굴림" panose="020B0600000101010101" pitchFamily="34" charset="-127"/>
              </a:defRPr>
            </a:lvl2pPr>
            <a:lvl3pPr marL="1143000" defTabSz="762000">
              <a:defRPr kumimoji="1" sz="2400">
                <a:solidFill>
                  <a:schemeClr val="tx1"/>
                </a:solidFill>
                <a:latin typeface="Times New Roman" panose="02020603050405020304" pitchFamily="18" charset="0"/>
                <a:ea typeface="굴림" panose="020B0600000101010101" pitchFamily="34" charset="-127"/>
              </a:defRPr>
            </a:lvl3pPr>
            <a:lvl4pPr marL="1714500" defTabSz="762000">
              <a:defRPr kumimoji="1" sz="2400">
                <a:solidFill>
                  <a:schemeClr val="tx1"/>
                </a:solidFill>
                <a:latin typeface="Times New Roman" panose="02020603050405020304" pitchFamily="18" charset="0"/>
                <a:ea typeface="굴림" panose="020B0600000101010101" pitchFamily="34" charset="-127"/>
              </a:defRPr>
            </a:lvl4pPr>
            <a:lvl5pPr marL="2286000" defTabSz="762000">
              <a:defRPr kumimoji="1" sz="2400">
                <a:solidFill>
                  <a:schemeClr val="tx1"/>
                </a:solidFill>
                <a:latin typeface="Times New Roman" panose="02020603050405020304" pitchFamily="18" charset="0"/>
                <a:ea typeface="굴림" panose="020B0600000101010101" pitchFamily="34" charset="-127"/>
              </a:defRPr>
            </a:lvl5pPr>
            <a:lvl6pPr marL="2743200" defTabSz="762000" fontAlgn="base" latinLnBrk="1">
              <a:spcBef>
                <a:spcPct val="0"/>
              </a:spcBef>
              <a:spcAft>
                <a:spcPct val="0"/>
              </a:spcAft>
              <a:defRPr kumimoji="1" sz="2400">
                <a:solidFill>
                  <a:schemeClr val="tx1"/>
                </a:solidFill>
                <a:latin typeface="Times New Roman" panose="02020603050405020304" pitchFamily="18" charset="0"/>
                <a:ea typeface="굴림" panose="020B0600000101010101" pitchFamily="34" charset="-127"/>
              </a:defRPr>
            </a:lvl6pPr>
            <a:lvl7pPr marL="3200400" defTabSz="762000" fontAlgn="base" latinLnBrk="1">
              <a:spcBef>
                <a:spcPct val="0"/>
              </a:spcBef>
              <a:spcAft>
                <a:spcPct val="0"/>
              </a:spcAft>
              <a:defRPr kumimoji="1" sz="2400">
                <a:solidFill>
                  <a:schemeClr val="tx1"/>
                </a:solidFill>
                <a:latin typeface="Times New Roman" panose="02020603050405020304" pitchFamily="18" charset="0"/>
                <a:ea typeface="굴림" panose="020B0600000101010101" pitchFamily="34" charset="-127"/>
              </a:defRPr>
            </a:lvl7pPr>
            <a:lvl8pPr marL="3657600" defTabSz="762000" fontAlgn="base" latinLnBrk="1">
              <a:spcBef>
                <a:spcPct val="0"/>
              </a:spcBef>
              <a:spcAft>
                <a:spcPct val="0"/>
              </a:spcAft>
              <a:defRPr kumimoji="1" sz="2400">
                <a:solidFill>
                  <a:schemeClr val="tx1"/>
                </a:solidFill>
                <a:latin typeface="Times New Roman" panose="02020603050405020304" pitchFamily="18" charset="0"/>
                <a:ea typeface="굴림" panose="020B0600000101010101" pitchFamily="34" charset="-127"/>
              </a:defRPr>
            </a:lvl8pPr>
            <a:lvl9pPr marL="4114800" defTabSz="762000" fontAlgn="base" latinLnBrk="1">
              <a:spcBef>
                <a:spcPct val="0"/>
              </a:spcBef>
              <a:spcAft>
                <a:spcPct val="0"/>
              </a:spcAft>
              <a:defRPr kumimoji="1" sz="2400">
                <a:solidFill>
                  <a:schemeClr val="tx1"/>
                </a:solidFill>
                <a:latin typeface="Times New Roman" panose="02020603050405020304" pitchFamily="18" charset="0"/>
                <a:ea typeface="굴림" panose="020B0600000101010101" pitchFamily="34" charset="-127"/>
              </a:defRPr>
            </a:lvl9pPr>
          </a:lstStyle>
          <a:p>
            <a:pPr fontAlgn="base">
              <a:spcBef>
                <a:spcPct val="0"/>
              </a:spcBef>
              <a:spcAft>
                <a:spcPct val="0"/>
              </a:spcAft>
            </a:pPr>
            <a:r>
              <a:rPr lang="en-US" altLang="ko-KR" sz="3200" b="1" smtClean="0">
                <a:solidFill>
                  <a:srgbClr val="00FFFF"/>
                </a:solidFill>
                <a:latin typeface="Arial" panose="020B0604020202020204" pitchFamily="34" charset="0"/>
                <a:ea typeface="돋움" panose="020B0600000101010101" pitchFamily="34" charset="-127"/>
              </a:rPr>
              <a:t>Langit</a:t>
            </a:r>
            <a:endParaRPr lang="ko-KR" altLang="en-US" sz="3200" b="1">
              <a:solidFill>
                <a:srgbClr val="00FFFF"/>
              </a:solidFill>
              <a:latin typeface="Arial" panose="020B0604020202020204" pitchFamily="34" charset="0"/>
              <a:ea typeface="돋움" panose="020B0600000101010101" pitchFamily="34" charset="-127"/>
            </a:endParaRPr>
          </a:p>
        </p:txBody>
      </p:sp>
      <p:sp>
        <p:nvSpPr>
          <p:cNvPr id="17419" name="Rectangle 11"/>
          <p:cNvSpPr>
            <a:spLocks noChangeArrowheads="1"/>
          </p:cNvSpPr>
          <p:nvPr/>
        </p:nvSpPr>
        <p:spPr bwMode="auto">
          <a:xfrm>
            <a:off x="4649623" y="3538196"/>
            <a:ext cx="2968954" cy="6469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defTabSz="762000">
              <a:defRPr kumimoji="1" sz="2400">
                <a:solidFill>
                  <a:schemeClr val="tx1"/>
                </a:solidFill>
                <a:latin typeface="Times New Roman" panose="02020603050405020304" pitchFamily="18" charset="0"/>
                <a:ea typeface="굴림" panose="020B0600000101010101" pitchFamily="34" charset="-127"/>
              </a:defRPr>
            </a:lvl1pPr>
            <a:lvl2pPr marL="571500" defTabSz="762000">
              <a:defRPr kumimoji="1" sz="2400">
                <a:solidFill>
                  <a:schemeClr val="tx1"/>
                </a:solidFill>
                <a:latin typeface="Times New Roman" panose="02020603050405020304" pitchFamily="18" charset="0"/>
                <a:ea typeface="굴림" panose="020B0600000101010101" pitchFamily="34" charset="-127"/>
              </a:defRPr>
            </a:lvl2pPr>
            <a:lvl3pPr marL="1143000" defTabSz="762000">
              <a:defRPr kumimoji="1" sz="2400">
                <a:solidFill>
                  <a:schemeClr val="tx1"/>
                </a:solidFill>
                <a:latin typeface="Times New Roman" panose="02020603050405020304" pitchFamily="18" charset="0"/>
                <a:ea typeface="굴림" panose="020B0600000101010101" pitchFamily="34" charset="-127"/>
              </a:defRPr>
            </a:lvl3pPr>
            <a:lvl4pPr marL="1714500" defTabSz="762000">
              <a:defRPr kumimoji="1" sz="2400">
                <a:solidFill>
                  <a:schemeClr val="tx1"/>
                </a:solidFill>
                <a:latin typeface="Times New Roman" panose="02020603050405020304" pitchFamily="18" charset="0"/>
                <a:ea typeface="굴림" panose="020B0600000101010101" pitchFamily="34" charset="-127"/>
              </a:defRPr>
            </a:lvl4pPr>
            <a:lvl5pPr marL="2286000" defTabSz="762000">
              <a:defRPr kumimoji="1" sz="2400">
                <a:solidFill>
                  <a:schemeClr val="tx1"/>
                </a:solidFill>
                <a:latin typeface="Times New Roman" panose="02020603050405020304" pitchFamily="18" charset="0"/>
                <a:ea typeface="굴림" panose="020B0600000101010101" pitchFamily="34" charset="-127"/>
              </a:defRPr>
            </a:lvl5pPr>
            <a:lvl6pPr marL="2743200" defTabSz="762000" fontAlgn="base" latinLnBrk="1">
              <a:spcBef>
                <a:spcPct val="0"/>
              </a:spcBef>
              <a:spcAft>
                <a:spcPct val="0"/>
              </a:spcAft>
              <a:defRPr kumimoji="1" sz="2400">
                <a:solidFill>
                  <a:schemeClr val="tx1"/>
                </a:solidFill>
                <a:latin typeface="Times New Roman" panose="02020603050405020304" pitchFamily="18" charset="0"/>
                <a:ea typeface="굴림" panose="020B0600000101010101" pitchFamily="34" charset="-127"/>
              </a:defRPr>
            </a:lvl6pPr>
            <a:lvl7pPr marL="3200400" defTabSz="762000" fontAlgn="base" latinLnBrk="1">
              <a:spcBef>
                <a:spcPct val="0"/>
              </a:spcBef>
              <a:spcAft>
                <a:spcPct val="0"/>
              </a:spcAft>
              <a:defRPr kumimoji="1" sz="2400">
                <a:solidFill>
                  <a:schemeClr val="tx1"/>
                </a:solidFill>
                <a:latin typeface="Times New Roman" panose="02020603050405020304" pitchFamily="18" charset="0"/>
                <a:ea typeface="굴림" panose="020B0600000101010101" pitchFamily="34" charset="-127"/>
              </a:defRPr>
            </a:lvl7pPr>
            <a:lvl8pPr marL="3657600" defTabSz="762000" fontAlgn="base" latinLnBrk="1">
              <a:spcBef>
                <a:spcPct val="0"/>
              </a:spcBef>
              <a:spcAft>
                <a:spcPct val="0"/>
              </a:spcAft>
              <a:defRPr kumimoji="1" sz="2400">
                <a:solidFill>
                  <a:schemeClr val="tx1"/>
                </a:solidFill>
                <a:latin typeface="Times New Roman" panose="02020603050405020304" pitchFamily="18" charset="0"/>
                <a:ea typeface="굴림" panose="020B0600000101010101" pitchFamily="34" charset="-127"/>
              </a:defRPr>
            </a:lvl8pPr>
            <a:lvl9pPr marL="4114800" defTabSz="762000" fontAlgn="base" latinLnBrk="1">
              <a:spcBef>
                <a:spcPct val="0"/>
              </a:spcBef>
              <a:spcAft>
                <a:spcPct val="0"/>
              </a:spcAft>
              <a:defRPr kumimoji="1" sz="2400">
                <a:solidFill>
                  <a:schemeClr val="tx1"/>
                </a:solidFill>
                <a:latin typeface="Times New Roman" panose="02020603050405020304" pitchFamily="18" charset="0"/>
                <a:ea typeface="굴림" panose="020B0600000101010101" pitchFamily="34" charset="-127"/>
              </a:defRPr>
            </a:lvl9pPr>
          </a:lstStyle>
          <a:p>
            <a:pPr fontAlgn="base">
              <a:spcBef>
                <a:spcPct val="0"/>
              </a:spcBef>
              <a:spcAft>
                <a:spcPct val="0"/>
              </a:spcAft>
            </a:pPr>
            <a:r>
              <a:rPr lang="en-US" sz="3600" smtClean="0"/>
              <a:t>Permukaan Air</a:t>
            </a:r>
            <a:endParaRPr lang="ko-KR" altLang="en-US" sz="3600" b="1">
              <a:solidFill>
                <a:srgbClr val="6699FF"/>
              </a:solidFill>
              <a:latin typeface="Arial" panose="020B0604020202020204" pitchFamily="34" charset="0"/>
              <a:ea typeface="돋움" panose="020B0600000101010101" pitchFamily="34" charset="-127"/>
            </a:endParaRPr>
          </a:p>
        </p:txBody>
      </p:sp>
      <p:sp>
        <p:nvSpPr>
          <p:cNvPr id="17420" name="Rectangle 12"/>
          <p:cNvSpPr>
            <a:spLocks noChangeArrowheads="1"/>
          </p:cNvSpPr>
          <p:nvPr/>
        </p:nvSpPr>
        <p:spPr bwMode="auto">
          <a:xfrm>
            <a:off x="3308227" y="2533545"/>
            <a:ext cx="2422648" cy="9239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2075" tIns="46038" rIns="92075" bIns="46038">
            <a:spAutoFit/>
          </a:bodyPr>
          <a:lstStyle>
            <a:lvl1pPr defTabSz="762000">
              <a:defRPr kumimoji="1" sz="2400">
                <a:solidFill>
                  <a:schemeClr val="tx1"/>
                </a:solidFill>
                <a:latin typeface="Times New Roman" panose="02020603050405020304" pitchFamily="18" charset="0"/>
                <a:ea typeface="굴림" panose="020B0600000101010101" pitchFamily="34" charset="-127"/>
              </a:defRPr>
            </a:lvl1pPr>
            <a:lvl2pPr marL="571500" defTabSz="762000">
              <a:defRPr kumimoji="1" sz="2400">
                <a:solidFill>
                  <a:schemeClr val="tx1"/>
                </a:solidFill>
                <a:latin typeface="Times New Roman" panose="02020603050405020304" pitchFamily="18" charset="0"/>
                <a:ea typeface="굴림" panose="020B0600000101010101" pitchFamily="34" charset="-127"/>
              </a:defRPr>
            </a:lvl2pPr>
            <a:lvl3pPr marL="1143000" defTabSz="762000">
              <a:defRPr kumimoji="1" sz="2400">
                <a:solidFill>
                  <a:schemeClr val="tx1"/>
                </a:solidFill>
                <a:latin typeface="Times New Roman" panose="02020603050405020304" pitchFamily="18" charset="0"/>
                <a:ea typeface="굴림" panose="020B0600000101010101" pitchFamily="34" charset="-127"/>
              </a:defRPr>
            </a:lvl3pPr>
            <a:lvl4pPr marL="1714500" defTabSz="762000">
              <a:defRPr kumimoji="1" sz="2400">
                <a:solidFill>
                  <a:schemeClr val="tx1"/>
                </a:solidFill>
                <a:latin typeface="Times New Roman" panose="02020603050405020304" pitchFamily="18" charset="0"/>
                <a:ea typeface="굴림" panose="020B0600000101010101" pitchFamily="34" charset="-127"/>
              </a:defRPr>
            </a:lvl4pPr>
            <a:lvl5pPr marL="2286000" defTabSz="762000">
              <a:defRPr kumimoji="1" sz="2400">
                <a:solidFill>
                  <a:schemeClr val="tx1"/>
                </a:solidFill>
                <a:latin typeface="Times New Roman" panose="02020603050405020304" pitchFamily="18" charset="0"/>
                <a:ea typeface="굴림" panose="020B0600000101010101" pitchFamily="34" charset="-127"/>
              </a:defRPr>
            </a:lvl5pPr>
            <a:lvl6pPr marL="2743200" defTabSz="762000" fontAlgn="base" latinLnBrk="1">
              <a:spcBef>
                <a:spcPct val="0"/>
              </a:spcBef>
              <a:spcAft>
                <a:spcPct val="0"/>
              </a:spcAft>
              <a:defRPr kumimoji="1" sz="2400">
                <a:solidFill>
                  <a:schemeClr val="tx1"/>
                </a:solidFill>
                <a:latin typeface="Times New Roman" panose="02020603050405020304" pitchFamily="18" charset="0"/>
                <a:ea typeface="굴림" panose="020B0600000101010101" pitchFamily="34" charset="-127"/>
              </a:defRPr>
            </a:lvl6pPr>
            <a:lvl7pPr marL="3200400" defTabSz="762000" fontAlgn="base" latinLnBrk="1">
              <a:spcBef>
                <a:spcPct val="0"/>
              </a:spcBef>
              <a:spcAft>
                <a:spcPct val="0"/>
              </a:spcAft>
              <a:defRPr kumimoji="1" sz="2400">
                <a:solidFill>
                  <a:schemeClr val="tx1"/>
                </a:solidFill>
                <a:latin typeface="Times New Roman" panose="02020603050405020304" pitchFamily="18" charset="0"/>
                <a:ea typeface="굴림" panose="020B0600000101010101" pitchFamily="34" charset="-127"/>
              </a:defRPr>
            </a:lvl7pPr>
            <a:lvl8pPr marL="3657600" defTabSz="762000" fontAlgn="base" latinLnBrk="1">
              <a:spcBef>
                <a:spcPct val="0"/>
              </a:spcBef>
              <a:spcAft>
                <a:spcPct val="0"/>
              </a:spcAft>
              <a:defRPr kumimoji="1" sz="2400">
                <a:solidFill>
                  <a:schemeClr val="tx1"/>
                </a:solidFill>
                <a:latin typeface="Times New Roman" panose="02020603050405020304" pitchFamily="18" charset="0"/>
                <a:ea typeface="굴림" panose="020B0600000101010101" pitchFamily="34" charset="-127"/>
              </a:defRPr>
            </a:lvl8pPr>
            <a:lvl9pPr marL="4114800" defTabSz="762000" fontAlgn="base" latinLnBrk="1">
              <a:spcBef>
                <a:spcPct val="0"/>
              </a:spcBef>
              <a:spcAft>
                <a:spcPct val="0"/>
              </a:spcAft>
              <a:defRPr kumimoji="1" sz="2400">
                <a:solidFill>
                  <a:schemeClr val="tx1"/>
                </a:solidFill>
                <a:latin typeface="Times New Roman" panose="02020603050405020304" pitchFamily="18" charset="0"/>
                <a:ea typeface="굴림" panose="020B0600000101010101" pitchFamily="34" charset="-127"/>
              </a:defRPr>
            </a:lvl9pPr>
          </a:lstStyle>
          <a:p>
            <a:pPr fontAlgn="base">
              <a:spcBef>
                <a:spcPct val="0"/>
              </a:spcBef>
              <a:spcAft>
                <a:spcPct val="0"/>
              </a:spcAft>
            </a:pPr>
            <a:r>
              <a:rPr lang="en-US" altLang="ko-KR" sz="5400" b="1" smtClean="0">
                <a:solidFill>
                  <a:srgbClr val="FFFF00"/>
                </a:solidFill>
                <a:latin typeface="굴림체" panose="020B0609000101010101" pitchFamily="49" charset="-127"/>
                <a:ea typeface="굴림체" panose="020B0609000101010101" pitchFamily="49" charset="-127"/>
              </a:rPr>
              <a:t>Cahaya</a:t>
            </a:r>
            <a:endParaRPr lang="ko-KR" altLang="en-US" sz="5400" b="1">
              <a:solidFill>
                <a:srgbClr val="FFFF00"/>
              </a:solidFill>
              <a:latin typeface="굴림체" panose="020B0609000101010101" pitchFamily="49" charset="-127"/>
              <a:ea typeface="굴림체" panose="020B0609000101010101" pitchFamily="49" charset="-127"/>
            </a:endParaRPr>
          </a:p>
        </p:txBody>
      </p:sp>
      <p:sp>
        <p:nvSpPr>
          <p:cNvPr id="13" name="Rectangle 11"/>
          <p:cNvSpPr>
            <a:spLocks noChangeArrowheads="1"/>
          </p:cNvSpPr>
          <p:nvPr/>
        </p:nvSpPr>
        <p:spPr bwMode="auto">
          <a:xfrm>
            <a:off x="3949371" y="4129635"/>
            <a:ext cx="4669695" cy="6469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2075" tIns="46038" rIns="92075" bIns="46038">
            <a:spAutoFit/>
          </a:bodyPr>
          <a:lstStyle>
            <a:lvl1pPr defTabSz="762000">
              <a:defRPr kumimoji="1" sz="2400">
                <a:solidFill>
                  <a:schemeClr val="tx1"/>
                </a:solidFill>
                <a:latin typeface="Times New Roman" panose="02020603050405020304" pitchFamily="18" charset="0"/>
                <a:ea typeface="굴림" panose="020B0600000101010101" pitchFamily="34" charset="-127"/>
              </a:defRPr>
            </a:lvl1pPr>
            <a:lvl2pPr marL="571500" defTabSz="762000">
              <a:defRPr kumimoji="1" sz="2400">
                <a:solidFill>
                  <a:schemeClr val="tx1"/>
                </a:solidFill>
                <a:latin typeface="Times New Roman" panose="02020603050405020304" pitchFamily="18" charset="0"/>
                <a:ea typeface="굴림" panose="020B0600000101010101" pitchFamily="34" charset="-127"/>
              </a:defRPr>
            </a:lvl2pPr>
            <a:lvl3pPr marL="1143000" defTabSz="762000">
              <a:defRPr kumimoji="1" sz="2400">
                <a:solidFill>
                  <a:schemeClr val="tx1"/>
                </a:solidFill>
                <a:latin typeface="Times New Roman" panose="02020603050405020304" pitchFamily="18" charset="0"/>
                <a:ea typeface="굴림" panose="020B0600000101010101" pitchFamily="34" charset="-127"/>
              </a:defRPr>
            </a:lvl3pPr>
            <a:lvl4pPr marL="1714500" defTabSz="762000">
              <a:defRPr kumimoji="1" sz="2400">
                <a:solidFill>
                  <a:schemeClr val="tx1"/>
                </a:solidFill>
                <a:latin typeface="Times New Roman" panose="02020603050405020304" pitchFamily="18" charset="0"/>
                <a:ea typeface="굴림" panose="020B0600000101010101" pitchFamily="34" charset="-127"/>
              </a:defRPr>
            </a:lvl4pPr>
            <a:lvl5pPr marL="2286000" defTabSz="762000">
              <a:defRPr kumimoji="1" sz="2400">
                <a:solidFill>
                  <a:schemeClr val="tx1"/>
                </a:solidFill>
                <a:latin typeface="Times New Roman" panose="02020603050405020304" pitchFamily="18" charset="0"/>
                <a:ea typeface="굴림" panose="020B0600000101010101" pitchFamily="34" charset="-127"/>
              </a:defRPr>
            </a:lvl5pPr>
            <a:lvl6pPr marL="2743200" defTabSz="762000" fontAlgn="base" latinLnBrk="1">
              <a:spcBef>
                <a:spcPct val="0"/>
              </a:spcBef>
              <a:spcAft>
                <a:spcPct val="0"/>
              </a:spcAft>
              <a:defRPr kumimoji="1" sz="2400">
                <a:solidFill>
                  <a:schemeClr val="tx1"/>
                </a:solidFill>
                <a:latin typeface="Times New Roman" panose="02020603050405020304" pitchFamily="18" charset="0"/>
                <a:ea typeface="굴림" panose="020B0600000101010101" pitchFamily="34" charset="-127"/>
              </a:defRPr>
            </a:lvl6pPr>
            <a:lvl7pPr marL="3200400" defTabSz="762000" fontAlgn="base" latinLnBrk="1">
              <a:spcBef>
                <a:spcPct val="0"/>
              </a:spcBef>
              <a:spcAft>
                <a:spcPct val="0"/>
              </a:spcAft>
              <a:defRPr kumimoji="1" sz="2400">
                <a:solidFill>
                  <a:schemeClr val="tx1"/>
                </a:solidFill>
                <a:latin typeface="Times New Roman" panose="02020603050405020304" pitchFamily="18" charset="0"/>
                <a:ea typeface="굴림" panose="020B0600000101010101" pitchFamily="34" charset="-127"/>
              </a:defRPr>
            </a:lvl7pPr>
            <a:lvl8pPr marL="3657600" defTabSz="762000" fontAlgn="base" latinLnBrk="1">
              <a:spcBef>
                <a:spcPct val="0"/>
              </a:spcBef>
              <a:spcAft>
                <a:spcPct val="0"/>
              </a:spcAft>
              <a:defRPr kumimoji="1" sz="2400">
                <a:solidFill>
                  <a:schemeClr val="tx1"/>
                </a:solidFill>
                <a:latin typeface="Times New Roman" panose="02020603050405020304" pitchFamily="18" charset="0"/>
                <a:ea typeface="굴림" panose="020B0600000101010101" pitchFamily="34" charset="-127"/>
              </a:defRPr>
            </a:lvl8pPr>
            <a:lvl9pPr marL="4114800" defTabSz="762000" fontAlgn="base" latinLnBrk="1">
              <a:spcBef>
                <a:spcPct val="0"/>
              </a:spcBef>
              <a:spcAft>
                <a:spcPct val="0"/>
              </a:spcAft>
              <a:defRPr kumimoji="1" sz="2400">
                <a:solidFill>
                  <a:schemeClr val="tx1"/>
                </a:solidFill>
                <a:latin typeface="Times New Roman" panose="02020603050405020304" pitchFamily="18" charset="0"/>
                <a:ea typeface="굴림" panose="020B0600000101010101" pitchFamily="34" charset="-127"/>
              </a:defRPr>
            </a:lvl9pPr>
          </a:lstStyle>
          <a:p>
            <a:pPr algn="ctr" fontAlgn="base">
              <a:spcBef>
                <a:spcPct val="0"/>
              </a:spcBef>
              <a:spcAft>
                <a:spcPct val="0"/>
              </a:spcAft>
            </a:pPr>
            <a:r>
              <a:rPr lang="en-US" sz="3600" smtClean="0">
                <a:solidFill>
                  <a:srgbClr val="00B0F0"/>
                </a:solidFill>
              </a:rPr>
              <a:t>Permukaan Samudera</a:t>
            </a:r>
            <a:endParaRPr lang="ko-KR" altLang="en-US" sz="3600" b="1">
              <a:solidFill>
                <a:srgbClr val="00B0F0"/>
              </a:solidFill>
              <a:latin typeface="Arial" panose="020B0604020202020204" pitchFamily="34" charset="0"/>
              <a:ea typeface="돋움" panose="020B0600000101010101" pitchFamily="34" charset="-127"/>
            </a:endParaRPr>
          </a:p>
        </p:txBody>
      </p:sp>
    </p:spTree>
    <p:extLst>
      <p:ext uri="{BB962C8B-B14F-4D97-AF65-F5344CB8AC3E}">
        <p14:creationId xmlns:p14="http://schemas.microsoft.com/office/powerpoint/2010/main" val="1243741918"/>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228599" y="381000"/>
            <a:ext cx="11619689" cy="1143000"/>
          </a:xfrm>
          <a:noFill/>
          <a:ln/>
        </p:spPr>
        <p:txBody>
          <a:bodyPr anchor="ctr"/>
          <a:lstStyle/>
          <a:p>
            <a:pPr algn="l"/>
            <a:r>
              <a:rPr lang="en-US" altLang="ko-KR" b="1" smtClean="0"/>
              <a:t>Hari Yang Kedua</a:t>
            </a:r>
            <a:r>
              <a:rPr lang="en-US"/>
              <a:t>: </a:t>
            </a:r>
            <a:r>
              <a:rPr lang="he-IL" b="1" i="0">
                <a:solidFill>
                  <a:schemeClr val="tx1"/>
                </a:solidFill>
              </a:rPr>
              <a:t> </a:t>
            </a:r>
            <a:r>
              <a:rPr lang="he-IL" i="0">
                <a:solidFill>
                  <a:schemeClr val="tx1"/>
                </a:solidFill>
              </a:rPr>
              <a:t>שֵׁנִי</a:t>
            </a:r>
            <a:r>
              <a:rPr lang="en-US" i="0">
                <a:solidFill>
                  <a:schemeClr val="tx1"/>
                </a:solidFill>
              </a:rPr>
              <a:t>[Sheni] </a:t>
            </a:r>
            <a:r>
              <a:rPr lang="en-US" altLang="ko-KR" b="1" smtClean="0"/>
              <a:t> / Kej. 1:6-8 </a:t>
            </a:r>
            <a:endParaRPr lang="en-US" altLang="ko-KR" b="1"/>
          </a:p>
        </p:txBody>
      </p:sp>
      <p:sp>
        <p:nvSpPr>
          <p:cNvPr id="18436" name="Oval 4"/>
          <p:cNvSpPr>
            <a:spLocks noChangeArrowheads="1"/>
          </p:cNvSpPr>
          <p:nvPr/>
        </p:nvSpPr>
        <p:spPr bwMode="auto">
          <a:xfrm>
            <a:off x="2292350" y="1987550"/>
            <a:ext cx="7835900" cy="4406900"/>
          </a:xfrm>
          <a:prstGeom prst="ellipse">
            <a:avLst/>
          </a:prstGeom>
          <a:solidFill>
            <a:srgbClr val="66FFFF"/>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latinLnBrk="1">
              <a:spcBef>
                <a:spcPct val="0"/>
              </a:spcBef>
              <a:spcAft>
                <a:spcPct val="0"/>
              </a:spcAft>
            </a:pPr>
            <a:endParaRPr kumimoji="1" lang="en-US" sz="2400">
              <a:solidFill>
                <a:srgbClr val="FFFFCC"/>
              </a:solidFill>
              <a:latin typeface="Times New Roman" panose="02020603050405020304" pitchFamily="18" charset="0"/>
              <a:ea typeface="굴림" panose="020B0600000101010101" pitchFamily="34" charset="-127"/>
            </a:endParaRPr>
          </a:p>
        </p:txBody>
      </p:sp>
      <p:sp>
        <p:nvSpPr>
          <p:cNvPr id="18437" name="Line 5"/>
          <p:cNvSpPr>
            <a:spLocks noChangeShapeType="1"/>
          </p:cNvSpPr>
          <p:nvPr/>
        </p:nvSpPr>
        <p:spPr bwMode="auto">
          <a:xfrm>
            <a:off x="2362200" y="4267200"/>
            <a:ext cx="7696200"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latinLnBrk="1">
              <a:spcBef>
                <a:spcPct val="0"/>
              </a:spcBef>
              <a:spcAft>
                <a:spcPct val="0"/>
              </a:spcAft>
            </a:pPr>
            <a:endParaRPr kumimoji="1" lang="en-US" sz="2400">
              <a:solidFill>
                <a:srgbClr val="FFFFCC"/>
              </a:solidFill>
              <a:latin typeface="Times New Roman" panose="02020603050405020304" pitchFamily="18" charset="0"/>
              <a:ea typeface="굴림" panose="020B0600000101010101" pitchFamily="34" charset="-127"/>
            </a:endParaRPr>
          </a:p>
        </p:txBody>
      </p:sp>
      <p:sp>
        <p:nvSpPr>
          <p:cNvPr id="18438" name="Rectangle 6"/>
          <p:cNvSpPr>
            <a:spLocks noChangeArrowheads="1"/>
          </p:cNvSpPr>
          <p:nvPr/>
        </p:nvSpPr>
        <p:spPr bwMode="auto">
          <a:xfrm>
            <a:off x="2879725" y="2665413"/>
            <a:ext cx="1841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latinLnBrk="1">
              <a:spcBef>
                <a:spcPct val="0"/>
              </a:spcBef>
              <a:spcAft>
                <a:spcPct val="0"/>
              </a:spcAft>
            </a:pPr>
            <a:endParaRPr kumimoji="1" lang="en-US" sz="2400">
              <a:solidFill>
                <a:srgbClr val="FFFFCC"/>
              </a:solidFill>
              <a:latin typeface="Times New Roman" panose="02020603050405020304" pitchFamily="18" charset="0"/>
              <a:ea typeface="굴림" panose="020B0600000101010101" pitchFamily="34" charset="-127"/>
            </a:endParaRPr>
          </a:p>
        </p:txBody>
      </p:sp>
      <p:sp>
        <p:nvSpPr>
          <p:cNvPr id="18439" name="Oval 7"/>
          <p:cNvSpPr>
            <a:spLocks noChangeArrowheads="1"/>
          </p:cNvSpPr>
          <p:nvPr/>
        </p:nvSpPr>
        <p:spPr bwMode="auto">
          <a:xfrm>
            <a:off x="2362200" y="3435350"/>
            <a:ext cx="7766050" cy="1663700"/>
          </a:xfrm>
          <a:prstGeom prst="ellipse">
            <a:avLst/>
          </a:prstGeom>
          <a:solidFill>
            <a:srgbClr val="0000FF"/>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latinLnBrk="1">
              <a:spcBef>
                <a:spcPct val="0"/>
              </a:spcBef>
              <a:spcAft>
                <a:spcPct val="0"/>
              </a:spcAft>
            </a:pPr>
            <a:endParaRPr kumimoji="1" lang="en-US" sz="2400">
              <a:solidFill>
                <a:srgbClr val="FFFFCC"/>
              </a:solidFill>
              <a:latin typeface="Times New Roman" panose="02020603050405020304" pitchFamily="18" charset="0"/>
              <a:ea typeface="굴림" panose="020B0600000101010101" pitchFamily="34" charset="-127"/>
            </a:endParaRPr>
          </a:p>
        </p:txBody>
      </p:sp>
      <p:sp>
        <p:nvSpPr>
          <p:cNvPr id="18440" name="Rectangle 8"/>
          <p:cNvSpPr>
            <a:spLocks noChangeArrowheads="1"/>
          </p:cNvSpPr>
          <p:nvPr/>
        </p:nvSpPr>
        <p:spPr bwMode="auto">
          <a:xfrm>
            <a:off x="4652433" y="5423263"/>
            <a:ext cx="3115733" cy="6469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2075" tIns="46038" rIns="92075" bIns="46038">
            <a:spAutoFit/>
          </a:bodyPr>
          <a:lstStyle/>
          <a:p>
            <a:pPr algn="ctr" eaLnBrk="0" fontAlgn="base" hangingPunct="0">
              <a:spcBef>
                <a:spcPct val="0"/>
              </a:spcBef>
              <a:spcAft>
                <a:spcPct val="0"/>
              </a:spcAft>
            </a:pPr>
            <a:r>
              <a:rPr kumimoji="1" lang="en-US" altLang="ko-KR" sz="3600" b="1" smtClean="0">
                <a:solidFill>
                  <a:srgbClr val="993300"/>
                </a:solidFill>
                <a:latin typeface="Arial" panose="020B0604020202020204" pitchFamily="34" charset="0"/>
                <a:ea typeface="돋움" panose="020B0600000101010101" pitchFamily="34" charset="-127"/>
              </a:rPr>
              <a:t>Air Bawah</a:t>
            </a:r>
            <a:endParaRPr kumimoji="1" lang="ko-KR" altLang="en-US" sz="3600" b="1">
              <a:solidFill>
                <a:srgbClr val="993300"/>
              </a:solidFill>
              <a:latin typeface="Arial" panose="020B0604020202020204" pitchFamily="34" charset="0"/>
              <a:ea typeface="돋움" panose="020B0600000101010101" pitchFamily="34" charset="-127"/>
            </a:endParaRPr>
          </a:p>
        </p:txBody>
      </p:sp>
      <p:sp>
        <p:nvSpPr>
          <p:cNvPr id="18441" name="Rectangle 9"/>
          <p:cNvSpPr>
            <a:spLocks noChangeArrowheads="1"/>
          </p:cNvSpPr>
          <p:nvPr/>
        </p:nvSpPr>
        <p:spPr bwMode="auto">
          <a:xfrm>
            <a:off x="4039833" y="3943713"/>
            <a:ext cx="4340933" cy="6469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algn="ctr" eaLnBrk="0" fontAlgn="base" hangingPunct="0">
              <a:spcBef>
                <a:spcPct val="0"/>
              </a:spcBef>
              <a:spcAft>
                <a:spcPct val="0"/>
              </a:spcAft>
            </a:pPr>
            <a:r>
              <a:rPr kumimoji="1" lang="en-US" altLang="ko-KR" sz="3600" b="1" smtClean="0">
                <a:solidFill>
                  <a:srgbClr val="FF3300"/>
                </a:solidFill>
                <a:latin typeface="Arial" panose="020B0604020202020204" pitchFamily="34" charset="0"/>
                <a:ea typeface="돋움" panose="020B0600000101010101" pitchFamily="34" charset="-127"/>
              </a:rPr>
              <a:t>cakerawala(Langit)</a:t>
            </a:r>
            <a:endParaRPr kumimoji="1" lang="en-US" altLang="ko-KR" sz="3600" b="1">
              <a:solidFill>
                <a:srgbClr val="000000"/>
              </a:solidFill>
              <a:latin typeface="Arial" panose="020B0604020202020204" pitchFamily="34" charset="0"/>
              <a:ea typeface="돋움" panose="020B0600000101010101" pitchFamily="34" charset="-127"/>
            </a:endParaRPr>
          </a:p>
        </p:txBody>
      </p:sp>
      <p:sp>
        <p:nvSpPr>
          <p:cNvPr id="18442" name="Rectangle 10"/>
          <p:cNvSpPr>
            <a:spLocks noChangeArrowheads="1"/>
          </p:cNvSpPr>
          <p:nvPr/>
        </p:nvSpPr>
        <p:spPr bwMode="auto">
          <a:xfrm>
            <a:off x="5067299" y="2308770"/>
            <a:ext cx="2286000" cy="6469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2075" tIns="46038" rIns="92075" bIns="46038">
            <a:spAutoFit/>
          </a:bodyPr>
          <a:lstStyle/>
          <a:p>
            <a:pPr algn="ctr" eaLnBrk="0" fontAlgn="base" hangingPunct="0">
              <a:spcBef>
                <a:spcPct val="0"/>
              </a:spcBef>
              <a:spcAft>
                <a:spcPct val="0"/>
              </a:spcAft>
            </a:pPr>
            <a:r>
              <a:rPr kumimoji="1" lang="en-US" altLang="ko-KR" sz="3600" b="1" smtClean="0">
                <a:solidFill>
                  <a:srgbClr val="7030A0"/>
                </a:solidFill>
                <a:latin typeface="Arial" panose="020B0604020202020204" pitchFamily="34" charset="0"/>
                <a:ea typeface="돋움" panose="020B0600000101010101" pitchFamily="34" charset="-127"/>
              </a:rPr>
              <a:t>Air Atas</a:t>
            </a:r>
            <a:endParaRPr kumimoji="1" lang="ko-KR" altLang="en-US" sz="3600" b="1">
              <a:solidFill>
                <a:srgbClr val="7030A0"/>
              </a:solidFill>
              <a:latin typeface="Arial" panose="020B0604020202020204" pitchFamily="34" charset="0"/>
              <a:ea typeface="돋움" panose="020B0600000101010101" pitchFamily="34" charset="-127"/>
            </a:endParaRPr>
          </a:p>
        </p:txBody>
      </p:sp>
    </p:spTree>
    <p:extLst>
      <p:ext uri="{BB962C8B-B14F-4D97-AF65-F5344CB8AC3E}">
        <p14:creationId xmlns:p14="http://schemas.microsoft.com/office/powerpoint/2010/main" val="4129392787"/>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304799" y="457200"/>
            <a:ext cx="11660221" cy="1143000"/>
          </a:xfrm>
          <a:noFill/>
          <a:ln/>
        </p:spPr>
        <p:txBody>
          <a:bodyPr anchor="ctr"/>
          <a:lstStyle/>
          <a:p>
            <a:pPr algn="l"/>
            <a:r>
              <a:rPr lang="en-US" altLang="ko-KR" b="1" smtClean="0"/>
              <a:t>Hari yang ketiga</a:t>
            </a:r>
            <a:r>
              <a:rPr lang="en-US"/>
              <a:t>: </a:t>
            </a:r>
            <a:r>
              <a:rPr lang="he-IL" i="0">
                <a:solidFill>
                  <a:schemeClr val="tx1"/>
                </a:solidFill>
              </a:rPr>
              <a:t>שְׁלִישִׁי</a:t>
            </a:r>
            <a:r>
              <a:rPr lang="en-US"/>
              <a:t> [shelishi] </a:t>
            </a:r>
            <a:r>
              <a:rPr lang="en-US" altLang="ko-KR" b="1" smtClean="0"/>
              <a:t> / Kej. 1:9-13</a:t>
            </a:r>
            <a:endParaRPr lang="en-US" altLang="ko-KR" b="1"/>
          </a:p>
        </p:txBody>
      </p:sp>
      <p:sp>
        <p:nvSpPr>
          <p:cNvPr id="19461" name="Oval 5"/>
          <p:cNvSpPr>
            <a:spLocks noChangeArrowheads="1"/>
          </p:cNvSpPr>
          <p:nvPr/>
        </p:nvSpPr>
        <p:spPr bwMode="auto">
          <a:xfrm>
            <a:off x="2444750" y="1987550"/>
            <a:ext cx="7759700" cy="4483100"/>
          </a:xfrm>
          <a:prstGeom prst="ellipse">
            <a:avLst/>
          </a:prstGeom>
          <a:noFill/>
          <a:ln w="127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latinLnBrk="1">
              <a:spcBef>
                <a:spcPct val="0"/>
              </a:spcBef>
              <a:spcAft>
                <a:spcPct val="0"/>
              </a:spcAft>
            </a:pPr>
            <a:endParaRPr kumimoji="1" lang="en-US" sz="2400">
              <a:solidFill>
                <a:srgbClr val="FFFFCC"/>
              </a:solidFill>
              <a:latin typeface="Times New Roman" panose="02020603050405020304" pitchFamily="18" charset="0"/>
              <a:ea typeface="굴림" panose="020B0600000101010101" pitchFamily="34" charset="-127"/>
            </a:endParaRPr>
          </a:p>
        </p:txBody>
      </p:sp>
      <p:sp>
        <p:nvSpPr>
          <p:cNvPr id="19462" name="Line 6"/>
          <p:cNvSpPr>
            <a:spLocks noChangeShapeType="1"/>
          </p:cNvSpPr>
          <p:nvPr/>
        </p:nvSpPr>
        <p:spPr bwMode="auto">
          <a:xfrm>
            <a:off x="2514600" y="4419600"/>
            <a:ext cx="7620000"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latinLnBrk="1">
              <a:spcBef>
                <a:spcPct val="0"/>
              </a:spcBef>
              <a:spcAft>
                <a:spcPct val="0"/>
              </a:spcAft>
            </a:pPr>
            <a:endParaRPr kumimoji="1" lang="en-US" sz="2400">
              <a:solidFill>
                <a:srgbClr val="FFFFCC"/>
              </a:solidFill>
              <a:latin typeface="Times New Roman" panose="02020603050405020304" pitchFamily="18" charset="0"/>
              <a:ea typeface="굴림" panose="020B0600000101010101" pitchFamily="34" charset="-127"/>
            </a:endParaRPr>
          </a:p>
        </p:txBody>
      </p:sp>
      <p:sp>
        <p:nvSpPr>
          <p:cNvPr id="19463" name="Rectangle 7"/>
          <p:cNvSpPr>
            <a:spLocks noChangeArrowheads="1"/>
          </p:cNvSpPr>
          <p:nvPr/>
        </p:nvSpPr>
        <p:spPr bwMode="auto">
          <a:xfrm>
            <a:off x="3032125" y="2817813"/>
            <a:ext cx="1841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latinLnBrk="1">
              <a:spcBef>
                <a:spcPct val="0"/>
              </a:spcBef>
              <a:spcAft>
                <a:spcPct val="0"/>
              </a:spcAft>
            </a:pPr>
            <a:endParaRPr kumimoji="1" lang="en-US" sz="2400">
              <a:solidFill>
                <a:srgbClr val="FFFFCC"/>
              </a:solidFill>
              <a:latin typeface="Times New Roman" panose="02020603050405020304" pitchFamily="18" charset="0"/>
              <a:ea typeface="굴림" panose="020B0600000101010101" pitchFamily="34" charset="-127"/>
            </a:endParaRPr>
          </a:p>
        </p:txBody>
      </p:sp>
      <p:sp>
        <p:nvSpPr>
          <p:cNvPr id="19464" name="Rectangle 8"/>
          <p:cNvSpPr>
            <a:spLocks noChangeArrowheads="1"/>
          </p:cNvSpPr>
          <p:nvPr/>
        </p:nvSpPr>
        <p:spPr bwMode="auto">
          <a:xfrm>
            <a:off x="7223126" y="2422526"/>
            <a:ext cx="763029" cy="8316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defTabSz="762000">
              <a:defRPr kumimoji="1" sz="2400">
                <a:solidFill>
                  <a:schemeClr val="tx1"/>
                </a:solidFill>
                <a:latin typeface="Times New Roman" panose="02020603050405020304" pitchFamily="18" charset="0"/>
                <a:ea typeface="굴림" panose="020B0600000101010101" pitchFamily="34" charset="-127"/>
              </a:defRPr>
            </a:lvl1pPr>
            <a:lvl2pPr marL="571500" defTabSz="762000">
              <a:defRPr kumimoji="1" sz="2400">
                <a:solidFill>
                  <a:schemeClr val="tx1"/>
                </a:solidFill>
                <a:latin typeface="Times New Roman" panose="02020603050405020304" pitchFamily="18" charset="0"/>
                <a:ea typeface="굴림" panose="020B0600000101010101" pitchFamily="34" charset="-127"/>
              </a:defRPr>
            </a:lvl2pPr>
            <a:lvl3pPr marL="1143000" defTabSz="762000">
              <a:defRPr kumimoji="1" sz="2400">
                <a:solidFill>
                  <a:schemeClr val="tx1"/>
                </a:solidFill>
                <a:latin typeface="Times New Roman" panose="02020603050405020304" pitchFamily="18" charset="0"/>
                <a:ea typeface="굴림" panose="020B0600000101010101" pitchFamily="34" charset="-127"/>
              </a:defRPr>
            </a:lvl3pPr>
            <a:lvl4pPr marL="1714500" defTabSz="762000">
              <a:defRPr kumimoji="1" sz="2400">
                <a:solidFill>
                  <a:schemeClr val="tx1"/>
                </a:solidFill>
                <a:latin typeface="Times New Roman" panose="02020603050405020304" pitchFamily="18" charset="0"/>
                <a:ea typeface="굴림" panose="020B0600000101010101" pitchFamily="34" charset="-127"/>
              </a:defRPr>
            </a:lvl4pPr>
            <a:lvl5pPr marL="2286000" defTabSz="762000">
              <a:defRPr kumimoji="1" sz="2400">
                <a:solidFill>
                  <a:schemeClr val="tx1"/>
                </a:solidFill>
                <a:latin typeface="Times New Roman" panose="02020603050405020304" pitchFamily="18" charset="0"/>
                <a:ea typeface="굴림" panose="020B0600000101010101" pitchFamily="34" charset="-127"/>
              </a:defRPr>
            </a:lvl5pPr>
            <a:lvl6pPr marL="2743200" defTabSz="762000" fontAlgn="base" latinLnBrk="1">
              <a:spcBef>
                <a:spcPct val="0"/>
              </a:spcBef>
              <a:spcAft>
                <a:spcPct val="0"/>
              </a:spcAft>
              <a:defRPr kumimoji="1" sz="2400">
                <a:solidFill>
                  <a:schemeClr val="tx1"/>
                </a:solidFill>
                <a:latin typeface="Times New Roman" panose="02020603050405020304" pitchFamily="18" charset="0"/>
                <a:ea typeface="굴림" panose="020B0600000101010101" pitchFamily="34" charset="-127"/>
              </a:defRPr>
            </a:lvl6pPr>
            <a:lvl7pPr marL="3200400" defTabSz="762000" fontAlgn="base" latinLnBrk="1">
              <a:spcBef>
                <a:spcPct val="0"/>
              </a:spcBef>
              <a:spcAft>
                <a:spcPct val="0"/>
              </a:spcAft>
              <a:defRPr kumimoji="1" sz="2400">
                <a:solidFill>
                  <a:schemeClr val="tx1"/>
                </a:solidFill>
                <a:latin typeface="Times New Roman" panose="02020603050405020304" pitchFamily="18" charset="0"/>
                <a:ea typeface="굴림" panose="020B0600000101010101" pitchFamily="34" charset="-127"/>
              </a:defRPr>
            </a:lvl7pPr>
            <a:lvl8pPr marL="3657600" defTabSz="762000" fontAlgn="base" latinLnBrk="1">
              <a:spcBef>
                <a:spcPct val="0"/>
              </a:spcBef>
              <a:spcAft>
                <a:spcPct val="0"/>
              </a:spcAft>
              <a:defRPr kumimoji="1" sz="2400">
                <a:solidFill>
                  <a:schemeClr val="tx1"/>
                </a:solidFill>
                <a:latin typeface="Times New Roman" panose="02020603050405020304" pitchFamily="18" charset="0"/>
                <a:ea typeface="굴림" panose="020B0600000101010101" pitchFamily="34" charset="-127"/>
              </a:defRPr>
            </a:lvl8pPr>
            <a:lvl9pPr marL="4114800" defTabSz="762000" fontAlgn="base" latinLnBrk="1">
              <a:spcBef>
                <a:spcPct val="0"/>
              </a:spcBef>
              <a:spcAft>
                <a:spcPct val="0"/>
              </a:spcAft>
              <a:defRPr kumimoji="1" sz="2400">
                <a:solidFill>
                  <a:schemeClr val="tx1"/>
                </a:solidFill>
                <a:latin typeface="Times New Roman" panose="02020603050405020304" pitchFamily="18" charset="0"/>
                <a:ea typeface="굴림" panose="020B0600000101010101" pitchFamily="34" charset="-127"/>
              </a:defRPr>
            </a:lvl9pPr>
          </a:lstStyle>
          <a:p>
            <a:pPr lvl="1" fontAlgn="base">
              <a:spcBef>
                <a:spcPct val="0"/>
              </a:spcBef>
              <a:spcAft>
                <a:spcPct val="0"/>
              </a:spcAft>
            </a:pPr>
            <a:endParaRPr lang="en-US" altLang="ko-KR">
              <a:solidFill>
                <a:srgbClr val="FFFFCC"/>
              </a:solidFill>
              <a:latin typeface="Arial" panose="020B0604020202020204" pitchFamily="34" charset="0"/>
              <a:ea typeface="돋움" panose="020B0600000101010101" pitchFamily="34" charset="-127"/>
            </a:endParaRPr>
          </a:p>
          <a:p>
            <a:pPr fontAlgn="base">
              <a:spcBef>
                <a:spcPct val="0"/>
              </a:spcBef>
              <a:spcAft>
                <a:spcPct val="0"/>
              </a:spcAft>
            </a:pPr>
            <a:endParaRPr lang="en-US" altLang="ko-KR">
              <a:solidFill>
                <a:srgbClr val="FFFFCC"/>
              </a:solidFill>
              <a:latin typeface="Arial" panose="020B0604020202020204" pitchFamily="34" charset="0"/>
              <a:ea typeface="돋움" panose="020B0600000101010101" pitchFamily="34" charset="-127"/>
            </a:endParaRPr>
          </a:p>
        </p:txBody>
      </p:sp>
      <p:sp>
        <p:nvSpPr>
          <p:cNvPr id="19465" name="Freeform 9"/>
          <p:cNvSpPr>
            <a:spLocks/>
          </p:cNvSpPr>
          <p:nvPr/>
        </p:nvSpPr>
        <p:spPr bwMode="auto">
          <a:xfrm>
            <a:off x="2438400" y="3257550"/>
            <a:ext cx="7697788" cy="1697038"/>
          </a:xfrm>
          <a:custGeom>
            <a:avLst/>
            <a:gdLst>
              <a:gd name="T0" fmla="*/ 63 w 4849"/>
              <a:gd name="T1" fmla="*/ 660 h 1069"/>
              <a:gd name="T2" fmla="*/ 153 w 4849"/>
              <a:gd name="T3" fmla="*/ 600 h 1069"/>
              <a:gd name="T4" fmla="*/ 258 w 4849"/>
              <a:gd name="T5" fmla="*/ 585 h 1069"/>
              <a:gd name="T6" fmla="*/ 348 w 4849"/>
              <a:gd name="T7" fmla="*/ 525 h 1069"/>
              <a:gd name="T8" fmla="*/ 438 w 4849"/>
              <a:gd name="T9" fmla="*/ 435 h 1069"/>
              <a:gd name="T10" fmla="*/ 498 w 4849"/>
              <a:gd name="T11" fmla="*/ 360 h 1069"/>
              <a:gd name="T12" fmla="*/ 603 w 4849"/>
              <a:gd name="T13" fmla="*/ 315 h 1069"/>
              <a:gd name="T14" fmla="*/ 708 w 4849"/>
              <a:gd name="T15" fmla="*/ 315 h 1069"/>
              <a:gd name="T16" fmla="*/ 813 w 4849"/>
              <a:gd name="T17" fmla="*/ 315 h 1069"/>
              <a:gd name="T18" fmla="*/ 918 w 4849"/>
              <a:gd name="T19" fmla="*/ 300 h 1069"/>
              <a:gd name="T20" fmla="*/ 1008 w 4849"/>
              <a:gd name="T21" fmla="*/ 285 h 1069"/>
              <a:gd name="T22" fmla="*/ 1113 w 4849"/>
              <a:gd name="T23" fmla="*/ 285 h 1069"/>
              <a:gd name="T24" fmla="*/ 1218 w 4849"/>
              <a:gd name="T25" fmla="*/ 285 h 1069"/>
              <a:gd name="T26" fmla="*/ 1308 w 4849"/>
              <a:gd name="T27" fmla="*/ 255 h 1069"/>
              <a:gd name="T28" fmla="*/ 1353 w 4849"/>
              <a:gd name="T29" fmla="*/ 210 h 1069"/>
              <a:gd name="T30" fmla="*/ 1413 w 4849"/>
              <a:gd name="T31" fmla="*/ 120 h 1069"/>
              <a:gd name="T32" fmla="*/ 1473 w 4849"/>
              <a:gd name="T33" fmla="*/ 45 h 1069"/>
              <a:gd name="T34" fmla="*/ 1578 w 4849"/>
              <a:gd name="T35" fmla="*/ 0 h 1069"/>
              <a:gd name="T36" fmla="*/ 1698 w 4849"/>
              <a:gd name="T37" fmla="*/ 0 h 1069"/>
              <a:gd name="T38" fmla="*/ 1773 w 4849"/>
              <a:gd name="T39" fmla="*/ 75 h 1069"/>
              <a:gd name="T40" fmla="*/ 1833 w 4849"/>
              <a:gd name="T41" fmla="*/ 165 h 1069"/>
              <a:gd name="T42" fmla="*/ 1863 w 4849"/>
              <a:gd name="T43" fmla="*/ 255 h 1069"/>
              <a:gd name="T44" fmla="*/ 1908 w 4849"/>
              <a:gd name="T45" fmla="*/ 345 h 1069"/>
              <a:gd name="T46" fmla="*/ 1998 w 4849"/>
              <a:gd name="T47" fmla="*/ 405 h 1069"/>
              <a:gd name="T48" fmla="*/ 2058 w 4849"/>
              <a:gd name="T49" fmla="*/ 450 h 1069"/>
              <a:gd name="T50" fmla="*/ 2163 w 4849"/>
              <a:gd name="T51" fmla="*/ 525 h 1069"/>
              <a:gd name="T52" fmla="*/ 2253 w 4849"/>
              <a:gd name="T53" fmla="*/ 585 h 1069"/>
              <a:gd name="T54" fmla="*/ 2373 w 4849"/>
              <a:gd name="T55" fmla="*/ 675 h 1069"/>
              <a:gd name="T56" fmla="*/ 2493 w 4849"/>
              <a:gd name="T57" fmla="*/ 705 h 1069"/>
              <a:gd name="T58" fmla="*/ 2583 w 4849"/>
              <a:gd name="T59" fmla="*/ 735 h 1069"/>
              <a:gd name="T60" fmla="*/ 2673 w 4849"/>
              <a:gd name="T61" fmla="*/ 780 h 1069"/>
              <a:gd name="T62" fmla="*/ 2778 w 4849"/>
              <a:gd name="T63" fmla="*/ 825 h 1069"/>
              <a:gd name="T64" fmla="*/ 2883 w 4849"/>
              <a:gd name="T65" fmla="*/ 870 h 1069"/>
              <a:gd name="T66" fmla="*/ 2973 w 4849"/>
              <a:gd name="T67" fmla="*/ 885 h 1069"/>
              <a:gd name="T68" fmla="*/ 3063 w 4849"/>
              <a:gd name="T69" fmla="*/ 885 h 1069"/>
              <a:gd name="T70" fmla="*/ 3168 w 4849"/>
              <a:gd name="T71" fmla="*/ 945 h 1069"/>
              <a:gd name="T72" fmla="*/ 3243 w 4849"/>
              <a:gd name="T73" fmla="*/ 1035 h 1069"/>
              <a:gd name="T74" fmla="*/ 3333 w 4849"/>
              <a:gd name="T75" fmla="*/ 1065 h 1069"/>
              <a:gd name="T76" fmla="*/ 3453 w 4849"/>
              <a:gd name="T77" fmla="*/ 1065 h 1069"/>
              <a:gd name="T78" fmla="*/ 3543 w 4849"/>
              <a:gd name="T79" fmla="*/ 1035 h 1069"/>
              <a:gd name="T80" fmla="*/ 3633 w 4849"/>
              <a:gd name="T81" fmla="*/ 1035 h 1069"/>
              <a:gd name="T82" fmla="*/ 3600 w 4849"/>
              <a:gd name="T83" fmla="*/ 1068 h 1069"/>
              <a:gd name="T84" fmla="*/ 3693 w 4849"/>
              <a:gd name="T85" fmla="*/ 1035 h 1069"/>
              <a:gd name="T86" fmla="*/ 3783 w 4849"/>
              <a:gd name="T87" fmla="*/ 1035 h 1069"/>
              <a:gd name="T88" fmla="*/ 3888 w 4849"/>
              <a:gd name="T89" fmla="*/ 1035 h 1069"/>
              <a:gd name="T90" fmla="*/ 3993 w 4849"/>
              <a:gd name="T91" fmla="*/ 1035 h 1069"/>
              <a:gd name="T92" fmla="*/ 4113 w 4849"/>
              <a:gd name="T93" fmla="*/ 1035 h 1069"/>
              <a:gd name="T94" fmla="*/ 4203 w 4849"/>
              <a:gd name="T95" fmla="*/ 1050 h 1069"/>
              <a:gd name="T96" fmla="*/ 4293 w 4849"/>
              <a:gd name="T97" fmla="*/ 1035 h 1069"/>
              <a:gd name="T98" fmla="*/ 4383 w 4849"/>
              <a:gd name="T99" fmla="*/ 975 h 1069"/>
              <a:gd name="T100" fmla="*/ 4488 w 4849"/>
              <a:gd name="T101" fmla="*/ 900 h 1069"/>
              <a:gd name="T102" fmla="*/ 4563 w 4849"/>
              <a:gd name="T103" fmla="*/ 810 h 1069"/>
              <a:gd name="T104" fmla="*/ 4653 w 4849"/>
              <a:gd name="T105" fmla="*/ 795 h 1069"/>
              <a:gd name="T106" fmla="*/ 4743 w 4849"/>
              <a:gd name="T107" fmla="*/ 750 h 1069"/>
              <a:gd name="T108" fmla="*/ 4833 w 4849"/>
              <a:gd name="T109" fmla="*/ 735 h 1069"/>
              <a:gd name="T110" fmla="*/ 4848 w 4849"/>
              <a:gd name="T111" fmla="*/ 684 h 10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849" h="1069">
                <a:moveTo>
                  <a:pt x="0" y="732"/>
                </a:moveTo>
                <a:lnTo>
                  <a:pt x="63" y="660"/>
                </a:lnTo>
                <a:lnTo>
                  <a:pt x="108" y="645"/>
                </a:lnTo>
                <a:lnTo>
                  <a:pt x="153" y="600"/>
                </a:lnTo>
                <a:lnTo>
                  <a:pt x="213" y="585"/>
                </a:lnTo>
                <a:lnTo>
                  <a:pt x="258" y="585"/>
                </a:lnTo>
                <a:lnTo>
                  <a:pt x="303" y="555"/>
                </a:lnTo>
                <a:lnTo>
                  <a:pt x="348" y="525"/>
                </a:lnTo>
                <a:lnTo>
                  <a:pt x="393" y="465"/>
                </a:lnTo>
                <a:lnTo>
                  <a:pt x="438" y="435"/>
                </a:lnTo>
                <a:lnTo>
                  <a:pt x="453" y="375"/>
                </a:lnTo>
                <a:lnTo>
                  <a:pt x="498" y="360"/>
                </a:lnTo>
                <a:lnTo>
                  <a:pt x="543" y="315"/>
                </a:lnTo>
                <a:lnTo>
                  <a:pt x="603" y="315"/>
                </a:lnTo>
                <a:lnTo>
                  <a:pt x="648" y="315"/>
                </a:lnTo>
                <a:lnTo>
                  <a:pt x="708" y="315"/>
                </a:lnTo>
                <a:lnTo>
                  <a:pt x="753" y="315"/>
                </a:lnTo>
                <a:lnTo>
                  <a:pt x="813" y="315"/>
                </a:lnTo>
                <a:lnTo>
                  <a:pt x="873" y="300"/>
                </a:lnTo>
                <a:lnTo>
                  <a:pt x="918" y="300"/>
                </a:lnTo>
                <a:lnTo>
                  <a:pt x="963" y="300"/>
                </a:lnTo>
                <a:lnTo>
                  <a:pt x="1008" y="285"/>
                </a:lnTo>
                <a:lnTo>
                  <a:pt x="1053" y="285"/>
                </a:lnTo>
                <a:lnTo>
                  <a:pt x="1113" y="285"/>
                </a:lnTo>
                <a:lnTo>
                  <a:pt x="1173" y="285"/>
                </a:lnTo>
                <a:lnTo>
                  <a:pt x="1218" y="285"/>
                </a:lnTo>
                <a:lnTo>
                  <a:pt x="1263" y="255"/>
                </a:lnTo>
                <a:lnTo>
                  <a:pt x="1308" y="255"/>
                </a:lnTo>
                <a:lnTo>
                  <a:pt x="1353" y="255"/>
                </a:lnTo>
                <a:lnTo>
                  <a:pt x="1353" y="210"/>
                </a:lnTo>
                <a:lnTo>
                  <a:pt x="1383" y="165"/>
                </a:lnTo>
                <a:lnTo>
                  <a:pt x="1413" y="120"/>
                </a:lnTo>
                <a:lnTo>
                  <a:pt x="1428" y="75"/>
                </a:lnTo>
                <a:lnTo>
                  <a:pt x="1473" y="45"/>
                </a:lnTo>
                <a:lnTo>
                  <a:pt x="1533" y="0"/>
                </a:lnTo>
                <a:lnTo>
                  <a:pt x="1578" y="0"/>
                </a:lnTo>
                <a:lnTo>
                  <a:pt x="1653" y="0"/>
                </a:lnTo>
                <a:lnTo>
                  <a:pt x="1698" y="0"/>
                </a:lnTo>
                <a:lnTo>
                  <a:pt x="1743" y="30"/>
                </a:lnTo>
                <a:lnTo>
                  <a:pt x="1773" y="75"/>
                </a:lnTo>
                <a:lnTo>
                  <a:pt x="1803" y="120"/>
                </a:lnTo>
                <a:lnTo>
                  <a:pt x="1833" y="165"/>
                </a:lnTo>
                <a:lnTo>
                  <a:pt x="1833" y="210"/>
                </a:lnTo>
                <a:lnTo>
                  <a:pt x="1863" y="255"/>
                </a:lnTo>
                <a:lnTo>
                  <a:pt x="1893" y="300"/>
                </a:lnTo>
                <a:lnTo>
                  <a:pt x="1908" y="345"/>
                </a:lnTo>
                <a:lnTo>
                  <a:pt x="1953" y="375"/>
                </a:lnTo>
                <a:lnTo>
                  <a:pt x="1998" y="405"/>
                </a:lnTo>
                <a:lnTo>
                  <a:pt x="2013" y="450"/>
                </a:lnTo>
                <a:lnTo>
                  <a:pt x="2058" y="450"/>
                </a:lnTo>
                <a:lnTo>
                  <a:pt x="2103" y="480"/>
                </a:lnTo>
                <a:lnTo>
                  <a:pt x="2163" y="525"/>
                </a:lnTo>
                <a:lnTo>
                  <a:pt x="2208" y="570"/>
                </a:lnTo>
                <a:lnTo>
                  <a:pt x="2253" y="585"/>
                </a:lnTo>
                <a:lnTo>
                  <a:pt x="2313" y="630"/>
                </a:lnTo>
                <a:lnTo>
                  <a:pt x="2373" y="675"/>
                </a:lnTo>
                <a:lnTo>
                  <a:pt x="2433" y="705"/>
                </a:lnTo>
                <a:lnTo>
                  <a:pt x="2493" y="705"/>
                </a:lnTo>
                <a:lnTo>
                  <a:pt x="2538" y="705"/>
                </a:lnTo>
                <a:lnTo>
                  <a:pt x="2583" y="735"/>
                </a:lnTo>
                <a:lnTo>
                  <a:pt x="2628" y="750"/>
                </a:lnTo>
                <a:lnTo>
                  <a:pt x="2673" y="780"/>
                </a:lnTo>
                <a:lnTo>
                  <a:pt x="2733" y="810"/>
                </a:lnTo>
                <a:lnTo>
                  <a:pt x="2778" y="825"/>
                </a:lnTo>
                <a:lnTo>
                  <a:pt x="2823" y="855"/>
                </a:lnTo>
                <a:lnTo>
                  <a:pt x="2883" y="870"/>
                </a:lnTo>
                <a:lnTo>
                  <a:pt x="2928" y="885"/>
                </a:lnTo>
                <a:lnTo>
                  <a:pt x="2973" y="885"/>
                </a:lnTo>
                <a:lnTo>
                  <a:pt x="3018" y="885"/>
                </a:lnTo>
                <a:lnTo>
                  <a:pt x="3063" y="885"/>
                </a:lnTo>
                <a:lnTo>
                  <a:pt x="3123" y="915"/>
                </a:lnTo>
                <a:lnTo>
                  <a:pt x="3168" y="945"/>
                </a:lnTo>
                <a:lnTo>
                  <a:pt x="3213" y="990"/>
                </a:lnTo>
                <a:lnTo>
                  <a:pt x="3243" y="1035"/>
                </a:lnTo>
                <a:lnTo>
                  <a:pt x="3288" y="1065"/>
                </a:lnTo>
                <a:lnTo>
                  <a:pt x="3333" y="1065"/>
                </a:lnTo>
                <a:lnTo>
                  <a:pt x="3408" y="1065"/>
                </a:lnTo>
                <a:lnTo>
                  <a:pt x="3453" y="1065"/>
                </a:lnTo>
                <a:lnTo>
                  <a:pt x="3498" y="1035"/>
                </a:lnTo>
                <a:lnTo>
                  <a:pt x="3543" y="1035"/>
                </a:lnTo>
                <a:lnTo>
                  <a:pt x="3588" y="1035"/>
                </a:lnTo>
                <a:lnTo>
                  <a:pt x="3633" y="1035"/>
                </a:lnTo>
                <a:lnTo>
                  <a:pt x="3543" y="1065"/>
                </a:lnTo>
                <a:lnTo>
                  <a:pt x="3600" y="1068"/>
                </a:lnTo>
                <a:lnTo>
                  <a:pt x="3648" y="1035"/>
                </a:lnTo>
                <a:lnTo>
                  <a:pt x="3693" y="1035"/>
                </a:lnTo>
                <a:lnTo>
                  <a:pt x="3738" y="1035"/>
                </a:lnTo>
                <a:lnTo>
                  <a:pt x="3783" y="1035"/>
                </a:lnTo>
                <a:lnTo>
                  <a:pt x="3828" y="1035"/>
                </a:lnTo>
                <a:lnTo>
                  <a:pt x="3888" y="1035"/>
                </a:lnTo>
                <a:lnTo>
                  <a:pt x="3933" y="1035"/>
                </a:lnTo>
                <a:lnTo>
                  <a:pt x="3993" y="1035"/>
                </a:lnTo>
                <a:lnTo>
                  <a:pt x="4053" y="1035"/>
                </a:lnTo>
                <a:lnTo>
                  <a:pt x="4113" y="1035"/>
                </a:lnTo>
                <a:lnTo>
                  <a:pt x="4158" y="1050"/>
                </a:lnTo>
                <a:lnTo>
                  <a:pt x="4203" y="1050"/>
                </a:lnTo>
                <a:lnTo>
                  <a:pt x="4248" y="1050"/>
                </a:lnTo>
                <a:lnTo>
                  <a:pt x="4293" y="1035"/>
                </a:lnTo>
                <a:lnTo>
                  <a:pt x="4338" y="990"/>
                </a:lnTo>
                <a:lnTo>
                  <a:pt x="4383" y="975"/>
                </a:lnTo>
                <a:lnTo>
                  <a:pt x="4428" y="945"/>
                </a:lnTo>
                <a:lnTo>
                  <a:pt x="4488" y="900"/>
                </a:lnTo>
                <a:lnTo>
                  <a:pt x="4533" y="855"/>
                </a:lnTo>
                <a:lnTo>
                  <a:pt x="4563" y="810"/>
                </a:lnTo>
                <a:lnTo>
                  <a:pt x="4608" y="810"/>
                </a:lnTo>
                <a:lnTo>
                  <a:pt x="4653" y="795"/>
                </a:lnTo>
                <a:lnTo>
                  <a:pt x="4698" y="750"/>
                </a:lnTo>
                <a:lnTo>
                  <a:pt x="4743" y="750"/>
                </a:lnTo>
                <a:lnTo>
                  <a:pt x="4788" y="735"/>
                </a:lnTo>
                <a:lnTo>
                  <a:pt x="4833" y="735"/>
                </a:lnTo>
                <a:lnTo>
                  <a:pt x="4833" y="690"/>
                </a:lnTo>
                <a:lnTo>
                  <a:pt x="4848" y="684"/>
                </a:lnTo>
                <a:lnTo>
                  <a:pt x="4800" y="684"/>
                </a:lnTo>
              </a:path>
            </a:pathLst>
          </a:custGeom>
          <a:noFill/>
          <a:ln w="12700" cap="rnd" cmpd="sng">
            <a:solidFill>
              <a:schemeClr val="tx1"/>
            </a:solidFill>
            <a:prstDash val="solid"/>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latinLnBrk="1">
              <a:spcBef>
                <a:spcPct val="0"/>
              </a:spcBef>
              <a:spcAft>
                <a:spcPct val="0"/>
              </a:spcAft>
            </a:pPr>
            <a:endParaRPr kumimoji="1" lang="en-US" sz="2400">
              <a:solidFill>
                <a:srgbClr val="FFFFCC"/>
              </a:solidFill>
              <a:latin typeface="Times New Roman" panose="02020603050405020304" pitchFamily="18" charset="0"/>
              <a:ea typeface="굴림" panose="020B0600000101010101" pitchFamily="34" charset="-127"/>
            </a:endParaRPr>
          </a:p>
        </p:txBody>
      </p:sp>
      <p:sp>
        <p:nvSpPr>
          <p:cNvPr id="19466" name="Freeform 10"/>
          <p:cNvSpPr>
            <a:spLocks/>
          </p:cNvSpPr>
          <p:nvPr/>
        </p:nvSpPr>
        <p:spPr bwMode="auto">
          <a:xfrm>
            <a:off x="2438400" y="4419600"/>
            <a:ext cx="153988" cy="26988"/>
          </a:xfrm>
          <a:custGeom>
            <a:avLst/>
            <a:gdLst>
              <a:gd name="T0" fmla="*/ 96 w 97"/>
              <a:gd name="T1" fmla="*/ 16 h 17"/>
              <a:gd name="T2" fmla="*/ 36 w 97"/>
              <a:gd name="T3" fmla="*/ 2 h 17"/>
              <a:gd name="T4" fmla="*/ 0 w 97"/>
              <a:gd name="T5" fmla="*/ 2 h 17"/>
              <a:gd name="T6" fmla="*/ 17 w 97"/>
              <a:gd name="T7" fmla="*/ 0 h 17"/>
            </a:gdLst>
            <a:ahLst/>
            <a:cxnLst>
              <a:cxn ang="0">
                <a:pos x="T0" y="T1"/>
              </a:cxn>
              <a:cxn ang="0">
                <a:pos x="T2" y="T3"/>
              </a:cxn>
              <a:cxn ang="0">
                <a:pos x="T4" y="T5"/>
              </a:cxn>
              <a:cxn ang="0">
                <a:pos x="T6" y="T7"/>
              </a:cxn>
            </a:cxnLst>
            <a:rect l="0" t="0" r="r" b="b"/>
            <a:pathLst>
              <a:path w="97" h="17">
                <a:moveTo>
                  <a:pt x="96" y="16"/>
                </a:moveTo>
                <a:lnTo>
                  <a:pt x="36" y="2"/>
                </a:lnTo>
                <a:lnTo>
                  <a:pt x="0" y="2"/>
                </a:lnTo>
                <a:lnTo>
                  <a:pt x="17" y="0"/>
                </a:lnTo>
              </a:path>
            </a:pathLst>
          </a:custGeom>
          <a:noFill/>
          <a:ln w="12700" cap="rnd" cmpd="sng">
            <a:solidFill>
              <a:schemeClr val="tx1"/>
            </a:solidFill>
            <a:prstDash val="solid"/>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latinLnBrk="1">
              <a:spcBef>
                <a:spcPct val="0"/>
              </a:spcBef>
              <a:spcAft>
                <a:spcPct val="0"/>
              </a:spcAft>
            </a:pPr>
            <a:endParaRPr kumimoji="1" lang="en-US" sz="2400">
              <a:solidFill>
                <a:srgbClr val="FFFFCC"/>
              </a:solidFill>
              <a:latin typeface="Times New Roman" panose="02020603050405020304" pitchFamily="18" charset="0"/>
              <a:ea typeface="굴림" panose="020B0600000101010101" pitchFamily="34" charset="-127"/>
            </a:endParaRPr>
          </a:p>
        </p:txBody>
      </p:sp>
      <p:sp>
        <p:nvSpPr>
          <p:cNvPr id="19467" name="Rectangle 11"/>
          <p:cNvSpPr>
            <a:spLocks noChangeArrowheads="1"/>
          </p:cNvSpPr>
          <p:nvPr/>
        </p:nvSpPr>
        <p:spPr bwMode="auto">
          <a:xfrm>
            <a:off x="3455459" y="3654623"/>
            <a:ext cx="1904367" cy="6469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eaLnBrk="0" fontAlgn="base" hangingPunct="0">
              <a:spcBef>
                <a:spcPct val="0"/>
              </a:spcBef>
              <a:spcAft>
                <a:spcPct val="0"/>
              </a:spcAft>
            </a:pPr>
            <a:r>
              <a:rPr kumimoji="1" lang="en-US" altLang="ko-KR" sz="3600" b="1" smtClean="0">
                <a:solidFill>
                  <a:srgbClr val="99FF33"/>
                </a:solidFill>
                <a:latin typeface="Arial" panose="020B0604020202020204" pitchFamily="34" charset="0"/>
                <a:ea typeface="돋움" panose="020B0600000101010101" pitchFamily="34" charset="-127"/>
              </a:rPr>
              <a:t>Daratan</a:t>
            </a:r>
            <a:endParaRPr kumimoji="1" lang="ko-KR" altLang="en-US" sz="3600">
              <a:solidFill>
                <a:srgbClr val="99FF33"/>
              </a:solidFill>
              <a:effectLst>
                <a:outerShdw blurRad="38100" dist="38100" dir="2700000" algn="tl">
                  <a:srgbClr val="FFFFFF"/>
                </a:outerShdw>
              </a:effectLst>
              <a:latin typeface="Arial" panose="020B0604020202020204" pitchFamily="34" charset="0"/>
              <a:ea typeface="돋움" panose="020B0600000101010101" pitchFamily="34" charset="-127"/>
            </a:endParaRPr>
          </a:p>
        </p:txBody>
      </p:sp>
      <p:sp>
        <p:nvSpPr>
          <p:cNvPr id="19468" name="Rectangle 12"/>
          <p:cNvSpPr>
            <a:spLocks noChangeArrowheads="1"/>
          </p:cNvSpPr>
          <p:nvPr/>
        </p:nvSpPr>
        <p:spPr bwMode="auto">
          <a:xfrm>
            <a:off x="7604640" y="4333876"/>
            <a:ext cx="1692275"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p>
            <a:pPr algn="ctr" eaLnBrk="0" fontAlgn="base" hangingPunct="0">
              <a:spcBef>
                <a:spcPct val="0"/>
              </a:spcBef>
              <a:spcAft>
                <a:spcPct val="0"/>
              </a:spcAft>
            </a:pPr>
            <a:r>
              <a:rPr kumimoji="1" lang="en-US" altLang="ko-KR" sz="3600" b="1" smtClean="0">
                <a:solidFill>
                  <a:srgbClr val="FF0066"/>
                </a:solidFill>
                <a:latin typeface="Arial" panose="020B0604020202020204" pitchFamily="34" charset="0"/>
                <a:ea typeface="돋움" panose="020B0600000101010101" pitchFamily="34" charset="-127"/>
              </a:rPr>
              <a:t>Laut</a:t>
            </a:r>
            <a:endParaRPr kumimoji="1" lang="ko-KR" altLang="en-US" sz="3600" b="1">
              <a:solidFill>
                <a:srgbClr val="FF0066"/>
              </a:solidFill>
              <a:latin typeface="Arial" panose="020B0604020202020204" pitchFamily="34" charset="0"/>
              <a:ea typeface="돋움" panose="020B0600000101010101" pitchFamily="34" charset="-127"/>
            </a:endParaRPr>
          </a:p>
        </p:txBody>
      </p:sp>
      <p:sp>
        <p:nvSpPr>
          <p:cNvPr id="19469" name="Rectangle 13"/>
          <p:cNvSpPr>
            <a:spLocks noChangeArrowheads="1"/>
          </p:cNvSpPr>
          <p:nvPr/>
        </p:nvSpPr>
        <p:spPr bwMode="auto">
          <a:xfrm>
            <a:off x="3502595" y="2778987"/>
            <a:ext cx="3434210" cy="5238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eaLnBrk="0" fontAlgn="base" hangingPunct="0">
              <a:spcBef>
                <a:spcPct val="0"/>
              </a:spcBef>
              <a:spcAft>
                <a:spcPct val="0"/>
              </a:spcAft>
            </a:pPr>
            <a:r>
              <a:rPr kumimoji="1" lang="en-US" altLang="ko-KR" sz="2800" b="1" smtClean="0">
                <a:solidFill>
                  <a:srgbClr val="00FFCC"/>
                </a:solidFill>
                <a:latin typeface="Arial" panose="020B0604020202020204" pitchFamily="34" charset="0"/>
                <a:ea typeface="돋움" panose="020B0600000101010101" pitchFamily="34" charset="-127"/>
              </a:rPr>
              <a:t>Tumbuh-tumbuhan</a:t>
            </a:r>
            <a:endParaRPr kumimoji="1" lang="ko-KR" altLang="en-US" sz="2800" b="1">
              <a:solidFill>
                <a:srgbClr val="00FFCC"/>
              </a:solidFill>
              <a:latin typeface="Arial" panose="020B0604020202020204" pitchFamily="34" charset="0"/>
              <a:ea typeface="돋움" panose="020B0600000101010101" pitchFamily="34" charset="-127"/>
            </a:endParaRPr>
          </a:p>
        </p:txBody>
      </p:sp>
    </p:spTree>
    <p:extLst>
      <p:ext uri="{BB962C8B-B14F-4D97-AF65-F5344CB8AC3E}">
        <p14:creationId xmlns:p14="http://schemas.microsoft.com/office/powerpoint/2010/main" val="1727347286"/>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5" name="Oval 5"/>
          <p:cNvSpPr>
            <a:spLocks noChangeArrowheads="1"/>
          </p:cNvSpPr>
          <p:nvPr/>
        </p:nvSpPr>
        <p:spPr bwMode="auto">
          <a:xfrm>
            <a:off x="2597150" y="1987550"/>
            <a:ext cx="6540500" cy="4635500"/>
          </a:xfrm>
          <a:prstGeom prst="ellipse">
            <a:avLst/>
          </a:prstGeom>
          <a:noFill/>
          <a:ln w="127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latinLnBrk="1">
              <a:spcBef>
                <a:spcPct val="0"/>
              </a:spcBef>
              <a:spcAft>
                <a:spcPct val="0"/>
              </a:spcAft>
            </a:pPr>
            <a:endParaRPr kumimoji="1" lang="en-US" sz="2400">
              <a:solidFill>
                <a:srgbClr val="FFFFCC"/>
              </a:solidFill>
              <a:latin typeface="Times New Roman" panose="02020603050405020304" pitchFamily="18" charset="0"/>
              <a:ea typeface="굴림" panose="020B0600000101010101" pitchFamily="34" charset="-127"/>
            </a:endParaRPr>
          </a:p>
        </p:txBody>
      </p:sp>
      <p:sp>
        <p:nvSpPr>
          <p:cNvPr id="20486" name="Line 6"/>
          <p:cNvSpPr>
            <a:spLocks noChangeShapeType="1"/>
          </p:cNvSpPr>
          <p:nvPr/>
        </p:nvSpPr>
        <p:spPr bwMode="auto">
          <a:xfrm>
            <a:off x="2590800" y="4343400"/>
            <a:ext cx="6477000"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latinLnBrk="1">
              <a:spcBef>
                <a:spcPct val="0"/>
              </a:spcBef>
              <a:spcAft>
                <a:spcPct val="0"/>
              </a:spcAft>
            </a:pPr>
            <a:endParaRPr kumimoji="1" lang="en-US" sz="2400">
              <a:solidFill>
                <a:srgbClr val="FFFFCC"/>
              </a:solidFill>
              <a:latin typeface="Times New Roman" panose="02020603050405020304" pitchFamily="18" charset="0"/>
              <a:ea typeface="굴림" panose="020B0600000101010101" pitchFamily="34" charset="-127"/>
            </a:endParaRPr>
          </a:p>
        </p:txBody>
      </p:sp>
      <p:sp>
        <p:nvSpPr>
          <p:cNvPr id="20487" name="Rectangle 7"/>
          <p:cNvSpPr>
            <a:spLocks noChangeArrowheads="1"/>
          </p:cNvSpPr>
          <p:nvPr/>
        </p:nvSpPr>
        <p:spPr bwMode="auto">
          <a:xfrm>
            <a:off x="3184525" y="2970213"/>
            <a:ext cx="1841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latinLnBrk="1">
              <a:spcBef>
                <a:spcPct val="0"/>
              </a:spcBef>
              <a:spcAft>
                <a:spcPct val="0"/>
              </a:spcAft>
            </a:pPr>
            <a:endParaRPr kumimoji="1" lang="en-US" sz="2400">
              <a:solidFill>
                <a:srgbClr val="FFFFCC"/>
              </a:solidFill>
              <a:latin typeface="Times New Roman" panose="02020603050405020304" pitchFamily="18" charset="0"/>
              <a:ea typeface="굴림" panose="020B0600000101010101" pitchFamily="34" charset="-127"/>
            </a:endParaRPr>
          </a:p>
        </p:txBody>
      </p:sp>
      <p:sp>
        <p:nvSpPr>
          <p:cNvPr id="20488" name="Rectangle 8"/>
          <p:cNvSpPr>
            <a:spLocks noChangeArrowheads="1"/>
          </p:cNvSpPr>
          <p:nvPr/>
        </p:nvSpPr>
        <p:spPr bwMode="auto">
          <a:xfrm>
            <a:off x="4572001" y="2849563"/>
            <a:ext cx="2252663" cy="7085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p>
            <a:pPr eaLnBrk="0" fontAlgn="base" hangingPunct="0">
              <a:spcBef>
                <a:spcPct val="0"/>
              </a:spcBef>
              <a:spcAft>
                <a:spcPct val="0"/>
              </a:spcAft>
            </a:pPr>
            <a:r>
              <a:rPr kumimoji="1" lang="en-US" altLang="ko-KR" sz="4000" b="1" smtClean="0">
                <a:solidFill>
                  <a:srgbClr val="FF0066"/>
                </a:solidFill>
                <a:latin typeface="바탕체" panose="02030609000101010101" pitchFamily="49" charset="-127"/>
                <a:ea typeface="바탕체" panose="02030609000101010101" pitchFamily="49" charset="-127"/>
              </a:rPr>
              <a:t>Matahari</a:t>
            </a:r>
            <a:endParaRPr kumimoji="1" lang="ko-KR" altLang="en-US" sz="4000" b="1">
              <a:solidFill>
                <a:srgbClr val="FF0066"/>
              </a:solidFill>
              <a:latin typeface="바탕체" panose="02030609000101010101" pitchFamily="49" charset="-127"/>
              <a:ea typeface="바탕체" panose="02030609000101010101" pitchFamily="49" charset="-127"/>
            </a:endParaRPr>
          </a:p>
        </p:txBody>
      </p:sp>
      <p:sp>
        <p:nvSpPr>
          <p:cNvPr id="20489" name="Rectangle 9"/>
          <p:cNvSpPr>
            <a:spLocks noChangeArrowheads="1"/>
          </p:cNvSpPr>
          <p:nvPr/>
        </p:nvSpPr>
        <p:spPr bwMode="auto">
          <a:xfrm>
            <a:off x="4648201" y="4983163"/>
            <a:ext cx="2606675" cy="13240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p>
            <a:pPr eaLnBrk="0" fontAlgn="base" hangingPunct="0">
              <a:spcBef>
                <a:spcPct val="0"/>
              </a:spcBef>
              <a:spcAft>
                <a:spcPct val="0"/>
              </a:spcAft>
            </a:pPr>
            <a:r>
              <a:rPr kumimoji="1" lang="en-US" altLang="ko-KR" sz="4000" b="1" smtClean="0">
                <a:solidFill>
                  <a:srgbClr val="FFFF00"/>
                </a:solidFill>
                <a:latin typeface="바탕체" panose="02030609000101010101" pitchFamily="49" charset="-127"/>
                <a:ea typeface="바탕체" panose="02030609000101010101" pitchFamily="49" charset="-127"/>
              </a:rPr>
              <a:t>Bulan</a:t>
            </a:r>
            <a:r>
              <a:rPr kumimoji="1" lang="ko-KR" altLang="en-US" sz="4000" b="1" smtClean="0">
                <a:solidFill>
                  <a:srgbClr val="FFFF00"/>
                </a:solidFill>
                <a:latin typeface="바탕체" panose="02030609000101010101" pitchFamily="49" charset="-127"/>
                <a:ea typeface="바탕체" panose="02030609000101010101" pitchFamily="49" charset="-127"/>
              </a:rPr>
              <a:t> </a:t>
            </a:r>
            <a:r>
              <a:rPr kumimoji="1" lang="en-US" altLang="ko-KR" sz="4000" b="1" smtClean="0">
                <a:solidFill>
                  <a:srgbClr val="FFFF00"/>
                </a:solidFill>
                <a:latin typeface="바탕체" panose="02030609000101010101" pitchFamily="49" charset="-127"/>
                <a:ea typeface="바탕체" panose="02030609000101010101" pitchFamily="49" charset="-127"/>
              </a:rPr>
              <a:t>Bintang</a:t>
            </a:r>
            <a:endParaRPr kumimoji="1" lang="ko-KR" altLang="en-US" sz="4000" b="1">
              <a:solidFill>
                <a:srgbClr val="FFFF00"/>
              </a:solidFill>
              <a:latin typeface="바탕체" panose="02030609000101010101" pitchFamily="49" charset="-127"/>
              <a:ea typeface="바탕체" panose="02030609000101010101" pitchFamily="49" charset="-127"/>
            </a:endParaRPr>
          </a:p>
        </p:txBody>
      </p:sp>
      <p:sp>
        <p:nvSpPr>
          <p:cNvPr id="20490" name="Rectangle 10"/>
          <p:cNvSpPr>
            <a:spLocks noChangeArrowheads="1"/>
          </p:cNvSpPr>
          <p:nvPr/>
        </p:nvSpPr>
        <p:spPr bwMode="auto">
          <a:xfrm>
            <a:off x="7254877" y="3475038"/>
            <a:ext cx="1779588" cy="5854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2075" tIns="46038" rIns="92075" bIns="46038">
            <a:spAutoFit/>
          </a:bodyPr>
          <a:lstStyle/>
          <a:p>
            <a:pPr eaLnBrk="0" fontAlgn="base" hangingPunct="0">
              <a:spcBef>
                <a:spcPct val="0"/>
              </a:spcBef>
              <a:spcAft>
                <a:spcPct val="0"/>
              </a:spcAft>
            </a:pPr>
            <a:r>
              <a:rPr kumimoji="1" lang="en-US" altLang="ko-KR" sz="3200" b="1" smtClean="0">
                <a:solidFill>
                  <a:srgbClr val="99FF99"/>
                </a:solidFill>
                <a:latin typeface="Arial" panose="020B0604020202020204" pitchFamily="34" charset="0"/>
                <a:ea typeface="돋움" panose="020B0600000101010101" pitchFamily="34" charset="-127"/>
              </a:rPr>
              <a:t>Terang</a:t>
            </a:r>
            <a:endParaRPr kumimoji="1" lang="ko-KR" altLang="en-US" sz="3200" b="1">
              <a:solidFill>
                <a:srgbClr val="99FF99"/>
              </a:solidFill>
              <a:effectLst>
                <a:outerShdw blurRad="38100" dist="38100" dir="2700000" algn="tl">
                  <a:srgbClr val="FFFFFF"/>
                </a:outerShdw>
              </a:effectLst>
              <a:latin typeface="Arial" panose="020B0604020202020204" pitchFamily="34" charset="0"/>
              <a:ea typeface="돋움" panose="020B0600000101010101" pitchFamily="34" charset="-127"/>
            </a:endParaRPr>
          </a:p>
        </p:txBody>
      </p:sp>
      <p:sp>
        <p:nvSpPr>
          <p:cNvPr id="20491" name="Rectangle 11"/>
          <p:cNvSpPr>
            <a:spLocks noChangeArrowheads="1"/>
          </p:cNvSpPr>
          <p:nvPr/>
        </p:nvSpPr>
        <p:spPr bwMode="auto">
          <a:xfrm>
            <a:off x="6934200" y="4770438"/>
            <a:ext cx="1524000" cy="5854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p>
            <a:pPr eaLnBrk="0" fontAlgn="base" hangingPunct="0">
              <a:spcBef>
                <a:spcPct val="0"/>
              </a:spcBef>
              <a:spcAft>
                <a:spcPct val="0"/>
              </a:spcAft>
            </a:pPr>
            <a:r>
              <a:rPr kumimoji="1" lang="en-US" altLang="ko-KR" sz="3200" smtClean="0">
                <a:solidFill>
                  <a:srgbClr val="9900FF"/>
                </a:solidFill>
                <a:latin typeface="Arial" panose="020B0604020202020204" pitchFamily="34" charset="0"/>
                <a:ea typeface="돋움" panose="020B0600000101010101" pitchFamily="34" charset="-127"/>
              </a:rPr>
              <a:t>Gelap</a:t>
            </a:r>
            <a:endParaRPr kumimoji="1" lang="ko-KR" altLang="en-US" sz="3200">
              <a:solidFill>
                <a:srgbClr val="A50021"/>
              </a:solidFill>
              <a:effectLst>
                <a:outerShdw blurRad="38100" dist="38100" dir="2700000" algn="tl">
                  <a:srgbClr val="FFFFFF"/>
                </a:outerShdw>
              </a:effectLst>
              <a:latin typeface="Arial" panose="020B0604020202020204" pitchFamily="34" charset="0"/>
              <a:ea typeface="돋움" panose="020B0600000101010101" pitchFamily="34" charset="-127"/>
            </a:endParaRPr>
          </a:p>
        </p:txBody>
      </p:sp>
      <p:sp>
        <p:nvSpPr>
          <p:cNvPr id="20492" name="AutoShape 12"/>
          <p:cNvSpPr>
            <a:spLocks noChangeArrowheads="1"/>
          </p:cNvSpPr>
          <p:nvPr/>
        </p:nvSpPr>
        <p:spPr bwMode="auto">
          <a:xfrm>
            <a:off x="3276600" y="2895600"/>
            <a:ext cx="1219200" cy="1219200"/>
          </a:xfrm>
          <a:prstGeom prst="irregularSeal2">
            <a:avLst/>
          </a:prstGeom>
          <a:solidFill>
            <a:srgbClr val="FF3300"/>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latinLnBrk="1">
              <a:spcBef>
                <a:spcPct val="0"/>
              </a:spcBef>
              <a:spcAft>
                <a:spcPct val="0"/>
              </a:spcAft>
            </a:pPr>
            <a:endParaRPr kumimoji="1" lang="en-US" sz="2400">
              <a:solidFill>
                <a:srgbClr val="FFFFCC"/>
              </a:solidFill>
              <a:latin typeface="Times New Roman" panose="02020603050405020304" pitchFamily="18" charset="0"/>
              <a:ea typeface="굴림" panose="020B0600000101010101" pitchFamily="34" charset="-127"/>
            </a:endParaRPr>
          </a:p>
        </p:txBody>
      </p:sp>
      <p:sp>
        <p:nvSpPr>
          <p:cNvPr id="20493" name="AutoShape 13"/>
          <p:cNvSpPr>
            <a:spLocks noChangeArrowheads="1"/>
          </p:cNvSpPr>
          <p:nvPr/>
        </p:nvSpPr>
        <p:spPr bwMode="auto">
          <a:xfrm>
            <a:off x="3733800" y="5181600"/>
            <a:ext cx="838200" cy="914400"/>
          </a:xfrm>
          <a:prstGeom prst="moon">
            <a:avLst>
              <a:gd name="adj" fmla="val 50000"/>
            </a:avLst>
          </a:prstGeom>
          <a:solidFill>
            <a:srgbClr val="FFFF66"/>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latinLnBrk="1">
              <a:spcBef>
                <a:spcPct val="0"/>
              </a:spcBef>
              <a:spcAft>
                <a:spcPct val="0"/>
              </a:spcAft>
            </a:pPr>
            <a:endParaRPr kumimoji="1" lang="en-US" sz="2400">
              <a:solidFill>
                <a:srgbClr val="FFFFCC"/>
              </a:solidFill>
              <a:latin typeface="Times New Roman" panose="02020603050405020304" pitchFamily="18" charset="0"/>
              <a:ea typeface="굴림" panose="020B0600000101010101" pitchFamily="34" charset="-127"/>
            </a:endParaRPr>
          </a:p>
        </p:txBody>
      </p:sp>
      <p:sp>
        <p:nvSpPr>
          <p:cNvPr id="14" name="Rectangle 2"/>
          <p:cNvSpPr>
            <a:spLocks noGrp="1" noChangeArrowheads="1"/>
          </p:cNvSpPr>
          <p:nvPr>
            <p:ph type="title"/>
          </p:nvPr>
        </p:nvSpPr>
        <p:spPr>
          <a:xfrm>
            <a:off x="304799" y="457200"/>
            <a:ext cx="11514667" cy="1143000"/>
          </a:xfrm>
          <a:noFill/>
          <a:ln/>
        </p:spPr>
        <p:txBody>
          <a:bodyPr anchor="ctr"/>
          <a:lstStyle/>
          <a:p>
            <a:pPr algn="l"/>
            <a:r>
              <a:rPr lang="en-US" altLang="ko-KR" b="1" smtClean="0"/>
              <a:t>Hari yang keempat</a:t>
            </a:r>
            <a:r>
              <a:rPr lang="en-US"/>
              <a:t>: </a:t>
            </a:r>
            <a:r>
              <a:rPr lang="he-IL" i="0">
                <a:solidFill>
                  <a:schemeClr val="tx1"/>
                </a:solidFill>
              </a:rPr>
              <a:t>רְבִיעִי</a:t>
            </a:r>
            <a:r>
              <a:rPr lang="en-US"/>
              <a:t> [rebi’i] </a:t>
            </a:r>
            <a:r>
              <a:rPr lang="en-US" altLang="ko-KR" b="1" smtClean="0"/>
              <a:t> / Kej. 1:14-19</a:t>
            </a:r>
            <a:endParaRPr lang="en-US" altLang="ko-KR" b="1"/>
          </a:p>
        </p:txBody>
      </p:sp>
    </p:spTree>
    <p:extLst>
      <p:ext uri="{BB962C8B-B14F-4D97-AF65-F5344CB8AC3E}">
        <p14:creationId xmlns:p14="http://schemas.microsoft.com/office/powerpoint/2010/main" val="4248726331"/>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10" name="Oval 6"/>
          <p:cNvSpPr>
            <a:spLocks noChangeArrowheads="1"/>
          </p:cNvSpPr>
          <p:nvPr/>
        </p:nvSpPr>
        <p:spPr bwMode="auto">
          <a:xfrm>
            <a:off x="2597150" y="1987550"/>
            <a:ext cx="6540500" cy="4102100"/>
          </a:xfrm>
          <a:prstGeom prst="ellipse">
            <a:avLst/>
          </a:prstGeom>
          <a:noFill/>
          <a:ln w="127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latinLnBrk="1">
              <a:spcBef>
                <a:spcPct val="0"/>
              </a:spcBef>
              <a:spcAft>
                <a:spcPct val="0"/>
              </a:spcAft>
            </a:pPr>
            <a:endParaRPr kumimoji="1" lang="en-US" sz="2400">
              <a:solidFill>
                <a:srgbClr val="FFFFCC"/>
              </a:solidFill>
              <a:latin typeface="Times New Roman" panose="02020603050405020304" pitchFamily="18" charset="0"/>
              <a:ea typeface="굴림" panose="020B0600000101010101" pitchFamily="34" charset="-127"/>
            </a:endParaRPr>
          </a:p>
        </p:txBody>
      </p:sp>
      <p:sp>
        <p:nvSpPr>
          <p:cNvPr id="21511" name="Line 7"/>
          <p:cNvSpPr>
            <a:spLocks noChangeShapeType="1"/>
          </p:cNvSpPr>
          <p:nvPr/>
        </p:nvSpPr>
        <p:spPr bwMode="auto">
          <a:xfrm>
            <a:off x="2667000" y="4114800"/>
            <a:ext cx="6400800"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latinLnBrk="1">
              <a:spcBef>
                <a:spcPct val="0"/>
              </a:spcBef>
              <a:spcAft>
                <a:spcPct val="0"/>
              </a:spcAft>
            </a:pPr>
            <a:endParaRPr kumimoji="1" lang="en-US" sz="2400">
              <a:solidFill>
                <a:srgbClr val="FFFFCC"/>
              </a:solidFill>
              <a:latin typeface="Times New Roman" panose="02020603050405020304" pitchFamily="18" charset="0"/>
              <a:ea typeface="굴림" panose="020B0600000101010101" pitchFamily="34" charset="-127"/>
            </a:endParaRPr>
          </a:p>
        </p:txBody>
      </p:sp>
      <p:sp>
        <p:nvSpPr>
          <p:cNvPr id="21512" name="Rectangle 8"/>
          <p:cNvSpPr>
            <a:spLocks noChangeArrowheads="1"/>
          </p:cNvSpPr>
          <p:nvPr/>
        </p:nvSpPr>
        <p:spPr bwMode="auto">
          <a:xfrm>
            <a:off x="3184525" y="2970213"/>
            <a:ext cx="1841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latinLnBrk="1">
              <a:spcBef>
                <a:spcPct val="0"/>
              </a:spcBef>
              <a:spcAft>
                <a:spcPct val="0"/>
              </a:spcAft>
            </a:pPr>
            <a:endParaRPr kumimoji="1" lang="en-US" sz="2400">
              <a:solidFill>
                <a:srgbClr val="FFFFCC"/>
              </a:solidFill>
              <a:latin typeface="Times New Roman" panose="02020603050405020304" pitchFamily="18" charset="0"/>
              <a:ea typeface="굴림" panose="020B0600000101010101" pitchFamily="34" charset="-127"/>
            </a:endParaRPr>
          </a:p>
        </p:txBody>
      </p:sp>
      <p:sp>
        <p:nvSpPr>
          <p:cNvPr id="21513" name="Rectangle 9"/>
          <p:cNvSpPr>
            <a:spLocks noChangeArrowheads="1"/>
          </p:cNvSpPr>
          <p:nvPr/>
        </p:nvSpPr>
        <p:spPr bwMode="auto">
          <a:xfrm>
            <a:off x="3679294" y="2627313"/>
            <a:ext cx="4570943" cy="13240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2075" tIns="46038" rIns="92075" bIns="46038">
            <a:spAutoFit/>
          </a:bodyPr>
          <a:lstStyle/>
          <a:p>
            <a:pPr algn="ctr" eaLnBrk="0" fontAlgn="base" hangingPunct="0">
              <a:spcBef>
                <a:spcPct val="0"/>
              </a:spcBef>
              <a:spcAft>
                <a:spcPct val="0"/>
              </a:spcAft>
            </a:pPr>
            <a:r>
              <a:rPr kumimoji="1" lang="en-US" altLang="ko-KR" sz="4000" b="1" smtClean="0">
                <a:solidFill>
                  <a:srgbClr val="FF0066"/>
                </a:solidFill>
                <a:latin typeface="바탕체" panose="02030609000101010101" pitchFamily="49" charset="-127"/>
                <a:ea typeface="바탕체" panose="02030609000101010101" pitchFamily="49" charset="-127"/>
              </a:rPr>
              <a:t>Burung di Ruang cakerawala</a:t>
            </a:r>
            <a:endParaRPr kumimoji="1" lang="ko-KR" altLang="en-US" sz="4000" b="1">
              <a:solidFill>
                <a:srgbClr val="FF0066"/>
              </a:solidFill>
              <a:latin typeface="바탕체" panose="02030609000101010101" pitchFamily="49" charset="-127"/>
              <a:ea typeface="바탕체" panose="02030609000101010101" pitchFamily="49" charset="-127"/>
            </a:endParaRPr>
          </a:p>
        </p:txBody>
      </p:sp>
      <p:sp>
        <p:nvSpPr>
          <p:cNvPr id="21514" name="Rectangle 10"/>
          <p:cNvSpPr>
            <a:spLocks noChangeArrowheads="1"/>
          </p:cNvSpPr>
          <p:nvPr/>
        </p:nvSpPr>
        <p:spPr bwMode="auto">
          <a:xfrm>
            <a:off x="3679294" y="4618038"/>
            <a:ext cx="4765675" cy="7085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p>
            <a:pPr algn="ctr" eaLnBrk="0" fontAlgn="base" hangingPunct="0">
              <a:spcBef>
                <a:spcPct val="0"/>
              </a:spcBef>
              <a:spcAft>
                <a:spcPct val="0"/>
              </a:spcAft>
            </a:pPr>
            <a:r>
              <a:rPr kumimoji="1" lang="en-US" altLang="ko-KR" sz="4000" smtClean="0">
                <a:solidFill>
                  <a:srgbClr val="FFFF00"/>
                </a:solidFill>
                <a:effectLst>
                  <a:outerShdw blurRad="38100" dist="38100" dir="2700000" algn="tl">
                    <a:srgbClr val="FFFFFF"/>
                  </a:outerShdw>
                </a:effectLst>
                <a:latin typeface="바탕체" panose="02030609000101010101" pitchFamily="49" charset="-127"/>
                <a:ea typeface="바탕체" panose="02030609000101010101" pitchFamily="49" charset="-127"/>
              </a:rPr>
              <a:t>Ikan di dalam Laut</a:t>
            </a:r>
            <a:endParaRPr kumimoji="1" lang="ko-KR" altLang="en-US" sz="4000" b="1">
              <a:solidFill>
                <a:srgbClr val="FFFF00"/>
              </a:solidFill>
              <a:latin typeface="바탕체" panose="02030609000101010101" pitchFamily="49" charset="-127"/>
              <a:ea typeface="바탕체" panose="02030609000101010101" pitchFamily="49" charset="-127"/>
            </a:endParaRPr>
          </a:p>
        </p:txBody>
      </p:sp>
      <p:sp>
        <p:nvSpPr>
          <p:cNvPr id="12" name="Rectangle 2"/>
          <p:cNvSpPr>
            <a:spLocks noGrp="1" noChangeArrowheads="1"/>
          </p:cNvSpPr>
          <p:nvPr>
            <p:ph type="title"/>
          </p:nvPr>
        </p:nvSpPr>
        <p:spPr>
          <a:xfrm>
            <a:off x="304799" y="457200"/>
            <a:ext cx="11514667" cy="1143000"/>
          </a:xfrm>
          <a:noFill/>
          <a:ln/>
        </p:spPr>
        <p:txBody>
          <a:bodyPr anchor="ctr"/>
          <a:lstStyle/>
          <a:p>
            <a:pPr algn="l"/>
            <a:r>
              <a:rPr lang="en-US" altLang="ko-KR" b="1" smtClean="0"/>
              <a:t>Hari yang kelima</a:t>
            </a:r>
            <a:r>
              <a:rPr lang="en-US"/>
              <a:t>: </a:t>
            </a:r>
            <a:r>
              <a:rPr lang="he-IL" b="1" i="0">
                <a:solidFill>
                  <a:schemeClr val="tx1"/>
                </a:solidFill>
              </a:rPr>
              <a:t> </a:t>
            </a:r>
            <a:r>
              <a:rPr lang="he-IL" i="0">
                <a:solidFill>
                  <a:schemeClr val="tx1"/>
                </a:solidFill>
              </a:rPr>
              <a:t>חֲמִישִׁ</a:t>
            </a:r>
            <a:r>
              <a:rPr lang="en-US" i="0">
                <a:solidFill>
                  <a:schemeClr val="tx1"/>
                </a:solidFill>
              </a:rPr>
              <a:t>[hamishi] </a:t>
            </a:r>
            <a:r>
              <a:rPr lang="en-US" altLang="ko-KR" b="1" smtClean="0"/>
              <a:t> / Kej. 1:20-23</a:t>
            </a:r>
            <a:endParaRPr lang="en-US" altLang="ko-KR" b="1"/>
          </a:p>
        </p:txBody>
      </p:sp>
    </p:spTree>
    <p:extLst>
      <p:ext uri="{BB962C8B-B14F-4D97-AF65-F5344CB8AC3E}">
        <p14:creationId xmlns:p14="http://schemas.microsoft.com/office/powerpoint/2010/main" val="4180009020"/>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82" name="Oval 6"/>
          <p:cNvSpPr>
            <a:spLocks noChangeArrowheads="1"/>
          </p:cNvSpPr>
          <p:nvPr/>
        </p:nvSpPr>
        <p:spPr bwMode="auto">
          <a:xfrm>
            <a:off x="2667000" y="2209800"/>
            <a:ext cx="7073900" cy="3727450"/>
          </a:xfrm>
          <a:prstGeom prst="ellipse">
            <a:avLst/>
          </a:prstGeom>
          <a:noFill/>
          <a:ln w="127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latinLnBrk="1">
              <a:spcBef>
                <a:spcPct val="0"/>
              </a:spcBef>
              <a:spcAft>
                <a:spcPct val="0"/>
              </a:spcAft>
            </a:pPr>
            <a:endParaRPr kumimoji="1" lang="en-US" sz="2400">
              <a:solidFill>
                <a:srgbClr val="FFFFCC"/>
              </a:solidFill>
              <a:latin typeface="Times New Roman" panose="02020603050405020304" pitchFamily="18" charset="0"/>
              <a:ea typeface="굴림" panose="020B0600000101010101" pitchFamily="34" charset="-127"/>
            </a:endParaRPr>
          </a:p>
        </p:txBody>
      </p:sp>
      <p:sp>
        <p:nvSpPr>
          <p:cNvPr id="24583" name="Line 7"/>
          <p:cNvSpPr>
            <a:spLocks noChangeShapeType="1"/>
          </p:cNvSpPr>
          <p:nvPr/>
        </p:nvSpPr>
        <p:spPr bwMode="auto">
          <a:xfrm>
            <a:off x="2667000" y="4038600"/>
            <a:ext cx="7010400"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latinLnBrk="1">
              <a:spcBef>
                <a:spcPct val="0"/>
              </a:spcBef>
              <a:spcAft>
                <a:spcPct val="0"/>
              </a:spcAft>
            </a:pPr>
            <a:endParaRPr kumimoji="1" lang="en-US" sz="2400">
              <a:solidFill>
                <a:srgbClr val="FFFFCC"/>
              </a:solidFill>
              <a:latin typeface="Times New Roman" panose="02020603050405020304" pitchFamily="18" charset="0"/>
              <a:ea typeface="굴림" panose="020B0600000101010101" pitchFamily="34" charset="-127"/>
            </a:endParaRPr>
          </a:p>
        </p:txBody>
      </p:sp>
      <p:sp>
        <p:nvSpPr>
          <p:cNvPr id="24584" name="Rectangle 8"/>
          <p:cNvSpPr>
            <a:spLocks noChangeArrowheads="1"/>
          </p:cNvSpPr>
          <p:nvPr/>
        </p:nvSpPr>
        <p:spPr bwMode="auto">
          <a:xfrm>
            <a:off x="3336925" y="3122613"/>
            <a:ext cx="1841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latinLnBrk="1">
              <a:spcBef>
                <a:spcPct val="0"/>
              </a:spcBef>
              <a:spcAft>
                <a:spcPct val="0"/>
              </a:spcAft>
            </a:pPr>
            <a:endParaRPr kumimoji="1" lang="en-US" sz="2400">
              <a:solidFill>
                <a:srgbClr val="FFFFCC"/>
              </a:solidFill>
              <a:latin typeface="Times New Roman" panose="02020603050405020304" pitchFamily="18" charset="0"/>
              <a:ea typeface="굴림" panose="020B0600000101010101" pitchFamily="34" charset="-127"/>
            </a:endParaRPr>
          </a:p>
        </p:txBody>
      </p:sp>
      <p:sp>
        <p:nvSpPr>
          <p:cNvPr id="24585" name="Rectangle 9"/>
          <p:cNvSpPr>
            <a:spLocks noChangeArrowheads="1"/>
          </p:cNvSpPr>
          <p:nvPr/>
        </p:nvSpPr>
        <p:spPr bwMode="auto">
          <a:xfrm>
            <a:off x="4191000" y="2409719"/>
            <a:ext cx="4326466" cy="13240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2075" tIns="46038" rIns="92075" bIns="46038">
            <a:spAutoFit/>
          </a:bodyPr>
          <a:lstStyle/>
          <a:p>
            <a:pPr algn="ctr" eaLnBrk="0" fontAlgn="base" hangingPunct="0">
              <a:spcBef>
                <a:spcPct val="0"/>
              </a:spcBef>
              <a:spcAft>
                <a:spcPct val="0"/>
              </a:spcAft>
            </a:pPr>
            <a:r>
              <a:rPr kumimoji="1" lang="en-US" altLang="ko-KR" sz="4000" b="1" smtClean="0">
                <a:solidFill>
                  <a:srgbClr val="FF0066"/>
                </a:solidFill>
                <a:effectLst>
                  <a:outerShdw blurRad="38100" dist="38100" dir="2700000" algn="tl">
                    <a:srgbClr val="FFFFFF"/>
                  </a:outerShdw>
                </a:effectLst>
                <a:latin typeface="바탕체" panose="02030609000101010101" pitchFamily="49" charset="-127"/>
                <a:ea typeface="바탕체" panose="02030609000101010101" pitchFamily="49" charset="-127"/>
              </a:rPr>
              <a:t>Manusia</a:t>
            </a:r>
          </a:p>
          <a:p>
            <a:pPr algn="ctr" eaLnBrk="0" fontAlgn="base" hangingPunct="0">
              <a:spcBef>
                <a:spcPct val="0"/>
              </a:spcBef>
              <a:spcAft>
                <a:spcPct val="0"/>
              </a:spcAft>
            </a:pPr>
            <a:r>
              <a:rPr kumimoji="1" lang="en-US" altLang="ko-KR" sz="4000" b="1" smtClean="0">
                <a:solidFill>
                  <a:srgbClr val="FF0066"/>
                </a:solidFill>
                <a:effectLst>
                  <a:outerShdw blurRad="38100" dist="38100" dir="2700000" algn="tl">
                    <a:srgbClr val="FFFFFF"/>
                  </a:outerShdw>
                </a:effectLst>
                <a:latin typeface="바탕체" panose="02030609000101010101" pitchFamily="49" charset="-127"/>
                <a:ea typeface="바탕체" panose="02030609000101010101" pitchFamily="49" charset="-127"/>
              </a:rPr>
              <a:t>Lelaki Perempuan</a:t>
            </a:r>
            <a:endParaRPr kumimoji="1" lang="ko-KR" altLang="en-US" sz="4000" b="1">
              <a:solidFill>
                <a:srgbClr val="FF0066"/>
              </a:solidFill>
              <a:latin typeface="바탕체" panose="02030609000101010101" pitchFamily="49" charset="-127"/>
              <a:ea typeface="바탕체" panose="02030609000101010101" pitchFamily="49" charset="-127"/>
            </a:endParaRPr>
          </a:p>
        </p:txBody>
      </p:sp>
      <p:sp>
        <p:nvSpPr>
          <p:cNvPr id="24586" name="Rectangle 10"/>
          <p:cNvSpPr>
            <a:spLocks noChangeArrowheads="1"/>
          </p:cNvSpPr>
          <p:nvPr/>
        </p:nvSpPr>
        <p:spPr bwMode="auto">
          <a:xfrm>
            <a:off x="3971395" y="4293937"/>
            <a:ext cx="4765675" cy="13240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p>
            <a:pPr algn="ctr" eaLnBrk="0" fontAlgn="base" hangingPunct="0">
              <a:spcBef>
                <a:spcPct val="0"/>
              </a:spcBef>
              <a:spcAft>
                <a:spcPct val="0"/>
              </a:spcAft>
            </a:pPr>
            <a:r>
              <a:rPr kumimoji="1" lang="en-US" altLang="ko-KR" sz="4000" b="1" smtClean="0">
                <a:solidFill>
                  <a:srgbClr val="FFFF00"/>
                </a:solidFill>
                <a:latin typeface="바탕체" panose="02030609000101010101" pitchFamily="49" charset="-127"/>
                <a:ea typeface="바탕체" panose="02030609000101010101" pitchFamily="49" charset="-127"/>
              </a:rPr>
              <a:t>Makhluk Hidip</a:t>
            </a:r>
          </a:p>
          <a:p>
            <a:pPr algn="ctr" eaLnBrk="0" fontAlgn="base" hangingPunct="0">
              <a:spcBef>
                <a:spcPct val="0"/>
              </a:spcBef>
              <a:spcAft>
                <a:spcPct val="0"/>
              </a:spcAft>
            </a:pPr>
            <a:r>
              <a:rPr kumimoji="1" lang="en-US" altLang="ko-KR" sz="4000" b="1" smtClean="0">
                <a:solidFill>
                  <a:srgbClr val="FFFF00"/>
                </a:solidFill>
                <a:latin typeface="바탕체" panose="02030609000101010101" pitchFamily="49" charset="-127"/>
                <a:ea typeface="바탕체" panose="02030609000101010101" pitchFamily="49" charset="-127"/>
              </a:rPr>
              <a:t>Binatang-Binatang</a:t>
            </a:r>
            <a:endParaRPr kumimoji="1" lang="ko-KR" altLang="en-US" sz="4000" b="1">
              <a:solidFill>
                <a:srgbClr val="FFFF00"/>
              </a:solidFill>
              <a:latin typeface="바탕체" panose="02030609000101010101" pitchFamily="49" charset="-127"/>
              <a:ea typeface="바탕체" panose="02030609000101010101" pitchFamily="49" charset="-127"/>
            </a:endParaRPr>
          </a:p>
        </p:txBody>
      </p:sp>
      <p:sp>
        <p:nvSpPr>
          <p:cNvPr id="11" name="Rectangle 2"/>
          <p:cNvSpPr>
            <a:spLocks noGrp="1" noChangeArrowheads="1"/>
          </p:cNvSpPr>
          <p:nvPr>
            <p:ph type="title"/>
          </p:nvPr>
        </p:nvSpPr>
        <p:spPr>
          <a:xfrm>
            <a:off x="304799" y="457200"/>
            <a:ext cx="11514667" cy="1143000"/>
          </a:xfrm>
          <a:noFill/>
          <a:ln/>
        </p:spPr>
        <p:txBody>
          <a:bodyPr anchor="ctr"/>
          <a:lstStyle/>
          <a:p>
            <a:pPr algn="l"/>
            <a:r>
              <a:rPr lang="en-US" altLang="ko-KR" b="1" smtClean="0"/>
              <a:t>Hari yang keenam</a:t>
            </a:r>
            <a:r>
              <a:rPr lang="en-US"/>
              <a:t>: </a:t>
            </a:r>
            <a:r>
              <a:rPr lang="he-IL" b="1" i="0">
                <a:solidFill>
                  <a:schemeClr val="tx1"/>
                </a:solidFill>
              </a:rPr>
              <a:t> </a:t>
            </a:r>
            <a:r>
              <a:rPr lang="he-IL" i="0">
                <a:solidFill>
                  <a:schemeClr val="tx1"/>
                </a:solidFill>
              </a:rPr>
              <a:t>שִׁשִּׁי</a:t>
            </a:r>
            <a:r>
              <a:rPr lang="en-US" i="0">
                <a:solidFill>
                  <a:schemeClr val="tx1"/>
                </a:solidFill>
              </a:rPr>
              <a:t>[shisshi] </a:t>
            </a:r>
            <a:r>
              <a:rPr lang="en-US" altLang="ko-KR" b="1" smtClean="0"/>
              <a:t> / Kej. 1:24-31</a:t>
            </a:r>
            <a:endParaRPr lang="en-US" altLang="ko-KR" b="1"/>
          </a:p>
        </p:txBody>
      </p:sp>
    </p:spTree>
    <p:extLst>
      <p:ext uri="{BB962C8B-B14F-4D97-AF65-F5344CB8AC3E}">
        <p14:creationId xmlns:p14="http://schemas.microsoft.com/office/powerpoint/2010/main" val="414269897"/>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97036" y="85024"/>
            <a:ext cx="11874831" cy="1143000"/>
          </a:xfrm>
          <a:noFill/>
          <a:ln/>
        </p:spPr>
        <p:txBody>
          <a:bodyPr anchor="ctr"/>
          <a:lstStyle/>
          <a:p>
            <a:pPr algn="ctr"/>
            <a:r>
              <a:rPr lang="en-US" altLang="ko-KR" b="1" smtClean="0">
                <a:solidFill>
                  <a:srgbClr val="FF0033"/>
                </a:solidFill>
              </a:rPr>
              <a:t>Allah ialah </a:t>
            </a:r>
            <a:r>
              <a:rPr lang="en-US" altLang="ko-KR" b="1" smtClean="0">
                <a:solidFill>
                  <a:schemeClr val="tx1"/>
                </a:solidFill>
              </a:rPr>
              <a:t>Subjek</a:t>
            </a:r>
            <a:r>
              <a:rPr lang="en-US" altLang="ko-KR" b="1" smtClean="0">
                <a:solidFill>
                  <a:srgbClr val="FF0033"/>
                </a:solidFill>
              </a:rPr>
              <a:t> dalam penciptaan Jagat Raya</a:t>
            </a:r>
            <a:endParaRPr lang="ko-KR" altLang="en-US" b="1">
              <a:solidFill>
                <a:srgbClr val="FF0033"/>
              </a:solidFill>
            </a:endParaRPr>
          </a:p>
        </p:txBody>
      </p:sp>
      <p:sp>
        <p:nvSpPr>
          <p:cNvPr id="25603" name="Line 3"/>
          <p:cNvSpPr>
            <a:spLocks noChangeShapeType="1"/>
          </p:cNvSpPr>
          <p:nvPr/>
        </p:nvSpPr>
        <p:spPr bwMode="auto">
          <a:xfrm>
            <a:off x="1295401" y="2667000"/>
            <a:ext cx="10134600" cy="15874"/>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latinLnBrk="1">
              <a:spcBef>
                <a:spcPct val="0"/>
              </a:spcBef>
              <a:spcAft>
                <a:spcPct val="0"/>
              </a:spcAft>
            </a:pPr>
            <a:endParaRPr kumimoji="1" lang="en-US" sz="2400">
              <a:solidFill>
                <a:srgbClr val="FFFFCC"/>
              </a:solidFill>
              <a:latin typeface="Times New Roman" panose="02020603050405020304" pitchFamily="18" charset="0"/>
              <a:ea typeface="굴림" panose="020B0600000101010101" pitchFamily="34" charset="-127"/>
            </a:endParaRPr>
          </a:p>
        </p:txBody>
      </p:sp>
      <p:sp>
        <p:nvSpPr>
          <p:cNvPr id="25604" name="Line 4"/>
          <p:cNvSpPr>
            <a:spLocks noChangeShapeType="1"/>
          </p:cNvSpPr>
          <p:nvPr/>
        </p:nvSpPr>
        <p:spPr bwMode="auto">
          <a:xfrm>
            <a:off x="6543508" y="2247900"/>
            <a:ext cx="0" cy="83820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latinLnBrk="1">
              <a:spcBef>
                <a:spcPct val="0"/>
              </a:spcBef>
              <a:spcAft>
                <a:spcPct val="0"/>
              </a:spcAft>
            </a:pPr>
            <a:endParaRPr kumimoji="1" lang="en-US" sz="2400">
              <a:solidFill>
                <a:srgbClr val="FFFFCC"/>
              </a:solidFill>
              <a:latin typeface="Times New Roman" panose="02020603050405020304" pitchFamily="18" charset="0"/>
              <a:ea typeface="굴림" panose="020B0600000101010101" pitchFamily="34" charset="-127"/>
            </a:endParaRPr>
          </a:p>
        </p:txBody>
      </p:sp>
      <p:sp>
        <p:nvSpPr>
          <p:cNvPr id="25607" name="Line 7"/>
          <p:cNvSpPr>
            <a:spLocks noChangeShapeType="1"/>
          </p:cNvSpPr>
          <p:nvPr/>
        </p:nvSpPr>
        <p:spPr bwMode="auto">
          <a:xfrm>
            <a:off x="2929467" y="2209800"/>
            <a:ext cx="0" cy="99060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latinLnBrk="1">
              <a:spcBef>
                <a:spcPct val="0"/>
              </a:spcBef>
              <a:spcAft>
                <a:spcPct val="0"/>
              </a:spcAft>
            </a:pPr>
            <a:endParaRPr kumimoji="1" lang="en-US" sz="2400">
              <a:solidFill>
                <a:srgbClr val="FFFFCC"/>
              </a:solidFill>
              <a:latin typeface="Times New Roman" panose="02020603050405020304" pitchFamily="18" charset="0"/>
              <a:ea typeface="굴림" panose="020B0600000101010101" pitchFamily="34" charset="-127"/>
            </a:endParaRPr>
          </a:p>
        </p:txBody>
      </p:sp>
      <p:sp>
        <p:nvSpPr>
          <p:cNvPr id="25608" name="Line 8"/>
          <p:cNvSpPr>
            <a:spLocks noChangeShapeType="1"/>
          </p:cNvSpPr>
          <p:nvPr/>
        </p:nvSpPr>
        <p:spPr bwMode="auto">
          <a:xfrm>
            <a:off x="4748745" y="2209800"/>
            <a:ext cx="0" cy="91440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latinLnBrk="1">
              <a:spcBef>
                <a:spcPct val="0"/>
              </a:spcBef>
              <a:spcAft>
                <a:spcPct val="0"/>
              </a:spcAft>
            </a:pPr>
            <a:endParaRPr kumimoji="1" lang="en-US" sz="2400">
              <a:solidFill>
                <a:srgbClr val="FFFFCC"/>
              </a:solidFill>
              <a:latin typeface="Times New Roman" panose="02020603050405020304" pitchFamily="18" charset="0"/>
              <a:ea typeface="굴림" panose="020B0600000101010101" pitchFamily="34" charset="-127"/>
            </a:endParaRPr>
          </a:p>
        </p:txBody>
      </p:sp>
      <p:sp>
        <p:nvSpPr>
          <p:cNvPr id="25609" name="Line 9"/>
          <p:cNvSpPr>
            <a:spLocks noChangeShapeType="1"/>
          </p:cNvSpPr>
          <p:nvPr/>
        </p:nvSpPr>
        <p:spPr bwMode="auto">
          <a:xfrm>
            <a:off x="8348134" y="2263774"/>
            <a:ext cx="0" cy="83820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latinLnBrk="1">
              <a:spcBef>
                <a:spcPct val="0"/>
              </a:spcBef>
              <a:spcAft>
                <a:spcPct val="0"/>
              </a:spcAft>
            </a:pPr>
            <a:endParaRPr kumimoji="1" lang="en-US" sz="2400">
              <a:solidFill>
                <a:srgbClr val="FFFFCC"/>
              </a:solidFill>
              <a:latin typeface="Times New Roman" panose="02020603050405020304" pitchFamily="18" charset="0"/>
              <a:ea typeface="굴림" panose="020B0600000101010101" pitchFamily="34" charset="-127"/>
            </a:endParaRPr>
          </a:p>
        </p:txBody>
      </p:sp>
      <p:sp>
        <p:nvSpPr>
          <p:cNvPr id="25610" name="Line 10"/>
          <p:cNvSpPr>
            <a:spLocks noChangeShapeType="1"/>
          </p:cNvSpPr>
          <p:nvPr/>
        </p:nvSpPr>
        <p:spPr bwMode="auto">
          <a:xfrm>
            <a:off x="10049934" y="2362200"/>
            <a:ext cx="0" cy="76200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latinLnBrk="1">
              <a:spcBef>
                <a:spcPct val="0"/>
              </a:spcBef>
              <a:spcAft>
                <a:spcPct val="0"/>
              </a:spcAft>
            </a:pPr>
            <a:endParaRPr kumimoji="1" lang="en-US" sz="2400">
              <a:solidFill>
                <a:srgbClr val="FFFFCC"/>
              </a:solidFill>
              <a:latin typeface="Times New Roman" panose="02020603050405020304" pitchFamily="18" charset="0"/>
              <a:ea typeface="굴림" panose="020B0600000101010101" pitchFamily="34" charset="-127"/>
            </a:endParaRPr>
          </a:p>
        </p:txBody>
      </p:sp>
      <p:sp>
        <p:nvSpPr>
          <p:cNvPr id="25611" name="Line 11"/>
          <p:cNvSpPr>
            <a:spLocks noChangeShapeType="1"/>
          </p:cNvSpPr>
          <p:nvPr/>
        </p:nvSpPr>
        <p:spPr bwMode="auto">
          <a:xfrm>
            <a:off x="11430001" y="1355196"/>
            <a:ext cx="0" cy="2607203"/>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latinLnBrk="1">
              <a:spcBef>
                <a:spcPct val="0"/>
              </a:spcBef>
              <a:spcAft>
                <a:spcPct val="0"/>
              </a:spcAft>
            </a:pPr>
            <a:endParaRPr kumimoji="1" lang="en-US" sz="2400">
              <a:solidFill>
                <a:srgbClr val="FFFFCC"/>
              </a:solidFill>
              <a:latin typeface="Times New Roman" panose="02020603050405020304" pitchFamily="18" charset="0"/>
              <a:ea typeface="굴림" panose="020B0600000101010101" pitchFamily="34" charset="-127"/>
            </a:endParaRPr>
          </a:p>
        </p:txBody>
      </p:sp>
      <p:sp>
        <p:nvSpPr>
          <p:cNvPr id="25612" name="Rectangle 12"/>
          <p:cNvSpPr>
            <a:spLocks noChangeArrowheads="1"/>
          </p:cNvSpPr>
          <p:nvPr/>
        </p:nvSpPr>
        <p:spPr bwMode="auto">
          <a:xfrm>
            <a:off x="1686613" y="1690688"/>
            <a:ext cx="9469635" cy="5238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2075" tIns="46038" rIns="92075" bIns="46038">
            <a:spAutoFit/>
          </a:bodyPr>
          <a:lstStyle/>
          <a:p>
            <a:pPr eaLnBrk="0" fontAlgn="base" hangingPunct="0">
              <a:spcBef>
                <a:spcPct val="0"/>
              </a:spcBef>
              <a:spcAft>
                <a:spcPct val="0"/>
              </a:spcAft>
            </a:pPr>
            <a:r>
              <a:rPr kumimoji="1" lang="en-US" altLang="ko-KR" sz="2800" b="1">
                <a:solidFill>
                  <a:srgbClr val="FFFFCC"/>
                </a:solidFill>
                <a:latin typeface="Arial" panose="020B0604020202020204" pitchFamily="34" charset="0"/>
                <a:ea typeface="돋움" panose="020B0600000101010101" pitchFamily="34" charset="-127"/>
              </a:rPr>
              <a:t> 1          </a:t>
            </a:r>
            <a:r>
              <a:rPr kumimoji="1" lang="en-US" altLang="ko-KR" sz="2800" b="1" smtClean="0">
                <a:solidFill>
                  <a:srgbClr val="FFFFCC"/>
                </a:solidFill>
                <a:latin typeface="Arial" panose="020B0604020202020204" pitchFamily="34" charset="0"/>
                <a:ea typeface="돋움" panose="020B0600000101010101" pitchFamily="34" charset="-127"/>
              </a:rPr>
              <a:t>       </a:t>
            </a:r>
            <a:r>
              <a:rPr kumimoji="1" lang="en-US" altLang="ko-KR" sz="2800" b="1">
                <a:solidFill>
                  <a:srgbClr val="FFFFCC"/>
                </a:solidFill>
                <a:latin typeface="Arial" panose="020B0604020202020204" pitchFamily="34" charset="0"/>
                <a:ea typeface="돋움" panose="020B0600000101010101" pitchFamily="34" charset="-127"/>
              </a:rPr>
              <a:t>2         </a:t>
            </a:r>
            <a:r>
              <a:rPr kumimoji="1" lang="en-US" altLang="ko-KR" sz="2800" b="1" smtClean="0">
                <a:solidFill>
                  <a:srgbClr val="FFFFCC"/>
                </a:solidFill>
                <a:latin typeface="Arial" panose="020B0604020202020204" pitchFamily="34" charset="0"/>
                <a:ea typeface="돋움" panose="020B0600000101010101" pitchFamily="34" charset="-127"/>
              </a:rPr>
              <a:t>       </a:t>
            </a:r>
            <a:r>
              <a:rPr kumimoji="1" lang="en-US" altLang="ko-KR" sz="2800" b="1">
                <a:solidFill>
                  <a:srgbClr val="FFFFCC"/>
                </a:solidFill>
                <a:latin typeface="Arial" panose="020B0604020202020204" pitchFamily="34" charset="0"/>
                <a:ea typeface="돋움" panose="020B0600000101010101" pitchFamily="34" charset="-127"/>
              </a:rPr>
              <a:t>3           </a:t>
            </a:r>
            <a:r>
              <a:rPr kumimoji="1" lang="en-US" altLang="ko-KR" sz="2800" b="1" smtClean="0">
                <a:solidFill>
                  <a:srgbClr val="FFFFCC"/>
                </a:solidFill>
                <a:latin typeface="Arial" panose="020B0604020202020204" pitchFamily="34" charset="0"/>
                <a:ea typeface="돋움" panose="020B0600000101010101" pitchFamily="34" charset="-127"/>
              </a:rPr>
              <a:t>      </a:t>
            </a:r>
            <a:r>
              <a:rPr kumimoji="1" lang="en-US" altLang="ko-KR" sz="2800" b="1">
                <a:solidFill>
                  <a:srgbClr val="FFFFCC"/>
                </a:solidFill>
                <a:latin typeface="Arial" panose="020B0604020202020204" pitchFamily="34" charset="0"/>
                <a:ea typeface="돋움" panose="020B0600000101010101" pitchFamily="34" charset="-127"/>
              </a:rPr>
              <a:t>4          </a:t>
            </a:r>
            <a:r>
              <a:rPr kumimoji="1" lang="en-US" altLang="ko-KR" sz="2800" b="1" smtClean="0">
                <a:solidFill>
                  <a:srgbClr val="FFFFCC"/>
                </a:solidFill>
                <a:latin typeface="Arial" panose="020B0604020202020204" pitchFamily="34" charset="0"/>
                <a:ea typeface="돋움" panose="020B0600000101010101" pitchFamily="34" charset="-127"/>
              </a:rPr>
              <a:t>     </a:t>
            </a:r>
            <a:r>
              <a:rPr kumimoji="1" lang="en-US" altLang="ko-KR" sz="2800" b="1">
                <a:solidFill>
                  <a:srgbClr val="FFFFCC"/>
                </a:solidFill>
                <a:latin typeface="Arial" panose="020B0604020202020204" pitchFamily="34" charset="0"/>
                <a:ea typeface="돋움" panose="020B0600000101010101" pitchFamily="34" charset="-127"/>
              </a:rPr>
              <a:t>5      </a:t>
            </a:r>
            <a:r>
              <a:rPr kumimoji="1" lang="en-US" altLang="ko-KR" sz="2800" b="1" smtClean="0">
                <a:solidFill>
                  <a:srgbClr val="FFFFCC"/>
                </a:solidFill>
                <a:latin typeface="Arial" panose="020B0604020202020204" pitchFamily="34" charset="0"/>
                <a:ea typeface="돋움" panose="020B0600000101010101" pitchFamily="34" charset="-127"/>
              </a:rPr>
              <a:t>       </a:t>
            </a:r>
            <a:r>
              <a:rPr kumimoji="1" lang="en-US" altLang="ko-KR" sz="2800" b="1">
                <a:solidFill>
                  <a:srgbClr val="FFFFCC"/>
                </a:solidFill>
                <a:latin typeface="Arial" panose="020B0604020202020204" pitchFamily="34" charset="0"/>
                <a:ea typeface="돋움" panose="020B0600000101010101" pitchFamily="34" charset="-127"/>
              </a:rPr>
              <a:t>6</a:t>
            </a:r>
          </a:p>
        </p:txBody>
      </p:sp>
      <p:sp>
        <p:nvSpPr>
          <p:cNvPr id="25613" name="Rectangle 13"/>
          <p:cNvSpPr>
            <a:spLocks noChangeArrowheads="1"/>
          </p:cNvSpPr>
          <p:nvPr/>
        </p:nvSpPr>
        <p:spPr bwMode="auto">
          <a:xfrm>
            <a:off x="2270126" y="1143001"/>
            <a:ext cx="2436813" cy="6469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p>
            <a:pPr eaLnBrk="0" fontAlgn="base" hangingPunct="0">
              <a:spcBef>
                <a:spcPct val="0"/>
              </a:spcBef>
              <a:spcAft>
                <a:spcPct val="0"/>
              </a:spcAft>
            </a:pPr>
            <a:r>
              <a:rPr kumimoji="1" lang="en-US" altLang="ko-KR" sz="3600" smtClean="0">
                <a:solidFill>
                  <a:srgbClr val="99FFFF"/>
                </a:solidFill>
                <a:latin typeface="Arial" panose="020B0604020202020204" pitchFamily="34" charset="0"/>
                <a:ea typeface="돋움" panose="020B0600000101010101" pitchFamily="34" charset="-127"/>
              </a:rPr>
              <a:t>Ruang</a:t>
            </a:r>
            <a:endParaRPr kumimoji="1" lang="ko-KR" altLang="en-US" sz="3600">
              <a:solidFill>
                <a:srgbClr val="99FFFF"/>
              </a:solidFill>
              <a:latin typeface="Arial" panose="020B0604020202020204" pitchFamily="34" charset="0"/>
              <a:ea typeface="돋움" panose="020B0600000101010101" pitchFamily="34" charset="-127"/>
            </a:endParaRPr>
          </a:p>
        </p:txBody>
      </p:sp>
      <p:sp>
        <p:nvSpPr>
          <p:cNvPr id="25614" name="Rectangle 14"/>
          <p:cNvSpPr>
            <a:spLocks noChangeArrowheads="1"/>
          </p:cNvSpPr>
          <p:nvPr/>
        </p:nvSpPr>
        <p:spPr bwMode="auto">
          <a:xfrm>
            <a:off x="6399575" y="1202623"/>
            <a:ext cx="5030426" cy="4623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2075" tIns="46038" rIns="92075" bIns="46038">
            <a:spAutoFit/>
          </a:bodyPr>
          <a:lstStyle/>
          <a:p>
            <a:pPr eaLnBrk="0" fontAlgn="base" hangingPunct="0">
              <a:spcBef>
                <a:spcPct val="0"/>
              </a:spcBef>
              <a:spcAft>
                <a:spcPct val="0"/>
              </a:spcAft>
            </a:pPr>
            <a:r>
              <a:rPr kumimoji="1" lang="en-US" altLang="ko-KR" sz="2400" b="1" smtClean="0">
                <a:solidFill>
                  <a:srgbClr val="00FF99"/>
                </a:solidFill>
                <a:latin typeface="Arial" panose="020B0604020202020204" pitchFamily="34" charset="0"/>
                <a:ea typeface="돋움" panose="020B0600000101010101" pitchFamily="34" charset="-127"/>
              </a:rPr>
              <a:t>Pengisian</a:t>
            </a:r>
            <a:endParaRPr kumimoji="1" lang="ko-KR" altLang="en-US" sz="2400" b="1">
              <a:solidFill>
                <a:srgbClr val="00FF99"/>
              </a:solidFill>
              <a:latin typeface="Arial" panose="020B0604020202020204" pitchFamily="34" charset="0"/>
              <a:ea typeface="돋움" panose="020B0600000101010101" pitchFamily="34" charset="-127"/>
            </a:endParaRPr>
          </a:p>
        </p:txBody>
      </p:sp>
      <p:sp>
        <p:nvSpPr>
          <p:cNvPr id="25615" name="Rectangle 15"/>
          <p:cNvSpPr>
            <a:spLocks noChangeArrowheads="1"/>
          </p:cNvSpPr>
          <p:nvPr/>
        </p:nvSpPr>
        <p:spPr bwMode="auto">
          <a:xfrm>
            <a:off x="3077967" y="3474244"/>
            <a:ext cx="6811101" cy="5191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2075" tIns="46038" rIns="92075" bIns="46038">
            <a:spAutoFit/>
          </a:bodyPr>
          <a:lstStyle/>
          <a:p>
            <a:pPr algn="ctr" eaLnBrk="0" fontAlgn="base" hangingPunct="0">
              <a:spcBef>
                <a:spcPct val="0"/>
              </a:spcBef>
              <a:spcAft>
                <a:spcPct val="0"/>
              </a:spcAft>
            </a:pPr>
            <a:r>
              <a:rPr kumimoji="1" lang="en-US" altLang="ko-KR" sz="2400" smtClean="0">
                <a:solidFill>
                  <a:srgbClr val="FFFFCC"/>
                </a:solidFill>
                <a:latin typeface="Arial" panose="020B0604020202020204" pitchFamily="34" charset="0"/>
                <a:ea typeface="돋움" panose="020B0600000101010101" pitchFamily="34" charset="-127"/>
              </a:rPr>
              <a:t> </a:t>
            </a:r>
            <a:r>
              <a:rPr kumimoji="1" lang="en-US" altLang="ko-KR" sz="2800" b="1" smtClean="0">
                <a:solidFill>
                  <a:srgbClr val="99FF33"/>
                </a:solidFill>
                <a:latin typeface="Arial" panose="020B0604020202020204" pitchFamily="34" charset="0"/>
                <a:ea typeface="돋움" panose="020B0600000101010101" pitchFamily="34" charset="-127"/>
              </a:rPr>
              <a:t>Ruang</a:t>
            </a:r>
            <a:r>
              <a:rPr kumimoji="1" lang="ko-KR" altLang="en-US" sz="2800" b="1" smtClean="0">
                <a:solidFill>
                  <a:srgbClr val="99FF33"/>
                </a:solidFill>
                <a:latin typeface="Arial" panose="020B0604020202020204" pitchFamily="34" charset="0"/>
                <a:ea typeface="돋움" panose="020B0600000101010101" pitchFamily="34" charset="-127"/>
              </a:rPr>
              <a:t>               </a:t>
            </a:r>
            <a:r>
              <a:rPr kumimoji="1" lang="en-US" altLang="ko-KR" sz="2800" b="1" smtClean="0">
                <a:solidFill>
                  <a:srgbClr val="99FF33"/>
                </a:solidFill>
                <a:latin typeface="Arial" panose="020B0604020202020204" pitchFamily="34" charset="0"/>
                <a:ea typeface="돋움" panose="020B0600000101010101" pitchFamily="34" charset="-127"/>
              </a:rPr>
              <a:t>Perbuntukan</a:t>
            </a:r>
            <a:r>
              <a:rPr kumimoji="1" lang="ko-KR" altLang="en-US" sz="2800" b="1" smtClean="0">
                <a:solidFill>
                  <a:srgbClr val="99FF33"/>
                </a:solidFill>
                <a:latin typeface="Arial" panose="020B0604020202020204" pitchFamily="34" charset="0"/>
                <a:ea typeface="돋움" panose="020B0600000101010101" pitchFamily="34" charset="-127"/>
              </a:rPr>
              <a:t>        </a:t>
            </a:r>
            <a:r>
              <a:rPr kumimoji="1" lang="en-US" altLang="ko-KR" sz="2800" b="1" smtClean="0">
                <a:solidFill>
                  <a:srgbClr val="99FF33"/>
                </a:solidFill>
                <a:latin typeface="Arial" panose="020B0604020202020204" pitchFamily="34" charset="0"/>
                <a:ea typeface="돋움" panose="020B0600000101010101" pitchFamily="34" charset="-127"/>
              </a:rPr>
              <a:t>Masa</a:t>
            </a:r>
            <a:endParaRPr kumimoji="1" lang="ko-KR" altLang="en-US" sz="2800" b="1">
              <a:solidFill>
                <a:srgbClr val="99FF33"/>
              </a:solidFill>
              <a:latin typeface="Arial" panose="020B0604020202020204" pitchFamily="34" charset="0"/>
              <a:ea typeface="돋움" panose="020B0600000101010101" pitchFamily="34" charset="-127"/>
            </a:endParaRPr>
          </a:p>
        </p:txBody>
      </p:sp>
      <p:sp>
        <p:nvSpPr>
          <p:cNvPr id="25616" name="Rectangle 16"/>
          <p:cNvSpPr>
            <a:spLocks noChangeArrowheads="1"/>
          </p:cNvSpPr>
          <p:nvPr/>
        </p:nvSpPr>
        <p:spPr bwMode="auto">
          <a:xfrm>
            <a:off x="762001" y="4309393"/>
            <a:ext cx="11429999" cy="12009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2075" tIns="46038" rIns="92075" bIns="46038">
            <a:spAutoFit/>
          </a:bodyPr>
          <a:lstStyle/>
          <a:p>
            <a:pPr eaLnBrk="0" fontAlgn="base" hangingPunct="0">
              <a:spcBef>
                <a:spcPct val="0"/>
              </a:spcBef>
              <a:spcAft>
                <a:spcPct val="0"/>
              </a:spcAft>
            </a:pPr>
            <a:r>
              <a:rPr kumimoji="1" lang="en-US" altLang="ko-KR" sz="2400" b="1" smtClean="0">
                <a:solidFill>
                  <a:srgbClr val="FFFF00"/>
                </a:solidFill>
                <a:latin typeface="Arial" panose="020B0604020202020204" pitchFamily="34" charset="0"/>
                <a:ea typeface="돋움" panose="020B0600000101010101" pitchFamily="34" charset="-127"/>
              </a:rPr>
              <a:t>  Langit, Bumi</a:t>
            </a:r>
            <a:r>
              <a:rPr kumimoji="1" lang="ko-KR" altLang="en-US" sz="2400" b="1" smtClean="0">
                <a:solidFill>
                  <a:srgbClr val="FFFF00"/>
                </a:solidFill>
                <a:latin typeface="Arial" panose="020B0604020202020204" pitchFamily="34" charset="0"/>
                <a:ea typeface="돋움" panose="020B0600000101010101" pitchFamily="34" charset="-127"/>
              </a:rPr>
              <a:t>           </a:t>
            </a:r>
            <a:r>
              <a:rPr kumimoji="1" lang="en-US" altLang="ko-KR" sz="2400" b="1" smtClean="0">
                <a:solidFill>
                  <a:srgbClr val="FFFF00"/>
                </a:solidFill>
                <a:latin typeface="Arial" panose="020B0604020202020204" pitchFamily="34" charset="0"/>
                <a:ea typeface="돋움" panose="020B0600000101010101" pitchFamily="34" charset="-127"/>
              </a:rPr>
              <a:t>Air</a:t>
            </a:r>
            <a:r>
              <a:rPr kumimoji="1" lang="ko-KR" altLang="en-US" sz="2400" b="1" smtClean="0">
                <a:solidFill>
                  <a:srgbClr val="FFFF00"/>
                </a:solidFill>
                <a:latin typeface="Arial" panose="020B0604020202020204" pitchFamily="34" charset="0"/>
                <a:ea typeface="돋움" panose="020B0600000101010101" pitchFamily="34" charset="-127"/>
              </a:rPr>
              <a:t>          </a:t>
            </a:r>
            <a:r>
              <a:rPr kumimoji="1" lang="en-US" altLang="ko-KR" sz="2400" b="1" smtClean="0">
                <a:solidFill>
                  <a:srgbClr val="FFFF00"/>
                </a:solidFill>
                <a:latin typeface="Arial" panose="020B0604020202020204" pitchFamily="34" charset="0"/>
                <a:ea typeface="돋움" panose="020B0600000101010101" pitchFamily="34" charset="-127"/>
              </a:rPr>
              <a:t>Daratan</a:t>
            </a:r>
            <a:r>
              <a:rPr kumimoji="1" lang="ko-KR" altLang="en-US" sz="2400" b="1" smtClean="0">
                <a:solidFill>
                  <a:srgbClr val="FFFF00"/>
                </a:solidFill>
                <a:latin typeface="Arial" panose="020B0604020202020204" pitchFamily="34" charset="0"/>
                <a:ea typeface="돋움" panose="020B0600000101010101" pitchFamily="34" charset="-127"/>
              </a:rPr>
              <a:t>         </a:t>
            </a:r>
            <a:r>
              <a:rPr kumimoji="1" lang="en-US" altLang="ko-KR" sz="2400" b="1" smtClean="0">
                <a:solidFill>
                  <a:srgbClr val="FFFF00"/>
                </a:solidFill>
                <a:latin typeface="Arial" panose="020B0604020202020204" pitchFamily="34" charset="0"/>
                <a:ea typeface="돋움" panose="020B0600000101010101" pitchFamily="34" charset="-127"/>
              </a:rPr>
              <a:t>Matahari</a:t>
            </a:r>
            <a:r>
              <a:rPr kumimoji="1" lang="ko-KR" altLang="en-US" sz="2400" b="1" smtClean="0">
                <a:solidFill>
                  <a:srgbClr val="FFFF00"/>
                </a:solidFill>
                <a:latin typeface="Arial" panose="020B0604020202020204" pitchFamily="34" charset="0"/>
                <a:ea typeface="돋움" panose="020B0600000101010101" pitchFamily="34" charset="-127"/>
              </a:rPr>
              <a:t>      </a:t>
            </a:r>
            <a:r>
              <a:rPr kumimoji="1" lang="en-US" altLang="ko-KR" sz="2400" b="1" smtClean="0">
                <a:solidFill>
                  <a:srgbClr val="FFFF00"/>
                </a:solidFill>
                <a:latin typeface="Arial" panose="020B0604020202020204" pitchFamily="34" charset="0"/>
                <a:ea typeface="돋움" panose="020B0600000101010101" pitchFamily="34" charset="-127"/>
              </a:rPr>
              <a:t>Burung</a:t>
            </a:r>
            <a:r>
              <a:rPr kumimoji="1" lang="ko-KR" altLang="en-US" sz="2400" b="1" smtClean="0">
                <a:solidFill>
                  <a:srgbClr val="FFFF00"/>
                </a:solidFill>
                <a:latin typeface="Arial" panose="020B0604020202020204" pitchFamily="34" charset="0"/>
                <a:ea typeface="돋움" panose="020B0600000101010101" pitchFamily="34" charset="-127"/>
              </a:rPr>
              <a:t>     </a:t>
            </a:r>
            <a:r>
              <a:rPr kumimoji="1" lang="en-US" altLang="ko-KR" sz="2400" b="1" smtClean="0">
                <a:solidFill>
                  <a:srgbClr val="FFFF00"/>
                </a:solidFill>
                <a:latin typeface="Arial" panose="020B0604020202020204" pitchFamily="34" charset="0"/>
                <a:ea typeface="돋움" panose="020B0600000101010101" pitchFamily="34" charset="-127"/>
              </a:rPr>
              <a:t>Makhluk</a:t>
            </a:r>
            <a:endParaRPr kumimoji="1" lang="ko-KR" altLang="en-US" sz="2400" b="1">
              <a:solidFill>
                <a:srgbClr val="FFFF00"/>
              </a:solidFill>
              <a:latin typeface="Arial" panose="020B0604020202020204" pitchFamily="34" charset="0"/>
              <a:ea typeface="돋움" panose="020B0600000101010101" pitchFamily="34" charset="-127"/>
            </a:endParaRPr>
          </a:p>
          <a:p>
            <a:pPr eaLnBrk="0" fontAlgn="base" hangingPunct="0">
              <a:spcBef>
                <a:spcPct val="0"/>
              </a:spcBef>
              <a:spcAft>
                <a:spcPct val="0"/>
              </a:spcAft>
            </a:pPr>
            <a:r>
              <a:rPr kumimoji="1" lang="en-US" altLang="ko-KR" sz="2400" b="1" smtClean="0">
                <a:solidFill>
                  <a:srgbClr val="FFFF00"/>
                </a:solidFill>
                <a:latin typeface="Arial" panose="020B0604020202020204" pitchFamily="34" charset="0"/>
                <a:ea typeface="돋움" panose="020B0600000101010101" pitchFamily="34" charset="-127"/>
              </a:rPr>
              <a:t>     Kosong</a:t>
            </a:r>
            <a:r>
              <a:rPr kumimoji="1" lang="ko-KR" altLang="en-US" sz="2400" b="1" smtClean="0">
                <a:solidFill>
                  <a:srgbClr val="FFFF00"/>
                </a:solidFill>
                <a:latin typeface="Arial" panose="020B0604020202020204" pitchFamily="34" charset="0"/>
                <a:ea typeface="돋움" panose="020B0600000101010101" pitchFamily="34" charset="-127"/>
              </a:rPr>
              <a:t>        </a:t>
            </a:r>
            <a:r>
              <a:rPr kumimoji="1" lang="en-US" altLang="ko-KR" sz="2400" b="1" smtClean="0">
                <a:solidFill>
                  <a:srgbClr val="FFFF00"/>
                </a:solidFill>
                <a:latin typeface="Arial" panose="020B0604020202020204" pitchFamily="34" charset="0"/>
                <a:ea typeface="돋움" panose="020B0600000101010101" pitchFamily="34" charset="-127"/>
              </a:rPr>
              <a:t>cakerawala</a:t>
            </a:r>
            <a:r>
              <a:rPr kumimoji="1" lang="ko-KR" altLang="en-US" sz="2400" b="1" smtClean="0">
                <a:solidFill>
                  <a:srgbClr val="FFFF00"/>
                </a:solidFill>
                <a:latin typeface="Arial" panose="020B0604020202020204" pitchFamily="34" charset="0"/>
                <a:ea typeface="돋움" panose="020B0600000101010101" pitchFamily="34" charset="-127"/>
              </a:rPr>
              <a:t>    </a:t>
            </a:r>
            <a:r>
              <a:rPr kumimoji="1" lang="en-US" altLang="ko-KR" sz="2400" b="1" smtClean="0">
                <a:solidFill>
                  <a:srgbClr val="FFFF00"/>
                </a:solidFill>
                <a:latin typeface="Arial" panose="020B0604020202020204" pitchFamily="34" charset="0"/>
                <a:ea typeface="돋움" panose="020B0600000101010101" pitchFamily="34" charset="-127"/>
              </a:rPr>
              <a:t>Samudera</a:t>
            </a:r>
            <a:r>
              <a:rPr kumimoji="1" lang="ko-KR" altLang="en-US" sz="2400" b="1" smtClean="0">
                <a:solidFill>
                  <a:srgbClr val="FFFF00"/>
                </a:solidFill>
                <a:latin typeface="Arial" panose="020B0604020202020204" pitchFamily="34" charset="0"/>
                <a:ea typeface="돋움" panose="020B0600000101010101" pitchFamily="34" charset="-127"/>
              </a:rPr>
              <a:t>         </a:t>
            </a:r>
            <a:r>
              <a:rPr kumimoji="1" lang="en-US" altLang="ko-KR" sz="2400" b="1" smtClean="0">
                <a:solidFill>
                  <a:srgbClr val="FFFF00"/>
                </a:solidFill>
                <a:latin typeface="Arial" panose="020B0604020202020204" pitchFamily="34" charset="0"/>
                <a:ea typeface="돋움" panose="020B0600000101010101" pitchFamily="34" charset="-127"/>
              </a:rPr>
              <a:t>Bulan</a:t>
            </a:r>
            <a:r>
              <a:rPr kumimoji="1" lang="ko-KR" altLang="en-US" sz="2400" b="1" smtClean="0">
                <a:solidFill>
                  <a:srgbClr val="FFFF00"/>
                </a:solidFill>
                <a:latin typeface="Arial" panose="020B0604020202020204" pitchFamily="34" charset="0"/>
                <a:ea typeface="돋움" panose="020B0600000101010101" pitchFamily="34" charset="-127"/>
              </a:rPr>
              <a:t>          </a:t>
            </a:r>
            <a:r>
              <a:rPr kumimoji="1" lang="en-US" altLang="ko-KR" sz="2400" b="1" smtClean="0">
                <a:solidFill>
                  <a:srgbClr val="FFFF00"/>
                </a:solidFill>
                <a:latin typeface="Arial" panose="020B0604020202020204" pitchFamily="34" charset="0"/>
                <a:ea typeface="돋움" panose="020B0600000101010101" pitchFamily="34" charset="-127"/>
              </a:rPr>
              <a:t>Udara        Lelaki</a:t>
            </a:r>
          </a:p>
          <a:p>
            <a:pPr eaLnBrk="0" fontAlgn="base" hangingPunct="0">
              <a:spcBef>
                <a:spcPct val="0"/>
              </a:spcBef>
              <a:spcAft>
                <a:spcPct val="0"/>
              </a:spcAft>
            </a:pPr>
            <a:r>
              <a:rPr kumimoji="1" lang="en-US" altLang="ko-KR" sz="2400" b="1" smtClean="0">
                <a:solidFill>
                  <a:srgbClr val="FFFF00"/>
                </a:solidFill>
                <a:latin typeface="Arial" panose="020B0604020202020204" pitchFamily="34" charset="0"/>
                <a:ea typeface="돋움" panose="020B0600000101010101" pitchFamily="34" charset="-127"/>
              </a:rPr>
              <a:t>  Gelap Gulita           Air</a:t>
            </a:r>
            <a:r>
              <a:rPr kumimoji="1" lang="ko-KR" altLang="en-US" sz="2400" b="1" smtClean="0">
                <a:solidFill>
                  <a:srgbClr val="FFFF00"/>
                </a:solidFill>
                <a:latin typeface="Arial" panose="020B0604020202020204" pitchFamily="34" charset="0"/>
                <a:ea typeface="돋움" panose="020B0600000101010101" pitchFamily="34" charset="-127"/>
              </a:rPr>
              <a:t>        </a:t>
            </a:r>
            <a:r>
              <a:rPr kumimoji="1" lang="en-US" altLang="ko-KR" sz="2400" b="1" smtClean="0">
                <a:solidFill>
                  <a:srgbClr val="FFFF00"/>
                </a:solidFill>
                <a:latin typeface="Arial" panose="020B0604020202020204" pitchFamily="34" charset="0"/>
                <a:ea typeface="돋움" panose="020B0600000101010101" pitchFamily="34" charset="-127"/>
              </a:rPr>
              <a:t>Tumbuhan</a:t>
            </a:r>
            <a:r>
              <a:rPr kumimoji="1" lang="ko-KR" altLang="en-US" sz="2400" b="1" smtClean="0">
                <a:solidFill>
                  <a:srgbClr val="FFFF00"/>
                </a:solidFill>
                <a:latin typeface="Arial" panose="020B0604020202020204" pitchFamily="34" charset="0"/>
                <a:ea typeface="돋움" panose="020B0600000101010101" pitchFamily="34" charset="-127"/>
              </a:rPr>
              <a:t>      </a:t>
            </a:r>
            <a:r>
              <a:rPr kumimoji="1" lang="en-US" altLang="ko-KR" sz="2400" b="1" smtClean="0">
                <a:solidFill>
                  <a:srgbClr val="FFFF00"/>
                </a:solidFill>
                <a:latin typeface="Arial" panose="020B0604020202020204" pitchFamily="34" charset="0"/>
                <a:ea typeface="돋움" panose="020B0600000101010101" pitchFamily="34" charset="-127"/>
              </a:rPr>
              <a:t>Bintang</a:t>
            </a:r>
            <a:r>
              <a:rPr kumimoji="1" lang="ko-KR" altLang="en-US" sz="2400" b="1" smtClean="0">
                <a:solidFill>
                  <a:srgbClr val="FFFF00"/>
                </a:solidFill>
                <a:latin typeface="Arial" panose="020B0604020202020204" pitchFamily="34" charset="0"/>
                <a:ea typeface="돋움" panose="020B0600000101010101" pitchFamily="34" charset="-127"/>
              </a:rPr>
              <a:t>          </a:t>
            </a:r>
            <a:r>
              <a:rPr kumimoji="1" lang="en-US" altLang="ko-KR" sz="2400" b="1" smtClean="0">
                <a:solidFill>
                  <a:srgbClr val="FFFF00"/>
                </a:solidFill>
                <a:latin typeface="Arial" panose="020B0604020202020204" pitchFamily="34" charset="0"/>
                <a:ea typeface="돋움" panose="020B0600000101010101" pitchFamily="34" charset="-127"/>
              </a:rPr>
              <a:t>Ikan</a:t>
            </a:r>
            <a:r>
              <a:rPr kumimoji="1" lang="ko-KR" altLang="en-US" sz="2400" b="1" smtClean="0">
                <a:solidFill>
                  <a:srgbClr val="FFFF00"/>
                </a:solidFill>
                <a:latin typeface="Arial" panose="020B0604020202020204" pitchFamily="34" charset="0"/>
                <a:ea typeface="돋움" panose="020B0600000101010101" pitchFamily="34" charset="-127"/>
              </a:rPr>
              <a:t>       </a:t>
            </a:r>
            <a:r>
              <a:rPr kumimoji="1" lang="en-US" altLang="ko-KR" sz="2400" b="1" smtClean="0">
                <a:solidFill>
                  <a:srgbClr val="FFFF00"/>
                </a:solidFill>
                <a:latin typeface="Arial" panose="020B0604020202020204" pitchFamily="34" charset="0"/>
                <a:ea typeface="돋움" panose="020B0600000101010101" pitchFamily="34" charset="-127"/>
              </a:rPr>
              <a:t>Perempuan</a:t>
            </a:r>
            <a:r>
              <a:rPr kumimoji="1" lang="ko-KR" altLang="en-US" sz="2400" b="1" smtClean="0">
                <a:solidFill>
                  <a:srgbClr val="FFFF00"/>
                </a:solidFill>
                <a:latin typeface="Arial" panose="020B0604020202020204" pitchFamily="34" charset="0"/>
                <a:ea typeface="돋움" panose="020B0600000101010101" pitchFamily="34" charset="-127"/>
              </a:rPr>
              <a:t>      </a:t>
            </a:r>
            <a:endParaRPr kumimoji="1" lang="ko-KR" altLang="en-US" sz="2400" b="1">
              <a:solidFill>
                <a:srgbClr val="FFFF00"/>
              </a:solidFill>
              <a:latin typeface="Arial" panose="020B0604020202020204" pitchFamily="34" charset="0"/>
              <a:ea typeface="돋움" panose="020B0600000101010101" pitchFamily="34" charset="-127"/>
            </a:endParaRPr>
          </a:p>
        </p:txBody>
      </p:sp>
      <p:sp>
        <p:nvSpPr>
          <p:cNvPr id="25617" name="Rectangle 17"/>
          <p:cNvSpPr>
            <a:spLocks noChangeArrowheads="1"/>
          </p:cNvSpPr>
          <p:nvPr/>
        </p:nvSpPr>
        <p:spPr bwMode="auto">
          <a:xfrm>
            <a:off x="97036" y="1355196"/>
            <a:ext cx="924612" cy="35380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square" lIns="92075" tIns="46038" rIns="92075" bIns="46038">
            <a:spAutoFit/>
          </a:bodyPr>
          <a:lstStyle/>
          <a:p>
            <a:pPr eaLnBrk="0" fontAlgn="base" hangingPunct="0">
              <a:spcBef>
                <a:spcPct val="0"/>
              </a:spcBef>
              <a:spcAft>
                <a:spcPct val="0"/>
              </a:spcAft>
            </a:pPr>
            <a:r>
              <a:rPr kumimoji="1" lang="en-US" altLang="ko-KR" sz="4800" smtClean="0">
                <a:solidFill>
                  <a:srgbClr val="FF0033"/>
                </a:solidFill>
                <a:latin typeface="Arial" panose="020B0604020202020204" pitchFamily="34" charset="0"/>
                <a:ea typeface="돋움" panose="020B0600000101010101" pitchFamily="34" charset="-127"/>
              </a:rPr>
              <a:t>Selamanya</a:t>
            </a:r>
            <a:endParaRPr kumimoji="1" lang="ko-KR" altLang="en-US" sz="2400">
              <a:solidFill>
                <a:srgbClr val="FF0033"/>
              </a:solidFill>
              <a:latin typeface="Arial" panose="020B0604020202020204" pitchFamily="34" charset="0"/>
              <a:ea typeface="돋움" panose="020B0600000101010101" pitchFamily="34" charset="-127"/>
            </a:endParaRPr>
          </a:p>
        </p:txBody>
      </p:sp>
      <p:sp>
        <p:nvSpPr>
          <p:cNvPr id="25618" name="Rectangle 18"/>
          <p:cNvSpPr>
            <a:spLocks noChangeArrowheads="1"/>
          </p:cNvSpPr>
          <p:nvPr/>
        </p:nvSpPr>
        <p:spPr bwMode="auto">
          <a:xfrm>
            <a:off x="762001" y="5867401"/>
            <a:ext cx="10803465" cy="5238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2075" tIns="46038" rIns="92075" bIns="46038">
            <a:spAutoFit/>
          </a:bodyPr>
          <a:lstStyle/>
          <a:p>
            <a:pPr eaLnBrk="0" fontAlgn="base" hangingPunct="0">
              <a:spcBef>
                <a:spcPct val="0"/>
              </a:spcBef>
              <a:spcAft>
                <a:spcPct val="0"/>
              </a:spcAft>
            </a:pPr>
            <a:r>
              <a:rPr kumimoji="1" lang="en-US" altLang="ko-KR" sz="2800" b="1" smtClean="0">
                <a:solidFill>
                  <a:srgbClr val="66FFFF"/>
                </a:solidFill>
                <a:latin typeface="Arial" panose="020B0604020202020204" pitchFamily="34" charset="0"/>
                <a:ea typeface="돋움" panose="020B0600000101010101" pitchFamily="34" charset="-127"/>
              </a:rPr>
              <a:t>Cahaya dan Gepal Gulita </a:t>
            </a:r>
            <a:r>
              <a:rPr kumimoji="1" lang="ko-KR" altLang="en-US" sz="2800" b="1" smtClean="0">
                <a:solidFill>
                  <a:srgbClr val="66FFFF"/>
                </a:solidFill>
                <a:latin typeface="Arial" panose="020B0604020202020204" pitchFamily="34" charset="0"/>
                <a:ea typeface="돋움" panose="020B0600000101010101" pitchFamily="34" charset="-127"/>
              </a:rPr>
              <a:t>                            </a:t>
            </a:r>
            <a:r>
              <a:rPr kumimoji="1" lang="en-US" altLang="ko-KR" sz="2800" b="1" smtClean="0">
                <a:solidFill>
                  <a:srgbClr val="FF99FF"/>
                </a:solidFill>
                <a:latin typeface="Arial" panose="020B0604020202020204" pitchFamily="34" charset="0"/>
                <a:ea typeface="돋움" panose="020B0600000101010101" pitchFamily="34" charset="-127"/>
              </a:rPr>
              <a:t>Terang dan</a:t>
            </a:r>
            <a:r>
              <a:rPr kumimoji="1" lang="ko-KR" altLang="en-US" sz="2800" b="1" smtClean="0">
                <a:solidFill>
                  <a:srgbClr val="FF99FF"/>
                </a:solidFill>
                <a:latin typeface="Arial" panose="020B0604020202020204" pitchFamily="34" charset="0"/>
                <a:ea typeface="돋움" panose="020B0600000101010101" pitchFamily="34" charset="-127"/>
              </a:rPr>
              <a:t> </a:t>
            </a:r>
            <a:r>
              <a:rPr kumimoji="1" lang="en-US" altLang="ko-KR" sz="2800" b="1" smtClean="0">
                <a:solidFill>
                  <a:srgbClr val="FF99FF"/>
                </a:solidFill>
                <a:latin typeface="Arial" panose="020B0604020202020204" pitchFamily="34" charset="0"/>
                <a:ea typeface="돋움" panose="020B0600000101010101" pitchFamily="34" charset="-127"/>
              </a:rPr>
              <a:t>Gelap</a:t>
            </a:r>
            <a:endParaRPr kumimoji="1" lang="ko-KR" altLang="en-US" sz="2800" b="1">
              <a:solidFill>
                <a:srgbClr val="FF99FF"/>
              </a:solidFill>
              <a:latin typeface="Arial" panose="020B0604020202020204" pitchFamily="34" charset="0"/>
              <a:ea typeface="돋움" panose="020B0600000101010101" pitchFamily="34" charset="-127"/>
            </a:endParaRPr>
          </a:p>
        </p:txBody>
      </p:sp>
      <p:graphicFrame>
        <p:nvGraphicFramePr>
          <p:cNvPr id="25619" name="Object 19"/>
          <p:cNvGraphicFramePr>
            <a:graphicFrameLocks/>
          </p:cNvGraphicFramePr>
          <p:nvPr>
            <p:extLst>
              <p:ext uri="{D42A27DB-BD31-4B8C-83A1-F6EECF244321}">
                <p14:modId xmlns:p14="http://schemas.microsoft.com/office/powerpoint/2010/main" val="4108770856"/>
              </p:ext>
            </p:extLst>
          </p:nvPr>
        </p:nvGraphicFramePr>
        <p:xfrm>
          <a:off x="6064417" y="5588824"/>
          <a:ext cx="838200" cy="1143000"/>
        </p:xfrm>
        <a:graphic>
          <a:graphicData uri="http://schemas.openxmlformats.org/presentationml/2006/ole">
            <mc:AlternateContent xmlns:mc="http://schemas.openxmlformats.org/markup-compatibility/2006">
              <mc:Choice xmlns:v="urn:schemas-microsoft-com:vml" Requires="v">
                <p:oleObj spid="_x0000_s1100" name="ClipArt" r:id="rId4" imgW="2471400" imgH="3659040" progId="MS_ClipArt_Gallery.2">
                  <p:embed/>
                </p:oleObj>
              </mc:Choice>
              <mc:Fallback>
                <p:oleObj name="ClipArt" r:id="rId4" imgW="2471400" imgH="3659040" progId="MS_ClipArt_Gallery.2">
                  <p:embed/>
                  <p:pic>
                    <p:nvPicPr>
                      <p:cNvPr id="25619" name="Object 19"/>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64417" y="5588824"/>
                        <a:ext cx="8382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2" name="Arc 5"/>
          <p:cNvSpPr>
            <a:spLocks/>
          </p:cNvSpPr>
          <p:nvPr/>
        </p:nvSpPr>
        <p:spPr bwMode="auto">
          <a:xfrm>
            <a:off x="762001" y="1203326"/>
            <a:ext cx="533400" cy="160020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0"/>
                </a:moveTo>
                <a:cubicBezTo>
                  <a:pt x="11929" y="0"/>
                  <a:pt x="21600" y="9670"/>
                  <a:pt x="21600" y="21600"/>
                </a:cubicBezTo>
              </a:path>
              <a:path w="21600" h="21600" stroke="0" extrusionOk="0">
                <a:moveTo>
                  <a:pt x="0" y="0"/>
                </a:moveTo>
                <a:cubicBezTo>
                  <a:pt x="11929" y="0"/>
                  <a:pt x="21600" y="9670"/>
                  <a:pt x="21600" y="21600"/>
                </a:cubicBezTo>
                <a:lnTo>
                  <a:pt x="0" y="21600"/>
                </a:lnTo>
                <a:close/>
              </a:path>
            </a:pathLst>
          </a:custGeom>
          <a:noFill/>
          <a:ln w="12700" cap="rnd">
            <a:solidFill>
              <a:schemeClr val="tx1"/>
            </a:solidFill>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latinLnBrk="1">
              <a:spcBef>
                <a:spcPct val="0"/>
              </a:spcBef>
              <a:spcAft>
                <a:spcPct val="0"/>
              </a:spcAft>
            </a:pPr>
            <a:endParaRPr kumimoji="1" lang="en-US" sz="2400">
              <a:solidFill>
                <a:srgbClr val="FFFFCC"/>
              </a:solidFill>
              <a:latin typeface="Times New Roman" panose="02020603050405020304" pitchFamily="18" charset="0"/>
              <a:ea typeface="굴림" panose="020B0600000101010101" pitchFamily="34" charset="-127"/>
            </a:endParaRPr>
          </a:p>
        </p:txBody>
      </p:sp>
      <p:sp>
        <p:nvSpPr>
          <p:cNvPr id="23" name="Arc 6"/>
          <p:cNvSpPr>
            <a:spLocks/>
          </p:cNvSpPr>
          <p:nvPr/>
        </p:nvSpPr>
        <p:spPr bwMode="auto">
          <a:xfrm>
            <a:off x="762001" y="2801938"/>
            <a:ext cx="533400" cy="1676400"/>
          </a:xfrm>
          <a:custGeom>
            <a:avLst/>
            <a:gdLst>
              <a:gd name="G0" fmla="+- 0 0 0"/>
              <a:gd name="G1" fmla="+- 0 0 0"/>
              <a:gd name="G2" fmla="+- 21600 0 0"/>
              <a:gd name="T0" fmla="*/ 21600 w 21600"/>
              <a:gd name="T1" fmla="*/ 0 h 21600"/>
              <a:gd name="T2" fmla="*/ 0 w 21600"/>
              <a:gd name="T3" fmla="*/ 21600 h 21600"/>
              <a:gd name="T4" fmla="*/ 0 w 21600"/>
              <a:gd name="T5" fmla="*/ 0 h 21600"/>
            </a:gdLst>
            <a:ahLst/>
            <a:cxnLst>
              <a:cxn ang="0">
                <a:pos x="T0" y="T1"/>
              </a:cxn>
              <a:cxn ang="0">
                <a:pos x="T2" y="T3"/>
              </a:cxn>
              <a:cxn ang="0">
                <a:pos x="T4" y="T5"/>
              </a:cxn>
            </a:cxnLst>
            <a:rect l="0" t="0" r="r" b="b"/>
            <a:pathLst>
              <a:path w="21600" h="21600" fill="none" extrusionOk="0">
                <a:moveTo>
                  <a:pt x="21600" y="0"/>
                </a:moveTo>
                <a:cubicBezTo>
                  <a:pt x="21600" y="11929"/>
                  <a:pt x="11929" y="21599"/>
                  <a:pt x="0" y="21599"/>
                </a:cubicBezTo>
              </a:path>
              <a:path w="21600" h="21600" stroke="0" extrusionOk="0">
                <a:moveTo>
                  <a:pt x="21600" y="0"/>
                </a:moveTo>
                <a:cubicBezTo>
                  <a:pt x="21600" y="11929"/>
                  <a:pt x="11929" y="21599"/>
                  <a:pt x="0" y="21599"/>
                </a:cubicBezTo>
                <a:lnTo>
                  <a:pt x="0" y="0"/>
                </a:lnTo>
                <a:close/>
              </a:path>
            </a:pathLst>
          </a:custGeom>
          <a:noFill/>
          <a:ln w="12700" cap="rnd">
            <a:solidFill>
              <a:schemeClr val="tx1"/>
            </a:solidFill>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latinLnBrk="1">
              <a:spcBef>
                <a:spcPct val="0"/>
              </a:spcBef>
              <a:spcAft>
                <a:spcPct val="0"/>
              </a:spcAft>
            </a:pPr>
            <a:endParaRPr kumimoji="1" lang="en-US" sz="2400">
              <a:solidFill>
                <a:srgbClr val="FFFFCC"/>
              </a:solidFill>
              <a:latin typeface="Times New Roman" panose="02020603050405020304" pitchFamily="18" charset="0"/>
              <a:ea typeface="굴림" panose="020B0600000101010101" pitchFamily="34" charset="-127"/>
            </a:endParaRPr>
          </a:p>
        </p:txBody>
      </p:sp>
    </p:spTree>
    <p:extLst>
      <p:ext uri="{BB962C8B-B14F-4D97-AF65-F5344CB8AC3E}">
        <p14:creationId xmlns:p14="http://schemas.microsoft.com/office/powerpoint/2010/main" val="3836557342"/>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12651" y="170122"/>
            <a:ext cx="11802139" cy="6528390"/>
          </a:xfrm>
        </p:spPr>
        <p:txBody>
          <a:bodyPr anchor="t">
            <a:noAutofit/>
          </a:bodyPr>
          <a:lstStyle/>
          <a:p>
            <a:pPr lvl="0">
              <a:lnSpc>
                <a:spcPct val="100000"/>
              </a:lnSpc>
              <a:spcBef>
                <a:spcPts val="0"/>
              </a:spcBef>
            </a:pPr>
            <a:r>
              <a:rPr lang="en-US" sz="5400" b="1" smtClean="0">
                <a:solidFill>
                  <a:schemeClr val="bg1"/>
                </a:solidFill>
                <a:latin typeface="Calibri" panose="020F0502020204030204"/>
                <a:ea typeface="+mn-ea"/>
                <a:cs typeface="+mn-cs"/>
              </a:rPr>
              <a:t>Perkataan </a:t>
            </a:r>
            <a:r>
              <a:rPr lang="en-US" sz="5400" b="1">
                <a:solidFill>
                  <a:schemeClr val="bg1"/>
                </a:solidFill>
                <a:latin typeface="Calibri" panose="020F0502020204030204"/>
                <a:ea typeface="+mn-ea"/>
                <a:cs typeface="+mn-cs"/>
              </a:rPr>
              <a:t>“Baik” ialah </a:t>
            </a:r>
            <a:r>
              <a:rPr lang="he-IL" sz="5400" b="1" smtClean="0">
                <a:solidFill>
                  <a:schemeClr val="bg1"/>
                </a:solidFill>
                <a:latin typeface="Calibri" panose="020F0502020204030204"/>
                <a:ea typeface="+mn-ea"/>
                <a:cs typeface="+mn-cs"/>
              </a:rPr>
              <a:t>טוֹב</a:t>
            </a:r>
            <a:r>
              <a:rPr lang="en-US" sz="5400" b="1" smtClean="0">
                <a:solidFill>
                  <a:schemeClr val="bg1"/>
                </a:solidFill>
                <a:latin typeface="Calibri" panose="020F0502020204030204"/>
                <a:ea typeface="+mn-ea"/>
                <a:cs typeface="+mn-cs"/>
              </a:rPr>
              <a:t> [tob</a:t>
            </a:r>
            <a:r>
              <a:rPr lang="en-US" sz="5400" b="1">
                <a:solidFill>
                  <a:schemeClr val="bg1"/>
                </a:solidFill>
                <a:latin typeface="Calibri" panose="020F0502020204030204"/>
                <a:ea typeface="+mn-ea"/>
                <a:cs typeface="+mn-cs"/>
              </a:rPr>
              <a:t>] dalam Bahasa Ibrani. </a:t>
            </a:r>
            <a:r>
              <a:rPr lang="en-US" sz="5400" b="1" smtClean="0">
                <a:solidFill>
                  <a:schemeClr val="bg1"/>
                </a:solidFill>
                <a:latin typeface="Calibri" panose="020F0502020204030204"/>
                <a:ea typeface="+mn-ea"/>
                <a:cs typeface="+mn-cs"/>
              </a:rPr>
              <a:t/>
            </a:r>
            <a:br>
              <a:rPr lang="en-US" sz="5400" b="1" smtClean="0">
                <a:solidFill>
                  <a:schemeClr val="bg1"/>
                </a:solidFill>
                <a:latin typeface="Calibri" panose="020F0502020204030204"/>
                <a:ea typeface="+mn-ea"/>
                <a:cs typeface="+mn-cs"/>
              </a:rPr>
            </a:br>
            <a:r>
              <a:rPr lang="en-US" sz="5400" b="1" smtClean="0">
                <a:solidFill>
                  <a:schemeClr val="bg1"/>
                </a:solidFill>
                <a:latin typeface="Calibri" panose="020F0502020204030204"/>
                <a:ea typeface="+mn-ea"/>
                <a:cs typeface="+mn-cs"/>
              </a:rPr>
              <a:t>Perkataan </a:t>
            </a:r>
            <a:r>
              <a:rPr lang="en-US" sz="5400" b="1">
                <a:solidFill>
                  <a:schemeClr val="bg1"/>
                </a:solidFill>
                <a:latin typeface="Calibri" panose="020F0502020204030204"/>
                <a:ea typeface="+mn-ea"/>
                <a:cs typeface="+mn-cs"/>
              </a:rPr>
              <a:t>“</a:t>
            </a:r>
            <a:r>
              <a:rPr lang="he-IL" sz="5400" b="1" smtClean="0">
                <a:solidFill>
                  <a:schemeClr val="bg1"/>
                </a:solidFill>
                <a:latin typeface="Calibri" panose="020F0502020204030204"/>
                <a:ea typeface="+mn-ea"/>
                <a:cs typeface="+mn-cs"/>
              </a:rPr>
              <a:t>טוֹב</a:t>
            </a:r>
            <a:r>
              <a:rPr lang="en-US" sz="5400" b="1" smtClean="0">
                <a:solidFill>
                  <a:schemeClr val="bg1"/>
                </a:solidFill>
                <a:latin typeface="Calibri" panose="020F0502020204030204"/>
                <a:ea typeface="+mn-ea"/>
                <a:cs typeface="+mn-cs"/>
              </a:rPr>
              <a:t> [tob</a:t>
            </a:r>
            <a:r>
              <a:rPr lang="en-US" sz="5400" b="1">
                <a:solidFill>
                  <a:schemeClr val="bg1"/>
                </a:solidFill>
                <a:latin typeface="Calibri" panose="020F0502020204030204"/>
                <a:ea typeface="+mn-ea"/>
                <a:cs typeface="+mn-cs"/>
              </a:rPr>
              <a:t>]” digunakan 7 kali di dalam Kitab Kejadian Fasal 1 (Kej. </a:t>
            </a:r>
            <a:r>
              <a:rPr lang="en-US" sz="5400" b="1" smtClean="0">
                <a:solidFill>
                  <a:schemeClr val="bg1"/>
                </a:solidFill>
                <a:latin typeface="Calibri" panose="020F0502020204030204"/>
                <a:ea typeface="+mn-ea"/>
                <a:cs typeface="+mn-cs"/>
              </a:rPr>
              <a:t>1:4,10</a:t>
            </a:r>
            <a:r>
              <a:rPr lang="en-US" sz="5400" b="1">
                <a:solidFill>
                  <a:schemeClr val="bg1"/>
                </a:solidFill>
                <a:latin typeface="Calibri" panose="020F0502020204030204"/>
                <a:ea typeface="+mn-ea"/>
                <a:cs typeface="+mn-cs"/>
              </a:rPr>
              <a:t>, 12, 18, 21, 25, 31</a:t>
            </a:r>
            <a:r>
              <a:rPr lang="en-US" sz="5400" b="1" smtClean="0">
                <a:solidFill>
                  <a:schemeClr val="bg1"/>
                </a:solidFill>
                <a:latin typeface="Calibri" panose="020F0502020204030204"/>
                <a:ea typeface="+mn-ea"/>
                <a:cs typeface="+mn-cs"/>
              </a:rPr>
              <a:t>*).</a:t>
            </a:r>
            <a:br>
              <a:rPr lang="en-US" sz="5400" b="1" smtClean="0">
                <a:solidFill>
                  <a:schemeClr val="bg1"/>
                </a:solidFill>
                <a:latin typeface="Calibri" panose="020F0502020204030204"/>
                <a:ea typeface="+mn-ea"/>
                <a:cs typeface="+mn-cs"/>
              </a:rPr>
            </a:br>
            <a:r>
              <a:rPr lang="en-US" sz="5400" b="1" smtClean="0">
                <a:solidFill>
                  <a:schemeClr val="bg1"/>
                </a:solidFill>
                <a:latin typeface="Calibri" panose="020F0502020204030204"/>
                <a:ea typeface="+mn-ea"/>
                <a:cs typeface="+mn-cs"/>
              </a:rPr>
              <a:t>Frasa </a:t>
            </a:r>
            <a:r>
              <a:rPr lang="he-IL" sz="5400" b="1">
                <a:solidFill>
                  <a:schemeClr val="bg1"/>
                </a:solidFill>
                <a:latin typeface="Calibri" panose="020F0502020204030204"/>
                <a:ea typeface="+mn-ea"/>
                <a:cs typeface="Arial" panose="020B0604020202020204" pitchFamily="34" charset="0"/>
              </a:rPr>
              <a:t>טוֹב</a:t>
            </a:r>
            <a:r>
              <a:rPr lang="en-US" sz="5400" b="1">
                <a:solidFill>
                  <a:schemeClr val="bg1"/>
                </a:solidFill>
                <a:latin typeface="Calibri" panose="020F0502020204030204"/>
                <a:ea typeface="+mn-ea"/>
                <a:cs typeface="+mn-cs"/>
              </a:rPr>
              <a:t> [tob] tidak ada pada hari kedua penciptaan </a:t>
            </a:r>
            <a:r>
              <a:rPr lang="en-US" sz="5400" b="1" smtClean="0">
                <a:solidFill>
                  <a:schemeClr val="bg1"/>
                </a:solidFill>
                <a:latin typeface="Calibri" panose="020F0502020204030204"/>
                <a:ea typeface="+mn-ea"/>
                <a:cs typeface="+mn-cs"/>
              </a:rPr>
              <a:t>cakerawala.</a:t>
            </a:r>
            <a:r>
              <a:rPr lang="en-US" sz="5400" b="1">
                <a:solidFill>
                  <a:schemeClr val="bg1"/>
                </a:solidFill>
                <a:latin typeface="Calibri" panose="020F0502020204030204"/>
                <a:ea typeface="+mn-ea"/>
                <a:cs typeface="+mn-cs"/>
              </a:rPr>
              <a:t/>
            </a:r>
            <a:br>
              <a:rPr lang="en-US" sz="5400" b="1">
                <a:solidFill>
                  <a:schemeClr val="bg1"/>
                </a:solidFill>
                <a:latin typeface="Calibri" panose="020F0502020204030204"/>
                <a:ea typeface="+mn-ea"/>
                <a:cs typeface="+mn-cs"/>
              </a:rPr>
            </a:br>
            <a:r>
              <a:rPr lang="it-IT" sz="5400" b="1">
                <a:solidFill>
                  <a:schemeClr val="bg1"/>
                </a:solidFill>
                <a:latin typeface="Calibri" panose="020F0502020204030204"/>
                <a:ea typeface="+mn-ea"/>
                <a:cs typeface="+mn-cs"/>
              </a:rPr>
              <a:t>Kerana tidak ada apa-apa di </a:t>
            </a:r>
            <a:r>
              <a:rPr lang="it-IT" sz="5400" b="1" smtClean="0">
                <a:solidFill>
                  <a:schemeClr val="bg1"/>
                </a:solidFill>
                <a:latin typeface="Calibri" panose="020F0502020204030204"/>
                <a:ea typeface="+mn-ea"/>
                <a:cs typeface="+mn-cs"/>
              </a:rPr>
              <a:t>cakerawala.</a:t>
            </a:r>
            <a:endParaRPr lang="en-US" sz="5400" b="1">
              <a:solidFill>
                <a:schemeClr val="bg1"/>
              </a:solidFill>
              <a:latin typeface="맑은 고딕" panose="020B0503020000020004" pitchFamily="34" charset="-127"/>
            </a:endParaRPr>
          </a:p>
        </p:txBody>
      </p:sp>
    </p:spTree>
    <p:extLst>
      <p:ext uri="{BB962C8B-B14F-4D97-AF65-F5344CB8AC3E}">
        <p14:creationId xmlns:p14="http://schemas.microsoft.com/office/powerpoint/2010/main" val="2365240193"/>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12651" y="170122"/>
            <a:ext cx="11802139" cy="6528390"/>
          </a:xfrm>
        </p:spPr>
        <p:txBody>
          <a:bodyPr anchor="t">
            <a:noAutofit/>
          </a:bodyPr>
          <a:lstStyle/>
          <a:p>
            <a:pPr lvl="0">
              <a:lnSpc>
                <a:spcPct val="100000"/>
              </a:lnSpc>
              <a:spcBef>
                <a:spcPts val="0"/>
              </a:spcBef>
            </a:pPr>
            <a:r>
              <a:rPr lang="en-US" sz="5400" b="1" smtClean="0">
                <a:solidFill>
                  <a:schemeClr val="bg1"/>
                </a:solidFill>
                <a:latin typeface="Calibri" panose="020F0502020204030204"/>
                <a:ea typeface="+mn-ea"/>
                <a:cs typeface="+mn-cs"/>
              </a:rPr>
              <a:t>Maksud apa </a:t>
            </a:r>
            <a:r>
              <a:rPr lang="en-US" sz="5400" b="1" smtClean="0">
                <a:solidFill>
                  <a:schemeClr val="bg1"/>
                </a:solidFill>
                <a:latin typeface="Calibri" panose="020F0502020204030204"/>
              </a:rPr>
              <a:t>perkataan </a:t>
            </a:r>
            <a:r>
              <a:rPr lang="en-US" sz="5400" b="1">
                <a:solidFill>
                  <a:schemeClr val="bg1"/>
                </a:solidFill>
                <a:latin typeface="Calibri" panose="020F0502020204030204"/>
              </a:rPr>
              <a:t>“</a:t>
            </a:r>
            <a:r>
              <a:rPr lang="he-IL" sz="5400" b="1">
                <a:solidFill>
                  <a:schemeClr val="bg1"/>
                </a:solidFill>
                <a:latin typeface="Calibri" panose="020F0502020204030204"/>
              </a:rPr>
              <a:t>טוֹב</a:t>
            </a:r>
            <a:r>
              <a:rPr lang="en-US" sz="5400" b="1">
                <a:solidFill>
                  <a:schemeClr val="bg1"/>
                </a:solidFill>
                <a:latin typeface="Calibri" panose="020F0502020204030204"/>
              </a:rPr>
              <a:t> [tob]”</a:t>
            </a:r>
            <a:r>
              <a:rPr lang="en-US" sz="5400" b="1" smtClean="0">
                <a:solidFill>
                  <a:schemeClr val="bg1"/>
                </a:solidFill>
                <a:latin typeface="Calibri" panose="020F0502020204030204"/>
                <a:ea typeface="+mn-ea"/>
                <a:cs typeface="+mn-cs"/>
              </a:rPr>
              <a:t> itu?</a:t>
            </a:r>
            <a:br>
              <a:rPr lang="en-US" sz="5400" b="1" smtClean="0">
                <a:solidFill>
                  <a:schemeClr val="bg1"/>
                </a:solidFill>
                <a:latin typeface="Calibri" panose="020F0502020204030204"/>
                <a:ea typeface="+mn-ea"/>
                <a:cs typeface="+mn-cs"/>
              </a:rPr>
            </a:br>
            <a:r>
              <a:rPr lang="en-US" sz="5400" b="1" smtClean="0">
                <a:solidFill>
                  <a:schemeClr val="bg1"/>
                </a:solidFill>
                <a:latin typeface="Calibri" panose="020F0502020204030204"/>
                <a:ea typeface="+mn-ea"/>
                <a:cs typeface="+mn-cs"/>
              </a:rPr>
              <a:t>Menurut Pemikiran Yunani</a:t>
            </a:r>
            <a:br>
              <a:rPr lang="en-US" sz="5400" b="1" smtClean="0">
                <a:solidFill>
                  <a:schemeClr val="bg1"/>
                </a:solidFill>
                <a:latin typeface="Calibri" panose="020F0502020204030204"/>
                <a:ea typeface="+mn-ea"/>
                <a:cs typeface="+mn-cs"/>
              </a:rPr>
            </a:br>
            <a:r>
              <a:rPr lang="en-US" sz="5400" b="1" smtClean="0">
                <a:solidFill>
                  <a:schemeClr val="bg1"/>
                </a:solidFill>
                <a:latin typeface="Calibri" panose="020F0502020204030204"/>
                <a:ea typeface="+mn-ea"/>
                <a:cs typeface="+mn-cs"/>
              </a:rPr>
              <a:t>Menurut Pemikiran Ibrani</a:t>
            </a:r>
            <a:br>
              <a:rPr lang="en-US" sz="5400" b="1" smtClean="0">
                <a:solidFill>
                  <a:schemeClr val="bg1"/>
                </a:solidFill>
                <a:latin typeface="Calibri" panose="020F0502020204030204"/>
                <a:ea typeface="+mn-ea"/>
                <a:cs typeface="+mn-cs"/>
              </a:rPr>
            </a:br>
            <a:r>
              <a:rPr lang="en-US" sz="3200" b="1">
                <a:solidFill>
                  <a:schemeClr val="bg1"/>
                </a:solidFill>
                <a:latin typeface="Calibri" panose="020F0502020204030204"/>
                <a:ea typeface="+mn-ea"/>
                <a:cs typeface="+mn-cs"/>
              </a:rPr>
              <a:t/>
            </a:r>
            <a:br>
              <a:rPr lang="en-US" sz="3200" b="1">
                <a:solidFill>
                  <a:schemeClr val="bg1"/>
                </a:solidFill>
                <a:latin typeface="Calibri" panose="020F0502020204030204"/>
                <a:ea typeface="+mn-ea"/>
                <a:cs typeface="+mn-cs"/>
              </a:rPr>
            </a:br>
            <a:r>
              <a:rPr lang="en-US" sz="5400" b="1">
                <a:solidFill>
                  <a:schemeClr val="bg1"/>
                </a:solidFill>
                <a:latin typeface="Calibri" panose="020F0502020204030204"/>
                <a:ea typeface="+mn-ea"/>
                <a:cs typeface="+mn-cs"/>
              </a:rPr>
              <a:t>Unsur yang sangat penting dalam pemikiran </a:t>
            </a:r>
            <a:r>
              <a:rPr lang="en-US" sz="5400" b="1" smtClean="0">
                <a:solidFill>
                  <a:schemeClr val="bg1"/>
                </a:solidFill>
                <a:latin typeface="Calibri" panose="020F0502020204030204"/>
                <a:ea typeface="+mn-ea"/>
                <a:cs typeface="+mn-cs"/>
              </a:rPr>
              <a:t>Ibrani </a:t>
            </a:r>
            <a:r>
              <a:rPr lang="en-US" sz="5400" b="1">
                <a:solidFill>
                  <a:schemeClr val="bg1"/>
                </a:solidFill>
                <a:latin typeface="Calibri" panose="020F0502020204030204"/>
                <a:ea typeface="+mn-ea"/>
                <a:cs typeface="+mn-cs"/>
              </a:rPr>
              <a:t>adalah inti yang tersembunyi di dalam bungkusan yang tidak penting (mangkuk).</a:t>
            </a:r>
            <a:br>
              <a:rPr lang="en-US" sz="5400" b="1">
                <a:solidFill>
                  <a:schemeClr val="bg1"/>
                </a:solidFill>
                <a:latin typeface="Calibri" panose="020F0502020204030204"/>
                <a:ea typeface="+mn-ea"/>
                <a:cs typeface="+mn-cs"/>
              </a:rPr>
            </a:br>
            <a:endParaRPr lang="en-US" sz="5400" b="1">
              <a:solidFill>
                <a:schemeClr val="bg1"/>
              </a:solidFill>
              <a:latin typeface="맑은 고딕" panose="020B0503020000020004" pitchFamily="34" charset="-127"/>
            </a:endParaRPr>
          </a:p>
        </p:txBody>
      </p:sp>
    </p:spTree>
    <p:extLst>
      <p:ext uri="{BB962C8B-B14F-4D97-AF65-F5344CB8AC3E}">
        <p14:creationId xmlns:p14="http://schemas.microsoft.com/office/powerpoint/2010/main" val="1924179005"/>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12651" y="170122"/>
            <a:ext cx="11802139" cy="6528390"/>
          </a:xfrm>
        </p:spPr>
        <p:txBody>
          <a:bodyPr anchor="t">
            <a:noAutofit/>
          </a:bodyPr>
          <a:lstStyle/>
          <a:p>
            <a:pPr lvl="0">
              <a:lnSpc>
                <a:spcPct val="100000"/>
              </a:lnSpc>
              <a:spcBef>
                <a:spcPts val="0"/>
              </a:spcBef>
            </a:pPr>
            <a:r>
              <a:rPr lang="en-US" sz="5400" b="1" smtClean="0">
                <a:solidFill>
                  <a:schemeClr val="bg1"/>
                </a:solidFill>
                <a:latin typeface="Calibri" panose="020F0502020204030204"/>
                <a:ea typeface="+mn-ea"/>
                <a:cs typeface="+mn-cs"/>
              </a:rPr>
              <a:t>Menurut Pemikiran Ibrani</a:t>
            </a:r>
            <a:br>
              <a:rPr lang="en-US" sz="5400" b="1" smtClean="0">
                <a:solidFill>
                  <a:schemeClr val="bg1"/>
                </a:solidFill>
                <a:latin typeface="Calibri" panose="020F0502020204030204"/>
                <a:ea typeface="+mn-ea"/>
                <a:cs typeface="+mn-cs"/>
              </a:rPr>
            </a:br>
            <a:r>
              <a:rPr lang="en-US" sz="5400" b="1">
                <a:solidFill>
                  <a:schemeClr val="bg1"/>
                </a:solidFill>
                <a:latin typeface="Calibri" panose="020F0502020204030204"/>
                <a:ea typeface="+mn-ea"/>
                <a:cs typeface="+mn-cs"/>
              </a:rPr>
              <a:t/>
            </a:r>
            <a:br>
              <a:rPr lang="en-US" sz="5400" b="1">
                <a:solidFill>
                  <a:schemeClr val="bg1"/>
                </a:solidFill>
                <a:latin typeface="Calibri" panose="020F0502020204030204"/>
                <a:ea typeface="+mn-ea"/>
                <a:cs typeface="+mn-cs"/>
              </a:rPr>
            </a:br>
            <a:r>
              <a:rPr lang="en-US" sz="5400" b="1">
                <a:solidFill>
                  <a:schemeClr val="bg1"/>
                </a:solidFill>
                <a:latin typeface="Calibri" panose="020F0502020204030204"/>
                <a:ea typeface="+mn-ea"/>
                <a:cs typeface="+mn-cs"/>
              </a:rPr>
              <a:t>Pemikiran holistik </a:t>
            </a:r>
            <a:br>
              <a:rPr lang="en-US" sz="5400" b="1">
                <a:solidFill>
                  <a:schemeClr val="bg1"/>
                </a:solidFill>
                <a:latin typeface="Calibri" panose="020F0502020204030204"/>
                <a:ea typeface="+mn-ea"/>
                <a:cs typeface="+mn-cs"/>
              </a:rPr>
            </a:br>
            <a:r>
              <a:rPr lang="en-US" sz="5400" b="1">
                <a:solidFill>
                  <a:schemeClr val="bg1"/>
                </a:solidFill>
                <a:latin typeface="Calibri" panose="020F0502020204030204"/>
                <a:ea typeface="+mn-ea"/>
                <a:cs typeface="+mn-cs"/>
              </a:rPr>
              <a:t>Berorientasikan hubungan</a:t>
            </a:r>
            <a:br>
              <a:rPr lang="en-US" sz="5400" b="1">
                <a:solidFill>
                  <a:schemeClr val="bg1"/>
                </a:solidFill>
                <a:latin typeface="Calibri" panose="020F0502020204030204"/>
                <a:ea typeface="+mn-ea"/>
                <a:cs typeface="+mn-cs"/>
              </a:rPr>
            </a:br>
            <a:r>
              <a:rPr lang="en-US" sz="5400" b="1">
                <a:solidFill>
                  <a:schemeClr val="bg1"/>
                </a:solidFill>
                <a:latin typeface="Calibri" panose="020F0502020204030204"/>
              </a:rPr>
              <a:t>Berorientasikan</a:t>
            </a:r>
            <a:r>
              <a:rPr lang="en-US" sz="5400" b="1" smtClean="0">
                <a:solidFill>
                  <a:schemeClr val="bg1"/>
                </a:solidFill>
                <a:latin typeface="Calibri" panose="020F0502020204030204"/>
                <a:ea typeface="+mn-ea"/>
                <a:cs typeface="+mn-cs"/>
              </a:rPr>
              <a:t> </a:t>
            </a:r>
            <a:r>
              <a:rPr lang="en-US" sz="5400" b="1">
                <a:solidFill>
                  <a:schemeClr val="bg1"/>
                </a:solidFill>
                <a:latin typeface="Calibri" panose="020F0502020204030204"/>
                <a:ea typeface="+mn-ea"/>
                <a:cs typeface="+mn-cs"/>
              </a:rPr>
              <a:t>Perasaan / Instusi</a:t>
            </a:r>
            <a:br>
              <a:rPr lang="en-US" sz="5400" b="1">
                <a:solidFill>
                  <a:schemeClr val="bg1"/>
                </a:solidFill>
                <a:latin typeface="Calibri" panose="020F0502020204030204"/>
                <a:ea typeface="+mn-ea"/>
                <a:cs typeface="+mn-cs"/>
              </a:rPr>
            </a:br>
            <a:r>
              <a:rPr lang="en-US" sz="5400" b="1">
                <a:solidFill>
                  <a:schemeClr val="bg1"/>
                </a:solidFill>
                <a:latin typeface="Calibri" panose="020F0502020204030204"/>
              </a:rPr>
              <a:t>Berorientasikan</a:t>
            </a:r>
            <a:r>
              <a:rPr lang="en-US" sz="5400" b="1" smtClean="0">
                <a:solidFill>
                  <a:schemeClr val="bg1"/>
                </a:solidFill>
                <a:latin typeface="Calibri" panose="020F0502020204030204"/>
                <a:ea typeface="+mn-ea"/>
                <a:cs typeface="+mn-cs"/>
              </a:rPr>
              <a:t> </a:t>
            </a:r>
            <a:r>
              <a:rPr lang="en-US" sz="5400" b="1">
                <a:solidFill>
                  <a:schemeClr val="bg1"/>
                </a:solidFill>
                <a:latin typeface="Calibri" panose="020F0502020204030204"/>
                <a:ea typeface="+mn-ea"/>
                <a:cs typeface="+mn-cs"/>
              </a:rPr>
              <a:t>Gerakan</a:t>
            </a:r>
            <a:br>
              <a:rPr lang="en-US" sz="5400" b="1">
                <a:solidFill>
                  <a:schemeClr val="bg1"/>
                </a:solidFill>
                <a:latin typeface="Calibri" panose="020F0502020204030204"/>
                <a:ea typeface="+mn-ea"/>
                <a:cs typeface="+mn-cs"/>
              </a:rPr>
            </a:br>
            <a:r>
              <a:rPr lang="en-US" sz="5400" b="1">
                <a:solidFill>
                  <a:schemeClr val="bg1"/>
                </a:solidFill>
                <a:latin typeface="Calibri" panose="020F0502020204030204"/>
              </a:rPr>
              <a:t>Berorientasikan </a:t>
            </a:r>
            <a:r>
              <a:rPr lang="en-US" sz="5400" b="1" smtClean="0">
                <a:solidFill>
                  <a:schemeClr val="bg1"/>
                </a:solidFill>
                <a:latin typeface="Calibri" panose="020F0502020204030204"/>
                <a:ea typeface="+mn-ea"/>
                <a:cs typeface="+mn-cs"/>
              </a:rPr>
              <a:t>Makna</a:t>
            </a:r>
            <a:endParaRPr lang="en-US" sz="5400" b="1">
              <a:solidFill>
                <a:schemeClr val="bg1"/>
              </a:solidFill>
              <a:latin typeface="맑은 고딕" panose="020B0503020000020004" pitchFamily="34" charset="-127"/>
            </a:endParaRPr>
          </a:p>
        </p:txBody>
      </p:sp>
    </p:spTree>
    <p:extLst>
      <p:ext uri="{BB962C8B-B14F-4D97-AF65-F5344CB8AC3E}">
        <p14:creationId xmlns:p14="http://schemas.microsoft.com/office/powerpoint/2010/main" val="1426470196"/>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12651" y="170122"/>
            <a:ext cx="11802139" cy="6528390"/>
          </a:xfrm>
        </p:spPr>
        <p:txBody>
          <a:bodyPr anchor="t">
            <a:noAutofit/>
          </a:bodyPr>
          <a:lstStyle/>
          <a:p>
            <a:pPr lvl="0">
              <a:lnSpc>
                <a:spcPct val="100000"/>
              </a:lnSpc>
              <a:spcBef>
                <a:spcPts val="0"/>
              </a:spcBef>
            </a:pPr>
            <a:r>
              <a:rPr lang="en-US" sz="5400" b="1">
                <a:solidFill>
                  <a:schemeClr val="bg1"/>
                </a:solidFill>
                <a:latin typeface="Calibri" panose="020F0502020204030204"/>
                <a:ea typeface="+mn-ea"/>
                <a:cs typeface="+mn-cs"/>
              </a:rPr>
              <a:t>Menurut Pemikiran Yunani</a:t>
            </a:r>
            <a:br>
              <a:rPr lang="en-US" sz="5400" b="1">
                <a:solidFill>
                  <a:schemeClr val="bg1"/>
                </a:solidFill>
                <a:latin typeface="Calibri" panose="020F0502020204030204"/>
                <a:ea typeface="+mn-ea"/>
                <a:cs typeface="+mn-cs"/>
              </a:rPr>
            </a:br>
            <a:r>
              <a:rPr lang="en-US" sz="5400" b="1">
                <a:solidFill>
                  <a:schemeClr val="bg1"/>
                </a:solidFill>
                <a:latin typeface="Calibri" panose="020F0502020204030204"/>
                <a:ea typeface="+mn-ea"/>
                <a:cs typeface="+mn-cs"/>
              </a:rPr>
              <a:t/>
            </a:r>
            <a:br>
              <a:rPr lang="en-US" sz="5400" b="1">
                <a:solidFill>
                  <a:schemeClr val="bg1"/>
                </a:solidFill>
                <a:latin typeface="Calibri" panose="020F0502020204030204"/>
                <a:ea typeface="+mn-ea"/>
                <a:cs typeface="+mn-cs"/>
              </a:rPr>
            </a:br>
            <a:r>
              <a:rPr lang="en-US" sz="5400" b="1">
                <a:solidFill>
                  <a:schemeClr val="bg1"/>
                </a:solidFill>
                <a:latin typeface="Calibri" panose="020F0502020204030204"/>
                <a:ea typeface="+mn-ea"/>
                <a:cs typeface="+mn-cs"/>
              </a:rPr>
              <a:t>Humansentrik </a:t>
            </a:r>
            <a:r>
              <a:rPr lang="en-US" sz="5400" b="1" smtClean="0">
                <a:solidFill>
                  <a:schemeClr val="bg1"/>
                </a:solidFill>
                <a:latin typeface="Calibri" panose="020F0502020204030204"/>
                <a:ea typeface="+mn-ea"/>
                <a:cs typeface="+mn-cs"/>
              </a:rPr>
              <a:t/>
            </a:r>
            <a:br>
              <a:rPr lang="en-US" sz="5400" b="1" smtClean="0">
                <a:solidFill>
                  <a:schemeClr val="bg1"/>
                </a:solidFill>
                <a:latin typeface="Calibri" panose="020F0502020204030204"/>
                <a:ea typeface="+mn-ea"/>
                <a:cs typeface="+mn-cs"/>
              </a:rPr>
            </a:br>
            <a:r>
              <a:rPr lang="en-US" sz="5400" b="1">
                <a:solidFill>
                  <a:schemeClr val="bg1"/>
                </a:solidFill>
                <a:latin typeface="Calibri" panose="020F0502020204030204"/>
              </a:rPr>
              <a:t>Berorientasikan</a:t>
            </a:r>
            <a:r>
              <a:rPr lang="en-US" sz="5400" b="1" smtClean="0">
                <a:solidFill>
                  <a:schemeClr val="bg1"/>
                </a:solidFill>
                <a:latin typeface="Calibri" panose="020F0502020204030204"/>
                <a:ea typeface="+mn-ea"/>
                <a:cs typeface="+mn-cs"/>
              </a:rPr>
              <a:t> Peribadi</a:t>
            </a:r>
            <a:br>
              <a:rPr lang="en-US" sz="5400" b="1" smtClean="0">
                <a:solidFill>
                  <a:schemeClr val="bg1"/>
                </a:solidFill>
                <a:latin typeface="Calibri" panose="020F0502020204030204"/>
                <a:ea typeface="+mn-ea"/>
                <a:cs typeface="+mn-cs"/>
              </a:rPr>
            </a:br>
            <a:r>
              <a:rPr lang="en-US" sz="5400" b="1">
                <a:solidFill>
                  <a:schemeClr val="bg1"/>
                </a:solidFill>
                <a:latin typeface="Calibri" panose="020F0502020204030204"/>
              </a:rPr>
              <a:t>Berorientasikan</a:t>
            </a:r>
            <a:r>
              <a:rPr lang="en-US" sz="5400" b="1" smtClean="0">
                <a:solidFill>
                  <a:schemeClr val="bg1"/>
                </a:solidFill>
                <a:latin typeface="Calibri" panose="020F0502020204030204"/>
                <a:ea typeface="+mn-ea"/>
                <a:cs typeface="+mn-cs"/>
              </a:rPr>
              <a:t> logik </a:t>
            </a:r>
            <a:br>
              <a:rPr lang="en-US" sz="5400" b="1" smtClean="0">
                <a:solidFill>
                  <a:schemeClr val="bg1"/>
                </a:solidFill>
                <a:latin typeface="Calibri" panose="020F0502020204030204"/>
                <a:ea typeface="+mn-ea"/>
                <a:cs typeface="+mn-cs"/>
              </a:rPr>
            </a:br>
            <a:r>
              <a:rPr lang="en-US" sz="5400" b="1">
                <a:solidFill>
                  <a:schemeClr val="bg1"/>
                </a:solidFill>
                <a:latin typeface="Calibri" panose="020F0502020204030204"/>
              </a:rPr>
              <a:t>Berorientasikan</a:t>
            </a:r>
            <a:r>
              <a:rPr lang="en-US" sz="5400" b="1" smtClean="0">
                <a:solidFill>
                  <a:schemeClr val="bg1"/>
                </a:solidFill>
                <a:latin typeface="Calibri" panose="020F0502020204030204"/>
                <a:ea typeface="+mn-ea"/>
                <a:cs typeface="+mn-cs"/>
              </a:rPr>
              <a:t> Hentian </a:t>
            </a:r>
            <a:r>
              <a:rPr lang="en-US" sz="5400" b="1">
                <a:solidFill>
                  <a:schemeClr val="bg1"/>
                </a:solidFill>
                <a:latin typeface="Calibri" panose="020F0502020204030204"/>
                <a:ea typeface="+mn-ea"/>
                <a:cs typeface="+mn-cs"/>
              </a:rPr>
              <a:t>/ </a:t>
            </a:r>
            <a:r>
              <a:rPr lang="en-US" sz="5400" b="1" smtClean="0">
                <a:solidFill>
                  <a:schemeClr val="bg1"/>
                </a:solidFill>
                <a:latin typeface="Calibri" panose="020F0502020204030204"/>
                <a:ea typeface="+mn-ea"/>
                <a:cs typeface="+mn-cs"/>
              </a:rPr>
              <a:t>Ruang </a:t>
            </a:r>
            <a:br>
              <a:rPr lang="en-US" sz="5400" b="1" smtClean="0">
                <a:solidFill>
                  <a:schemeClr val="bg1"/>
                </a:solidFill>
                <a:latin typeface="Calibri" panose="020F0502020204030204"/>
                <a:ea typeface="+mn-ea"/>
                <a:cs typeface="+mn-cs"/>
              </a:rPr>
            </a:br>
            <a:r>
              <a:rPr lang="en-US" sz="5400" b="1">
                <a:solidFill>
                  <a:schemeClr val="bg1"/>
                </a:solidFill>
                <a:latin typeface="Calibri" panose="020F0502020204030204"/>
              </a:rPr>
              <a:t>Berorientasikan</a:t>
            </a:r>
            <a:r>
              <a:rPr lang="en-US" sz="5400" b="1" smtClean="0">
                <a:solidFill>
                  <a:schemeClr val="bg1"/>
                </a:solidFill>
                <a:latin typeface="Calibri" panose="020F0502020204030204"/>
                <a:ea typeface="+mn-ea"/>
                <a:cs typeface="+mn-cs"/>
              </a:rPr>
              <a:t> Hakikat (Kelihatan)</a:t>
            </a:r>
            <a:endParaRPr lang="en-US" sz="5400" b="1">
              <a:solidFill>
                <a:schemeClr val="bg1"/>
              </a:solidFill>
              <a:latin typeface="맑은 고딕" panose="020B0503020000020004" pitchFamily="34" charset="-127"/>
            </a:endParaRPr>
          </a:p>
        </p:txBody>
      </p:sp>
    </p:spTree>
    <p:extLst>
      <p:ext uri="{BB962C8B-B14F-4D97-AF65-F5344CB8AC3E}">
        <p14:creationId xmlns:p14="http://schemas.microsoft.com/office/powerpoint/2010/main" val="3576666672"/>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12651" y="170122"/>
            <a:ext cx="11802139" cy="6528390"/>
          </a:xfrm>
        </p:spPr>
        <p:txBody>
          <a:bodyPr anchor="t">
            <a:noAutofit/>
          </a:bodyPr>
          <a:lstStyle/>
          <a:p>
            <a:pPr lvl="0">
              <a:lnSpc>
                <a:spcPct val="100000"/>
              </a:lnSpc>
              <a:spcBef>
                <a:spcPts val="0"/>
              </a:spcBef>
            </a:pPr>
            <a:r>
              <a:rPr lang="en-US" sz="5400" b="1" smtClean="0">
                <a:solidFill>
                  <a:schemeClr val="bg1"/>
                </a:solidFill>
                <a:latin typeface="Calibri" panose="020F0502020204030204"/>
              </a:rPr>
              <a:t>Perkataan </a:t>
            </a:r>
            <a:r>
              <a:rPr lang="en-US" sz="5400" b="1">
                <a:solidFill>
                  <a:schemeClr val="bg1"/>
                </a:solidFill>
                <a:latin typeface="Calibri" panose="020F0502020204030204"/>
              </a:rPr>
              <a:t>“</a:t>
            </a:r>
            <a:r>
              <a:rPr lang="he-IL" sz="5400" b="1">
                <a:solidFill>
                  <a:schemeClr val="bg1"/>
                </a:solidFill>
                <a:latin typeface="Calibri" panose="020F0502020204030204"/>
              </a:rPr>
              <a:t>טוֹב</a:t>
            </a:r>
            <a:r>
              <a:rPr lang="en-US" sz="5400" b="1">
                <a:solidFill>
                  <a:schemeClr val="bg1"/>
                </a:solidFill>
                <a:latin typeface="Calibri" panose="020F0502020204030204"/>
              </a:rPr>
              <a:t> [tob]” </a:t>
            </a:r>
            <a:r>
              <a:rPr lang="en-US" sz="5400" b="1" smtClean="0">
                <a:solidFill>
                  <a:schemeClr val="bg1"/>
                </a:solidFill>
                <a:latin typeface="Calibri" panose="020F0502020204030204"/>
              </a:rPr>
              <a:t>bererti </a:t>
            </a:r>
            <a:r>
              <a:rPr lang="en-US" sz="5400" b="1">
                <a:solidFill>
                  <a:schemeClr val="bg1"/>
                </a:solidFill>
                <a:latin typeface="Calibri" panose="020F0502020204030204"/>
              </a:rPr>
              <a:t>hal itu sesuai dengan kehendak Tuhan.</a:t>
            </a:r>
            <a:br>
              <a:rPr lang="en-US" sz="5400" b="1">
                <a:solidFill>
                  <a:schemeClr val="bg1"/>
                </a:solidFill>
                <a:latin typeface="Calibri" panose="020F0502020204030204"/>
              </a:rPr>
            </a:br>
            <a:r>
              <a:rPr lang="en-US" sz="5400" b="1" smtClean="0">
                <a:solidFill>
                  <a:srgbClr val="FF0000"/>
                </a:solidFill>
                <a:latin typeface="Calibri" panose="020F0502020204030204"/>
              </a:rPr>
              <a:t>Perkataan “</a:t>
            </a:r>
            <a:r>
              <a:rPr lang="he-IL" sz="5400" b="1">
                <a:solidFill>
                  <a:srgbClr val="FF0000"/>
                </a:solidFill>
                <a:latin typeface="Calibri" panose="020F0502020204030204"/>
              </a:rPr>
              <a:t>טוֹב</a:t>
            </a:r>
            <a:r>
              <a:rPr lang="en-US" sz="5400" b="1">
                <a:solidFill>
                  <a:srgbClr val="FF0000"/>
                </a:solidFill>
                <a:latin typeface="Calibri" panose="020F0502020204030204"/>
              </a:rPr>
              <a:t> [tob]” </a:t>
            </a:r>
            <a:r>
              <a:rPr lang="en-US" sz="5400" b="1" smtClean="0">
                <a:solidFill>
                  <a:srgbClr val="FF0000"/>
                </a:solidFill>
                <a:latin typeface="Calibri" panose="020F0502020204030204"/>
              </a:rPr>
              <a:t>itu bererti </a:t>
            </a:r>
            <a:r>
              <a:rPr lang="en-US" sz="5400" b="1">
                <a:solidFill>
                  <a:srgbClr val="FF0000"/>
                </a:solidFill>
                <a:latin typeface="Calibri" panose="020F0502020204030204"/>
              </a:rPr>
              <a:t>perpaduan, keharmonian, tolak ansur, Puas hati dan bersama sama dan </a:t>
            </a:r>
            <a:r>
              <a:rPr lang="en-US" sz="5400" b="1" smtClean="0">
                <a:solidFill>
                  <a:srgbClr val="FF0000"/>
                </a:solidFill>
                <a:latin typeface="Calibri" panose="020F0502020204030204"/>
              </a:rPr>
              <a:t>lain-lain.</a:t>
            </a:r>
            <a:br>
              <a:rPr lang="en-US" sz="5400" b="1" smtClean="0">
                <a:solidFill>
                  <a:srgbClr val="FF0000"/>
                </a:solidFill>
                <a:latin typeface="Calibri" panose="020F0502020204030204"/>
              </a:rPr>
            </a:br>
            <a:r>
              <a:rPr lang="en-US" sz="5400" b="1" smtClean="0">
                <a:solidFill>
                  <a:schemeClr val="bg1"/>
                </a:solidFill>
                <a:latin typeface="Calibri" panose="020F0502020204030204"/>
              </a:rPr>
              <a:t>Tetapi Allah berfirman, “</a:t>
            </a:r>
            <a:r>
              <a:rPr lang="en-US" sz="5400" b="1" smtClean="0">
                <a:solidFill>
                  <a:srgbClr val="FFFF00"/>
                </a:solidFill>
                <a:latin typeface="Calibri" panose="020F0502020204030204"/>
              </a:rPr>
              <a:t>Tidak </a:t>
            </a:r>
            <a:r>
              <a:rPr lang="en-US" sz="5400" b="1">
                <a:solidFill>
                  <a:srgbClr val="FFFF00"/>
                </a:solidFill>
                <a:latin typeface="Calibri" panose="020F0502020204030204"/>
              </a:rPr>
              <a:t>baik </a:t>
            </a:r>
            <a:r>
              <a:rPr lang="en-US" sz="5400" b="1">
                <a:solidFill>
                  <a:schemeClr val="bg1"/>
                </a:solidFill>
                <a:latin typeface="Calibri" panose="020F0502020204030204"/>
              </a:rPr>
              <a:t>manusia itu </a:t>
            </a:r>
            <a:r>
              <a:rPr lang="en-US" sz="5400" b="1" smtClean="0">
                <a:solidFill>
                  <a:schemeClr val="bg1"/>
                </a:solidFill>
                <a:latin typeface="Calibri" panose="020F0502020204030204"/>
              </a:rPr>
              <a:t>bersendirian” (Kej. 2:18). </a:t>
            </a:r>
            <a:endParaRPr lang="en-US" sz="5400" b="1">
              <a:solidFill>
                <a:schemeClr val="bg1"/>
              </a:solidFill>
              <a:latin typeface="Calibri" panose="020F0502020204030204"/>
            </a:endParaRPr>
          </a:p>
        </p:txBody>
      </p:sp>
    </p:spTree>
    <p:extLst>
      <p:ext uri="{BB962C8B-B14F-4D97-AF65-F5344CB8AC3E}">
        <p14:creationId xmlns:p14="http://schemas.microsoft.com/office/powerpoint/2010/main" val="2273766511"/>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12651" y="170122"/>
            <a:ext cx="11802139" cy="6528390"/>
          </a:xfrm>
        </p:spPr>
        <p:txBody>
          <a:bodyPr anchor="t">
            <a:noAutofit/>
          </a:bodyPr>
          <a:lstStyle/>
          <a:p>
            <a:pPr>
              <a:lnSpc>
                <a:spcPct val="100000"/>
              </a:lnSpc>
              <a:spcBef>
                <a:spcPts val="0"/>
              </a:spcBef>
            </a:pPr>
            <a:r>
              <a:rPr lang="en-US" sz="4800" b="1">
                <a:solidFill>
                  <a:schemeClr val="bg1"/>
                </a:solidFill>
                <a:latin typeface="맑은 고딕" panose="020B0503020000020004" pitchFamily="34" charset="-127"/>
              </a:rPr>
              <a:t>Mazmur 133:1 – 1 Lihatlah, </a:t>
            </a:r>
            <a:r>
              <a:rPr lang="en-US" sz="4800" b="1">
                <a:solidFill>
                  <a:srgbClr val="FFFF00"/>
                </a:solidFill>
                <a:latin typeface="맑은 고딕" panose="020B0503020000020004" pitchFamily="34" charset="-127"/>
              </a:rPr>
              <a:t>betapa baik</a:t>
            </a:r>
            <a:r>
              <a:rPr lang="en-US" sz="4800" b="1">
                <a:solidFill>
                  <a:schemeClr val="bg1"/>
                </a:solidFill>
                <a:latin typeface="맑은 고딕" panose="020B0503020000020004" pitchFamily="34" charset="-127"/>
              </a:rPr>
              <a:t> dan menyenangkan hati apabila saudara-saudara </a:t>
            </a:r>
            <a:r>
              <a:rPr lang="en-US" sz="4800" b="1">
                <a:solidFill>
                  <a:srgbClr val="FFFF00"/>
                </a:solidFill>
                <a:latin typeface="맑은 고딕" panose="020B0503020000020004" pitchFamily="34" charset="-127"/>
              </a:rPr>
              <a:t>seiman hidup bersama dengan bersatu-padu</a:t>
            </a:r>
            <a:r>
              <a:rPr lang="en-US" sz="4800" b="1" smtClean="0">
                <a:solidFill>
                  <a:srgbClr val="FFFF00"/>
                </a:solidFill>
                <a:latin typeface="맑은 고딕" panose="020B0503020000020004" pitchFamily="34" charset="-127"/>
              </a:rPr>
              <a:t>!</a:t>
            </a:r>
            <a:r>
              <a:rPr lang="en-US" sz="5400" b="1" smtClean="0">
                <a:solidFill>
                  <a:srgbClr val="FFFF00"/>
                </a:solidFill>
                <a:latin typeface="맑은 고딕" panose="020B0503020000020004" pitchFamily="34" charset="-127"/>
              </a:rPr>
              <a:t/>
            </a:r>
            <a:br>
              <a:rPr lang="en-US" sz="5400" b="1" smtClean="0">
                <a:solidFill>
                  <a:srgbClr val="FFFF00"/>
                </a:solidFill>
                <a:latin typeface="맑은 고딕" panose="020B0503020000020004" pitchFamily="34" charset="-127"/>
              </a:rPr>
            </a:br>
            <a:r>
              <a:rPr lang="he-IL" sz="6600" b="1">
                <a:solidFill>
                  <a:schemeClr val="bg1"/>
                </a:solidFill>
              </a:rPr>
              <a:t/>
            </a:r>
            <a:br>
              <a:rPr lang="he-IL" sz="6600" b="1">
                <a:solidFill>
                  <a:schemeClr val="bg1"/>
                </a:solidFill>
              </a:rPr>
            </a:br>
            <a:r>
              <a:rPr lang="he-IL" sz="6600">
                <a:solidFill>
                  <a:schemeClr val="bg1"/>
                </a:solidFill>
              </a:rPr>
              <a:t>שִׁ֥יר הַֽמַּעֲלֹ֗ות לְדָ֫וִ֥ד הִנֵּ֣ה </a:t>
            </a:r>
            <a:r>
              <a:rPr lang="he-IL" sz="6600" b="1">
                <a:solidFill>
                  <a:srgbClr val="FFFF00"/>
                </a:solidFill>
              </a:rPr>
              <a:t>מַה־טֹּ֭וב</a:t>
            </a:r>
            <a:r>
              <a:rPr lang="he-IL" sz="6600">
                <a:solidFill>
                  <a:schemeClr val="bg1"/>
                </a:solidFill>
              </a:rPr>
              <a:t> וּמַה־נָּעִ֑ים שֶׁ֖בֶת אַחִ֣ים גַּם־</a:t>
            </a:r>
            <a:r>
              <a:rPr lang="he-IL" sz="6600" b="1">
                <a:solidFill>
                  <a:srgbClr val="FFFF00"/>
                </a:solidFill>
              </a:rPr>
              <a:t>יָֽחַד</a:t>
            </a:r>
            <a:r>
              <a:rPr lang="he-IL" sz="6600" smtClean="0">
                <a:solidFill>
                  <a:schemeClr val="bg1"/>
                </a:solidFill>
              </a:rPr>
              <a:t>׃</a:t>
            </a:r>
            <a:endParaRPr lang="en-US" sz="6600" b="1">
              <a:solidFill>
                <a:schemeClr val="bg1"/>
              </a:solidFill>
              <a:latin typeface="맑은 고딕" panose="020B0503020000020004" pitchFamily="34" charset="-127"/>
            </a:endParaRPr>
          </a:p>
        </p:txBody>
      </p:sp>
    </p:spTree>
    <p:extLst>
      <p:ext uri="{BB962C8B-B14F-4D97-AF65-F5344CB8AC3E}">
        <p14:creationId xmlns:p14="http://schemas.microsoft.com/office/powerpoint/2010/main" val="2214826269"/>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12651" y="170122"/>
            <a:ext cx="11802139" cy="6528390"/>
          </a:xfrm>
        </p:spPr>
        <p:txBody>
          <a:bodyPr anchor="t">
            <a:noAutofit/>
          </a:bodyPr>
          <a:lstStyle/>
          <a:p>
            <a:pPr lvl="0">
              <a:lnSpc>
                <a:spcPct val="100000"/>
              </a:lnSpc>
              <a:spcBef>
                <a:spcPts val="0"/>
              </a:spcBef>
            </a:pPr>
            <a:r>
              <a:rPr lang="en-US" sz="5400" b="1" smtClean="0">
                <a:solidFill>
                  <a:schemeClr val="bg1"/>
                </a:solidFill>
                <a:latin typeface="맑은 고딕" panose="020B0503020000020004" pitchFamily="34" charset="-127"/>
              </a:rPr>
              <a:t>Menurut Kej. 2:18</a:t>
            </a:r>
            <a:br>
              <a:rPr lang="en-US" sz="5400" b="1" smtClean="0">
                <a:solidFill>
                  <a:schemeClr val="bg1"/>
                </a:solidFill>
                <a:latin typeface="맑은 고딕" panose="020B0503020000020004" pitchFamily="34" charset="-127"/>
              </a:rPr>
            </a:br>
            <a:r>
              <a:rPr lang="en-US" sz="5400" b="1">
                <a:solidFill>
                  <a:schemeClr val="bg1"/>
                </a:solidFill>
                <a:latin typeface="맑은 고딕" panose="020B0503020000020004" pitchFamily="34" charset="-127"/>
              </a:rPr>
              <a:t/>
            </a:r>
            <a:br>
              <a:rPr lang="en-US" sz="5400" b="1">
                <a:solidFill>
                  <a:schemeClr val="bg1"/>
                </a:solidFill>
                <a:latin typeface="맑은 고딕" panose="020B0503020000020004" pitchFamily="34" charset="-127"/>
              </a:rPr>
            </a:br>
            <a:r>
              <a:rPr lang="en-US" sz="5400" b="1" smtClean="0">
                <a:solidFill>
                  <a:srgbClr val="FFFF00"/>
                </a:solidFill>
                <a:latin typeface="맑은 고딕" panose="020B0503020000020004" pitchFamily="34" charset="-127"/>
              </a:rPr>
              <a:t>Baik: </a:t>
            </a:r>
            <a:r>
              <a:rPr lang="en-US" sz="5400" b="1" smtClean="0">
                <a:solidFill>
                  <a:schemeClr val="bg1"/>
                </a:solidFill>
                <a:latin typeface="맑은 고딕" panose="020B0503020000020004" pitchFamily="34" charset="-127"/>
              </a:rPr>
              <a:t>Perpaduan, Keharmonian, Sempurna, Puas hati</a:t>
            </a:r>
            <a:r>
              <a:rPr lang="en-US" sz="5400" b="1">
                <a:solidFill>
                  <a:schemeClr val="bg1"/>
                </a:solidFill>
                <a:latin typeface="맑은 고딕" panose="020B0503020000020004" pitchFamily="34" charset="-127"/>
              </a:rPr>
              <a:t/>
            </a:r>
            <a:br>
              <a:rPr lang="en-US" sz="5400" b="1">
                <a:solidFill>
                  <a:schemeClr val="bg1"/>
                </a:solidFill>
                <a:latin typeface="맑은 고딕" panose="020B0503020000020004" pitchFamily="34" charset="-127"/>
              </a:rPr>
            </a:br>
            <a:r>
              <a:rPr lang="en-US" sz="5400" b="1">
                <a:solidFill>
                  <a:schemeClr val="bg1"/>
                </a:solidFill>
                <a:latin typeface="맑은 고딕" panose="020B0503020000020004" pitchFamily="34" charset="-127"/>
              </a:rPr>
              <a:t/>
            </a:r>
            <a:br>
              <a:rPr lang="en-US" sz="5400" b="1">
                <a:solidFill>
                  <a:schemeClr val="bg1"/>
                </a:solidFill>
                <a:latin typeface="맑은 고딕" panose="020B0503020000020004" pitchFamily="34" charset="-127"/>
              </a:rPr>
            </a:br>
            <a:r>
              <a:rPr lang="en-US" sz="5400" b="1" smtClean="0">
                <a:solidFill>
                  <a:srgbClr val="FFFF00"/>
                </a:solidFill>
                <a:latin typeface="맑은 고딕" panose="020B0503020000020004" pitchFamily="34" charset="-127"/>
              </a:rPr>
              <a:t>Tidak baik</a:t>
            </a:r>
            <a:r>
              <a:rPr lang="he-IL" sz="5400" b="1">
                <a:solidFill>
                  <a:srgbClr val="FFFF00"/>
                </a:solidFill>
                <a:latin typeface="맑은 고딕" panose="020B0503020000020004" pitchFamily="34" charset="-127"/>
              </a:rPr>
              <a:t>	</a:t>
            </a:r>
            <a:r>
              <a:rPr lang="he-IL" sz="5400" b="1" smtClean="0">
                <a:solidFill>
                  <a:srgbClr val="FFFF00"/>
                </a:solidFill>
                <a:latin typeface="맑은 고딕" panose="020B0503020000020004" pitchFamily="34" charset="-127"/>
              </a:rPr>
              <a:t>לֹא־ט֛וֹב</a:t>
            </a:r>
            <a:r>
              <a:rPr lang="en-US" sz="5400" b="1" smtClean="0">
                <a:solidFill>
                  <a:srgbClr val="FFFF00"/>
                </a:solidFill>
                <a:latin typeface="맑은 고딕" panose="020B0503020000020004" pitchFamily="34" charset="-127"/>
              </a:rPr>
              <a:t> : </a:t>
            </a:r>
            <a:endParaRPr lang="en-US" sz="5400" b="1">
              <a:solidFill>
                <a:srgbClr val="FFFF00"/>
              </a:solidFill>
              <a:latin typeface="맑은 고딕" panose="020B0503020000020004" pitchFamily="34" charset="-127"/>
            </a:endParaRPr>
          </a:p>
        </p:txBody>
      </p:sp>
    </p:spTree>
    <p:extLst>
      <p:ext uri="{BB962C8B-B14F-4D97-AF65-F5344CB8AC3E}">
        <p14:creationId xmlns:p14="http://schemas.microsoft.com/office/powerpoint/2010/main" val="1659935047"/>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00B05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12651" y="170122"/>
            <a:ext cx="11802139" cy="6528390"/>
          </a:xfrm>
        </p:spPr>
        <p:txBody>
          <a:bodyPr anchor="ctr">
            <a:noAutofit/>
          </a:bodyPr>
          <a:lstStyle/>
          <a:p>
            <a:pPr algn="ctr" latinLnBrk="1"/>
            <a:r>
              <a:rPr lang="he-IL" altLang="ko-KR" sz="23900" b="1" smtClean="0">
                <a:solidFill>
                  <a:srgbClr val="FFFF00"/>
                </a:solidFill>
                <a:latin typeface="맑은 고딕" panose="020B0503020000020004" pitchFamily="34" charset="-127"/>
              </a:rPr>
              <a:t>אָדָם</a:t>
            </a:r>
            <a:endParaRPr lang="he-IL" altLang="ko-KR" sz="23900" b="1">
              <a:solidFill>
                <a:srgbClr val="FFFF00"/>
              </a:solidFill>
              <a:latin typeface="맑은 고딕" panose="020B0503020000020004" pitchFamily="34" charset="-127"/>
            </a:endParaRPr>
          </a:p>
        </p:txBody>
      </p:sp>
    </p:spTree>
    <p:extLst>
      <p:ext uri="{BB962C8B-B14F-4D97-AF65-F5344CB8AC3E}">
        <p14:creationId xmlns:p14="http://schemas.microsoft.com/office/powerpoint/2010/main" val="1791518215"/>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12651" y="170122"/>
            <a:ext cx="11802139" cy="6528390"/>
          </a:xfrm>
        </p:spPr>
        <p:txBody>
          <a:bodyPr anchor="t">
            <a:noAutofit/>
          </a:bodyPr>
          <a:lstStyle/>
          <a:p>
            <a:pPr lvl="0">
              <a:lnSpc>
                <a:spcPct val="100000"/>
              </a:lnSpc>
              <a:spcBef>
                <a:spcPts val="0"/>
              </a:spcBef>
            </a:pPr>
            <a:r>
              <a:rPr lang="en-US" sz="5400" b="1" smtClean="0">
                <a:solidFill>
                  <a:srgbClr val="FF0000"/>
                </a:solidFill>
                <a:latin typeface="맑은 고딕" panose="020B0503020000020004" pitchFamily="34" charset="-127"/>
              </a:rPr>
              <a:t>Menurut Kej. 1:26</a:t>
            </a:r>
            <a:r>
              <a:rPr lang="en-US" sz="6600" b="1" smtClean="0">
                <a:solidFill>
                  <a:schemeClr val="bg1"/>
                </a:solidFill>
                <a:latin typeface="맑은 고딕" panose="020B0503020000020004" pitchFamily="34" charset="-127"/>
              </a:rPr>
              <a:t/>
            </a:r>
            <a:br>
              <a:rPr lang="en-US" sz="6600" b="1" smtClean="0">
                <a:solidFill>
                  <a:schemeClr val="bg1"/>
                </a:solidFill>
                <a:latin typeface="맑은 고딕" panose="020B0503020000020004" pitchFamily="34" charset="-127"/>
              </a:rPr>
            </a:br>
            <a:r>
              <a:rPr lang="he-IL" sz="6000" b="1">
                <a:solidFill>
                  <a:schemeClr val="bg1"/>
                </a:solidFill>
                <a:latin typeface="맑은 고딕" panose="020B0503020000020004" pitchFamily="34" charset="-127"/>
              </a:rPr>
              <a:t>וַיֹּ֣אמֶר אֱלֹהִ֔ים נַֽעֲשֶׂ֥ה </a:t>
            </a:r>
            <a:r>
              <a:rPr lang="he-IL" sz="6000" b="1" smtClean="0">
                <a:solidFill>
                  <a:schemeClr val="bg1"/>
                </a:solidFill>
                <a:latin typeface="맑은 고딕" panose="020B0503020000020004" pitchFamily="34" charset="-127"/>
              </a:rPr>
              <a:t>אָדָ֛ם </a:t>
            </a:r>
            <a:r>
              <a:rPr lang="he-IL" sz="6000" b="1">
                <a:solidFill>
                  <a:schemeClr val="bg1"/>
                </a:solidFill>
                <a:latin typeface="맑은 고딕" panose="020B0503020000020004" pitchFamily="34" charset="-127"/>
              </a:rPr>
              <a:t>בְּצַלְמֵ֖נוּ </a:t>
            </a:r>
            <a:r>
              <a:rPr lang="he-IL" sz="6000" b="1" smtClean="0">
                <a:solidFill>
                  <a:schemeClr val="bg1"/>
                </a:solidFill>
                <a:latin typeface="맑은 고딕" panose="020B0503020000020004" pitchFamily="34" charset="-127"/>
              </a:rPr>
              <a:t>כִּדְמוּתֵ֑נוּ</a:t>
            </a:r>
            <a:r>
              <a:rPr lang="en-US" sz="6000" b="1" smtClean="0">
                <a:solidFill>
                  <a:schemeClr val="bg1"/>
                </a:solidFill>
                <a:latin typeface="맑은 고딕" panose="020B0503020000020004" pitchFamily="34" charset="-127"/>
              </a:rPr>
              <a:t/>
            </a:r>
            <a:br>
              <a:rPr lang="en-US" sz="6000" b="1" smtClean="0">
                <a:solidFill>
                  <a:schemeClr val="bg1"/>
                </a:solidFill>
                <a:latin typeface="맑은 고딕" panose="020B0503020000020004" pitchFamily="34" charset="-127"/>
              </a:rPr>
            </a:br>
            <a:r>
              <a:rPr lang="en-US" b="1" smtClean="0">
                <a:solidFill>
                  <a:srgbClr val="FFFF00"/>
                </a:solidFill>
                <a:latin typeface="맑은 고딕" panose="020B0503020000020004" pitchFamily="34" charset="-127"/>
              </a:rPr>
              <a:t>vayyomer Elohim na’ase adam bechalmenu kidmutenu</a:t>
            </a:r>
            <a:r>
              <a:rPr lang="en-US" sz="4800" b="1" smtClean="0">
                <a:solidFill>
                  <a:srgbClr val="FFFF00"/>
                </a:solidFill>
                <a:latin typeface="맑은 고딕" panose="020B0503020000020004" pitchFamily="34" charset="-127"/>
              </a:rPr>
              <a:t/>
            </a:r>
            <a:br>
              <a:rPr lang="en-US" sz="4800" b="1" smtClean="0">
                <a:solidFill>
                  <a:srgbClr val="FFFF00"/>
                </a:solidFill>
                <a:latin typeface="맑은 고딕" panose="020B0503020000020004" pitchFamily="34" charset="-127"/>
              </a:rPr>
            </a:br>
            <a:r>
              <a:rPr lang="en-US" sz="4800" b="1" smtClean="0">
                <a:solidFill>
                  <a:schemeClr val="bg1"/>
                </a:solidFill>
                <a:latin typeface="맑은 고딕" panose="020B0503020000020004" pitchFamily="34" charset="-127"/>
              </a:rPr>
              <a:t/>
            </a:r>
            <a:br>
              <a:rPr lang="en-US" sz="4800" b="1" smtClean="0">
                <a:solidFill>
                  <a:schemeClr val="bg1"/>
                </a:solidFill>
                <a:latin typeface="맑은 고딕" panose="020B0503020000020004" pitchFamily="34" charset="-127"/>
              </a:rPr>
            </a:br>
            <a:r>
              <a:rPr lang="he-IL" sz="4800" b="1" smtClean="0">
                <a:solidFill>
                  <a:schemeClr val="bg1"/>
                </a:solidFill>
                <a:latin typeface="맑은 고딕" panose="020B0503020000020004" pitchFamily="34" charset="-127"/>
              </a:rPr>
              <a:t>צֶלֶם</a:t>
            </a:r>
            <a:r>
              <a:rPr lang="en-US" sz="4800" b="1" smtClean="0">
                <a:solidFill>
                  <a:schemeClr val="bg1"/>
                </a:solidFill>
                <a:latin typeface="맑은 고딕" panose="020B0503020000020004" pitchFamily="34" charset="-127"/>
              </a:rPr>
              <a:t> [chelem] sifat, karaktur, gambaran</a:t>
            </a:r>
            <a:br>
              <a:rPr lang="en-US" sz="4800" b="1" smtClean="0">
                <a:solidFill>
                  <a:schemeClr val="bg1"/>
                </a:solidFill>
                <a:latin typeface="맑은 고딕" panose="020B0503020000020004" pitchFamily="34" charset="-127"/>
              </a:rPr>
            </a:br>
            <a:r>
              <a:rPr lang="he-IL" sz="4800" b="1" smtClean="0">
                <a:solidFill>
                  <a:schemeClr val="bg1"/>
                </a:solidFill>
                <a:latin typeface="맑은 고딕" panose="020B0503020000020004" pitchFamily="34" charset="-127"/>
              </a:rPr>
              <a:t>דְּמוּת</a:t>
            </a:r>
            <a:r>
              <a:rPr lang="en-US" sz="4800" b="1" smtClean="0">
                <a:solidFill>
                  <a:schemeClr val="bg1"/>
                </a:solidFill>
                <a:latin typeface="맑은 고딕" panose="020B0503020000020004" pitchFamily="34" charset="-127"/>
              </a:rPr>
              <a:t> [demut] serupa, bentuk, mempahat dengan bentuk(model)</a:t>
            </a:r>
            <a:endParaRPr lang="en-US" sz="4800" b="1">
              <a:solidFill>
                <a:srgbClr val="FFFF00"/>
              </a:solidFill>
              <a:latin typeface="맑은 고딕" panose="020B0503020000020004" pitchFamily="34" charset="-127"/>
            </a:endParaRPr>
          </a:p>
        </p:txBody>
      </p:sp>
    </p:spTree>
    <p:extLst>
      <p:ext uri="{BB962C8B-B14F-4D97-AF65-F5344CB8AC3E}">
        <p14:creationId xmlns:p14="http://schemas.microsoft.com/office/powerpoint/2010/main" val="3435203613"/>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12651" y="170122"/>
            <a:ext cx="11802139" cy="6528390"/>
          </a:xfrm>
        </p:spPr>
        <p:txBody>
          <a:bodyPr anchor="t">
            <a:noAutofit/>
          </a:bodyPr>
          <a:lstStyle/>
          <a:p>
            <a:pPr lvl="0">
              <a:lnSpc>
                <a:spcPct val="100000"/>
              </a:lnSpc>
              <a:spcBef>
                <a:spcPts val="0"/>
              </a:spcBef>
            </a:pPr>
            <a:r>
              <a:rPr lang="en-US" sz="4800" b="1" smtClean="0">
                <a:solidFill>
                  <a:srgbClr val="FFFF00"/>
                </a:solidFill>
                <a:latin typeface="맑은 고딕" panose="020B0503020000020004" pitchFamily="34" charset="-127"/>
              </a:rPr>
              <a:t>Menurut Kej. 1:26</a:t>
            </a:r>
            <a:br>
              <a:rPr lang="en-US" sz="4800" b="1" smtClean="0">
                <a:solidFill>
                  <a:srgbClr val="FFFF00"/>
                </a:solidFill>
                <a:latin typeface="맑은 고딕" panose="020B0503020000020004" pitchFamily="34" charset="-127"/>
              </a:rPr>
            </a:br>
            <a:r>
              <a:rPr lang="en-US" sz="4800" b="1" smtClean="0">
                <a:solidFill>
                  <a:schemeClr val="bg1"/>
                </a:solidFill>
                <a:latin typeface="맑은 고딕" panose="020B0503020000020004" pitchFamily="34" charset="-127"/>
              </a:rPr>
              <a:t>Selepas Tuhan menciptakan manusia dengan gamabr dan rupa Allah, Tuhan berfirman bahasa semua itu </a:t>
            </a:r>
            <a:r>
              <a:rPr lang="en-US" sz="4800" b="1" smtClean="0">
                <a:solidFill>
                  <a:srgbClr val="FFFF00"/>
                </a:solidFill>
                <a:latin typeface="맑은 고딕" panose="020B0503020000020004" pitchFamily="34" charset="-127"/>
              </a:rPr>
              <a:t>sungguh amat Baik</a:t>
            </a:r>
            <a:r>
              <a:rPr lang="en-US" sz="4800" b="1" smtClean="0">
                <a:solidFill>
                  <a:schemeClr val="bg1"/>
                </a:solidFill>
                <a:latin typeface="맑은 고딕" panose="020B0503020000020004" pitchFamily="34" charset="-127"/>
              </a:rPr>
              <a:t>.</a:t>
            </a:r>
            <a:br>
              <a:rPr lang="en-US" sz="4800" b="1" smtClean="0">
                <a:solidFill>
                  <a:schemeClr val="bg1"/>
                </a:solidFill>
                <a:latin typeface="맑은 고딕" panose="020B0503020000020004" pitchFamily="34" charset="-127"/>
              </a:rPr>
            </a:br>
            <a:r>
              <a:rPr lang="en-US" sz="4800" b="1" smtClean="0">
                <a:solidFill>
                  <a:schemeClr val="bg1"/>
                </a:solidFill>
                <a:latin typeface="맑은 고딕" panose="020B0503020000020004" pitchFamily="34" charset="-127"/>
              </a:rPr>
              <a:t>Siapakah Pendenganr utama kitab ini?</a:t>
            </a:r>
            <a:r>
              <a:rPr lang="en-US" sz="4800" b="1">
                <a:solidFill>
                  <a:schemeClr val="bg1"/>
                </a:solidFill>
                <a:latin typeface="맑은 고딕" panose="020B0503020000020004" pitchFamily="34" charset="-127"/>
              </a:rPr>
              <a:t/>
            </a:r>
            <a:br>
              <a:rPr lang="en-US" sz="4800" b="1">
                <a:solidFill>
                  <a:schemeClr val="bg1"/>
                </a:solidFill>
                <a:latin typeface="맑은 고딕" panose="020B0503020000020004" pitchFamily="34" charset="-127"/>
              </a:rPr>
            </a:br>
            <a:r>
              <a:rPr lang="en-US" sz="4800" b="1" smtClean="0">
                <a:solidFill>
                  <a:schemeClr val="bg1"/>
                </a:solidFill>
                <a:latin typeface="맑은 고딕" panose="020B0503020000020004" pitchFamily="34" charset="-127"/>
              </a:rPr>
              <a:t>Siapa yang dijadikan menurut dambaran dan rupa Tuhan pada zaman Kerajaan-Kerajaan purbakala?</a:t>
            </a:r>
            <a:endParaRPr lang="en-US" sz="4800" b="1">
              <a:solidFill>
                <a:srgbClr val="FFFF00"/>
              </a:solidFill>
              <a:latin typeface="맑은 고딕" panose="020B0503020000020004" pitchFamily="34" charset="-127"/>
            </a:endParaRPr>
          </a:p>
        </p:txBody>
      </p:sp>
    </p:spTree>
    <p:extLst>
      <p:ext uri="{BB962C8B-B14F-4D97-AF65-F5344CB8AC3E}">
        <p14:creationId xmlns:p14="http://schemas.microsoft.com/office/powerpoint/2010/main" val="2953015101"/>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00B05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12651" y="170122"/>
            <a:ext cx="11802139" cy="6528390"/>
          </a:xfrm>
        </p:spPr>
        <p:txBody>
          <a:bodyPr anchor="ctr">
            <a:noAutofit/>
          </a:bodyPr>
          <a:lstStyle/>
          <a:p>
            <a:pPr algn="ctr" latinLnBrk="1"/>
            <a:r>
              <a:rPr lang="he-IL" altLang="ko-KR" sz="16600" b="1" smtClean="0">
                <a:solidFill>
                  <a:srgbClr val="FFFF00"/>
                </a:solidFill>
                <a:latin typeface="맑은 고딕" panose="020B0503020000020004" pitchFamily="34" charset="-127"/>
              </a:rPr>
              <a:t>בַּיּ֣וֹם</a:t>
            </a:r>
            <a:r>
              <a:rPr lang="en-US" altLang="ko-KR" sz="16600" b="1">
                <a:solidFill>
                  <a:srgbClr val="FFFF00"/>
                </a:solidFill>
                <a:latin typeface="맑은 고딕" panose="020B0503020000020004" pitchFamily="34" charset="-127"/>
              </a:rPr>
              <a:t/>
            </a:r>
            <a:br>
              <a:rPr lang="en-US" altLang="ko-KR" sz="16600" b="1">
                <a:solidFill>
                  <a:srgbClr val="FFFF00"/>
                </a:solidFill>
                <a:latin typeface="맑은 고딕" panose="020B0503020000020004" pitchFamily="34" charset="-127"/>
              </a:rPr>
            </a:br>
            <a:r>
              <a:rPr lang="he-IL" altLang="ko-KR" sz="16600" b="1" smtClean="0">
                <a:solidFill>
                  <a:srgbClr val="FFFF00"/>
                </a:solidFill>
                <a:latin typeface="맑은 고딕" panose="020B0503020000020004" pitchFamily="34" charset="-127"/>
              </a:rPr>
              <a:t>הַשְּׁבִיעִ֔י</a:t>
            </a:r>
            <a:endParaRPr lang="he-IL" altLang="ko-KR" sz="16600" b="1">
              <a:solidFill>
                <a:srgbClr val="FFFF00"/>
              </a:solidFill>
              <a:latin typeface="맑은 고딕" panose="020B0503020000020004" pitchFamily="34" charset="-127"/>
            </a:endParaRPr>
          </a:p>
        </p:txBody>
      </p:sp>
    </p:spTree>
    <p:extLst>
      <p:ext uri="{BB962C8B-B14F-4D97-AF65-F5344CB8AC3E}">
        <p14:creationId xmlns:p14="http://schemas.microsoft.com/office/powerpoint/2010/main" val="907236256"/>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2"/>
          <p:cNvSpPr txBox="1">
            <a:spLocks noChangeArrowheads="1"/>
          </p:cNvSpPr>
          <p:nvPr/>
        </p:nvSpPr>
        <p:spPr>
          <a:xfrm>
            <a:off x="97278" y="97275"/>
            <a:ext cx="12036357" cy="6604000"/>
          </a:xfrm>
          <a:prstGeom prst="rect">
            <a:avLst/>
          </a:prstGeom>
          <a:noFill/>
          <a:ln/>
        </p:spPr>
        <p:txBody>
          <a:bodyPr anchor="ctr"/>
          <a:lstStyle>
            <a:lvl1pPr algn="r" rtl="0" fontAlgn="base" latinLnBrk="1">
              <a:spcBef>
                <a:spcPct val="0"/>
              </a:spcBef>
              <a:spcAft>
                <a:spcPct val="0"/>
              </a:spcAft>
              <a:defRPr sz="4400" i="1" kern="1200">
                <a:solidFill>
                  <a:schemeClr val="tx2"/>
                </a:solidFill>
                <a:latin typeface="+mj-lt"/>
                <a:ea typeface="+mj-ea"/>
                <a:cs typeface="+mj-cs"/>
              </a:defRPr>
            </a:lvl1pPr>
            <a:lvl2pPr algn="r" rtl="0" fontAlgn="base" latinLnBrk="1">
              <a:spcBef>
                <a:spcPct val="0"/>
              </a:spcBef>
              <a:spcAft>
                <a:spcPct val="0"/>
              </a:spcAft>
              <a:defRPr sz="4400" i="1">
                <a:solidFill>
                  <a:schemeClr val="tx2"/>
                </a:solidFill>
                <a:latin typeface="Times New Roman" panose="02020603050405020304" pitchFamily="18" charset="0"/>
                <a:ea typeface="굴림" panose="020B0600000101010101" pitchFamily="34" charset="-127"/>
              </a:defRPr>
            </a:lvl2pPr>
            <a:lvl3pPr algn="r" rtl="0" fontAlgn="base" latinLnBrk="1">
              <a:spcBef>
                <a:spcPct val="0"/>
              </a:spcBef>
              <a:spcAft>
                <a:spcPct val="0"/>
              </a:spcAft>
              <a:defRPr sz="4400" i="1">
                <a:solidFill>
                  <a:schemeClr val="tx2"/>
                </a:solidFill>
                <a:latin typeface="Times New Roman" panose="02020603050405020304" pitchFamily="18" charset="0"/>
                <a:ea typeface="굴림" panose="020B0600000101010101" pitchFamily="34" charset="-127"/>
              </a:defRPr>
            </a:lvl3pPr>
            <a:lvl4pPr algn="r" rtl="0" fontAlgn="base" latinLnBrk="1">
              <a:spcBef>
                <a:spcPct val="0"/>
              </a:spcBef>
              <a:spcAft>
                <a:spcPct val="0"/>
              </a:spcAft>
              <a:defRPr sz="4400" i="1">
                <a:solidFill>
                  <a:schemeClr val="tx2"/>
                </a:solidFill>
                <a:latin typeface="Times New Roman" panose="02020603050405020304" pitchFamily="18" charset="0"/>
                <a:ea typeface="굴림" panose="020B0600000101010101" pitchFamily="34" charset="-127"/>
              </a:defRPr>
            </a:lvl4pPr>
            <a:lvl5pPr algn="r" rtl="0" fontAlgn="base" latinLnBrk="1">
              <a:spcBef>
                <a:spcPct val="0"/>
              </a:spcBef>
              <a:spcAft>
                <a:spcPct val="0"/>
              </a:spcAft>
              <a:defRPr sz="4400" i="1">
                <a:solidFill>
                  <a:schemeClr val="tx2"/>
                </a:solidFill>
                <a:latin typeface="Times New Roman" panose="02020603050405020304" pitchFamily="18" charset="0"/>
                <a:ea typeface="굴림" panose="020B0600000101010101" pitchFamily="34" charset="-127"/>
              </a:defRPr>
            </a:lvl5pPr>
            <a:lvl6pPr marL="457200" algn="r" rtl="0" fontAlgn="base" latinLnBrk="1">
              <a:spcBef>
                <a:spcPct val="0"/>
              </a:spcBef>
              <a:spcAft>
                <a:spcPct val="0"/>
              </a:spcAft>
              <a:defRPr sz="4400" i="1">
                <a:solidFill>
                  <a:schemeClr val="tx2"/>
                </a:solidFill>
                <a:latin typeface="Times New Roman" panose="02020603050405020304" pitchFamily="18" charset="0"/>
                <a:ea typeface="굴림" panose="020B0600000101010101" pitchFamily="34" charset="-127"/>
              </a:defRPr>
            </a:lvl6pPr>
            <a:lvl7pPr marL="914400" algn="r" rtl="0" fontAlgn="base" latinLnBrk="1">
              <a:spcBef>
                <a:spcPct val="0"/>
              </a:spcBef>
              <a:spcAft>
                <a:spcPct val="0"/>
              </a:spcAft>
              <a:defRPr sz="4400" i="1">
                <a:solidFill>
                  <a:schemeClr val="tx2"/>
                </a:solidFill>
                <a:latin typeface="Times New Roman" panose="02020603050405020304" pitchFamily="18" charset="0"/>
                <a:ea typeface="굴림" panose="020B0600000101010101" pitchFamily="34" charset="-127"/>
              </a:defRPr>
            </a:lvl7pPr>
            <a:lvl8pPr marL="1371600" algn="r" rtl="0" fontAlgn="base" latinLnBrk="1">
              <a:spcBef>
                <a:spcPct val="0"/>
              </a:spcBef>
              <a:spcAft>
                <a:spcPct val="0"/>
              </a:spcAft>
              <a:defRPr sz="4400" i="1">
                <a:solidFill>
                  <a:schemeClr val="tx2"/>
                </a:solidFill>
                <a:latin typeface="Times New Roman" panose="02020603050405020304" pitchFamily="18" charset="0"/>
                <a:ea typeface="굴림" panose="020B0600000101010101" pitchFamily="34" charset="-127"/>
              </a:defRPr>
            </a:lvl8pPr>
            <a:lvl9pPr marL="1828800" algn="r" rtl="0" fontAlgn="base" latinLnBrk="1">
              <a:spcBef>
                <a:spcPct val="0"/>
              </a:spcBef>
              <a:spcAft>
                <a:spcPct val="0"/>
              </a:spcAft>
              <a:defRPr sz="4400" i="1">
                <a:solidFill>
                  <a:schemeClr val="tx2"/>
                </a:solidFill>
                <a:latin typeface="Times New Roman" panose="02020603050405020304" pitchFamily="18" charset="0"/>
                <a:ea typeface="굴림" panose="020B0600000101010101" pitchFamily="34" charset="-127"/>
              </a:defRPr>
            </a:lvl9pPr>
          </a:lstStyle>
          <a:p>
            <a:pPr algn="l"/>
            <a:r>
              <a:rPr lang="en-US" altLang="ko-KR" b="1" smtClean="0"/>
              <a:t>Hari yang ketujuh / Kej. 2:1-3</a:t>
            </a:r>
          </a:p>
          <a:p>
            <a:pPr algn="l"/>
            <a:r>
              <a:rPr lang="en-US" altLang="ko-KR" b="1" i="0">
                <a:latin typeface="Calibri" panose="020F0502020204030204" pitchFamily="34" charset="0"/>
                <a:cs typeface="Calibri" panose="020F0502020204030204" pitchFamily="34" charset="0"/>
              </a:rPr>
              <a:t>1Demikianlah diselesaikan penciptaan langit dan bumi serta segala isinya. 2Setelah Allah siap menyelesaikan kerja penciptaan-Nya </a:t>
            </a:r>
            <a:r>
              <a:rPr lang="en-US" altLang="ko-KR" b="1" i="0">
                <a:solidFill>
                  <a:schemeClr val="tx1"/>
                </a:solidFill>
                <a:latin typeface="Calibri" panose="020F0502020204030204" pitchFamily="34" charset="0"/>
                <a:cs typeface="Calibri" panose="020F0502020204030204" pitchFamily="34" charset="0"/>
              </a:rPr>
              <a:t>pada hari ketujuh itu</a:t>
            </a:r>
            <a:r>
              <a:rPr lang="en-US" altLang="ko-KR" b="1" i="0">
                <a:latin typeface="Calibri" panose="020F0502020204030204" pitchFamily="34" charset="0"/>
                <a:cs typeface="Calibri" panose="020F0502020204030204" pitchFamily="34" charset="0"/>
              </a:rPr>
              <a:t>, Dia pun beristirahat daripada segala pekerjaan yang telah dibuat-Nya itu. 3Lalu Allah memberkati hari ketujuh itu dan </a:t>
            </a:r>
            <a:r>
              <a:rPr lang="en-US" altLang="ko-KR" b="1" i="0" smtClean="0">
                <a:latin typeface="Calibri" panose="020F0502020204030204" pitchFamily="34" charset="0"/>
                <a:cs typeface="Calibri" panose="020F0502020204030204" pitchFamily="34" charset="0"/>
              </a:rPr>
              <a:t>menguduskannya, </a:t>
            </a:r>
            <a:r>
              <a:rPr lang="en-US" altLang="ko-KR" b="1" i="0">
                <a:latin typeface="Calibri" panose="020F0502020204030204" pitchFamily="34" charset="0"/>
                <a:cs typeface="Calibri" panose="020F0502020204030204" pitchFamily="34" charset="0"/>
              </a:rPr>
              <a:t>kerana pada hari itulah Dia beristirahat daripada segala kerja penciptaan yang telah dibuat-Nya itu</a:t>
            </a:r>
            <a:r>
              <a:rPr lang="en-US" altLang="ko-KR" b="1" i="0" smtClean="0">
                <a:latin typeface="Calibri" panose="020F0502020204030204" pitchFamily="34" charset="0"/>
                <a:cs typeface="Calibri" panose="020F0502020204030204" pitchFamily="34" charset="0"/>
              </a:rPr>
              <a:t>.</a:t>
            </a:r>
            <a:endParaRPr lang="en-US" altLang="ko-KR" b="1" smtClean="0"/>
          </a:p>
        </p:txBody>
      </p:sp>
    </p:spTree>
    <p:extLst>
      <p:ext uri="{BB962C8B-B14F-4D97-AF65-F5344CB8AC3E}">
        <p14:creationId xmlns:p14="http://schemas.microsoft.com/office/powerpoint/2010/main" val="4248554469"/>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12651" y="170122"/>
            <a:ext cx="11802139" cy="6528390"/>
          </a:xfrm>
        </p:spPr>
        <p:txBody>
          <a:bodyPr anchor="t">
            <a:noAutofit/>
          </a:bodyPr>
          <a:lstStyle/>
          <a:p>
            <a:pPr latinLnBrk="1"/>
            <a:r>
              <a:rPr lang="en-US" sz="5400" b="1" smtClean="0">
                <a:solidFill>
                  <a:schemeClr val="bg1"/>
                </a:solidFill>
                <a:latin typeface="맑은 고딕" panose="020B0503020000020004" pitchFamily="34" charset="-127"/>
              </a:rPr>
              <a:t>Titik Taraf Masa Orang Yahudi</a:t>
            </a:r>
            <a:br>
              <a:rPr lang="en-US" sz="5400" b="1" smtClean="0">
                <a:solidFill>
                  <a:schemeClr val="bg1"/>
                </a:solidFill>
                <a:latin typeface="맑은 고딕" panose="020B0503020000020004" pitchFamily="34" charset="-127"/>
              </a:rPr>
            </a:br>
            <a:r>
              <a:rPr lang="en-US" sz="5400" b="1" smtClean="0">
                <a:solidFill>
                  <a:schemeClr val="bg1"/>
                </a:solidFill>
                <a:latin typeface="맑은 고딕" panose="020B0503020000020004" pitchFamily="34" charset="-127"/>
              </a:rPr>
              <a:t>Hari Sabat</a:t>
            </a:r>
            <a:br>
              <a:rPr lang="en-US" sz="5400" b="1" smtClean="0">
                <a:solidFill>
                  <a:schemeClr val="bg1"/>
                </a:solidFill>
                <a:latin typeface="맑은 고딕" panose="020B0503020000020004" pitchFamily="34" charset="-127"/>
              </a:rPr>
            </a:br>
            <a:r>
              <a:rPr lang="en-US" sz="5400" b="1" smtClean="0">
                <a:solidFill>
                  <a:schemeClr val="bg1"/>
                </a:solidFill>
                <a:latin typeface="맑은 고딕" panose="020B0503020000020004" pitchFamily="34" charset="-127"/>
              </a:rPr>
              <a:t/>
            </a:r>
            <a:br>
              <a:rPr lang="en-US" sz="5400" b="1" smtClean="0">
                <a:solidFill>
                  <a:schemeClr val="bg1"/>
                </a:solidFill>
                <a:latin typeface="맑은 고딕" panose="020B0503020000020004" pitchFamily="34" charset="-127"/>
              </a:rPr>
            </a:br>
            <a:r>
              <a:rPr lang="en-US" sz="5400" b="1" smtClean="0">
                <a:solidFill>
                  <a:schemeClr val="bg1"/>
                </a:solidFill>
                <a:latin typeface="맑은 고딕" panose="020B0503020000020004" pitchFamily="34" charset="-127"/>
              </a:rPr>
              <a:t>Pemerintahan Raja Daud 1 tahun</a:t>
            </a:r>
            <a:br>
              <a:rPr lang="en-US" sz="5400" b="1" smtClean="0">
                <a:solidFill>
                  <a:schemeClr val="bg1"/>
                </a:solidFill>
                <a:latin typeface="맑은 고딕" panose="020B0503020000020004" pitchFamily="34" charset="-127"/>
              </a:rPr>
            </a:br>
            <a:r>
              <a:rPr lang="en-US" sz="5400" b="1" smtClean="0">
                <a:solidFill>
                  <a:schemeClr val="bg1"/>
                </a:solidFill>
                <a:latin typeface="맑은 고딕" panose="020B0503020000020004" pitchFamily="34" charset="-127"/>
              </a:rPr>
              <a:t>B.C.(S.M.) dan A.D.(T.M.) </a:t>
            </a:r>
            <a:br>
              <a:rPr lang="en-US" sz="5400" b="1" smtClean="0">
                <a:solidFill>
                  <a:schemeClr val="bg1"/>
                </a:solidFill>
                <a:latin typeface="맑은 고딕" panose="020B0503020000020004" pitchFamily="34" charset="-127"/>
              </a:rPr>
            </a:br>
            <a:r>
              <a:rPr lang="en-US" sz="5400" b="1" smtClean="0">
                <a:solidFill>
                  <a:schemeClr val="bg1"/>
                </a:solidFill>
                <a:latin typeface="맑은 고딕" panose="020B0503020000020004" pitchFamily="34" charset="-127"/>
              </a:rPr>
              <a:t>Konsep Pengulangan Masa</a:t>
            </a:r>
            <a:br>
              <a:rPr lang="en-US" sz="5400" b="1" smtClean="0">
                <a:solidFill>
                  <a:schemeClr val="bg1"/>
                </a:solidFill>
                <a:latin typeface="맑은 고딕" panose="020B0503020000020004" pitchFamily="34" charset="-127"/>
              </a:rPr>
            </a:br>
            <a:r>
              <a:rPr lang="en-US" sz="5400" b="1" smtClean="0">
                <a:solidFill>
                  <a:schemeClr val="bg1"/>
                </a:solidFill>
                <a:latin typeface="맑은 고딕" panose="020B0503020000020004" pitchFamily="34" charset="-127"/>
              </a:rPr>
              <a:t>Tempat yang Beribadah di Sinai</a:t>
            </a:r>
            <a:br>
              <a:rPr lang="en-US" sz="5400" b="1" smtClean="0">
                <a:solidFill>
                  <a:schemeClr val="bg1"/>
                </a:solidFill>
                <a:latin typeface="맑은 고딕" panose="020B0503020000020004" pitchFamily="34" charset="-127"/>
              </a:rPr>
            </a:br>
            <a:r>
              <a:rPr lang="en-US" sz="5400" b="1" smtClean="0">
                <a:solidFill>
                  <a:schemeClr val="bg1"/>
                </a:solidFill>
                <a:latin typeface="맑은 고딕" panose="020B0503020000020004" pitchFamily="34" charset="-127"/>
              </a:rPr>
              <a:t>Konsep tujuh hari di Sinai </a:t>
            </a:r>
            <a:br>
              <a:rPr lang="en-US" sz="5400" b="1" smtClean="0">
                <a:solidFill>
                  <a:schemeClr val="bg1"/>
                </a:solidFill>
                <a:latin typeface="맑은 고딕" panose="020B0503020000020004" pitchFamily="34" charset="-127"/>
              </a:rPr>
            </a:br>
            <a:endParaRPr lang="en-US" sz="5400">
              <a:solidFill>
                <a:srgbClr val="FFFF00"/>
              </a:solidFill>
              <a:latin typeface="+mn-ea"/>
              <a:ea typeface="+mn-ea"/>
            </a:endParaRPr>
          </a:p>
        </p:txBody>
      </p:sp>
    </p:spTree>
    <p:extLst>
      <p:ext uri="{BB962C8B-B14F-4D97-AF65-F5344CB8AC3E}">
        <p14:creationId xmlns:p14="http://schemas.microsoft.com/office/powerpoint/2010/main" val="2226913801"/>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12651" y="170122"/>
            <a:ext cx="11802139" cy="6528390"/>
          </a:xfrm>
        </p:spPr>
        <p:txBody>
          <a:bodyPr anchor="t">
            <a:noAutofit/>
          </a:bodyPr>
          <a:lstStyle/>
          <a:p>
            <a:pPr lvl="0">
              <a:lnSpc>
                <a:spcPct val="100000"/>
              </a:lnSpc>
              <a:spcBef>
                <a:spcPts val="0"/>
              </a:spcBef>
            </a:pPr>
            <a:r>
              <a:rPr lang="en-US" sz="5400" b="1">
                <a:solidFill>
                  <a:prstClr val="white"/>
                </a:solidFill>
                <a:latin typeface="맑은 고딕" panose="020B0503020000020004" pitchFamily="34" charset="-127"/>
                <a:ea typeface="+mn-ea"/>
                <a:cs typeface="+mn-cs"/>
              </a:rPr>
              <a:t>Tujuh Hari dalam Penciptaan</a:t>
            </a:r>
            <a:br>
              <a:rPr lang="en-US" sz="5400" b="1">
                <a:solidFill>
                  <a:prstClr val="white"/>
                </a:solidFill>
                <a:latin typeface="맑은 고딕" panose="020B0503020000020004" pitchFamily="34" charset="-127"/>
                <a:ea typeface="+mn-ea"/>
                <a:cs typeface="+mn-cs"/>
              </a:rPr>
            </a:br>
            <a:r>
              <a:rPr lang="en-US" sz="5400" b="1">
                <a:solidFill>
                  <a:prstClr val="white"/>
                </a:solidFill>
                <a:latin typeface="맑은 고딕" panose="020B0503020000020004" pitchFamily="34" charset="-127"/>
                <a:ea typeface="+mn-ea"/>
                <a:cs typeface="+mn-cs"/>
              </a:rPr>
              <a:t/>
            </a:r>
            <a:br>
              <a:rPr lang="en-US" sz="5400" b="1">
                <a:solidFill>
                  <a:prstClr val="white"/>
                </a:solidFill>
                <a:latin typeface="맑은 고딕" panose="020B0503020000020004" pitchFamily="34" charset="-127"/>
                <a:ea typeface="+mn-ea"/>
                <a:cs typeface="+mn-cs"/>
              </a:rPr>
            </a:br>
            <a:r>
              <a:rPr lang="en-US" sz="5400" b="1">
                <a:solidFill>
                  <a:prstClr val="white"/>
                </a:solidFill>
                <a:latin typeface="맑은 고딕" panose="020B0503020000020004" pitchFamily="34" charset="-127"/>
                <a:ea typeface="+mn-ea"/>
                <a:cs typeface="+mn-cs"/>
              </a:rPr>
              <a:t>Tujuh hari secara Teologi</a:t>
            </a:r>
            <a:br>
              <a:rPr lang="en-US" sz="5400" b="1">
                <a:solidFill>
                  <a:prstClr val="white"/>
                </a:solidFill>
                <a:latin typeface="맑은 고딕" panose="020B0503020000020004" pitchFamily="34" charset="-127"/>
                <a:ea typeface="+mn-ea"/>
                <a:cs typeface="+mn-cs"/>
              </a:rPr>
            </a:br>
            <a:r>
              <a:rPr lang="en-US" sz="5400" b="1">
                <a:solidFill>
                  <a:prstClr val="white"/>
                </a:solidFill>
                <a:latin typeface="맑은 고딕" panose="020B0503020000020004" pitchFamily="34" charset="-127"/>
                <a:ea typeface="+mn-ea"/>
                <a:cs typeface="+mn-cs"/>
              </a:rPr>
              <a:t>Hari secara Sains Alam Semula</a:t>
            </a:r>
            <a:br>
              <a:rPr lang="en-US" sz="5400" b="1">
                <a:solidFill>
                  <a:prstClr val="white"/>
                </a:solidFill>
                <a:latin typeface="맑은 고딕" panose="020B0503020000020004" pitchFamily="34" charset="-127"/>
                <a:ea typeface="+mn-ea"/>
                <a:cs typeface="+mn-cs"/>
              </a:rPr>
            </a:br>
            <a:r>
              <a:rPr lang="en-US" sz="5400" b="1">
                <a:solidFill>
                  <a:prstClr val="white"/>
                </a:solidFill>
                <a:latin typeface="맑은 고딕" panose="020B0503020000020004" pitchFamily="34" charset="-127"/>
                <a:ea typeface="+mn-ea"/>
                <a:cs typeface="+mn-cs"/>
              </a:rPr>
              <a:t/>
            </a:r>
            <a:br>
              <a:rPr lang="en-US" sz="5400" b="1">
                <a:solidFill>
                  <a:prstClr val="white"/>
                </a:solidFill>
                <a:latin typeface="맑은 고딕" panose="020B0503020000020004" pitchFamily="34" charset="-127"/>
                <a:ea typeface="+mn-ea"/>
                <a:cs typeface="+mn-cs"/>
              </a:rPr>
            </a:br>
            <a:r>
              <a:rPr lang="en-US" sz="5400" b="1">
                <a:solidFill>
                  <a:prstClr val="white"/>
                </a:solidFill>
                <a:latin typeface="맑은 고딕" panose="020B0503020000020004" pitchFamily="34" charset="-127"/>
                <a:ea typeface="+mn-ea"/>
                <a:cs typeface="+mn-cs"/>
              </a:rPr>
              <a:t>Kejadian 1 dipengaruhi dengan Pandangan Masa Sabat.</a:t>
            </a:r>
            <a:r>
              <a:rPr lang="en-US" sz="1200" b="1">
                <a:solidFill>
                  <a:prstClr val="white"/>
                </a:solidFill>
                <a:latin typeface="맑은 고딕" panose="020B0503020000020004" pitchFamily="34" charset="-127"/>
                <a:ea typeface="+mn-ea"/>
                <a:cs typeface="+mn-cs"/>
              </a:rPr>
              <a:t/>
            </a:r>
            <a:br>
              <a:rPr lang="en-US" sz="1200" b="1">
                <a:solidFill>
                  <a:prstClr val="white"/>
                </a:solidFill>
                <a:latin typeface="맑은 고딕" panose="020B0503020000020004" pitchFamily="34" charset="-127"/>
                <a:ea typeface="+mn-ea"/>
                <a:cs typeface="+mn-cs"/>
              </a:rPr>
            </a:br>
            <a:endParaRPr lang="en-US" sz="5400">
              <a:solidFill>
                <a:srgbClr val="FFFF00"/>
              </a:solidFill>
              <a:latin typeface="+mn-ea"/>
              <a:ea typeface="+mn-ea"/>
            </a:endParaRPr>
          </a:p>
        </p:txBody>
      </p:sp>
    </p:spTree>
    <p:extLst>
      <p:ext uri="{BB962C8B-B14F-4D97-AF65-F5344CB8AC3E}">
        <p14:creationId xmlns:p14="http://schemas.microsoft.com/office/powerpoint/2010/main" val="69112109"/>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12651" y="170122"/>
            <a:ext cx="11802139" cy="6528390"/>
          </a:xfrm>
        </p:spPr>
        <p:txBody>
          <a:bodyPr anchor="t">
            <a:noAutofit/>
          </a:bodyPr>
          <a:lstStyle/>
          <a:p>
            <a:pPr lvl="0">
              <a:lnSpc>
                <a:spcPct val="100000"/>
              </a:lnSpc>
              <a:spcBef>
                <a:spcPts val="0"/>
              </a:spcBef>
            </a:pPr>
            <a:r>
              <a:rPr lang="en-US" sz="5400" b="1">
                <a:solidFill>
                  <a:schemeClr val="bg1"/>
                </a:solidFill>
                <a:latin typeface="Calibri" panose="020F0502020204030204"/>
                <a:ea typeface="+mn-ea"/>
                <a:cs typeface="+mn-cs"/>
              </a:rPr>
              <a:t>Nombor tujuh sangat menonjol sepanjang Taurat, sejak penciptaan dunia dalam tujuh hari. </a:t>
            </a:r>
            <a:br>
              <a:rPr lang="en-US" sz="5400" b="1">
                <a:solidFill>
                  <a:schemeClr val="bg1"/>
                </a:solidFill>
                <a:latin typeface="Calibri" panose="020F0502020204030204"/>
                <a:ea typeface="+mn-ea"/>
                <a:cs typeface="+mn-cs"/>
              </a:rPr>
            </a:br>
            <a:r>
              <a:rPr lang="en-US" sz="5400" b="1">
                <a:solidFill>
                  <a:schemeClr val="bg1"/>
                </a:solidFill>
                <a:latin typeface="Calibri" panose="020F0502020204030204"/>
                <a:ea typeface="+mn-ea"/>
                <a:cs typeface="+mn-cs"/>
              </a:rPr>
              <a:t>Secara harfiah Tujuh hari bermaksud "</a:t>
            </a:r>
            <a:r>
              <a:rPr lang="en-US" sz="5400" b="1">
                <a:solidFill>
                  <a:srgbClr val="FFFF00"/>
                </a:solidFill>
                <a:latin typeface="Calibri" panose="020F0502020204030204"/>
                <a:ea typeface="+mn-ea"/>
                <a:cs typeface="+mn-cs"/>
              </a:rPr>
              <a:t>berminggu-minggu</a:t>
            </a:r>
            <a:r>
              <a:rPr lang="en-US" sz="5400" b="1">
                <a:solidFill>
                  <a:schemeClr val="bg1"/>
                </a:solidFill>
                <a:latin typeface="Calibri" panose="020F0502020204030204"/>
                <a:ea typeface="+mn-ea"/>
                <a:cs typeface="+mn-cs"/>
              </a:rPr>
              <a:t>." </a:t>
            </a:r>
            <a:br>
              <a:rPr lang="en-US" sz="5400" b="1">
                <a:solidFill>
                  <a:schemeClr val="bg1"/>
                </a:solidFill>
                <a:latin typeface="Calibri" panose="020F0502020204030204"/>
                <a:ea typeface="+mn-ea"/>
                <a:cs typeface="+mn-cs"/>
              </a:rPr>
            </a:br>
            <a:r>
              <a:rPr lang="en-US" sz="5400" b="1">
                <a:solidFill>
                  <a:schemeClr val="bg1"/>
                </a:solidFill>
                <a:latin typeface="Calibri" panose="020F0502020204030204"/>
                <a:ea typeface="+mn-ea"/>
                <a:cs typeface="+mn-cs"/>
              </a:rPr>
              <a:t>Tujuh menjadi tokoh penting dalam Orang israel, melambangkan </a:t>
            </a:r>
            <a:r>
              <a:rPr lang="en-US" sz="5400" b="1">
                <a:solidFill>
                  <a:srgbClr val="FFFF00"/>
                </a:solidFill>
                <a:latin typeface="Calibri" panose="020F0502020204030204"/>
                <a:ea typeface="+mn-ea"/>
                <a:cs typeface="+mn-cs"/>
              </a:rPr>
              <a:t>penyempurnaan</a:t>
            </a:r>
            <a:r>
              <a:rPr lang="en-US" sz="5400" b="1" smtClean="0">
                <a:solidFill>
                  <a:schemeClr val="bg1"/>
                </a:solidFill>
                <a:latin typeface="Calibri" panose="020F0502020204030204"/>
                <a:ea typeface="+mn-ea"/>
                <a:cs typeface="+mn-cs"/>
              </a:rPr>
              <a:t>.</a:t>
            </a:r>
            <a:endParaRPr lang="en-US" sz="5400" b="1">
              <a:solidFill>
                <a:schemeClr val="bg1"/>
              </a:solidFill>
              <a:latin typeface="맑은 고딕" panose="020B0503020000020004" pitchFamily="34" charset="-127"/>
            </a:endParaRPr>
          </a:p>
        </p:txBody>
      </p:sp>
    </p:spTree>
    <p:extLst>
      <p:ext uri="{BB962C8B-B14F-4D97-AF65-F5344CB8AC3E}">
        <p14:creationId xmlns:p14="http://schemas.microsoft.com/office/powerpoint/2010/main" val="4031881248"/>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12651" y="170122"/>
            <a:ext cx="11802139" cy="6528390"/>
          </a:xfrm>
        </p:spPr>
        <p:txBody>
          <a:bodyPr anchor="t">
            <a:noAutofit/>
          </a:bodyPr>
          <a:lstStyle/>
          <a:p>
            <a:pPr lvl="0">
              <a:lnSpc>
                <a:spcPct val="100000"/>
              </a:lnSpc>
              <a:spcBef>
                <a:spcPts val="0"/>
              </a:spcBef>
            </a:pPr>
            <a:r>
              <a:rPr lang="en-US" sz="5400" b="1">
                <a:solidFill>
                  <a:schemeClr val="bg1"/>
                </a:solidFill>
                <a:latin typeface="맑은 고딕" panose="020B0503020000020004" pitchFamily="34" charset="-127"/>
              </a:rPr>
              <a:t>Walaupun penulis Kejadian memahami riwayat penciptaan sebagai 24 jam, 6 hari dan dia menulis riwayat tersebut, riwayatnya harus kita fahami dengan konsp Teologi Sabat bukan dengan konsep astronomi dan geosains.</a:t>
            </a:r>
            <a:br>
              <a:rPr lang="en-US" sz="5400" b="1">
                <a:solidFill>
                  <a:schemeClr val="bg1"/>
                </a:solidFill>
                <a:latin typeface="맑은 고딕" panose="020B0503020000020004" pitchFamily="34" charset="-127"/>
              </a:rPr>
            </a:br>
            <a:endParaRPr lang="en-US" sz="5400" b="1">
              <a:solidFill>
                <a:schemeClr val="bg1"/>
              </a:solidFill>
              <a:latin typeface="맑은 고딕" panose="020B0503020000020004" pitchFamily="34" charset="-127"/>
            </a:endParaRPr>
          </a:p>
        </p:txBody>
      </p:sp>
    </p:spTree>
    <p:extLst>
      <p:ext uri="{BB962C8B-B14F-4D97-AF65-F5344CB8AC3E}">
        <p14:creationId xmlns:p14="http://schemas.microsoft.com/office/powerpoint/2010/main" val="4273771072"/>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12651" y="170122"/>
            <a:ext cx="11802139" cy="6528390"/>
          </a:xfrm>
        </p:spPr>
        <p:txBody>
          <a:bodyPr anchor="t">
            <a:noAutofit/>
          </a:bodyPr>
          <a:lstStyle/>
          <a:p>
            <a:pPr lvl="0">
              <a:lnSpc>
                <a:spcPct val="100000"/>
              </a:lnSpc>
              <a:spcBef>
                <a:spcPts val="0"/>
              </a:spcBef>
            </a:pPr>
            <a:r>
              <a:rPr lang="en-US" sz="5400" b="1">
                <a:solidFill>
                  <a:schemeClr val="bg1"/>
                </a:solidFill>
                <a:latin typeface="맑은 고딕" panose="020B0503020000020004" pitchFamily="34" charset="-127"/>
              </a:rPr>
              <a:t>1 hari dalam Penciptaan boleh menjadi berapa </a:t>
            </a:r>
            <a:r>
              <a:rPr lang="en-US" sz="5400" b="1" smtClean="0">
                <a:solidFill>
                  <a:schemeClr val="bg1"/>
                </a:solidFill>
                <a:latin typeface="맑은 고딕" panose="020B0503020000020004" pitchFamily="34" charset="-127"/>
              </a:rPr>
              <a:t>berjuta-juta </a:t>
            </a:r>
            <a:r>
              <a:rPr lang="en-US" sz="5400" b="1">
                <a:solidFill>
                  <a:schemeClr val="bg1"/>
                </a:solidFill>
                <a:latin typeface="맑은 고딕" panose="020B0503020000020004" pitchFamily="34" charset="-127"/>
              </a:rPr>
              <a:t>tahun atau beribu-ribu tahun. </a:t>
            </a:r>
            <a:br>
              <a:rPr lang="en-US" sz="5400" b="1">
                <a:solidFill>
                  <a:schemeClr val="bg1"/>
                </a:solidFill>
                <a:latin typeface="맑은 고딕" panose="020B0503020000020004" pitchFamily="34" charset="-127"/>
              </a:rPr>
            </a:br>
            <a:r>
              <a:rPr lang="en-US" sz="5400" b="1">
                <a:solidFill>
                  <a:schemeClr val="bg1"/>
                </a:solidFill>
                <a:latin typeface="맑은 고딕" panose="020B0503020000020004" pitchFamily="34" charset="-127"/>
              </a:rPr>
              <a:t>Sebab kita usaha mencari salah satu Kompromi untuk solusi tentang soalan tentang masa secara Sains semula jadi dan untuk menghindari </a:t>
            </a:r>
            <a:r>
              <a:rPr lang="en-US" sz="5400" b="1" smtClean="0">
                <a:solidFill>
                  <a:schemeClr val="bg1"/>
                </a:solidFill>
                <a:latin typeface="맑은 고딕" panose="020B0503020000020004" pitchFamily="34" charset="-127"/>
              </a:rPr>
              <a:t>konflik.</a:t>
            </a:r>
            <a:r>
              <a:rPr lang="en-US" sz="5400" b="1">
                <a:solidFill>
                  <a:schemeClr val="bg1"/>
                </a:solidFill>
                <a:latin typeface="맑은 고딕" panose="020B0503020000020004" pitchFamily="34" charset="-127"/>
              </a:rPr>
              <a:t/>
            </a:r>
            <a:br>
              <a:rPr lang="en-US" sz="5400" b="1">
                <a:solidFill>
                  <a:schemeClr val="bg1"/>
                </a:solidFill>
                <a:latin typeface="맑은 고딕" panose="020B0503020000020004" pitchFamily="34" charset="-127"/>
              </a:rPr>
            </a:br>
            <a:endParaRPr lang="en-US" sz="5400" b="1">
              <a:solidFill>
                <a:schemeClr val="bg1"/>
              </a:solidFill>
              <a:latin typeface="맑은 고딕" panose="020B0503020000020004" pitchFamily="34" charset="-127"/>
            </a:endParaRPr>
          </a:p>
        </p:txBody>
      </p:sp>
    </p:spTree>
    <p:extLst>
      <p:ext uri="{BB962C8B-B14F-4D97-AF65-F5344CB8AC3E}">
        <p14:creationId xmlns:p14="http://schemas.microsoft.com/office/powerpoint/2010/main" val="1363139151"/>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12651" y="170122"/>
            <a:ext cx="11802139" cy="6528390"/>
          </a:xfrm>
        </p:spPr>
        <p:txBody>
          <a:bodyPr anchor="t">
            <a:noAutofit/>
          </a:bodyPr>
          <a:lstStyle/>
          <a:p>
            <a:pPr latinLnBrk="1"/>
            <a:r>
              <a:rPr lang="en-US" altLang="ko-KR" sz="5400" b="1" smtClean="0">
                <a:solidFill>
                  <a:schemeClr val="bg1"/>
                </a:solidFill>
                <a:latin typeface="맑은 고딕" panose="020B0503020000020004" pitchFamily="34" charset="-127"/>
              </a:rPr>
              <a:t>Pandangan</a:t>
            </a:r>
            <a:r>
              <a:rPr lang="ko-KR" altLang="en-US" sz="5400" b="1" smtClean="0">
                <a:solidFill>
                  <a:schemeClr val="bg1"/>
                </a:solidFill>
                <a:latin typeface="맑은 고딕" panose="020B0503020000020004" pitchFamily="34" charset="-127"/>
              </a:rPr>
              <a:t> </a:t>
            </a:r>
            <a:r>
              <a:rPr lang="en-US" altLang="ko-KR" sz="5400" b="1" smtClean="0">
                <a:solidFill>
                  <a:schemeClr val="bg1"/>
                </a:solidFill>
                <a:latin typeface="맑은 고딕" panose="020B0503020000020004" pitchFamily="34" charset="-127"/>
              </a:rPr>
              <a:t>Dunia </a:t>
            </a:r>
            <a:r>
              <a:rPr lang="en-US" sz="5400" b="1" smtClean="0">
                <a:solidFill>
                  <a:schemeClr val="bg1"/>
                </a:solidFill>
                <a:latin typeface="맑은 고딕" panose="020B0503020000020004" pitchFamily="34" charset="-127"/>
              </a:rPr>
              <a:t>dalam Perspektif</a:t>
            </a:r>
            <a:r>
              <a:rPr lang="en-US" altLang="ko-KR" sz="5400" b="1">
                <a:solidFill>
                  <a:schemeClr val="bg1"/>
                </a:solidFill>
                <a:latin typeface="맑은 고딕" panose="020B0503020000020004" pitchFamily="34" charset="-127"/>
              </a:rPr>
              <a:t> Kitab Kejadian </a:t>
            </a:r>
            <a:br>
              <a:rPr lang="en-US" altLang="ko-KR" sz="5400" b="1">
                <a:solidFill>
                  <a:schemeClr val="bg1"/>
                </a:solidFill>
                <a:latin typeface="맑은 고딕" panose="020B0503020000020004" pitchFamily="34" charset="-127"/>
              </a:rPr>
            </a:br>
            <a:r>
              <a:rPr lang="en-US" altLang="ko-KR" sz="5400" b="1">
                <a:solidFill>
                  <a:schemeClr val="bg1"/>
                </a:solidFill>
                <a:latin typeface="맑은 고딕" panose="020B0503020000020004" pitchFamily="34" charset="-127"/>
              </a:rPr>
              <a:t/>
            </a:r>
            <a:br>
              <a:rPr lang="en-US" altLang="ko-KR" sz="5400" b="1">
                <a:solidFill>
                  <a:schemeClr val="bg1"/>
                </a:solidFill>
                <a:latin typeface="맑은 고딕" panose="020B0503020000020004" pitchFamily="34" charset="-127"/>
              </a:rPr>
            </a:br>
            <a:r>
              <a:rPr lang="en-US" altLang="ko-KR" sz="5400" b="1">
                <a:solidFill>
                  <a:schemeClr val="bg1"/>
                </a:solidFill>
                <a:latin typeface="맑은 고딕" panose="020B0503020000020004" pitchFamily="34" charset="-127"/>
              </a:rPr>
              <a:t>1) Perspektif Monoteisme</a:t>
            </a:r>
            <a:br>
              <a:rPr lang="en-US" altLang="ko-KR" sz="5400" b="1">
                <a:solidFill>
                  <a:schemeClr val="bg1"/>
                </a:solidFill>
                <a:latin typeface="맑은 고딕" panose="020B0503020000020004" pitchFamily="34" charset="-127"/>
              </a:rPr>
            </a:br>
            <a:r>
              <a:rPr lang="en-US" altLang="ko-KR" sz="5400" b="1" smtClean="0">
                <a:solidFill>
                  <a:schemeClr val="bg1"/>
                </a:solidFill>
                <a:latin typeface="맑은 고딕" panose="020B0503020000020004" pitchFamily="34" charset="-127"/>
              </a:rPr>
              <a:t>2) Perspektif secara Perjanjian</a:t>
            </a:r>
            <a:br>
              <a:rPr lang="en-US" altLang="ko-KR" sz="5400" b="1" smtClean="0">
                <a:solidFill>
                  <a:schemeClr val="bg1"/>
                </a:solidFill>
                <a:latin typeface="맑은 고딕" panose="020B0503020000020004" pitchFamily="34" charset="-127"/>
              </a:rPr>
            </a:br>
            <a:r>
              <a:rPr lang="en-US" altLang="ko-KR" sz="5400" b="1" smtClean="0">
                <a:solidFill>
                  <a:schemeClr val="bg1"/>
                </a:solidFill>
                <a:latin typeface="맑은 고딕" panose="020B0503020000020004" pitchFamily="34" charset="-127"/>
              </a:rPr>
              <a:t>3) Perspektif Hari Sabat</a:t>
            </a:r>
            <a:br>
              <a:rPr lang="en-US" altLang="ko-KR" sz="5400" b="1" smtClean="0">
                <a:solidFill>
                  <a:schemeClr val="bg1"/>
                </a:solidFill>
                <a:latin typeface="맑은 고딕" panose="020B0503020000020004" pitchFamily="34" charset="-127"/>
              </a:rPr>
            </a:br>
            <a:r>
              <a:rPr lang="en-US" altLang="ko-KR" sz="5400" b="1" smtClean="0">
                <a:solidFill>
                  <a:schemeClr val="bg1"/>
                </a:solidFill>
                <a:latin typeface="맑은 고딕" panose="020B0503020000020004" pitchFamily="34" charset="-127"/>
              </a:rPr>
              <a:t>4) Perspektif Maruah Manusia</a:t>
            </a:r>
            <a:endParaRPr lang="ko-KR" altLang="en-US" sz="5400" b="1" smtClean="0">
              <a:solidFill>
                <a:schemeClr val="bg1"/>
              </a:solidFill>
              <a:latin typeface="맑은 고딕" panose="020B0503020000020004" pitchFamily="34" charset="-127"/>
            </a:endParaRPr>
          </a:p>
        </p:txBody>
      </p:sp>
    </p:spTree>
    <p:extLst>
      <p:ext uri="{BB962C8B-B14F-4D97-AF65-F5344CB8AC3E}">
        <p14:creationId xmlns:p14="http://schemas.microsoft.com/office/powerpoint/2010/main" val="330600920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테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별똥별">
  <a:themeElements>
    <a:clrScheme name="별똥별.pot 1">
      <a:dk1>
        <a:srgbClr val="5F5F5F"/>
      </a:dk1>
      <a:lt1>
        <a:srgbClr val="FFFFCC"/>
      </a:lt1>
      <a:dk2>
        <a:srgbClr val="000000"/>
      </a:dk2>
      <a:lt2>
        <a:srgbClr val="FFCC66"/>
      </a:lt2>
      <a:accent1>
        <a:srgbClr val="FF9933"/>
      </a:accent1>
      <a:accent2>
        <a:srgbClr val="CC0066"/>
      </a:accent2>
      <a:accent3>
        <a:srgbClr val="AAAAAA"/>
      </a:accent3>
      <a:accent4>
        <a:srgbClr val="DADAAE"/>
      </a:accent4>
      <a:accent5>
        <a:srgbClr val="FFCAAD"/>
      </a:accent5>
      <a:accent6>
        <a:srgbClr val="B9005C"/>
      </a:accent6>
      <a:hlink>
        <a:srgbClr val="CC00CC"/>
      </a:hlink>
      <a:folHlink>
        <a:srgbClr val="990099"/>
      </a:folHlink>
    </a:clrScheme>
    <a:fontScheme name="별똥별.pot">
      <a:majorFont>
        <a:latin typeface="Times New Roman"/>
        <a:ea typeface="굴림"/>
        <a:cs typeface=""/>
      </a:majorFont>
      <a:minorFont>
        <a:latin typeface="Times New Roman"/>
        <a:ea typeface="굴림"/>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1" hangingPunct="1">
          <a:lnSpc>
            <a:spcPct val="100000"/>
          </a:lnSpc>
          <a:spcBef>
            <a:spcPct val="0"/>
          </a:spcBef>
          <a:spcAft>
            <a:spcPct val="0"/>
          </a:spcAft>
          <a:buClrTx/>
          <a:buSzTx/>
          <a:buFontTx/>
          <a:buNone/>
          <a:tabLst/>
          <a:defRPr kumimoji="1" lang="ko-KR" altLang="en-US" sz="2400" b="0" i="0" u="none" strike="noStrike" cap="none" normalizeH="0" baseline="0" smtClean="0">
            <a:ln>
              <a:noFill/>
            </a:ln>
            <a:solidFill>
              <a:schemeClr val="tx1"/>
            </a:solidFill>
            <a:effectLst/>
            <a:latin typeface="Times New Roman" panose="02020603050405020304" pitchFamily="18" charset="0"/>
            <a:ea typeface="굴림" panose="020B0600000101010101" pitchFamily="34" charset="-127"/>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1" hangingPunct="1">
          <a:lnSpc>
            <a:spcPct val="100000"/>
          </a:lnSpc>
          <a:spcBef>
            <a:spcPct val="0"/>
          </a:spcBef>
          <a:spcAft>
            <a:spcPct val="0"/>
          </a:spcAft>
          <a:buClrTx/>
          <a:buSzTx/>
          <a:buFontTx/>
          <a:buNone/>
          <a:tabLst/>
          <a:defRPr kumimoji="1" lang="ko-KR" altLang="en-US" sz="2400" b="0" i="0" u="none" strike="noStrike" cap="none" normalizeH="0" baseline="0" smtClean="0">
            <a:ln>
              <a:noFill/>
            </a:ln>
            <a:solidFill>
              <a:schemeClr val="tx1"/>
            </a:solidFill>
            <a:effectLst/>
            <a:latin typeface="Times New Roman" panose="02020603050405020304" pitchFamily="18" charset="0"/>
            <a:ea typeface="굴림" panose="020B0600000101010101" pitchFamily="34" charset="-127"/>
          </a:defRPr>
        </a:defPPr>
      </a:lstStyle>
    </a:lnDef>
  </a:objectDefaults>
  <a:extraClrSchemeLst>
    <a:extraClrScheme>
      <a:clrScheme name="별똥별.pot 1">
        <a:dk1>
          <a:srgbClr val="5F5F5F"/>
        </a:dk1>
        <a:lt1>
          <a:srgbClr val="FFFFCC"/>
        </a:lt1>
        <a:dk2>
          <a:srgbClr val="000000"/>
        </a:dk2>
        <a:lt2>
          <a:srgbClr val="FFCC66"/>
        </a:lt2>
        <a:accent1>
          <a:srgbClr val="FF9933"/>
        </a:accent1>
        <a:accent2>
          <a:srgbClr val="CC0066"/>
        </a:accent2>
        <a:accent3>
          <a:srgbClr val="AAAAAA"/>
        </a:accent3>
        <a:accent4>
          <a:srgbClr val="DADAAE"/>
        </a:accent4>
        <a:accent5>
          <a:srgbClr val="FFCAAD"/>
        </a:accent5>
        <a:accent6>
          <a:srgbClr val="B9005C"/>
        </a:accent6>
        <a:hlink>
          <a:srgbClr val="CC00CC"/>
        </a:hlink>
        <a:folHlink>
          <a:srgbClr val="990099"/>
        </a:folHlink>
      </a:clrScheme>
      <a:clrMap bg1="dk2" tx1="lt1" bg2="dk1" tx2="lt2" accent1="accent1" accent2="accent2" accent3="accent3" accent4="accent4" accent5="accent5" accent6="accent6" hlink="hlink" folHlink="folHlink"/>
    </a:extraClrScheme>
    <a:extraClrScheme>
      <a:clrScheme name="별똥별.pot 2">
        <a:dk1>
          <a:srgbClr val="000000"/>
        </a:dk1>
        <a:lt1>
          <a:srgbClr val="FFFFFF"/>
        </a:lt1>
        <a:dk2>
          <a:srgbClr val="FF9900"/>
        </a:dk2>
        <a:lt2>
          <a:srgbClr val="5F5F5F"/>
        </a:lt2>
        <a:accent1>
          <a:srgbClr val="FF9933"/>
        </a:accent1>
        <a:accent2>
          <a:srgbClr val="CC0066"/>
        </a:accent2>
        <a:accent3>
          <a:srgbClr val="FFFFFF"/>
        </a:accent3>
        <a:accent4>
          <a:srgbClr val="000000"/>
        </a:accent4>
        <a:accent5>
          <a:srgbClr val="FFCAAD"/>
        </a:accent5>
        <a:accent6>
          <a:srgbClr val="B9005C"/>
        </a:accent6>
        <a:hlink>
          <a:srgbClr val="CC00CC"/>
        </a:hlink>
        <a:folHlink>
          <a:srgbClr val="990099"/>
        </a:folHlink>
      </a:clrScheme>
      <a:clrMap bg1="lt1" tx1="dk1" bg2="lt2" tx2="dk2" accent1="accent1" accent2="accent2" accent3="accent3" accent4="accent4" accent5="accent5" accent6="accent6" hlink="hlink" folHlink="folHlink"/>
    </a:extraClrScheme>
    <a:extraClrScheme>
      <a:clrScheme name="별똥별.pot 3">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테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3087</TotalTime>
  <Words>3801</Words>
  <Application>Microsoft Office PowerPoint</Application>
  <PresentationFormat>와이드스크린</PresentationFormat>
  <Paragraphs>270</Paragraphs>
  <Slides>79</Slides>
  <Notes>47</Notes>
  <HiddenSlides>0</HiddenSlides>
  <MMClips>0</MMClips>
  <ScaleCrop>false</ScaleCrop>
  <HeadingPairs>
    <vt:vector size="8" baseType="variant">
      <vt:variant>
        <vt:lpstr>사용한 글꼴</vt:lpstr>
      </vt:variant>
      <vt:variant>
        <vt:i4>12</vt:i4>
      </vt:variant>
      <vt:variant>
        <vt:lpstr>테마</vt:lpstr>
      </vt:variant>
      <vt:variant>
        <vt:i4>2</vt:i4>
      </vt:variant>
      <vt:variant>
        <vt:lpstr>포함된 OLE 서버</vt:lpstr>
      </vt:variant>
      <vt:variant>
        <vt:i4>1</vt:i4>
      </vt:variant>
      <vt:variant>
        <vt:lpstr>슬라이드 제목</vt:lpstr>
      </vt:variant>
      <vt:variant>
        <vt:i4>79</vt:i4>
      </vt:variant>
    </vt:vector>
  </HeadingPairs>
  <TitlesOfParts>
    <vt:vector size="94" baseType="lpstr">
      <vt:lpstr>바탕체</vt:lpstr>
      <vt:lpstr>돋움</vt:lpstr>
      <vt:lpstr>굴림</vt:lpstr>
      <vt:lpstr>굴림체</vt:lpstr>
      <vt:lpstr>궁서체</vt:lpstr>
      <vt:lpstr>맑은 고딕</vt:lpstr>
      <vt:lpstr>맑은 고딕</vt:lpstr>
      <vt:lpstr>Adobe Hebrew</vt:lpstr>
      <vt:lpstr>Arial</vt:lpstr>
      <vt:lpstr>Calibri</vt:lpstr>
      <vt:lpstr>Calibri Light</vt:lpstr>
      <vt:lpstr>Times New Roman</vt:lpstr>
      <vt:lpstr>Office 테마</vt:lpstr>
      <vt:lpstr>별똥별</vt:lpstr>
      <vt:lpstr>ClipArt</vt:lpstr>
      <vt:lpstr>PowerPoint 프레젠테이션</vt:lpstr>
      <vt:lpstr>PowerPoint 프레젠테이션</vt:lpstr>
      <vt:lpstr>PowerPoint 프레젠테이션</vt:lpstr>
      <vt:lpstr>PowerPoint 프레젠테이션</vt:lpstr>
      <vt:lpstr>PowerPoint 프레젠테이션</vt:lpstr>
      <vt:lpstr>Abjad Seperangkat huruf atau lambang yang mempunyai susunan yang tetap, digunakan apabila menulis sesuatu bahasa. Aksara, huruf atau tulisan. Setiap bahasa memiliki hurufnya masing-masing.</vt:lpstr>
      <vt:lpstr>Abjad Seperangkat huruf atau lambang yang mempunyai susunan yang tetap, digunakan apabila menulis sesuatu bahasa. Aksara, huruf atau tulisan. Setiap bahasa memiliki hurufnya masing-masing.</vt:lpstr>
      <vt:lpstr>Proses Perkembangan Abjad 1. Lukisan tentang betuk  2. Tulisan Hiedoglif sikit Abstrak  3. Tulisan Piktograf secara Abstrak  4. Huruf Ideograf </vt:lpstr>
      <vt:lpstr>PowerPoint 프레젠테이션</vt:lpstr>
      <vt:lpstr>PowerPoint 프레젠테이션</vt:lpstr>
      <vt:lpstr>PowerPoint 프레젠테이션</vt:lpstr>
      <vt:lpstr>PowerPoint 프레젠테이션</vt:lpstr>
      <vt:lpstr>Huruf Piktograf Huruf Mandarin atau Hanzi ini tidak mengenal alfabet.   Maksudnya, satu huruf Mandarin dapat mewakili satu kata. Contoh: Huruf Mesir,  雨 (yu), 山 (shan), 田 (tian), 月 (yue) 日 (ri), 木 (mu), 大 (da), 人 (ren)</vt:lpstr>
      <vt:lpstr>Huruf Fonogram Huruf fonogram dapat menggamabrkan satu seri tanda, masing-masing mewakili satu huruf. Contoh: Huruf Rumi, Latin, huruf Hangul, </vt:lpstr>
      <vt:lpstr>Huruf Ibrani Huruf Ibarani bermula dari piktograf dan kemudian berkembang menjadi ideogram, suku kata, dan setiap satu hurufnya menandakan satu fonem dalam bahasa lisan.</vt:lpstr>
      <vt:lpstr>Huruf Ibrani secara piktograf contoh:  א Tanduk Lembu, ב Rumah  הpintu, מ air צ rumput  ר Kepala  </vt:lpstr>
      <vt:lpstr>Kisah Ideologi penubuhan pengasasan Kerajaan Allah</vt:lpstr>
      <vt:lpstr>Kisah kitab Kejadian ialah sebuah Ideologi penubuhan dan pengasasan kerajaan Allah. Ideologi Kerajaan Allah tersebut diperlukan sebagai faktor yang terpenting malah sebagai faktor penentu untuk merupakan proses perpaduan umatnya.</vt:lpstr>
      <vt:lpstr>Menurut Karl Wolfgang Deutsch, konflik tercetus apabila terdapat perbezaan matlamat, jangkaan, kemahuan dan cara pendekatan antara dua pihak.</vt:lpstr>
      <vt:lpstr>Tokoh falsafah politik Inggeris, Thomas Hob-bes pula menyatakan konflik sentiasa wujud selagi ada kuasa kerana masyarakat akan sentiasa bersaing dan berlumba untuk mendapatkan kuasa atau kedudukan yang ditakrifkan sebagai sumber yang terhad.</vt:lpstr>
      <vt:lpstr>Ideologi kerajaan baharu membuat kesinambungan hubungan penganut-penganutnya, perpaduan, keharmonian, tolak ansur, saling hormat dan juga menghindarkan konflik dalam kalangan orang-orang yang diperhambakan di dalam tamadun kerajaan Mesir.</vt:lpstr>
      <vt:lpstr>PowerPoint 프레젠테이션</vt:lpstr>
      <vt:lpstr>בְּרֵאשִׁית</vt:lpstr>
      <vt:lpstr> ב Rumah Dalam, melalui, pada</vt:lpstr>
      <vt:lpstr>ר Kepala Sulung, Ketua, Pertama</vt:lpstr>
      <vt:lpstr>Kejadian 1:1-2:4a / Prakata Toledot בְּרֵאשִׁית בָּרָא אֱלֹהִים אֵת הַשָּׁמַיִם וְאֵת הָאָרֶץ׃  Elohim ialah Perancang Agong. </vt:lpstr>
      <vt:lpstr>Kejadian 1:1-2:4a / Prakata Toledot בְּרֵאשִׁית בָּרָא אֱלֹהִים אֵת הַשָּׁמַיִם וְאֵת הָאָרֶץ׃  Elohim ialah Perancang Agong. </vt:lpstr>
      <vt:lpstr>Kejadian 1:1-2:4a / Prakata Toledot בְּרֵאשִׁית בָּרָא אֱלֹהִים אֵת הַשָּׁמַיִם וְאֵת הָאָרֶץ׃  רֵאשִׁית</vt:lpstr>
      <vt:lpstr>PowerPoint 프레젠테이션</vt:lpstr>
      <vt:lpstr>בָּרָא</vt:lpstr>
      <vt:lpstr>Kejadian 1:1-2:4a / PrakataToledot בְּרֵאשִׁית בָּרָא אֱלֹהִים אֵת הַשָּׁמַיִם וְאֵת הָאָרֶץ׃  Elohim ialah Perancang Agong. </vt:lpstr>
      <vt:lpstr>Kejadian 1:1-2:4a / Prakata Toledot בְּרֵאשִׁית בָּרָא אֱלֹהִים אֵת הַשָּׁמַיִם וְאֵת הָאָרֶץ׃  בָּרָא</vt:lpstr>
      <vt:lpstr>אֱלֹהִים</vt:lpstr>
      <vt:lpstr>Kejadian 1:1-2:4a / Prakata Toledot בְּרֵאשִׁית בָּרָא אֱלֹהִים אֵת הַשָּׁמַיִם וְאֵת הָאָרֶץ׃  Elohim ialah Perancang Agong. </vt:lpstr>
      <vt:lpstr>SUBJUEK Kitab Kejadian ialah Elohim [אֱלֹהִים]  Sebelum kita menyelidiki nama Allah di dalam Kejadian, ada dua hal yang perlu difahami terlebih dahulu.  Yang pertama adalah konsep orang Yahudi tentang nama.</vt:lpstr>
      <vt:lpstr>Bagi mereka, nama bukan hanya berperanan sebagai panggilan tetapi juga merupakan ungkapan dari keperibadian.  Contoh, Nabal bererti “bodoh” (1 Sam. 25:25).</vt:lpstr>
      <vt:lpstr>Perubahan nama dilakukan pada beberapa orang yang telah mengalami perubahan karakter.   Contoh: nama “Yakub” yang bererti pemegang tumit (Kej 25:26) diganti dengan “Israel” yang bererti bergulut dengan Allah (Kej 32:28). </vt:lpstr>
      <vt:lpstr>Perubahan nama Yakub ini menandai tahap yang penting dalam hidupnya.   Dia selalu berusaha dengan kekuatan sendiri untuk mencapai sesuatu yang sebenarnya sudah dijanjikan Allah (Kej. 25:23).</vt:lpstr>
      <vt:lpstr>Dia memperdayai abangnya untuk mendapat hak kesulungan (Kej. 25:29-34) dan dia menipu ayahnya untuk mendapatkan berkat (Kej. 27:1-29).  Setelah perekara perubahan nama di Kejadian 32, dia tidak menipu atau memperdayai orang lain.</vt:lpstr>
      <vt:lpstr>Dalam bahagian lain dalam Alkitab, nama Allah seringkali dipakai untuk mewakili seluruh Peribadi Allah. </vt:lpstr>
      <vt:lpstr>Hal ini tercermin dari ungkapan seperti larangan untuk menyebut nama TUHANיְהוָֹה  dengan sembarangan (Kel. 20:7; Im 24:16; Ul 5:11), pujian untuk nama TUHANיְהוָֹה  (Mzm. 17:18; 113:1).</vt:lpstr>
      <vt:lpstr>Yang kedua yang perlu difahami adalah konsep orang Yahudi tentang mengenal Allah.   Dalam Perjanjian Lama (kira-kira 26 kali), mengenal Allah bukan hanya melibatkan sisi kognitif (intelektual), tetapi juga sisi perkaitan (pengalaman).</vt:lpstr>
      <vt:lpstr>Makna ini diilustrasikan dengan jelas melalui maksud kata Ibrani יָדַע.  Kata ini boleh bererti mengetahui (Kej. 3:5, 7, 22; 4:9) atau bersetubuh (Kej. 4:1, 17).</vt:lpstr>
      <vt:lpstr>Berdasarkan penggunaan ini kita perlu melihat apakah maksud kata mengetahui atau mengenal di suatu ayat bersifat kognitif sahaja atau sekaligus hubungan.</vt:lpstr>
      <vt:lpstr>Allah menyatakan diri dengan nama Elohim [אֱלֹהִים].  Kejadian 4:26 menyatakan bahawa orang mulai memanggil nama TUHAN pada zaman Enos. </vt:lpstr>
      <vt:lpstr>Keluaran 6:2 menyatakan bahawa Allah mulai memperkenalkan diri sebagai TUHAN pada zaman Musa, bahkan pada bapa-bapa leluhur (Patriak). Dia hanya memperkenalkan diri sebagai Allah yang mahatinggi (El Shaddai). </vt:lpstr>
      <vt:lpstr>Lima nama Allah yang digunakan dalam Kitab Kejadian.  (1) Yahweh (Akulah Aku-Wujud) (2) 'Elohim (Pencipta) (3) 'el (Allah) (4) shaddai (Maha Kuasa) (5) 'Adonai (TUHAN/PEMILIK)</vt:lpstr>
      <vt:lpstr>(1) Yahweh 'elohim (2) 'el shaddai (3) 'adonai Yahweh  (1) 'el beth'el: "Allah yang di Betel",  (2) 'el 'elyon: "Allah Yang Mahatinggi"  (3) 'el olam: "Allah yang kekal".</vt:lpstr>
      <vt:lpstr>(1) "Allah ayahku"  (2) "Allah Nahor"  (3) "Yang Disegani oleh Ishak"  (4) "Yang Mahakuat Pelindung Yakub” (5) "Gunung Batu Israel“  (1) 'el ro'i:"Allah Yang Memperhatikan“ (2) ro'eh:"Sang Gembala."</vt:lpstr>
      <vt:lpstr>טוֹב</vt:lpstr>
      <vt:lpstr>Kejadian 1:1-2:4a / Prakata Toledot בְּרֵאשִׁית בָּרָא אֱלֹהִים אֵת הַשָּׁמַיִם וְאֵת הָאָרֶץ׃  Elohim ialah Perancang Agong. </vt:lpstr>
      <vt:lpstr>Retorik Penciptaan  1) Notis Perintahan: Tuhan berfirman 10 2) Perintahan: Jadilah~~  8 3) Pencapaian: Jadilah demikian. 7 4) Perbuatan-Nya: Menciptakan~~ 7 5) Penfesahan: ~~(sungguh amat)Baik. 7 6) Berkat:                                7 7) Hari:                          7 </vt:lpstr>
      <vt:lpstr>PowerPoint 프레젠테이션</vt:lpstr>
      <vt:lpstr>Ciri-Ciri Ciptaan Allah / Kej. 1:2  Tidak Bentuk         -&gt;     Memisahkan                                           6,7,14, 18,   Kosong                    -&gt;    Penuhilah                                           11,15,22,24,28  Kegelapan              -&gt;     Chahaya</vt:lpstr>
      <vt:lpstr>Hari yang Pertama: אֶחָד [‘echad]  / Kej. 1:3-5</vt:lpstr>
      <vt:lpstr>Hari Yang Kedua:  שֵׁנִי[Sheni]  / Kej. 1:6-8 </vt:lpstr>
      <vt:lpstr>Hari yang ketiga: שְׁלִישִׁי [shelishi]  / Kej. 1:9-13</vt:lpstr>
      <vt:lpstr>Hari yang keempat: רְבִיעִי [rebi’i]  / Kej. 1:14-19</vt:lpstr>
      <vt:lpstr>Hari yang kelima:  חֲמִישִׁ[hamishi]  / Kej. 1:20-23</vt:lpstr>
      <vt:lpstr>Hari yang keenam:  שִׁשִּׁי[shisshi]  / Kej. 1:24-31</vt:lpstr>
      <vt:lpstr>Allah ialah Subjek dalam penciptaan Jagat Raya</vt:lpstr>
      <vt:lpstr>Perkataan “Baik” ialah טוֹב [tob] dalam Bahasa Ibrani.  Perkataan “טוֹב [tob]” digunakan 7 kali di dalam Kitab Kejadian Fasal 1 (Kej. 1:4,10, 12, 18, 21, 25, 31*). Frasa טוֹב [tob] tidak ada pada hari kedua penciptaan cakerawala. Kerana tidak ada apa-apa di cakerawala.</vt:lpstr>
      <vt:lpstr>Maksud apa perkataan “טוֹב [tob]” itu? Menurut Pemikiran Yunani Menurut Pemikiran Ibrani  Unsur yang sangat penting dalam pemikiran Ibrani adalah inti yang tersembunyi di dalam bungkusan yang tidak penting (mangkuk). </vt:lpstr>
      <vt:lpstr>Menurut Pemikiran Ibrani  Pemikiran holistik  Berorientasikan hubungan Berorientasikan Perasaan / Instusi Berorientasikan Gerakan Berorientasikan Makna</vt:lpstr>
      <vt:lpstr>Menurut Pemikiran Yunani  Humansentrik  Berorientasikan Peribadi Berorientasikan logik  Berorientasikan Hentian / Ruang  Berorientasikan Hakikat (Kelihatan)</vt:lpstr>
      <vt:lpstr>Perkataan “טוֹב [tob]” bererti hal itu sesuai dengan kehendak Tuhan. Perkataan “טוֹב [tob]” itu bererti perpaduan, keharmonian, tolak ansur, Puas hati dan bersama sama dan lain-lain. Tetapi Allah berfirman, “Tidak baik manusia itu bersendirian” (Kej. 2:18). </vt:lpstr>
      <vt:lpstr>Mazmur 133:1 – 1 Lihatlah, betapa baik dan menyenangkan hati apabila saudara-saudara seiman hidup bersama dengan bersatu-padu!  שִׁ֥יר הַֽמַּעֲלֹ֗ות לְדָ֫וִ֥ד הִנֵּ֣ה מַה־טֹּ֭וב וּמַה־נָּעִ֑ים שֶׁ֖בֶת אַחִ֣ים גַּם־יָֽחַד׃</vt:lpstr>
      <vt:lpstr>Menurut Kej. 2:18  Baik: Perpaduan, Keharmonian, Sempurna, Puas hati  Tidak baik לֹא־ט֛וֹב : </vt:lpstr>
      <vt:lpstr>אָדָם</vt:lpstr>
      <vt:lpstr>Menurut Kej. 1:26 וַיֹּ֣אמֶר אֱלֹהִ֔ים נַֽעֲשֶׂ֥ה אָדָ֛ם בְּצַלְמֵ֖נוּ כִּדְמוּתֵ֑נוּ vayyomer Elohim na’ase adam bechalmenu kidmutenu  צֶלֶם [chelem] sifat, karaktur, gambaran דְּמוּת [demut] serupa, bentuk, mempahat dengan bentuk(model)</vt:lpstr>
      <vt:lpstr>Menurut Kej. 1:26 Selepas Tuhan menciptakan manusia dengan gamabr dan rupa Allah, Tuhan berfirman bahasa semua itu sungguh amat Baik. Siapakah Pendenganr utama kitab ini? Siapa yang dijadikan menurut dambaran dan rupa Tuhan pada zaman Kerajaan-Kerajaan purbakala?</vt:lpstr>
      <vt:lpstr>בַּיּ֣וֹם הַשְּׁבִיעִ֔י</vt:lpstr>
      <vt:lpstr>PowerPoint 프레젠테이션</vt:lpstr>
      <vt:lpstr>Titik Taraf Masa Orang Yahudi Hari Sabat  Pemerintahan Raja Daud 1 tahun B.C.(S.M.) dan A.D.(T.M.)  Konsep Pengulangan Masa Tempat yang Beribadah di Sinai Konsep tujuh hari di Sinai  </vt:lpstr>
      <vt:lpstr>Tujuh Hari dalam Penciptaan  Tujuh hari secara Teologi Hari secara Sains Alam Semula  Kejadian 1 dipengaruhi dengan Pandangan Masa Sabat. </vt:lpstr>
      <vt:lpstr>Nombor tujuh sangat menonjol sepanjang Taurat, sejak penciptaan dunia dalam tujuh hari.  Secara harfiah Tujuh hari bermaksud "berminggu-minggu."  Tujuh menjadi tokoh penting dalam Orang israel, melambangkan penyempurnaan.</vt:lpstr>
      <vt:lpstr>Walaupun penulis Kejadian memahami riwayat penciptaan sebagai 24 jam, 6 hari dan dia menulis riwayat tersebut, riwayatnya harus kita fahami dengan konsp Teologi Sabat bukan dengan konsep astronomi dan geosains. </vt:lpstr>
      <vt:lpstr>1 hari dalam Penciptaan boleh menjadi berapa berjuta-juta tahun atau beribu-ribu tahun.  Sebab kita usaha mencari salah satu Kompromi untuk solusi tentang soalan tentang masa secara Sains semula jadi dan untuk menghindari konflik. </vt:lpstr>
      <vt:lpstr>Pandangan Dunia dalam Perspektif Kitab Kejadian   1) Perspektif Monoteisme 2) Perspektif secara Perjanjian 3) Perspektif Hari Sabat 4) Perspektif Maruah Manusia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프레젠테이션</dc:title>
  <dc:creator>William</dc:creator>
  <cp:lastModifiedBy>William</cp:lastModifiedBy>
  <cp:revision>206</cp:revision>
  <dcterms:created xsi:type="dcterms:W3CDTF">2021-04-08T15:53:19Z</dcterms:created>
  <dcterms:modified xsi:type="dcterms:W3CDTF">2021-06-01T05:03:27Z</dcterms:modified>
</cp:coreProperties>
</file>