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1"/>
  </p:notesMasterIdLst>
  <p:handoutMasterIdLst>
    <p:handoutMasterId r:id="rId82"/>
  </p:handoutMasterIdLst>
  <p:sldIdLst>
    <p:sldId id="572" r:id="rId2"/>
    <p:sldId id="536" r:id="rId3"/>
    <p:sldId id="537" r:id="rId4"/>
    <p:sldId id="616" r:id="rId5"/>
    <p:sldId id="619" r:id="rId6"/>
    <p:sldId id="617" r:id="rId7"/>
    <p:sldId id="618" r:id="rId8"/>
    <p:sldId id="581" r:id="rId9"/>
    <p:sldId id="573" r:id="rId10"/>
    <p:sldId id="574" r:id="rId11"/>
    <p:sldId id="575" r:id="rId12"/>
    <p:sldId id="576" r:id="rId13"/>
    <p:sldId id="577" r:id="rId14"/>
    <p:sldId id="578" r:id="rId15"/>
    <p:sldId id="580" r:id="rId16"/>
    <p:sldId id="579" r:id="rId17"/>
    <p:sldId id="582" r:id="rId18"/>
    <p:sldId id="583" r:id="rId19"/>
    <p:sldId id="584" r:id="rId20"/>
    <p:sldId id="585" r:id="rId21"/>
    <p:sldId id="621" r:id="rId22"/>
    <p:sldId id="448" r:id="rId23"/>
    <p:sldId id="560" r:id="rId24"/>
    <p:sldId id="543" r:id="rId25"/>
    <p:sldId id="554" r:id="rId26"/>
    <p:sldId id="540" r:id="rId27"/>
    <p:sldId id="553" r:id="rId28"/>
    <p:sldId id="542" r:id="rId29"/>
    <p:sldId id="550" r:id="rId30"/>
    <p:sldId id="552" r:id="rId31"/>
    <p:sldId id="559" r:id="rId32"/>
    <p:sldId id="541" r:id="rId33"/>
    <p:sldId id="544" r:id="rId34"/>
    <p:sldId id="539" r:id="rId35"/>
    <p:sldId id="606" r:id="rId36"/>
    <p:sldId id="607" r:id="rId37"/>
    <p:sldId id="608" r:id="rId38"/>
    <p:sldId id="609" r:id="rId39"/>
    <p:sldId id="610" r:id="rId40"/>
    <p:sldId id="611" r:id="rId41"/>
    <p:sldId id="612" r:id="rId42"/>
    <p:sldId id="613" r:id="rId43"/>
    <p:sldId id="614" r:id="rId44"/>
    <p:sldId id="615" r:id="rId45"/>
    <p:sldId id="426" r:id="rId46"/>
    <p:sldId id="545" r:id="rId47"/>
    <p:sldId id="556" r:id="rId48"/>
    <p:sldId id="620" r:id="rId49"/>
    <p:sldId id="547" r:id="rId50"/>
    <p:sldId id="549" r:id="rId51"/>
    <p:sldId id="548" r:id="rId52"/>
    <p:sldId id="555" r:id="rId53"/>
    <p:sldId id="557" r:id="rId54"/>
    <p:sldId id="546" r:id="rId55"/>
    <p:sldId id="561" r:id="rId56"/>
    <p:sldId id="564" r:id="rId57"/>
    <p:sldId id="565" r:id="rId58"/>
    <p:sldId id="566" r:id="rId59"/>
    <p:sldId id="567" r:id="rId60"/>
    <p:sldId id="586" r:id="rId61"/>
    <p:sldId id="605" r:id="rId62"/>
    <p:sldId id="587" r:id="rId63"/>
    <p:sldId id="588" r:id="rId64"/>
    <p:sldId id="589" r:id="rId65"/>
    <p:sldId id="590" r:id="rId66"/>
    <p:sldId id="591" r:id="rId67"/>
    <p:sldId id="592" r:id="rId68"/>
    <p:sldId id="593" r:id="rId69"/>
    <p:sldId id="594" r:id="rId70"/>
    <p:sldId id="595" r:id="rId71"/>
    <p:sldId id="596" r:id="rId72"/>
    <p:sldId id="597" r:id="rId73"/>
    <p:sldId id="603" r:id="rId74"/>
    <p:sldId id="604" r:id="rId75"/>
    <p:sldId id="598" r:id="rId76"/>
    <p:sldId id="599" r:id="rId77"/>
    <p:sldId id="600" r:id="rId78"/>
    <p:sldId id="601" r:id="rId79"/>
    <p:sldId id="602" r:id="rId80"/>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E38B"/>
    <a:srgbClr val="FFFF00"/>
    <a:srgbClr val="0196C0"/>
    <a:srgbClr val="D2E428"/>
    <a:srgbClr val="4F81BD"/>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87" autoAdjust="0"/>
    <p:restoredTop sz="94660"/>
  </p:normalViewPr>
  <p:slideViewPr>
    <p:cSldViewPr>
      <p:cViewPr varScale="1">
        <p:scale>
          <a:sx n="85" d="100"/>
          <a:sy n="85" d="100"/>
        </p:scale>
        <p:origin x="116" y="4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DCD163-DCB5-4EA0-9908-8F2267C196A1}" type="datetimeFigureOut">
              <a:rPr lang="en-US" smtClean="0"/>
              <a:t>10/27/2020</a:t>
            </a:fld>
            <a:endParaRPr lang="en-US"/>
          </a:p>
        </p:txBody>
      </p:sp>
      <p:sp>
        <p:nvSpPr>
          <p:cNvPr id="4" name="바닥글 개체 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슬라이드 번호 개체 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C4F136-F738-4684-90A7-B9EEBE2F9292}" type="slidenum">
              <a:rPr lang="en-US" smtClean="0"/>
              <a:t>‹#›</a:t>
            </a:fld>
            <a:endParaRPr lang="en-US"/>
          </a:p>
        </p:txBody>
      </p:sp>
    </p:spTree>
    <p:extLst>
      <p:ext uri="{BB962C8B-B14F-4D97-AF65-F5344CB8AC3E}">
        <p14:creationId xmlns:p14="http://schemas.microsoft.com/office/powerpoint/2010/main" val="17445839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C1873B-947A-45DE-8E49-CADE5C4936F9}" type="datetimeFigureOut">
              <a:rPr lang="ko-KR" altLang="en-US" smtClean="0"/>
              <a:t>2020-10-27</a:t>
            </a:fld>
            <a:endParaRPr lang="ko-KR" altLang="en-US"/>
          </a:p>
        </p:txBody>
      </p:sp>
      <p:sp>
        <p:nvSpPr>
          <p:cNvPr id="4" name="슬라이드 이미지 개체 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8A0EF6-4A8E-47B5-9CA5-028EE0E48837}" type="slidenum">
              <a:rPr lang="ko-KR" altLang="en-US" smtClean="0"/>
              <a:t>‹#›</a:t>
            </a:fld>
            <a:endParaRPr lang="ko-KR" altLang="en-US"/>
          </a:p>
        </p:txBody>
      </p:sp>
    </p:spTree>
    <p:extLst>
      <p:ext uri="{BB962C8B-B14F-4D97-AF65-F5344CB8AC3E}">
        <p14:creationId xmlns:p14="http://schemas.microsoft.com/office/powerpoint/2010/main" val="347457756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2551575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a:t>
            </a:fld>
            <a:endParaRPr lang="ko-KR" altLang="en-US"/>
          </a:p>
        </p:txBody>
      </p:sp>
    </p:spTree>
    <p:extLst>
      <p:ext uri="{BB962C8B-B14F-4D97-AF65-F5344CB8AC3E}">
        <p14:creationId xmlns:p14="http://schemas.microsoft.com/office/powerpoint/2010/main" val="2491822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a:t>
            </a:fld>
            <a:endParaRPr lang="ko-KR" altLang="en-US"/>
          </a:p>
        </p:txBody>
      </p:sp>
    </p:spTree>
    <p:extLst>
      <p:ext uri="{BB962C8B-B14F-4D97-AF65-F5344CB8AC3E}">
        <p14:creationId xmlns:p14="http://schemas.microsoft.com/office/powerpoint/2010/main" val="2219404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4</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448379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5</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291879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6</a:t>
            </a:fld>
            <a:endParaRPr lang="en-US"/>
          </a:p>
        </p:txBody>
      </p:sp>
    </p:spTree>
    <p:extLst>
      <p:ext uri="{BB962C8B-B14F-4D97-AF65-F5344CB8AC3E}">
        <p14:creationId xmlns:p14="http://schemas.microsoft.com/office/powerpoint/2010/main" val="2548872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a:t>
            </a:fld>
            <a:endParaRPr lang="ko-KR" altLang="en-US"/>
          </a:p>
        </p:txBody>
      </p:sp>
    </p:spTree>
    <p:extLst>
      <p:ext uri="{BB962C8B-B14F-4D97-AF65-F5344CB8AC3E}">
        <p14:creationId xmlns:p14="http://schemas.microsoft.com/office/powerpoint/2010/main" val="3474942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8</a:t>
            </a:fld>
            <a:endParaRPr lang="ko-KR" altLang="en-US"/>
          </a:p>
        </p:txBody>
      </p:sp>
    </p:spTree>
    <p:extLst>
      <p:ext uri="{BB962C8B-B14F-4D97-AF65-F5344CB8AC3E}">
        <p14:creationId xmlns:p14="http://schemas.microsoft.com/office/powerpoint/2010/main" val="3242046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9</a:t>
            </a:fld>
            <a:endParaRPr lang="ko-KR" altLang="en-US"/>
          </a:p>
        </p:txBody>
      </p:sp>
    </p:spTree>
    <p:extLst>
      <p:ext uri="{BB962C8B-B14F-4D97-AF65-F5344CB8AC3E}">
        <p14:creationId xmlns:p14="http://schemas.microsoft.com/office/powerpoint/2010/main" val="3752636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10</a:t>
            </a:fld>
            <a:endParaRPr lang="ko-KR" altLang="en-US"/>
          </a:p>
        </p:txBody>
      </p:sp>
    </p:spTree>
    <p:extLst>
      <p:ext uri="{BB962C8B-B14F-4D97-AF65-F5344CB8AC3E}">
        <p14:creationId xmlns:p14="http://schemas.microsoft.com/office/powerpoint/2010/main" val="1892511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11</a:t>
            </a:fld>
            <a:endParaRPr lang="ko-KR" altLang="en-US"/>
          </a:p>
        </p:txBody>
      </p:sp>
    </p:spTree>
    <p:extLst>
      <p:ext uri="{BB962C8B-B14F-4D97-AF65-F5344CB8AC3E}">
        <p14:creationId xmlns:p14="http://schemas.microsoft.com/office/powerpoint/2010/main" val="12038133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12</a:t>
            </a:fld>
            <a:endParaRPr lang="ko-KR" altLang="en-US"/>
          </a:p>
        </p:txBody>
      </p:sp>
    </p:spTree>
    <p:extLst>
      <p:ext uri="{BB962C8B-B14F-4D97-AF65-F5344CB8AC3E}">
        <p14:creationId xmlns:p14="http://schemas.microsoft.com/office/powerpoint/2010/main" val="3607331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13</a:t>
            </a:fld>
            <a:endParaRPr lang="ko-KR" altLang="en-US"/>
          </a:p>
        </p:txBody>
      </p:sp>
    </p:spTree>
    <p:extLst>
      <p:ext uri="{BB962C8B-B14F-4D97-AF65-F5344CB8AC3E}">
        <p14:creationId xmlns:p14="http://schemas.microsoft.com/office/powerpoint/2010/main" val="1668047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14</a:t>
            </a:fld>
            <a:endParaRPr lang="ko-KR" altLang="en-US"/>
          </a:p>
        </p:txBody>
      </p:sp>
    </p:spTree>
    <p:extLst>
      <p:ext uri="{BB962C8B-B14F-4D97-AF65-F5344CB8AC3E}">
        <p14:creationId xmlns:p14="http://schemas.microsoft.com/office/powerpoint/2010/main" val="417507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15</a:t>
            </a:fld>
            <a:endParaRPr lang="ko-KR" altLang="en-US"/>
          </a:p>
        </p:txBody>
      </p:sp>
    </p:spTree>
    <p:extLst>
      <p:ext uri="{BB962C8B-B14F-4D97-AF65-F5344CB8AC3E}">
        <p14:creationId xmlns:p14="http://schemas.microsoft.com/office/powerpoint/2010/main" val="19303625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16</a:t>
            </a:fld>
            <a:endParaRPr lang="ko-KR" altLang="en-US"/>
          </a:p>
        </p:txBody>
      </p:sp>
    </p:spTree>
    <p:extLst>
      <p:ext uri="{BB962C8B-B14F-4D97-AF65-F5344CB8AC3E}">
        <p14:creationId xmlns:p14="http://schemas.microsoft.com/office/powerpoint/2010/main" val="19485308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17</a:t>
            </a:fld>
            <a:endParaRPr lang="ko-KR" altLang="en-US"/>
          </a:p>
        </p:txBody>
      </p:sp>
    </p:spTree>
    <p:extLst>
      <p:ext uri="{BB962C8B-B14F-4D97-AF65-F5344CB8AC3E}">
        <p14:creationId xmlns:p14="http://schemas.microsoft.com/office/powerpoint/2010/main" val="1308774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18</a:t>
            </a:fld>
            <a:endParaRPr lang="ko-KR" altLang="en-US"/>
          </a:p>
        </p:txBody>
      </p:sp>
    </p:spTree>
    <p:extLst>
      <p:ext uri="{BB962C8B-B14F-4D97-AF65-F5344CB8AC3E}">
        <p14:creationId xmlns:p14="http://schemas.microsoft.com/office/powerpoint/2010/main" val="10156306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19</a:t>
            </a:fld>
            <a:endParaRPr lang="ko-KR" altLang="en-US"/>
          </a:p>
        </p:txBody>
      </p:sp>
    </p:spTree>
    <p:extLst>
      <p:ext uri="{BB962C8B-B14F-4D97-AF65-F5344CB8AC3E}">
        <p14:creationId xmlns:p14="http://schemas.microsoft.com/office/powerpoint/2010/main" val="2789509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20</a:t>
            </a:fld>
            <a:endParaRPr lang="ko-KR" altLang="en-US"/>
          </a:p>
        </p:txBody>
      </p:sp>
    </p:spTree>
    <p:extLst>
      <p:ext uri="{BB962C8B-B14F-4D97-AF65-F5344CB8AC3E}">
        <p14:creationId xmlns:p14="http://schemas.microsoft.com/office/powerpoint/2010/main" val="33704805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21</a:t>
            </a:fld>
            <a:endParaRPr lang="ko-KR" altLang="en-US"/>
          </a:p>
        </p:txBody>
      </p:sp>
    </p:spTree>
    <p:extLst>
      <p:ext uri="{BB962C8B-B14F-4D97-AF65-F5344CB8AC3E}">
        <p14:creationId xmlns:p14="http://schemas.microsoft.com/office/powerpoint/2010/main" val="21354835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22</a:t>
            </a:fld>
            <a:endParaRPr lang="ko-KR" altLang="en-US"/>
          </a:p>
        </p:txBody>
      </p:sp>
    </p:spTree>
    <p:extLst>
      <p:ext uri="{BB962C8B-B14F-4D97-AF65-F5344CB8AC3E}">
        <p14:creationId xmlns:p14="http://schemas.microsoft.com/office/powerpoint/2010/main" val="1544935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23</a:t>
            </a:fld>
            <a:endParaRPr lang="ko-KR" altLang="en-US"/>
          </a:p>
        </p:txBody>
      </p:sp>
    </p:spTree>
    <p:extLst>
      <p:ext uri="{BB962C8B-B14F-4D97-AF65-F5344CB8AC3E}">
        <p14:creationId xmlns:p14="http://schemas.microsoft.com/office/powerpoint/2010/main" val="29719217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24</a:t>
            </a:fld>
            <a:endParaRPr lang="ko-KR" altLang="en-US"/>
          </a:p>
        </p:txBody>
      </p:sp>
    </p:spTree>
    <p:extLst>
      <p:ext uri="{BB962C8B-B14F-4D97-AF65-F5344CB8AC3E}">
        <p14:creationId xmlns:p14="http://schemas.microsoft.com/office/powerpoint/2010/main" val="42655184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25</a:t>
            </a:fld>
            <a:endParaRPr lang="ko-KR" altLang="en-US"/>
          </a:p>
        </p:txBody>
      </p:sp>
    </p:spTree>
    <p:extLst>
      <p:ext uri="{BB962C8B-B14F-4D97-AF65-F5344CB8AC3E}">
        <p14:creationId xmlns:p14="http://schemas.microsoft.com/office/powerpoint/2010/main" val="12840257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26</a:t>
            </a:fld>
            <a:endParaRPr lang="ko-KR" altLang="en-US"/>
          </a:p>
        </p:txBody>
      </p:sp>
    </p:spTree>
    <p:extLst>
      <p:ext uri="{BB962C8B-B14F-4D97-AF65-F5344CB8AC3E}">
        <p14:creationId xmlns:p14="http://schemas.microsoft.com/office/powerpoint/2010/main" val="30255938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27</a:t>
            </a:fld>
            <a:endParaRPr lang="ko-KR" altLang="en-US"/>
          </a:p>
        </p:txBody>
      </p:sp>
    </p:spTree>
    <p:extLst>
      <p:ext uri="{BB962C8B-B14F-4D97-AF65-F5344CB8AC3E}">
        <p14:creationId xmlns:p14="http://schemas.microsoft.com/office/powerpoint/2010/main" val="6266235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28</a:t>
            </a:fld>
            <a:endParaRPr lang="ko-KR" altLang="en-US"/>
          </a:p>
        </p:txBody>
      </p:sp>
    </p:spTree>
    <p:extLst>
      <p:ext uri="{BB962C8B-B14F-4D97-AF65-F5344CB8AC3E}">
        <p14:creationId xmlns:p14="http://schemas.microsoft.com/office/powerpoint/2010/main" val="23526473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29</a:t>
            </a:fld>
            <a:endParaRPr lang="ko-KR" altLang="en-US"/>
          </a:p>
        </p:txBody>
      </p:sp>
    </p:spTree>
    <p:extLst>
      <p:ext uri="{BB962C8B-B14F-4D97-AF65-F5344CB8AC3E}">
        <p14:creationId xmlns:p14="http://schemas.microsoft.com/office/powerpoint/2010/main" val="5025584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30</a:t>
            </a:fld>
            <a:endParaRPr lang="ko-KR" altLang="en-US"/>
          </a:p>
        </p:txBody>
      </p:sp>
    </p:spTree>
    <p:extLst>
      <p:ext uri="{BB962C8B-B14F-4D97-AF65-F5344CB8AC3E}">
        <p14:creationId xmlns:p14="http://schemas.microsoft.com/office/powerpoint/2010/main" val="41522501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31</a:t>
            </a:fld>
            <a:endParaRPr lang="ko-KR" altLang="en-US"/>
          </a:p>
        </p:txBody>
      </p:sp>
    </p:spTree>
    <p:extLst>
      <p:ext uri="{BB962C8B-B14F-4D97-AF65-F5344CB8AC3E}">
        <p14:creationId xmlns:p14="http://schemas.microsoft.com/office/powerpoint/2010/main" val="7232918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32</a:t>
            </a:fld>
            <a:endParaRPr lang="ko-KR" altLang="en-US"/>
          </a:p>
        </p:txBody>
      </p:sp>
    </p:spTree>
    <p:extLst>
      <p:ext uri="{BB962C8B-B14F-4D97-AF65-F5344CB8AC3E}">
        <p14:creationId xmlns:p14="http://schemas.microsoft.com/office/powerpoint/2010/main" val="18608852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33</a:t>
            </a:fld>
            <a:endParaRPr lang="ko-KR" altLang="en-US"/>
          </a:p>
        </p:txBody>
      </p:sp>
    </p:spTree>
    <p:extLst>
      <p:ext uri="{BB962C8B-B14F-4D97-AF65-F5344CB8AC3E}">
        <p14:creationId xmlns:p14="http://schemas.microsoft.com/office/powerpoint/2010/main" val="33372669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34</a:t>
            </a:fld>
            <a:endParaRPr lang="ko-KR" altLang="en-US"/>
          </a:p>
        </p:txBody>
      </p:sp>
    </p:spTree>
    <p:extLst>
      <p:ext uri="{BB962C8B-B14F-4D97-AF65-F5344CB8AC3E}">
        <p14:creationId xmlns:p14="http://schemas.microsoft.com/office/powerpoint/2010/main" val="31654307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35</a:t>
            </a:fld>
            <a:endParaRPr lang="ko-KR" altLang="en-US"/>
          </a:p>
        </p:txBody>
      </p:sp>
    </p:spTree>
    <p:extLst>
      <p:ext uri="{BB962C8B-B14F-4D97-AF65-F5344CB8AC3E}">
        <p14:creationId xmlns:p14="http://schemas.microsoft.com/office/powerpoint/2010/main" val="15207224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36</a:t>
            </a:fld>
            <a:endParaRPr lang="ko-KR" altLang="en-US"/>
          </a:p>
        </p:txBody>
      </p:sp>
    </p:spTree>
    <p:extLst>
      <p:ext uri="{BB962C8B-B14F-4D97-AF65-F5344CB8AC3E}">
        <p14:creationId xmlns:p14="http://schemas.microsoft.com/office/powerpoint/2010/main" val="17908699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37</a:t>
            </a:fld>
            <a:endParaRPr lang="ko-KR" altLang="en-US"/>
          </a:p>
        </p:txBody>
      </p:sp>
    </p:spTree>
    <p:extLst>
      <p:ext uri="{BB962C8B-B14F-4D97-AF65-F5344CB8AC3E}">
        <p14:creationId xmlns:p14="http://schemas.microsoft.com/office/powerpoint/2010/main" val="7141676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38</a:t>
            </a:fld>
            <a:endParaRPr lang="ko-KR" altLang="en-US"/>
          </a:p>
        </p:txBody>
      </p:sp>
    </p:spTree>
    <p:extLst>
      <p:ext uri="{BB962C8B-B14F-4D97-AF65-F5344CB8AC3E}">
        <p14:creationId xmlns:p14="http://schemas.microsoft.com/office/powerpoint/2010/main" val="10542983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39</a:t>
            </a:fld>
            <a:endParaRPr lang="ko-KR" altLang="en-US"/>
          </a:p>
        </p:txBody>
      </p:sp>
    </p:spTree>
    <p:extLst>
      <p:ext uri="{BB962C8B-B14F-4D97-AF65-F5344CB8AC3E}">
        <p14:creationId xmlns:p14="http://schemas.microsoft.com/office/powerpoint/2010/main" val="37877014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40</a:t>
            </a:fld>
            <a:endParaRPr lang="ko-KR" altLang="en-US"/>
          </a:p>
        </p:txBody>
      </p:sp>
    </p:spTree>
    <p:extLst>
      <p:ext uri="{BB962C8B-B14F-4D97-AF65-F5344CB8AC3E}">
        <p14:creationId xmlns:p14="http://schemas.microsoft.com/office/powerpoint/2010/main" val="29914263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41</a:t>
            </a:fld>
            <a:endParaRPr lang="ko-KR" altLang="en-US"/>
          </a:p>
        </p:txBody>
      </p:sp>
    </p:spTree>
    <p:extLst>
      <p:ext uri="{BB962C8B-B14F-4D97-AF65-F5344CB8AC3E}">
        <p14:creationId xmlns:p14="http://schemas.microsoft.com/office/powerpoint/2010/main" val="33156393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42</a:t>
            </a:fld>
            <a:endParaRPr lang="ko-KR" altLang="en-US"/>
          </a:p>
        </p:txBody>
      </p:sp>
    </p:spTree>
    <p:extLst>
      <p:ext uri="{BB962C8B-B14F-4D97-AF65-F5344CB8AC3E}">
        <p14:creationId xmlns:p14="http://schemas.microsoft.com/office/powerpoint/2010/main" val="42925450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43</a:t>
            </a:fld>
            <a:endParaRPr lang="ko-KR" altLang="en-US"/>
          </a:p>
        </p:txBody>
      </p:sp>
    </p:spTree>
    <p:extLst>
      <p:ext uri="{BB962C8B-B14F-4D97-AF65-F5344CB8AC3E}">
        <p14:creationId xmlns:p14="http://schemas.microsoft.com/office/powerpoint/2010/main" val="32495148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44</a:t>
            </a:fld>
            <a:endParaRPr lang="ko-KR" altLang="en-US"/>
          </a:p>
        </p:txBody>
      </p:sp>
    </p:spTree>
    <p:extLst>
      <p:ext uri="{BB962C8B-B14F-4D97-AF65-F5344CB8AC3E}">
        <p14:creationId xmlns:p14="http://schemas.microsoft.com/office/powerpoint/2010/main" val="27854323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45</a:t>
            </a:fld>
            <a:endParaRPr lang="ko-KR" altLang="en-US"/>
          </a:p>
        </p:txBody>
      </p:sp>
    </p:spTree>
    <p:extLst>
      <p:ext uri="{BB962C8B-B14F-4D97-AF65-F5344CB8AC3E}">
        <p14:creationId xmlns:p14="http://schemas.microsoft.com/office/powerpoint/2010/main" val="26351818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46</a:t>
            </a:fld>
            <a:endParaRPr lang="ko-KR" altLang="en-US"/>
          </a:p>
        </p:txBody>
      </p:sp>
    </p:spTree>
    <p:extLst>
      <p:ext uri="{BB962C8B-B14F-4D97-AF65-F5344CB8AC3E}">
        <p14:creationId xmlns:p14="http://schemas.microsoft.com/office/powerpoint/2010/main" val="25102079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47</a:t>
            </a:fld>
            <a:endParaRPr lang="ko-KR" altLang="en-US"/>
          </a:p>
        </p:txBody>
      </p:sp>
    </p:spTree>
    <p:extLst>
      <p:ext uri="{BB962C8B-B14F-4D97-AF65-F5344CB8AC3E}">
        <p14:creationId xmlns:p14="http://schemas.microsoft.com/office/powerpoint/2010/main" val="39565103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48</a:t>
            </a:fld>
            <a:endParaRPr lang="ko-KR" altLang="en-US"/>
          </a:p>
        </p:txBody>
      </p:sp>
    </p:spTree>
    <p:extLst>
      <p:ext uri="{BB962C8B-B14F-4D97-AF65-F5344CB8AC3E}">
        <p14:creationId xmlns:p14="http://schemas.microsoft.com/office/powerpoint/2010/main" val="38480218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49</a:t>
            </a:fld>
            <a:endParaRPr lang="ko-KR" altLang="en-US"/>
          </a:p>
        </p:txBody>
      </p:sp>
    </p:spTree>
    <p:extLst>
      <p:ext uri="{BB962C8B-B14F-4D97-AF65-F5344CB8AC3E}">
        <p14:creationId xmlns:p14="http://schemas.microsoft.com/office/powerpoint/2010/main" val="2627265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50</a:t>
            </a:fld>
            <a:endParaRPr lang="ko-KR" altLang="en-US"/>
          </a:p>
        </p:txBody>
      </p:sp>
    </p:spTree>
    <p:extLst>
      <p:ext uri="{BB962C8B-B14F-4D97-AF65-F5344CB8AC3E}">
        <p14:creationId xmlns:p14="http://schemas.microsoft.com/office/powerpoint/2010/main" val="14000804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51</a:t>
            </a:fld>
            <a:endParaRPr lang="ko-KR" altLang="en-US"/>
          </a:p>
        </p:txBody>
      </p:sp>
    </p:spTree>
    <p:extLst>
      <p:ext uri="{BB962C8B-B14F-4D97-AF65-F5344CB8AC3E}">
        <p14:creationId xmlns:p14="http://schemas.microsoft.com/office/powerpoint/2010/main" val="2860758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52</a:t>
            </a:fld>
            <a:endParaRPr lang="ko-KR" altLang="en-US"/>
          </a:p>
        </p:txBody>
      </p:sp>
    </p:spTree>
    <p:extLst>
      <p:ext uri="{BB962C8B-B14F-4D97-AF65-F5344CB8AC3E}">
        <p14:creationId xmlns:p14="http://schemas.microsoft.com/office/powerpoint/2010/main" val="72183877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53</a:t>
            </a:fld>
            <a:endParaRPr lang="ko-KR" altLang="en-US"/>
          </a:p>
        </p:txBody>
      </p:sp>
    </p:spTree>
    <p:extLst>
      <p:ext uri="{BB962C8B-B14F-4D97-AF65-F5344CB8AC3E}">
        <p14:creationId xmlns:p14="http://schemas.microsoft.com/office/powerpoint/2010/main" val="11607584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54</a:t>
            </a:fld>
            <a:endParaRPr lang="ko-KR" altLang="en-US"/>
          </a:p>
        </p:txBody>
      </p:sp>
    </p:spTree>
    <p:extLst>
      <p:ext uri="{BB962C8B-B14F-4D97-AF65-F5344CB8AC3E}">
        <p14:creationId xmlns:p14="http://schemas.microsoft.com/office/powerpoint/2010/main" val="4823840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55</a:t>
            </a:fld>
            <a:endParaRPr lang="ko-KR" altLang="en-US"/>
          </a:p>
        </p:txBody>
      </p:sp>
    </p:spTree>
    <p:extLst>
      <p:ext uri="{BB962C8B-B14F-4D97-AF65-F5344CB8AC3E}">
        <p14:creationId xmlns:p14="http://schemas.microsoft.com/office/powerpoint/2010/main" val="14517908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56</a:t>
            </a:fld>
            <a:endParaRPr lang="ko-KR" altLang="en-US"/>
          </a:p>
        </p:txBody>
      </p:sp>
    </p:spTree>
    <p:extLst>
      <p:ext uri="{BB962C8B-B14F-4D97-AF65-F5344CB8AC3E}">
        <p14:creationId xmlns:p14="http://schemas.microsoft.com/office/powerpoint/2010/main" val="22375785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57</a:t>
            </a:fld>
            <a:endParaRPr lang="ko-KR" altLang="en-US"/>
          </a:p>
        </p:txBody>
      </p:sp>
    </p:spTree>
    <p:extLst>
      <p:ext uri="{BB962C8B-B14F-4D97-AF65-F5344CB8AC3E}">
        <p14:creationId xmlns:p14="http://schemas.microsoft.com/office/powerpoint/2010/main" val="1501783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58</a:t>
            </a:fld>
            <a:endParaRPr lang="ko-KR" altLang="en-US"/>
          </a:p>
        </p:txBody>
      </p:sp>
    </p:spTree>
    <p:extLst>
      <p:ext uri="{BB962C8B-B14F-4D97-AF65-F5344CB8AC3E}">
        <p14:creationId xmlns:p14="http://schemas.microsoft.com/office/powerpoint/2010/main" val="93976158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59</a:t>
            </a:fld>
            <a:endParaRPr lang="ko-KR" altLang="en-US"/>
          </a:p>
        </p:txBody>
      </p:sp>
    </p:spTree>
    <p:extLst>
      <p:ext uri="{BB962C8B-B14F-4D97-AF65-F5344CB8AC3E}">
        <p14:creationId xmlns:p14="http://schemas.microsoft.com/office/powerpoint/2010/main" val="8038699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60</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5304674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61</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5125687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62</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1808302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63</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43564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64</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3862433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65</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4918468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66</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4237492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67</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1638117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68</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86771542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69</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8975816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70</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0062561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71</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22386258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72</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52174307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73</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9731701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74</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41380627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75</a:t>
            </a:fld>
            <a:endParaRPr lang="ko-KR" altLang="en-US"/>
          </a:p>
        </p:txBody>
      </p:sp>
    </p:spTree>
    <p:extLst>
      <p:ext uri="{BB962C8B-B14F-4D97-AF65-F5344CB8AC3E}">
        <p14:creationId xmlns:p14="http://schemas.microsoft.com/office/powerpoint/2010/main" val="159993426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76</a:t>
            </a:fld>
            <a:endParaRPr lang="ko-KR" altLang="en-US"/>
          </a:p>
        </p:txBody>
      </p:sp>
    </p:spTree>
    <p:extLst>
      <p:ext uri="{BB962C8B-B14F-4D97-AF65-F5344CB8AC3E}">
        <p14:creationId xmlns:p14="http://schemas.microsoft.com/office/powerpoint/2010/main" val="26256212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77</a:t>
            </a:fld>
            <a:endParaRPr lang="ko-KR" altLang="en-US"/>
          </a:p>
        </p:txBody>
      </p:sp>
    </p:spTree>
    <p:extLst>
      <p:ext uri="{BB962C8B-B14F-4D97-AF65-F5344CB8AC3E}">
        <p14:creationId xmlns:p14="http://schemas.microsoft.com/office/powerpoint/2010/main" val="406429340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78</a:t>
            </a:fld>
            <a:endParaRPr lang="ko-KR" altLang="en-US"/>
          </a:p>
        </p:txBody>
      </p:sp>
    </p:spTree>
    <p:extLst>
      <p:ext uri="{BB962C8B-B14F-4D97-AF65-F5344CB8AC3E}">
        <p14:creationId xmlns:p14="http://schemas.microsoft.com/office/powerpoint/2010/main" val="100829313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79</a:t>
            </a:fld>
            <a:endParaRPr lang="ko-KR" altLang="en-US"/>
          </a:p>
        </p:txBody>
      </p:sp>
    </p:spTree>
    <p:extLst>
      <p:ext uri="{BB962C8B-B14F-4D97-AF65-F5344CB8AC3E}">
        <p14:creationId xmlns:p14="http://schemas.microsoft.com/office/powerpoint/2010/main" val="78562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19"/>
            <a:ext cx="7772400" cy="1102519"/>
          </a:xfrm>
        </p:spPr>
        <p:txBody>
          <a:bodyPr/>
          <a:lstStyle/>
          <a:p>
            <a:r>
              <a:rPr lang="ko-KR" altLang="en-US" smtClean="0"/>
              <a:t>마스터 제목 스타일 편집</a:t>
            </a:r>
            <a:endParaRPr lang="en-US"/>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ko-KR" altLang="en-US" smtClean="0"/>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8D0C428-0EBD-46AC-BBBD-370C02683DF3}" type="datetimeFigureOut">
              <a:rPr lang="en-US"/>
              <a:pPr>
                <a:defRPr/>
              </a:pPr>
              <a:t>10/27/2020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35B95BED-BD84-46F4-9F98-E41C732B25EF}" type="slidenum">
              <a:rPr lang="en-US" altLang="en-US"/>
              <a:pPr/>
              <a:t>‹#›</a:t>
            </a:fld>
            <a:endParaRPr lang="en-US" altLang="en-US"/>
          </a:p>
        </p:txBody>
      </p:sp>
    </p:spTree>
    <p:extLst>
      <p:ext uri="{BB962C8B-B14F-4D97-AF65-F5344CB8AC3E}">
        <p14:creationId xmlns:p14="http://schemas.microsoft.com/office/powerpoint/2010/main" val="1507889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7C35107-A652-4F5F-B61B-757FAD4941E9}" type="datetimeFigureOut">
              <a:rPr lang="en-US"/>
              <a:pPr>
                <a:defRPr/>
              </a:pPr>
              <a:t>10/27/2020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49F4CD0-A572-4369-831F-3420A0A804BD}" type="slidenum">
              <a:rPr lang="en-US" altLang="en-US"/>
              <a:pPr/>
              <a:t>‹#›</a:t>
            </a:fld>
            <a:endParaRPr lang="en-US" altLang="en-US"/>
          </a:p>
        </p:txBody>
      </p:sp>
    </p:spTree>
    <p:extLst>
      <p:ext uri="{BB962C8B-B14F-4D97-AF65-F5344CB8AC3E}">
        <p14:creationId xmlns:p14="http://schemas.microsoft.com/office/powerpoint/2010/main" val="1414449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3000" b="1" cap="all"/>
            </a:lvl1pPr>
          </a:lstStyle>
          <a:p>
            <a:r>
              <a:rPr lang="ko-KR" altLang="en-US" smtClean="0"/>
              <a:t>마스터 제목 스타일 편집</a:t>
            </a:r>
            <a:endParaRPr lang="en-US"/>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0F63037E-91D2-458E-8DE3-0ABE7E14273B}" type="datetimeFigureOut">
              <a:rPr lang="en-US"/>
              <a:pPr>
                <a:defRPr/>
              </a:pPr>
              <a:t>10/27/2020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604B0FA-1A11-4E55-B1CF-A0D31D115C55}" type="slidenum">
              <a:rPr lang="en-US" altLang="en-US"/>
              <a:pPr/>
              <a:t>‹#›</a:t>
            </a:fld>
            <a:endParaRPr lang="en-US" altLang="en-US"/>
          </a:p>
        </p:txBody>
      </p:sp>
    </p:spTree>
    <p:extLst>
      <p:ext uri="{BB962C8B-B14F-4D97-AF65-F5344CB8AC3E}">
        <p14:creationId xmlns:p14="http://schemas.microsoft.com/office/powerpoint/2010/main" val="1353434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A87B8A7B-990C-4D6E-A410-7F4A1A625FE4}" type="datetimeFigureOut">
              <a:rPr lang="en-US"/>
              <a:pPr>
                <a:defRPr/>
              </a:pPr>
              <a:t>10/27/2020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2D45E7A-65EE-4036-A7C7-F757FDA23ECA}" type="slidenum">
              <a:rPr lang="en-US" altLang="en-US"/>
              <a:pPr/>
              <a:t>‹#›</a:t>
            </a:fld>
            <a:endParaRPr lang="en-US" altLang="en-US"/>
          </a:p>
        </p:txBody>
      </p:sp>
    </p:spTree>
    <p:extLst>
      <p:ext uri="{BB962C8B-B14F-4D97-AF65-F5344CB8AC3E}">
        <p14:creationId xmlns:p14="http://schemas.microsoft.com/office/powerpoint/2010/main" val="2892617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F1443128-2E8E-4320-826D-BA86B4243F66}" type="datetimeFigureOut">
              <a:rPr lang="en-US"/>
              <a:pPr>
                <a:defRPr/>
              </a:pPr>
              <a:t>10/27/2020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1E02909C-875E-43D8-AB4D-4D9F098463C1}" type="slidenum">
              <a:rPr lang="en-US" altLang="en-US"/>
              <a:pPr/>
              <a:t>‹#›</a:t>
            </a:fld>
            <a:endParaRPr lang="en-US" altLang="en-US"/>
          </a:p>
        </p:txBody>
      </p:sp>
    </p:spTree>
    <p:extLst>
      <p:ext uri="{BB962C8B-B14F-4D97-AF65-F5344CB8AC3E}">
        <p14:creationId xmlns:p14="http://schemas.microsoft.com/office/powerpoint/2010/main" val="3012628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2204A4E4-B880-4222-911C-8D4E66D72505}" type="datetimeFigureOut">
              <a:rPr lang="en-US"/>
              <a:pPr>
                <a:defRPr/>
              </a:pPr>
              <a:t>10/27/2020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99937B57-0DE7-491A-ABB2-E712E699ECB1}" type="slidenum">
              <a:rPr lang="en-US" altLang="en-US"/>
              <a:pPr/>
              <a:t>‹#›</a:t>
            </a:fld>
            <a:endParaRPr lang="en-US" altLang="en-US"/>
          </a:p>
        </p:txBody>
      </p:sp>
    </p:spTree>
    <p:extLst>
      <p:ext uri="{BB962C8B-B14F-4D97-AF65-F5344CB8AC3E}">
        <p14:creationId xmlns:p14="http://schemas.microsoft.com/office/powerpoint/2010/main" val="3482375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1198E21A-E9F8-4CCB-AACE-C1E72B01F52E}" type="datetimeFigureOut">
              <a:rPr lang="en-US"/>
              <a:pPr>
                <a:defRPr/>
              </a:pPr>
              <a:t>10/27/2020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01C252C3-CFAB-4482-A506-ABC6A3D13457}" type="slidenum">
              <a:rPr lang="en-US" altLang="en-US"/>
              <a:pPr/>
              <a:t>‹#›</a:t>
            </a:fld>
            <a:endParaRPr lang="en-US" altLang="en-US"/>
          </a:p>
        </p:txBody>
      </p:sp>
    </p:spTree>
    <p:extLst>
      <p:ext uri="{BB962C8B-B14F-4D97-AF65-F5344CB8AC3E}">
        <p14:creationId xmlns:p14="http://schemas.microsoft.com/office/powerpoint/2010/main" val="1982428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1" y="204787"/>
            <a:ext cx="3008313" cy="871538"/>
          </a:xfrm>
        </p:spPr>
        <p:txBody>
          <a:bodyPr anchor="b"/>
          <a:lstStyle>
            <a:lvl1pPr algn="l">
              <a:defRPr sz="1500" b="1"/>
            </a:lvl1pPr>
          </a:lstStyle>
          <a:p>
            <a:r>
              <a:rPr lang="ko-KR" altLang="en-US" smtClean="0"/>
              <a:t>마스터 제목 스타일 편집</a:t>
            </a:r>
            <a:endParaRPr lang="en-US"/>
          </a:p>
        </p:txBody>
      </p:sp>
      <p:sp>
        <p:nvSpPr>
          <p:cNvPr id="3" name="내용 개체 틀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BA0F6ADE-3577-4CEC-97E5-FEDC18D54165}" type="datetimeFigureOut">
              <a:rPr lang="en-US"/>
              <a:pPr>
                <a:defRPr/>
              </a:pPr>
              <a:t>10/27/2020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898DD101-E19E-42B4-B956-951BD7BE44EC}" type="slidenum">
              <a:rPr lang="en-US" altLang="en-US"/>
              <a:pPr/>
              <a:t>‹#›</a:t>
            </a:fld>
            <a:endParaRPr lang="en-US" altLang="en-US"/>
          </a:p>
        </p:txBody>
      </p:sp>
    </p:spTree>
    <p:extLst>
      <p:ext uri="{BB962C8B-B14F-4D97-AF65-F5344CB8AC3E}">
        <p14:creationId xmlns:p14="http://schemas.microsoft.com/office/powerpoint/2010/main" val="702529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0"/>
            <a:ext cx="5486400" cy="425054"/>
          </a:xfrm>
        </p:spPr>
        <p:txBody>
          <a:bodyPr anchor="b"/>
          <a:lstStyle>
            <a:lvl1pPr algn="l">
              <a:defRPr sz="15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1792288" y="459581"/>
            <a:ext cx="5486400" cy="30861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텍스트 개체 틀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35FB3DF7-E20B-4208-883B-82CF8B89C153}" type="datetimeFigureOut">
              <a:rPr lang="en-US"/>
              <a:pPr>
                <a:defRPr/>
              </a:pPr>
              <a:t>10/27/2020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0F5FE70C-589C-420F-BA03-1D0F2D4EAC14}" type="slidenum">
              <a:rPr lang="en-US" altLang="en-US"/>
              <a:pPr/>
              <a:t>‹#›</a:t>
            </a:fld>
            <a:endParaRPr lang="en-US" altLang="en-US"/>
          </a:p>
        </p:txBody>
      </p:sp>
    </p:spTree>
    <p:extLst>
      <p:ext uri="{BB962C8B-B14F-4D97-AF65-F5344CB8AC3E}">
        <p14:creationId xmlns:p14="http://schemas.microsoft.com/office/powerpoint/2010/main" val="3855920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8FA5A28-071B-4798-A946-42957A5125E0}" type="datetimeFigureOut">
              <a:rPr lang="en-US"/>
              <a:pPr>
                <a:defRPr/>
              </a:pPr>
              <a:t>10/27/2020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77A5789-81B6-4AE7-9148-437098B6B109}" type="slidenum">
              <a:rPr lang="en-US" altLang="en-US"/>
              <a:pPr/>
              <a:t>‹#›</a:t>
            </a:fld>
            <a:endParaRPr lang="en-US" altLang="en-US"/>
          </a:p>
        </p:txBody>
      </p:sp>
    </p:spTree>
    <p:extLst>
      <p:ext uri="{BB962C8B-B14F-4D97-AF65-F5344CB8AC3E}">
        <p14:creationId xmlns:p14="http://schemas.microsoft.com/office/powerpoint/2010/main" val="1201768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05979"/>
            <a:ext cx="2057400" cy="4388644"/>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457200" y="205979"/>
            <a:ext cx="6019800" cy="4388644"/>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1825889-A00F-4760-A8E2-EFA7C8E8A6BC}" type="datetimeFigureOut">
              <a:rPr lang="en-US"/>
              <a:pPr>
                <a:defRPr/>
              </a:pPr>
              <a:t>10/27/2020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1FAC371C-874D-419B-AEB2-17A66CCF6ED1}" type="slidenum">
              <a:rPr lang="en-US" altLang="en-US"/>
              <a:pPr/>
              <a:t>‹#›</a:t>
            </a:fld>
            <a:endParaRPr lang="en-US" altLang="en-US"/>
          </a:p>
        </p:txBody>
      </p:sp>
    </p:spTree>
    <p:extLst>
      <p:ext uri="{BB962C8B-B14F-4D97-AF65-F5344CB8AC3E}">
        <p14:creationId xmlns:p14="http://schemas.microsoft.com/office/powerpoint/2010/main" val="1456199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en-US" smtClean="0"/>
          </a:p>
        </p:txBody>
      </p:sp>
      <p:sp>
        <p:nvSpPr>
          <p:cNvPr id="1027" name="텍스트 개체 틀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en-US" smtClean="0"/>
          </a:p>
        </p:txBody>
      </p:sp>
      <p:sp>
        <p:nvSpPr>
          <p:cNvPr id="4" name="날짜 개체 틀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fld id="{70B898AB-51E1-4B14-9D09-C392CDFF66A1}" type="datetimeFigureOut">
              <a:rPr lang="en-US"/>
              <a:pPr>
                <a:defRPr/>
              </a:pPr>
              <a:t>10/27/2020</a:t>
            </a:fld>
            <a:endParaRPr lang="en-US"/>
          </a:p>
        </p:txBody>
      </p:sp>
      <p:sp>
        <p:nvSpPr>
          <p:cNvPr id="5" name="바닥글 개체 틀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6553200" y="4767263"/>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B8674E71-ADD8-462A-A325-5AE9A5217582}" type="slidenum">
              <a:rPr lang="en-US" altLang="en-US"/>
              <a:pPr/>
              <a:t>‹#›</a:t>
            </a:fld>
            <a:endParaRPr lang="en-US" altLang="en-US"/>
          </a:p>
        </p:txBody>
      </p:sp>
    </p:spTree>
    <p:extLst>
      <p:ext uri="{BB962C8B-B14F-4D97-AF65-F5344CB8AC3E}">
        <p14:creationId xmlns:p14="http://schemas.microsoft.com/office/powerpoint/2010/main" val="953243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252536" y="-210928"/>
            <a:ext cx="10513168" cy="5909768"/>
          </a:xfrm>
          <a:prstGeom prst="rect">
            <a:avLst/>
          </a:prstGeom>
        </p:spPr>
      </p:pic>
      <p:sp>
        <p:nvSpPr>
          <p:cNvPr id="2" name="제목 1"/>
          <p:cNvSpPr>
            <a:spLocks noGrp="1"/>
          </p:cNvSpPr>
          <p:nvPr>
            <p:ph type="ctrTitle"/>
          </p:nvPr>
        </p:nvSpPr>
        <p:spPr>
          <a:xfrm>
            <a:off x="379353" y="93553"/>
            <a:ext cx="8496944" cy="864096"/>
          </a:xfrm>
          <a:solidFill>
            <a:srgbClr val="FFFF00">
              <a:alpha val="50196"/>
            </a:srgbClr>
          </a:solidFill>
        </p:spPr>
        <p:txBody>
          <a:bodyPr>
            <a:noAutofit/>
          </a:bodyPr>
          <a:lstStyle/>
          <a:p>
            <a:pPr algn="ctr"/>
            <a:r>
              <a:rPr lang="en-US" altLang="ko-KR" sz="4000" b="1" dirty="0">
                <a:solidFill>
                  <a:srgbClr val="FF0000"/>
                </a:solidFill>
                <a:latin typeface="Headline R" panose="02030504000101010101" pitchFamily="18" charset="-127"/>
                <a:ea typeface="Headline R" panose="02030504000101010101" pitchFamily="18" charset="-127"/>
              </a:rPr>
              <a:t>KELAS ONLINE SAM KL</a:t>
            </a:r>
            <a:endParaRPr lang="ko-KR" altLang="en-US" sz="4000" b="1" dirty="0">
              <a:solidFill>
                <a:srgbClr val="FF0000"/>
              </a:solidFill>
              <a:latin typeface="Headline R" panose="02030504000101010101" pitchFamily="18" charset="-127"/>
              <a:ea typeface="Headline R" panose="02030504000101010101" pitchFamily="18" charset="-127"/>
            </a:endParaRPr>
          </a:p>
        </p:txBody>
      </p:sp>
      <p:sp>
        <p:nvSpPr>
          <p:cNvPr id="5" name="부제목 2"/>
          <p:cNvSpPr txBox="1">
            <a:spLocks/>
          </p:cNvSpPr>
          <p:nvPr/>
        </p:nvSpPr>
        <p:spPr>
          <a:xfrm>
            <a:off x="1171440" y="987574"/>
            <a:ext cx="6912768" cy="792089"/>
          </a:xfrm>
          <a:prstGeom prst="rect">
            <a:avLst/>
          </a:prstGeom>
          <a:solidFill>
            <a:srgbClr val="7030A0">
              <a:alpha val="50196"/>
            </a:srgbClr>
          </a:solidFill>
        </p:spPr>
        <p:txBody>
          <a:bodyPr vert="horz" lIns="91440" tIns="45720" rIns="91440" bIns="45720" rtlCol="0" anchor="ctr">
            <a:normAutofit fontScale="70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685800"/>
            <a:r>
              <a:rPr lang="en-US" altLang="ko-KR" sz="3600" b="1" dirty="0">
                <a:solidFill>
                  <a:srgbClr val="FFFF00"/>
                </a:solidFill>
                <a:latin typeface="Calibri"/>
                <a:ea typeface="맑은 고딕" panose="020B0503020000020004" pitchFamily="34" charset="-127"/>
              </a:rPr>
              <a:t>OKTOBER, 2020</a:t>
            </a:r>
          </a:p>
          <a:p>
            <a:pPr defTabSz="685800"/>
            <a:r>
              <a:rPr lang="en-US" altLang="ko-KR" sz="3600" b="1" dirty="0" err="1">
                <a:solidFill>
                  <a:srgbClr val="FFFF00"/>
                </a:solidFill>
                <a:latin typeface="Calibri"/>
                <a:ea typeface="맑은 고딕" panose="020B0503020000020004" pitchFamily="34" charset="-127"/>
              </a:rPr>
              <a:t>Setiap</a:t>
            </a:r>
            <a:r>
              <a:rPr lang="en-US" altLang="ko-KR" sz="3600" b="1" dirty="0">
                <a:solidFill>
                  <a:srgbClr val="FFFF00"/>
                </a:solidFill>
                <a:latin typeface="Calibri"/>
                <a:ea typeface="맑은 고딕" panose="020B0503020000020004" pitchFamily="34" charset="-127"/>
              </a:rPr>
              <a:t> </a:t>
            </a:r>
            <a:r>
              <a:rPr lang="en-US" altLang="ko-KR" sz="3600" b="1" dirty="0" err="1">
                <a:solidFill>
                  <a:srgbClr val="FFFF00"/>
                </a:solidFill>
                <a:latin typeface="Calibri"/>
                <a:ea typeface="맑은 고딕" panose="020B0503020000020004" pitchFamily="34" charset="-127"/>
              </a:rPr>
              <a:t>Isnin</a:t>
            </a:r>
            <a:r>
              <a:rPr lang="en-US" altLang="ko-KR" sz="3600" b="1" dirty="0">
                <a:solidFill>
                  <a:srgbClr val="FFFF00"/>
                </a:solidFill>
                <a:latin typeface="Calibri"/>
                <a:ea typeface="맑은 고딕" panose="020B0503020000020004" pitchFamily="34" charset="-127"/>
              </a:rPr>
              <a:t>, </a:t>
            </a:r>
            <a:r>
              <a:rPr lang="en-US" altLang="ko-KR" sz="3600" b="1" dirty="0" err="1">
                <a:solidFill>
                  <a:srgbClr val="FFFF00"/>
                </a:solidFill>
                <a:latin typeface="Calibri"/>
                <a:ea typeface="맑은 고딕" panose="020B0503020000020004" pitchFamily="34" charset="-127"/>
              </a:rPr>
              <a:t>Selasa</a:t>
            </a:r>
            <a:r>
              <a:rPr lang="en-US" altLang="ko-KR" sz="3600" b="1" dirty="0">
                <a:solidFill>
                  <a:srgbClr val="FFFF00"/>
                </a:solidFill>
                <a:latin typeface="Calibri"/>
                <a:ea typeface="맑은 고딕" panose="020B0503020000020004" pitchFamily="34" charset="-127"/>
              </a:rPr>
              <a:t> dan </a:t>
            </a:r>
            <a:r>
              <a:rPr lang="en-US" altLang="ko-KR" sz="3600" b="1" dirty="0" err="1">
                <a:solidFill>
                  <a:srgbClr val="FFFF00"/>
                </a:solidFill>
                <a:latin typeface="Calibri"/>
                <a:ea typeface="맑은 고딕" panose="020B0503020000020004" pitchFamily="34" charset="-127"/>
              </a:rPr>
              <a:t>Khamis</a:t>
            </a:r>
            <a:r>
              <a:rPr lang="en-US" altLang="ko-KR" sz="3600" b="1" dirty="0">
                <a:solidFill>
                  <a:srgbClr val="FFFF00"/>
                </a:solidFill>
                <a:latin typeface="Calibri"/>
                <a:ea typeface="맑은 고딕" panose="020B0503020000020004" pitchFamily="34" charset="-127"/>
              </a:rPr>
              <a:t> / 8pm</a:t>
            </a:r>
            <a:endParaRPr lang="ko-KR" altLang="en-US" sz="3600" b="1" dirty="0">
              <a:solidFill>
                <a:srgbClr val="FFFF00"/>
              </a:solidFill>
              <a:latin typeface="Calibri"/>
              <a:ea typeface="맑은 고딕" panose="020B0503020000020004" pitchFamily="34" charset="-127"/>
            </a:endParaRPr>
          </a:p>
        </p:txBody>
      </p:sp>
      <p:sp>
        <p:nvSpPr>
          <p:cNvPr id="6" name="부제목 2"/>
          <p:cNvSpPr txBox="1">
            <a:spLocks/>
          </p:cNvSpPr>
          <p:nvPr/>
        </p:nvSpPr>
        <p:spPr>
          <a:xfrm>
            <a:off x="379353" y="3003798"/>
            <a:ext cx="8496944" cy="2088232"/>
          </a:xfrm>
          <a:prstGeom prst="rect">
            <a:avLst/>
          </a:prstGeom>
          <a:solidFill>
            <a:srgbClr val="00B0F0">
              <a:alpha val="50196"/>
            </a:srgbClr>
          </a:solidFill>
        </p:spPr>
        <p:txBody>
          <a:bodyPr vert="horz" lIns="91440" tIns="45720" rIns="91440" bIns="45720" rtlCol="0" anchor="ctr">
            <a:normAutofit fontScale="85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685800"/>
            <a:r>
              <a:rPr lang="en-US" altLang="ko-KR" sz="3600" b="1" dirty="0">
                <a:solidFill>
                  <a:prstClr val="black"/>
                </a:solidFill>
                <a:latin typeface="Calibri"/>
                <a:ea typeface="맑은 고딕" panose="020B0503020000020004" pitchFamily="34" charset="-127"/>
              </a:rPr>
              <a:t>MATA KULIAH</a:t>
            </a:r>
          </a:p>
          <a:p>
            <a:pPr defTabSz="685800"/>
            <a:r>
              <a:rPr lang="en-US" altLang="ko-KR" sz="5200" b="1" dirty="0" err="1">
                <a:solidFill>
                  <a:prstClr val="white"/>
                </a:solidFill>
                <a:latin typeface="Calibri"/>
                <a:ea typeface="맑은 고딕" panose="020B0503020000020004" pitchFamily="34" charset="-127"/>
              </a:rPr>
              <a:t>Pengantar</a:t>
            </a:r>
            <a:r>
              <a:rPr lang="en-US" altLang="ko-KR" sz="5200" b="1" dirty="0">
                <a:solidFill>
                  <a:prstClr val="white"/>
                </a:solidFill>
                <a:latin typeface="Calibri"/>
                <a:ea typeface="맑은 고딕" panose="020B0503020000020004" pitchFamily="34" charset="-127"/>
              </a:rPr>
              <a:t> </a:t>
            </a:r>
            <a:r>
              <a:rPr lang="en-US" altLang="ko-KR" sz="5200" b="1" dirty="0" err="1">
                <a:solidFill>
                  <a:prstClr val="white"/>
                </a:solidFill>
                <a:latin typeface="Calibri"/>
                <a:ea typeface="맑은 고딕" panose="020B0503020000020004" pitchFamily="34" charset="-127"/>
              </a:rPr>
              <a:t>Perjanjian</a:t>
            </a:r>
            <a:r>
              <a:rPr lang="en-US" altLang="ko-KR" sz="5200" b="1" dirty="0">
                <a:solidFill>
                  <a:prstClr val="white"/>
                </a:solidFill>
                <a:latin typeface="Calibri"/>
                <a:ea typeface="맑은 고딕" panose="020B0503020000020004" pitchFamily="34" charset="-127"/>
              </a:rPr>
              <a:t> </a:t>
            </a:r>
            <a:r>
              <a:rPr lang="en-US" altLang="ko-KR" sz="5200" b="1" dirty="0" err="1">
                <a:solidFill>
                  <a:prstClr val="white"/>
                </a:solidFill>
                <a:latin typeface="Calibri"/>
                <a:ea typeface="맑은 고딕" panose="020B0503020000020004" pitchFamily="34" charset="-127"/>
              </a:rPr>
              <a:t>Baru</a:t>
            </a:r>
            <a:r>
              <a:rPr lang="en-US" altLang="ko-KR" sz="5200" b="1" dirty="0">
                <a:solidFill>
                  <a:prstClr val="white"/>
                </a:solidFill>
                <a:latin typeface="Calibri"/>
                <a:ea typeface="맑은 고딕" panose="020B0503020000020004" pitchFamily="34" charset="-127"/>
              </a:rPr>
              <a:t> II</a:t>
            </a:r>
          </a:p>
          <a:p>
            <a:pPr defTabSz="685800"/>
            <a:r>
              <a:rPr lang="en-US" altLang="ko-KR" sz="3300" b="1" dirty="0">
                <a:solidFill>
                  <a:prstClr val="white"/>
                </a:solidFill>
                <a:latin typeface="Calibri"/>
                <a:ea typeface="맑은 고딕" panose="020B0503020000020004" pitchFamily="34" charset="-127"/>
              </a:rPr>
              <a:t>(Teologi Alkitabiah </a:t>
            </a:r>
            <a:r>
              <a:rPr lang="en-US" altLang="ko-KR" sz="3300" b="1" dirty="0" err="1">
                <a:solidFill>
                  <a:prstClr val="white"/>
                </a:solidFill>
                <a:latin typeface="Calibri"/>
                <a:ea typeface="맑은 고딕" panose="020B0503020000020004" pitchFamily="34" charset="-127"/>
              </a:rPr>
              <a:t>Perjanjian</a:t>
            </a:r>
            <a:r>
              <a:rPr lang="en-US" altLang="ko-KR" sz="3300" b="1" dirty="0">
                <a:solidFill>
                  <a:prstClr val="white"/>
                </a:solidFill>
                <a:latin typeface="Calibri"/>
                <a:ea typeface="맑은 고딕" panose="020B0503020000020004" pitchFamily="34" charset="-127"/>
              </a:rPr>
              <a:t> </a:t>
            </a:r>
            <a:r>
              <a:rPr lang="en-US" altLang="ko-KR" sz="3300" b="1" dirty="0" err="1">
                <a:solidFill>
                  <a:prstClr val="white"/>
                </a:solidFill>
                <a:latin typeface="Calibri"/>
                <a:ea typeface="맑은 고딕" panose="020B0503020000020004" pitchFamily="34" charset="-127"/>
              </a:rPr>
              <a:t>Baru</a:t>
            </a:r>
            <a:r>
              <a:rPr lang="en-US" altLang="ko-KR" sz="3300" b="1" dirty="0">
                <a:solidFill>
                  <a:prstClr val="white"/>
                </a:solidFill>
                <a:latin typeface="Calibri"/>
                <a:ea typeface="맑은 고딕" panose="020B0503020000020004" pitchFamily="34" charset="-127"/>
              </a:rPr>
              <a:t>)</a:t>
            </a:r>
          </a:p>
          <a:p>
            <a:pPr defTabSz="685800"/>
            <a:r>
              <a:rPr lang="en-US" altLang="ko-KR" sz="3600" b="1" dirty="0" err="1">
                <a:solidFill>
                  <a:srgbClr val="7030A0"/>
                </a:solidFill>
                <a:latin typeface="Calibri"/>
                <a:ea typeface="맑은 고딕" panose="020B0503020000020004" pitchFamily="34" charset="-127"/>
              </a:rPr>
              <a:t>Penyarah</a:t>
            </a:r>
            <a:r>
              <a:rPr lang="en-US" altLang="ko-KR" sz="3600" b="1" dirty="0">
                <a:solidFill>
                  <a:srgbClr val="7030A0"/>
                </a:solidFill>
                <a:latin typeface="Calibri"/>
                <a:ea typeface="맑은 고딕" panose="020B0503020000020004" pitchFamily="34" charset="-127"/>
              </a:rPr>
              <a:t> : Rev. William Yang</a:t>
            </a:r>
          </a:p>
        </p:txBody>
      </p:sp>
    </p:spTree>
    <p:extLst>
      <p:ext uri="{BB962C8B-B14F-4D97-AF65-F5344CB8AC3E}">
        <p14:creationId xmlns:p14="http://schemas.microsoft.com/office/powerpoint/2010/main" val="4573707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3"/>
          <a:stretch>
            <a:fillRect/>
          </a:stretch>
        </p:blipFill>
        <p:spPr>
          <a:xfrm>
            <a:off x="-756592" y="5346"/>
            <a:ext cx="11521280" cy="5138154"/>
          </a:xfrm>
          <a:prstGeom prst="rect">
            <a:avLst/>
          </a:prstGeom>
        </p:spPr>
      </p:pic>
      <p:sp>
        <p:nvSpPr>
          <p:cNvPr id="8" name="모서리가 둥근 직사각형 7"/>
          <p:cNvSpPr/>
          <p:nvPr/>
        </p:nvSpPr>
        <p:spPr>
          <a:xfrm>
            <a:off x="1250795" y="4223084"/>
            <a:ext cx="6624736" cy="914400"/>
          </a:xfrm>
          <a:prstGeom prst="roundRect">
            <a:avLst/>
          </a:prstGeom>
          <a:solidFill>
            <a:srgbClr val="D2E4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smtClean="0"/>
              <a:t>PEMANDANGAN </a:t>
            </a:r>
            <a:r>
              <a:rPr lang="en-US" sz="4400" dirty="0" smtClean="0"/>
              <a:t>WAHYU</a:t>
            </a:r>
            <a:endParaRPr lang="en-US" sz="4400" dirty="0"/>
          </a:p>
        </p:txBody>
      </p:sp>
    </p:spTree>
    <p:extLst>
      <p:ext uri="{BB962C8B-B14F-4D97-AF65-F5344CB8AC3E}">
        <p14:creationId xmlns:p14="http://schemas.microsoft.com/office/powerpoint/2010/main" val="35518326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3"/>
          <a:stretch>
            <a:fillRect/>
          </a:stretch>
        </p:blipFill>
        <p:spPr>
          <a:xfrm>
            <a:off x="-756592" y="5346"/>
            <a:ext cx="11521280" cy="5138154"/>
          </a:xfrm>
          <a:prstGeom prst="rect">
            <a:avLst/>
          </a:prstGeom>
        </p:spPr>
      </p:pic>
      <p:sp>
        <p:nvSpPr>
          <p:cNvPr id="4" name="직사각형 3"/>
          <p:cNvSpPr/>
          <p:nvPr/>
        </p:nvSpPr>
        <p:spPr>
          <a:xfrm>
            <a:off x="35496" y="123479"/>
            <a:ext cx="9036496" cy="430887"/>
          </a:xfrm>
          <a:prstGeom prst="rect">
            <a:avLst/>
          </a:prstGeom>
        </p:spPr>
        <p:txBody>
          <a:bodyPr wrap="square">
            <a:spAutoFit/>
          </a:bodyPr>
          <a:lstStyle/>
          <a:p>
            <a:r>
              <a:rPr lang="en-US" sz="2200" b="1" dirty="0" err="1">
                <a:solidFill>
                  <a:schemeClr val="bg1"/>
                </a:solidFill>
              </a:rPr>
              <a:t>tanduk</a:t>
            </a:r>
            <a:r>
              <a:rPr lang="en-US" sz="2200" b="1" dirty="0">
                <a:solidFill>
                  <a:schemeClr val="bg1"/>
                </a:solidFill>
              </a:rPr>
              <a:t> </a:t>
            </a:r>
            <a:r>
              <a:rPr lang="en-US" sz="2200" b="1" dirty="0" err="1">
                <a:solidFill>
                  <a:schemeClr val="bg1"/>
                </a:solidFill>
              </a:rPr>
              <a:t>kasar</a:t>
            </a:r>
            <a:r>
              <a:rPr lang="en-US" sz="2200" b="1" dirty="0">
                <a:solidFill>
                  <a:schemeClr val="bg1"/>
                </a:solidFill>
              </a:rPr>
              <a:t>, alpine, </a:t>
            </a:r>
            <a:r>
              <a:rPr lang="en-US" sz="2200" b="1" dirty="0" err="1" smtClean="0">
                <a:solidFill>
                  <a:schemeClr val="bg1"/>
                </a:solidFill>
              </a:rPr>
              <a:t>pergunungan</a:t>
            </a:r>
            <a:r>
              <a:rPr lang="en-US" sz="2200" b="1" dirty="0" smtClean="0">
                <a:solidFill>
                  <a:schemeClr val="bg1"/>
                </a:solidFill>
              </a:rPr>
              <a:t>, </a:t>
            </a:r>
            <a:r>
              <a:rPr lang="en-US" sz="2200" b="1" dirty="0" err="1">
                <a:solidFill>
                  <a:schemeClr val="bg1"/>
                </a:solidFill>
              </a:rPr>
              <a:t>gunung</a:t>
            </a:r>
            <a:r>
              <a:rPr lang="en-US" sz="2200" b="1" dirty="0">
                <a:solidFill>
                  <a:schemeClr val="bg1"/>
                </a:solidFill>
              </a:rPr>
              <a:t>, </a:t>
            </a:r>
            <a:r>
              <a:rPr lang="en-US" sz="2200" b="1" dirty="0" err="1" smtClean="0">
                <a:solidFill>
                  <a:schemeClr val="bg1"/>
                </a:solidFill>
              </a:rPr>
              <a:t>jurang</a:t>
            </a:r>
            <a:r>
              <a:rPr lang="en-US" sz="2200" b="1" dirty="0" smtClean="0">
                <a:solidFill>
                  <a:schemeClr val="bg1"/>
                </a:solidFill>
              </a:rPr>
              <a:t>, </a:t>
            </a:r>
            <a:r>
              <a:rPr lang="en-US" sz="2200" b="1" dirty="0" err="1">
                <a:solidFill>
                  <a:schemeClr val="bg1"/>
                </a:solidFill>
              </a:rPr>
              <a:t>puncak</a:t>
            </a:r>
            <a:r>
              <a:rPr lang="en-US" sz="2200" b="1" dirty="0">
                <a:solidFill>
                  <a:schemeClr val="bg1"/>
                </a:solidFill>
              </a:rPr>
              <a:t>, </a:t>
            </a:r>
            <a:r>
              <a:rPr lang="en-US" sz="2200" b="1" dirty="0" err="1">
                <a:solidFill>
                  <a:schemeClr val="bg1"/>
                </a:solidFill>
              </a:rPr>
              <a:t>berbatu</a:t>
            </a:r>
            <a:r>
              <a:rPr lang="en-US" sz="2200" b="1" dirty="0">
                <a:solidFill>
                  <a:schemeClr val="bg1"/>
                </a:solidFill>
              </a:rPr>
              <a:t>, </a:t>
            </a:r>
            <a:r>
              <a:rPr lang="en-US" sz="2200" b="1" dirty="0" err="1">
                <a:solidFill>
                  <a:schemeClr val="bg1"/>
                </a:solidFill>
              </a:rPr>
              <a:t>curam</a:t>
            </a:r>
            <a:endParaRPr lang="en-US" sz="2200" b="1" dirty="0">
              <a:solidFill>
                <a:schemeClr val="bg1"/>
              </a:solidFill>
            </a:endParaRPr>
          </a:p>
        </p:txBody>
      </p:sp>
    </p:spTree>
    <p:extLst>
      <p:ext uri="{BB962C8B-B14F-4D97-AF65-F5344CB8AC3E}">
        <p14:creationId xmlns:p14="http://schemas.microsoft.com/office/powerpoint/2010/main" val="24590103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타원 4"/>
          <p:cNvSpPr/>
          <p:nvPr/>
        </p:nvSpPr>
        <p:spPr>
          <a:xfrm>
            <a:off x="0" y="0"/>
            <a:ext cx="9144000" cy="51435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5400" b="1" i="0" u="none" strike="noStrike" kern="1200" cap="none" spc="0" normalizeH="0" baseline="0" noProof="0" smtClean="0">
                <a:ln>
                  <a:noFill/>
                </a:ln>
                <a:solidFill>
                  <a:srgbClr val="FF0000"/>
                </a:solidFill>
                <a:effectLst/>
                <a:uLnTx/>
                <a:uFillTx/>
                <a:latin typeface="Calibri"/>
                <a:ea typeface="+mn-ea"/>
                <a:cs typeface="+mn-cs"/>
              </a:rPr>
              <a:t>Jajahan Empayar Rom</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5400" b="1" i="0" u="none" strike="noStrike" kern="1200" cap="none" spc="0" normalizeH="0" baseline="0" noProof="0" smtClean="0">
                <a:ln>
                  <a:noFill/>
                </a:ln>
                <a:solidFill>
                  <a:srgbClr val="FF0000"/>
                </a:solidFill>
                <a:effectLst/>
                <a:uLnTx/>
                <a:uFillTx/>
                <a:latin typeface="Calibri"/>
                <a:ea typeface="+mn-ea"/>
                <a:cs typeface="+mn-cs"/>
              </a:rPr>
              <a:t>Hellenisme</a:t>
            </a:r>
            <a:endParaRPr kumimoji="0" lang="en-US" sz="5400" b="1" i="0" u="none" strike="noStrike" kern="1200" cap="none" spc="0" normalizeH="0" baseline="0" noProof="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33617581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타원 3"/>
          <p:cNvSpPr/>
          <p:nvPr/>
        </p:nvSpPr>
        <p:spPr>
          <a:xfrm rot="18148116">
            <a:off x="5190616" y="1622787"/>
            <a:ext cx="1555678" cy="784201"/>
          </a:xfrm>
          <a:prstGeom prst="ellipse">
            <a:avLst/>
          </a:prstGeom>
          <a:solidFill>
            <a:srgbClr val="0196C0">
              <a:alpha val="60000"/>
            </a:srgbClr>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srgbClr val="FF0000"/>
                </a:solidFill>
                <a:effectLst/>
                <a:uLnTx/>
                <a:uFillTx/>
                <a:latin typeface="Calibri"/>
                <a:ea typeface="+mn-ea"/>
                <a:cs typeface="+mn-cs"/>
              </a:rPr>
              <a:t>Andreas</a:t>
            </a:r>
            <a:endParaRPr kumimoji="0" lang="en-US" sz="2000" b="1" i="0" u="none" strike="noStrike" kern="1200" cap="none" spc="0" normalizeH="0" baseline="0" noProof="0">
              <a:ln>
                <a:noFill/>
              </a:ln>
              <a:solidFill>
                <a:srgbClr val="FF0000"/>
              </a:solidFill>
              <a:effectLst/>
              <a:uLnTx/>
              <a:uFillTx/>
              <a:latin typeface="Calibri"/>
              <a:ea typeface="+mn-ea"/>
              <a:cs typeface="+mn-cs"/>
            </a:endParaRPr>
          </a:p>
        </p:txBody>
      </p:sp>
      <p:sp>
        <p:nvSpPr>
          <p:cNvPr id="5" name="타원 4"/>
          <p:cNvSpPr/>
          <p:nvPr/>
        </p:nvSpPr>
        <p:spPr>
          <a:xfrm rot="20958071">
            <a:off x="7680862" y="3641662"/>
            <a:ext cx="1440160" cy="382395"/>
          </a:xfrm>
          <a:prstGeom prst="ellipse">
            <a:avLst/>
          </a:prstGeom>
          <a:solidFill>
            <a:srgbClr val="FF0000">
              <a:alpha val="31000"/>
            </a:srgb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srgbClr val="002060"/>
                </a:solidFill>
                <a:effectLst/>
                <a:uLnTx/>
                <a:uFillTx/>
                <a:latin typeface="Calibri"/>
                <a:ea typeface="+mn-ea"/>
                <a:cs typeface="+mn-cs"/>
              </a:rPr>
              <a:t>Petrus</a:t>
            </a:r>
            <a:endParaRPr kumimoji="0" lang="en-US" sz="2400" b="1" i="0" u="none" strike="noStrike" kern="1200" cap="none" spc="0" normalizeH="0" baseline="0" noProof="0">
              <a:ln>
                <a:noFill/>
              </a:ln>
              <a:solidFill>
                <a:srgbClr val="002060"/>
              </a:solidFill>
              <a:effectLst/>
              <a:uLnTx/>
              <a:uFillTx/>
              <a:latin typeface="Calibri"/>
              <a:ea typeface="+mn-ea"/>
              <a:cs typeface="+mn-cs"/>
            </a:endParaRPr>
          </a:p>
        </p:txBody>
      </p:sp>
      <p:sp>
        <p:nvSpPr>
          <p:cNvPr id="6" name="타원 5"/>
          <p:cNvSpPr/>
          <p:nvPr/>
        </p:nvSpPr>
        <p:spPr>
          <a:xfrm>
            <a:off x="6192180" y="3903898"/>
            <a:ext cx="1512168" cy="540060"/>
          </a:xfrm>
          <a:prstGeom prst="ellipse">
            <a:avLst/>
          </a:prstGeom>
          <a:solidFill>
            <a:srgbClr val="FFFF00">
              <a:alpha val="60000"/>
            </a:srgbClr>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srgbClr val="FF0000"/>
                </a:solidFill>
                <a:effectLst/>
                <a:uLnTx/>
                <a:uFillTx/>
                <a:latin typeface="Calibri"/>
                <a:ea typeface="+mn-ea"/>
                <a:cs typeface="+mn-cs"/>
              </a:rPr>
              <a:t>Yakobus</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srgbClr val="002060"/>
                </a:solidFill>
                <a:effectLst/>
                <a:uLnTx/>
                <a:uFillTx/>
                <a:latin typeface="Calibri"/>
                <a:ea typeface="+mn-ea"/>
                <a:cs typeface="+mn-cs"/>
              </a:rPr>
              <a:t>Saudara</a:t>
            </a:r>
            <a:endParaRPr kumimoji="0" lang="en-US" sz="2000" b="1" i="0" u="none" strike="noStrike" kern="1200" cap="none" spc="0" normalizeH="0" baseline="0" noProof="0">
              <a:ln>
                <a:noFill/>
              </a:ln>
              <a:solidFill>
                <a:srgbClr val="002060"/>
              </a:solidFill>
              <a:effectLst/>
              <a:uLnTx/>
              <a:uFillTx/>
              <a:latin typeface="Calibri"/>
              <a:ea typeface="+mn-ea"/>
              <a:cs typeface="+mn-cs"/>
            </a:endParaRPr>
          </a:p>
        </p:txBody>
      </p:sp>
      <p:sp>
        <p:nvSpPr>
          <p:cNvPr id="7" name="타원 6"/>
          <p:cNvSpPr/>
          <p:nvPr/>
        </p:nvSpPr>
        <p:spPr>
          <a:xfrm>
            <a:off x="1979712" y="3223273"/>
            <a:ext cx="1512168" cy="576064"/>
          </a:xfrm>
          <a:prstGeom prst="ellipse">
            <a:avLst/>
          </a:prstGeom>
          <a:solidFill>
            <a:srgbClr val="FFFF00">
              <a:alpha val="42000"/>
            </a:srgbClr>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srgbClr val="FF0000"/>
                </a:solidFill>
                <a:effectLst/>
                <a:uLnTx/>
                <a:uFillTx/>
                <a:latin typeface="Calibri"/>
                <a:ea typeface="+mn-ea"/>
                <a:cs typeface="+mn-cs"/>
              </a:rPr>
              <a:t>Tomas</a:t>
            </a:r>
            <a:endParaRPr kumimoji="0" lang="en-US" sz="2000" b="1" i="0" u="none" strike="noStrike" kern="1200" cap="none" spc="0" normalizeH="0" baseline="0" noProof="0">
              <a:ln>
                <a:noFill/>
              </a:ln>
              <a:solidFill>
                <a:srgbClr val="FF0000"/>
              </a:solidFill>
              <a:effectLst/>
              <a:uLnTx/>
              <a:uFillTx/>
              <a:latin typeface="Calibri"/>
              <a:ea typeface="+mn-ea"/>
              <a:cs typeface="+mn-cs"/>
            </a:endParaRPr>
          </a:p>
        </p:txBody>
      </p:sp>
      <p:sp>
        <p:nvSpPr>
          <p:cNvPr id="8" name="타원 7"/>
          <p:cNvSpPr/>
          <p:nvPr/>
        </p:nvSpPr>
        <p:spPr>
          <a:xfrm rot="20531464">
            <a:off x="6911422" y="2012165"/>
            <a:ext cx="2195736" cy="666074"/>
          </a:xfrm>
          <a:prstGeom prst="ellipse">
            <a:avLst/>
          </a:prstGeom>
          <a:solidFill>
            <a:srgbClr val="FFC000">
              <a:alpha val="60000"/>
            </a:srgbClr>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srgbClr val="FF0000"/>
                </a:solidFill>
                <a:effectLst/>
                <a:uLnTx/>
                <a:uFillTx/>
                <a:latin typeface="Calibri"/>
                <a:ea typeface="+mn-ea"/>
                <a:cs typeface="+mn-cs"/>
              </a:rPr>
              <a:t>Bartolomeus</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white"/>
                </a:solidFill>
                <a:effectLst/>
                <a:uLnTx/>
                <a:uFillTx/>
                <a:latin typeface="Calibri"/>
                <a:ea typeface="+mn-ea"/>
                <a:cs typeface="+mn-cs"/>
              </a:rPr>
              <a:t>= Natanael</a:t>
            </a:r>
            <a:endParaRPr kumimoji="0" lang="en-US" sz="2000" b="1" i="0" u="none" strike="noStrike" kern="1200" cap="none" spc="0" normalizeH="0" baseline="0" noProof="0">
              <a:ln>
                <a:noFill/>
              </a:ln>
              <a:solidFill>
                <a:prstClr val="white"/>
              </a:solidFill>
              <a:effectLst/>
              <a:uLnTx/>
              <a:uFillTx/>
              <a:latin typeface="Calibri"/>
              <a:ea typeface="+mn-ea"/>
              <a:cs typeface="+mn-cs"/>
            </a:endParaRPr>
          </a:p>
        </p:txBody>
      </p:sp>
      <p:sp>
        <p:nvSpPr>
          <p:cNvPr id="10" name="모서리가 둥근 직사각형 9"/>
          <p:cNvSpPr/>
          <p:nvPr/>
        </p:nvSpPr>
        <p:spPr>
          <a:xfrm rot="20728829">
            <a:off x="6948264" y="2853764"/>
            <a:ext cx="1872208" cy="792088"/>
          </a:xfrm>
          <a:prstGeom prst="roundRect">
            <a:avLst/>
          </a:prstGeom>
          <a:solidFill>
            <a:srgbClr val="7030A0">
              <a:alpha val="54000"/>
            </a:srgbClr>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white"/>
                </a:solidFill>
                <a:effectLst/>
                <a:uLnTx/>
                <a:uFillTx/>
                <a:latin typeface="Calibri"/>
                <a:ea typeface="+mn-ea"/>
                <a:cs typeface="+mn-cs"/>
              </a:rPr>
              <a:t>Simon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white"/>
                </a:solidFill>
                <a:effectLst/>
                <a:uLnTx/>
                <a:uFillTx/>
                <a:latin typeface="Calibri"/>
                <a:ea typeface="+mn-ea"/>
                <a:cs typeface="+mn-cs"/>
              </a:rPr>
              <a:t>Tadeus</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white"/>
                </a:solidFill>
                <a:effectLst/>
                <a:uLnTx/>
                <a:uFillTx/>
                <a:latin typeface="Calibri"/>
                <a:ea typeface="+mn-ea"/>
                <a:cs typeface="+mn-cs"/>
              </a:rPr>
              <a:t>(Yudas Alfeus)</a:t>
            </a:r>
            <a:endParaRPr kumimoji="0" lang="en-US" sz="2000" b="1" i="0" u="none" strike="noStrike" kern="1200" cap="none" spc="0" normalizeH="0" baseline="0" noProof="0">
              <a:ln>
                <a:noFill/>
              </a:ln>
              <a:solidFill>
                <a:prstClr val="white"/>
              </a:solidFill>
              <a:effectLst/>
              <a:uLnTx/>
              <a:uFillTx/>
              <a:latin typeface="Calibri"/>
              <a:ea typeface="+mn-ea"/>
              <a:cs typeface="+mn-cs"/>
            </a:endParaRPr>
          </a:p>
        </p:txBody>
      </p:sp>
      <p:sp>
        <p:nvSpPr>
          <p:cNvPr id="11" name="타원 10"/>
          <p:cNvSpPr/>
          <p:nvPr/>
        </p:nvSpPr>
        <p:spPr>
          <a:xfrm>
            <a:off x="395536" y="3958631"/>
            <a:ext cx="1584176" cy="1080120"/>
          </a:xfrm>
          <a:prstGeom prst="ellipse">
            <a:avLst/>
          </a:prstGeom>
          <a:solidFill>
            <a:srgbClr val="00B0F0"/>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srgbClr val="002060"/>
                </a:solidFill>
                <a:effectLst/>
                <a:uLnTx/>
                <a:uFillTx/>
                <a:latin typeface="Calibri"/>
                <a:ea typeface="+mn-ea"/>
                <a:cs typeface="+mn-cs"/>
              </a:rPr>
              <a:t>Matius</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srgbClr val="FF0000"/>
                </a:solidFill>
                <a:effectLst/>
                <a:uLnTx/>
                <a:uFillTx/>
                <a:latin typeface="Calibri"/>
                <a:ea typeface="+mn-ea"/>
                <a:cs typeface="+mn-cs"/>
              </a:rPr>
              <a:t>Persia/</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srgbClr val="FF0000"/>
                </a:solidFill>
                <a:effectLst/>
                <a:uLnTx/>
                <a:uFillTx/>
                <a:latin typeface="Calibri"/>
                <a:ea typeface="+mn-ea"/>
                <a:cs typeface="+mn-cs"/>
              </a:rPr>
              <a:t>Etiopia</a:t>
            </a:r>
            <a:endParaRPr kumimoji="0" lang="en-US" sz="2000" b="1" i="0" u="none" strike="noStrike" kern="1200" cap="none" spc="0" normalizeH="0" baseline="0" noProof="0">
              <a:ln>
                <a:noFill/>
              </a:ln>
              <a:solidFill>
                <a:srgbClr val="FF0000"/>
              </a:solidFill>
              <a:effectLst/>
              <a:uLnTx/>
              <a:uFillTx/>
              <a:latin typeface="Calibri"/>
              <a:ea typeface="+mn-ea"/>
              <a:cs typeface="+mn-cs"/>
            </a:endParaRPr>
          </a:p>
        </p:txBody>
      </p:sp>
      <p:sp>
        <p:nvSpPr>
          <p:cNvPr id="12" name="타원 11"/>
          <p:cNvSpPr/>
          <p:nvPr/>
        </p:nvSpPr>
        <p:spPr>
          <a:xfrm rot="17724581">
            <a:off x="5958895" y="2546824"/>
            <a:ext cx="1224136" cy="576064"/>
          </a:xfrm>
          <a:prstGeom prst="ellipse">
            <a:avLst/>
          </a:prstGeom>
          <a:solidFill>
            <a:srgbClr val="00B0F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srgbClr val="002060"/>
                </a:solidFill>
                <a:effectLst/>
                <a:uLnTx/>
                <a:uFillTx/>
                <a:latin typeface="Calibri"/>
                <a:ea typeface="+mn-ea"/>
                <a:cs typeface="+mn-cs"/>
              </a:rPr>
              <a:t>Filipus</a:t>
            </a:r>
            <a:endParaRPr kumimoji="0" lang="en-US" sz="2000" b="1" i="0" u="none" strike="noStrike" kern="1200" cap="none" spc="0" normalizeH="0" baseline="0" noProof="0">
              <a:ln>
                <a:noFill/>
              </a:ln>
              <a:solidFill>
                <a:srgbClr val="FF0000"/>
              </a:solidFill>
              <a:effectLst/>
              <a:uLnTx/>
              <a:uFillTx/>
              <a:latin typeface="Calibri"/>
              <a:ea typeface="+mn-ea"/>
              <a:cs typeface="+mn-cs"/>
            </a:endParaRPr>
          </a:p>
        </p:txBody>
      </p:sp>
      <p:sp>
        <p:nvSpPr>
          <p:cNvPr id="13" name="타원 12"/>
          <p:cNvSpPr/>
          <p:nvPr/>
        </p:nvSpPr>
        <p:spPr>
          <a:xfrm>
            <a:off x="4467756" y="0"/>
            <a:ext cx="1656184" cy="839708"/>
          </a:xfrm>
          <a:prstGeom prst="ellipse">
            <a:avLst/>
          </a:prstGeom>
          <a:solidFill>
            <a:srgbClr val="92D05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srgbClr val="002060"/>
                </a:solidFill>
                <a:effectLst/>
                <a:uLnTx/>
                <a:uFillTx/>
                <a:latin typeface="Calibri"/>
                <a:ea typeface="+mn-ea"/>
                <a:cs typeface="+mn-cs"/>
              </a:rPr>
              <a:t>Yohanes</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white"/>
                </a:solidFill>
                <a:effectLst/>
                <a:uLnTx/>
                <a:uFillTx/>
                <a:latin typeface="Calibri"/>
                <a:ea typeface="+mn-ea"/>
                <a:cs typeface="+mn-cs"/>
              </a:rPr>
              <a:t>Efesus</a:t>
            </a:r>
            <a:endParaRPr kumimoji="0" lang="en-US" sz="2000" b="1" i="0" u="none" strike="noStrike" kern="1200" cap="none" spc="0" normalizeH="0" baseline="0" noProof="0">
              <a:ln>
                <a:noFill/>
              </a:ln>
              <a:solidFill>
                <a:prstClr val="white"/>
              </a:solidFill>
              <a:effectLst/>
              <a:uLnTx/>
              <a:uFillTx/>
              <a:latin typeface="Calibri"/>
              <a:ea typeface="+mn-ea"/>
              <a:cs typeface="+mn-cs"/>
            </a:endParaRPr>
          </a:p>
        </p:txBody>
      </p:sp>
      <p:sp>
        <p:nvSpPr>
          <p:cNvPr id="14" name="타원 13"/>
          <p:cNvSpPr/>
          <p:nvPr/>
        </p:nvSpPr>
        <p:spPr>
          <a:xfrm>
            <a:off x="6588224" y="4498691"/>
            <a:ext cx="1584176" cy="485327"/>
          </a:xfrm>
          <a:prstGeom prst="ellipse">
            <a:avLst/>
          </a:prstGeom>
          <a:solidFill>
            <a:srgbClr val="00B0F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srgbClr val="002060"/>
                </a:solidFill>
                <a:effectLst/>
                <a:uLnTx/>
                <a:uFillTx/>
                <a:latin typeface="Calibri"/>
                <a:ea typeface="+mn-ea"/>
                <a:cs typeface="+mn-cs"/>
              </a:rPr>
              <a:t>Yakobus</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white"/>
                </a:solidFill>
                <a:effectLst/>
                <a:uLnTx/>
                <a:uFillTx/>
                <a:latin typeface="Calibri"/>
                <a:ea typeface="+mn-ea"/>
                <a:cs typeface="+mn-cs"/>
              </a:rPr>
              <a:t>Alfeus</a:t>
            </a:r>
            <a:endParaRPr kumimoji="0" lang="en-US" sz="2000" b="1" i="0" u="none" strike="noStrike" kern="1200" cap="none" spc="0" normalizeH="0" baseline="0" noProof="0">
              <a:ln>
                <a:noFill/>
              </a:ln>
              <a:solidFill>
                <a:prstClr val="white"/>
              </a:solidFill>
              <a:effectLst/>
              <a:uLnTx/>
              <a:uFillTx/>
              <a:latin typeface="Calibri"/>
              <a:ea typeface="+mn-ea"/>
              <a:cs typeface="+mn-cs"/>
            </a:endParaRPr>
          </a:p>
        </p:txBody>
      </p:sp>
      <p:cxnSp>
        <p:nvCxnSpPr>
          <p:cNvPr id="3" name="직선 연결선 2"/>
          <p:cNvCxnSpPr/>
          <p:nvPr/>
        </p:nvCxnSpPr>
        <p:spPr>
          <a:xfrm flipH="1">
            <a:off x="4788024" y="0"/>
            <a:ext cx="1676721" cy="566809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9" name="타원 8"/>
          <p:cNvSpPr/>
          <p:nvPr/>
        </p:nvSpPr>
        <p:spPr>
          <a:xfrm>
            <a:off x="4555304" y="543853"/>
            <a:ext cx="4785919" cy="496855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타원 14"/>
          <p:cNvSpPr/>
          <p:nvPr/>
        </p:nvSpPr>
        <p:spPr>
          <a:xfrm>
            <a:off x="327904" y="-315924"/>
            <a:ext cx="5582216" cy="5895292"/>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직사각형 1"/>
          <p:cNvSpPr/>
          <p:nvPr/>
        </p:nvSpPr>
        <p:spPr>
          <a:xfrm>
            <a:off x="0" y="0"/>
            <a:ext cx="2051720" cy="10595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solidFill>
                  <a:srgbClr val="FF0000"/>
                </a:solidFill>
              </a:rPr>
              <a:t>Pelayanan</a:t>
            </a:r>
          </a:p>
          <a:p>
            <a:pPr algn="ctr"/>
            <a:r>
              <a:rPr lang="en-US" sz="2800" b="1" smtClean="0">
                <a:solidFill>
                  <a:srgbClr val="FF0000"/>
                </a:solidFill>
              </a:rPr>
              <a:t>Para Rasul</a:t>
            </a:r>
            <a:endParaRPr lang="en-US" sz="2800" b="1">
              <a:solidFill>
                <a:srgbClr val="FF0000"/>
              </a:solidFill>
            </a:endParaRPr>
          </a:p>
        </p:txBody>
      </p:sp>
    </p:spTree>
    <p:extLst>
      <p:ext uri="{BB962C8B-B14F-4D97-AF65-F5344CB8AC3E}">
        <p14:creationId xmlns:p14="http://schemas.microsoft.com/office/powerpoint/2010/main" val="38340838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3" y="123479"/>
            <a:ext cx="8784976" cy="4896543"/>
          </a:xfrm>
        </p:spPr>
        <p:txBody>
          <a:bodyPr anchor="t"/>
          <a:lstStyle/>
          <a:p>
            <a:pPr algn="l"/>
            <a:r>
              <a:rPr lang="en-US" sz="3600" b="1">
                <a:solidFill>
                  <a:srgbClr val="FFC000"/>
                </a:solidFill>
              </a:rPr>
              <a:t>Golongan Kristian Yudaiseme / </a:t>
            </a:r>
            <a:r>
              <a:rPr lang="en-US" sz="3600" b="1">
                <a:solidFill>
                  <a:srgbClr val="00B0F0"/>
                </a:solidFill>
              </a:rPr>
              <a:t>Prasangka</a:t>
            </a:r>
            <a:br>
              <a:rPr lang="en-US" sz="3600" b="1">
                <a:solidFill>
                  <a:srgbClr val="00B0F0"/>
                </a:solidFill>
              </a:rPr>
            </a:br>
            <a:r>
              <a:rPr lang="en-US" sz="3600" b="1">
                <a:solidFill>
                  <a:srgbClr val="00B0F0"/>
                </a:solidFill>
              </a:rPr>
              <a:t>Nasionalisme Etnisme Supremasisme</a:t>
            </a:r>
            <a:r>
              <a:rPr lang="en-US" sz="2700" b="1">
                <a:solidFill>
                  <a:srgbClr val="00B0F0"/>
                </a:solidFill>
              </a:rPr>
              <a:t/>
            </a:r>
            <a:br>
              <a:rPr lang="en-US" sz="2700" b="1">
                <a:solidFill>
                  <a:srgbClr val="00B0F0"/>
                </a:solidFill>
              </a:rPr>
            </a:br>
            <a:r>
              <a:rPr lang="en-US" sz="3600" b="1">
                <a:solidFill>
                  <a:schemeClr val="bg1"/>
                </a:solidFill>
              </a:rPr>
              <a:t>Barangsiapa yang mahu menjadi orang Kristian harus mentaati Taurat dan menjadi orang Yahudi.</a:t>
            </a:r>
            <a:br>
              <a:rPr lang="en-US" sz="3600" b="1">
                <a:solidFill>
                  <a:schemeClr val="bg1"/>
                </a:solidFill>
              </a:rPr>
            </a:br>
            <a:r>
              <a:rPr lang="en-US" sz="3000" b="1">
                <a:solidFill>
                  <a:schemeClr val="bg1"/>
                </a:solidFill>
              </a:rPr>
              <a:t/>
            </a:r>
            <a:br>
              <a:rPr lang="en-US" sz="3000" b="1">
                <a:solidFill>
                  <a:schemeClr val="bg1"/>
                </a:solidFill>
              </a:rPr>
            </a:br>
            <a:r>
              <a:rPr lang="en-US" sz="3000" b="1">
                <a:solidFill>
                  <a:schemeClr val="bg1"/>
                </a:solidFill>
              </a:rPr>
              <a:t/>
            </a:r>
            <a:br>
              <a:rPr lang="en-US" sz="3000" b="1">
                <a:solidFill>
                  <a:schemeClr val="bg1"/>
                </a:solidFill>
              </a:rPr>
            </a:br>
            <a:r>
              <a:rPr lang="en-US" sz="3000" b="1">
                <a:solidFill>
                  <a:schemeClr val="bg1"/>
                </a:solidFill>
              </a:rPr>
              <a:t/>
            </a:r>
            <a:br>
              <a:rPr lang="en-US" sz="3000" b="1">
                <a:solidFill>
                  <a:schemeClr val="bg1"/>
                </a:solidFill>
              </a:rPr>
            </a:br>
            <a:r>
              <a:rPr lang="en-US" sz="3600" b="1">
                <a:solidFill>
                  <a:srgbClr val="FF0000"/>
                </a:solidFill>
              </a:rPr>
              <a:t>Suatu Injil lain yang sebenarnya bukan Injil.</a:t>
            </a:r>
            <a:endParaRPr lang="en-US" sz="4000" b="1">
              <a:solidFill>
                <a:schemeClr val="bg1"/>
              </a:solidFill>
            </a:endParaRPr>
          </a:p>
        </p:txBody>
      </p:sp>
      <p:sp>
        <p:nvSpPr>
          <p:cNvPr id="3" name="타원 2"/>
          <p:cNvSpPr/>
          <p:nvPr/>
        </p:nvSpPr>
        <p:spPr>
          <a:xfrm>
            <a:off x="179512" y="3093398"/>
            <a:ext cx="3249488" cy="119650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3000" b="1">
                <a:solidFill>
                  <a:srgbClr val="FF0000"/>
                </a:solidFill>
                <a:latin typeface="Calibri"/>
              </a:rPr>
              <a:t>Kekrsitianan</a:t>
            </a:r>
          </a:p>
        </p:txBody>
      </p:sp>
      <p:sp>
        <p:nvSpPr>
          <p:cNvPr id="4" name="등호 3"/>
          <p:cNvSpPr/>
          <p:nvPr/>
        </p:nvSpPr>
        <p:spPr>
          <a:xfrm>
            <a:off x="3429001" y="3348749"/>
            <a:ext cx="539885" cy="685800"/>
          </a:xfrm>
          <a:prstGeom prst="mathEqual">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endParaRPr lang="en-US" sz="1350">
              <a:solidFill>
                <a:prstClr val="black"/>
              </a:solidFill>
              <a:latin typeface="Calibri"/>
            </a:endParaRPr>
          </a:p>
        </p:txBody>
      </p:sp>
      <p:sp>
        <p:nvSpPr>
          <p:cNvPr id="5" name="직사각형 4"/>
          <p:cNvSpPr/>
          <p:nvPr/>
        </p:nvSpPr>
        <p:spPr>
          <a:xfrm>
            <a:off x="4095793" y="3093398"/>
            <a:ext cx="1546698" cy="1196502"/>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3600" b="1">
                <a:solidFill>
                  <a:prstClr val="white"/>
                </a:solidFill>
                <a:latin typeface="Calibri"/>
              </a:rPr>
              <a:t>Kristus</a:t>
            </a:r>
          </a:p>
        </p:txBody>
      </p:sp>
      <p:sp>
        <p:nvSpPr>
          <p:cNvPr id="6" name="덧셈 기호 5"/>
          <p:cNvSpPr/>
          <p:nvPr/>
        </p:nvSpPr>
        <p:spPr>
          <a:xfrm>
            <a:off x="5751160" y="3348749"/>
            <a:ext cx="736871" cy="685800"/>
          </a:xfrm>
          <a:prstGeom prst="mathPlu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endParaRPr lang="en-US" sz="1350">
              <a:solidFill>
                <a:prstClr val="white"/>
              </a:solidFill>
              <a:latin typeface="Calibri"/>
            </a:endParaRPr>
          </a:p>
        </p:txBody>
      </p:sp>
      <p:sp>
        <p:nvSpPr>
          <p:cNvPr id="7" name="모서리가 둥근 직사각형 6"/>
          <p:cNvSpPr/>
          <p:nvPr/>
        </p:nvSpPr>
        <p:spPr>
          <a:xfrm>
            <a:off x="6678488" y="3093398"/>
            <a:ext cx="2394670" cy="1196502"/>
          </a:xfrm>
          <a:prstGeom prst="roundRect">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3300" b="1">
                <a:solidFill>
                  <a:prstClr val="white"/>
                </a:solidFill>
                <a:latin typeface="Calibri"/>
              </a:rPr>
              <a:t>Moseiseme</a:t>
            </a:r>
          </a:p>
        </p:txBody>
      </p:sp>
    </p:spTree>
    <p:extLst>
      <p:ext uri="{BB962C8B-B14F-4D97-AF65-F5344CB8AC3E}">
        <p14:creationId xmlns:p14="http://schemas.microsoft.com/office/powerpoint/2010/main" val="15442667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205978"/>
            <a:ext cx="8784976" cy="4742035"/>
          </a:xfrm>
        </p:spPr>
        <p:txBody>
          <a:bodyPr anchor="t"/>
          <a:lstStyle/>
          <a:p>
            <a:pPr algn="l"/>
            <a:r>
              <a:rPr lang="en-US" sz="4000" b="1" smtClean="0">
                <a:solidFill>
                  <a:srgbClr val="00B050"/>
                </a:solidFill>
              </a:rPr>
              <a:t>Sinkretisme </a:t>
            </a:r>
            <a:r>
              <a:rPr lang="en-US" sz="4000" b="1">
                <a:solidFill>
                  <a:srgbClr val="00B050"/>
                </a:solidFill>
              </a:rPr>
              <a:t>agama Yahudi-Yunani</a:t>
            </a:r>
            <a:r>
              <a:rPr lang="en-US" sz="4000" b="1">
                <a:solidFill>
                  <a:schemeClr val="bg1"/>
                </a:solidFill>
              </a:rPr>
              <a:t>.</a:t>
            </a:r>
            <a:br>
              <a:rPr lang="en-US" sz="4000" b="1">
                <a:solidFill>
                  <a:schemeClr val="bg1"/>
                </a:solidFill>
              </a:rPr>
            </a:br>
            <a:r>
              <a:rPr lang="en-US" sz="4000" b="1" smtClean="0">
                <a:solidFill>
                  <a:srgbClr val="FF0000"/>
                </a:solidFill>
              </a:rPr>
              <a:t>Yahudi </a:t>
            </a:r>
            <a:r>
              <a:rPr lang="en-US" sz="4000" b="1">
                <a:solidFill>
                  <a:srgbClr val="FF0000"/>
                </a:solidFill>
              </a:rPr>
              <a:t>: Hukum Taurat</a:t>
            </a:r>
            <a:br>
              <a:rPr lang="en-US" sz="4000" b="1">
                <a:solidFill>
                  <a:srgbClr val="FF0000"/>
                </a:solidFill>
              </a:rPr>
            </a:br>
            <a:r>
              <a:rPr lang="en-US" sz="4000" b="1" smtClean="0">
                <a:solidFill>
                  <a:srgbClr val="FF0000"/>
                </a:solidFill>
              </a:rPr>
              <a:t>  </a:t>
            </a:r>
            <a:r>
              <a:rPr lang="en-US" sz="4000" b="1" smtClean="0">
                <a:solidFill>
                  <a:srgbClr val="FFFF00"/>
                </a:solidFill>
              </a:rPr>
              <a:t>Yunani </a:t>
            </a:r>
            <a:r>
              <a:rPr lang="en-US" sz="4000" b="1">
                <a:solidFill>
                  <a:srgbClr val="FFFF00"/>
                </a:solidFill>
              </a:rPr>
              <a:t>: </a:t>
            </a:r>
            <a:r>
              <a:rPr lang="en-US" sz="4000" b="1" smtClean="0">
                <a:solidFill>
                  <a:srgbClr val="FFFF00"/>
                </a:solidFill>
              </a:rPr>
              <a:t>Kebejatan </a:t>
            </a:r>
            <a:r>
              <a:rPr lang="en-US" sz="4000" b="1">
                <a:solidFill>
                  <a:srgbClr val="FFFF00"/>
                </a:solidFill>
              </a:rPr>
              <a:t>atau </a:t>
            </a:r>
            <a:r>
              <a:rPr lang="en-US" sz="4000" b="1" smtClean="0">
                <a:solidFill>
                  <a:srgbClr val="FFFF00"/>
                </a:solidFill>
              </a:rPr>
              <a:t>Kerusakan   </a:t>
            </a:r>
            <a:br>
              <a:rPr lang="en-US" sz="4000" b="1" smtClean="0">
                <a:solidFill>
                  <a:srgbClr val="FFFF00"/>
                </a:solidFill>
              </a:rPr>
            </a:br>
            <a:r>
              <a:rPr lang="en-US" sz="4000" b="1">
                <a:solidFill>
                  <a:srgbClr val="FFFF00"/>
                </a:solidFill>
              </a:rPr>
              <a:t> </a:t>
            </a:r>
            <a:r>
              <a:rPr lang="en-US" sz="4000" b="1" smtClean="0">
                <a:solidFill>
                  <a:srgbClr val="FFFF00"/>
                </a:solidFill>
              </a:rPr>
              <a:t> Moral (Hellenisme; Keinginan Daging,   </a:t>
            </a:r>
            <a:br>
              <a:rPr lang="en-US" sz="4000" b="1" smtClean="0">
                <a:solidFill>
                  <a:srgbClr val="FFFF00"/>
                </a:solidFill>
              </a:rPr>
            </a:br>
            <a:r>
              <a:rPr lang="en-US" sz="4000" b="1">
                <a:solidFill>
                  <a:srgbClr val="FFFF00"/>
                </a:solidFill>
              </a:rPr>
              <a:t> </a:t>
            </a:r>
            <a:r>
              <a:rPr lang="en-US" sz="4000" b="1" smtClean="0">
                <a:solidFill>
                  <a:srgbClr val="FFFF00"/>
                </a:solidFill>
              </a:rPr>
              <a:t> Jasmani dan Roh/Jiwa=Fikiran/idea)</a:t>
            </a:r>
            <a:br>
              <a:rPr lang="en-US" sz="4000" b="1" smtClean="0">
                <a:solidFill>
                  <a:srgbClr val="FFFF00"/>
                </a:solidFill>
              </a:rPr>
            </a:br>
            <a:r>
              <a:rPr lang="en-US" sz="4000" b="1" smtClean="0">
                <a:solidFill>
                  <a:srgbClr val="FF0000"/>
                </a:solidFill>
              </a:rPr>
              <a:t>Gnostisisme</a:t>
            </a:r>
            <a:r>
              <a:rPr lang="en-US" sz="4000" b="1">
                <a:solidFill>
                  <a:srgbClr val="FF0000"/>
                </a:solidFill>
              </a:rPr>
              <a:t>: </a:t>
            </a:r>
            <a:r>
              <a:rPr lang="en-US" sz="4000" b="1" smtClean="0">
                <a:solidFill>
                  <a:srgbClr val="FF0000"/>
                </a:solidFill>
              </a:rPr>
              <a:t/>
            </a:r>
            <a:br>
              <a:rPr lang="en-US" sz="4000" b="1" smtClean="0">
                <a:solidFill>
                  <a:srgbClr val="FF0000"/>
                </a:solidFill>
              </a:rPr>
            </a:br>
            <a:r>
              <a:rPr lang="en-US" sz="4000" b="1">
                <a:solidFill>
                  <a:srgbClr val="F4E38B"/>
                </a:solidFill>
              </a:rPr>
              <a:t> </a:t>
            </a:r>
            <a:r>
              <a:rPr lang="en-US" sz="4000" b="1" smtClean="0">
                <a:solidFill>
                  <a:srgbClr val="F4E38B"/>
                </a:solidFill>
              </a:rPr>
              <a:t>  Doketisme </a:t>
            </a:r>
            <a:r>
              <a:rPr lang="en-US" sz="4000" b="1">
                <a:solidFill>
                  <a:srgbClr val="F4E38B"/>
                </a:solidFill>
              </a:rPr>
              <a:t>dan Kerinthianisme.</a:t>
            </a:r>
            <a:r>
              <a:rPr lang="en-US" sz="4000" b="1" smtClean="0">
                <a:solidFill>
                  <a:srgbClr val="F4E38B"/>
                </a:solidFill>
              </a:rPr>
              <a:t/>
            </a:r>
            <a:br>
              <a:rPr lang="en-US" sz="4000" b="1" smtClean="0">
                <a:solidFill>
                  <a:srgbClr val="F4E38B"/>
                </a:solidFill>
              </a:rPr>
            </a:br>
            <a:r>
              <a:rPr lang="en-US" sz="2800" b="1">
                <a:solidFill>
                  <a:srgbClr val="FFFF00"/>
                </a:solidFill>
              </a:rPr>
              <a:t/>
            </a:r>
            <a:br>
              <a:rPr lang="en-US" sz="2800" b="1">
                <a:solidFill>
                  <a:srgbClr val="FFFF00"/>
                </a:solidFill>
              </a:rPr>
            </a:br>
            <a:endParaRPr lang="en-US"/>
          </a:p>
        </p:txBody>
      </p:sp>
    </p:spTree>
    <p:extLst>
      <p:ext uri="{BB962C8B-B14F-4D97-AF65-F5344CB8AC3E}">
        <p14:creationId xmlns:p14="http://schemas.microsoft.com/office/powerpoint/2010/main" val="10300285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27178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smtClean="0">
                <a:solidFill>
                  <a:schemeClr val="bg1"/>
                </a:solidFill>
              </a:rPr>
              <a:t>Kebakaran Agung Rom pada 64 T.M.</a:t>
            </a:r>
            <a:r>
              <a:rPr lang="en-US" sz="4000" b="1" dirty="0">
                <a:solidFill>
                  <a:schemeClr val="bg1"/>
                </a:solidFill>
              </a:rPr>
              <a:t/>
            </a:r>
            <a:br>
              <a:rPr lang="en-US" sz="4000" b="1" dirty="0">
                <a:solidFill>
                  <a:schemeClr val="bg1"/>
                </a:solidFill>
              </a:rPr>
            </a:br>
            <a:r>
              <a:rPr lang="en-US" sz="3600" b="1" dirty="0" err="1">
                <a:solidFill>
                  <a:srgbClr val="FFFF00"/>
                </a:solidFill>
              </a:rPr>
              <a:t>Kebakaran</a:t>
            </a:r>
            <a:r>
              <a:rPr lang="en-US" sz="3600" b="1" dirty="0">
                <a:solidFill>
                  <a:srgbClr val="FFFF00"/>
                </a:solidFill>
              </a:rPr>
              <a:t> Agung Rom </a:t>
            </a:r>
            <a:r>
              <a:rPr lang="en-US" sz="3600" b="1" dirty="0" err="1">
                <a:solidFill>
                  <a:srgbClr val="FFFF00"/>
                </a:solidFill>
              </a:rPr>
              <a:t>bermula</a:t>
            </a:r>
            <a:r>
              <a:rPr lang="en-US" sz="3600" b="1" dirty="0">
                <a:solidFill>
                  <a:srgbClr val="FFFF00"/>
                </a:solidFill>
              </a:rPr>
              <a:t> pada </a:t>
            </a:r>
            <a:r>
              <a:rPr lang="en-US" sz="3600" b="1" dirty="0" err="1">
                <a:solidFill>
                  <a:srgbClr val="FFFF00"/>
                </a:solidFill>
              </a:rPr>
              <a:t>malam</a:t>
            </a:r>
            <a:r>
              <a:rPr lang="en-US" sz="3600" b="1" dirty="0">
                <a:solidFill>
                  <a:srgbClr val="FFFF00"/>
                </a:solidFill>
              </a:rPr>
              <a:t> 18 </a:t>
            </a:r>
            <a:r>
              <a:rPr lang="en-US" sz="3600" b="1" dirty="0" err="1">
                <a:solidFill>
                  <a:srgbClr val="FFFF00"/>
                </a:solidFill>
              </a:rPr>
              <a:t>Julai</a:t>
            </a:r>
            <a:r>
              <a:rPr lang="en-US" sz="3600" b="1" dirty="0">
                <a:solidFill>
                  <a:srgbClr val="FFFF00"/>
                </a:solidFill>
              </a:rPr>
              <a:t> pada </a:t>
            </a:r>
            <a:r>
              <a:rPr lang="en-US" sz="3600" b="1" dirty="0" err="1">
                <a:solidFill>
                  <a:srgbClr val="FFFF00"/>
                </a:solidFill>
              </a:rPr>
              <a:t>tahun</a:t>
            </a:r>
            <a:r>
              <a:rPr lang="en-US" sz="3600" b="1" dirty="0">
                <a:solidFill>
                  <a:srgbClr val="FFFF00"/>
                </a:solidFill>
              </a:rPr>
              <a:t> </a:t>
            </a:r>
            <a:r>
              <a:rPr lang="en-US" sz="3600" b="1" dirty="0" smtClean="0">
                <a:solidFill>
                  <a:srgbClr val="FFFF00"/>
                </a:solidFill>
              </a:rPr>
              <a:t>64M, </a:t>
            </a:r>
            <a:r>
              <a:rPr lang="en-US" sz="3600" b="1" dirty="0">
                <a:solidFill>
                  <a:srgbClr val="FFFF00"/>
                </a:solidFill>
              </a:rPr>
              <a:t>antara kelompok </a:t>
            </a:r>
            <a:r>
              <a:rPr lang="en-US" sz="3600" b="1" dirty="0" err="1">
                <a:solidFill>
                  <a:srgbClr val="FFFF00"/>
                </a:solidFill>
              </a:rPr>
              <a:t>kedai</a:t>
            </a:r>
            <a:r>
              <a:rPr lang="en-US" sz="3600" b="1" dirty="0">
                <a:solidFill>
                  <a:srgbClr val="FFFF00"/>
                </a:solidFill>
              </a:rPr>
              <a:t> sekitar Circus Maximus</a:t>
            </a:r>
            <a:r>
              <a:rPr lang="en-US" sz="3600" b="1" dirty="0" smtClean="0">
                <a:solidFill>
                  <a:srgbClr val="FFFF00"/>
                </a:solidFill>
              </a:rPr>
              <a:t>.</a:t>
            </a:r>
            <a:br>
              <a:rPr lang="en-US" sz="3600" b="1" dirty="0" smtClean="0">
                <a:solidFill>
                  <a:srgbClr val="FFFF00"/>
                </a:solidFill>
              </a:rPr>
            </a:br>
            <a:r>
              <a:rPr lang="sv-SE" sz="3600" b="1" dirty="0" smtClean="0">
                <a:solidFill>
                  <a:srgbClr val="FFFF00"/>
                </a:solidFill>
              </a:rPr>
              <a:t>Api </a:t>
            </a:r>
            <a:r>
              <a:rPr lang="sv-SE" sz="3600" b="1" dirty="0">
                <a:solidFill>
                  <a:srgbClr val="FFFF00"/>
                </a:solidFill>
              </a:rPr>
              <a:t>merebak dengan pantas melalui kawasan berpenduduk padat di bandar</a:t>
            </a:r>
            <a:r>
              <a:rPr lang="sv-SE" sz="3600" b="1" dirty="0" smtClean="0">
                <a:solidFill>
                  <a:srgbClr val="FFFF00"/>
                </a:solidFill>
              </a:rPr>
              <a:t>.</a:t>
            </a:r>
            <a:r>
              <a:rPr lang="en-US" sz="3600" b="1" dirty="0">
                <a:solidFill>
                  <a:srgbClr val="FFFF00"/>
                </a:solidFill>
              </a:rPr>
              <a:t/>
            </a:r>
            <a:br>
              <a:rPr lang="en-US" sz="3600" b="1" dirty="0">
                <a:solidFill>
                  <a:srgbClr val="FFFF00"/>
                </a:solidFill>
              </a:rPr>
            </a:br>
            <a:r>
              <a:rPr lang="en-US" sz="3600" b="1" dirty="0">
                <a:solidFill>
                  <a:srgbClr val="FFFF00"/>
                </a:solidFill>
              </a:rPr>
              <a:t>Pada </a:t>
            </a:r>
            <a:r>
              <a:rPr lang="en-US" sz="3600" b="1" dirty="0" err="1">
                <a:solidFill>
                  <a:srgbClr val="FFFF00"/>
                </a:solidFill>
              </a:rPr>
              <a:t>akhirnya</a:t>
            </a:r>
            <a:r>
              <a:rPr lang="en-US" sz="3600" b="1" dirty="0">
                <a:solidFill>
                  <a:srgbClr val="FFFF00"/>
                </a:solidFill>
              </a:rPr>
              <a:t>, </a:t>
            </a:r>
            <a:r>
              <a:rPr lang="en-US" sz="3600" b="1" dirty="0" err="1">
                <a:solidFill>
                  <a:srgbClr val="FFFF00"/>
                </a:solidFill>
              </a:rPr>
              <a:t>tiga</a:t>
            </a:r>
            <a:r>
              <a:rPr lang="en-US" sz="3600" b="1" dirty="0">
                <a:solidFill>
                  <a:srgbClr val="FFFF00"/>
                </a:solidFill>
              </a:rPr>
              <a:t> </a:t>
            </a:r>
            <a:r>
              <a:rPr lang="en-US" sz="3600" b="1" dirty="0" err="1">
                <a:solidFill>
                  <a:srgbClr val="FFFF00"/>
                </a:solidFill>
              </a:rPr>
              <a:t>daerah</a:t>
            </a:r>
            <a:r>
              <a:rPr lang="en-US" sz="3600" b="1" dirty="0">
                <a:solidFill>
                  <a:srgbClr val="FFFF00"/>
                </a:solidFill>
              </a:rPr>
              <a:t> </a:t>
            </a:r>
            <a:r>
              <a:rPr lang="en-US" sz="3600" b="1" dirty="0" err="1">
                <a:solidFill>
                  <a:srgbClr val="FFFF00"/>
                </a:solidFill>
              </a:rPr>
              <a:t>musnah</a:t>
            </a:r>
            <a:r>
              <a:rPr lang="en-US" sz="3600" b="1" dirty="0">
                <a:solidFill>
                  <a:srgbClr val="FFFF00"/>
                </a:solidFill>
              </a:rPr>
              <a:t> sama </a:t>
            </a:r>
            <a:r>
              <a:rPr lang="en-US" sz="3600" b="1" dirty="0" err="1">
                <a:solidFill>
                  <a:srgbClr val="FFFF00"/>
                </a:solidFill>
              </a:rPr>
              <a:t>sekali</a:t>
            </a:r>
            <a:r>
              <a:rPr lang="en-US" sz="3600" b="1" dirty="0">
                <a:solidFill>
                  <a:srgbClr val="FFFF00"/>
                </a:solidFill>
              </a:rPr>
              <a:t> dan </a:t>
            </a:r>
            <a:r>
              <a:rPr lang="en-US" sz="3600" b="1" dirty="0" err="1">
                <a:solidFill>
                  <a:srgbClr val="FFFF00"/>
                </a:solidFill>
              </a:rPr>
              <a:t>tujuh</a:t>
            </a:r>
            <a:r>
              <a:rPr lang="en-US" sz="3600" b="1" dirty="0">
                <a:solidFill>
                  <a:srgbClr val="FFFF00"/>
                </a:solidFill>
              </a:rPr>
              <a:t> </a:t>
            </a:r>
            <a:r>
              <a:rPr lang="en-US" sz="3600" b="1" dirty="0" err="1">
                <a:solidFill>
                  <a:srgbClr val="FFFF00"/>
                </a:solidFill>
              </a:rPr>
              <a:t>rosak</a:t>
            </a:r>
            <a:r>
              <a:rPr lang="en-US" sz="3600" b="1" dirty="0">
                <a:solidFill>
                  <a:srgbClr val="FFFF00"/>
                </a:solidFill>
              </a:rPr>
              <a:t> </a:t>
            </a:r>
            <a:r>
              <a:rPr lang="en-US" sz="3600" b="1" dirty="0" err="1">
                <a:solidFill>
                  <a:srgbClr val="FFFF00"/>
                </a:solidFill>
              </a:rPr>
              <a:t>teruk</a:t>
            </a:r>
            <a:r>
              <a:rPr lang="en-US" sz="3600" b="1" dirty="0">
                <a:solidFill>
                  <a:srgbClr val="FFFF00"/>
                </a:solidFill>
              </a:rPr>
              <a:t>. </a:t>
            </a:r>
          </a:p>
        </p:txBody>
      </p:sp>
    </p:spTree>
    <p:extLst>
      <p:ext uri="{BB962C8B-B14F-4D97-AF65-F5344CB8AC3E}">
        <p14:creationId xmlns:p14="http://schemas.microsoft.com/office/powerpoint/2010/main" val="9864468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600" b="1" dirty="0">
                <a:solidFill>
                  <a:srgbClr val="00B0F0"/>
                </a:solidFill>
              </a:rPr>
              <a:t>Cornelius Tacitus (55-120 AD), </a:t>
            </a:r>
            <a:r>
              <a:rPr lang="en-US" altLang="ko-KR" sz="3600" b="1" dirty="0">
                <a:solidFill>
                  <a:srgbClr val="FFFF00"/>
                </a:solidFill>
              </a:rPr>
              <a:t>seorang </a:t>
            </a:r>
            <a:r>
              <a:rPr lang="en-US" altLang="ko-KR" sz="3600" b="1" dirty="0" err="1">
                <a:solidFill>
                  <a:srgbClr val="FFFF00"/>
                </a:solidFill>
              </a:rPr>
              <a:t>ahli</a:t>
            </a:r>
            <a:r>
              <a:rPr lang="en-US" altLang="ko-KR" sz="3600" b="1" dirty="0">
                <a:solidFill>
                  <a:srgbClr val="FFFF00"/>
                </a:solidFill>
              </a:rPr>
              <a:t> sejarah </a:t>
            </a:r>
            <a:r>
              <a:rPr lang="en-US" altLang="ko-KR" sz="3600" b="1" dirty="0" err="1">
                <a:solidFill>
                  <a:srgbClr val="FFFF00"/>
                </a:solidFill>
              </a:rPr>
              <a:t>Romawi</a:t>
            </a:r>
            <a:r>
              <a:rPr lang="en-US" altLang="ko-KR" sz="3600" b="1" dirty="0">
                <a:solidFill>
                  <a:srgbClr val="FFFF00"/>
                </a:solidFill>
              </a:rPr>
              <a:t> abad </a:t>
            </a:r>
            <a:r>
              <a:rPr lang="en-US" altLang="ko-KR" sz="3600" b="1" dirty="0" err="1">
                <a:solidFill>
                  <a:srgbClr val="FFFF00"/>
                </a:solidFill>
              </a:rPr>
              <a:t>pertama</a:t>
            </a:r>
            <a:r>
              <a:rPr lang="en-US" altLang="ko-KR" sz="3600" b="1" dirty="0">
                <a:solidFill>
                  <a:srgbClr val="FFFF00"/>
                </a:solidFill>
              </a:rPr>
              <a:t>, </a:t>
            </a:r>
            <a:r>
              <a:rPr lang="en-US" altLang="ko-KR" sz="3600" b="1" dirty="0" err="1">
                <a:solidFill>
                  <a:srgbClr val="FFFF00"/>
                </a:solidFill>
              </a:rPr>
              <a:t>dianggap</a:t>
            </a:r>
            <a:r>
              <a:rPr lang="en-US" altLang="ko-KR" sz="3600" b="1" dirty="0">
                <a:solidFill>
                  <a:srgbClr val="FFFF00"/>
                </a:solidFill>
              </a:rPr>
              <a:t> sebagai </a:t>
            </a:r>
            <a:r>
              <a:rPr lang="en-US" altLang="ko-KR" sz="3600" b="1" dirty="0" err="1">
                <a:solidFill>
                  <a:srgbClr val="FFFF00"/>
                </a:solidFill>
              </a:rPr>
              <a:t>salah</a:t>
            </a:r>
            <a:r>
              <a:rPr lang="en-US" altLang="ko-KR" sz="3600" b="1" dirty="0">
                <a:solidFill>
                  <a:srgbClr val="FFFF00"/>
                </a:solidFill>
              </a:rPr>
              <a:t> satu </a:t>
            </a:r>
            <a:r>
              <a:rPr lang="en-US" altLang="ko-KR" sz="3600" b="1" dirty="0" err="1">
                <a:solidFill>
                  <a:srgbClr val="FFFF00"/>
                </a:solidFill>
              </a:rPr>
              <a:t>ahli</a:t>
            </a:r>
            <a:r>
              <a:rPr lang="en-US" altLang="ko-KR" sz="3600" b="1" dirty="0">
                <a:solidFill>
                  <a:srgbClr val="FFFF00"/>
                </a:solidFill>
              </a:rPr>
              <a:t> sejarah yang paling </a:t>
            </a:r>
            <a:r>
              <a:rPr lang="en-US" altLang="ko-KR" sz="3600" b="1" dirty="0" err="1">
                <a:solidFill>
                  <a:srgbClr val="FFFF00"/>
                </a:solidFill>
              </a:rPr>
              <a:t>tepat</a:t>
            </a:r>
            <a:r>
              <a:rPr lang="en-US" altLang="ko-KR" sz="3600" b="1" dirty="0">
                <a:solidFill>
                  <a:srgbClr val="FFFF00"/>
                </a:solidFill>
              </a:rPr>
              <a:t> di dunia </a:t>
            </a:r>
            <a:r>
              <a:rPr lang="en-US" altLang="ko-KR" sz="3600" b="1" dirty="0" err="1">
                <a:solidFill>
                  <a:srgbClr val="FFFF00"/>
                </a:solidFill>
              </a:rPr>
              <a:t>purba</a:t>
            </a:r>
            <a:r>
              <a:rPr lang="en-US" altLang="ko-KR" sz="3600" b="1" dirty="0" smtClean="0">
                <a:solidFill>
                  <a:srgbClr val="FFFF00"/>
                </a:solidFill>
              </a:rPr>
              <a:t>.</a:t>
            </a:r>
            <a:br>
              <a:rPr lang="en-US" altLang="ko-KR" sz="3600" b="1" dirty="0" smtClean="0">
                <a:solidFill>
                  <a:srgbClr val="FFFF00"/>
                </a:solidFill>
              </a:rPr>
            </a:br>
            <a:r>
              <a:rPr lang="en-US" altLang="ko-KR" sz="3600" b="1" dirty="0">
                <a:solidFill>
                  <a:srgbClr val="FFFF00"/>
                </a:solidFill>
              </a:rPr>
              <a:t/>
            </a:r>
            <a:br>
              <a:rPr lang="en-US" altLang="ko-KR" sz="3600" b="1" dirty="0">
                <a:solidFill>
                  <a:srgbClr val="FFFF00"/>
                </a:solidFill>
              </a:rPr>
            </a:br>
            <a:r>
              <a:rPr lang="en-US" altLang="ko-KR" sz="3600" b="1" dirty="0">
                <a:solidFill>
                  <a:srgbClr val="FFFF00"/>
                </a:solidFill>
              </a:rPr>
              <a:t>Sebuah </a:t>
            </a:r>
            <a:r>
              <a:rPr lang="en-US" altLang="ko-KR" sz="3600" b="1" dirty="0" err="1">
                <a:solidFill>
                  <a:srgbClr val="FFFF00"/>
                </a:solidFill>
              </a:rPr>
              <a:t>kutipan</a:t>
            </a:r>
            <a:r>
              <a:rPr lang="en-US" altLang="ko-KR" sz="3600" b="1" dirty="0">
                <a:solidFill>
                  <a:srgbClr val="FFFF00"/>
                </a:solidFill>
              </a:rPr>
              <a:t> dari Tacitus </a:t>
            </a:r>
            <a:r>
              <a:rPr lang="en-US" altLang="ko-KR" sz="3600" b="1" dirty="0" smtClean="0">
                <a:solidFill>
                  <a:srgbClr val="FFFF00"/>
                </a:solidFill>
              </a:rPr>
              <a:t>tentang </a:t>
            </a:r>
            <a:r>
              <a:rPr lang="en-US" sz="3600" b="1" dirty="0" err="1" smtClean="0">
                <a:solidFill>
                  <a:srgbClr val="FFFF00"/>
                </a:solidFill>
              </a:rPr>
              <a:t>Kebakaran</a:t>
            </a:r>
            <a:r>
              <a:rPr lang="en-US" sz="3600" b="1" dirty="0" smtClean="0">
                <a:solidFill>
                  <a:srgbClr val="FFFF00"/>
                </a:solidFill>
              </a:rPr>
              <a:t> </a:t>
            </a:r>
            <a:r>
              <a:rPr lang="en-US" sz="3600" b="1" dirty="0">
                <a:solidFill>
                  <a:srgbClr val="FFFF00"/>
                </a:solidFill>
              </a:rPr>
              <a:t>Agung Rom </a:t>
            </a:r>
            <a:r>
              <a:rPr lang="en-US" altLang="ko-KR" sz="3600" b="1" dirty="0" smtClean="0">
                <a:solidFill>
                  <a:srgbClr val="FFFF00"/>
                </a:solidFill>
              </a:rPr>
              <a:t>menyatakan bahawa</a:t>
            </a:r>
            <a:endParaRPr lang="en-US" sz="3600" b="1" dirty="0">
              <a:solidFill>
                <a:srgbClr val="FFFF00"/>
              </a:solidFill>
            </a:endParaRPr>
          </a:p>
        </p:txBody>
      </p:sp>
    </p:spTree>
    <p:extLst>
      <p:ext uri="{BB962C8B-B14F-4D97-AF65-F5344CB8AC3E}">
        <p14:creationId xmlns:p14="http://schemas.microsoft.com/office/powerpoint/2010/main" val="11391148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smtClean="0">
                <a:solidFill>
                  <a:srgbClr val="00B0F0"/>
                </a:solidFill>
              </a:rPr>
              <a:t>antara </a:t>
            </a:r>
            <a:r>
              <a:rPr lang="en-US" sz="3600" b="1" dirty="0">
                <a:solidFill>
                  <a:srgbClr val="00B0F0"/>
                </a:solidFill>
              </a:rPr>
              <a:t>yang </a:t>
            </a:r>
            <a:r>
              <a:rPr lang="en-US" sz="3600" b="1" dirty="0" err="1">
                <a:solidFill>
                  <a:srgbClr val="00B0F0"/>
                </a:solidFill>
              </a:rPr>
              <a:t>musnah</a:t>
            </a:r>
            <a:r>
              <a:rPr lang="en-US" sz="3600" b="1" dirty="0">
                <a:solidFill>
                  <a:srgbClr val="00B0F0"/>
                </a:solidFill>
              </a:rPr>
              <a:t> termasuk </a:t>
            </a:r>
            <a:r>
              <a:rPr lang="en-US" sz="3600" b="1" dirty="0" err="1">
                <a:solidFill>
                  <a:srgbClr val="00B0F0"/>
                </a:solidFill>
              </a:rPr>
              <a:t>peninggalan</a:t>
            </a:r>
            <a:r>
              <a:rPr lang="en-US" sz="3600" b="1" dirty="0">
                <a:solidFill>
                  <a:srgbClr val="00B0F0"/>
                </a:solidFill>
              </a:rPr>
              <a:t> Yunani yang </a:t>
            </a:r>
            <a:r>
              <a:rPr lang="en-US" sz="3600" b="1" dirty="0" err="1">
                <a:solidFill>
                  <a:srgbClr val="00B0F0"/>
                </a:solidFill>
              </a:rPr>
              <a:t>tiada</a:t>
            </a:r>
            <a:r>
              <a:rPr lang="en-US" sz="3600" b="1" dirty="0">
                <a:solidFill>
                  <a:srgbClr val="00B0F0"/>
                </a:solidFill>
              </a:rPr>
              <a:t> </a:t>
            </a:r>
            <a:r>
              <a:rPr lang="en-US" sz="3600" b="1" dirty="0" err="1">
                <a:solidFill>
                  <a:srgbClr val="00B0F0"/>
                </a:solidFill>
              </a:rPr>
              <a:t>ganti</a:t>
            </a:r>
            <a:r>
              <a:rPr lang="en-US" sz="3600" b="1" dirty="0">
                <a:solidFill>
                  <a:srgbClr val="00B0F0"/>
                </a:solidFill>
              </a:rPr>
              <a:t>, </a:t>
            </a:r>
            <a:r>
              <a:rPr lang="en-US" sz="3600" b="1" dirty="0" err="1">
                <a:solidFill>
                  <a:srgbClr val="00B0F0"/>
                </a:solidFill>
              </a:rPr>
              <a:t>kuil</a:t>
            </a:r>
            <a:r>
              <a:rPr lang="en-US" sz="3600" b="1" dirty="0">
                <a:solidFill>
                  <a:srgbClr val="00B0F0"/>
                </a:solidFill>
              </a:rPr>
              <a:t> </a:t>
            </a:r>
            <a:r>
              <a:rPr lang="en-US" sz="3600" b="1" dirty="0" err="1">
                <a:solidFill>
                  <a:srgbClr val="00B0F0"/>
                </a:solidFill>
              </a:rPr>
              <a:t>dewa</a:t>
            </a:r>
            <a:r>
              <a:rPr lang="en-US" sz="3600" b="1" dirty="0">
                <a:solidFill>
                  <a:srgbClr val="00B0F0"/>
                </a:solidFill>
              </a:rPr>
              <a:t> Rom, sejumlah </a:t>
            </a:r>
            <a:r>
              <a:rPr lang="en-US" sz="3600" b="1" dirty="0" err="1">
                <a:solidFill>
                  <a:srgbClr val="00B0F0"/>
                </a:solidFill>
              </a:rPr>
              <a:t>besar</a:t>
            </a:r>
            <a:r>
              <a:rPr lang="en-US" sz="3600" b="1" dirty="0">
                <a:solidFill>
                  <a:srgbClr val="00B0F0"/>
                </a:solidFill>
              </a:rPr>
              <a:t> </a:t>
            </a:r>
            <a:r>
              <a:rPr lang="en-US" sz="3600" b="1" dirty="0" err="1">
                <a:solidFill>
                  <a:srgbClr val="00B0F0"/>
                </a:solidFill>
              </a:rPr>
              <a:t>bangunan</a:t>
            </a:r>
            <a:r>
              <a:rPr lang="en-US" sz="3600" b="1" dirty="0">
                <a:solidFill>
                  <a:srgbClr val="00B0F0"/>
                </a:solidFill>
              </a:rPr>
              <a:t> </a:t>
            </a:r>
            <a:r>
              <a:rPr lang="en-US" sz="3600" b="1" dirty="0" err="1">
                <a:solidFill>
                  <a:srgbClr val="00B0F0"/>
                </a:solidFill>
              </a:rPr>
              <a:t>awam</a:t>
            </a:r>
            <a:r>
              <a:rPr lang="en-US" sz="3600" b="1" dirty="0">
                <a:solidFill>
                  <a:srgbClr val="00B0F0"/>
                </a:solidFill>
              </a:rPr>
              <a:t> dan </a:t>
            </a:r>
            <a:r>
              <a:rPr lang="en-US" sz="3600" b="1" dirty="0" err="1">
                <a:solidFill>
                  <a:srgbClr val="00B0F0"/>
                </a:solidFill>
              </a:rPr>
              <a:t>istana</a:t>
            </a:r>
            <a:r>
              <a:rPr lang="en-US" sz="3600" b="1" dirty="0">
                <a:solidFill>
                  <a:srgbClr val="00B0F0"/>
                </a:solidFill>
              </a:rPr>
              <a:t> maharaja Nero sendiri.</a:t>
            </a:r>
            <a:br>
              <a:rPr lang="en-US" sz="3600" b="1" dirty="0">
                <a:solidFill>
                  <a:srgbClr val="00B0F0"/>
                </a:solidFill>
              </a:rPr>
            </a:br>
            <a:r>
              <a:rPr lang="en-US" sz="3600" b="1" dirty="0" smtClean="0">
                <a:solidFill>
                  <a:srgbClr val="00B0F0"/>
                </a:solidFill>
              </a:rPr>
              <a:t>Nero </a:t>
            </a:r>
            <a:r>
              <a:rPr lang="en-US" sz="3600" b="1" dirty="0" err="1" smtClean="0">
                <a:solidFill>
                  <a:srgbClr val="00B0F0"/>
                </a:solidFill>
              </a:rPr>
              <a:t>berhenti</a:t>
            </a:r>
            <a:r>
              <a:rPr lang="en-US" sz="3600" b="1" dirty="0" smtClean="0">
                <a:solidFill>
                  <a:srgbClr val="00B0F0"/>
                </a:solidFill>
              </a:rPr>
              <a:t> </a:t>
            </a:r>
            <a:r>
              <a:rPr lang="en-US" sz="3600" b="1" dirty="0" err="1">
                <a:solidFill>
                  <a:srgbClr val="00B0F0"/>
                </a:solidFill>
              </a:rPr>
              <a:t>bercuti</a:t>
            </a:r>
            <a:r>
              <a:rPr lang="en-US" sz="3600" b="1" dirty="0">
                <a:solidFill>
                  <a:srgbClr val="00B0F0"/>
                </a:solidFill>
              </a:rPr>
              <a:t> </a:t>
            </a:r>
            <a:r>
              <a:rPr lang="en-US" sz="3600" b="1" dirty="0" err="1">
                <a:solidFill>
                  <a:srgbClr val="00B0F0"/>
                </a:solidFill>
              </a:rPr>
              <a:t>selepas</a:t>
            </a:r>
            <a:r>
              <a:rPr lang="en-US" sz="3600" b="1" dirty="0">
                <a:solidFill>
                  <a:srgbClr val="00B0F0"/>
                </a:solidFill>
              </a:rPr>
              <a:t> </a:t>
            </a:r>
            <a:r>
              <a:rPr lang="en-US" sz="3600" b="1" dirty="0" err="1">
                <a:solidFill>
                  <a:srgbClr val="00B0F0"/>
                </a:solidFill>
              </a:rPr>
              <a:t>mendengar</a:t>
            </a:r>
            <a:r>
              <a:rPr lang="en-US" sz="3600" b="1" dirty="0">
                <a:solidFill>
                  <a:srgbClr val="00B0F0"/>
                </a:solidFill>
              </a:rPr>
              <a:t> tentang </a:t>
            </a:r>
            <a:r>
              <a:rPr lang="en-US" sz="3600" b="1" dirty="0" err="1">
                <a:solidFill>
                  <a:srgbClr val="00B0F0"/>
                </a:solidFill>
              </a:rPr>
              <a:t>api</a:t>
            </a:r>
            <a:r>
              <a:rPr lang="en-US" sz="3600" b="1" dirty="0">
                <a:solidFill>
                  <a:srgbClr val="00B0F0"/>
                </a:solidFill>
              </a:rPr>
              <a:t> </a:t>
            </a:r>
            <a:r>
              <a:rPr lang="en-US" sz="3600" b="1" dirty="0" smtClean="0">
                <a:solidFill>
                  <a:srgbClr val="00B0F0"/>
                </a:solidFill>
              </a:rPr>
              <a:t>di Rom dan </a:t>
            </a:r>
            <a:r>
              <a:rPr lang="en-US" sz="3600" b="1" dirty="0">
                <a:solidFill>
                  <a:srgbClr val="00B0F0"/>
                </a:solidFill>
              </a:rPr>
              <a:t>datang ke Rom.</a:t>
            </a:r>
          </a:p>
        </p:txBody>
      </p:sp>
    </p:spTree>
    <p:extLst>
      <p:ext uri="{BB962C8B-B14F-4D97-AF65-F5344CB8AC3E}">
        <p14:creationId xmlns:p14="http://schemas.microsoft.com/office/powerpoint/2010/main" val="35147714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smtClean="0">
                <a:solidFill>
                  <a:srgbClr val="FFFF00"/>
                </a:solidFill>
              </a:rPr>
              <a:t>Nero </a:t>
            </a:r>
            <a:r>
              <a:rPr lang="en-US" sz="3600" b="1" dirty="0" err="1" smtClean="0">
                <a:solidFill>
                  <a:srgbClr val="FFFF00"/>
                </a:solidFill>
              </a:rPr>
              <a:t>berusaha</a:t>
            </a:r>
            <a:r>
              <a:rPr lang="en-US" sz="3600" b="1" dirty="0">
                <a:solidFill>
                  <a:srgbClr val="FFFF00"/>
                </a:solidFill>
              </a:rPr>
              <a:t> </a:t>
            </a:r>
            <a:r>
              <a:rPr lang="en-US" sz="3600" b="1" dirty="0" smtClean="0">
                <a:solidFill>
                  <a:srgbClr val="FFFF00"/>
                </a:solidFill>
              </a:rPr>
              <a:t>untuk </a:t>
            </a:r>
            <a:r>
              <a:rPr lang="en-US" sz="3600" b="1" dirty="0" err="1">
                <a:solidFill>
                  <a:srgbClr val="FFFF00"/>
                </a:solidFill>
              </a:rPr>
              <a:t>menyelesaikan</a:t>
            </a:r>
            <a:r>
              <a:rPr lang="en-US" sz="3600" b="1" dirty="0">
                <a:solidFill>
                  <a:srgbClr val="FFFF00"/>
                </a:solidFill>
              </a:rPr>
              <a:t> </a:t>
            </a:r>
            <a:r>
              <a:rPr lang="en-US" sz="3600" b="1" dirty="0" err="1" smtClean="0">
                <a:solidFill>
                  <a:srgbClr val="FFFF00"/>
                </a:solidFill>
              </a:rPr>
              <a:t>bencananya</a:t>
            </a:r>
            <a:r>
              <a:rPr lang="en-US" sz="3600" b="1" dirty="0" smtClean="0">
                <a:solidFill>
                  <a:srgbClr val="FFFF00"/>
                </a:solidFill>
              </a:rPr>
              <a:t> dan beliau juga </a:t>
            </a:r>
            <a:r>
              <a:rPr lang="en-US" sz="3600" b="1" dirty="0" err="1" smtClean="0">
                <a:solidFill>
                  <a:srgbClr val="FFFF00"/>
                </a:solidFill>
              </a:rPr>
              <a:t>membekalkan</a:t>
            </a:r>
            <a:r>
              <a:rPr lang="en-US" sz="3600" b="1" dirty="0" smtClean="0">
                <a:solidFill>
                  <a:srgbClr val="FFFF00"/>
                </a:solidFill>
              </a:rPr>
              <a:t> </a:t>
            </a:r>
            <a:r>
              <a:rPr lang="en-US" sz="3600" b="1" dirty="0" err="1" smtClean="0">
                <a:solidFill>
                  <a:srgbClr val="FFFF00"/>
                </a:solidFill>
              </a:rPr>
              <a:t>makanan</a:t>
            </a:r>
            <a:r>
              <a:rPr lang="en-US" sz="3600" b="1" dirty="0" smtClean="0">
                <a:solidFill>
                  <a:srgbClr val="FFFF00"/>
                </a:solidFill>
              </a:rPr>
              <a:t> kepada </a:t>
            </a:r>
            <a:r>
              <a:rPr lang="en-US" sz="3600" b="1" dirty="0" err="1" smtClean="0">
                <a:solidFill>
                  <a:srgbClr val="FFFF00"/>
                </a:solidFill>
              </a:rPr>
              <a:t>mangsa</a:t>
            </a:r>
            <a:r>
              <a:rPr lang="en-US" sz="3600" b="1" dirty="0" smtClean="0">
                <a:solidFill>
                  <a:srgbClr val="FFFF00"/>
                </a:solidFill>
              </a:rPr>
              <a:t> </a:t>
            </a:r>
            <a:r>
              <a:rPr lang="en-US" sz="3600" b="1" dirty="0" err="1" smtClean="0">
                <a:solidFill>
                  <a:srgbClr val="FFFF00"/>
                </a:solidFill>
              </a:rPr>
              <a:t>api</a:t>
            </a:r>
            <a:r>
              <a:rPr lang="en-US" sz="3600" b="1" dirty="0" smtClean="0">
                <a:solidFill>
                  <a:srgbClr val="FFFF00"/>
                </a:solidFill>
              </a:rPr>
              <a:t> </a:t>
            </a:r>
            <a:r>
              <a:rPr lang="en-US" sz="3600" b="1" dirty="0">
                <a:solidFill>
                  <a:srgbClr val="FFFF00"/>
                </a:solidFill>
              </a:rPr>
              <a:t>Rom. </a:t>
            </a:r>
            <a:r>
              <a:rPr lang="en-US" sz="3600" b="1" dirty="0" smtClean="0">
                <a:solidFill>
                  <a:srgbClr val="FFFF00"/>
                </a:solidFill>
              </a:rPr>
              <a:t/>
            </a:r>
            <a:br>
              <a:rPr lang="en-US" sz="3600" b="1" dirty="0" smtClean="0">
                <a:solidFill>
                  <a:srgbClr val="FFFF00"/>
                </a:solidFill>
              </a:rPr>
            </a:br>
            <a:r>
              <a:rPr lang="en-US" sz="3600" b="1" dirty="0" err="1" smtClean="0">
                <a:solidFill>
                  <a:srgbClr val="FFFF00"/>
                </a:solidFill>
              </a:rPr>
              <a:t>Walau</a:t>
            </a:r>
            <a:r>
              <a:rPr lang="en-US" sz="3600" b="1" dirty="0" smtClean="0">
                <a:solidFill>
                  <a:srgbClr val="FFFF00"/>
                </a:solidFill>
              </a:rPr>
              <a:t> </a:t>
            </a:r>
            <a:r>
              <a:rPr lang="en-US" sz="3600" b="1" dirty="0" err="1">
                <a:solidFill>
                  <a:srgbClr val="FFFF00"/>
                </a:solidFill>
              </a:rPr>
              <a:t>bagaimanapun</a:t>
            </a:r>
            <a:r>
              <a:rPr lang="en-US" sz="3600" b="1" dirty="0">
                <a:solidFill>
                  <a:srgbClr val="FFFF00"/>
                </a:solidFill>
              </a:rPr>
              <a:t>, </a:t>
            </a:r>
            <a:r>
              <a:rPr lang="en-US" sz="3600" b="1" dirty="0" err="1" smtClean="0">
                <a:solidFill>
                  <a:srgbClr val="FFFF00"/>
                </a:solidFill>
              </a:rPr>
              <a:t>sentimen</a:t>
            </a:r>
            <a:r>
              <a:rPr lang="en-US" sz="3600" b="1" dirty="0" smtClean="0">
                <a:solidFill>
                  <a:srgbClr val="FFFF00"/>
                </a:solidFill>
              </a:rPr>
              <a:t> </a:t>
            </a:r>
            <a:r>
              <a:rPr lang="en-US" sz="3600" b="1" dirty="0" err="1" smtClean="0">
                <a:solidFill>
                  <a:srgbClr val="FFFF00"/>
                </a:solidFill>
              </a:rPr>
              <a:t>rakyat</a:t>
            </a:r>
            <a:r>
              <a:rPr lang="en-US" sz="3600" b="1" dirty="0" smtClean="0">
                <a:solidFill>
                  <a:srgbClr val="FFFF00"/>
                </a:solidFill>
              </a:rPr>
              <a:t> Rom tidak </a:t>
            </a:r>
            <a:r>
              <a:rPr lang="en-US" sz="3600" b="1" dirty="0" err="1" smtClean="0">
                <a:solidFill>
                  <a:srgbClr val="FFFF00"/>
                </a:solidFill>
              </a:rPr>
              <a:t>stabil</a:t>
            </a:r>
            <a:r>
              <a:rPr lang="en-US" sz="3600" b="1" dirty="0">
                <a:solidFill>
                  <a:srgbClr val="FFFF00"/>
                </a:solidFill>
              </a:rPr>
              <a:t> </a:t>
            </a:r>
            <a:r>
              <a:rPr lang="en-US" sz="3600" b="1" dirty="0" smtClean="0">
                <a:solidFill>
                  <a:srgbClr val="FFFF00"/>
                </a:solidFill>
              </a:rPr>
              <a:t>dan </a:t>
            </a:r>
            <a:r>
              <a:rPr lang="en-US" sz="3600" b="1" dirty="0" err="1" smtClean="0">
                <a:solidFill>
                  <a:srgbClr val="FFFF00"/>
                </a:solidFill>
              </a:rPr>
              <a:t>Kekeliruan</a:t>
            </a:r>
            <a:r>
              <a:rPr lang="en-US" sz="3600" b="1" dirty="0" smtClean="0">
                <a:solidFill>
                  <a:srgbClr val="FFFF00"/>
                </a:solidFill>
              </a:rPr>
              <a:t> Sosial </a:t>
            </a:r>
            <a:r>
              <a:rPr lang="en-US" sz="3600" b="1" dirty="0" err="1" smtClean="0">
                <a:solidFill>
                  <a:srgbClr val="FFFF00"/>
                </a:solidFill>
              </a:rPr>
              <a:t>tersebar</a:t>
            </a:r>
            <a:r>
              <a:rPr lang="en-US" sz="3600" b="1" dirty="0" smtClean="0">
                <a:solidFill>
                  <a:srgbClr val="FFFF00"/>
                </a:solidFill>
              </a:rPr>
              <a:t>, </a:t>
            </a:r>
            <a:r>
              <a:rPr lang="en-US" sz="3600" b="1" dirty="0" err="1" smtClean="0">
                <a:solidFill>
                  <a:srgbClr val="FFFF00"/>
                </a:solidFill>
              </a:rPr>
              <a:t>malah</a:t>
            </a:r>
            <a:r>
              <a:rPr lang="en-US" sz="3600" b="1" dirty="0" smtClean="0">
                <a:solidFill>
                  <a:srgbClr val="FFFF00"/>
                </a:solidFill>
              </a:rPr>
              <a:t> </a:t>
            </a:r>
            <a:r>
              <a:rPr lang="en-US" sz="3600" b="1" dirty="0" err="1" smtClean="0">
                <a:solidFill>
                  <a:srgbClr val="FFFF00"/>
                </a:solidFill>
              </a:rPr>
              <a:t>muncullah</a:t>
            </a:r>
            <a:r>
              <a:rPr lang="en-US" sz="3600" b="1" dirty="0" smtClean="0">
                <a:solidFill>
                  <a:srgbClr val="FFFF00"/>
                </a:solidFill>
              </a:rPr>
              <a:t> </a:t>
            </a:r>
            <a:r>
              <a:rPr lang="en-US" sz="3600" b="1" dirty="0" err="1" smtClean="0">
                <a:solidFill>
                  <a:srgbClr val="FFFF00"/>
                </a:solidFill>
              </a:rPr>
              <a:t>khabar</a:t>
            </a:r>
            <a:r>
              <a:rPr lang="en-US" sz="3600" b="1" dirty="0" smtClean="0">
                <a:solidFill>
                  <a:srgbClr val="FFFF00"/>
                </a:solidFill>
              </a:rPr>
              <a:t> </a:t>
            </a:r>
            <a:r>
              <a:rPr lang="en-US" sz="3600" b="1" dirty="0" err="1" smtClean="0">
                <a:solidFill>
                  <a:srgbClr val="FFFF00"/>
                </a:solidFill>
              </a:rPr>
              <a:t>angin</a:t>
            </a:r>
            <a:r>
              <a:rPr lang="en-US" sz="3600" b="1" dirty="0" smtClean="0">
                <a:solidFill>
                  <a:srgbClr val="FFFF00"/>
                </a:solidFill>
              </a:rPr>
              <a:t> </a:t>
            </a:r>
            <a:r>
              <a:rPr lang="en-US" sz="3600" b="1" smtClean="0">
                <a:solidFill>
                  <a:srgbClr val="FFFF00"/>
                </a:solidFill>
              </a:rPr>
              <a:t>tentang “Pembakar Rom adalah Maharaja Nero”.</a:t>
            </a:r>
            <a:endParaRPr lang="en-US" sz="3600" b="1" dirty="0">
              <a:solidFill>
                <a:srgbClr val="FFFF00"/>
              </a:solidFill>
            </a:endParaRPr>
          </a:p>
        </p:txBody>
      </p:sp>
    </p:spTree>
    <p:extLst>
      <p:ext uri="{BB962C8B-B14F-4D97-AF65-F5344CB8AC3E}">
        <p14:creationId xmlns:p14="http://schemas.microsoft.com/office/powerpoint/2010/main" val="38564628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600" b="1" dirty="0" smtClean="0">
                <a:solidFill>
                  <a:srgbClr val="FFFF00"/>
                </a:solidFill>
              </a:rPr>
              <a:t>Nero “menimbulkan </a:t>
            </a:r>
            <a:r>
              <a:rPr lang="en-US" altLang="ko-KR" sz="3600" b="1" dirty="0" err="1">
                <a:solidFill>
                  <a:srgbClr val="FFFF00"/>
                </a:solidFill>
              </a:rPr>
              <a:t>penganiayaan-penganiayaan</a:t>
            </a:r>
            <a:r>
              <a:rPr lang="en-US" altLang="ko-KR" sz="3600" b="1" dirty="0">
                <a:solidFill>
                  <a:srgbClr val="FFFF00"/>
                </a:solidFill>
              </a:rPr>
              <a:t> yang paling </a:t>
            </a:r>
            <a:r>
              <a:rPr lang="en-US" altLang="ko-KR" sz="3600" b="1" dirty="0" err="1">
                <a:solidFill>
                  <a:srgbClr val="FFFF00"/>
                </a:solidFill>
              </a:rPr>
              <a:t>kejam</a:t>
            </a:r>
            <a:r>
              <a:rPr lang="en-US" altLang="ko-KR" sz="3600" b="1" dirty="0">
                <a:solidFill>
                  <a:srgbClr val="FFFF00"/>
                </a:solidFill>
              </a:rPr>
              <a:t> pada suatu kelompok masyarakat....yang disebut orang Kristian...Kristus, yang dari </a:t>
            </a:r>
            <a:r>
              <a:rPr lang="en-US" altLang="ko-KR" sz="3600" b="1" dirty="0" err="1">
                <a:solidFill>
                  <a:srgbClr val="FFFF00"/>
                </a:solidFill>
              </a:rPr>
              <a:t>Dialah</a:t>
            </a:r>
            <a:r>
              <a:rPr lang="en-US" altLang="ko-KR" sz="3600" b="1" dirty="0">
                <a:solidFill>
                  <a:srgbClr val="FFFF00"/>
                </a:solidFill>
              </a:rPr>
              <a:t> </a:t>
            </a:r>
            <a:r>
              <a:rPr lang="en-US" altLang="ko-KR" sz="3600" b="1" dirty="0" err="1">
                <a:solidFill>
                  <a:srgbClr val="FFFF00"/>
                </a:solidFill>
              </a:rPr>
              <a:t>sebutan</a:t>
            </a:r>
            <a:r>
              <a:rPr lang="en-US" altLang="ko-KR" sz="3600" b="1" dirty="0">
                <a:solidFill>
                  <a:srgbClr val="FFFF00"/>
                </a:solidFill>
              </a:rPr>
              <a:t> itu berasal, </a:t>
            </a:r>
            <a:r>
              <a:rPr lang="en-US" altLang="ko-KR" sz="3600" b="1" dirty="0" err="1">
                <a:solidFill>
                  <a:srgbClr val="FFFF00"/>
                </a:solidFill>
              </a:rPr>
              <a:t>menderita</a:t>
            </a:r>
            <a:r>
              <a:rPr lang="en-US" altLang="ko-KR" sz="3600" b="1" dirty="0">
                <a:solidFill>
                  <a:srgbClr val="FFFF00"/>
                </a:solidFill>
              </a:rPr>
              <a:t> </a:t>
            </a:r>
            <a:r>
              <a:rPr lang="en-US" altLang="ko-KR" sz="3600" b="1" dirty="0" err="1">
                <a:solidFill>
                  <a:srgbClr val="FFFF00"/>
                </a:solidFill>
              </a:rPr>
              <a:t>hukuman</a:t>
            </a:r>
            <a:r>
              <a:rPr lang="en-US" altLang="ko-KR" sz="3600" b="1" dirty="0">
                <a:solidFill>
                  <a:srgbClr val="FFFF00"/>
                </a:solidFill>
              </a:rPr>
              <a:t> yang paling </a:t>
            </a:r>
            <a:r>
              <a:rPr lang="en-US" altLang="ko-KR" sz="3600" b="1" dirty="0" err="1">
                <a:solidFill>
                  <a:srgbClr val="FFFF00"/>
                </a:solidFill>
              </a:rPr>
              <a:t>ekstrim</a:t>
            </a:r>
            <a:r>
              <a:rPr lang="en-US" altLang="ko-KR" sz="3600" b="1" dirty="0">
                <a:solidFill>
                  <a:srgbClr val="FFFF00"/>
                </a:solidFill>
              </a:rPr>
              <a:t> selama </a:t>
            </a:r>
            <a:r>
              <a:rPr lang="en-US" altLang="ko-KR" sz="3600" b="1" dirty="0" err="1">
                <a:solidFill>
                  <a:srgbClr val="FFFF00"/>
                </a:solidFill>
              </a:rPr>
              <a:t>pemerintahan</a:t>
            </a:r>
            <a:r>
              <a:rPr lang="en-US" altLang="ko-KR" sz="3600" b="1" dirty="0">
                <a:solidFill>
                  <a:srgbClr val="FFFF00"/>
                </a:solidFill>
              </a:rPr>
              <a:t> Tiberius, Pontius Pilatus</a:t>
            </a:r>
            <a:r>
              <a:rPr lang="en-US" altLang="ko-KR" sz="3600" b="1" dirty="0" smtClean="0">
                <a:solidFill>
                  <a:srgbClr val="FFFF00"/>
                </a:solidFill>
              </a:rPr>
              <a:t>...” </a:t>
            </a:r>
            <a:r>
              <a:rPr lang="en-US" altLang="ko-KR" sz="3600" b="1" dirty="0" smtClean="0">
                <a:solidFill>
                  <a:srgbClr val="00B0F0"/>
                </a:solidFill>
              </a:rPr>
              <a:t>Tacitus </a:t>
            </a:r>
            <a:r>
              <a:rPr lang="en-US" altLang="ko-KR" sz="3600" b="1" dirty="0" err="1" smtClean="0">
                <a:solidFill>
                  <a:srgbClr val="00B0F0"/>
                </a:solidFill>
              </a:rPr>
              <a:t>katanya</a:t>
            </a:r>
            <a:r>
              <a:rPr lang="en-US" altLang="ko-KR" sz="3600" b="1" dirty="0" smtClean="0">
                <a:solidFill>
                  <a:srgbClr val="00B0F0"/>
                </a:solidFill>
              </a:rPr>
              <a:t>.</a:t>
            </a:r>
            <a:endParaRPr lang="en-US" sz="3600" b="1" dirty="0">
              <a:solidFill>
                <a:srgbClr val="FFFF00"/>
              </a:solidFill>
            </a:endParaRPr>
          </a:p>
        </p:txBody>
      </p:sp>
    </p:spTree>
    <p:extLst>
      <p:ext uri="{BB962C8B-B14F-4D97-AF65-F5344CB8AC3E}">
        <p14:creationId xmlns:p14="http://schemas.microsoft.com/office/powerpoint/2010/main" val="33162834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964488" cy="4896543"/>
          </a:xfrm>
        </p:spPr>
        <p:txBody>
          <a:bodyPr anchor="t"/>
          <a:lstStyle/>
          <a:p>
            <a:pPr algn="l"/>
            <a:r>
              <a:rPr lang="en-US" sz="3600" b="1" dirty="0">
                <a:solidFill>
                  <a:srgbClr val="FFFF00"/>
                </a:solidFill>
              </a:rPr>
              <a:t>Kemudian Maharaja Nero dan </a:t>
            </a:r>
            <a:r>
              <a:rPr lang="en-US" sz="3600" b="1" dirty="0" err="1" smtClean="0">
                <a:solidFill>
                  <a:srgbClr val="FFFF00"/>
                </a:solidFill>
              </a:rPr>
              <a:t>kuasa</a:t>
            </a:r>
            <a:r>
              <a:rPr lang="en-US" sz="3600" b="1" dirty="0" smtClean="0">
                <a:solidFill>
                  <a:srgbClr val="FFFF00"/>
                </a:solidFill>
              </a:rPr>
              <a:t> </a:t>
            </a:r>
            <a:r>
              <a:rPr lang="en-US" sz="3600" b="1" dirty="0" err="1" smtClean="0">
                <a:solidFill>
                  <a:srgbClr val="FFFF00"/>
                </a:solidFill>
              </a:rPr>
              <a:t>Senat</a:t>
            </a:r>
            <a:r>
              <a:rPr lang="en-US" sz="3600" b="1" dirty="0" smtClean="0">
                <a:solidFill>
                  <a:srgbClr val="FFFF00"/>
                </a:solidFill>
              </a:rPr>
              <a:t> </a:t>
            </a:r>
            <a:r>
              <a:rPr lang="en-US" sz="3600" b="1" dirty="0" err="1" smtClean="0">
                <a:solidFill>
                  <a:srgbClr val="FFFF00"/>
                </a:solidFill>
              </a:rPr>
              <a:t>mengalihkan</a:t>
            </a:r>
            <a:r>
              <a:rPr lang="en-US" sz="3600" b="1" dirty="0" smtClean="0">
                <a:solidFill>
                  <a:srgbClr val="FFFF00"/>
                </a:solidFill>
              </a:rPr>
              <a:t> </a:t>
            </a:r>
            <a:r>
              <a:rPr lang="en-US" sz="3600" b="1" dirty="0" err="1" smtClean="0">
                <a:solidFill>
                  <a:srgbClr val="FFFF00"/>
                </a:solidFill>
              </a:rPr>
              <a:t>tanggungjawabnya</a:t>
            </a:r>
            <a:r>
              <a:rPr lang="en-US" sz="3600" b="1" dirty="0" smtClean="0">
                <a:solidFill>
                  <a:srgbClr val="FFFF00"/>
                </a:solidFill>
              </a:rPr>
              <a:t> kepada Kristian iaitu agama </a:t>
            </a:r>
            <a:r>
              <a:rPr lang="en-US" sz="3600" b="1" dirty="0" err="1" smtClean="0">
                <a:solidFill>
                  <a:srgbClr val="FFFF00"/>
                </a:solidFill>
              </a:rPr>
              <a:t>baru</a:t>
            </a:r>
            <a:r>
              <a:rPr lang="en-US" sz="3600" b="1" dirty="0" smtClean="0">
                <a:solidFill>
                  <a:srgbClr val="FFFF00"/>
                </a:solidFill>
              </a:rPr>
              <a:t> yang </a:t>
            </a:r>
            <a:r>
              <a:rPr lang="en-US" sz="3600" b="1" err="1" smtClean="0">
                <a:solidFill>
                  <a:srgbClr val="FFFF00"/>
                </a:solidFill>
              </a:rPr>
              <a:t>muncul</a:t>
            </a:r>
            <a:r>
              <a:rPr lang="en-US" sz="3600" b="1" smtClean="0">
                <a:solidFill>
                  <a:srgbClr val="FFFF00"/>
                </a:solidFill>
              </a:rPr>
              <a:t> supaya Nero </a:t>
            </a:r>
            <a:r>
              <a:rPr lang="en-US" sz="3600" b="1" dirty="0" err="1" smtClean="0">
                <a:solidFill>
                  <a:srgbClr val="FFFF00"/>
                </a:solidFill>
              </a:rPr>
              <a:t>mendapat</a:t>
            </a:r>
            <a:r>
              <a:rPr lang="en-US" sz="3600" b="1" dirty="0" smtClean="0">
                <a:solidFill>
                  <a:srgbClr val="FFFF00"/>
                </a:solidFill>
              </a:rPr>
              <a:t> </a:t>
            </a:r>
            <a:r>
              <a:rPr lang="en-US" sz="3600" b="1" dirty="0" err="1" smtClean="0">
                <a:solidFill>
                  <a:srgbClr val="FFFF00"/>
                </a:solidFill>
              </a:rPr>
              <a:t>penyokongan</a:t>
            </a:r>
            <a:r>
              <a:rPr lang="en-US" sz="3600" b="1" dirty="0" smtClean="0">
                <a:solidFill>
                  <a:srgbClr val="FFFF00"/>
                </a:solidFill>
              </a:rPr>
              <a:t> </a:t>
            </a:r>
            <a:r>
              <a:rPr lang="en-US" sz="3600" b="1" dirty="0" err="1" smtClean="0">
                <a:solidFill>
                  <a:srgbClr val="FFFF00"/>
                </a:solidFill>
              </a:rPr>
              <a:t>rakyat</a:t>
            </a:r>
            <a:r>
              <a:rPr lang="en-US" sz="3600" b="1" dirty="0" smtClean="0">
                <a:solidFill>
                  <a:srgbClr val="FFFF00"/>
                </a:solidFill>
              </a:rPr>
              <a:t> </a:t>
            </a:r>
            <a:r>
              <a:rPr lang="en-US" sz="3600" b="1" dirty="0">
                <a:solidFill>
                  <a:srgbClr val="FFFF00"/>
                </a:solidFill>
              </a:rPr>
              <a:t>Rom. </a:t>
            </a:r>
            <a:r>
              <a:rPr lang="en-US" sz="3600" b="1" dirty="0" smtClean="0">
                <a:solidFill>
                  <a:srgbClr val="FFFF00"/>
                </a:solidFill>
              </a:rPr>
              <a:t/>
            </a:r>
            <a:br>
              <a:rPr lang="en-US" sz="3600" b="1" dirty="0" smtClean="0">
                <a:solidFill>
                  <a:srgbClr val="FFFF00"/>
                </a:solidFill>
              </a:rPr>
            </a:br>
            <a:r>
              <a:rPr lang="en-US" sz="3600" b="1" dirty="0" smtClean="0">
                <a:solidFill>
                  <a:srgbClr val="FFFF00"/>
                </a:solidFill>
              </a:rPr>
              <a:t>Di </a:t>
            </a:r>
            <a:r>
              <a:rPr lang="en-US" sz="3600" b="1" dirty="0">
                <a:solidFill>
                  <a:srgbClr val="FFFF00"/>
                </a:solidFill>
              </a:rPr>
              <a:t>dalam </a:t>
            </a:r>
            <a:r>
              <a:rPr lang="en-US" sz="3600" b="1" dirty="0" err="1">
                <a:solidFill>
                  <a:srgbClr val="FFFF00"/>
                </a:solidFill>
              </a:rPr>
              <a:t>kota</a:t>
            </a:r>
            <a:r>
              <a:rPr lang="en-US" sz="3600" b="1" dirty="0">
                <a:solidFill>
                  <a:srgbClr val="FFFF00"/>
                </a:solidFill>
              </a:rPr>
              <a:t> </a:t>
            </a:r>
            <a:r>
              <a:rPr lang="en-US" sz="3600" b="1" dirty="0" smtClean="0">
                <a:solidFill>
                  <a:srgbClr val="FFFF00"/>
                </a:solidFill>
              </a:rPr>
              <a:t>Rom </a:t>
            </a:r>
            <a:r>
              <a:rPr lang="en-US" sz="3600" b="1" dirty="0">
                <a:solidFill>
                  <a:srgbClr val="FFFF00"/>
                </a:solidFill>
              </a:rPr>
              <a:t>dan di </a:t>
            </a:r>
            <a:r>
              <a:rPr lang="en-US" sz="3600" b="1" dirty="0" err="1">
                <a:solidFill>
                  <a:srgbClr val="FFFF00"/>
                </a:solidFill>
              </a:rPr>
              <a:t>sekitarnya</a:t>
            </a:r>
            <a:r>
              <a:rPr lang="en-US" sz="3600" b="1" dirty="0">
                <a:solidFill>
                  <a:srgbClr val="FFFF00"/>
                </a:solidFill>
              </a:rPr>
              <a:t>, </a:t>
            </a:r>
            <a:r>
              <a:rPr lang="en-US" sz="3600" b="1" dirty="0" err="1">
                <a:solidFill>
                  <a:srgbClr val="FFFF00"/>
                </a:solidFill>
              </a:rPr>
              <a:t>ramai</a:t>
            </a:r>
            <a:r>
              <a:rPr lang="en-US" sz="3600" b="1" dirty="0">
                <a:solidFill>
                  <a:srgbClr val="FFFF00"/>
                </a:solidFill>
              </a:rPr>
              <a:t> </a:t>
            </a:r>
            <a:r>
              <a:rPr lang="en-US" sz="3600" b="1" dirty="0" err="1">
                <a:solidFill>
                  <a:srgbClr val="FFFF00"/>
                </a:solidFill>
              </a:rPr>
              <a:t>sekali</a:t>
            </a:r>
            <a:r>
              <a:rPr lang="en-US" sz="3600" b="1" dirty="0">
                <a:solidFill>
                  <a:srgbClr val="FFFF00"/>
                </a:solidFill>
              </a:rPr>
              <a:t> orang Kristian </a:t>
            </a:r>
            <a:r>
              <a:rPr lang="en-US" sz="3600" b="1" dirty="0" err="1">
                <a:solidFill>
                  <a:srgbClr val="FFFF00"/>
                </a:solidFill>
              </a:rPr>
              <a:t>ditangkap</a:t>
            </a:r>
            <a:r>
              <a:rPr lang="en-US" sz="3600" b="1" dirty="0">
                <a:solidFill>
                  <a:srgbClr val="FFFF00"/>
                </a:solidFill>
              </a:rPr>
              <a:t> dan </a:t>
            </a:r>
            <a:r>
              <a:rPr lang="en-US" sz="3600" b="1" dirty="0" err="1">
                <a:solidFill>
                  <a:srgbClr val="FFFF00"/>
                </a:solidFill>
              </a:rPr>
              <a:t>dibunuh</a:t>
            </a:r>
            <a:r>
              <a:rPr lang="en-US" sz="3600" b="1" dirty="0">
                <a:solidFill>
                  <a:srgbClr val="FFFF00"/>
                </a:solidFill>
              </a:rPr>
              <a:t> dengan cara yang </a:t>
            </a:r>
            <a:r>
              <a:rPr lang="en-US" sz="3600" b="1" dirty="0" smtClean="0">
                <a:solidFill>
                  <a:srgbClr val="FFFF00"/>
                </a:solidFill>
              </a:rPr>
              <a:t>paling </a:t>
            </a:r>
            <a:r>
              <a:rPr lang="en-US" sz="3600" b="1" dirty="0" err="1" smtClean="0">
                <a:solidFill>
                  <a:srgbClr val="FFFF00"/>
                </a:solidFill>
              </a:rPr>
              <a:t>kejam</a:t>
            </a:r>
            <a:r>
              <a:rPr lang="en-US" sz="3600" b="1" dirty="0">
                <a:solidFill>
                  <a:srgbClr val="FFFF00"/>
                </a:solidFill>
              </a:rPr>
              <a:t>. </a:t>
            </a:r>
          </a:p>
        </p:txBody>
      </p:sp>
    </p:spTree>
    <p:extLst>
      <p:ext uri="{BB962C8B-B14F-4D97-AF65-F5344CB8AC3E}">
        <p14:creationId xmlns:p14="http://schemas.microsoft.com/office/powerpoint/2010/main" val="8140881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a:blip r:embed="rId3"/>
          <a:stretch>
            <a:fillRect/>
          </a:stretch>
        </p:blipFill>
        <p:spPr>
          <a:xfrm>
            <a:off x="-144104" y="-19863"/>
            <a:ext cx="9468632" cy="5163363"/>
          </a:xfrm>
          <a:prstGeom prst="rect">
            <a:avLst/>
          </a:prstGeom>
        </p:spPr>
      </p:pic>
    </p:spTree>
    <p:extLst>
      <p:ext uri="{BB962C8B-B14F-4D97-AF65-F5344CB8AC3E}">
        <p14:creationId xmlns:p14="http://schemas.microsoft.com/office/powerpoint/2010/main" val="41251173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err="1" smtClean="0">
                <a:solidFill>
                  <a:srgbClr val="FFFF00"/>
                </a:solidFill>
              </a:rPr>
              <a:t>Penganiayaan</a:t>
            </a:r>
            <a:r>
              <a:rPr lang="en-US" sz="3600" b="1" dirty="0" smtClean="0">
                <a:solidFill>
                  <a:srgbClr val="FFFF00"/>
                </a:solidFill>
              </a:rPr>
              <a:t> </a:t>
            </a:r>
            <a:r>
              <a:rPr lang="en-US" sz="3600" b="1" dirty="0">
                <a:solidFill>
                  <a:srgbClr val="FFFF00"/>
                </a:solidFill>
              </a:rPr>
              <a:t>ini juga membawa </a:t>
            </a:r>
            <a:r>
              <a:rPr lang="en-US" sz="3600" b="1" dirty="0" err="1">
                <a:solidFill>
                  <a:srgbClr val="FFFF00"/>
                </a:solidFill>
              </a:rPr>
              <a:t>kematian</a:t>
            </a:r>
            <a:r>
              <a:rPr lang="en-US" sz="3600" b="1" dirty="0">
                <a:solidFill>
                  <a:srgbClr val="FFFF00"/>
                </a:solidFill>
              </a:rPr>
              <a:t> </a:t>
            </a:r>
            <a:r>
              <a:rPr lang="en-US" sz="3600" b="1" dirty="0" err="1">
                <a:solidFill>
                  <a:srgbClr val="FFFF00"/>
                </a:solidFill>
              </a:rPr>
              <a:t>martir</a:t>
            </a:r>
            <a:r>
              <a:rPr lang="en-US" sz="3600" b="1" dirty="0">
                <a:solidFill>
                  <a:srgbClr val="FFFF00"/>
                </a:solidFill>
              </a:rPr>
              <a:t> </a:t>
            </a:r>
            <a:r>
              <a:rPr lang="en-US" sz="3600" b="1" dirty="0" err="1" smtClean="0">
                <a:solidFill>
                  <a:srgbClr val="FFFF00"/>
                </a:solidFill>
              </a:rPr>
              <a:t>rasul</a:t>
            </a:r>
            <a:r>
              <a:rPr lang="en-US" sz="3600" b="1" dirty="0" smtClean="0">
                <a:solidFill>
                  <a:srgbClr val="FFFF00"/>
                </a:solidFill>
              </a:rPr>
              <a:t> Paulus </a:t>
            </a:r>
            <a:r>
              <a:rPr lang="en-US" sz="3600" b="1" dirty="0">
                <a:solidFill>
                  <a:srgbClr val="FFFF00"/>
                </a:solidFill>
              </a:rPr>
              <a:t>dan </a:t>
            </a:r>
            <a:r>
              <a:rPr lang="en-US" sz="3600" b="1" dirty="0" err="1" smtClean="0">
                <a:solidFill>
                  <a:srgbClr val="FFFF00"/>
                </a:solidFill>
              </a:rPr>
              <a:t>kematian</a:t>
            </a:r>
            <a:r>
              <a:rPr lang="en-US" sz="3600" b="1" dirty="0" smtClean="0">
                <a:solidFill>
                  <a:srgbClr val="FFFF00"/>
                </a:solidFill>
              </a:rPr>
              <a:t> </a:t>
            </a:r>
            <a:r>
              <a:rPr lang="en-US" sz="3600" b="1" dirty="0" err="1" smtClean="0">
                <a:solidFill>
                  <a:srgbClr val="FFFF00"/>
                </a:solidFill>
              </a:rPr>
              <a:t>martir</a:t>
            </a:r>
            <a:r>
              <a:rPr lang="en-US" sz="3600" b="1" dirty="0" smtClean="0">
                <a:solidFill>
                  <a:srgbClr val="FFFF00"/>
                </a:solidFill>
              </a:rPr>
              <a:t> </a:t>
            </a:r>
            <a:r>
              <a:rPr lang="en-US" sz="3600" b="1" dirty="0" err="1" smtClean="0">
                <a:solidFill>
                  <a:srgbClr val="FFFF00"/>
                </a:solidFill>
              </a:rPr>
              <a:t>rasul</a:t>
            </a:r>
            <a:r>
              <a:rPr lang="en-US" sz="3600" b="1" dirty="0" smtClean="0">
                <a:solidFill>
                  <a:srgbClr val="FFFF00"/>
                </a:solidFill>
              </a:rPr>
              <a:t> </a:t>
            </a:r>
            <a:r>
              <a:rPr lang="en-US" sz="3600" b="1" smtClean="0">
                <a:solidFill>
                  <a:srgbClr val="FFFF00"/>
                </a:solidFill>
              </a:rPr>
              <a:t>Petrus juga (68 T.M.). </a:t>
            </a:r>
            <a:r>
              <a:rPr lang="en-US" sz="3600" b="1" dirty="0" smtClean="0">
                <a:solidFill>
                  <a:srgbClr val="FFFF00"/>
                </a:solidFill>
              </a:rPr>
              <a:t/>
            </a:r>
            <a:br>
              <a:rPr lang="en-US" sz="3600" b="1" dirty="0" smtClean="0">
                <a:solidFill>
                  <a:srgbClr val="FFFF00"/>
                </a:solidFill>
              </a:rPr>
            </a:br>
            <a:r>
              <a:rPr lang="en-US" sz="3600" b="1" dirty="0" err="1" smtClean="0">
                <a:solidFill>
                  <a:srgbClr val="FFFF00"/>
                </a:solidFill>
              </a:rPr>
              <a:t>Ramai</a:t>
            </a:r>
            <a:r>
              <a:rPr lang="en-US" sz="3600" b="1" dirty="0" smtClean="0">
                <a:solidFill>
                  <a:srgbClr val="FFFF00"/>
                </a:solidFill>
              </a:rPr>
              <a:t> </a:t>
            </a:r>
            <a:r>
              <a:rPr lang="en-US" sz="3600" b="1" err="1" smtClean="0">
                <a:solidFill>
                  <a:srgbClr val="FFFF00"/>
                </a:solidFill>
              </a:rPr>
              <a:t>sekali</a:t>
            </a:r>
            <a:r>
              <a:rPr lang="en-US" sz="3600" b="1" smtClean="0">
                <a:solidFill>
                  <a:srgbClr val="FFFF00"/>
                </a:solidFill>
              </a:rPr>
              <a:t> orang Kristian </a:t>
            </a:r>
            <a:r>
              <a:rPr lang="en-US" sz="3600" b="1" dirty="0" smtClean="0">
                <a:solidFill>
                  <a:srgbClr val="FFFF00"/>
                </a:solidFill>
              </a:rPr>
              <a:t>menghadapi </a:t>
            </a:r>
            <a:r>
              <a:rPr lang="en-US" sz="3600" b="1" dirty="0" err="1" smtClean="0">
                <a:solidFill>
                  <a:srgbClr val="FFFF00"/>
                </a:solidFill>
              </a:rPr>
              <a:t>kekeliruan</a:t>
            </a:r>
            <a:r>
              <a:rPr lang="en-US" sz="3600" b="1" dirty="0">
                <a:solidFill>
                  <a:srgbClr val="FFFF00"/>
                </a:solidFill>
              </a:rPr>
              <a:t>. </a:t>
            </a:r>
            <a:r>
              <a:rPr lang="en-US" sz="3600" b="1" dirty="0" smtClean="0">
                <a:solidFill>
                  <a:srgbClr val="FFFF00"/>
                </a:solidFill>
              </a:rPr>
              <a:t/>
            </a:r>
            <a:br>
              <a:rPr lang="en-US" sz="3600" b="1" dirty="0" smtClean="0">
                <a:solidFill>
                  <a:srgbClr val="FFFF00"/>
                </a:solidFill>
              </a:rPr>
            </a:br>
            <a:r>
              <a:rPr lang="en-US" sz="3600" b="1" dirty="0" err="1" smtClean="0">
                <a:solidFill>
                  <a:srgbClr val="FFFF00"/>
                </a:solidFill>
              </a:rPr>
              <a:t>Keadaan</a:t>
            </a:r>
            <a:r>
              <a:rPr lang="en-US" sz="3600" b="1" dirty="0" smtClean="0">
                <a:solidFill>
                  <a:srgbClr val="FFFF00"/>
                </a:solidFill>
              </a:rPr>
              <a:t> </a:t>
            </a:r>
            <a:r>
              <a:rPr lang="en-US" sz="3600" b="1" dirty="0">
                <a:solidFill>
                  <a:srgbClr val="FFFF00"/>
                </a:solidFill>
              </a:rPr>
              <a:t>sedemikian di Rom bagi orang-orang Kristian </a:t>
            </a:r>
            <a:r>
              <a:rPr lang="en-US" sz="3600" b="1">
                <a:solidFill>
                  <a:srgbClr val="FFFF00"/>
                </a:solidFill>
              </a:rPr>
              <a:t>adalah </a:t>
            </a:r>
            <a:r>
              <a:rPr lang="en-US" sz="3600" b="1" smtClean="0">
                <a:solidFill>
                  <a:srgbClr val="FFFF00"/>
                </a:solidFill>
              </a:rPr>
              <a:t>dalam Kekeliruan</a:t>
            </a:r>
            <a:r>
              <a:rPr lang="en-US" sz="3600" b="1" dirty="0">
                <a:solidFill>
                  <a:srgbClr val="FFFF00"/>
                </a:solidFill>
              </a:rPr>
              <a:t>, </a:t>
            </a:r>
            <a:r>
              <a:rPr lang="en-US" sz="3600" b="1" dirty="0" err="1">
                <a:solidFill>
                  <a:srgbClr val="FFFF00"/>
                </a:solidFill>
              </a:rPr>
              <a:t>kosong</a:t>
            </a:r>
            <a:r>
              <a:rPr lang="en-US" sz="3600" b="1" dirty="0">
                <a:solidFill>
                  <a:srgbClr val="FFFF00"/>
                </a:solidFill>
              </a:rPr>
              <a:t>, </a:t>
            </a:r>
            <a:r>
              <a:rPr lang="en-US" sz="3600" b="1" dirty="0" err="1">
                <a:solidFill>
                  <a:srgbClr val="FFFF00"/>
                </a:solidFill>
              </a:rPr>
              <a:t>gelap</a:t>
            </a:r>
            <a:r>
              <a:rPr lang="en-US" sz="3600" b="1" dirty="0">
                <a:solidFill>
                  <a:srgbClr val="FFFF00"/>
                </a:solidFill>
              </a:rPr>
              <a:t> </a:t>
            </a:r>
            <a:r>
              <a:rPr lang="en-US" sz="3600" b="1" dirty="0" err="1">
                <a:solidFill>
                  <a:srgbClr val="FFFF00"/>
                </a:solidFill>
              </a:rPr>
              <a:t>gulita</a:t>
            </a:r>
            <a:r>
              <a:rPr lang="en-US" sz="3600" b="1">
                <a:solidFill>
                  <a:srgbClr val="FFFF00"/>
                </a:solidFill>
              </a:rPr>
              <a:t>, </a:t>
            </a:r>
            <a:r>
              <a:rPr lang="en-US" sz="3600" b="1" smtClean="0">
                <a:solidFill>
                  <a:srgbClr val="FFFF00"/>
                </a:solidFill>
              </a:rPr>
              <a:t>ketakutan dan </a:t>
            </a:r>
            <a:r>
              <a:rPr lang="en-US" sz="3600" b="1" dirty="0" err="1">
                <a:solidFill>
                  <a:srgbClr val="FFFF00"/>
                </a:solidFill>
              </a:rPr>
              <a:t>kecewaan</a:t>
            </a:r>
            <a:r>
              <a:rPr lang="en-US" sz="3600" b="1" dirty="0">
                <a:solidFill>
                  <a:srgbClr val="FFFF00"/>
                </a:solidFill>
              </a:rPr>
              <a:t>.</a:t>
            </a:r>
          </a:p>
        </p:txBody>
      </p:sp>
    </p:spTree>
    <p:extLst>
      <p:ext uri="{BB962C8B-B14F-4D97-AF65-F5344CB8AC3E}">
        <p14:creationId xmlns:p14="http://schemas.microsoft.com/office/powerpoint/2010/main" val="30459617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3"/>
          <a:stretch>
            <a:fillRect/>
          </a:stretch>
        </p:blipFill>
        <p:spPr>
          <a:xfrm>
            <a:off x="-5437115" y="-18224"/>
            <a:ext cx="15640647" cy="5161724"/>
          </a:xfrm>
          <a:prstGeom prst="rect">
            <a:avLst/>
          </a:prstGeom>
        </p:spPr>
      </p:pic>
      <p:sp>
        <p:nvSpPr>
          <p:cNvPr id="5" name="직사각형 4"/>
          <p:cNvSpPr/>
          <p:nvPr/>
        </p:nvSpPr>
        <p:spPr>
          <a:xfrm>
            <a:off x="2627784" y="411510"/>
            <a:ext cx="4536504" cy="9361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a:solidFill>
                  <a:srgbClr val="FFFF00"/>
                </a:solidFill>
              </a:rPr>
              <a:t>Katakomba</a:t>
            </a:r>
          </a:p>
        </p:txBody>
      </p:sp>
    </p:spTree>
    <p:extLst>
      <p:ext uri="{BB962C8B-B14F-4D97-AF65-F5344CB8AC3E}">
        <p14:creationId xmlns:p14="http://schemas.microsoft.com/office/powerpoint/2010/main" val="37543951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a:blip r:embed="rId3"/>
          <a:stretch>
            <a:fillRect/>
          </a:stretch>
        </p:blipFill>
        <p:spPr>
          <a:xfrm>
            <a:off x="0" y="-1100658"/>
            <a:ext cx="9252520" cy="6666184"/>
          </a:xfrm>
          <a:prstGeom prst="rect">
            <a:avLst/>
          </a:prstGeom>
        </p:spPr>
      </p:pic>
      <p:sp>
        <p:nvSpPr>
          <p:cNvPr id="6" name="직사각형 5"/>
          <p:cNvSpPr/>
          <p:nvPr/>
        </p:nvSpPr>
        <p:spPr>
          <a:xfrm>
            <a:off x="2627784" y="411510"/>
            <a:ext cx="4536504" cy="9361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b="1">
                <a:solidFill>
                  <a:srgbClr val="FFFF00"/>
                </a:solidFill>
              </a:rPr>
              <a:t>Katakomba</a:t>
            </a:r>
          </a:p>
        </p:txBody>
      </p:sp>
    </p:spTree>
    <p:extLst>
      <p:ext uri="{BB962C8B-B14F-4D97-AF65-F5344CB8AC3E}">
        <p14:creationId xmlns:p14="http://schemas.microsoft.com/office/powerpoint/2010/main" val="26156380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a:solidFill>
                  <a:srgbClr val="FFFF00"/>
                </a:solidFill>
              </a:rPr>
              <a:t>KATAKOMBA</a:t>
            </a:r>
            <a:br>
              <a:rPr lang="en-US" sz="3600" b="1">
                <a:solidFill>
                  <a:srgbClr val="FFFF00"/>
                </a:solidFill>
              </a:rPr>
            </a:br>
            <a:r>
              <a:rPr lang="en-US" sz="3600" b="1">
                <a:solidFill>
                  <a:schemeClr val="bg1"/>
                </a:solidFill>
              </a:rPr>
              <a:t>Katakomba adalah sebuah ruangan atau jalan di bawah </a:t>
            </a:r>
            <a:r>
              <a:rPr lang="en-US" sz="3600" b="1" smtClean="0">
                <a:solidFill>
                  <a:schemeClr val="bg1"/>
                </a:solidFill>
              </a:rPr>
              <a:t>tanah, biasanya </a:t>
            </a:r>
            <a:r>
              <a:rPr lang="en-US" sz="3600" b="1">
                <a:solidFill>
                  <a:schemeClr val="bg1"/>
                </a:solidFill>
              </a:rPr>
              <a:t>merupakan kuburan bawah tanah yang terletak di berbagai kota Kekaisaran Roma.</a:t>
            </a:r>
            <a:br>
              <a:rPr lang="en-US" sz="3600" b="1">
                <a:solidFill>
                  <a:schemeClr val="bg1"/>
                </a:solidFill>
              </a:rPr>
            </a:br>
            <a:r>
              <a:rPr lang="en-US" sz="3600" b="1">
                <a:solidFill>
                  <a:schemeClr val="bg1"/>
                </a:solidFill>
              </a:rPr>
              <a:t>Dari pekuburan yang semula digunakan seperti biasa, digalilah lorong-lorong panjang di bawah tanah sampai beberapa tingkat.</a:t>
            </a:r>
            <a:endParaRPr lang="en-US" sz="3600" b="1" dirty="0">
              <a:solidFill>
                <a:schemeClr val="bg1"/>
              </a:solidFill>
            </a:endParaRPr>
          </a:p>
        </p:txBody>
      </p:sp>
    </p:spTree>
    <p:extLst>
      <p:ext uri="{BB962C8B-B14F-4D97-AF65-F5344CB8AC3E}">
        <p14:creationId xmlns:p14="http://schemas.microsoft.com/office/powerpoint/2010/main" val="6506735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smtClean="0">
                <a:solidFill>
                  <a:schemeClr val="bg1"/>
                </a:solidFill>
              </a:rPr>
              <a:t>Kuburan dan lorong di bawah tanah itu </a:t>
            </a:r>
            <a:r>
              <a:rPr lang="en-US" sz="3600" b="1">
                <a:solidFill>
                  <a:schemeClr val="bg1"/>
                </a:solidFill>
              </a:rPr>
              <a:t>dipergunakan </a:t>
            </a:r>
            <a:r>
              <a:rPr lang="en-US" sz="3600" b="1" smtClean="0">
                <a:solidFill>
                  <a:schemeClr val="bg1"/>
                </a:solidFill>
              </a:rPr>
              <a:t>untuk </a:t>
            </a:r>
            <a:r>
              <a:rPr lang="en-US" sz="3600" b="1">
                <a:solidFill>
                  <a:schemeClr val="bg1"/>
                </a:solidFill>
              </a:rPr>
              <a:t>pertemuan </a:t>
            </a:r>
            <a:r>
              <a:rPr lang="en-US" sz="3600" b="1">
                <a:solidFill>
                  <a:srgbClr val="FF0000"/>
                </a:solidFill>
              </a:rPr>
              <a:t>ibadat rahasia</a:t>
            </a:r>
            <a:r>
              <a:rPr lang="en-US" sz="3600" b="1">
                <a:solidFill>
                  <a:schemeClr val="bg1"/>
                </a:solidFill>
              </a:rPr>
              <a:t> waktu penganiayaan yang dilakukan oleh pemerintah Romawi pada abad </a:t>
            </a:r>
            <a:r>
              <a:rPr lang="en-US" sz="3600" b="1" smtClean="0">
                <a:solidFill>
                  <a:schemeClr val="bg1"/>
                </a:solidFill>
              </a:rPr>
              <a:t>pertama iaitu permulaan </a:t>
            </a:r>
            <a:r>
              <a:rPr lang="en-US" sz="3600" b="1">
                <a:solidFill>
                  <a:schemeClr val="bg1"/>
                </a:solidFill>
              </a:rPr>
              <a:t>orang </a:t>
            </a:r>
            <a:r>
              <a:rPr lang="en-US" sz="3600" b="1" smtClean="0">
                <a:solidFill>
                  <a:schemeClr val="bg1"/>
                </a:solidFill>
              </a:rPr>
              <a:t>Kristen selepas Kebakaran Agung Rom (64 T.M.).</a:t>
            </a:r>
            <a:br>
              <a:rPr lang="en-US" sz="3600" b="1" smtClean="0">
                <a:solidFill>
                  <a:schemeClr val="bg1"/>
                </a:solidFill>
              </a:rPr>
            </a:br>
            <a:r>
              <a:rPr lang="en-US" sz="3600" b="1">
                <a:solidFill>
                  <a:schemeClr val="bg1"/>
                </a:solidFill>
              </a:rPr>
              <a:t/>
            </a:r>
            <a:br>
              <a:rPr lang="en-US" sz="3600" b="1">
                <a:solidFill>
                  <a:schemeClr val="bg1"/>
                </a:solidFill>
              </a:rPr>
            </a:br>
            <a:r>
              <a:rPr lang="en-US" sz="3600" b="1" smtClean="0">
                <a:solidFill>
                  <a:schemeClr val="bg1"/>
                </a:solidFill>
              </a:rPr>
              <a:t>313 T.M. Dekri Milano</a:t>
            </a:r>
            <a:endParaRPr lang="en-US" sz="3600" b="1" dirty="0">
              <a:solidFill>
                <a:schemeClr val="bg1"/>
              </a:solidFill>
            </a:endParaRPr>
          </a:p>
        </p:txBody>
      </p:sp>
    </p:spTree>
    <p:extLst>
      <p:ext uri="{BB962C8B-B14F-4D97-AF65-F5344CB8AC3E}">
        <p14:creationId xmlns:p14="http://schemas.microsoft.com/office/powerpoint/2010/main" val="40298763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smtClean="0"/>
              <a:t>TANDA-TANDA KATAKOMBA </a:t>
            </a:r>
            <a:r>
              <a:rPr lang="en-US" sz="3600" b="1" smtClean="0">
                <a:solidFill>
                  <a:srgbClr val="00B0F0"/>
                </a:solidFill>
              </a:rPr>
              <a:t>(Kristogram)</a:t>
            </a:r>
            <a:br>
              <a:rPr lang="en-US" sz="3600" b="1" smtClean="0">
                <a:solidFill>
                  <a:srgbClr val="00B0F0"/>
                </a:solidFill>
              </a:rPr>
            </a:br>
            <a:r>
              <a:rPr lang="en-US" sz="3600" b="1" smtClean="0"/>
              <a:t>                             IX</a:t>
            </a:r>
            <a:r>
              <a:rPr lang="el-GR" sz="3600" b="1" smtClean="0"/>
              <a:t>ΘΥ</a:t>
            </a:r>
            <a:r>
              <a:rPr lang="el-GR" sz="3600" b="1"/>
              <a:t>Σ</a:t>
            </a:r>
            <a:r>
              <a:rPr lang="ko-KR" altLang="en-US" sz="3600" b="1" smtClean="0"/>
              <a:t> </a:t>
            </a:r>
            <a:r>
              <a:rPr lang="en-US" altLang="ko-KR" sz="3600" b="1" smtClean="0"/>
              <a:t>= Ikan</a:t>
            </a:r>
            <a:br>
              <a:rPr lang="en-US" altLang="ko-KR" sz="3600" b="1" smtClean="0"/>
            </a:br>
            <a:r>
              <a:rPr lang="en-US" altLang="ko-KR" sz="3600" b="1" smtClean="0">
                <a:latin typeface="Georgia" panose="02040502050405020303" pitchFamily="18" charset="0"/>
              </a:rPr>
              <a:t>                          </a:t>
            </a:r>
            <a:r>
              <a:rPr lang="el-GR" sz="3600" b="1" smtClean="0">
                <a:solidFill>
                  <a:srgbClr val="FF0000"/>
                </a:solidFill>
                <a:latin typeface="Georgia" panose="02040502050405020303" pitchFamily="18" charset="0"/>
              </a:rPr>
              <a:t>Ἰ</a:t>
            </a:r>
            <a:r>
              <a:rPr lang="el-GR" sz="3600" b="1" smtClean="0">
                <a:solidFill>
                  <a:srgbClr val="FFC000"/>
                </a:solidFill>
                <a:latin typeface="Georgia" panose="02040502050405020303" pitchFamily="18" charset="0"/>
              </a:rPr>
              <a:t>ησοῦς</a:t>
            </a:r>
            <a:r>
              <a:rPr lang="el-GR" sz="3600" b="1">
                <a:solidFill>
                  <a:srgbClr val="FFC000"/>
                </a:solidFill>
                <a:latin typeface="Georgia" panose="02040502050405020303" pitchFamily="18" charset="0"/>
              </a:rPr>
              <a:t>　</a:t>
            </a:r>
            <a:r>
              <a:rPr lang="el-GR" sz="3600" b="1" smtClean="0">
                <a:solidFill>
                  <a:srgbClr val="FF0000"/>
                </a:solidFill>
                <a:latin typeface="Georgia" panose="02040502050405020303" pitchFamily="18" charset="0"/>
              </a:rPr>
              <a:t>Χ</a:t>
            </a:r>
            <a:r>
              <a:rPr lang="el-GR" sz="3600" b="1" smtClean="0">
                <a:solidFill>
                  <a:srgbClr val="FFC000"/>
                </a:solidFill>
                <a:latin typeface="Georgia" panose="02040502050405020303" pitchFamily="18" charset="0"/>
              </a:rPr>
              <a:t>ριστός</a:t>
            </a:r>
            <a:r>
              <a:rPr lang="en-US" sz="3600" b="1" smtClean="0">
                <a:solidFill>
                  <a:srgbClr val="FFC000"/>
                </a:solidFill>
                <a:latin typeface="Georgia" panose="02040502050405020303" pitchFamily="18" charset="0"/>
              </a:rPr>
              <a:t/>
            </a:r>
            <a:br>
              <a:rPr lang="en-US" sz="3600" b="1" smtClean="0">
                <a:solidFill>
                  <a:srgbClr val="FFC000"/>
                </a:solidFill>
                <a:latin typeface="Georgia" panose="02040502050405020303" pitchFamily="18" charset="0"/>
              </a:rPr>
            </a:br>
            <a:r>
              <a:rPr lang="en-US" sz="3600" b="1">
                <a:solidFill>
                  <a:srgbClr val="FFC000"/>
                </a:solidFill>
                <a:latin typeface="Georgia" panose="02040502050405020303" pitchFamily="18" charset="0"/>
              </a:rPr>
              <a:t> </a:t>
            </a:r>
            <a:r>
              <a:rPr lang="en-US" sz="3600" b="1" smtClean="0">
                <a:solidFill>
                  <a:srgbClr val="FFC000"/>
                </a:solidFill>
                <a:latin typeface="Georgia" panose="02040502050405020303" pitchFamily="18" charset="0"/>
              </a:rPr>
              <a:t>                     </a:t>
            </a:r>
            <a:r>
              <a:rPr lang="el-GR" sz="3600" b="1">
                <a:solidFill>
                  <a:srgbClr val="FFC000"/>
                </a:solidFill>
                <a:latin typeface="Georgia" panose="02040502050405020303" pitchFamily="18" charset="0"/>
              </a:rPr>
              <a:t>　</a:t>
            </a:r>
            <a:r>
              <a:rPr lang="el-GR" sz="3600" b="1" smtClean="0">
                <a:solidFill>
                  <a:srgbClr val="FF0000"/>
                </a:solidFill>
                <a:latin typeface="Georgia" panose="02040502050405020303" pitchFamily="18" charset="0"/>
              </a:rPr>
              <a:t>Θ</a:t>
            </a:r>
            <a:r>
              <a:rPr lang="el-GR" sz="3600" b="1" smtClean="0">
                <a:solidFill>
                  <a:srgbClr val="FFC000"/>
                </a:solidFill>
                <a:latin typeface="Georgia" panose="02040502050405020303" pitchFamily="18" charset="0"/>
              </a:rPr>
              <a:t>εοῦ</a:t>
            </a:r>
            <a:r>
              <a:rPr lang="el-GR" sz="3600" b="1">
                <a:solidFill>
                  <a:schemeClr val="bg1"/>
                </a:solidFill>
                <a:latin typeface="Georgia" panose="02040502050405020303" pitchFamily="18" charset="0"/>
              </a:rPr>
              <a:t>　</a:t>
            </a:r>
            <a:r>
              <a:rPr lang="en-US" sz="3600" b="1" smtClean="0">
                <a:solidFill>
                  <a:srgbClr val="FF0000"/>
                </a:solidFill>
                <a:latin typeface="Georgia" panose="02040502050405020303" pitchFamily="18" charset="0"/>
              </a:rPr>
              <a:t>Y</a:t>
            </a:r>
            <a:r>
              <a:rPr lang="el-GR" sz="3600" b="1" smtClean="0">
                <a:solidFill>
                  <a:srgbClr val="FFC000"/>
                </a:solidFill>
                <a:latin typeface="Georgia" panose="02040502050405020303" pitchFamily="18" charset="0"/>
              </a:rPr>
              <a:t>ἱός</a:t>
            </a:r>
            <a:r>
              <a:rPr lang="el-GR" sz="3600" b="1">
                <a:solidFill>
                  <a:schemeClr val="bg1"/>
                </a:solidFill>
                <a:latin typeface="Georgia" panose="02040502050405020303" pitchFamily="18" charset="0"/>
              </a:rPr>
              <a:t>　</a:t>
            </a:r>
            <a:r>
              <a:rPr lang="el-GR" sz="3600" b="1" smtClean="0">
                <a:solidFill>
                  <a:srgbClr val="FF0000"/>
                </a:solidFill>
                <a:latin typeface="Georgia" panose="02040502050405020303" pitchFamily="18" charset="0"/>
              </a:rPr>
              <a:t>Σ</a:t>
            </a:r>
            <a:r>
              <a:rPr lang="el-GR" sz="3600" b="1" smtClean="0">
                <a:solidFill>
                  <a:srgbClr val="FFC000"/>
                </a:solidFill>
                <a:latin typeface="Georgia" panose="02040502050405020303" pitchFamily="18" charset="0"/>
              </a:rPr>
              <a:t>ωτήρ</a:t>
            </a:r>
            <a:r>
              <a:rPr lang="el-GR" sz="3600" b="1" smtClean="0">
                <a:solidFill>
                  <a:schemeClr val="bg1"/>
                </a:solidFill>
                <a:latin typeface="Georgia" panose="02040502050405020303" pitchFamily="18" charset="0"/>
              </a:rPr>
              <a:t>ρ</a:t>
            </a:r>
            <a:r>
              <a:rPr lang="en-US" sz="3600" b="1" smtClean="0">
                <a:solidFill>
                  <a:schemeClr val="bg1"/>
                </a:solidFill>
              </a:rPr>
              <a:t/>
            </a:r>
            <a:br>
              <a:rPr lang="en-US" sz="3600" b="1" smtClean="0">
                <a:solidFill>
                  <a:schemeClr val="bg1"/>
                </a:solidFill>
              </a:rPr>
            </a:br>
            <a:r>
              <a:rPr lang="en-US" sz="3600" b="1" smtClean="0">
                <a:solidFill>
                  <a:schemeClr val="bg1"/>
                </a:solidFill>
              </a:rPr>
              <a:t>              </a:t>
            </a:r>
            <a:r>
              <a:rPr lang="en-US" sz="3600" b="1" smtClean="0">
                <a:solidFill>
                  <a:srgbClr val="00B050"/>
                </a:solidFill>
              </a:rPr>
              <a:t>Yesus Kristus, Anak Tuhan, Jurusemat</a:t>
            </a:r>
            <a:r>
              <a:rPr lang="en-US" sz="3600" b="1">
                <a:solidFill>
                  <a:schemeClr val="bg1"/>
                </a:solidFill>
              </a:rPr>
              <a:t/>
            </a:r>
            <a:br>
              <a:rPr lang="en-US" sz="3600" b="1">
                <a:solidFill>
                  <a:schemeClr val="bg1"/>
                </a:solidFill>
              </a:rPr>
            </a:br>
            <a:r>
              <a:rPr lang="en-US" sz="3600" b="1" smtClean="0">
                <a:solidFill>
                  <a:schemeClr val="bg1"/>
                </a:solidFill>
              </a:rPr>
              <a:t>             </a:t>
            </a:r>
            <a:br>
              <a:rPr lang="en-US" sz="3600" b="1" smtClean="0">
                <a:solidFill>
                  <a:schemeClr val="bg1"/>
                </a:solidFill>
              </a:rPr>
            </a:br>
            <a:r>
              <a:rPr lang="en-US" sz="3600" b="1" smtClean="0">
                <a:solidFill>
                  <a:schemeClr val="bg1"/>
                </a:solidFill>
              </a:rPr>
              <a:t>              </a:t>
            </a:r>
            <a:r>
              <a:rPr lang="el-GR" sz="3600" b="1" smtClean="0">
                <a:solidFill>
                  <a:srgbClr val="00B0F0"/>
                </a:solidFill>
                <a:latin typeface="Georgia" panose="02040502050405020303" pitchFamily="18" charset="0"/>
              </a:rPr>
              <a:t>Χρ</a:t>
            </a:r>
            <a:r>
              <a:rPr lang="el-GR" sz="3600" b="1" smtClean="0">
                <a:solidFill>
                  <a:srgbClr val="FFC000"/>
                </a:solidFill>
                <a:latin typeface="Georgia" panose="02040502050405020303" pitchFamily="18" charset="0"/>
              </a:rPr>
              <a:t>ιστός</a:t>
            </a:r>
            <a:r>
              <a:rPr lang="en-US" sz="3600" b="1" smtClean="0">
                <a:solidFill>
                  <a:srgbClr val="00B050"/>
                </a:solidFill>
              </a:rPr>
              <a:t> = Kristus</a:t>
            </a:r>
            <a:r>
              <a:rPr lang="en-US" sz="3600" b="1" smtClean="0">
                <a:solidFill>
                  <a:schemeClr val="bg1"/>
                </a:solidFill>
              </a:rPr>
              <a:t/>
            </a:r>
            <a:br>
              <a:rPr lang="en-US" sz="3600" b="1" smtClean="0">
                <a:solidFill>
                  <a:schemeClr val="bg1"/>
                </a:solidFill>
              </a:rPr>
            </a:br>
            <a:r>
              <a:rPr lang="en-US" sz="3600" b="1">
                <a:solidFill>
                  <a:schemeClr val="bg1"/>
                </a:solidFill>
              </a:rPr>
              <a:t/>
            </a:r>
            <a:br>
              <a:rPr lang="en-US" sz="3600" b="1">
                <a:solidFill>
                  <a:schemeClr val="bg1"/>
                </a:solidFill>
              </a:rPr>
            </a:br>
            <a:r>
              <a:rPr lang="en-US" sz="3600" b="1">
                <a:solidFill>
                  <a:srgbClr val="0070C0"/>
                </a:solidFill>
                <a:latin typeface="Georgia" panose="02040502050405020303" pitchFamily="18" charset="0"/>
              </a:rPr>
              <a:t>  </a:t>
            </a:r>
            <a:r>
              <a:rPr lang="en-US" sz="3600" b="1">
                <a:solidFill>
                  <a:srgbClr val="C00000"/>
                </a:solidFill>
                <a:latin typeface="Georgia" panose="02040502050405020303" pitchFamily="18" charset="0"/>
              </a:rPr>
              <a:t>IH</a:t>
            </a:r>
            <a:r>
              <a:rPr lang="el-GR" sz="3600" b="1" smtClean="0">
                <a:solidFill>
                  <a:srgbClr val="C00000"/>
                </a:solidFill>
                <a:latin typeface="Georgia" panose="02040502050405020303" pitchFamily="18" charset="0"/>
              </a:rPr>
              <a:t>Σ</a:t>
            </a:r>
            <a:r>
              <a:rPr lang="en-US" sz="3600" b="1" smtClean="0">
                <a:solidFill>
                  <a:srgbClr val="0070C0"/>
                </a:solidFill>
                <a:latin typeface="Georgia" panose="02040502050405020303" pitchFamily="18" charset="0"/>
              </a:rPr>
              <a:t>      </a:t>
            </a:r>
            <a:r>
              <a:rPr lang="el-GR" sz="3600" b="1" smtClean="0">
                <a:solidFill>
                  <a:srgbClr val="C00000"/>
                </a:solidFill>
                <a:latin typeface="Georgia" panose="02040502050405020303" pitchFamily="18" charset="0"/>
              </a:rPr>
              <a:t>ΙΗΣ</a:t>
            </a:r>
            <a:r>
              <a:rPr lang="el-GR" sz="3600" b="1" smtClean="0">
                <a:solidFill>
                  <a:srgbClr val="0070C0"/>
                </a:solidFill>
                <a:latin typeface="Georgia" panose="02040502050405020303" pitchFamily="18" charset="0"/>
              </a:rPr>
              <a:t>ΟΥΣ</a:t>
            </a:r>
            <a:r>
              <a:rPr lang="en-US" sz="3600" b="1" smtClean="0">
                <a:solidFill>
                  <a:srgbClr val="0070C0"/>
                </a:solidFill>
                <a:latin typeface="Georgia" panose="02040502050405020303" pitchFamily="18" charset="0"/>
              </a:rPr>
              <a:t> = </a:t>
            </a:r>
            <a:r>
              <a:rPr lang="el-GR" b="1">
                <a:solidFill>
                  <a:srgbClr val="C00000"/>
                </a:solidFill>
                <a:latin typeface="Georgia" panose="02040502050405020303" pitchFamily="18" charset="0"/>
              </a:rPr>
              <a:t>Ιησ</a:t>
            </a:r>
            <a:r>
              <a:rPr lang="el-GR">
                <a:latin typeface="Georgia" panose="02040502050405020303" pitchFamily="18" charset="0"/>
              </a:rPr>
              <a:t>ούς</a:t>
            </a:r>
            <a:r>
              <a:rPr lang="en-US" sz="3600" b="1" smtClean="0">
                <a:solidFill>
                  <a:srgbClr val="0070C0"/>
                </a:solidFill>
                <a:latin typeface="Georgia" panose="02040502050405020303" pitchFamily="18" charset="0"/>
              </a:rPr>
              <a:t>          </a:t>
            </a:r>
            <a:r>
              <a:rPr lang="en-US" sz="3600" b="1" smtClean="0">
                <a:solidFill>
                  <a:schemeClr val="bg1"/>
                </a:solidFill>
              </a:rPr>
              <a:t/>
            </a:r>
            <a:br>
              <a:rPr lang="en-US" sz="3600" b="1" smtClean="0">
                <a:solidFill>
                  <a:schemeClr val="bg1"/>
                </a:solidFill>
              </a:rPr>
            </a:br>
            <a:r>
              <a:rPr lang="en-US" sz="3600" b="1">
                <a:solidFill>
                  <a:schemeClr val="bg1"/>
                </a:solidFill>
              </a:rPr>
              <a:t> </a:t>
            </a:r>
            <a:r>
              <a:rPr lang="en-US" sz="3600" b="1" smtClean="0">
                <a:solidFill>
                  <a:schemeClr val="bg1"/>
                </a:solidFill>
              </a:rPr>
              <a:t>                                         </a:t>
            </a:r>
            <a:br>
              <a:rPr lang="en-US" sz="3600" b="1" smtClean="0">
                <a:solidFill>
                  <a:schemeClr val="bg1"/>
                </a:solidFill>
              </a:rPr>
            </a:br>
            <a:r>
              <a:rPr lang="en-US" sz="3600" b="1">
                <a:solidFill>
                  <a:schemeClr val="bg1"/>
                </a:solidFill>
              </a:rPr>
              <a:t> </a:t>
            </a:r>
            <a:r>
              <a:rPr lang="en-US" sz="3600" b="1" smtClean="0">
                <a:solidFill>
                  <a:schemeClr val="bg1"/>
                </a:solidFill>
              </a:rPr>
              <a:t>                             </a:t>
            </a:r>
            <a:endParaRPr lang="en-US" sz="3600" b="1" dirty="0">
              <a:solidFill>
                <a:schemeClr val="bg1"/>
              </a:solidFill>
            </a:endParaRPr>
          </a:p>
        </p:txBody>
      </p:sp>
      <p:pic>
        <p:nvPicPr>
          <p:cNvPr id="3" name="그림 2"/>
          <p:cNvPicPr>
            <a:picLocks noChangeAspect="1"/>
          </p:cNvPicPr>
          <p:nvPr/>
        </p:nvPicPr>
        <p:blipFill>
          <a:blip r:embed="rId3"/>
          <a:stretch>
            <a:fillRect/>
          </a:stretch>
        </p:blipFill>
        <p:spPr>
          <a:xfrm>
            <a:off x="6516216" y="3147814"/>
            <a:ext cx="2376264" cy="1793000"/>
          </a:xfrm>
          <a:prstGeom prst="rect">
            <a:avLst/>
          </a:prstGeom>
        </p:spPr>
      </p:pic>
      <p:pic>
        <p:nvPicPr>
          <p:cNvPr id="1028" name="Picture 4" descr="https://upload.wikimedia.org/wikipedia/commons/thumb/8/85/Ichthus.svg/1920px-Ichthus.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1059582"/>
            <a:ext cx="2040161" cy="1020081"/>
          </a:xfrm>
          <a:prstGeom prst="rect">
            <a:avLst/>
          </a:prstGeom>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xtLst>
            <a:ext uri="{909E8E84-426E-40DD-AFC4-6F175D3DCCD1}">
              <a14:hiddenFill xmlns:a14="http://schemas.microsoft.com/office/drawing/2010/main">
                <a:solidFill>
                  <a:srgbClr val="FFFFFF"/>
                </a:solidFill>
              </a14:hiddenFill>
            </a:ext>
          </a:extLst>
        </p:spPr>
      </p:pic>
      <p:pic>
        <p:nvPicPr>
          <p:cNvPr id="1030" name="Picture 6" descr="https://upload.wikimedia.org/wikipedia/commons/thumb/5/50/Sarcophage_de_Drausin_03_chrisme.jpg/100px-Sarcophage_de_Drausin_03_chrism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3124316"/>
            <a:ext cx="952500" cy="923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9885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smtClean="0">
                <a:solidFill>
                  <a:srgbClr val="002060"/>
                </a:solidFill>
              </a:rPr>
              <a:t>&lt;Pemandangan </a:t>
            </a:r>
            <a:r>
              <a:rPr lang="en-US" sz="4000" b="1" dirty="0" err="1" smtClean="0">
                <a:solidFill>
                  <a:srgbClr val="002060"/>
                </a:solidFill>
              </a:rPr>
              <a:t>Gunung</a:t>
            </a:r>
            <a:r>
              <a:rPr lang="en-US" sz="4000" b="1" dirty="0" smtClean="0">
                <a:solidFill>
                  <a:srgbClr val="002060"/>
                </a:solidFill>
              </a:rPr>
              <a:t> </a:t>
            </a:r>
            <a:r>
              <a:rPr lang="en-US" sz="4000" b="1" dirty="0" err="1" smtClean="0">
                <a:solidFill>
                  <a:srgbClr val="002060"/>
                </a:solidFill>
              </a:rPr>
              <a:t>Wahyu</a:t>
            </a:r>
            <a:r>
              <a:rPr lang="en-US" sz="4000" b="1" dirty="0" smtClean="0">
                <a:solidFill>
                  <a:srgbClr val="002060"/>
                </a:solidFill>
              </a:rPr>
              <a:t>&gt;</a:t>
            </a:r>
            <a:r>
              <a:rPr lang="en-US" sz="4000" b="1" dirty="0">
                <a:solidFill>
                  <a:srgbClr val="002060"/>
                </a:solidFill>
              </a:rPr>
              <a:t/>
            </a:r>
            <a:br>
              <a:rPr lang="en-US" sz="4000" b="1" dirty="0">
                <a:solidFill>
                  <a:srgbClr val="002060"/>
                </a:solidFill>
              </a:rPr>
            </a:br>
            <a:r>
              <a:rPr lang="en-US" sz="3600" b="1" dirty="0" err="1" smtClean="0">
                <a:solidFill>
                  <a:schemeClr val="bg1"/>
                </a:solidFill>
              </a:rPr>
              <a:t>Rasul</a:t>
            </a:r>
            <a:r>
              <a:rPr lang="en-US" sz="3600" b="1" dirty="0" smtClean="0">
                <a:solidFill>
                  <a:schemeClr val="bg1"/>
                </a:solidFill>
              </a:rPr>
              <a:t> </a:t>
            </a:r>
            <a:r>
              <a:rPr lang="en-US" sz="3600" b="1" dirty="0" err="1" smtClean="0">
                <a:solidFill>
                  <a:schemeClr val="bg1"/>
                </a:solidFill>
              </a:rPr>
              <a:t>Yohanes</a:t>
            </a:r>
            <a:r>
              <a:rPr lang="en-US" sz="3600" b="1" dirty="0" smtClean="0">
                <a:solidFill>
                  <a:schemeClr val="bg1"/>
                </a:solidFill>
              </a:rPr>
              <a:t> </a:t>
            </a:r>
            <a:r>
              <a:rPr lang="en-US" sz="3600" b="1" dirty="0" err="1" smtClean="0">
                <a:solidFill>
                  <a:schemeClr val="bg1"/>
                </a:solidFill>
              </a:rPr>
              <a:t>menulis</a:t>
            </a:r>
            <a:r>
              <a:rPr lang="en-US" sz="3600" b="1" dirty="0" smtClean="0">
                <a:solidFill>
                  <a:schemeClr val="bg1"/>
                </a:solidFill>
              </a:rPr>
              <a:t> </a:t>
            </a:r>
            <a:r>
              <a:rPr lang="en-US" sz="3600" b="1" dirty="0" err="1" smtClean="0">
                <a:solidFill>
                  <a:schemeClr val="bg1"/>
                </a:solidFill>
              </a:rPr>
              <a:t>kitab</a:t>
            </a:r>
            <a:r>
              <a:rPr lang="en-US" sz="3600" b="1" dirty="0" smtClean="0">
                <a:solidFill>
                  <a:schemeClr val="bg1"/>
                </a:solidFill>
              </a:rPr>
              <a:t> </a:t>
            </a:r>
            <a:r>
              <a:rPr lang="en-US" sz="3600" b="1" dirty="0" err="1" smtClean="0">
                <a:solidFill>
                  <a:schemeClr val="bg1"/>
                </a:solidFill>
              </a:rPr>
              <a:t>Wahyu</a:t>
            </a:r>
            <a:r>
              <a:rPr lang="en-US" sz="3600" b="1" dirty="0" smtClean="0">
                <a:solidFill>
                  <a:schemeClr val="bg1"/>
                </a:solidFill>
              </a:rPr>
              <a:t> </a:t>
            </a:r>
            <a:r>
              <a:rPr lang="en-US" sz="3600" b="1" smtClean="0">
                <a:solidFill>
                  <a:schemeClr val="bg1"/>
                </a:solidFill>
              </a:rPr>
              <a:t>ini seketika </a:t>
            </a:r>
            <a:r>
              <a:rPr lang="en-US" sz="3600" b="1" dirty="0">
                <a:solidFill>
                  <a:schemeClr val="bg1"/>
                </a:solidFill>
              </a:rPr>
              <a:t>orang </a:t>
            </a:r>
            <a:r>
              <a:rPr lang="en-US" sz="3600" b="1">
                <a:solidFill>
                  <a:schemeClr val="bg1"/>
                </a:solidFill>
              </a:rPr>
              <a:t>Kristian </a:t>
            </a:r>
            <a:r>
              <a:rPr lang="en-US" sz="3600" b="1" smtClean="0">
                <a:solidFill>
                  <a:schemeClr val="bg1"/>
                </a:solidFill>
              </a:rPr>
              <a:t>dianiayai </a:t>
            </a:r>
            <a:r>
              <a:rPr lang="en-US" sz="3600" b="1" dirty="0" err="1">
                <a:solidFill>
                  <a:schemeClr val="bg1"/>
                </a:solidFill>
              </a:rPr>
              <a:t>kerana</a:t>
            </a:r>
            <a:r>
              <a:rPr lang="en-US" sz="3600" b="1" dirty="0">
                <a:solidFill>
                  <a:schemeClr val="bg1"/>
                </a:solidFill>
              </a:rPr>
              <a:t> </a:t>
            </a:r>
            <a:r>
              <a:rPr lang="en-US" sz="3600" b="1" dirty="0" err="1">
                <a:solidFill>
                  <a:schemeClr val="bg1"/>
                </a:solidFill>
              </a:rPr>
              <a:t>kepercayaan</a:t>
            </a:r>
            <a:r>
              <a:rPr lang="en-US" sz="3600" b="1" dirty="0">
                <a:solidFill>
                  <a:schemeClr val="bg1"/>
                </a:solidFill>
              </a:rPr>
              <a:t> mereka kepada Yesus Kristus sebagai </a:t>
            </a:r>
            <a:r>
              <a:rPr lang="en-US" sz="3600" b="1" dirty="0" smtClean="0">
                <a:solidFill>
                  <a:schemeClr val="bg1"/>
                </a:solidFill>
              </a:rPr>
              <a:t>Tuhan dalam </a:t>
            </a:r>
            <a:r>
              <a:rPr lang="en-US" sz="3600" b="1" smtClean="0"/>
              <a:t>Abad ke-1 (90an T.M.).</a:t>
            </a:r>
            <a:r>
              <a:rPr lang="en-US" sz="3600" b="1" dirty="0">
                <a:solidFill>
                  <a:schemeClr val="bg1"/>
                </a:solidFill>
              </a:rPr>
              <a:t/>
            </a:r>
            <a:br>
              <a:rPr lang="en-US" sz="3600" b="1" dirty="0">
                <a:solidFill>
                  <a:schemeClr val="bg1"/>
                </a:solidFill>
              </a:rPr>
            </a:br>
            <a:r>
              <a:rPr lang="en-US" sz="3600" b="1" dirty="0" err="1" smtClean="0">
                <a:solidFill>
                  <a:schemeClr val="bg1"/>
                </a:solidFill>
              </a:rPr>
              <a:t>Supaya</a:t>
            </a:r>
            <a:r>
              <a:rPr lang="en-US" sz="3600" b="1" dirty="0" smtClean="0">
                <a:solidFill>
                  <a:schemeClr val="bg1"/>
                </a:solidFill>
              </a:rPr>
              <a:t> dia </a:t>
            </a:r>
            <a:r>
              <a:rPr lang="en-US" sz="3600" b="1" dirty="0" err="1" smtClean="0">
                <a:solidFill>
                  <a:schemeClr val="bg1"/>
                </a:solidFill>
              </a:rPr>
              <a:t>ingin</a:t>
            </a:r>
            <a:r>
              <a:rPr lang="en-US" sz="3600" b="1" dirty="0" smtClean="0">
                <a:solidFill>
                  <a:schemeClr val="bg1"/>
                </a:solidFill>
              </a:rPr>
              <a:t> </a:t>
            </a:r>
            <a:r>
              <a:rPr lang="en-US" sz="3600" b="1" smtClean="0">
                <a:solidFill>
                  <a:schemeClr val="bg1"/>
                </a:solidFill>
              </a:rPr>
              <a:t>memberikan pengharapan </a:t>
            </a:r>
            <a:r>
              <a:rPr lang="en-US" sz="3600" b="1" dirty="0">
                <a:solidFill>
                  <a:schemeClr val="bg1"/>
                </a:solidFill>
              </a:rPr>
              <a:t>dan </a:t>
            </a:r>
            <a:r>
              <a:rPr lang="en-US" sz="3600" b="1" dirty="0" err="1" smtClean="0">
                <a:solidFill>
                  <a:schemeClr val="bg1"/>
                </a:solidFill>
              </a:rPr>
              <a:t>galakan</a:t>
            </a:r>
            <a:r>
              <a:rPr lang="en-US" sz="3600" b="1" dirty="0" smtClean="0">
                <a:solidFill>
                  <a:schemeClr val="bg1"/>
                </a:solidFill>
              </a:rPr>
              <a:t> </a:t>
            </a:r>
            <a:r>
              <a:rPr lang="en-US" sz="3600" b="1">
                <a:solidFill>
                  <a:schemeClr val="bg1"/>
                </a:solidFill>
              </a:rPr>
              <a:t>kepada </a:t>
            </a:r>
            <a:r>
              <a:rPr lang="en-US" sz="3600" b="1" smtClean="0">
                <a:solidFill>
                  <a:schemeClr val="bg1"/>
                </a:solidFill>
              </a:rPr>
              <a:t>para pembacanya </a:t>
            </a:r>
            <a:r>
              <a:rPr lang="en-US" sz="3600" b="1" smtClean="0">
                <a:solidFill>
                  <a:srgbClr val="FF0000"/>
                </a:solidFill>
              </a:rPr>
              <a:t>(Orang Percaya yang sedang menghadapi penganiayaan oleh Empayar Rom).</a:t>
            </a:r>
            <a:endParaRPr lang="en-US" altLang="ko-KR" sz="3600" b="1" dirty="0">
              <a:solidFill>
                <a:srgbClr val="FF0000"/>
              </a:solidFill>
            </a:endParaRPr>
          </a:p>
        </p:txBody>
      </p:sp>
    </p:spTree>
    <p:extLst>
      <p:ext uri="{BB962C8B-B14F-4D97-AF65-F5344CB8AC3E}">
        <p14:creationId xmlns:p14="http://schemas.microsoft.com/office/powerpoint/2010/main" val="32190165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smtClean="0">
                <a:solidFill>
                  <a:schemeClr val="bg1"/>
                </a:solidFill>
              </a:rPr>
              <a:t>Satu </a:t>
            </a:r>
            <a:r>
              <a:rPr lang="en-US" sz="3600" b="1" dirty="0" err="1" smtClean="0">
                <a:solidFill>
                  <a:schemeClr val="bg1"/>
                </a:solidFill>
              </a:rPr>
              <a:t>golongan</a:t>
            </a:r>
            <a:r>
              <a:rPr lang="en-US" sz="3600" b="1" dirty="0" smtClean="0">
                <a:solidFill>
                  <a:schemeClr val="bg1"/>
                </a:solidFill>
              </a:rPr>
              <a:t> dibentuk </a:t>
            </a:r>
            <a:r>
              <a:rPr lang="en-US" sz="3600" b="1" dirty="0">
                <a:solidFill>
                  <a:schemeClr val="bg1"/>
                </a:solidFill>
              </a:rPr>
              <a:t>untuk </a:t>
            </a:r>
            <a:r>
              <a:rPr lang="en-US" sz="3600" b="1" dirty="0">
                <a:solidFill>
                  <a:srgbClr val="FF0000"/>
                </a:solidFill>
              </a:rPr>
              <a:t>"</a:t>
            </a:r>
            <a:r>
              <a:rPr lang="en-US" sz="3600" b="1" dirty="0" err="1">
                <a:solidFill>
                  <a:srgbClr val="FF0000"/>
                </a:solidFill>
              </a:rPr>
              <a:t>menjaga</a:t>
            </a:r>
            <a:r>
              <a:rPr lang="en-US" sz="3600" b="1" dirty="0">
                <a:solidFill>
                  <a:srgbClr val="FF0000"/>
                </a:solidFill>
              </a:rPr>
              <a:t> </a:t>
            </a:r>
            <a:r>
              <a:rPr lang="en-US" sz="3600" b="1" dirty="0" err="1" smtClean="0">
                <a:solidFill>
                  <a:srgbClr val="FF0000"/>
                </a:solidFill>
              </a:rPr>
              <a:t>kesejatian</a:t>
            </a:r>
            <a:r>
              <a:rPr lang="en-US" sz="3600" b="1" dirty="0" smtClean="0">
                <a:solidFill>
                  <a:srgbClr val="FF0000"/>
                </a:solidFill>
              </a:rPr>
              <a:t> </a:t>
            </a:r>
            <a:r>
              <a:rPr lang="en-US" sz="3600" b="1" dirty="0" err="1" smtClean="0">
                <a:solidFill>
                  <a:srgbClr val="FF0000"/>
                </a:solidFill>
              </a:rPr>
              <a:t>hukum</a:t>
            </a:r>
            <a:r>
              <a:rPr lang="en-US" sz="3600" b="1" dirty="0" smtClean="0">
                <a:solidFill>
                  <a:srgbClr val="FF0000"/>
                </a:solidFill>
              </a:rPr>
              <a:t> </a:t>
            </a:r>
            <a:r>
              <a:rPr lang="en-US" sz="3600" b="1" dirty="0" err="1">
                <a:solidFill>
                  <a:srgbClr val="FF0000"/>
                </a:solidFill>
              </a:rPr>
              <a:t>T</a:t>
            </a:r>
            <a:r>
              <a:rPr lang="en-US" sz="3600" b="1" dirty="0" err="1" smtClean="0">
                <a:solidFill>
                  <a:srgbClr val="FF0000"/>
                </a:solidFill>
              </a:rPr>
              <a:t>aurat</a:t>
            </a:r>
            <a:r>
              <a:rPr lang="en-US" sz="3600" b="1" dirty="0" smtClean="0">
                <a:solidFill>
                  <a:srgbClr val="FF0000"/>
                </a:solidFill>
              </a:rPr>
              <a:t>"</a:t>
            </a:r>
            <a:r>
              <a:rPr lang="en-US" sz="3600" b="1" dirty="0" smtClean="0">
                <a:solidFill>
                  <a:schemeClr val="bg1"/>
                </a:solidFill>
              </a:rPr>
              <a:t>, </a:t>
            </a:r>
            <a:r>
              <a:rPr lang="en-US" sz="3600" b="1" dirty="0">
                <a:solidFill>
                  <a:schemeClr val="bg1"/>
                </a:solidFill>
              </a:rPr>
              <a:t>yang kemudian menjadi </a:t>
            </a:r>
            <a:r>
              <a:rPr lang="en-US" sz="3600" b="1" dirty="0">
                <a:solidFill>
                  <a:srgbClr val="FF0000"/>
                </a:solidFill>
              </a:rPr>
              <a:t>orang </a:t>
            </a:r>
            <a:r>
              <a:rPr lang="en-US" sz="3600" b="1" err="1" smtClean="0">
                <a:solidFill>
                  <a:srgbClr val="FF0000"/>
                </a:solidFill>
              </a:rPr>
              <a:t>Farisi</a:t>
            </a:r>
            <a:r>
              <a:rPr lang="en-US" sz="3600" b="1" smtClean="0">
                <a:solidFill>
                  <a:srgbClr val="FF0000"/>
                </a:solidFill>
              </a:rPr>
              <a:t> </a:t>
            </a:r>
            <a:r>
              <a:rPr lang="en-US" sz="3600" b="1" smtClean="0">
                <a:solidFill>
                  <a:schemeClr val="bg1"/>
                </a:solidFill>
              </a:rPr>
              <a:t>sejak </a:t>
            </a:r>
            <a:r>
              <a:rPr lang="en-US" sz="3600" b="1" dirty="0" smtClean="0">
                <a:solidFill>
                  <a:schemeClr val="bg1"/>
                </a:solidFill>
              </a:rPr>
              <a:t>zaman Ezra.</a:t>
            </a:r>
            <a:br>
              <a:rPr lang="en-US" sz="3600" b="1" dirty="0" smtClean="0">
                <a:solidFill>
                  <a:schemeClr val="bg1"/>
                </a:solidFill>
              </a:rPr>
            </a:br>
            <a:r>
              <a:rPr lang="en-US" sz="3600" b="1" dirty="0" smtClean="0">
                <a:solidFill>
                  <a:schemeClr val="bg1"/>
                </a:solidFill>
              </a:rPr>
              <a:t>Orang </a:t>
            </a:r>
            <a:r>
              <a:rPr lang="en-US" sz="3600" b="1" dirty="0" err="1">
                <a:solidFill>
                  <a:schemeClr val="bg1"/>
                </a:solidFill>
              </a:rPr>
              <a:t>Farisi</a:t>
            </a:r>
            <a:r>
              <a:rPr lang="en-US" sz="3600" b="1" dirty="0">
                <a:solidFill>
                  <a:schemeClr val="bg1"/>
                </a:solidFill>
              </a:rPr>
              <a:t> </a:t>
            </a:r>
            <a:r>
              <a:rPr lang="en-US" sz="3600" b="1" dirty="0" err="1" smtClean="0">
                <a:solidFill>
                  <a:schemeClr val="bg1"/>
                </a:solidFill>
              </a:rPr>
              <a:t>ingin</a:t>
            </a:r>
            <a:r>
              <a:rPr lang="en-US" sz="3600" b="1" dirty="0" smtClean="0">
                <a:solidFill>
                  <a:schemeClr val="bg1"/>
                </a:solidFill>
              </a:rPr>
              <a:t> </a:t>
            </a:r>
            <a:r>
              <a:rPr lang="en-US" sz="3600" b="1" dirty="0" err="1" smtClean="0">
                <a:solidFill>
                  <a:schemeClr val="bg1"/>
                </a:solidFill>
              </a:rPr>
              <a:t>menghalau</a:t>
            </a:r>
            <a:r>
              <a:rPr lang="en-US" sz="3600" b="1" dirty="0" smtClean="0">
                <a:solidFill>
                  <a:schemeClr val="bg1"/>
                </a:solidFill>
              </a:rPr>
              <a:t> </a:t>
            </a:r>
            <a:r>
              <a:rPr lang="en-US" sz="3600" b="1" dirty="0" err="1" smtClean="0">
                <a:solidFill>
                  <a:schemeClr val="bg1"/>
                </a:solidFill>
              </a:rPr>
              <a:t>pasukan</a:t>
            </a:r>
            <a:r>
              <a:rPr lang="en-US" sz="3600" b="1" dirty="0" smtClean="0">
                <a:solidFill>
                  <a:schemeClr val="bg1"/>
                </a:solidFill>
              </a:rPr>
              <a:t> </a:t>
            </a:r>
            <a:r>
              <a:rPr lang="en-US" sz="3600" b="1" dirty="0" err="1" smtClean="0">
                <a:solidFill>
                  <a:schemeClr val="bg1"/>
                </a:solidFill>
              </a:rPr>
              <a:t>Tentera</a:t>
            </a:r>
            <a:r>
              <a:rPr lang="en-US" sz="3600" b="1" dirty="0" smtClean="0">
                <a:solidFill>
                  <a:schemeClr val="bg1"/>
                </a:solidFill>
              </a:rPr>
              <a:t> Roma dari </a:t>
            </a:r>
            <a:r>
              <a:rPr lang="en-US" sz="3600" b="1" dirty="0" err="1" smtClean="0">
                <a:solidFill>
                  <a:schemeClr val="bg1"/>
                </a:solidFill>
              </a:rPr>
              <a:t>Yudea</a:t>
            </a:r>
            <a:r>
              <a:rPr lang="en-US" sz="3600" b="1" dirty="0" smtClean="0">
                <a:solidFill>
                  <a:schemeClr val="bg1"/>
                </a:solidFill>
              </a:rPr>
              <a:t>, </a:t>
            </a:r>
            <a:r>
              <a:rPr lang="en-US" sz="3600" b="1" dirty="0">
                <a:solidFill>
                  <a:schemeClr val="bg1"/>
                </a:solidFill>
              </a:rPr>
              <a:t>dan mereka menentang budaya Yunani  dengan </a:t>
            </a:r>
            <a:r>
              <a:rPr lang="en-US" sz="3600" b="1" dirty="0" err="1" smtClean="0">
                <a:solidFill>
                  <a:schemeClr val="bg1"/>
                </a:solidFill>
              </a:rPr>
              <a:t>keras</a:t>
            </a:r>
            <a:r>
              <a:rPr lang="en-US" sz="3600" b="1" dirty="0" smtClean="0">
                <a:solidFill>
                  <a:schemeClr val="bg1"/>
                </a:solidFill>
              </a:rPr>
              <a:t>.</a:t>
            </a:r>
            <a:endParaRPr lang="en-US" altLang="ko-KR" sz="3600" b="1" dirty="0">
              <a:solidFill>
                <a:schemeClr val="bg1"/>
              </a:solidFill>
            </a:endParaRPr>
          </a:p>
        </p:txBody>
      </p:sp>
    </p:spTree>
    <p:extLst>
      <p:ext uri="{BB962C8B-B14F-4D97-AF65-F5344CB8AC3E}">
        <p14:creationId xmlns:p14="http://schemas.microsoft.com/office/powerpoint/2010/main" val="2851819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err="1">
                <a:solidFill>
                  <a:schemeClr val="bg1"/>
                </a:solidFill>
              </a:rPr>
              <a:t>Perang</a:t>
            </a:r>
            <a:r>
              <a:rPr lang="en-US" sz="3600" b="1" dirty="0">
                <a:solidFill>
                  <a:schemeClr val="bg1"/>
                </a:solidFill>
              </a:rPr>
              <a:t> </a:t>
            </a:r>
            <a:r>
              <a:rPr lang="en-US" sz="3600" b="1" dirty="0" err="1">
                <a:solidFill>
                  <a:schemeClr val="bg1"/>
                </a:solidFill>
              </a:rPr>
              <a:t>Yahudi-Romawi</a:t>
            </a:r>
            <a:r>
              <a:rPr lang="en-US" sz="3600" b="1" dirty="0">
                <a:solidFill>
                  <a:schemeClr val="bg1"/>
                </a:solidFill>
              </a:rPr>
              <a:t> </a:t>
            </a:r>
            <a:r>
              <a:rPr lang="en-US" sz="3600" b="1" dirty="0" err="1">
                <a:solidFill>
                  <a:schemeClr val="bg1"/>
                </a:solidFill>
              </a:rPr>
              <a:t>Pertama</a:t>
            </a:r>
            <a:r>
              <a:rPr lang="en-US" sz="3600" b="1" dirty="0">
                <a:solidFill>
                  <a:schemeClr val="bg1"/>
                </a:solidFill>
              </a:rPr>
              <a:t> (66–73 </a:t>
            </a:r>
            <a:r>
              <a:rPr lang="en-US" sz="3600" b="1" dirty="0" smtClean="0">
                <a:solidFill>
                  <a:schemeClr val="bg1"/>
                </a:solidFill>
              </a:rPr>
              <a:t>T.M.) adalah </a:t>
            </a:r>
            <a:r>
              <a:rPr lang="en-US" sz="3600" b="1" dirty="0" err="1">
                <a:solidFill>
                  <a:schemeClr val="bg1"/>
                </a:solidFill>
              </a:rPr>
              <a:t>salah</a:t>
            </a:r>
            <a:r>
              <a:rPr lang="en-US" sz="3600" b="1" dirty="0">
                <a:solidFill>
                  <a:schemeClr val="bg1"/>
                </a:solidFill>
              </a:rPr>
              <a:t> satu dari </a:t>
            </a:r>
            <a:r>
              <a:rPr lang="en-US" sz="3600" b="1" dirty="0" err="1">
                <a:solidFill>
                  <a:schemeClr val="bg1"/>
                </a:solidFill>
              </a:rPr>
              <a:t>tiga</a:t>
            </a:r>
            <a:r>
              <a:rPr lang="en-US" sz="3600" b="1" dirty="0">
                <a:solidFill>
                  <a:schemeClr val="bg1"/>
                </a:solidFill>
              </a:rPr>
              <a:t> </a:t>
            </a:r>
            <a:r>
              <a:rPr lang="en-US" sz="3600" b="1" dirty="0" err="1">
                <a:solidFill>
                  <a:schemeClr val="bg1"/>
                </a:solidFill>
              </a:rPr>
              <a:t>pemberontakan</a:t>
            </a:r>
            <a:r>
              <a:rPr lang="en-US" sz="3600" b="1" dirty="0">
                <a:solidFill>
                  <a:schemeClr val="bg1"/>
                </a:solidFill>
              </a:rPr>
              <a:t> </a:t>
            </a:r>
            <a:r>
              <a:rPr lang="en-US" sz="3600" b="1" dirty="0" err="1">
                <a:solidFill>
                  <a:schemeClr val="bg1"/>
                </a:solidFill>
              </a:rPr>
              <a:t>besar</a:t>
            </a:r>
            <a:r>
              <a:rPr lang="en-US" sz="3600" b="1" dirty="0">
                <a:solidFill>
                  <a:schemeClr val="bg1"/>
                </a:solidFill>
              </a:rPr>
              <a:t> </a:t>
            </a:r>
            <a:r>
              <a:rPr lang="en-US" sz="3600" b="1" dirty="0" err="1">
                <a:solidFill>
                  <a:schemeClr val="bg1"/>
                </a:solidFill>
              </a:rPr>
              <a:t>Yahudi</a:t>
            </a:r>
            <a:r>
              <a:rPr lang="en-US" sz="3600" b="1" dirty="0">
                <a:solidFill>
                  <a:schemeClr val="bg1"/>
                </a:solidFill>
              </a:rPr>
              <a:t> di </a:t>
            </a:r>
            <a:r>
              <a:rPr lang="en-US" sz="3600" b="1" dirty="0" smtClean="0">
                <a:solidFill>
                  <a:schemeClr val="bg1"/>
                </a:solidFill>
              </a:rPr>
              <a:t>Wilayah </a:t>
            </a:r>
            <a:r>
              <a:rPr lang="en-US" sz="3600" b="1" dirty="0" err="1" smtClean="0">
                <a:solidFill>
                  <a:schemeClr val="bg1"/>
                </a:solidFill>
              </a:rPr>
              <a:t>Yudea</a:t>
            </a:r>
            <a:r>
              <a:rPr lang="en-US" sz="3600" b="1" dirty="0" smtClean="0">
                <a:solidFill>
                  <a:schemeClr val="bg1"/>
                </a:solidFill>
              </a:rPr>
              <a:t> </a:t>
            </a:r>
            <a:r>
              <a:rPr lang="en-US" sz="3600" b="1" dirty="0">
                <a:solidFill>
                  <a:schemeClr val="bg1"/>
                </a:solidFill>
              </a:rPr>
              <a:t>terhadap </a:t>
            </a:r>
            <a:r>
              <a:rPr lang="en-US" sz="3600" b="1" dirty="0" err="1">
                <a:solidFill>
                  <a:schemeClr val="bg1"/>
                </a:solidFill>
              </a:rPr>
              <a:t>Kekaisaran</a:t>
            </a:r>
            <a:r>
              <a:rPr lang="en-US" sz="3600" b="1" dirty="0">
                <a:solidFill>
                  <a:schemeClr val="bg1"/>
                </a:solidFill>
              </a:rPr>
              <a:t> </a:t>
            </a:r>
            <a:r>
              <a:rPr lang="en-US" sz="3600" b="1" dirty="0" err="1">
                <a:solidFill>
                  <a:schemeClr val="bg1"/>
                </a:solidFill>
              </a:rPr>
              <a:t>Romawi</a:t>
            </a:r>
            <a:r>
              <a:rPr lang="en-US" sz="3600" b="1" dirty="0" smtClean="0">
                <a:solidFill>
                  <a:schemeClr val="bg1"/>
                </a:solidFill>
              </a:rPr>
              <a:t>.</a:t>
            </a:r>
            <a:r>
              <a:rPr lang="en-US" sz="3600" b="1" dirty="0">
                <a:solidFill>
                  <a:schemeClr val="bg1"/>
                </a:solidFill>
              </a:rPr>
              <a:t/>
            </a:r>
            <a:br>
              <a:rPr lang="en-US" sz="3600" b="1" dirty="0">
                <a:solidFill>
                  <a:schemeClr val="bg1"/>
                </a:solidFill>
              </a:rPr>
            </a:br>
            <a:r>
              <a:rPr lang="en-US" sz="3600" b="1" dirty="0">
                <a:solidFill>
                  <a:schemeClr val="bg1"/>
                </a:solidFill>
              </a:rPr>
              <a:t>Satu </a:t>
            </a:r>
            <a:r>
              <a:rPr lang="en-US" sz="3600" b="1" dirty="0" err="1">
                <a:solidFill>
                  <a:schemeClr val="bg1"/>
                </a:solidFill>
              </a:rPr>
              <a:t>ketika</a:t>
            </a:r>
            <a:r>
              <a:rPr lang="en-US" sz="3600" b="1">
                <a:solidFill>
                  <a:schemeClr val="bg1"/>
                </a:solidFill>
              </a:rPr>
              <a:t> </a:t>
            </a:r>
            <a:r>
              <a:rPr lang="en-US" sz="3600" b="1" smtClean="0">
                <a:solidFill>
                  <a:schemeClr val="bg1"/>
                </a:solidFill>
              </a:rPr>
              <a:t>(66 T.M</a:t>
            </a:r>
            <a:r>
              <a:rPr lang="en-US" sz="3600" b="1" dirty="0" smtClean="0">
                <a:solidFill>
                  <a:schemeClr val="bg1"/>
                </a:solidFill>
              </a:rPr>
              <a:t>.) </a:t>
            </a:r>
            <a:r>
              <a:rPr lang="en-US" sz="3600" b="1" dirty="0" err="1">
                <a:solidFill>
                  <a:schemeClr val="bg1"/>
                </a:solidFill>
              </a:rPr>
              <a:t>Florus</a:t>
            </a:r>
            <a:r>
              <a:rPr lang="en-US" sz="3600" b="1" dirty="0">
                <a:solidFill>
                  <a:schemeClr val="bg1"/>
                </a:solidFill>
              </a:rPr>
              <a:t> yang </a:t>
            </a:r>
            <a:r>
              <a:rPr lang="en-US" sz="3600" b="1" dirty="0" err="1">
                <a:solidFill>
                  <a:schemeClr val="bg1"/>
                </a:solidFill>
              </a:rPr>
              <a:t>gila</a:t>
            </a:r>
            <a:r>
              <a:rPr lang="en-US" sz="3600" b="1" dirty="0">
                <a:solidFill>
                  <a:schemeClr val="bg1"/>
                </a:solidFill>
              </a:rPr>
              <a:t> </a:t>
            </a:r>
            <a:r>
              <a:rPr lang="en-US" sz="3600" b="1" dirty="0" err="1">
                <a:solidFill>
                  <a:schemeClr val="bg1"/>
                </a:solidFill>
              </a:rPr>
              <a:t>harta</a:t>
            </a:r>
            <a:r>
              <a:rPr lang="en-US" sz="3600" b="1" dirty="0">
                <a:solidFill>
                  <a:schemeClr val="bg1"/>
                </a:solidFill>
              </a:rPr>
              <a:t> ini </a:t>
            </a:r>
            <a:r>
              <a:rPr lang="en-US" sz="3600" b="1" dirty="0" err="1">
                <a:solidFill>
                  <a:schemeClr val="bg1"/>
                </a:solidFill>
              </a:rPr>
              <a:t>menyerbu</a:t>
            </a:r>
            <a:r>
              <a:rPr lang="en-US" sz="3600" b="1" dirty="0">
                <a:solidFill>
                  <a:schemeClr val="bg1"/>
                </a:solidFill>
              </a:rPr>
              <a:t> </a:t>
            </a:r>
            <a:r>
              <a:rPr lang="en-US" sz="3600" b="1" dirty="0" err="1">
                <a:solidFill>
                  <a:schemeClr val="bg1"/>
                </a:solidFill>
              </a:rPr>
              <a:t>masuk</a:t>
            </a:r>
            <a:r>
              <a:rPr lang="en-US" sz="3600" b="1" dirty="0">
                <a:solidFill>
                  <a:schemeClr val="bg1"/>
                </a:solidFill>
              </a:rPr>
              <a:t> ke </a:t>
            </a:r>
            <a:r>
              <a:rPr lang="en-US" sz="3600" b="1" dirty="0" err="1">
                <a:solidFill>
                  <a:schemeClr val="bg1"/>
                </a:solidFill>
              </a:rPr>
              <a:t>Yerusalem</a:t>
            </a:r>
            <a:r>
              <a:rPr lang="en-US" sz="3600" b="1" dirty="0">
                <a:solidFill>
                  <a:schemeClr val="bg1"/>
                </a:solidFill>
              </a:rPr>
              <a:t>. </a:t>
            </a:r>
            <a:endParaRPr lang="en-US" altLang="ko-KR" sz="3600" b="1" dirty="0">
              <a:solidFill>
                <a:schemeClr val="bg1"/>
              </a:solidFill>
            </a:endParaRPr>
          </a:p>
        </p:txBody>
      </p:sp>
    </p:spTree>
    <p:extLst>
      <p:ext uri="{BB962C8B-B14F-4D97-AF65-F5344CB8AC3E}">
        <p14:creationId xmlns:p14="http://schemas.microsoft.com/office/powerpoint/2010/main" val="24025980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sv-SE" sz="3600" b="1" dirty="0" smtClean="0">
                <a:solidFill>
                  <a:schemeClr val="bg1"/>
                </a:solidFill>
              </a:rPr>
              <a:t>Dia </a:t>
            </a:r>
            <a:r>
              <a:rPr lang="sv-SE" sz="3600" b="1" dirty="0">
                <a:solidFill>
                  <a:schemeClr val="bg1"/>
                </a:solidFill>
              </a:rPr>
              <a:t>bersama pasukannya masuk ke dalam Bait Allah dan </a:t>
            </a:r>
            <a:r>
              <a:rPr lang="sv-SE" sz="3600" b="1" dirty="0" smtClean="0">
                <a:solidFill>
                  <a:schemeClr val="bg1"/>
                </a:solidFill>
              </a:rPr>
              <a:t>merompak peralatan-peralatan dari emas </a:t>
            </a:r>
            <a:r>
              <a:rPr lang="sv-SE" sz="3600" b="1" dirty="0">
                <a:solidFill>
                  <a:schemeClr val="bg1"/>
                </a:solidFill>
              </a:rPr>
              <a:t>di Bait Allah.</a:t>
            </a:r>
            <a:r>
              <a:rPr lang="en-US" sz="3600" b="1" dirty="0">
                <a:solidFill>
                  <a:schemeClr val="bg1"/>
                </a:solidFill>
              </a:rPr>
              <a:t/>
            </a:r>
            <a:br>
              <a:rPr lang="en-US" sz="3600" b="1" dirty="0">
                <a:solidFill>
                  <a:schemeClr val="bg1"/>
                </a:solidFill>
              </a:rPr>
            </a:br>
            <a:r>
              <a:rPr lang="en-US" sz="3600" b="1" dirty="0" err="1" smtClean="0">
                <a:solidFill>
                  <a:schemeClr val="bg1"/>
                </a:solidFill>
              </a:rPr>
              <a:t>Ketegangan</a:t>
            </a:r>
            <a:r>
              <a:rPr lang="en-US" sz="3600" b="1" dirty="0" smtClean="0">
                <a:solidFill>
                  <a:schemeClr val="bg1"/>
                </a:solidFill>
              </a:rPr>
              <a:t> </a:t>
            </a:r>
            <a:r>
              <a:rPr lang="en-US" sz="3600" b="1">
                <a:solidFill>
                  <a:schemeClr val="bg1"/>
                </a:solidFill>
              </a:rPr>
              <a:t>agama </a:t>
            </a:r>
            <a:r>
              <a:rPr lang="en-US" sz="3600" b="1" smtClean="0">
                <a:solidFill>
                  <a:schemeClr val="bg1"/>
                </a:solidFill>
              </a:rPr>
              <a:t>antara orang Yunani </a:t>
            </a:r>
            <a:r>
              <a:rPr lang="en-US" sz="3600" b="1">
                <a:solidFill>
                  <a:schemeClr val="bg1"/>
                </a:solidFill>
              </a:rPr>
              <a:t>dan </a:t>
            </a:r>
            <a:r>
              <a:rPr lang="en-US" sz="3600" b="1" smtClean="0">
                <a:solidFill>
                  <a:schemeClr val="bg1"/>
                </a:solidFill>
              </a:rPr>
              <a:t>orang Yahudi </a:t>
            </a:r>
            <a:r>
              <a:rPr lang="en-US" sz="3600" b="1" dirty="0" err="1" smtClean="0">
                <a:solidFill>
                  <a:schemeClr val="bg1"/>
                </a:solidFill>
              </a:rPr>
              <a:t>selanjutnya</a:t>
            </a:r>
            <a:r>
              <a:rPr lang="en-US" sz="3600" b="1" dirty="0" smtClean="0">
                <a:solidFill>
                  <a:schemeClr val="bg1"/>
                </a:solidFill>
              </a:rPr>
              <a:t> </a:t>
            </a:r>
            <a:r>
              <a:rPr lang="en-US" sz="3600" b="1" dirty="0">
                <a:solidFill>
                  <a:schemeClr val="bg1"/>
                </a:solidFill>
              </a:rPr>
              <a:t>berkembang menjadi </a:t>
            </a:r>
            <a:r>
              <a:rPr lang="en-US" sz="3600" b="1" dirty="0" err="1">
                <a:solidFill>
                  <a:schemeClr val="bg1"/>
                </a:solidFill>
              </a:rPr>
              <a:t>penentangan</a:t>
            </a:r>
            <a:r>
              <a:rPr lang="en-US" sz="3600" b="1" dirty="0">
                <a:solidFill>
                  <a:schemeClr val="bg1"/>
                </a:solidFill>
              </a:rPr>
              <a:t> </a:t>
            </a:r>
            <a:r>
              <a:rPr lang="en-US" sz="3600" b="1" dirty="0" err="1">
                <a:solidFill>
                  <a:schemeClr val="bg1"/>
                </a:solidFill>
              </a:rPr>
              <a:t>pajak</a:t>
            </a:r>
            <a:r>
              <a:rPr lang="en-US" sz="3600" b="1" dirty="0">
                <a:solidFill>
                  <a:schemeClr val="bg1"/>
                </a:solidFill>
              </a:rPr>
              <a:t> dan </a:t>
            </a:r>
            <a:r>
              <a:rPr lang="en-US" sz="3600" b="1" dirty="0" err="1" smtClean="0">
                <a:solidFill>
                  <a:schemeClr val="bg1"/>
                </a:solidFill>
              </a:rPr>
              <a:t>serangan</a:t>
            </a:r>
            <a:r>
              <a:rPr lang="en-US" sz="3600" b="1" dirty="0" smtClean="0">
                <a:solidFill>
                  <a:schemeClr val="bg1"/>
                </a:solidFill>
              </a:rPr>
              <a:t> </a:t>
            </a:r>
            <a:r>
              <a:rPr lang="en-US" sz="3600" b="1" dirty="0">
                <a:solidFill>
                  <a:schemeClr val="bg1"/>
                </a:solidFill>
              </a:rPr>
              <a:t>terhadap </a:t>
            </a:r>
            <a:r>
              <a:rPr lang="en-US" sz="3600" b="1" dirty="0" err="1">
                <a:solidFill>
                  <a:schemeClr val="bg1"/>
                </a:solidFill>
              </a:rPr>
              <a:t>penduduk</a:t>
            </a:r>
            <a:r>
              <a:rPr lang="en-US" sz="3600" b="1" dirty="0">
                <a:solidFill>
                  <a:schemeClr val="bg1"/>
                </a:solidFill>
              </a:rPr>
              <a:t> </a:t>
            </a:r>
            <a:r>
              <a:rPr lang="en-US" sz="3600" b="1" dirty="0" err="1">
                <a:solidFill>
                  <a:schemeClr val="bg1"/>
                </a:solidFill>
              </a:rPr>
              <a:t>Romawi</a:t>
            </a:r>
            <a:r>
              <a:rPr lang="en-US" sz="3600" b="1" dirty="0">
                <a:solidFill>
                  <a:schemeClr val="bg1"/>
                </a:solidFill>
              </a:rPr>
              <a:t>.</a:t>
            </a:r>
            <a:endParaRPr lang="en-US" altLang="ko-KR" sz="3600" b="1" dirty="0">
              <a:solidFill>
                <a:schemeClr val="bg1"/>
              </a:solidFill>
            </a:endParaRPr>
          </a:p>
        </p:txBody>
      </p:sp>
    </p:spTree>
    <p:extLst>
      <p:ext uri="{BB962C8B-B14F-4D97-AF65-F5344CB8AC3E}">
        <p14:creationId xmlns:p14="http://schemas.microsoft.com/office/powerpoint/2010/main" val="12050041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a:solidFill>
                  <a:schemeClr val="bg1"/>
                </a:solidFill>
              </a:rPr>
              <a:t>Perang</a:t>
            </a:r>
            <a:r>
              <a:rPr lang="en-US" altLang="ko-KR" sz="4000" b="1" dirty="0">
                <a:solidFill>
                  <a:schemeClr val="bg1"/>
                </a:solidFill>
              </a:rPr>
              <a:t> </a:t>
            </a:r>
            <a:r>
              <a:rPr lang="en-US" altLang="ko-KR" sz="4000" b="1" dirty="0" err="1">
                <a:solidFill>
                  <a:schemeClr val="bg1"/>
                </a:solidFill>
              </a:rPr>
              <a:t>berakhir</a:t>
            </a:r>
            <a:r>
              <a:rPr lang="en-US" altLang="ko-KR" sz="4000" b="1" dirty="0">
                <a:solidFill>
                  <a:schemeClr val="bg1"/>
                </a:solidFill>
              </a:rPr>
              <a:t> </a:t>
            </a:r>
            <a:r>
              <a:rPr lang="en-US" altLang="ko-KR" sz="4000" b="1" dirty="0" err="1">
                <a:solidFill>
                  <a:schemeClr val="bg1"/>
                </a:solidFill>
              </a:rPr>
              <a:t>setelah</a:t>
            </a:r>
            <a:r>
              <a:rPr lang="en-US" altLang="ko-KR" sz="4000" b="1" dirty="0">
                <a:solidFill>
                  <a:schemeClr val="bg1"/>
                </a:solidFill>
              </a:rPr>
              <a:t> </a:t>
            </a:r>
            <a:r>
              <a:rPr lang="en-US" altLang="ko-KR" sz="4000" b="1" dirty="0" err="1">
                <a:solidFill>
                  <a:schemeClr val="bg1"/>
                </a:solidFill>
              </a:rPr>
              <a:t>legiun</a:t>
            </a:r>
            <a:r>
              <a:rPr lang="en-US" altLang="ko-KR" sz="4000" b="1" dirty="0">
                <a:solidFill>
                  <a:schemeClr val="bg1"/>
                </a:solidFill>
              </a:rPr>
              <a:t> </a:t>
            </a:r>
            <a:r>
              <a:rPr lang="en-US" altLang="ko-KR" sz="4000" b="1" dirty="0" err="1">
                <a:solidFill>
                  <a:schemeClr val="bg1"/>
                </a:solidFill>
              </a:rPr>
              <a:t>Romawi</a:t>
            </a:r>
            <a:r>
              <a:rPr lang="en-US" altLang="ko-KR" sz="4000" b="1" dirty="0">
                <a:solidFill>
                  <a:schemeClr val="bg1"/>
                </a:solidFill>
              </a:rPr>
              <a:t> </a:t>
            </a:r>
            <a:r>
              <a:rPr lang="en-US" altLang="ko-KR" sz="4000" b="1" dirty="0" err="1">
                <a:solidFill>
                  <a:schemeClr val="bg1"/>
                </a:solidFill>
              </a:rPr>
              <a:t>mengepung</a:t>
            </a:r>
            <a:r>
              <a:rPr lang="en-US" altLang="ko-KR" sz="4000" b="1" dirty="0">
                <a:solidFill>
                  <a:schemeClr val="bg1"/>
                </a:solidFill>
              </a:rPr>
              <a:t> dan </a:t>
            </a:r>
            <a:r>
              <a:rPr lang="en-US" altLang="ko-KR" sz="4000" b="1" dirty="0" err="1">
                <a:solidFill>
                  <a:schemeClr val="bg1"/>
                </a:solidFill>
              </a:rPr>
              <a:t>menghancurkan</a:t>
            </a:r>
            <a:r>
              <a:rPr lang="en-US" altLang="ko-KR" sz="4000" b="1" dirty="0">
                <a:solidFill>
                  <a:schemeClr val="bg1"/>
                </a:solidFill>
              </a:rPr>
              <a:t> </a:t>
            </a:r>
            <a:r>
              <a:rPr lang="en-US" altLang="ko-KR" sz="4000" b="1" dirty="0" err="1">
                <a:solidFill>
                  <a:schemeClr val="bg1"/>
                </a:solidFill>
              </a:rPr>
              <a:t>kubu</a:t>
            </a:r>
            <a:r>
              <a:rPr lang="en-US" altLang="ko-KR" sz="4000" b="1" dirty="0">
                <a:solidFill>
                  <a:schemeClr val="bg1"/>
                </a:solidFill>
              </a:rPr>
              <a:t> </a:t>
            </a:r>
            <a:r>
              <a:rPr lang="en-US" altLang="ko-KR" sz="4000" b="1" dirty="0" err="1">
                <a:solidFill>
                  <a:schemeClr val="bg1"/>
                </a:solidFill>
              </a:rPr>
              <a:t>gunung</a:t>
            </a:r>
            <a:r>
              <a:rPr lang="en-US" altLang="ko-KR" sz="4000" b="1" dirty="0">
                <a:solidFill>
                  <a:schemeClr val="bg1"/>
                </a:solidFill>
              </a:rPr>
              <a:t> di </a:t>
            </a:r>
            <a:r>
              <a:rPr lang="en-US" altLang="ko-KR" sz="4000" b="1" dirty="0" err="1">
                <a:solidFill>
                  <a:schemeClr val="bg1"/>
                </a:solidFill>
              </a:rPr>
              <a:t>Yerusalem</a:t>
            </a:r>
            <a:r>
              <a:rPr lang="en-US" altLang="ko-KR" sz="4000" b="1" dirty="0">
                <a:solidFill>
                  <a:schemeClr val="bg1"/>
                </a:solidFill>
              </a:rPr>
              <a:t> iaitu  </a:t>
            </a:r>
            <a:r>
              <a:rPr lang="en-US" altLang="ko-KR" sz="4000" b="1" dirty="0" err="1">
                <a:solidFill>
                  <a:schemeClr val="bg1"/>
                </a:solidFill>
              </a:rPr>
              <a:t>pusat</a:t>
            </a:r>
            <a:r>
              <a:rPr lang="en-US" altLang="ko-KR" sz="4000" b="1" dirty="0">
                <a:solidFill>
                  <a:schemeClr val="bg1"/>
                </a:solidFill>
              </a:rPr>
              <a:t> </a:t>
            </a:r>
            <a:r>
              <a:rPr lang="en-US" altLang="ko-KR" sz="4000" b="1" dirty="0" err="1" smtClean="0">
                <a:solidFill>
                  <a:schemeClr val="bg1"/>
                </a:solidFill>
              </a:rPr>
              <a:t>pemberontakan</a:t>
            </a:r>
            <a:r>
              <a:rPr lang="en-US" altLang="ko-KR" sz="4000" b="1" dirty="0" smtClean="0">
                <a:solidFill>
                  <a:schemeClr val="bg1"/>
                </a:solidFill>
              </a:rPr>
              <a:t>, </a:t>
            </a:r>
            <a:r>
              <a:rPr lang="en-US" altLang="ko-KR" sz="4000" b="1" dirty="0" err="1">
                <a:solidFill>
                  <a:schemeClr val="bg1"/>
                </a:solidFill>
              </a:rPr>
              <a:t>serta</a:t>
            </a:r>
            <a:r>
              <a:rPr lang="en-US" altLang="ko-KR" sz="4000" b="1" dirty="0">
                <a:solidFill>
                  <a:schemeClr val="bg1"/>
                </a:solidFill>
              </a:rPr>
              <a:t> </a:t>
            </a:r>
            <a:r>
              <a:rPr lang="en-US" altLang="ko-KR" sz="4000" b="1" dirty="0" err="1" smtClean="0">
                <a:solidFill>
                  <a:schemeClr val="bg1"/>
                </a:solidFill>
              </a:rPr>
              <a:t>menakluki</a:t>
            </a:r>
            <a:r>
              <a:rPr lang="en-US" altLang="ko-KR" sz="4000" b="1" dirty="0" smtClean="0">
                <a:solidFill>
                  <a:schemeClr val="bg1"/>
                </a:solidFill>
              </a:rPr>
              <a:t> </a:t>
            </a:r>
            <a:r>
              <a:rPr lang="en-US" altLang="ko-KR" sz="4000" b="1" dirty="0" err="1">
                <a:solidFill>
                  <a:schemeClr val="bg1"/>
                </a:solidFill>
              </a:rPr>
              <a:t>kubu</a:t>
            </a:r>
            <a:r>
              <a:rPr lang="en-US" altLang="ko-KR" sz="4000" b="1" dirty="0">
                <a:solidFill>
                  <a:schemeClr val="bg1"/>
                </a:solidFill>
              </a:rPr>
              <a:t> </a:t>
            </a:r>
            <a:r>
              <a:rPr lang="en-US" altLang="ko-KR" sz="4000" b="1" dirty="0" err="1">
                <a:solidFill>
                  <a:schemeClr val="bg1"/>
                </a:solidFill>
              </a:rPr>
              <a:t>gunung-kubu</a:t>
            </a:r>
            <a:r>
              <a:rPr lang="en-US" altLang="ko-KR" sz="4000" b="1" dirty="0">
                <a:solidFill>
                  <a:schemeClr val="bg1"/>
                </a:solidFill>
              </a:rPr>
              <a:t> </a:t>
            </a:r>
            <a:r>
              <a:rPr lang="en-US" altLang="ko-KR" sz="4000" b="1" dirty="0" err="1">
                <a:solidFill>
                  <a:schemeClr val="bg1"/>
                </a:solidFill>
              </a:rPr>
              <a:t>gunung</a:t>
            </a:r>
            <a:r>
              <a:rPr lang="en-US" altLang="ko-KR" sz="4000" b="1" dirty="0">
                <a:solidFill>
                  <a:schemeClr val="bg1"/>
                </a:solidFill>
              </a:rPr>
              <a:t> </a:t>
            </a:r>
            <a:r>
              <a:rPr lang="en-US" altLang="ko-KR" sz="4000" b="1" dirty="0" err="1">
                <a:solidFill>
                  <a:schemeClr val="bg1"/>
                </a:solidFill>
              </a:rPr>
              <a:t>Yahudi</a:t>
            </a:r>
            <a:r>
              <a:rPr lang="en-US" altLang="ko-KR" sz="4000" b="1" dirty="0">
                <a:solidFill>
                  <a:schemeClr val="bg1"/>
                </a:solidFill>
              </a:rPr>
              <a:t> lainnya</a:t>
            </a:r>
            <a:r>
              <a:rPr lang="en-US" altLang="ko-KR" sz="4000" b="1" dirty="0" smtClean="0">
                <a:solidFill>
                  <a:schemeClr val="bg1"/>
                </a:solidFill>
              </a:rPr>
              <a:t>.</a:t>
            </a:r>
            <a:r>
              <a:rPr lang="en-US" altLang="ko-KR" sz="4000" b="1" dirty="0">
                <a:solidFill>
                  <a:schemeClr val="bg1"/>
                </a:solidFill>
              </a:rPr>
              <a:t/>
            </a:r>
            <a:br>
              <a:rPr lang="en-US" altLang="ko-KR" sz="4000" b="1" dirty="0">
                <a:solidFill>
                  <a:schemeClr val="bg1"/>
                </a:solidFill>
              </a:rPr>
            </a:br>
            <a:r>
              <a:rPr lang="en-US" altLang="ko-KR" sz="4000" b="1" dirty="0" err="1" smtClean="0">
                <a:solidFill>
                  <a:schemeClr val="bg1"/>
                </a:solidFill>
              </a:rPr>
              <a:t>Sebab</a:t>
            </a:r>
            <a:r>
              <a:rPr lang="en-US" altLang="ko-KR" sz="4000" b="1" dirty="0" smtClean="0">
                <a:solidFill>
                  <a:schemeClr val="bg1"/>
                </a:solidFill>
              </a:rPr>
              <a:t> </a:t>
            </a:r>
            <a:r>
              <a:rPr lang="en-US" altLang="ko-KR" sz="4000" b="1" dirty="0" err="1" smtClean="0">
                <a:solidFill>
                  <a:schemeClr val="bg1"/>
                </a:solidFill>
              </a:rPr>
              <a:t>pemberontak-pemberontak</a:t>
            </a:r>
            <a:r>
              <a:rPr lang="en-US" altLang="ko-KR" sz="4000" b="1" dirty="0" smtClean="0">
                <a:solidFill>
                  <a:schemeClr val="bg1"/>
                </a:solidFill>
              </a:rPr>
              <a:t> </a:t>
            </a:r>
            <a:r>
              <a:rPr lang="en-US" altLang="ko-KR" sz="4000" b="1" dirty="0" err="1" smtClean="0">
                <a:solidFill>
                  <a:schemeClr val="bg1"/>
                </a:solidFill>
              </a:rPr>
              <a:t>Yahudi</a:t>
            </a:r>
            <a:r>
              <a:rPr lang="en-US" altLang="ko-KR" sz="4000" b="1" dirty="0" smtClean="0">
                <a:solidFill>
                  <a:schemeClr val="bg1"/>
                </a:solidFill>
              </a:rPr>
              <a:t> </a:t>
            </a:r>
            <a:r>
              <a:rPr lang="en-US" altLang="ko-KR" sz="4000" b="1" dirty="0" err="1" smtClean="0">
                <a:solidFill>
                  <a:schemeClr val="bg1"/>
                </a:solidFill>
              </a:rPr>
              <a:t>mengerumuni</a:t>
            </a:r>
            <a:r>
              <a:rPr lang="en-US" altLang="ko-KR" sz="4000" b="1" dirty="0" smtClean="0">
                <a:solidFill>
                  <a:schemeClr val="bg1"/>
                </a:solidFill>
              </a:rPr>
              <a:t> </a:t>
            </a:r>
            <a:r>
              <a:rPr lang="en-US" altLang="ko-KR" sz="4000" b="1" dirty="0" err="1" smtClean="0">
                <a:solidFill>
                  <a:schemeClr val="bg1"/>
                </a:solidFill>
              </a:rPr>
              <a:t>Yerusalem</a:t>
            </a:r>
            <a:r>
              <a:rPr lang="en-US" altLang="ko-KR" sz="4000" b="1" dirty="0" smtClean="0">
                <a:solidFill>
                  <a:schemeClr val="bg1"/>
                </a:solidFill>
              </a:rPr>
              <a:t> </a:t>
            </a:r>
            <a:r>
              <a:rPr lang="en-US" altLang="ko-KR" sz="4000" b="1" dirty="0" err="1" smtClean="0">
                <a:solidFill>
                  <a:schemeClr val="bg1"/>
                </a:solidFill>
              </a:rPr>
              <a:t>sebelum</a:t>
            </a:r>
            <a:r>
              <a:rPr lang="en-US" altLang="ko-KR" sz="4000" b="1" dirty="0" smtClean="0">
                <a:solidFill>
                  <a:schemeClr val="bg1"/>
                </a:solidFill>
              </a:rPr>
              <a:t> </a:t>
            </a:r>
            <a:r>
              <a:rPr lang="en-US" altLang="ko-KR" sz="4000" b="1" dirty="0" err="1" smtClean="0">
                <a:solidFill>
                  <a:schemeClr val="bg1"/>
                </a:solidFill>
              </a:rPr>
              <a:t>Paskah</a:t>
            </a:r>
            <a:r>
              <a:rPr lang="en-US" altLang="ko-KR" sz="4000" b="1" dirty="0" smtClean="0">
                <a:solidFill>
                  <a:schemeClr val="bg1"/>
                </a:solidFill>
              </a:rPr>
              <a:t>.</a:t>
            </a:r>
            <a:endParaRPr lang="en-US" altLang="ko-KR" sz="4000" b="1" dirty="0">
              <a:solidFill>
                <a:schemeClr val="bg1"/>
              </a:solidFill>
            </a:endParaRPr>
          </a:p>
        </p:txBody>
      </p:sp>
    </p:spTree>
    <p:extLst>
      <p:ext uri="{BB962C8B-B14F-4D97-AF65-F5344CB8AC3E}">
        <p14:creationId xmlns:p14="http://schemas.microsoft.com/office/powerpoint/2010/main" val="23571314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a:solidFill>
                  <a:schemeClr val="bg1"/>
                </a:solidFill>
              </a:rPr>
              <a:t>Titus Flavius Caesar Vespasianus Augustus (</a:t>
            </a:r>
            <a:r>
              <a:rPr lang="en-US" sz="3600" b="1" dirty="0" err="1">
                <a:solidFill>
                  <a:schemeClr val="bg1"/>
                </a:solidFill>
              </a:rPr>
              <a:t>pemerintahan</a:t>
            </a:r>
            <a:r>
              <a:rPr lang="en-US" sz="3600" b="1" dirty="0">
                <a:solidFill>
                  <a:schemeClr val="bg1"/>
                </a:solidFill>
              </a:rPr>
              <a:t> 69-79 T.M.) </a:t>
            </a:r>
            <a:r>
              <a:rPr lang="en-US" sz="3600" b="1" dirty="0" err="1" smtClean="0">
                <a:solidFill>
                  <a:schemeClr val="bg1"/>
                </a:solidFill>
              </a:rPr>
              <a:t>melantik</a:t>
            </a:r>
            <a:r>
              <a:rPr lang="en-US" sz="3600" b="1" dirty="0" smtClean="0">
                <a:solidFill>
                  <a:schemeClr val="bg1"/>
                </a:solidFill>
              </a:rPr>
              <a:t> </a:t>
            </a:r>
            <a:r>
              <a:rPr lang="en-US" sz="3600" b="1" dirty="0" smtClean="0">
                <a:solidFill>
                  <a:srgbClr val="FF0000"/>
                </a:solidFill>
              </a:rPr>
              <a:t>Titus </a:t>
            </a:r>
            <a:r>
              <a:rPr lang="en-US" sz="3600" b="1" dirty="0">
                <a:solidFill>
                  <a:srgbClr val="FF0000"/>
                </a:solidFill>
              </a:rPr>
              <a:t>Flavius </a:t>
            </a:r>
            <a:r>
              <a:rPr lang="en-US" sz="3600" b="1" dirty="0" smtClean="0">
                <a:solidFill>
                  <a:srgbClr val="FF0000"/>
                </a:solidFill>
              </a:rPr>
              <a:t>Vespasianus (</a:t>
            </a:r>
            <a:r>
              <a:rPr lang="en-US" sz="3600" b="1" dirty="0" err="1" smtClean="0">
                <a:solidFill>
                  <a:srgbClr val="FF0000"/>
                </a:solidFill>
              </a:rPr>
              <a:t>anaknya</a:t>
            </a:r>
            <a:r>
              <a:rPr lang="en-US" sz="3600" b="1" dirty="0" smtClean="0">
                <a:solidFill>
                  <a:srgbClr val="FF0000"/>
                </a:solidFill>
              </a:rPr>
              <a:t>, 79-81 T.M.) </a:t>
            </a:r>
            <a:r>
              <a:rPr lang="en-US" sz="3600" b="1" smtClean="0">
                <a:solidFill>
                  <a:schemeClr val="bg1"/>
                </a:solidFill>
              </a:rPr>
              <a:t>sebagai jenderal / Panglima tertinggi </a:t>
            </a:r>
            <a:r>
              <a:rPr lang="en-US" sz="3600" b="1">
                <a:solidFill>
                  <a:schemeClr val="bg1"/>
                </a:solidFill>
              </a:rPr>
              <a:t>dan </a:t>
            </a:r>
            <a:r>
              <a:rPr lang="en-US" sz="3600" b="1" smtClean="0">
                <a:solidFill>
                  <a:schemeClr val="bg1"/>
                </a:solidFill>
              </a:rPr>
              <a:t>dia memimpin </a:t>
            </a:r>
            <a:r>
              <a:rPr lang="en-US" sz="3600" b="1" dirty="0" err="1">
                <a:solidFill>
                  <a:schemeClr val="bg1"/>
                </a:solidFill>
              </a:rPr>
              <a:t>penaklukan</a:t>
            </a:r>
            <a:r>
              <a:rPr lang="en-US" sz="3600" b="1" dirty="0">
                <a:solidFill>
                  <a:schemeClr val="bg1"/>
                </a:solidFill>
              </a:rPr>
              <a:t> </a:t>
            </a:r>
            <a:r>
              <a:rPr lang="en-US" sz="3600" b="1" dirty="0" err="1">
                <a:solidFill>
                  <a:schemeClr val="bg1"/>
                </a:solidFill>
              </a:rPr>
              <a:t>Yerusalem</a:t>
            </a:r>
            <a:r>
              <a:rPr lang="en-US" sz="3600" b="1" dirty="0">
                <a:solidFill>
                  <a:schemeClr val="bg1"/>
                </a:solidFill>
              </a:rPr>
              <a:t>.</a:t>
            </a:r>
            <a:br>
              <a:rPr lang="en-US" sz="3600" b="1" dirty="0">
                <a:solidFill>
                  <a:schemeClr val="bg1"/>
                </a:solidFill>
              </a:rPr>
            </a:br>
            <a:r>
              <a:rPr lang="en-US" sz="3600" b="1" dirty="0">
                <a:solidFill>
                  <a:schemeClr val="bg1"/>
                </a:solidFill>
              </a:rPr>
              <a:t>Pada </a:t>
            </a:r>
            <a:r>
              <a:rPr lang="en-US" sz="3600" b="1" err="1">
                <a:solidFill>
                  <a:schemeClr val="bg1"/>
                </a:solidFill>
              </a:rPr>
              <a:t>tahun</a:t>
            </a:r>
            <a:r>
              <a:rPr lang="en-US" sz="3600" b="1">
                <a:solidFill>
                  <a:schemeClr val="bg1"/>
                </a:solidFill>
              </a:rPr>
              <a:t> </a:t>
            </a:r>
            <a:r>
              <a:rPr lang="en-US" sz="3600" b="1" smtClean="0">
                <a:solidFill>
                  <a:schemeClr val="bg1"/>
                </a:solidFill>
              </a:rPr>
              <a:t>70, </a:t>
            </a:r>
            <a:r>
              <a:rPr lang="en-US" sz="3600" b="1" dirty="0">
                <a:solidFill>
                  <a:schemeClr val="bg1"/>
                </a:solidFill>
              </a:rPr>
              <a:t>dia </a:t>
            </a:r>
            <a:r>
              <a:rPr lang="en-US" sz="3600" b="1" dirty="0" err="1">
                <a:solidFill>
                  <a:schemeClr val="bg1"/>
                </a:solidFill>
              </a:rPr>
              <a:t>memimpin</a:t>
            </a:r>
            <a:r>
              <a:rPr lang="en-US" sz="3600" b="1" dirty="0">
                <a:solidFill>
                  <a:schemeClr val="bg1"/>
                </a:solidFill>
              </a:rPr>
              <a:t> </a:t>
            </a:r>
            <a:r>
              <a:rPr lang="en-US" sz="3600" b="1" dirty="0" err="1">
                <a:solidFill>
                  <a:schemeClr val="bg1"/>
                </a:solidFill>
              </a:rPr>
              <a:t>pasukan</a:t>
            </a:r>
            <a:r>
              <a:rPr lang="en-US" sz="3600" b="1" dirty="0">
                <a:solidFill>
                  <a:schemeClr val="bg1"/>
                </a:solidFill>
              </a:rPr>
              <a:t> yang sangat </a:t>
            </a:r>
            <a:r>
              <a:rPr lang="en-US" sz="3600" b="1" dirty="0" err="1">
                <a:solidFill>
                  <a:schemeClr val="bg1"/>
                </a:solidFill>
              </a:rPr>
              <a:t>besar</a:t>
            </a:r>
            <a:r>
              <a:rPr lang="en-US" sz="3600" b="1" dirty="0">
                <a:solidFill>
                  <a:schemeClr val="bg1"/>
                </a:solidFill>
              </a:rPr>
              <a:t> untuk </a:t>
            </a:r>
            <a:r>
              <a:rPr lang="en-US" sz="3600" b="1" dirty="0" err="1">
                <a:solidFill>
                  <a:schemeClr val="bg1"/>
                </a:solidFill>
              </a:rPr>
              <a:t>menaklukan</a:t>
            </a:r>
            <a:r>
              <a:rPr lang="en-US" sz="3600" b="1" dirty="0">
                <a:solidFill>
                  <a:schemeClr val="bg1"/>
                </a:solidFill>
              </a:rPr>
              <a:t> </a:t>
            </a:r>
            <a:r>
              <a:rPr lang="en-US" sz="3600" b="1" dirty="0" err="1">
                <a:solidFill>
                  <a:schemeClr val="bg1"/>
                </a:solidFill>
              </a:rPr>
              <a:t>Yerusalem</a:t>
            </a:r>
            <a:r>
              <a:rPr lang="en-US" sz="3600" b="1" dirty="0">
                <a:solidFill>
                  <a:schemeClr val="bg1"/>
                </a:solidFill>
              </a:rPr>
              <a:t> dalam 5 </a:t>
            </a:r>
            <a:r>
              <a:rPr lang="en-US" sz="3600" b="1" dirty="0" err="1">
                <a:solidFill>
                  <a:schemeClr val="bg1"/>
                </a:solidFill>
              </a:rPr>
              <a:t>bulan</a:t>
            </a:r>
            <a:r>
              <a:rPr lang="en-US" sz="3600" b="1" dirty="0">
                <a:solidFill>
                  <a:schemeClr val="bg1"/>
                </a:solidFill>
              </a:rPr>
              <a:t>.</a:t>
            </a:r>
            <a:endParaRPr lang="en-US" altLang="ko-KR" sz="3600" b="1" dirty="0">
              <a:solidFill>
                <a:schemeClr val="bg1"/>
              </a:solidFill>
            </a:endParaRPr>
          </a:p>
        </p:txBody>
      </p:sp>
    </p:spTree>
    <p:extLst>
      <p:ext uri="{BB962C8B-B14F-4D97-AF65-F5344CB8AC3E}">
        <p14:creationId xmlns:p14="http://schemas.microsoft.com/office/powerpoint/2010/main" val="41071950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err="1" smtClean="0">
                <a:solidFill>
                  <a:schemeClr val="bg1"/>
                </a:solidFill>
              </a:rPr>
              <a:t>Yohanes</a:t>
            </a:r>
            <a:r>
              <a:rPr lang="en-US" sz="3600" b="1" dirty="0" smtClean="0">
                <a:solidFill>
                  <a:schemeClr val="bg1"/>
                </a:solidFill>
              </a:rPr>
              <a:t> </a:t>
            </a:r>
            <a:r>
              <a:rPr lang="en-US" sz="3600" b="1" dirty="0" err="1">
                <a:solidFill>
                  <a:schemeClr val="bg1"/>
                </a:solidFill>
              </a:rPr>
              <a:t>dibuang</a:t>
            </a:r>
            <a:r>
              <a:rPr lang="en-US" sz="3600" b="1" dirty="0">
                <a:solidFill>
                  <a:schemeClr val="bg1"/>
                </a:solidFill>
              </a:rPr>
              <a:t> ke </a:t>
            </a:r>
            <a:r>
              <a:rPr lang="en-US" sz="3600" b="1" dirty="0" err="1">
                <a:solidFill>
                  <a:schemeClr val="bg1"/>
                </a:solidFill>
              </a:rPr>
              <a:t>Pulau</a:t>
            </a:r>
            <a:r>
              <a:rPr lang="en-US" sz="3600" b="1" dirty="0">
                <a:solidFill>
                  <a:schemeClr val="bg1"/>
                </a:solidFill>
              </a:rPr>
              <a:t> Patmos dalam masa </a:t>
            </a:r>
            <a:r>
              <a:rPr lang="en-US" sz="3600" b="1" dirty="0" err="1">
                <a:solidFill>
                  <a:schemeClr val="bg1"/>
                </a:solidFill>
              </a:rPr>
              <a:t>pemerintahan</a:t>
            </a:r>
            <a:r>
              <a:rPr lang="en-US" sz="3600" b="1" dirty="0">
                <a:solidFill>
                  <a:schemeClr val="bg1"/>
                </a:solidFill>
              </a:rPr>
              <a:t> </a:t>
            </a:r>
            <a:r>
              <a:rPr lang="en-US" sz="3600" b="1" dirty="0" err="1">
                <a:solidFill>
                  <a:srgbClr val="FF0000"/>
                </a:solidFill>
              </a:rPr>
              <a:t>Kaisar</a:t>
            </a:r>
            <a:r>
              <a:rPr lang="en-US" sz="3600" b="1" dirty="0">
                <a:solidFill>
                  <a:srgbClr val="FF0000"/>
                </a:solidFill>
              </a:rPr>
              <a:t> Titus Flavius </a:t>
            </a:r>
            <a:r>
              <a:rPr lang="en-US" sz="3600" b="1" dirty="0" err="1">
                <a:solidFill>
                  <a:srgbClr val="FF0000"/>
                </a:solidFill>
              </a:rPr>
              <a:t>Domitianus</a:t>
            </a:r>
            <a:r>
              <a:rPr lang="en-US" sz="3600" b="1" dirty="0">
                <a:solidFill>
                  <a:srgbClr val="FF0000"/>
                </a:solidFill>
              </a:rPr>
              <a:t> </a:t>
            </a:r>
            <a:r>
              <a:rPr lang="en-US" sz="3600" b="1" dirty="0" smtClean="0">
                <a:solidFill>
                  <a:srgbClr val="FF0000"/>
                </a:solidFill>
              </a:rPr>
              <a:t>(</a:t>
            </a:r>
            <a:r>
              <a:rPr lang="en-US" sz="3600" b="1" dirty="0">
                <a:solidFill>
                  <a:srgbClr val="FF0000"/>
                </a:solidFill>
              </a:rPr>
              <a:t>81~96 T.M</a:t>
            </a:r>
            <a:r>
              <a:rPr lang="en-US" sz="3600" b="1" dirty="0" smtClean="0">
                <a:solidFill>
                  <a:srgbClr val="FF0000"/>
                </a:solidFill>
              </a:rPr>
              <a:t>. </a:t>
            </a:r>
            <a:r>
              <a:rPr lang="en-US" sz="3600" b="1" dirty="0" err="1" smtClean="0">
                <a:solidFill>
                  <a:srgbClr val="FF0000"/>
                </a:solidFill>
              </a:rPr>
              <a:t>adik</a:t>
            </a:r>
            <a:r>
              <a:rPr lang="en-US" sz="3600" b="1" dirty="0" smtClean="0">
                <a:solidFill>
                  <a:srgbClr val="FF0000"/>
                </a:solidFill>
              </a:rPr>
              <a:t> Titus). </a:t>
            </a:r>
            <a:r>
              <a:rPr lang="en-US" sz="3600" b="1" dirty="0" smtClean="0">
                <a:solidFill>
                  <a:schemeClr val="bg1"/>
                </a:solidFill>
              </a:rPr>
              <a:t>Dalam </a:t>
            </a:r>
            <a:r>
              <a:rPr lang="en-US" sz="3600" b="1" dirty="0" err="1" smtClean="0">
                <a:solidFill>
                  <a:schemeClr val="bg1"/>
                </a:solidFill>
              </a:rPr>
              <a:t>tempoh</a:t>
            </a:r>
            <a:r>
              <a:rPr lang="en-US" sz="3600" b="1" dirty="0" smtClean="0">
                <a:solidFill>
                  <a:schemeClr val="bg1"/>
                </a:solidFill>
              </a:rPr>
              <a:t> itu </a:t>
            </a:r>
            <a:r>
              <a:rPr lang="en-US" sz="3600" b="1" dirty="0" err="1">
                <a:solidFill>
                  <a:schemeClr val="bg1"/>
                </a:solidFill>
              </a:rPr>
              <a:t>penganiayaan</a:t>
            </a:r>
            <a:r>
              <a:rPr lang="en-US" sz="3600" b="1" dirty="0">
                <a:solidFill>
                  <a:schemeClr val="bg1"/>
                </a:solidFill>
              </a:rPr>
              <a:t> </a:t>
            </a:r>
            <a:r>
              <a:rPr lang="en-US" sz="3600" b="1" dirty="0" err="1" smtClean="0">
                <a:solidFill>
                  <a:schemeClr val="bg1"/>
                </a:solidFill>
              </a:rPr>
              <a:t>melanda</a:t>
            </a:r>
            <a:r>
              <a:rPr lang="en-US" sz="3600" b="1" dirty="0" smtClean="0">
                <a:solidFill>
                  <a:schemeClr val="bg1"/>
                </a:solidFill>
              </a:rPr>
              <a:t> </a:t>
            </a:r>
            <a:r>
              <a:rPr lang="en-US" sz="3600" b="1" dirty="0">
                <a:solidFill>
                  <a:schemeClr val="bg1"/>
                </a:solidFill>
              </a:rPr>
              <a:t>orang Kristian sekitar </a:t>
            </a:r>
            <a:r>
              <a:rPr lang="en-US" sz="3600" b="1" dirty="0" err="1">
                <a:solidFill>
                  <a:schemeClr val="bg1"/>
                </a:solidFill>
              </a:rPr>
              <a:t>tahun</a:t>
            </a:r>
            <a:r>
              <a:rPr lang="en-US" sz="3600" b="1" dirty="0">
                <a:solidFill>
                  <a:schemeClr val="bg1"/>
                </a:solidFill>
              </a:rPr>
              <a:t> </a:t>
            </a:r>
            <a:r>
              <a:rPr lang="en-US" sz="3600" b="1" dirty="0" smtClean="0">
                <a:solidFill>
                  <a:schemeClr val="bg1"/>
                </a:solidFill>
              </a:rPr>
              <a:t>95-96 M..</a:t>
            </a:r>
            <a:r>
              <a:rPr lang="en-US" sz="3600" b="1" dirty="0">
                <a:solidFill>
                  <a:schemeClr val="bg1"/>
                </a:solidFill>
              </a:rPr>
              <a:t/>
            </a:r>
            <a:br>
              <a:rPr lang="en-US" sz="3600" b="1" dirty="0">
                <a:solidFill>
                  <a:schemeClr val="bg1"/>
                </a:solidFill>
              </a:rPr>
            </a:br>
            <a:r>
              <a:rPr lang="en-US" sz="3600" b="1" dirty="0" smtClean="0">
                <a:solidFill>
                  <a:schemeClr val="bg1"/>
                </a:solidFill>
              </a:rPr>
              <a:t>Dan </a:t>
            </a:r>
            <a:r>
              <a:rPr lang="en-US" sz="3600" b="1" dirty="0" err="1" smtClean="0">
                <a:solidFill>
                  <a:schemeClr val="bg1"/>
                </a:solidFill>
              </a:rPr>
              <a:t>jemaah</a:t>
            </a:r>
            <a:r>
              <a:rPr lang="en-US" sz="3600" b="1" dirty="0" smtClean="0">
                <a:solidFill>
                  <a:schemeClr val="bg1"/>
                </a:solidFill>
              </a:rPr>
              <a:t> hidup </a:t>
            </a:r>
            <a:r>
              <a:rPr lang="en-US" sz="3600" b="1" dirty="0" err="1" smtClean="0">
                <a:solidFill>
                  <a:schemeClr val="bg1"/>
                </a:solidFill>
              </a:rPr>
              <a:t>menderita</a:t>
            </a:r>
            <a:r>
              <a:rPr lang="en-US" sz="3600" b="1" dirty="0" smtClean="0">
                <a:solidFill>
                  <a:schemeClr val="bg1"/>
                </a:solidFill>
              </a:rPr>
              <a:t> oleh </a:t>
            </a:r>
            <a:r>
              <a:rPr lang="en-US" sz="3600" b="1" dirty="0" err="1" smtClean="0">
                <a:solidFill>
                  <a:schemeClr val="bg1"/>
                </a:solidFill>
              </a:rPr>
              <a:t>kerana</a:t>
            </a:r>
            <a:r>
              <a:rPr lang="en-US" sz="3600" b="1" dirty="0" smtClean="0">
                <a:solidFill>
                  <a:schemeClr val="bg1"/>
                </a:solidFill>
              </a:rPr>
              <a:t> </a:t>
            </a:r>
            <a:r>
              <a:rPr lang="en-US" sz="3600" b="1" dirty="0" err="1">
                <a:solidFill>
                  <a:schemeClr val="bg1"/>
                </a:solidFill>
              </a:rPr>
              <a:t>penganiayaan</a:t>
            </a:r>
            <a:r>
              <a:rPr lang="en-US" sz="3600" b="1" dirty="0">
                <a:solidFill>
                  <a:schemeClr val="bg1"/>
                </a:solidFill>
              </a:rPr>
              <a:t> </a:t>
            </a:r>
            <a:r>
              <a:rPr lang="en-US" sz="3600" b="1" dirty="0" smtClean="0">
                <a:solidFill>
                  <a:schemeClr val="bg1"/>
                </a:solidFill>
              </a:rPr>
              <a:t>yang sangat </a:t>
            </a:r>
            <a:r>
              <a:rPr lang="en-US" sz="3600" b="1" dirty="0" err="1">
                <a:solidFill>
                  <a:schemeClr val="bg1"/>
                </a:solidFill>
              </a:rPr>
              <a:t>teruk</a:t>
            </a:r>
            <a:r>
              <a:rPr lang="en-US" sz="3600" b="1" dirty="0">
                <a:solidFill>
                  <a:schemeClr val="bg1"/>
                </a:solidFill>
              </a:rPr>
              <a:t>.</a:t>
            </a:r>
            <a:endParaRPr lang="en-US" altLang="ko-KR" sz="3600" b="1" dirty="0">
              <a:solidFill>
                <a:schemeClr val="bg1"/>
              </a:solidFill>
            </a:endParaRPr>
          </a:p>
        </p:txBody>
      </p:sp>
    </p:spTree>
    <p:extLst>
      <p:ext uri="{BB962C8B-B14F-4D97-AF65-F5344CB8AC3E}">
        <p14:creationId xmlns:p14="http://schemas.microsoft.com/office/powerpoint/2010/main" val="1398682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a:solidFill>
                  <a:srgbClr val="FF0000"/>
                </a:solidFill>
              </a:rPr>
              <a:t>Maharaja </a:t>
            </a:r>
            <a:r>
              <a:rPr lang="en-US" altLang="ko-KR" sz="4000" b="1" dirty="0" err="1" smtClean="0">
                <a:solidFill>
                  <a:srgbClr val="FF0000"/>
                </a:solidFill>
              </a:rPr>
              <a:t>Domitianus</a:t>
            </a:r>
            <a:r>
              <a:rPr lang="en-US" altLang="ko-KR" sz="4000" b="1" dirty="0" smtClean="0">
                <a:solidFill>
                  <a:srgbClr val="FF0000"/>
                </a:solidFill>
              </a:rPr>
              <a:t> </a:t>
            </a:r>
            <a:r>
              <a:rPr lang="en-US" altLang="ko-KR" sz="4000" b="1" dirty="0" err="1">
                <a:solidFill>
                  <a:schemeClr val="bg1"/>
                </a:solidFill>
              </a:rPr>
              <a:t>berusaha</a:t>
            </a:r>
            <a:r>
              <a:rPr lang="en-US" altLang="ko-KR" sz="4000" b="1" dirty="0">
                <a:solidFill>
                  <a:schemeClr val="bg1"/>
                </a:solidFill>
              </a:rPr>
              <a:t> untuk </a:t>
            </a:r>
            <a:r>
              <a:rPr lang="en-US" altLang="ko-KR" sz="4000" b="1" dirty="0" err="1">
                <a:solidFill>
                  <a:schemeClr val="bg1"/>
                </a:solidFill>
              </a:rPr>
              <a:t>menyatukan</a:t>
            </a:r>
            <a:r>
              <a:rPr lang="en-US" altLang="ko-KR" sz="4000" b="1" dirty="0">
                <a:solidFill>
                  <a:schemeClr val="bg1"/>
                </a:solidFill>
              </a:rPr>
              <a:t> </a:t>
            </a:r>
            <a:r>
              <a:rPr lang="en-US" altLang="ko-KR" sz="4000" b="1" dirty="0" err="1" smtClean="0">
                <a:solidFill>
                  <a:schemeClr val="bg1"/>
                </a:solidFill>
              </a:rPr>
              <a:t>Empayar</a:t>
            </a:r>
            <a:r>
              <a:rPr lang="en-US" altLang="ko-KR" sz="4000" b="1" dirty="0" smtClean="0">
                <a:solidFill>
                  <a:schemeClr val="bg1"/>
                </a:solidFill>
              </a:rPr>
              <a:t> Roma </a:t>
            </a:r>
            <a:r>
              <a:rPr lang="en-US" altLang="ko-KR" sz="4000" b="1" dirty="0">
                <a:solidFill>
                  <a:schemeClr val="bg1"/>
                </a:solidFill>
              </a:rPr>
              <a:t>secara </a:t>
            </a:r>
            <a:r>
              <a:rPr lang="en-US" altLang="ko-KR" sz="4000" b="1" dirty="0" err="1" smtClean="0">
                <a:solidFill>
                  <a:schemeClr val="bg1"/>
                </a:solidFill>
              </a:rPr>
              <a:t>rohaniah</a:t>
            </a:r>
            <a:r>
              <a:rPr lang="en-US" altLang="ko-KR" sz="4000" b="1" dirty="0" smtClean="0">
                <a:solidFill>
                  <a:schemeClr val="bg1"/>
                </a:solidFill>
              </a:rPr>
              <a:t> </a:t>
            </a:r>
            <a:r>
              <a:rPr lang="en-US" altLang="ko-KR" sz="4000" b="1" dirty="0">
                <a:solidFill>
                  <a:schemeClr val="bg1"/>
                </a:solidFill>
              </a:rPr>
              <a:t>dengan </a:t>
            </a:r>
            <a:r>
              <a:rPr lang="en-US" altLang="ko-KR" sz="4000" b="1" err="1">
                <a:solidFill>
                  <a:schemeClr val="bg1"/>
                </a:solidFill>
              </a:rPr>
              <a:t>menyebarkan</a:t>
            </a:r>
            <a:r>
              <a:rPr lang="en-US" altLang="ko-KR" sz="4000" b="1">
                <a:solidFill>
                  <a:schemeClr val="bg1"/>
                </a:solidFill>
              </a:rPr>
              <a:t> </a:t>
            </a:r>
            <a:r>
              <a:rPr lang="en-US" altLang="ko-KR" sz="4000" b="1" smtClean="0">
                <a:solidFill>
                  <a:schemeClr val="bg1"/>
                </a:solidFill>
              </a:rPr>
              <a:t>perintah terhadap </a:t>
            </a:r>
            <a:r>
              <a:rPr lang="en-US" altLang="ko-KR" sz="4000" b="1" smtClean="0">
                <a:solidFill>
                  <a:srgbClr val="002060"/>
                </a:solidFill>
              </a:rPr>
              <a:t>penyembahan </a:t>
            </a:r>
            <a:r>
              <a:rPr lang="en-US" altLang="ko-KR" sz="4000" b="1" dirty="0">
                <a:solidFill>
                  <a:srgbClr val="002060"/>
                </a:solidFill>
              </a:rPr>
              <a:t>maharaja yang </a:t>
            </a:r>
            <a:r>
              <a:rPr lang="en-US" altLang="ko-KR" sz="4000" b="1" dirty="0" err="1">
                <a:solidFill>
                  <a:srgbClr val="002060"/>
                </a:solidFill>
              </a:rPr>
              <a:t>mendewakan</a:t>
            </a:r>
            <a:r>
              <a:rPr lang="en-US" altLang="ko-KR" sz="4000" b="1" dirty="0">
                <a:solidFill>
                  <a:srgbClr val="002060"/>
                </a:solidFill>
              </a:rPr>
              <a:t> </a:t>
            </a:r>
            <a:r>
              <a:rPr lang="en-US" altLang="ko-KR" sz="4000" b="1" dirty="0" err="1">
                <a:solidFill>
                  <a:srgbClr val="002060"/>
                </a:solidFill>
              </a:rPr>
              <a:t>dirinya</a:t>
            </a:r>
            <a:r>
              <a:rPr lang="en-US" altLang="ko-KR" sz="4000" b="1" dirty="0">
                <a:solidFill>
                  <a:srgbClr val="002060"/>
                </a:solidFill>
              </a:rPr>
              <a:t> </a:t>
            </a:r>
            <a:r>
              <a:rPr lang="en-US" altLang="ko-KR" sz="4000" b="1" dirty="0">
                <a:solidFill>
                  <a:schemeClr val="bg1"/>
                </a:solidFill>
              </a:rPr>
              <a:t>dengan </a:t>
            </a:r>
            <a:r>
              <a:rPr lang="en-US" altLang="ko-KR" sz="4000" b="1" dirty="0" err="1" smtClean="0">
                <a:solidFill>
                  <a:schemeClr val="bg1"/>
                </a:solidFill>
              </a:rPr>
              <a:t>perancangan</a:t>
            </a:r>
            <a:r>
              <a:rPr lang="en-US" altLang="ko-KR" sz="4000" b="1" dirty="0" smtClean="0">
                <a:solidFill>
                  <a:schemeClr val="bg1"/>
                </a:solidFill>
              </a:rPr>
              <a:t> yang </a:t>
            </a:r>
            <a:r>
              <a:rPr lang="en-US" altLang="ko-KR" sz="4000" b="1" dirty="0" err="1">
                <a:solidFill>
                  <a:schemeClr val="bg1"/>
                </a:solidFill>
              </a:rPr>
              <a:t>teliti</a:t>
            </a:r>
            <a:r>
              <a:rPr lang="en-US" altLang="ko-KR" sz="4000" b="1" dirty="0">
                <a:solidFill>
                  <a:schemeClr val="bg1"/>
                </a:solidFill>
              </a:rPr>
              <a:t> dan </a:t>
            </a:r>
            <a:r>
              <a:rPr lang="en-US" altLang="ko-KR" sz="4000" b="1" dirty="0" err="1">
                <a:solidFill>
                  <a:schemeClr val="bg1"/>
                </a:solidFill>
              </a:rPr>
              <a:t>licik</a:t>
            </a:r>
            <a:r>
              <a:rPr lang="en-US" altLang="ko-KR" sz="4000" b="1" dirty="0">
                <a:solidFill>
                  <a:schemeClr val="bg1"/>
                </a:solidFill>
              </a:rPr>
              <a:t> di seluruh Asia</a:t>
            </a:r>
            <a:r>
              <a:rPr lang="en-US" altLang="ko-KR" sz="4000" b="1" dirty="0" smtClean="0">
                <a:solidFill>
                  <a:schemeClr val="bg1"/>
                </a:solidFill>
              </a:rPr>
              <a:t>.</a:t>
            </a:r>
            <a:endParaRPr lang="en-US" altLang="ko-KR" sz="4000" b="1" dirty="0">
              <a:solidFill>
                <a:schemeClr val="bg1"/>
              </a:solidFill>
            </a:endParaRPr>
          </a:p>
        </p:txBody>
      </p:sp>
    </p:spTree>
    <p:extLst>
      <p:ext uri="{BB962C8B-B14F-4D97-AF65-F5344CB8AC3E}">
        <p14:creationId xmlns:p14="http://schemas.microsoft.com/office/powerpoint/2010/main" val="32028834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600" b="1" dirty="0">
                <a:solidFill>
                  <a:schemeClr val="bg1"/>
                </a:solidFill>
              </a:rPr>
              <a:t>Dalam proses itu, agama Kristian </a:t>
            </a:r>
            <a:r>
              <a:rPr lang="en-US" altLang="ko-KR" sz="3600" b="1" dirty="0" err="1">
                <a:solidFill>
                  <a:schemeClr val="bg1"/>
                </a:solidFill>
              </a:rPr>
              <a:t>dianggap</a:t>
            </a:r>
            <a:r>
              <a:rPr lang="en-US" altLang="ko-KR" sz="3600" b="1" dirty="0">
                <a:solidFill>
                  <a:schemeClr val="bg1"/>
                </a:solidFill>
              </a:rPr>
              <a:t> </a:t>
            </a:r>
            <a:r>
              <a:rPr lang="en-US" altLang="ko-KR" sz="3600" b="1" dirty="0" smtClean="0">
                <a:solidFill>
                  <a:schemeClr val="bg1"/>
                </a:solidFill>
              </a:rPr>
              <a:t>suatu </a:t>
            </a:r>
            <a:r>
              <a:rPr lang="en-US" altLang="ko-KR" sz="3600" b="1" dirty="0" err="1" smtClean="0">
                <a:solidFill>
                  <a:schemeClr val="bg1"/>
                </a:solidFill>
              </a:rPr>
              <a:t>pelanggaran</a:t>
            </a:r>
            <a:r>
              <a:rPr lang="en-US" altLang="ko-KR" sz="3600" b="1" dirty="0" smtClean="0">
                <a:solidFill>
                  <a:schemeClr val="bg1"/>
                </a:solidFill>
              </a:rPr>
              <a:t> terhadap </a:t>
            </a:r>
            <a:r>
              <a:rPr lang="en-US" altLang="ko-KR" sz="3600" b="1" dirty="0" err="1">
                <a:solidFill>
                  <a:schemeClr val="bg1"/>
                </a:solidFill>
              </a:rPr>
              <a:t>penyembahan</a:t>
            </a:r>
            <a:r>
              <a:rPr lang="en-US" altLang="ko-KR" sz="3600" b="1" dirty="0">
                <a:solidFill>
                  <a:schemeClr val="bg1"/>
                </a:solidFill>
              </a:rPr>
              <a:t> maharaja </a:t>
            </a:r>
            <a:r>
              <a:rPr lang="en-US" altLang="ko-KR" sz="3600" b="1" dirty="0" err="1" smtClean="0">
                <a:solidFill>
                  <a:schemeClr val="bg1"/>
                </a:solidFill>
              </a:rPr>
              <a:t>Domitianus</a:t>
            </a:r>
            <a:r>
              <a:rPr lang="en-US" altLang="ko-KR" sz="3600" b="1" smtClean="0">
                <a:solidFill>
                  <a:schemeClr val="bg1"/>
                </a:solidFill>
              </a:rPr>
              <a:t>. </a:t>
            </a:r>
            <a:br>
              <a:rPr lang="en-US" altLang="ko-KR" sz="3600" b="1" smtClean="0">
                <a:solidFill>
                  <a:schemeClr val="bg1"/>
                </a:solidFill>
              </a:rPr>
            </a:br>
            <a:r>
              <a:rPr lang="en-US" altLang="ko-KR" sz="3600" b="1" smtClean="0">
                <a:solidFill>
                  <a:schemeClr val="bg1"/>
                </a:solidFill>
              </a:rPr>
              <a:t>Beliau </a:t>
            </a:r>
            <a:r>
              <a:rPr lang="en-US" altLang="ko-KR" sz="3600" b="1" dirty="0" err="1" smtClean="0">
                <a:solidFill>
                  <a:schemeClr val="bg1"/>
                </a:solidFill>
              </a:rPr>
              <a:t>menganggap</a:t>
            </a:r>
            <a:r>
              <a:rPr lang="en-US" altLang="ko-KR" sz="3600" b="1" dirty="0" smtClean="0">
                <a:solidFill>
                  <a:schemeClr val="bg1"/>
                </a:solidFill>
              </a:rPr>
              <a:t> </a:t>
            </a:r>
            <a:r>
              <a:rPr lang="en-US" altLang="ko-KR" sz="3600" b="1" dirty="0" err="1" smtClean="0">
                <a:solidFill>
                  <a:schemeClr val="bg1"/>
                </a:solidFill>
              </a:rPr>
              <a:t>iman</a:t>
            </a:r>
            <a:r>
              <a:rPr lang="en-US" altLang="ko-KR" sz="3600" b="1" dirty="0" smtClean="0">
                <a:solidFill>
                  <a:schemeClr val="bg1"/>
                </a:solidFill>
              </a:rPr>
              <a:t> Kristian tidak </a:t>
            </a:r>
            <a:r>
              <a:rPr lang="en-US" altLang="ko-KR" sz="3600" b="1" dirty="0" err="1" smtClean="0">
                <a:solidFill>
                  <a:schemeClr val="bg1"/>
                </a:solidFill>
              </a:rPr>
              <a:t>sah</a:t>
            </a:r>
            <a:r>
              <a:rPr lang="en-US" altLang="ko-KR" sz="3600" b="1" dirty="0" smtClean="0">
                <a:solidFill>
                  <a:schemeClr val="bg1"/>
                </a:solidFill>
              </a:rPr>
              <a:t> maka Maharaja </a:t>
            </a:r>
            <a:r>
              <a:rPr lang="en-US" altLang="ko-KR" sz="3600" b="1" dirty="0" err="1" smtClean="0">
                <a:solidFill>
                  <a:schemeClr val="bg1"/>
                </a:solidFill>
              </a:rPr>
              <a:t>melarang</a:t>
            </a:r>
            <a:r>
              <a:rPr lang="en-US" altLang="ko-KR" sz="3600" b="1" dirty="0" smtClean="0">
                <a:solidFill>
                  <a:schemeClr val="bg1"/>
                </a:solidFill>
              </a:rPr>
              <a:t> orang </a:t>
            </a:r>
            <a:r>
              <a:rPr lang="en-US" altLang="ko-KR" sz="3600" b="1" smtClean="0">
                <a:solidFill>
                  <a:schemeClr val="bg1"/>
                </a:solidFill>
              </a:rPr>
              <a:t>untuk percaya kepada Yesus sehingga </a:t>
            </a:r>
            <a:r>
              <a:rPr lang="en-US" altLang="ko-KR" sz="3600" b="1" smtClean="0">
                <a:solidFill>
                  <a:srgbClr val="002060"/>
                </a:solidFill>
              </a:rPr>
              <a:t>penganiayaan dan siksaan</a:t>
            </a:r>
            <a:r>
              <a:rPr lang="en-US" altLang="ko-KR" sz="3600" b="1" smtClean="0">
                <a:solidFill>
                  <a:schemeClr val="bg1"/>
                </a:solidFill>
              </a:rPr>
              <a:t> </a:t>
            </a:r>
            <a:r>
              <a:rPr lang="en-US" altLang="ko-KR" sz="3600" b="1" dirty="0" err="1" smtClean="0">
                <a:solidFill>
                  <a:schemeClr val="bg1"/>
                </a:solidFill>
              </a:rPr>
              <a:t>dilakukan</a:t>
            </a:r>
            <a:r>
              <a:rPr lang="en-US" altLang="ko-KR" sz="3600" b="1" dirty="0" smtClean="0">
                <a:solidFill>
                  <a:schemeClr val="bg1"/>
                </a:solidFill>
              </a:rPr>
              <a:t> terhadap orang Kristian.</a:t>
            </a:r>
            <a:endParaRPr lang="en-US" altLang="ko-KR" sz="3600" b="1" dirty="0">
              <a:solidFill>
                <a:schemeClr val="bg1"/>
              </a:solidFill>
            </a:endParaRPr>
          </a:p>
        </p:txBody>
      </p:sp>
    </p:spTree>
    <p:extLst>
      <p:ext uri="{BB962C8B-B14F-4D97-AF65-F5344CB8AC3E}">
        <p14:creationId xmlns:p14="http://schemas.microsoft.com/office/powerpoint/2010/main" val="37176303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a:solidFill>
                  <a:schemeClr val="bg1"/>
                </a:solidFill>
              </a:rPr>
              <a:t>Selain secara </a:t>
            </a:r>
            <a:r>
              <a:rPr lang="en-US" altLang="ko-KR" sz="4000" b="1" dirty="0" smtClean="0">
                <a:solidFill>
                  <a:schemeClr val="bg1"/>
                </a:solidFill>
              </a:rPr>
              <a:t>sikap </a:t>
            </a:r>
            <a:r>
              <a:rPr lang="en-US" sz="4000" b="1" dirty="0" err="1" smtClean="0">
                <a:solidFill>
                  <a:schemeClr val="bg1"/>
                </a:solidFill>
              </a:rPr>
              <a:t>kejam</a:t>
            </a:r>
            <a:r>
              <a:rPr lang="en-US" sz="4000" b="1" dirty="0" smtClean="0">
                <a:solidFill>
                  <a:schemeClr val="bg1"/>
                </a:solidFill>
              </a:rPr>
              <a:t> </a:t>
            </a:r>
            <a:r>
              <a:rPr lang="en-US" sz="4000" b="1" dirty="0">
                <a:solidFill>
                  <a:schemeClr val="bg1"/>
                </a:solidFill>
              </a:rPr>
              <a:t>dan </a:t>
            </a:r>
            <a:r>
              <a:rPr lang="en-US" sz="4000" b="1" dirty="0" err="1">
                <a:solidFill>
                  <a:schemeClr val="bg1"/>
                </a:solidFill>
              </a:rPr>
              <a:t>haus</a:t>
            </a:r>
            <a:r>
              <a:rPr lang="en-US" sz="4000" b="1" dirty="0">
                <a:solidFill>
                  <a:schemeClr val="bg1"/>
                </a:solidFill>
              </a:rPr>
              <a:t> </a:t>
            </a:r>
            <a:r>
              <a:rPr lang="en-US" sz="4000" b="1" dirty="0" err="1" smtClean="0">
                <a:solidFill>
                  <a:schemeClr val="bg1"/>
                </a:solidFill>
              </a:rPr>
              <a:t>darah</a:t>
            </a:r>
            <a:r>
              <a:rPr lang="en-US" sz="4000" b="1" smtClean="0">
                <a:solidFill>
                  <a:schemeClr val="bg1"/>
                </a:solidFill>
              </a:rPr>
              <a:t>, </a:t>
            </a:r>
            <a:r>
              <a:rPr lang="en-US" sz="4000" b="1" smtClean="0">
                <a:solidFill>
                  <a:srgbClr val="FF0000"/>
                </a:solidFill>
              </a:rPr>
              <a:t>maharaja Domitianus </a:t>
            </a:r>
            <a:r>
              <a:rPr lang="en-US" sz="4000" b="1" dirty="0">
                <a:solidFill>
                  <a:schemeClr val="bg1"/>
                </a:solidFill>
              </a:rPr>
              <a:t>juga menjadi </a:t>
            </a:r>
            <a:r>
              <a:rPr lang="en-US" sz="4000" b="1" dirty="0" err="1">
                <a:solidFill>
                  <a:schemeClr val="bg1"/>
                </a:solidFill>
              </a:rPr>
              <a:t>kaisar</a:t>
            </a:r>
            <a:r>
              <a:rPr lang="en-US" sz="4000" b="1" dirty="0">
                <a:solidFill>
                  <a:schemeClr val="bg1"/>
                </a:solidFill>
              </a:rPr>
              <a:t> Roma yang </a:t>
            </a:r>
            <a:r>
              <a:rPr lang="en-US" sz="4000" b="1" dirty="0" err="1">
                <a:solidFill>
                  <a:schemeClr val="bg1"/>
                </a:solidFill>
              </a:rPr>
              <a:t>pertama</a:t>
            </a:r>
            <a:r>
              <a:rPr lang="en-US" sz="4000" b="1" dirty="0">
                <a:solidFill>
                  <a:schemeClr val="bg1"/>
                </a:solidFill>
              </a:rPr>
              <a:t> kali </a:t>
            </a:r>
            <a:r>
              <a:rPr lang="en-US" sz="4000" b="1" dirty="0" err="1">
                <a:solidFill>
                  <a:schemeClr val="bg1"/>
                </a:solidFill>
              </a:rPr>
              <a:t>memerintahkan</a:t>
            </a:r>
            <a:r>
              <a:rPr lang="en-US" sz="4000" b="1" dirty="0">
                <a:solidFill>
                  <a:schemeClr val="bg1"/>
                </a:solidFill>
              </a:rPr>
              <a:t> seluruh wilayah yang dia </a:t>
            </a:r>
            <a:r>
              <a:rPr lang="en-US" sz="4000" b="1" dirty="0" err="1">
                <a:solidFill>
                  <a:schemeClr val="bg1"/>
                </a:solidFill>
              </a:rPr>
              <a:t>taklukan</a:t>
            </a:r>
            <a:r>
              <a:rPr lang="en-US" sz="4000" b="1" dirty="0">
                <a:solidFill>
                  <a:schemeClr val="bg1"/>
                </a:solidFill>
              </a:rPr>
              <a:t> untuk </a:t>
            </a:r>
            <a:r>
              <a:rPr lang="en-US" sz="4000" b="1" dirty="0" err="1">
                <a:solidFill>
                  <a:schemeClr val="bg1"/>
                </a:solidFill>
              </a:rPr>
              <a:t>menyebut</a:t>
            </a:r>
            <a:r>
              <a:rPr lang="en-US" sz="4000" b="1" dirty="0">
                <a:solidFill>
                  <a:schemeClr val="bg1"/>
                </a:solidFill>
              </a:rPr>
              <a:t> </a:t>
            </a:r>
            <a:r>
              <a:rPr lang="en-US" sz="4000" b="1" dirty="0" err="1">
                <a:solidFill>
                  <a:schemeClr val="bg1"/>
                </a:solidFill>
              </a:rPr>
              <a:t>dirinya</a:t>
            </a:r>
            <a:r>
              <a:rPr lang="en-US" sz="4000" b="1" dirty="0">
                <a:solidFill>
                  <a:schemeClr val="bg1"/>
                </a:solidFill>
              </a:rPr>
              <a:t> </a:t>
            </a:r>
            <a:r>
              <a:rPr lang="en-US" sz="4000" b="1" dirty="0">
                <a:solidFill>
                  <a:srgbClr val="FF0000"/>
                </a:solidFill>
              </a:rPr>
              <a:t>“Tuhan dan Allah kami.”</a:t>
            </a:r>
            <a:endParaRPr lang="en-US" altLang="ko-KR" sz="4000" b="1" dirty="0">
              <a:solidFill>
                <a:srgbClr val="FF0000"/>
              </a:solidFill>
            </a:endParaRPr>
          </a:p>
        </p:txBody>
      </p:sp>
    </p:spTree>
    <p:extLst>
      <p:ext uri="{BB962C8B-B14F-4D97-AF65-F5344CB8AC3E}">
        <p14:creationId xmlns:p14="http://schemas.microsoft.com/office/powerpoint/2010/main" val="7161363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smtClean="0">
                <a:solidFill>
                  <a:schemeClr val="bg1"/>
                </a:solidFill>
              </a:rPr>
              <a:t>Dia </a:t>
            </a:r>
            <a:r>
              <a:rPr lang="en-US" sz="3600" b="1" dirty="0">
                <a:solidFill>
                  <a:schemeClr val="bg1"/>
                </a:solidFill>
              </a:rPr>
              <a:t>juga membuat </a:t>
            </a:r>
            <a:r>
              <a:rPr lang="en-US" sz="3600" b="1" dirty="0" err="1">
                <a:solidFill>
                  <a:schemeClr val="bg1"/>
                </a:solidFill>
              </a:rPr>
              <a:t>patung-patung</a:t>
            </a:r>
            <a:r>
              <a:rPr lang="en-US" sz="3600" b="1" dirty="0">
                <a:solidFill>
                  <a:schemeClr val="bg1"/>
                </a:solidFill>
              </a:rPr>
              <a:t> </a:t>
            </a:r>
            <a:r>
              <a:rPr lang="en-US" sz="3600" b="1" dirty="0" err="1">
                <a:solidFill>
                  <a:schemeClr val="bg1"/>
                </a:solidFill>
              </a:rPr>
              <a:t>dirinya</a:t>
            </a:r>
            <a:r>
              <a:rPr lang="en-US" sz="3600" b="1" dirty="0">
                <a:solidFill>
                  <a:schemeClr val="bg1"/>
                </a:solidFill>
              </a:rPr>
              <a:t> dan </a:t>
            </a:r>
            <a:r>
              <a:rPr lang="en-US" sz="3600" b="1" dirty="0" err="1">
                <a:solidFill>
                  <a:schemeClr val="bg1"/>
                </a:solidFill>
              </a:rPr>
              <a:t>menempatkannya</a:t>
            </a:r>
            <a:r>
              <a:rPr lang="en-US" sz="3600" b="1" dirty="0">
                <a:solidFill>
                  <a:schemeClr val="bg1"/>
                </a:solidFill>
              </a:rPr>
              <a:t> di seluruh </a:t>
            </a:r>
            <a:r>
              <a:rPr lang="en-US" sz="3600" b="1" dirty="0" err="1">
                <a:solidFill>
                  <a:schemeClr val="bg1"/>
                </a:solidFill>
              </a:rPr>
              <a:t>tempat</a:t>
            </a:r>
            <a:r>
              <a:rPr lang="en-US" sz="3600" b="1" dirty="0">
                <a:solidFill>
                  <a:schemeClr val="bg1"/>
                </a:solidFill>
              </a:rPr>
              <a:t> </a:t>
            </a:r>
            <a:r>
              <a:rPr lang="en-US" sz="3600" b="1" dirty="0" err="1">
                <a:solidFill>
                  <a:schemeClr val="bg1"/>
                </a:solidFill>
              </a:rPr>
              <a:t>ibadah</a:t>
            </a:r>
            <a:r>
              <a:rPr lang="en-US" sz="3600" b="1" dirty="0" smtClean="0">
                <a:solidFill>
                  <a:schemeClr val="bg1"/>
                </a:solidFill>
              </a:rPr>
              <a:t>.</a:t>
            </a:r>
            <a:endParaRPr lang="en-US" altLang="ko-KR" sz="3600" b="1" dirty="0">
              <a:solidFill>
                <a:schemeClr val="bg1"/>
              </a:solidFill>
            </a:endParaRPr>
          </a:p>
        </p:txBody>
      </p:sp>
    </p:spTree>
    <p:extLst>
      <p:ext uri="{BB962C8B-B14F-4D97-AF65-F5344CB8AC3E}">
        <p14:creationId xmlns:p14="http://schemas.microsoft.com/office/powerpoint/2010/main" val="42671176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600" b="1" dirty="0" err="1" smtClean="0">
                <a:solidFill>
                  <a:schemeClr val="bg1"/>
                </a:solidFill>
              </a:rPr>
              <a:t>Kitab</a:t>
            </a:r>
            <a:r>
              <a:rPr lang="en-US" altLang="ko-KR" sz="3600" b="1" dirty="0" smtClean="0">
                <a:solidFill>
                  <a:schemeClr val="bg1"/>
                </a:solidFill>
              </a:rPr>
              <a:t> </a:t>
            </a:r>
            <a:r>
              <a:rPr lang="en-US" altLang="ko-KR" sz="3600" b="1" dirty="0" err="1" smtClean="0">
                <a:solidFill>
                  <a:schemeClr val="bg1"/>
                </a:solidFill>
              </a:rPr>
              <a:t>Wahyu</a:t>
            </a:r>
            <a:r>
              <a:rPr lang="en-US" altLang="ko-KR" sz="3600" b="1" dirty="0" smtClean="0">
                <a:solidFill>
                  <a:schemeClr val="bg1"/>
                </a:solidFill>
              </a:rPr>
              <a:t> ditulis </a:t>
            </a:r>
            <a:r>
              <a:rPr lang="en-US" altLang="ko-KR" sz="3600" b="1" smtClean="0">
                <a:solidFill>
                  <a:schemeClr val="bg1"/>
                </a:solidFill>
              </a:rPr>
              <a:t>untuk menghiburkan </a:t>
            </a:r>
            <a:r>
              <a:rPr lang="en-US" altLang="ko-KR" sz="3600" b="1" dirty="0">
                <a:solidFill>
                  <a:schemeClr val="bg1"/>
                </a:solidFill>
              </a:rPr>
              <a:t>dan </a:t>
            </a:r>
            <a:r>
              <a:rPr lang="en-US" altLang="ko-KR" sz="3600" b="1" dirty="0" err="1" smtClean="0">
                <a:solidFill>
                  <a:schemeClr val="bg1"/>
                </a:solidFill>
              </a:rPr>
              <a:t>menggalakkan</a:t>
            </a:r>
            <a:r>
              <a:rPr lang="en-US" altLang="ko-KR" sz="3600" b="1" dirty="0" smtClean="0">
                <a:solidFill>
                  <a:schemeClr val="bg1"/>
                </a:solidFill>
              </a:rPr>
              <a:t> </a:t>
            </a:r>
            <a:r>
              <a:rPr lang="en-US" altLang="ko-KR" sz="3600" b="1" dirty="0">
                <a:solidFill>
                  <a:schemeClr val="bg1"/>
                </a:solidFill>
              </a:rPr>
              <a:t>gereja-gereja dan orang-orang percaya di Asia Kecil yang </a:t>
            </a:r>
            <a:r>
              <a:rPr lang="en-US" altLang="ko-KR" sz="3600" b="1" dirty="0" err="1">
                <a:solidFill>
                  <a:schemeClr val="bg1"/>
                </a:solidFill>
              </a:rPr>
              <a:t>menderita</a:t>
            </a:r>
            <a:r>
              <a:rPr lang="en-US" altLang="ko-KR" sz="3600" b="1" dirty="0">
                <a:solidFill>
                  <a:schemeClr val="bg1"/>
                </a:solidFill>
              </a:rPr>
              <a:t> </a:t>
            </a:r>
            <a:r>
              <a:rPr lang="en-US" altLang="ko-KR" sz="3600" b="1" err="1" smtClean="0">
                <a:solidFill>
                  <a:schemeClr val="bg1"/>
                </a:solidFill>
              </a:rPr>
              <a:t>pelbagai</a:t>
            </a:r>
            <a:r>
              <a:rPr lang="en-US" altLang="ko-KR" sz="3600" b="1" smtClean="0">
                <a:solidFill>
                  <a:schemeClr val="bg1"/>
                </a:solidFill>
              </a:rPr>
              <a:t> penyiksaan </a:t>
            </a:r>
            <a:r>
              <a:rPr lang="en-US" altLang="ko-KR" sz="3600" b="1" dirty="0">
                <a:solidFill>
                  <a:schemeClr val="bg1"/>
                </a:solidFill>
              </a:rPr>
              <a:t>dan </a:t>
            </a:r>
            <a:r>
              <a:rPr lang="en-US" altLang="ko-KR" sz="3600" b="1" dirty="0" err="1">
                <a:solidFill>
                  <a:schemeClr val="bg1"/>
                </a:solidFill>
              </a:rPr>
              <a:t>penganiayaan</a:t>
            </a:r>
            <a:r>
              <a:rPr lang="en-US" altLang="ko-KR" sz="3600" b="1" dirty="0">
                <a:solidFill>
                  <a:schemeClr val="bg1"/>
                </a:solidFill>
              </a:rPr>
              <a:t> dari </a:t>
            </a:r>
            <a:r>
              <a:rPr lang="fi-FI" altLang="ko-KR" sz="3600" b="1" dirty="0" smtClean="0">
                <a:solidFill>
                  <a:schemeClr val="bg1"/>
                </a:solidFill>
              </a:rPr>
              <a:t>pemaksaan </a:t>
            </a:r>
            <a:r>
              <a:rPr lang="fi-FI" altLang="ko-KR" sz="3600" b="1" dirty="0">
                <a:solidFill>
                  <a:schemeClr val="bg1"/>
                </a:solidFill>
              </a:rPr>
              <a:t>terhadap Penyembahan </a:t>
            </a:r>
            <a:r>
              <a:rPr lang="fi-FI" altLang="ko-KR" sz="3600" b="1" dirty="0" smtClean="0">
                <a:solidFill>
                  <a:schemeClr val="bg1"/>
                </a:solidFill>
              </a:rPr>
              <a:t>Maharaja.</a:t>
            </a:r>
            <a:endParaRPr lang="en-US" altLang="ko-KR" sz="3600" b="1" dirty="0">
              <a:solidFill>
                <a:schemeClr val="bg1"/>
              </a:solidFill>
            </a:endParaRPr>
          </a:p>
        </p:txBody>
      </p:sp>
    </p:spTree>
    <p:extLst>
      <p:ext uri="{BB962C8B-B14F-4D97-AF65-F5344CB8AC3E}">
        <p14:creationId xmlns:p14="http://schemas.microsoft.com/office/powerpoint/2010/main" val="15416723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endParaRPr lang="en-US" altLang="ko-KR" sz="4000" b="1" dirty="0">
              <a:solidFill>
                <a:srgbClr val="FFFF00"/>
              </a:solidFill>
            </a:endParaRPr>
          </a:p>
        </p:txBody>
      </p:sp>
      <p:pic>
        <p:nvPicPr>
          <p:cNvPr id="2050" name="Picture 2" descr="Umum - Regional, Kemah di Gunung Guntur, Seorang Remaja Dilaporkan Hilang, Gunung Guntur,Berita Garut,Pendaki Hilang,pendaki gunung guntu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538"/>
            <a:ext cx="9144000" cy="5593132"/>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683568" y="4083918"/>
            <a:ext cx="7776864" cy="914400"/>
          </a:xfrm>
          <a:prstGeom prst="roundRect">
            <a:avLst/>
          </a:prstGeom>
          <a:solidFill>
            <a:srgbClr val="D2E4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PEMANDANGAN POKOK WAHYU</a:t>
            </a:r>
            <a:endParaRPr lang="en-US" sz="4400" dirty="0"/>
          </a:p>
        </p:txBody>
      </p:sp>
    </p:spTree>
    <p:extLst>
      <p:ext uri="{BB962C8B-B14F-4D97-AF65-F5344CB8AC3E}">
        <p14:creationId xmlns:p14="http://schemas.microsoft.com/office/powerpoint/2010/main" val="10201840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smtClean="0">
                <a:solidFill>
                  <a:srgbClr val="FF0000"/>
                </a:solidFill>
              </a:rPr>
              <a:t>Penulis Wahyu :</a:t>
            </a:r>
            <a:br>
              <a:rPr lang="en-US" sz="4000" b="1" smtClean="0">
                <a:solidFill>
                  <a:srgbClr val="FF0000"/>
                </a:solidFill>
              </a:rPr>
            </a:br>
            <a:r>
              <a:rPr lang="en-US" sz="3200" b="1" smtClean="0">
                <a:solidFill>
                  <a:srgbClr val="FFFF00"/>
                </a:solidFill>
              </a:rPr>
              <a:t>Andreas</a:t>
            </a:r>
            <a:r>
              <a:rPr lang="en-US" sz="3200" b="1" dirty="0" smtClean="0">
                <a:solidFill>
                  <a:srgbClr val="FFFF00"/>
                </a:solidFill>
              </a:rPr>
              <a:t>, </a:t>
            </a:r>
            <a:r>
              <a:rPr lang="en-US" sz="3200" b="1" dirty="0" err="1" smtClean="0">
                <a:solidFill>
                  <a:srgbClr val="FFFF00"/>
                </a:solidFill>
              </a:rPr>
              <a:t>saudara</a:t>
            </a:r>
            <a:r>
              <a:rPr lang="en-US" sz="3200" b="1" dirty="0" smtClean="0">
                <a:solidFill>
                  <a:srgbClr val="FFFF00"/>
                </a:solidFill>
              </a:rPr>
              <a:t> Simon Petrus </a:t>
            </a:r>
            <a:r>
              <a:rPr lang="en-US" sz="3200" b="1" dirty="0" err="1" smtClean="0">
                <a:solidFill>
                  <a:srgbClr val="FFFF00"/>
                </a:solidFill>
              </a:rPr>
              <a:t>daripada</a:t>
            </a:r>
            <a:r>
              <a:rPr lang="en-US" sz="3200" b="1" dirty="0" smtClean="0">
                <a:solidFill>
                  <a:srgbClr val="FFFF00"/>
                </a:solidFill>
              </a:rPr>
              <a:t> murid Yesus adalah murid </a:t>
            </a:r>
            <a:r>
              <a:rPr lang="en-US" sz="3200" b="1" dirty="0" err="1" smtClean="0">
                <a:solidFill>
                  <a:srgbClr val="FFFF00"/>
                </a:solidFill>
              </a:rPr>
              <a:t>Yohanes</a:t>
            </a:r>
            <a:r>
              <a:rPr lang="en-US" sz="3200" b="1" dirty="0" smtClean="0">
                <a:solidFill>
                  <a:srgbClr val="FFFF00"/>
                </a:solidFill>
              </a:rPr>
              <a:t> </a:t>
            </a:r>
            <a:r>
              <a:rPr lang="en-US" sz="3200" b="1" dirty="0" err="1" smtClean="0">
                <a:solidFill>
                  <a:srgbClr val="FFFF00"/>
                </a:solidFill>
              </a:rPr>
              <a:t>Pembaptis</a:t>
            </a:r>
            <a:r>
              <a:rPr lang="en-US" sz="3200" b="1" dirty="0" smtClean="0">
                <a:solidFill>
                  <a:srgbClr val="FFFF00"/>
                </a:solidFill>
              </a:rPr>
              <a:t> di </a:t>
            </a:r>
            <a:r>
              <a:rPr lang="en-US" sz="3200" b="1" dirty="0" err="1" smtClean="0">
                <a:solidFill>
                  <a:srgbClr val="FFFF00"/>
                </a:solidFill>
              </a:rPr>
              <a:t>Komuniti</a:t>
            </a:r>
            <a:r>
              <a:rPr lang="en-US" sz="3200" b="1" dirty="0" smtClean="0">
                <a:solidFill>
                  <a:srgbClr val="FFFF00"/>
                </a:solidFill>
              </a:rPr>
              <a:t> di </a:t>
            </a:r>
            <a:r>
              <a:rPr lang="en-US" sz="3200" b="1" dirty="0" err="1" smtClean="0">
                <a:solidFill>
                  <a:srgbClr val="FFFF00"/>
                </a:solidFill>
              </a:rPr>
              <a:t>Betania</a:t>
            </a:r>
            <a:r>
              <a:rPr lang="en-US" sz="3200" b="1" dirty="0" smtClean="0">
                <a:solidFill>
                  <a:srgbClr val="FFFF00"/>
                </a:solidFill>
              </a:rPr>
              <a:t> (</a:t>
            </a:r>
            <a:r>
              <a:rPr lang="en-US" sz="3200" b="1" dirty="0" err="1" smtClean="0">
                <a:solidFill>
                  <a:srgbClr val="FFFF00"/>
                </a:solidFill>
              </a:rPr>
              <a:t>Yoh</a:t>
            </a:r>
            <a:r>
              <a:rPr lang="en-US" sz="3200" b="1" dirty="0" smtClean="0">
                <a:solidFill>
                  <a:srgbClr val="FFFF00"/>
                </a:solidFill>
              </a:rPr>
              <a:t> 1:40).</a:t>
            </a:r>
            <a:br>
              <a:rPr lang="en-US" sz="3200" b="1" dirty="0" smtClean="0">
                <a:solidFill>
                  <a:srgbClr val="FFFF00"/>
                </a:solidFill>
              </a:rPr>
            </a:br>
            <a:r>
              <a:rPr lang="en-US" sz="3200" b="1" dirty="0" smtClean="0">
                <a:solidFill>
                  <a:srgbClr val="FFFF00"/>
                </a:solidFill>
              </a:rPr>
              <a:t>Dan juga </a:t>
            </a:r>
            <a:r>
              <a:rPr lang="en-US" sz="3200" b="1" dirty="0" err="1" smtClean="0">
                <a:solidFill>
                  <a:srgbClr val="FFFF00"/>
                </a:solidFill>
              </a:rPr>
              <a:t>Yohanes</a:t>
            </a:r>
            <a:r>
              <a:rPr lang="en-US" sz="3200" b="1" dirty="0" smtClean="0">
                <a:solidFill>
                  <a:srgbClr val="FFFF00"/>
                </a:solidFill>
              </a:rPr>
              <a:t>, Penulis </a:t>
            </a:r>
            <a:r>
              <a:rPr lang="en-US" sz="3200" b="1" dirty="0" err="1" smtClean="0">
                <a:solidFill>
                  <a:srgbClr val="FFFF00"/>
                </a:solidFill>
              </a:rPr>
              <a:t>kitab</a:t>
            </a:r>
            <a:r>
              <a:rPr lang="en-US" sz="3200" b="1" dirty="0" smtClean="0">
                <a:solidFill>
                  <a:srgbClr val="FFFF00"/>
                </a:solidFill>
              </a:rPr>
              <a:t> </a:t>
            </a:r>
            <a:r>
              <a:rPr lang="en-US" sz="3200" b="1" dirty="0" err="1" smtClean="0">
                <a:solidFill>
                  <a:srgbClr val="FFFF00"/>
                </a:solidFill>
              </a:rPr>
              <a:t>Yohanes</a:t>
            </a:r>
            <a:r>
              <a:rPr lang="en-US" sz="3200" b="1" dirty="0" smtClean="0">
                <a:solidFill>
                  <a:srgbClr val="FFFF00"/>
                </a:solidFill>
              </a:rPr>
              <a:t> adalah murid </a:t>
            </a:r>
            <a:r>
              <a:rPr lang="en-US" sz="3200" b="1" dirty="0" err="1" smtClean="0">
                <a:solidFill>
                  <a:srgbClr val="FF0000"/>
                </a:solidFill>
              </a:rPr>
              <a:t>Yohanes</a:t>
            </a:r>
            <a:r>
              <a:rPr lang="en-US" sz="3200" b="1" dirty="0" smtClean="0">
                <a:solidFill>
                  <a:srgbClr val="FF0000"/>
                </a:solidFill>
              </a:rPr>
              <a:t> </a:t>
            </a:r>
            <a:r>
              <a:rPr lang="en-US" sz="3200" b="1" dirty="0" err="1" smtClean="0">
                <a:solidFill>
                  <a:srgbClr val="FF0000"/>
                </a:solidFill>
              </a:rPr>
              <a:t>Pembaptis</a:t>
            </a:r>
            <a:r>
              <a:rPr lang="en-US" sz="3200" b="1" dirty="0" smtClean="0">
                <a:solidFill>
                  <a:srgbClr val="FFFF00"/>
                </a:solidFill>
              </a:rPr>
              <a:t>.</a:t>
            </a:r>
            <a:br>
              <a:rPr lang="en-US" sz="3200" b="1" dirty="0" smtClean="0">
                <a:solidFill>
                  <a:srgbClr val="FFFF00"/>
                </a:solidFill>
              </a:rPr>
            </a:br>
            <a:r>
              <a:rPr lang="en-US" sz="3200" b="1" dirty="0" err="1" smtClean="0">
                <a:solidFill>
                  <a:srgbClr val="FFFF00"/>
                </a:solidFill>
              </a:rPr>
              <a:t>Ertinya</a:t>
            </a:r>
            <a:r>
              <a:rPr lang="en-US" sz="3200" b="1" dirty="0" smtClean="0">
                <a:solidFill>
                  <a:srgbClr val="FFFF00"/>
                </a:solidFill>
              </a:rPr>
              <a:t>, mereka </a:t>
            </a:r>
            <a:r>
              <a:rPr lang="en-US" sz="3200" b="1" dirty="0" err="1" smtClean="0">
                <a:solidFill>
                  <a:srgbClr val="FFFF00"/>
                </a:solidFill>
              </a:rPr>
              <a:t>pernah</a:t>
            </a:r>
            <a:r>
              <a:rPr lang="en-US" sz="3200" b="1" dirty="0" smtClean="0">
                <a:solidFill>
                  <a:srgbClr val="FFFF00"/>
                </a:solidFill>
              </a:rPr>
              <a:t> menjadi </a:t>
            </a:r>
            <a:r>
              <a:rPr lang="en-US" sz="3200" b="1" dirty="0" err="1" smtClean="0">
                <a:solidFill>
                  <a:srgbClr val="FFFF00"/>
                </a:solidFill>
              </a:rPr>
              <a:t>ahli</a:t>
            </a:r>
            <a:r>
              <a:rPr lang="en-US" sz="3200" b="1" dirty="0" smtClean="0">
                <a:solidFill>
                  <a:srgbClr val="FFFF00"/>
                </a:solidFill>
              </a:rPr>
              <a:t> </a:t>
            </a:r>
            <a:r>
              <a:rPr lang="en-US" sz="3200" b="1" dirty="0" err="1" smtClean="0">
                <a:solidFill>
                  <a:srgbClr val="FF0000"/>
                </a:solidFill>
              </a:rPr>
              <a:t>kaum</a:t>
            </a:r>
            <a:r>
              <a:rPr lang="en-US" sz="3200" b="1" dirty="0" smtClean="0">
                <a:solidFill>
                  <a:srgbClr val="FF0000"/>
                </a:solidFill>
              </a:rPr>
              <a:t> </a:t>
            </a:r>
            <a:r>
              <a:rPr lang="en-US" sz="3200" b="1" dirty="0" err="1" smtClean="0">
                <a:solidFill>
                  <a:srgbClr val="FF0000"/>
                </a:solidFill>
              </a:rPr>
              <a:t>Eseni</a:t>
            </a:r>
            <a:r>
              <a:rPr lang="en-US" sz="3200" b="1" dirty="0" smtClean="0">
                <a:solidFill>
                  <a:srgbClr val="FFFF00"/>
                </a:solidFill>
              </a:rPr>
              <a:t>.</a:t>
            </a:r>
            <a:br>
              <a:rPr lang="en-US" sz="3200" b="1" dirty="0" smtClean="0">
                <a:solidFill>
                  <a:srgbClr val="FFFF00"/>
                </a:solidFill>
              </a:rPr>
            </a:br>
            <a:r>
              <a:rPr lang="en-US" sz="3200" b="1" dirty="0" smtClean="0">
                <a:solidFill>
                  <a:srgbClr val="FFFF00"/>
                </a:solidFill>
              </a:rPr>
              <a:t>Mereka </a:t>
            </a:r>
            <a:r>
              <a:rPr lang="en-US" sz="3200" b="1" dirty="0" err="1" smtClean="0">
                <a:solidFill>
                  <a:srgbClr val="FFFF00"/>
                </a:solidFill>
              </a:rPr>
              <a:t>menegaskan</a:t>
            </a:r>
            <a:r>
              <a:rPr lang="en-US" sz="3200" b="1" dirty="0" smtClean="0">
                <a:solidFill>
                  <a:srgbClr val="FFFF00"/>
                </a:solidFill>
              </a:rPr>
              <a:t> </a:t>
            </a:r>
            <a:r>
              <a:rPr lang="en-US" sz="3200" b="1" dirty="0" err="1" smtClean="0">
                <a:solidFill>
                  <a:srgbClr val="FFFF00"/>
                </a:solidFill>
              </a:rPr>
              <a:t>ketahiran</a:t>
            </a:r>
            <a:r>
              <a:rPr lang="en-US" sz="3200" b="1" dirty="0" smtClean="0">
                <a:solidFill>
                  <a:srgbClr val="FFFF00"/>
                </a:solidFill>
              </a:rPr>
              <a:t> dalam kehidupan dengan </a:t>
            </a:r>
            <a:r>
              <a:rPr lang="en-US" sz="3200" b="1" dirty="0" err="1" smtClean="0">
                <a:solidFill>
                  <a:srgbClr val="FFFF00"/>
                </a:solidFill>
              </a:rPr>
              <a:t>peratuan</a:t>
            </a:r>
            <a:r>
              <a:rPr lang="en-US" sz="3200" b="1" dirty="0" smtClean="0">
                <a:solidFill>
                  <a:srgbClr val="FFFF00"/>
                </a:solidFill>
              </a:rPr>
              <a:t> </a:t>
            </a:r>
            <a:r>
              <a:rPr lang="en-US" sz="3200" b="1" dirty="0" err="1" smtClean="0">
                <a:solidFill>
                  <a:srgbClr val="FFFF00"/>
                </a:solidFill>
              </a:rPr>
              <a:t>Eseni</a:t>
            </a:r>
            <a:r>
              <a:rPr lang="en-US" sz="3200" b="1" dirty="0">
                <a:solidFill>
                  <a:srgbClr val="FFFF00"/>
                </a:solidFill>
              </a:rPr>
              <a:t>.</a:t>
            </a:r>
          </a:p>
        </p:txBody>
      </p:sp>
    </p:spTree>
    <p:extLst>
      <p:ext uri="{BB962C8B-B14F-4D97-AF65-F5344CB8AC3E}">
        <p14:creationId xmlns:p14="http://schemas.microsoft.com/office/powerpoint/2010/main" val="39417914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rotWithShape="1">
          <a:blip r:embed="rId3"/>
          <a:srcRect l="19609" t="27191" r="39996" b="10758"/>
          <a:stretch/>
        </p:blipFill>
        <p:spPr>
          <a:xfrm>
            <a:off x="2915816" y="-20802"/>
            <a:ext cx="5976664" cy="5164302"/>
          </a:xfrm>
          <a:prstGeom prst="rect">
            <a:avLst/>
          </a:prstGeom>
        </p:spPr>
      </p:pic>
      <p:sp>
        <p:nvSpPr>
          <p:cNvPr id="7" name="모서리가 둥근 직사각형 6"/>
          <p:cNvSpPr/>
          <p:nvPr/>
        </p:nvSpPr>
        <p:spPr>
          <a:xfrm>
            <a:off x="35496" y="123478"/>
            <a:ext cx="2664296" cy="165618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Duccio</a:t>
            </a:r>
            <a:r>
              <a:rPr lang="en-US" dirty="0" smtClean="0">
                <a:solidFill>
                  <a:schemeClr val="tx1"/>
                </a:solidFill>
              </a:rPr>
              <a:t> di </a:t>
            </a:r>
            <a:r>
              <a:rPr lang="en-US" dirty="0" err="1" smtClean="0">
                <a:solidFill>
                  <a:schemeClr val="tx1"/>
                </a:solidFill>
              </a:rPr>
              <a:t>Buoninsegna</a:t>
            </a:r>
            <a:endParaRPr lang="en-US" dirty="0" smtClean="0">
              <a:solidFill>
                <a:schemeClr val="tx1"/>
              </a:solidFill>
            </a:endParaRPr>
          </a:p>
          <a:p>
            <a:pPr algn="ctr"/>
            <a:r>
              <a:rPr lang="en-US" dirty="0" smtClean="0">
                <a:solidFill>
                  <a:schemeClr val="tx1"/>
                </a:solidFill>
              </a:rPr>
              <a:t>(1278-1318)</a:t>
            </a:r>
          </a:p>
          <a:p>
            <a:pPr algn="ctr"/>
            <a:endParaRPr lang="en-US" dirty="0">
              <a:solidFill>
                <a:schemeClr val="tx1"/>
              </a:solidFill>
            </a:endParaRPr>
          </a:p>
          <a:p>
            <a:pPr algn="ctr"/>
            <a:r>
              <a:rPr lang="en-US" sz="2000" b="1" dirty="0" err="1" smtClean="0">
                <a:solidFill>
                  <a:schemeClr val="tx1"/>
                </a:solidFill>
              </a:rPr>
              <a:t>Perjamuan</a:t>
            </a:r>
            <a:r>
              <a:rPr lang="en-US" sz="2000" b="1" dirty="0" smtClean="0">
                <a:solidFill>
                  <a:schemeClr val="tx1"/>
                </a:solidFill>
              </a:rPr>
              <a:t> </a:t>
            </a:r>
            <a:r>
              <a:rPr lang="en-US" sz="2000" b="1" dirty="0" err="1" smtClean="0">
                <a:solidFill>
                  <a:schemeClr val="tx1"/>
                </a:solidFill>
              </a:rPr>
              <a:t>Terakhir</a:t>
            </a:r>
            <a:endParaRPr lang="en-US" sz="2000" b="1" dirty="0">
              <a:solidFill>
                <a:schemeClr val="tx1"/>
              </a:solidFill>
            </a:endParaRPr>
          </a:p>
        </p:txBody>
      </p:sp>
    </p:spTree>
    <p:extLst>
      <p:ext uri="{BB962C8B-B14F-4D97-AF65-F5344CB8AC3E}">
        <p14:creationId xmlns:p14="http://schemas.microsoft.com/office/powerpoint/2010/main" val="7805818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600" b="1" dirty="0" err="1">
                <a:solidFill>
                  <a:srgbClr val="FFFF00"/>
                </a:solidFill>
              </a:rPr>
              <a:t>Yohanes</a:t>
            </a:r>
            <a:r>
              <a:rPr lang="en-US" altLang="ko-KR" sz="3600" b="1" dirty="0">
                <a:solidFill>
                  <a:srgbClr val="FFFF00"/>
                </a:solidFill>
              </a:rPr>
              <a:t> adalah murid yang </a:t>
            </a:r>
            <a:r>
              <a:rPr lang="en-US" altLang="ko-KR" sz="3600" b="1" dirty="0" err="1">
                <a:solidFill>
                  <a:srgbClr val="FFFF00"/>
                </a:solidFill>
              </a:rPr>
              <a:t>dikasihi</a:t>
            </a:r>
            <a:r>
              <a:rPr lang="en-US" altLang="ko-KR" sz="3600" b="1" dirty="0">
                <a:solidFill>
                  <a:srgbClr val="FFFF00"/>
                </a:solidFill>
              </a:rPr>
              <a:t> Yesus dan dia </a:t>
            </a:r>
            <a:r>
              <a:rPr lang="en-US" altLang="ko-KR" sz="3600" b="1" dirty="0" smtClean="0">
                <a:solidFill>
                  <a:srgbClr val="FFFF00"/>
                </a:solidFill>
              </a:rPr>
              <a:t>(</a:t>
            </a:r>
            <a:r>
              <a:rPr lang="en-US" altLang="ko-KR" sz="3600" b="1" dirty="0" err="1" smtClean="0">
                <a:solidFill>
                  <a:srgbClr val="FFFF00"/>
                </a:solidFill>
              </a:rPr>
              <a:t>Yohanes</a:t>
            </a:r>
            <a:r>
              <a:rPr lang="en-US" altLang="ko-KR" sz="3600" b="1" dirty="0">
                <a:solidFill>
                  <a:srgbClr val="FFFF00"/>
                </a:solidFill>
              </a:rPr>
              <a:t>) duduk </a:t>
            </a:r>
            <a:r>
              <a:rPr lang="en-US" altLang="ko-KR" sz="3600" b="1" dirty="0" err="1">
                <a:solidFill>
                  <a:srgbClr val="FFFF00"/>
                </a:solidFill>
              </a:rPr>
              <a:t>bersandar</a:t>
            </a:r>
            <a:r>
              <a:rPr lang="en-US" altLang="ko-KR" sz="3600" b="1" dirty="0">
                <a:solidFill>
                  <a:srgbClr val="FFFF00"/>
                </a:solidFill>
              </a:rPr>
              <a:t> </a:t>
            </a:r>
            <a:r>
              <a:rPr lang="en-US" altLang="ko-KR" sz="3600" b="1" dirty="0" err="1" smtClean="0">
                <a:solidFill>
                  <a:srgbClr val="FFFF00"/>
                </a:solidFill>
              </a:rPr>
              <a:t>disisi</a:t>
            </a:r>
            <a:r>
              <a:rPr lang="en-US" altLang="ko-KR" sz="3600" b="1" dirty="0">
                <a:solidFill>
                  <a:srgbClr val="FFFF00"/>
                </a:solidFill>
              </a:rPr>
              <a:t>-Nya (iaitu pada </a:t>
            </a:r>
            <a:r>
              <a:rPr lang="en-US" altLang="ko-KR" sz="3600" b="1" dirty="0" err="1">
                <a:solidFill>
                  <a:srgbClr val="FFFF00"/>
                </a:solidFill>
              </a:rPr>
              <a:t>Perjamuan</a:t>
            </a:r>
            <a:r>
              <a:rPr lang="en-US" altLang="ko-KR" sz="3600" b="1" dirty="0">
                <a:solidFill>
                  <a:srgbClr val="FFFF00"/>
                </a:solidFill>
              </a:rPr>
              <a:t> Malam </a:t>
            </a:r>
            <a:r>
              <a:rPr lang="en-US" altLang="ko-KR" sz="3600" b="1" dirty="0" err="1" smtClean="0">
                <a:solidFill>
                  <a:srgbClr val="FFFF00"/>
                </a:solidFill>
              </a:rPr>
              <a:t>Terakhir</a:t>
            </a:r>
            <a:r>
              <a:rPr lang="en-US" altLang="ko-KR" sz="3600" b="1" dirty="0" smtClean="0">
                <a:solidFill>
                  <a:srgbClr val="FFFF00"/>
                </a:solidFill>
              </a:rPr>
              <a:t> / </a:t>
            </a:r>
            <a:r>
              <a:rPr lang="en-US" altLang="ko-KR" sz="3600" b="1" dirty="0" err="1" smtClean="0">
                <a:solidFill>
                  <a:srgbClr val="FFFF00"/>
                </a:solidFill>
              </a:rPr>
              <a:t>Yohanes</a:t>
            </a:r>
            <a:r>
              <a:rPr lang="en-US" altLang="ko-KR" sz="3600" b="1" dirty="0" smtClean="0">
                <a:solidFill>
                  <a:srgbClr val="FFFF00"/>
                </a:solidFill>
              </a:rPr>
              <a:t> 13:23).</a:t>
            </a:r>
            <a:br>
              <a:rPr lang="en-US" altLang="ko-KR" sz="3600" b="1" dirty="0" smtClean="0">
                <a:solidFill>
                  <a:srgbClr val="FFFF00"/>
                </a:solidFill>
              </a:rPr>
            </a:br>
            <a:r>
              <a:rPr lang="en-US" altLang="ko-KR" sz="3600" b="1" dirty="0" smtClean="0">
                <a:solidFill>
                  <a:srgbClr val="FFFF00"/>
                </a:solidFill>
              </a:rPr>
              <a:t>Para </a:t>
            </a:r>
            <a:r>
              <a:rPr lang="en-US" altLang="ko-KR" sz="3600" b="1" dirty="0">
                <a:solidFill>
                  <a:srgbClr val="FFFF00"/>
                </a:solidFill>
              </a:rPr>
              <a:t>murid Yesus </a:t>
            </a:r>
            <a:r>
              <a:rPr lang="en-US" altLang="ko-KR" sz="3600" b="1" dirty="0" err="1">
                <a:solidFill>
                  <a:srgbClr val="FFFF00"/>
                </a:solidFill>
              </a:rPr>
              <a:t>meninggalkan</a:t>
            </a:r>
            <a:r>
              <a:rPr lang="en-US" altLang="ko-KR" sz="3600" b="1" dirty="0">
                <a:solidFill>
                  <a:srgbClr val="FFFF00"/>
                </a:solidFill>
              </a:rPr>
              <a:t>-Nya dan </a:t>
            </a:r>
            <a:r>
              <a:rPr lang="en-US" altLang="ko-KR" sz="3600" b="1" dirty="0" err="1">
                <a:solidFill>
                  <a:srgbClr val="FFFF00"/>
                </a:solidFill>
              </a:rPr>
              <a:t>melarikan</a:t>
            </a:r>
            <a:r>
              <a:rPr lang="en-US" altLang="ko-KR" sz="3600" b="1" dirty="0">
                <a:solidFill>
                  <a:srgbClr val="FFFF00"/>
                </a:solidFill>
              </a:rPr>
              <a:t> diri pada </a:t>
            </a:r>
            <a:r>
              <a:rPr lang="en-US" altLang="ko-KR" sz="3600" b="1" dirty="0" err="1">
                <a:solidFill>
                  <a:srgbClr val="FFFF00"/>
                </a:solidFill>
              </a:rPr>
              <a:t>malam</a:t>
            </a:r>
            <a:r>
              <a:rPr lang="en-US" altLang="ko-KR" sz="3600" b="1" dirty="0">
                <a:solidFill>
                  <a:srgbClr val="FFFF00"/>
                </a:solidFill>
              </a:rPr>
              <a:t> itu</a:t>
            </a:r>
            <a:r>
              <a:rPr lang="en-US" altLang="ko-KR" sz="3600" b="1" dirty="0" smtClean="0">
                <a:solidFill>
                  <a:srgbClr val="FFFF00"/>
                </a:solidFill>
              </a:rPr>
              <a:t>, pada waktu </a:t>
            </a:r>
            <a:r>
              <a:rPr lang="en-US" altLang="ko-KR" sz="3600" b="1" dirty="0" err="1" smtClean="0">
                <a:solidFill>
                  <a:srgbClr val="FFFF00"/>
                </a:solidFill>
              </a:rPr>
              <a:t>askar</a:t>
            </a:r>
            <a:r>
              <a:rPr lang="en-US" altLang="ko-KR" sz="3600" b="1" dirty="0" smtClean="0">
                <a:solidFill>
                  <a:srgbClr val="FFFF00"/>
                </a:solidFill>
              </a:rPr>
              <a:t> Roma </a:t>
            </a:r>
            <a:r>
              <a:rPr lang="en-US" altLang="ko-KR" sz="3600" b="1" dirty="0" err="1" smtClean="0">
                <a:solidFill>
                  <a:srgbClr val="FFFF00"/>
                </a:solidFill>
              </a:rPr>
              <a:t>menangkap</a:t>
            </a:r>
            <a:r>
              <a:rPr lang="en-US" altLang="ko-KR" sz="3600" b="1" dirty="0" smtClean="0">
                <a:solidFill>
                  <a:srgbClr val="FFFF00"/>
                </a:solidFill>
              </a:rPr>
              <a:t> Yesus di suatu </a:t>
            </a:r>
            <a:r>
              <a:rPr lang="en-US" altLang="ko-KR" sz="3600" b="1" dirty="0" err="1" smtClean="0">
                <a:solidFill>
                  <a:srgbClr val="FFFF00"/>
                </a:solidFill>
              </a:rPr>
              <a:t>tempat</a:t>
            </a:r>
            <a:r>
              <a:rPr lang="en-US" altLang="ko-KR" sz="3600" b="1" dirty="0" smtClean="0">
                <a:solidFill>
                  <a:srgbClr val="FFFF00"/>
                </a:solidFill>
              </a:rPr>
              <a:t> yang </a:t>
            </a:r>
            <a:r>
              <a:rPr lang="en-US" altLang="ko-KR" sz="3600" b="1" dirty="0" err="1" smtClean="0">
                <a:solidFill>
                  <a:srgbClr val="FFFF00"/>
                </a:solidFill>
              </a:rPr>
              <a:t>bernama</a:t>
            </a:r>
            <a:r>
              <a:rPr lang="en-US" altLang="ko-KR" sz="3600" b="1" dirty="0" smtClean="0">
                <a:solidFill>
                  <a:srgbClr val="FFFF00"/>
                </a:solidFill>
              </a:rPr>
              <a:t> </a:t>
            </a:r>
            <a:r>
              <a:rPr lang="en-US" altLang="ko-KR" sz="3600" b="1" dirty="0" err="1" smtClean="0">
                <a:solidFill>
                  <a:srgbClr val="FFFF00"/>
                </a:solidFill>
              </a:rPr>
              <a:t>Getsemani</a:t>
            </a:r>
            <a:r>
              <a:rPr lang="en-US" altLang="ko-KR" sz="3600" b="1" dirty="0" smtClean="0">
                <a:solidFill>
                  <a:srgbClr val="FFFF00"/>
                </a:solidFill>
              </a:rPr>
              <a:t> (Markus 14).</a:t>
            </a:r>
            <a:endParaRPr lang="en-US" sz="3600" b="1" dirty="0">
              <a:solidFill>
                <a:srgbClr val="FFFF00"/>
              </a:solidFill>
            </a:endParaRPr>
          </a:p>
        </p:txBody>
      </p:sp>
    </p:spTree>
    <p:extLst>
      <p:ext uri="{BB962C8B-B14F-4D97-AF65-F5344CB8AC3E}">
        <p14:creationId xmlns:p14="http://schemas.microsoft.com/office/powerpoint/2010/main" val="475526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600" b="1" dirty="0" err="1" smtClean="0">
                <a:solidFill>
                  <a:srgbClr val="FFFF00"/>
                </a:solidFill>
              </a:rPr>
              <a:t>Selepas</a:t>
            </a:r>
            <a:r>
              <a:rPr lang="en-US" altLang="ko-KR" sz="3600" b="1" dirty="0" smtClean="0">
                <a:solidFill>
                  <a:srgbClr val="FFFF00"/>
                </a:solidFill>
              </a:rPr>
              <a:t> itu, kemudian </a:t>
            </a:r>
            <a:r>
              <a:rPr lang="en-US" altLang="ko-KR" sz="3600" b="1" dirty="0" err="1" smtClean="0">
                <a:solidFill>
                  <a:srgbClr val="FFFF00"/>
                </a:solidFill>
              </a:rPr>
              <a:t>Yohanes</a:t>
            </a:r>
            <a:r>
              <a:rPr lang="en-US" altLang="ko-KR" sz="3600" b="1" dirty="0" smtClean="0">
                <a:solidFill>
                  <a:srgbClr val="FFFF00"/>
                </a:solidFill>
              </a:rPr>
              <a:t> datang kepada-Nya yang berada di atas </a:t>
            </a:r>
            <a:r>
              <a:rPr lang="en-US" altLang="ko-KR" sz="3600" b="1" dirty="0" err="1" smtClean="0">
                <a:solidFill>
                  <a:srgbClr val="FFFF00"/>
                </a:solidFill>
              </a:rPr>
              <a:t>kayu</a:t>
            </a:r>
            <a:r>
              <a:rPr lang="en-US" altLang="ko-KR" sz="3600" b="1" dirty="0" smtClean="0">
                <a:solidFill>
                  <a:srgbClr val="FFFF00"/>
                </a:solidFill>
              </a:rPr>
              <a:t> </a:t>
            </a:r>
            <a:r>
              <a:rPr lang="en-US" altLang="ko-KR" sz="3600" b="1" dirty="0" err="1" smtClean="0">
                <a:solidFill>
                  <a:srgbClr val="FFFF00"/>
                </a:solidFill>
              </a:rPr>
              <a:t>salib</a:t>
            </a:r>
            <a:r>
              <a:rPr lang="en-US" altLang="ko-KR" sz="3600" b="1" dirty="0" smtClean="0">
                <a:solidFill>
                  <a:srgbClr val="FFFF00"/>
                </a:solidFill>
              </a:rPr>
              <a:t>, dia melihat bahawa Yesus </a:t>
            </a:r>
            <a:r>
              <a:rPr lang="en-US" altLang="ko-KR" sz="3600" b="1" dirty="0" err="1" smtClean="0">
                <a:solidFill>
                  <a:srgbClr val="FFFF00"/>
                </a:solidFill>
              </a:rPr>
              <a:t>meninggal</a:t>
            </a:r>
            <a:r>
              <a:rPr lang="en-US" altLang="ko-KR" sz="3600" b="1" dirty="0" smtClean="0">
                <a:solidFill>
                  <a:srgbClr val="FFFF00"/>
                </a:solidFill>
              </a:rPr>
              <a:t> dunia</a:t>
            </a:r>
            <a:r>
              <a:rPr lang="ko-KR" altLang="en-US" sz="3600" b="1" dirty="0" smtClean="0">
                <a:solidFill>
                  <a:srgbClr val="FFFF00"/>
                </a:solidFill>
              </a:rPr>
              <a:t> </a:t>
            </a:r>
            <a:r>
              <a:rPr lang="en-US" altLang="ko-KR" sz="3600" b="1" dirty="0" smtClean="0">
                <a:solidFill>
                  <a:srgbClr val="FFFF00"/>
                </a:solidFill>
              </a:rPr>
              <a:t>(</a:t>
            </a:r>
            <a:r>
              <a:rPr lang="en-US" altLang="ko-KR" sz="3600" b="1" dirty="0" err="1" smtClean="0">
                <a:solidFill>
                  <a:srgbClr val="FFFF00"/>
                </a:solidFill>
              </a:rPr>
              <a:t>Yohanes</a:t>
            </a:r>
            <a:r>
              <a:rPr lang="ko-KR" altLang="en-US" sz="3600" b="1" dirty="0" smtClean="0">
                <a:solidFill>
                  <a:srgbClr val="FFFF00"/>
                </a:solidFill>
              </a:rPr>
              <a:t> </a:t>
            </a:r>
            <a:r>
              <a:rPr lang="en-US" altLang="ko-KR" sz="3600" b="1" dirty="0">
                <a:solidFill>
                  <a:srgbClr val="FFFF00"/>
                </a:solidFill>
              </a:rPr>
              <a:t>19:23-27). </a:t>
            </a:r>
            <a:endParaRPr lang="en-US" sz="3600" b="1" dirty="0">
              <a:solidFill>
                <a:srgbClr val="FFFF00"/>
              </a:solidFill>
            </a:endParaRPr>
          </a:p>
        </p:txBody>
      </p:sp>
    </p:spTree>
    <p:extLst>
      <p:ext uri="{BB962C8B-B14F-4D97-AF65-F5344CB8AC3E}">
        <p14:creationId xmlns:p14="http://schemas.microsoft.com/office/powerpoint/2010/main" val="3867311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artnstudy.com/sub/LecReser/img/PV_081223_hJeon01_13.gif"/>
          <p:cNvPicPr>
            <a:picLocks noChangeAspect="1" noChangeArrowheads="1"/>
          </p:cNvPicPr>
          <p:nvPr/>
        </p:nvPicPr>
        <p:blipFill rotWithShape="1">
          <a:blip r:embed="rId3">
            <a:extLst>
              <a:ext uri="{28A0092B-C50C-407E-A947-70E740481C1C}">
                <a14:useLocalDpi xmlns:a14="http://schemas.microsoft.com/office/drawing/2010/main" val="0"/>
              </a:ext>
            </a:extLst>
          </a:blip>
          <a:srcRect l="484" t="2410" r="78516" b="12954"/>
          <a:stretch/>
        </p:blipFill>
        <p:spPr bwMode="auto">
          <a:xfrm>
            <a:off x="121417" y="339502"/>
            <a:ext cx="2088682" cy="27046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artnstudy.com/sub/LecReser/img/PV_081223_hJeon01_13.gif"/>
          <p:cNvPicPr>
            <a:picLocks noChangeAspect="1" noChangeArrowheads="1"/>
          </p:cNvPicPr>
          <p:nvPr/>
        </p:nvPicPr>
        <p:blipFill rotWithShape="1">
          <a:blip r:embed="rId3">
            <a:extLst>
              <a:ext uri="{28A0092B-C50C-407E-A947-70E740481C1C}">
                <a14:useLocalDpi xmlns:a14="http://schemas.microsoft.com/office/drawing/2010/main" val="0"/>
              </a:ext>
            </a:extLst>
          </a:blip>
          <a:srcRect l="52662" t="1076" r="26149" b="12115"/>
          <a:stretch/>
        </p:blipFill>
        <p:spPr bwMode="auto">
          <a:xfrm>
            <a:off x="4677726" y="339502"/>
            <a:ext cx="2107294" cy="27741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artnstudy.com/sub/LecReser/img/PV_081223_hJeon01_13.gif"/>
          <p:cNvPicPr>
            <a:picLocks noChangeAspect="1" noChangeArrowheads="1"/>
          </p:cNvPicPr>
          <p:nvPr/>
        </p:nvPicPr>
        <p:blipFill rotWithShape="1">
          <a:blip r:embed="rId3">
            <a:extLst>
              <a:ext uri="{28A0092B-C50C-407E-A947-70E740481C1C}">
                <a14:useLocalDpi xmlns:a14="http://schemas.microsoft.com/office/drawing/2010/main" val="0"/>
              </a:ext>
            </a:extLst>
          </a:blip>
          <a:srcRect l="26548" t="1498" r="52494" b="12585"/>
          <a:stretch/>
        </p:blipFill>
        <p:spPr bwMode="auto">
          <a:xfrm>
            <a:off x="2444413" y="2211710"/>
            <a:ext cx="2084414" cy="27456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artnstudy.com/sub/LecReser/img/PV_081223_hJeon01_13.gif"/>
          <p:cNvPicPr>
            <a:picLocks noChangeAspect="1" noChangeArrowheads="1"/>
          </p:cNvPicPr>
          <p:nvPr/>
        </p:nvPicPr>
        <p:blipFill rotWithShape="1">
          <a:blip r:embed="rId3">
            <a:extLst>
              <a:ext uri="{28A0092B-C50C-407E-A947-70E740481C1C}">
                <a14:useLocalDpi xmlns:a14="http://schemas.microsoft.com/office/drawing/2010/main" val="0"/>
              </a:ext>
            </a:extLst>
          </a:blip>
          <a:srcRect l="78286" t="1076" r="716" b="12655"/>
          <a:stretch/>
        </p:blipFill>
        <p:spPr bwMode="auto">
          <a:xfrm>
            <a:off x="6948264" y="2067694"/>
            <a:ext cx="2088232" cy="2756842"/>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222127" y="3713609"/>
            <a:ext cx="1887263" cy="648072"/>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solidFill>
                  <a:schemeClr val="bg1"/>
                </a:solidFill>
              </a:rPr>
              <a:t>Rasul</a:t>
            </a:r>
            <a:r>
              <a:rPr lang="en-US" sz="2400" b="1" dirty="0" smtClean="0">
                <a:solidFill>
                  <a:schemeClr val="bg1"/>
                </a:solidFill>
              </a:rPr>
              <a:t> Matius</a:t>
            </a:r>
            <a:endParaRPr lang="en-US" sz="2400" b="1" dirty="0">
              <a:solidFill>
                <a:schemeClr val="bg1"/>
              </a:solidFill>
            </a:endParaRPr>
          </a:p>
        </p:txBody>
      </p:sp>
      <p:sp>
        <p:nvSpPr>
          <p:cNvPr id="9" name="모서리가 둥근 직사각형 8"/>
          <p:cNvSpPr/>
          <p:nvPr/>
        </p:nvSpPr>
        <p:spPr>
          <a:xfrm>
            <a:off x="2542988" y="843558"/>
            <a:ext cx="1887263" cy="64807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Markus</a:t>
            </a:r>
            <a:endParaRPr lang="en-US" sz="2400" b="1" dirty="0">
              <a:solidFill>
                <a:schemeClr val="tx1"/>
              </a:solidFill>
            </a:endParaRPr>
          </a:p>
        </p:txBody>
      </p:sp>
      <p:sp>
        <p:nvSpPr>
          <p:cNvPr id="10" name="모서리가 둥근 직사각형 9"/>
          <p:cNvSpPr/>
          <p:nvPr/>
        </p:nvSpPr>
        <p:spPr>
          <a:xfrm>
            <a:off x="4787741" y="3795886"/>
            <a:ext cx="1887263" cy="648072"/>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00B0F0"/>
                </a:solidFill>
              </a:rPr>
              <a:t>Lukas</a:t>
            </a:r>
            <a:endParaRPr lang="en-US" sz="2400" b="1" dirty="0">
              <a:solidFill>
                <a:srgbClr val="00B0F0"/>
              </a:solidFill>
            </a:endParaRPr>
          </a:p>
        </p:txBody>
      </p:sp>
      <p:sp>
        <p:nvSpPr>
          <p:cNvPr id="11" name="모서리가 둥근 직사각형 10"/>
          <p:cNvSpPr/>
          <p:nvPr/>
        </p:nvSpPr>
        <p:spPr>
          <a:xfrm>
            <a:off x="6948264" y="525871"/>
            <a:ext cx="2088232" cy="648072"/>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solidFill>
                  <a:srgbClr val="FFFF00"/>
                </a:solidFill>
              </a:rPr>
              <a:t>Rasul</a:t>
            </a:r>
            <a:r>
              <a:rPr lang="en-US" sz="2400" b="1" dirty="0" smtClean="0">
                <a:solidFill>
                  <a:srgbClr val="FFFF00"/>
                </a:solidFill>
              </a:rPr>
              <a:t> </a:t>
            </a:r>
            <a:r>
              <a:rPr lang="en-US" sz="2400" b="1" dirty="0" err="1" smtClean="0">
                <a:solidFill>
                  <a:srgbClr val="FFFF00"/>
                </a:solidFill>
              </a:rPr>
              <a:t>Yohanes</a:t>
            </a:r>
            <a:endParaRPr lang="en-US" sz="2400" b="1" dirty="0">
              <a:solidFill>
                <a:srgbClr val="FFFF00"/>
              </a:solidFill>
            </a:endParaRPr>
          </a:p>
        </p:txBody>
      </p:sp>
    </p:spTree>
    <p:extLst>
      <p:ext uri="{BB962C8B-B14F-4D97-AF65-F5344CB8AC3E}">
        <p14:creationId xmlns:p14="http://schemas.microsoft.com/office/powerpoint/2010/main" val="15454651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600" b="1" dirty="0" err="1">
                <a:solidFill>
                  <a:srgbClr val="FFFF00"/>
                </a:solidFill>
              </a:rPr>
              <a:t>Yohaneslah</a:t>
            </a:r>
            <a:r>
              <a:rPr lang="en-US" altLang="ko-KR" sz="3600" b="1" dirty="0">
                <a:solidFill>
                  <a:srgbClr val="FFFF00"/>
                </a:solidFill>
              </a:rPr>
              <a:t> </a:t>
            </a:r>
            <a:r>
              <a:rPr lang="en-US" altLang="ko-KR" sz="3600" b="1" dirty="0" err="1" smtClean="0">
                <a:solidFill>
                  <a:srgbClr val="FFFF00"/>
                </a:solidFill>
              </a:rPr>
              <a:t>menyaksikan</a:t>
            </a:r>
            <a:r>
              <a:rPr lang="en-US" altLang="ko-KR" sz="3600" b="1" dirty="0" smtClean="0">
                <a:solidFill>
                  <a:srgbClr val="FFFF00"/>
                </a:solidFill>
              </a:rPr>
              <a:t> </a:t>
            </a:r>
            <a:r>
              <a:rPr lang="en-US" altLang="ko-KR" sz="3600" b="1" dirty="0" err="1">
                <a:solidFill>
                  <a:srgbClr val="FFFF00"/>
                </a:solidFill>
              </a:rPr>
              <a:t>kematian</a:t>
            </a:r>
            <a:r>
              <a:rPr lang="en-US" altLang="ko-KR" sz="3600" b="1" dirty="0">
                <a:solidFill>
                  <a:srgbClr val="FFFF00"/>
                </a:solidFill>
              </a:rPr>
              <a:t> </a:t>
            </a:r>
            <a:r>
              <a:rPr lang="en-US" altLang="ko-KR" sz="3600" b="1" dirty="0" smtClean="0">
                <a:solidFill>
                  <a:srgbClr val="FFFF00"/>
                </a:solidFill>
              </a:rPr>
              <a:t>Yesus (</a:t>
            </a:r>
            <a:r>
              <a:rPr lang="en-US" altLang="ko-KR" sz="3600" b="1" dirty="0" err="1" smtClean="0">
                <a:solidFill>
                  <a:srgbClr val="FFFF00"/>
                </a:solidFill>
              </a:rPr>
              <a:t>Yohanes</a:t>
            </a:r>
            <a:r>
              <a:rPr lang="en-US" altLang="ko-KR" sz="3600" b="1" dirty="0" smtClean="0">
                <a:solidFill>
                  <a:srgbClr val="FFFF00"/>
                </a:solidFill>
              </a:rPr>
              <a:t> 19:28-30). </a:t>
            </a:r>
            <a:r>
              <a:rPr lang="en-US" altLang="ko-KR" sz="3600" b="1" dirty="0">
                <a:solidFill>
                  <a:srgbClr val="FFFF00"/>
                </a:solidFill>
              </a:rPr>
              <a:t/>
            </a:r>
            <a:br>
              <a:rPr lang="en-US" altLang="ko-KR" sz="3600" b="1" dirty="0">
                <a:solidFill>
                  <a:srgbClr val="FFFF00"/>
                </a:solidFill>
              </a:rPr>
            </a:br>
            <a:r>
              <a:rPr lang="en-US" altLang="ko-KR" sz="3600" b="1" dirty="0" err="1" smtClean="0">
                <a:solidFill>
                  <a:srgbClr val="FFFF00"/>
                </a:solidFill>
              </a:rPr>
              <a:t>Yohanes</a:t>
            </a:r>
            <a:r>
              <a:rPr lang="en-US" altLang="ko-KR" sz="3600" b="1" dirty="0" smtClean="0">
                <a:solidFill>
                  <a:srgbClr val="FFFF00"/>
                </a:solidFill>
              </a:rPr>
              <a:t> juga</a:t>
            </a:r>
            <a:r>
              <a:rPr lang="ko-KR" altLang="en-US" sz="3600" b="1" dirty="0" smtClean="0">
                <a:solidFill>
                  <a:srgbClr val="FFFF00"/>
                </a:solidFill>
              </a:rPr>
              <a:t> </a:t>
            </a:r>
            <a:r>
              <a:rPr lang="en-US" altLang="ko-KR" sz="3600" b="1" dirty="0" err="1" smtClean="0">
                <a:solidFill>
                  <a:srgbClr val="FFFF00"/>
                </a:solidFill>
              </a:rPr>
              <a:t>langsung</a:t>
            </a:r>
            <a:r>
              <a:rPr lang="en-US" altLang="ko-KR" sz="3600" b="1" dirty="0" smtClean="0">
                <a:solidFill>
                  <a:srgbClr val="FFFF00"/>
                </a:solidFill>
              </a:rPr>
              <a:t> </a:t>
            </a:r>
            <a:r>
              <a:rPr lang="en-US" altLang="ko-KR" sz="3600" b="1" dirty="0" err="1" smtClean="0">
                <a:solidFill>
                  <a:srgbClr val="FFFF00"/>
                </a:solidFill>
              </a:rPr>
              <a:t>pergi</a:t>
            </a:r>
            <a:r>
              <a:rPr lang="en-US" altLang="ko-KR" sz="3600" b="1" dirty="0" smtClean="0">
                <a:solidFill>
                  <a:srgbClr val="FFFF00"/>
                </a:solidFill>
              </a:rPr>
              <a:t> ke </a:t>
            </a:r>
            <a:r>
              <a:rPr lang="en-US" altLang="ko-KR" sz="3600" b="1" dirty="0" err="1" smtClean="0">
                <a:solidFill>
                  <a:srgbClr val="FFFF00"/>
                </a:solidFill>
              </a:rPr>
              <a:t>makam</a:t>
            </a:r>
            <a:r>
              <a:rPr lang="en-US" altLang="ko-KR" sz="3600" b="1" dirty="0" smtClean="0">
                <a:solidFill>
                  <a:srgbClr val="FFFF00"/>
                </a:solidFill>
              </a:rPr>
              <a:t> yang </a:t>
            </a:r>
            <a:r>
              <a:rPr lang="en-US" altLang="ko-KR" sz="3600" b="1" dirty="0" err="1" smtClean="0">
                <a:solidFill>
                  <a:srgbClr val="FFFF00"/>
                </a:solidFill>
              </a:rPr>
              <a:t>kosong</a:t>
            </a:r>
            <a:r>
              <a:rPr lang="ko-KR" altLang="en-US" sz="3600" b="1" dirty="0" smtClean="0">
                <a:solidFill>
                  <a:srgbClr val="FFFF00"/>
                </a:solidFill>
              </a:rPr>
              <a:t> </a:t>
            </a:r>
            <a:r>
              <a:rPr lang="en-US" altLang="ko-KR" sz="3600" b="1" dirty="0" smtClean="0">
                <a:solidFill>
                  <a:srgbClr val="FFFF00"/>
                </a:solidFill>
              </a:rPr>
              <a:t>dan </a:t>
            </a:r>
            <a:r>
              <a:rPr lang="en-US" altLang="ko-KR" sz="3600" b="1" dirty="0" err="1" smtClean="0">
                <a:solidFill>
                  <a:srgbClr val="FFFF00"/>
                </a:solidFill>
              </a:rPr>
              <a:t>nampaknya</a:t>
            </a:r>
            <a:r>
              <a:rPr lang="en-US" altLang="ko-KR" sz="3600" b="1" dirty="0" smtClean="0">
                <a:solidFill>
                  <a:srgbClr val="FFFF00"/>
                </a:solidFill>
              </a:rPr>
              <a:t> (</a:t>
            </a:r>
            <a:r>
              <a:rPr lang="en-US" altLang="ko-KR" sz="3600" b="1" dirty="0" err="1" smtClean="0">
                <a:solidFill>
                  <a:srgbClr val="FFFF00"/>
                </a:solidFill>
              </a:rPr>
              <a:t>Yohanes</a:t>
            </a:r>
            <a:r>
              <a:rPr lang="ko-KR" altLang="en-US" sz="3600" b="1" dirty="0" smtClean="0">
                <a:solidFill>
                  <a:srgbClr val="FFFF00"/>
                </a:solidFill>
              </a:rPr>
              <a:t> </a:t>
            </a:r>
            <a:r>
              <a:rPr lang="en-US" altLang="ko-KR" sz="3600" b="1" dirty="0" smtClean="0">
                <a:solidFill>
                  <a:srgbClr val="FFFF00"/>
                </a:solidFill>
              </a:rPr>
              <a:t>20:2-10). </a:t>
            </a:r>
            <a:br>
              <a:rPr lang="en-US" altLang="ko-KR" sz="3600" b="1" dirty="0" smtClean="0">
                <a:solidFill>
                  <a:srgbClr val="FFFF00"/>
                </a:solidFill>
              </a:rPr>
            </a:br>
            <a:r>
              <a:rPr lang="en-US" altLang="ko-KR" sz="3600" b="1" dirty="0" err="1">
                <a:solidFill>
                  <a:srgbClr val="FFFF00"/>
                </a:solidFill>
              </a:rPr>
              <a:t>Yohanes</a:t>
            </a:r>
            <a:r>
              <a:rPr lang="en-US" altLang="ko-KR" sz="3600" b="1" dirty="0">
                <a:solidFill>
                  <a:srgbClr val="FFFF00"/>
                </a:solidFill>
              </a:rPr>
              <a:t> </a:t>
            </a:r>
            <a:r>
              <a:rPr lang="en-US" altLang="ko-KR" sz="3600" b="1" dirty="0" err="1">
                <a:solidFill>
                  <a:srgbClr val="FFFF00"/>
                </a:solidFill>
              </a:rPr>
              <a:t>mentafsir</a:t>
            </a:r>
            <a:r>
              <a:rPr lang="en-US" altLang="ko-KR" sz="3600" b="1" dirty="0">
                <a:solidFill>
                  <a:srgbClr val="FFFF00"/>
                </a:solidFill>
              </a:rPr>
              <a:t> dan </a:t>
            </a:r>
            <a:r>
              <a:rPr lang="en-US" altLang="ko-KR" sz="3600" b="1" dirty="0" err="1">
                <a:solidFill>
                  <a:srgbClr val="FFFF00"/>
                </a:solidFill>
              </a:rPr>
              <a:t>menulis</a:t>
            </a:r>
            <a:r>
              <a:rPr lang="en-US" altLang="ko-KR" sz="3600" b="1" dirty="0">
                <a:solidFill>
                  <a:srgbClr val="FFFF00"/>
                </a:solidFill>
              </a:rPr>
              <a:t> </a:t>
            </a:r>
            <a:r>
              <a:rPr lang="en-US" altLang="ko-KR" sz="3600" b="1" dirty="0" err="1">
                <a:solidFill>
                  <a:srgbClr val="FFFF00"/>
                </a:solidFill>
              </a:rPr>
              <a:t>perkara-perkara</a:t>
            </a:r>
            <a:r>
              <a:rPr lang="en-US" altLang="ko-KR" sz="3600" b="1" dirty="0">
                <a:solidFill>
                  <a:srgbClr val="FFFF00"/>
                </a:solidFill>
              </a:rPr>
              <a:t> yang terjadi </a:t>
            </a:r>
            <a:r>
              <a:rPr lang="en-US" altLang="ko-KR" sz="3600" b="1" dirty="0" err="1">
                <a:solidFill>
                  <a:srgbClr val="FFFF00"/>
                </a:solidFill>
              </a:rPr>
              <a:t>sepanjang</a:t>
            </a:r>
            <a:r>
              <a:rPr lang="en-US" altLang="ko-KR" sz="3600" b="1" dirty="0">
                <a:solidFill>
                  <a:srgbClr val="FFFF00"/>
                </a:solidFill>
              </a:rPr>
              <a:t> kehidupan Yesus di dunia </a:t>
            </a:r>
            <a:r>
              <a:rPr lang="en-US" altLang="ko-KR" sz="3600" b="1" dirty="0" smtClean="0">
                <a:solidFill>
                  <a:srgbClr val="FFFF00"/>
                </a:solidFill>
              </a:rPr>
              <a:t>ini dengan Pandangan </a:t>
            </a:r>
            <a:r>
              <a:rPr lang="en-US" altLang="ko-KR" sz="3600" b="1" dirty="0" err="1" smtClean="0">
                <a:solidFill>
                  <a:srgbClr val="FFFF00"/>
                </a:solidFill>
              </a:rPr>
              <a:t>rohani</a:t>
            </a:r>
            <a:r>
              <a:rPr lang="ko-KR" altLang="en-US" sz="3600" b="1" dirty="0" smtClean="0">
                <a:solidFill>
                  <a:srgbClr val="FFFF00"/>
                </a:solidFill>
              </a:rPr>
              <a:t> </a:t>
            </a:r>
            <a:r>
              <a:rPr lang="en-US" altLang="ko-KR" sz="3600" b="1" dirty="0" smtClean="0">
                <a:solidFill>
                  <a:srgbClr val="FFFF00"/>
                </a:solidFill>
              </a:rPr>
              <a:t>(</a:t>
            </a:r>
            <a:r>
              <a:rPr lang="en-US" altLang="ko-KR" sz="3600" b="1" dirty="0" err="1" smtClean="0">
                <a:solidFill>
                  <a:srgbClr val="FFFF00"/>
                </a:solidFill>
              </a:rPr>
              <a:t>Yohanes</a:t>
            </a:r>
            <a:r>
              <a:rPr lang="ko-KR" altLang="en-US" sz="3600" b="1" dirty="0" smtClean="0">
                <a:solidFill>
                  <a:srgbClr val="FFFF00"/>
                </a:solidFill>
              </a:rPr>
              <a:t> </a:t>
            </a:r>
            <a:r>
              <a:rPr lang="en-US" altLang="ko-KR" sz="3600" b="1" dirty="0">
                <a:solidFill>
                  <a:srgbClr val="FFFF00"/>
                </a:solidFill>
              </a:rPr>
              <a:t>20:30~31</a:t>
            </a:r>
            <a:r>
              <a:rPr lang="en-US" altLang="ko-KR" sz="3600" b="1" dirty="0" smtClean="0">
                <a:solidFill>
                  <a:srgbClr val="FFFF00"/>
                </a:solidFill>
              </a:rPr>
              <a:t>). </a:t>
            </a:r>
            <a:endParaRPr lang="en-US" sz="3600" b="1" dirty="0">
              <a:solidFill>
                <a:srgbClr val="FFFF00"/>
              </a:solidFill>
            </a:endParaRPr>
          </a:p>
        </p:txBody>
      </p:sp>
    </p:spTree>
    <p:extLst>
      <p:ext uri="{BB962C8B-B14F-4D97-AF65-F5344CB8AC3E}">
        <p14:creationId xmlns:p14="http://schemas.microsoft.com/office/powerpoint/2010/main" val="138465115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600" b="1" smtClean="0">
                <a:solidFill>
                  <a:srgbClr val="FFFF00"/>
                </a:solidFill>
              </a:rPr>
              <a:t>Penulis Yohanes dengan sengaja menggunakan </a:t>
            </a:r>
            <a:r>
              <a:rPr lang="en-US" altLang="ko-KR" sz="3600" b="1" smtClean="0">
                <a:solidFill>
                  <a:schemeClr val="bg1"/>
                </a:solidFill>
              </a:rPr>
              <a:t>angka Tujuh </a:t>
            </a:r>
            <a:r>
              <a:rPr lang="en-US" altLang="ko-KR" sz="3600" b="1" smtClean="0">
                <a:solidFill>
                  <a:srgbClr val="FFFF00"/>
                </a:solidFill>
              </a:rPr>
              <a:t>dalam gaya tulisannya di dalam kitab Injil Yohanes.</a:t>
            </a:r>
            <a:br>
              <a:rPr lang="en-US" altLang="ko-KR" sz="3600" b="1" smtClean="0">
                <a:solidFill>
                  <a:srgbClr val="FFFF00"/>
                </a:solidFill>
              </a:rPr>
            </a:br>
            <a:r>
              <a:rPr lang="en-US" altLang="ko-KR" sz="3600" b="1" smtClean="0">
                <a:solidFill>
                  <a:srgbClr val="FFC000"/>
                </a:solidFill>
              </a:rPr>
              <a:t>Tujuh </a:t>
            </a:r>
            <a:r>
              <a:rPr lang="en-US" altLang="ko-KR" sz="3600" b="1" dirty="0" err="1" smtClean="0">
                <a:solidFill>
                  <a:srgbClr val="FFC000"/>
                </a:solidFill>
              </a:rPr>
              <a:t>Wahyu</a:t>
            </a:r>
            <a:r>
              <a:rPr lang="en-US" altLang="ko-KR" sz="3600" b="1" dirty="0" smtClean="0">
                <a:solidFill>
                  <a:srgbClr val="FFC000"/>
                </a:solidFill>
              </a:rPr>
              <a:t> dengan “</a:t>
            </a:r>
            <a:r>
              <a:rPr lang="en-US" altLang="ko-KR" sz="3600" b="1" dirty="0" err="1" smtClean="0">
                <a:solidFill>
                  <a:srgbClr val="FFC000"/>
                </a:solidFill>
              </a:rPr>
              <a:t>Akulah</a:t>
            </a:r>
            <a:r>
              <a:rPr lang="en-US" altLang="ko-KR" sz="3600" b="1" dirty="0" smtClean="0">
                <a:solidFill>
                  <a:srgbClr val="FFC000"/>
                </a:solidFill>
              </a:rPr>
              <a:t>~~~” ada (</a:t>
            </a:r>
            <a:r>
              <a:rPr lang="en-US" altLang="ko-KR" sz="3600" b="1" dirty="0" err="1" smtClean="0">
                <a:solidFill>
                  <a:srgbClr val="FFC000"/>
                </a:solidFill>
              </a:rPr>
              <a:t>rejukkan</a:t>
            </a:r>
            <a:r>
              <a:rPr lang="en-US" altLang="ko-KR" sz="3600" b="1" dirty="0" smtClean="0">
                <a:solidFill>
                  <a:srgbClr val="FFC000"/>
                </a:solidFill>
              </a:rPr>
              <a:t> - Keluaran 3:14). </a:t>
            </a:r>
            <a:br>
              <a:rPr lang="en-US" altLang="ko-KR" sz="3600" b="1" dirty="0" smtClean="0">
                <a:solidFill>
                  <a:srgbClr val="FFC000"/>
                </a:solidFill>
              </a:rPr>
            </a:br>
            <a:r>
              <a:rPr lang="en-US" altLang="ko-KR" sz="3600" b="1" dirty="0" smtClean="0">
                <a:solidFill>
                  <a:srgbClr val="FFC000"/>
                </a:solidFill>
              </a:rPr>
              <a:t>“</a:t>
            </a:r>
            <a:r>
              <a:rPr lang="en-US" altLang="ko-KR" sz="3600" b="1" dirty="0" err="1">
                <a:solidFill>
                  <a:srgbClr val="FFC000"/>
                </a:solidFill>
              </a:rPr>
              <a:t>Aku</a:t>
            </a:r>
            <a:r>
              <a:rPr lang="en-US" altLang="ko-KR" sz="3600" b="1" dirty="0">
                <a:solidFill>
                  <a:srgbClr val="FFC000"/>
                </a:solidFill>
              </a:rPr>
              <a:t> dari atas”, “</a:t>
            </a:r>
            <a:r>
              <a:rPr lang="en-US" altLang="ko-KR" sz="3600" b="1" dirty="0" err="1">
                <a:solidFill>
                  <a:srgbClr val="FFC000"/>
                </a:solidFill>
              </a:rPr>
              <a:t>Aku</a:t>
            </a:r>
            <a:r>
              <a:rPr lang="en-US" altLang="ko-KR" sz="3600" b="1" dirty="0">
                <a:solidFill>
                  <a:srgbClr val="FFC000"/>
                </a:solidFill>
              </a:rPr>
              <a:t> bukan dari dunia ini”, </a:t>
            </a:r>
            <a:r>
              <a:rPr lang="en-US" altLang="ko-KR" sz="3600" b="1" dirty="0" smtClean="0">
                <a:solidFill>
                  <a:srgbClr val="FFC000"/>
                </a:solidFill>
              </a:rPr>
              <a:t>“</a:t>
            </a:r>
            <a:r>
              <a:rPr lang="en-US" altLang="ko-KR" sz="3600" b="1" dirty="0" err="1" smtClean="0">
                <a:solidFill>
                  <a:srgbClr val="FFC000"/>
                </a:solidFill>
              </a:rPr>
              <a:t>Sebelum</a:t>
            </a:r>
            <a:r>
              <a:rPr lang="en-US" altLang="ko-KR" sz="3600" b="1" dirty="0" smtClean="0">
                <a:solidFill>
                  <a:srgbClr val="FFC000"/>
                </a:solidFill>
              </a:rPr>
              <a:t> Abraham jadi, </a:t>
            </a:r>
            <a:r>
              <a:rPr lang="en-US" altLang="ko-KR" sz="3600" b="1" dirty="0" err="1" smtClean="0">
                <a:solidFill>
                  <a:srgbClr val="FFC000"/>
                </a:solidFill>
              </a:rPr>
              <a:t>Aku</a:t>
            </a:r>
            <a:r>
              <a:rPr lang="en-US" altLang="ko-KR" sz="3600" b="1" dirty="0" smtClean="0">
                <a:solidFill>
                  <a:srgbClr val="FFC000"/>
                </a:solidFill>
              </a:rPr>
              <a:t> ada”, “</a:t>
            </a:r>
            <a:r>
              <a:rPr lang="en-US" altLang="ko-KR" sz="3600" b="1" dirty="0" err="1" smtClean="0">
                <a:solidFill>
                  <a:srgbClr val="FFC000"/>
                </a:solidFill>
              </a:rPr>
              <a:t>Cahaya</a:t>
            </a:r>
            <a:r>
              <a:rPr lang="en-US" altLang="ko-KR" sz="3600" b="1" dirty="0" smtClean="0">
                <a:solidFill>
                  <a:srgbClr val="FFC000"/>
                </a:solidFill>
              </a:rPr>
              <a:t>”, “</a:t>
            </a:r>
            <a:r>
              <a:rPr lang="en-US" altLang="ko-KR" sz="3600" b="1" dirty="0" err="1" smtClean="0">
                <a:solidFill>
                  <a:srgbClr val="FFC000"/>
                </a:solidFill>
              </a:rPr>
              <a:t>Pintu</a:t>
            </a:r>
            <a:r>
              <a:rPr lang="en-US" altLang="ko-KR" sz="3600" b="1" dirty="0" smtClean="0">
                <a:solidFill>
                  <a:srgbClr val="FFC000"/>
                </a:solidFill>
              </a:rPr>
              <a:t>”, “</a:t>
            </a:r>
            <a:r>
              <a:rPr lang="en-US" altLang="ko-KR" sz="3600" b="1" dirty="0" err="1" smtClean="0">
                <a:solidFill>
                  <a:srgbClr val="FFC000"/>
                </a:solidFill>
              </a:rPr>
              <a:t>Gemabala</a:t>
            </a:r>
            <a:r>
              <a:rPr lang="en-US" altLang="ko-KR" sz="3600" b="1" dirty="0" smtClean="0">
                <a:solidFill>
                  <a:srgbClr val="FFC000"/>
                </a:solidFill>
              </a:rPr>
              <a:t> yang baik”, “</a:t>
            </a:r>
            <a:r>
              <a:rPr lang="en-US" altLang="ko-KR" sz="3600" b="1" dirty="0" err="1" smtClean="0">
                <a:solidFill>
                  <a:srgbClr val="FFC000"/>
                </a:solidFill>
              </a:rPr>
              <a:t>Jalan</a:t>
            </a:r>
            <a:r>
              <a:rPr lang="en-US" altLang="ko-KR" sz="3600" b="1" dirty="0" smtClean="0">
                <a:solidFill>
                  <a:srgbClr val="FFC000"/>
                </a:solidFill>
              </a:rPr>
              <a:t>, kebenaran, </a:t>
            </a:r>
            <a:r>
              <a:rPr lang="en-US" altLang="ko-KR" sz="3600" b="1" dirty="0" err="1" smtClean="0">
                <a:solidFill>
                  <a:srgbClr val="FFC000"/>
                </a:solidFill>
              </a:rPr>
              <a:t>kebangkitan</a:t>
            </a:r>
            <a:r>
              <a:rPr lang="en-US" altLang="ko-KR" sz="3600" b="1" dirty="0" smtClean="0">
                <a:solidFill>
                  <a:srgbClr val="FFC000"/>
                </a:solidFill>
              </a:rPr>
              <a:t>, hidup”. </a:t>
            </a:r>
            <a:endParaRPr lang="en-US" sz="4000" b="1" dirty="0">
              <a:solidFill>
                <a:srgbClr val="FFC000"/>
              </a:solidFill>
            </a:endParaRPr>
          </a:p>
        </p:txBody>
      </p:sp>
    </p:spTree>
    <p:extLst>
      <p:ext uri="{BB962C8B-B14F-4D97-AF65-F5344CB8AC3E}">
        <p14:creationId xmlns:p14="http://schemas.microsoft.com/office/powerpoint/2010/main" val="28996266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200" b="1" dirty="0">
                <a:solidFill>
                  <a:srgbClr val="00B0F0"/>
                </a:solidFill>
              </a:rPr>
              <a:t>7 </a:t>
            </a:r>
            <a:r>
              <a:rPr lang="en-US" altLang="ko-KR" sz="3200" b="1" dirty="0" err="1">
                <a:solidFill>
                  <a:srgbClr val="00B0F0"/>
                </a:solidFill>
              </a:rPr>
              <a:t>jenis</a:t>
            </a:r>
            <a:r>
              <a:rPr lang="en-US" altLang="ko-KR" sz="3200" b="1" dirty="0">
                <a:solidFill>
                  <a:srgbClr val="00B0F0"/>
                </a:solidFill>
              </a:rPr>
              <a:t> </a:t>
            </a:r>
            <a:r>
              <a:rPr lang="en-US" altLang="ko-KR" sz="3200" b="1" dirty="0" err="1">
                <a:solidFill>
                  <a:srgbClr val="00B0F0"/>
                </a:solidFill>
              </a:rPr>
              <a:t>pembukti</a:t>
            </a:r>
            <a:r>
              <a:rPr lang="en-US" altLang="ko-KR" sz="3200" b="1" dirty="0">
                <a:solidFill>
                  <a:srgbClr val="00B0F0"/>
                </a:solidFill>
              </a:rPr>
              <a:t> terhadap Yesus: </a:t>
            </a:r>
            <a:r>
              <a:rPr lang="en-US" altLang="ko-KR" sz="3200" b="1">
                <a:solidFill>
                  <a:srgbClr val="00B0F0"/>
                </a:solidFill>
              </a:rPr>
              <a:t/>
            </a:r>
            <a:br>
              <a:rPr lang="en-US" altLang="ko-KR" sz="3200" b="1">
                <a:solidFill>
                  <a:srgbClr val="00B0F0"/>
                </a:solidFill>
              </a:rPr>
            </a:br>
            <a:r>
              <a:rPr lang="en-US" altLang="ko-KR" sz="3200" b="1" smtClean="0">
                <a:solidFill>
                  <a:srgbClr val="00B0F0"/>
                </a:solidFill>
              </a:rPr>
              <a:t>  </a:t>
            </a:r>
            <a:r>
              <a:rPr lang="en-US" altLang="ko-KR" sz="3200" b="1" smtClean="0">
                <a:solidFill>
                  <a:srgbClr val="FFFF00"/>
                </a:solidFill>
              </a:rPr>
              <a:t>Bukti </a:t>
            </a:r>
            <a:r>
              <a:rPr lang="en-US" altLang="ko-KR" sz="3200" b="1" dirty="0" err="1">
                <a:solidFill>
                  <a:srgbClr val="FFFF00"/>
                </a:solidFill>
              </a:rPr>
              <a:t>Yohanes</a:t>
            </a:r>
            <a:r>
              <a:rPr lang="en-US" altLang="ko-KR" sz="3200" b="1" dirty="0">
                <a:solidFill>
                  <a:srgbClr val="FFFF00"/>
                </a:solidFill>
              </a:rPr>
              <a:t> </a:t>
            </a:r>
            <a:r>
              <a:rPr lang="en-US" altLang="ko-KR" sz="3200" b="1" dirty="0" err="1">
                <a:solidFill>
                  <a:srgbClr val="FFFF00"/>
                </a:solidFill>
              </a:rPr>
              <a:t>Pembaptis</a:t>
            </a:r>
            <a:r>
              <a:rPr lang="en-US" altLang="ko-KR" sz="3200" b="1" dirty="0">
                <a:solidFill>
                  <a:srgbClr val="FFFF00"/>
                </a:solidFill>
              </a:rPr>
              <a:t> (1:34), </a:t>
            </a:r>
            <a:r>
              <a:rPr lang="en-US" altLang="ko-KR" sz="3200" b="1">
                <a:solidFill>
                  <a:srgbClr val="FFFF00"/>
                </a:solidFill>
              </a:rPr>
              <a:t/>
            </a:r>
            <a:br>
              <a:rPr lang="en-US" altLang="ko-KR" sz="3200" b="1">
                <a:solidFill>
                  <a:srgbClr val="FFFF00"/>
                </a:solidFill>
              </a:rPr>
            </a:br>
            <a:r>
              <a:rPr lang="en-US" altLang="ko-KR" sz="3200" b="1" smtClean="0">
                <a:solidFill>
                  <a:srgbClr val="FFFF00"/>
                </a:solidFill>
              </a:rPr>
              <a:t>  Bukti </a:t>
            </a:r>
            <a:r>
              <a:rPr lang="en-US" altLang="ko-KR" sz="3200" b="1" dirty="0" err="1">
                <a:solidFill>
                  <a:srgbClr val="FFFF00"/>
                </a:solidFill>
              </a:rPr>
              <a:t>Natanael</a:t>
            </a:r>
            <a:r>
              <a:rPr lang="en-US" altLang="ko-KR" sz="3200" b="1" dirty="0">
                <a:solidFill>
                  <a:srgbClr val="FFFF00"/>
                </a:solidFill>
              </a:rPr>
              <a:t> (1:49),</a:t>
            </a:r>
            <a:r>
              <a:rPr lang="en-US" altLang="ko-KR" sz="3200" b="1">
                <a:solidFill>
                  <a:srgbClr val="FFFF00"/>
                </a:solidFill>
              </a:rPr>
              <a:t/>
            </a:r>
            <a:br>
              <a:rPr lang="en-US" altLang="ko-KR" sz="3200" b="1">
                <a:solidFill>
                  <a:srgbClr val="FFFF00"/>
                </a:solidFill>
              </a:rPr>
            </a:br>
            <a:r>
              <a:rPr lang="en-US" altLang="ko-KR" sz="3200" b="1" smtClean="0">
                <a:solidFill>
                  <a:srgbClr val="FFFF00"/>
                </a:solidFill>
              </a:rPr>
              <a:t>  Bukti </a:t>
            </a:r>
            <a:r>
              <a:rPr lang="en-US" altLang="ko-KR" sz="3200" b="1" dirty="0">
                <a:solidFill>
                  <a:srgbClr val="FFFF00"/>
                </a:solidFill>
              </a:rPr>
              <a:t>Petrus (6:69),</a:t>
            </a:r>
            <a:r>
              <a:rPr lang="en-US" altLang="ko-KR" sz="3200" b="1">
                <a:solidFill>
                  <a:srgbClr val="FFFF00"/>
                </a:solidFill>
              </a:rPr>
              <a:t/>
            </a:r>
            <a:br>
              <a:rPr lang="en-US" altLang="ko-KR" sz="3200" b="1">
                <a:solidFill>
                  <a:srgbClr val="FFFF00"/>
                </a:solidFill>
              </a:rPr>
            </a:br>
            <a:r>
              <a:rPr lang="en-US" altLang="ko-KR" sz="3200" b="1" smtClean="0">
                <a:solidFill>
                  <a:srgbClr val="FFFF00"/>
                </a:solidFill>
              </a:rPr>
              <a:t>  Bukti </a:t>
            </a:r>
            <a:r>
              <a:rPr lang="en-US" altLang="ko-KR" sz="3200" b="1" dirty="0">
                <a:solidFill>
                  <a:srgbClr val="FFFF00"/>
                </a:solidFill>
              </a:rPr>
              <a:t>Yesus (9:35; 10:36~38; 11:4), </a:t>
            </a:r>
            <a:r>
              <a:rPr lang="en-US" altLang="ko-KR" sz="3200" b="1">
                <a:solidFill>
                  <a:srgbClr val="FFFF00"/>
                </a:solidFill>
              </a:rPr>
              <a:t/>
            </a:r>
            <a:br>
              <a:rPr lang="en-US" altLang="ko-KR" sz="3200" b="1">
                <a:solidFill>
                  <a:srgbClr val="FFFF00"/>
                </a:solidFill>
              </a:rPr>
            </a:br>
            <a:r>
              <a:rPr lang="en-US" altLang="ko-KR" sz="3200" b="1" smtClean="0">
                <a:solidFill>
                  <a:srgbClr val="FFFF00"/>
                </a:solidFill>
              </a:rPr>
              <a:t>  Bukit </a:t>
            </a:r>
            <a:r>
              <a:rPr lang="en-US" altLang="ko-KR" sz="3200" b="1" dirty="0">
                <a:solidFill>
                  <a:srgbClr val="FFFF00"/>
                </a:solidFill>
              </a:rPr>
              <a:t>Marta (11:27), </a:t>
            </a:r>
            <a:r>
              <a:rPr lang="en-US" altLang="ko-KR" sz="3200" b="1">
                <a:solidFill>
                  <a:srgbClr val="FFFF00"/>
                </a:solidFill>
              </a:rPr>
              <a:t/>
            </a:r>
            <a:br>
              <a:rPr lang="en-US" altLang="ko-KR" sz="3200" b="1">
                <a:solidFill>
                  <a:srgbClr val="FFFF00"/>
                </a:solidFill>
              </a:rPr>
            </a:br>
            <a:r>
              <a:rPr lang="en-US" altLang="ko-KR" sz="3200" b="1" smtClean="0">
                <a:solidFill>
                  <a:srgbClr val="FFFF00"/>
                </a:solidFill>
              </a:rPr>
              <a:t>  Bukti </a:t>
            </a:r>
            <a:r>
              <a:rPr lang="en-US" altLang="ko-KR" sz="3200" b="1" dirty="0">
                <a:solidFill>
                  <a:srgbClr val="FFFF00"/>
                </a:solidFill>
              </a:rPr>
              <a:t>Tomas (20:28), </a:t>
            </a:r>
            <a:r>
              <a:rPr lang="en-US" altLang="ko-KR" sz="3200" b="1">
                <a:solidFill>
                  <a:srgbClr val="FFFF00"/>
                </a:solidFill>
              </a:rPr>
              <a:t/>
            </a:r>
            <a:br>
              <a:rPr lang="en-US" altLang="ko-KR" sz="3200" b="1">
                <a:solidFill>
                  <a:srgbClr val="FFFF00"/>
                </a:solidFill>
              </a:rPr>
            </a:br>
            <a:r>
              <a:rPr lang="en-US" altLang="ko-KR" sz="3200" b="1" smtClean="0">
                <a:solidFill>
                  <a:srgbClr val="FFFF00"/>
                </a:solidFill>
              </a:rPr>
              <a:t>  Bukti </a:t>
            </a:r>
            <a:r>
              <a:rPr lang="en-US" altLang="ko-KR" sz="3200" b="1" dirty="0" err="1">
                <a:solidFill>
                  <a:srgbClr val="FFFF00"/>
                </a:solidFill>
              </a:rPr>
              <a:t>Yohanes</a:t>
            </a:r>
            <a:r>
              <a:rPr lang="en-US" altLang="ko-KR" sz="3200" b="1" dirty="0">
                <a:solidFill>
                  <a:srgbClr val="FFFF00"/>
                </a:solidFill>
              </a:rPr>
              <a:t> (20:31).</a:t>
            </a:r>
            <a:br>
              <a:rPr lang="en-US" altLang="ko-KR" sz="3200" b="1" dirty="0">
                <a:solidFill>
                  <a:srgbClr val="FFFF00"/>
                </a:solidFill>
              </a:rPr>
            </a:br>
            <a:r>
              <a:rPr lang="en-US" altLang="ko-KR" sz="3200" b="1" dirty="0">
                <a:solidFill>
                  <a:srgbClr val="FFFF00"/>
                </a:solidFill>
              </a:rPr>
              <a:t>Alkitab (5:46), Bapa (8:14), Roh Kudus (15:26), </a:t>
            </a:r>
            <a:r>
              <a:rPr lang="en-US" altLang="ko-KR" sz="3200" b="1" dirty="0" smtClean="0">
                <a:solidFill>
                  <a:srgbClr val="FFFF00"/>
                </a:solidFill>
              </a:rPr>
              <a:t>Murid-murid-Nya </a:t>
            </a:r>
            <a:r>
              <a:rPr lang="en-US" altLang="ko-KR" sz="3200" b="1" dirty="0">
                <a:solidFill>
                  <a:srgbClr val="FFFF00"/>
                </a:solidFill>
              </a:rPr>
              <a:t>(15:27</a:t>
            </a:r>
            <a:r>
              <a:rPr lang="en-US" altLang="ko-KR" sz="3200" b="1" dirty="0" smtClean="0">
                <a:solidFill>
                  <a:srgbClr val="FFFF00"/>
                </a:solidFill>
              </a:rPr>
              <a:t>)</a:t>
            </a:r>
            <a:endParaRPr lang="en-US" altLang="ko-KR" sz="3200" b="1" dirty="0">
              <a:solidFill>
                <a:srgbClr val="FFFF00"/>
              </a:solidFill>
            </a:endParaRPr>
          </a:p>
        </p:txBody>
      </p:sp>
    </p:spTree>
    <p:extLst>
      <p:ext uri="{BB962C8B-B14F-4D97-AF65-F5344CB8AC3E}">
        <p14:creationId xmlns:p14="http://schemas.microsoft.com/office/powerpoint/2010/main" val="64401497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200" b="1" dirty="0">
                <a:solidFill>
                  <a:srgbClr val="00B0F0"/>
                </a:solidFill>
              </a:rPr>
              <a:t>7 </a:t>
            </a:r>
            <a:r>
              <a:rPr lang="en-US" altLang="ko-KR" sz="3200" b="1" dirty="0" err="1">
                <a:solidFill>
                  <a:srgbClr val="00B0F0"/>
                </a:solidFill>
              </a:rPr>
              <a:t>jenis</a:t>
            </a:r>
            <a:r>
              <a:rPr lang="en-US" altLang="ko-KR" sz="3200" b="1" dirty="0">
                <a:solidFill>
                  <a:srgbClr val="00B0F0"/>
                </a:solidFill>
              </a:rPr>
              <a:t> </a:t>
            </a:r>
            <a:r>
              <a:rPr lang="en-US" altLang="ko-KR" sz="3200" b="1" dirty="0" err="1" smtClean="0">
                <a:solidFill>
                  <a:srgbClr val="00B0F0"/>
                </a:solidFill>
              </a:rPr>
              <a:t>Tanda</a:t>
            </a:r>
            <a:r>
              <a:rPr lang="en-US" altLang="ko-KR" sz="3200" b="1" dirty="0" smtClean="0">
                <a:solidFill>
                  <a:srgbClr val="00B0F0"/>
                </a:solidFill>
              </a:rPr>
              <a:t> Yesus</a:t>
            </a:r>
            <a:r>
              <a:rPr lang="en-US" altLang="ko-KR" sz="3200" b="1" dirty="0">
                <a:solidFill>
                  <a:srgbClr val="00B0F0"/>
                </a:solidFill>
              </a:rPr>
              <a:t>: </a:t>
            </a:r>
            <a:r>
              <a:rPr lang="en-US" altLang="ko-KR" sz="3200" b="1" dirty="0" err="1">
                <a:solidFill>
                  <a:srgbClr val="00B0F0"/>
                </a:solidFill>
              </a:rPr>
              <a:t>menggambarkan</a:t>
            </a:r>
            <a:r>
              <a:rPr lang="en-US" altLang="ko-KR" sz="3200" b="1" dirty="0">
                <a:solidFill>
                  <a:srgbClr val="00B0F0"/>
                </a:solidFill>
              </a:rPr>
              <a:t> </a:t>
            </a:r>
            <a:r>
              <a:rPr lang="en-US" altLang="ko-KR" sz="3200" b="1" dirty="0" err="1">
                <a:solidFill>
                  <a:srgbClr val="00B0F0"/>
                </a:solidFill>
              </a:rPr>
              <a:t>siapa</a:t>
            </a:r>
            <a:r>
              <a:rPr lang="en-US" altLang="ko-KR" sz="3200" b="1" dirty="0">
                <a:solidFill>
                  <a:srgbClr val="00B0F0"/>
                </a:solidFill>
              </a:rPr>
              <a:t> </a:t>
            </a:r>
            <a:r>
              <a:rPr lang="en-US" altLang="ko-KR" sz="3200" b="1" dirty="0" smtClean="0">
                <a:solidFill>
                  <a:srgbClr val="00B0F0"/>
                </a:solidFill>
              </a:rPr>
              <a:t>Yesus.</a:t>
            </a:r>
            <a:r>
              <a:rPr lang="en-US" altLang="ko-KR" sz="3200" b="1" dirty="0">
                <a:solidFill>
                  <a:srgbClr val="00B0F0"/>
                </a:solidFill>
              </a:rPr>
              <a:t/>
            </a:r>
            <a:br>
              <a:rPr lang="en-US" altLang="ko-KR" sz="3200" b="1" dirty="0">
                <a:solidFill>
                  <a:srgbClr val="00B0F0"/>
                </a:solidFill>
              </a:rPr>
            </a:br>
            <a:r>
              <a:rPr lang="en-US" altLang="ko-KR" sz="3200" b="1" dirty="0">
                <a:solidFill>
                  <a:srgbClr val="FFFF00"/>
                </a:solidFill>
              </a:rPr>
              <a:t>Air menjadi </a:t>
            </a:r>
            <a:r>
              <a:rPr lang="en-US" altLang="ko-KR" sz="3200" b="1" dirty="0" err="1" smtClean="0">
                <a:solidFill>
                  <a:srgbClr val="FFFF00"/>
                </a:solidFill>
              </a:rPr>
              <a:t>Anggur</a:t>
            </a:r>
            <a:r>
              <a:rPr lang="en-US" altLang="ko-KR" sz="3200" b="1" dirty="0">
                <a:solidFill>
                  <a:srgbClr val="FFFF00"/>
                </a:solidFill>
              </a:rPr>
              <a:t> </a:t>
            </a:r>
            <a:r>
              <a:rPr lang="en-US" altLang="ko-KR" sz="3200" b="1" dirty="0" smtClean="0">
                <a:solidFill>
                  <a:schemeClr val="bg1"/>
                </a:solidFill>
              </a:rPr>
              <a:t>(</a:t>
            </a:r>
            <a:r>
              <a:rPr lang="en-US" altLang="ko-KR" sz="3200" b="1" dirty="0" err="1" smtClean="0">
                <a:solidFill>
                  <a:schemeClr val="bg1"/>
                </a:solidFill>
              </a:rPr>
              <a:t>Yoh</a:t>
            </a:r>
            <a:r>
              <a:rPr lang="en-US" altLang="ko-KR" sz="3200" b="1" dirty="0" smtClean="0">
                <a:solidFill>
                  <a:schemeClr val="bg1"/>
                </a:solidFill>
              </a:rPr>
              <a:t> 2:1-11) </a:t>
            </a:r>
            <a:r>
              <a:rPr lang="en-US" altLang="ko-KR" sz="3200" b="1" dirty="0">
                <a:solidFill>
                  <a:srgbClr val="FFFF00"/>
                </a:solidFill>
              </a:rPr>
              <a:t/>
            </a:r>
            <a:br>
              <a:rPr lang="en-US" altLang="ko-KR" sz="3200" b="1" dirty="0">
                <a:solidFill>
                  <a:srgbClr val="FFFF00"/>
                </a:solidFill>
              </a:rPr>
            </a:br>
            <a:r>
              <a:rPr lang="en-US" altLang="ko-KR" sz="3200" b="1" dirty="0" err="1">
                <a:solidFill>
                  <a:srgbClr val="FFFF00"/>
                </a:solidFill>
              </a:rPr>
              <a:t>Penyembuhan</a:t>
            </a:r>
            <a:r>
              <a:rPr lang="en-US" altLang="ko-KR" sz="3200" b="1" dirty="0">
                <a:solidFill>
                  <a:srgbClr val="FFFF00"/>
                </a:solidFill>
              </a:rPr>
              <a:t> Putra seorang </a:t>
            </a:r>
            <a:r>
              <a:rPr lang="en-US" altLang="ko-KR" sz="3200" b="1" dirty="0" err="1">
                <a:solidFill>
                  <a:srgbClr val="FFFF00"/>
                </a:solidFill>
              </a:rPr>
              <a:t>Pegawai</a:t>
            </a:r>
            <a:r>
              <a:rPr lang="en-US" altLang="ko-KR" sz="3200" b="1" dirty="0">
                <a:solidFill>
                  <a:srgbClr val="FFFF00"/>
                </a:solidFill>
              </a:rPr>
              <a:t> Istana </a:t>
            </a:r>
            <a:r>
              <a:rPr lang="en-US" altLang="ko-KR" sz="3200" b="1" dirty="0" smtClean="0">
                <a:solidFill>
                  <a:schemeClr val="bg1"/>
                </a:solidFill>
              </a:rPr>
              <a:t>(</a:t>
            </a:r>
            <a:r>
              <a:rPr lang="en-US" altLang="ko-KR" sz="3200" b="1" dirty="0" err="1" smtClean="0">
                <a:solidFill>
                  <a:schemeClr val="bg1"/>
                </a:solidFill>
              </a:rPr>
              <a:t>Yoh</a:t>
            </a:r>
            <a:r>
              <a:rPr lang="en-US" altLang="ko-KR" sz="3200" b="1" dirty="0" smtClean="0">
                <a:solidFill>
                  <a:schemeClr val="bg1"/>
                </a:solidFill>
              </a:rPr>
              <a:t> 4:46-54) </a:t>
            </a:r>
            <a:r>
              <a:rPr lang="en-US" altLang="ko-KR" sz="3200" b="1" dirty="0">
                <a:solidFill>
                  <a:srgbClr val="FFFF00"/>
                </a:solidFill>
              </a:rPr>
              <a:t/>
            </a:r>
            <a:br>
              <a:rPr lang="en-US" altLang="ko-KR" sz="3200" b="1" dirty="0">
                <a:solidFill>
                  <a:srgbClr val="FFFF00"/>
                </a:solidFill>
              </a:rPr>
            </a:br>
            <a:r>
              <a:rPr lang="en-US" altLang="ko-KR" sz="3200" b="1" dirty="0" err="1" smtClean="0">
                <a:solidFill>
                  <a:srgbClr val="FFFF00"/>
                </a:solidFill>
              </a:rPr>
              <a:t>Penyembuhan</a:t>
            </a:r>
            <a:r>
              <a:rPr lang="en-US" altLang="ko-KR" sz="3200" b="1" dirty="0" smtClean="0">
                <a:solidFill>
                  <a:srgbClr val="FFFF00"/>
                </a:solidFill>
              </a:rPr>
              <a:t> </a:t>
            </a:r>
            <a:r>
              <a:rPr lang="en-US" altLang="ko-KR" sz="3200" b="1" dirty="0">
                <a:solidFill>
                  <a:srgbClr val="FFFF00"/>
                </a:solidFill>
              </a:rPr>
              <a:t>seorang </a:t>
            </a:r>
            <a:r>
              <a:rPr lang="en-US" altLang="ko-KR" sz="3200" b="1" dirty="0" err="1">
                <a:solidFill>
                  <a:srgbClr val="FFFF00"/>
                </a:solidFill>
              </a:rPr>
              <a:t>Lumpuh</a:t>
            </a:r>
            <a:r>
              <a:rPr lang="en-US" altLang="ko-KR" sz="3200" b="1" dirty="0">
                <a:solidFill>
                  <a:srgbClr val="FFFF00"/>
                </a:solidFill>
              </a:rPr>
              <a:t> di Hari </a:t>
            </a:r>
            <a:r>
              <a:rPr lang="en-US" altLang="ko-KR" sz="3200" b="1" dirty="0" err="1" smtClean="0">
                <a:solidFill>
                  <a:srgbClr val="FFFF00"/>
                </a:solidFill>
              </a:rPr>
              <a:t>Sabat</a:t>
            </a:r>
            <a:r>
              <a:rPr lang="en-US" altLang="ko-KR" sz="3200" b="1" dirty="0">
                <a:solidFill>
                  <a:srgbClr val="FFFF00"/>
                </a:solidFill>
              </a:rPr>
              <a:t> </a:t>
            </a:r>
            <a:r>
              <a:rPr lang="en-US" altLang="ko-KR" sz="3200" b="1" dirty="0" smtClean="0">
                <a:solidFill>
                  <a:srgbClr val="FFFF00"/>
                </a:solidFill>
              </a:rPr>
              <a:t>di </a:t>
            </a:r>
            <a:r>
              <a:rPr lang="en-US" altLang="ko-KR" sz="3200" b="1" dirty="0" err="1" smtClean="0">
                <a:solidFill>
                  <a:srgbClr val="FFFF00"/>
                </a:solidFill>
              </a:rPr>
              <a:t>kolam</a:t>
            </a:r>
            <a:r>
              <a:rPr lang="en-US" altLang="ko-KR" sz="3200" b="1" dirty="0" smtClean="0">
                <a:solidFill>
                  <a:srgbClr val="FFFF00"/>
                </a:solidFill>
              </a:rPr>
              <a:t> </a:t>
            </a:r>
            <a:r>
              <a:rPr lang="en-US" altLang="ko-KR" sz="3200" b="1" dirty="0" err="1" smtClean="0">
                <a:solidFill>
                  <a:srgbClr val="FFFF00"/>
                </a:solidFill>
              </a:rPr>
              <a:t>Betesda</a:t>
            </a:r>
            <a:r>
              <a:rPr lang="en-US" altLang="ko-KR" sz="3200" b="1" dirty="0" smtClean="0">
                <a:solidFill>
                  <a:srgbClr val="FFFF00"/>
                </a:solidFill>
              </a:rPr>
              <a:t> </a:t>
            </a:r>
            <a:r>
              <a:rPr lang="en-US" altLang="ko-KR" sz="3200" b="1" dirty="0" smtClean="0">
                <a:solidFill>
                  <a:schemeClr val="bg1"/>
                </a:solidFill>
              </a:rPr>
              <a:t>(</a:t>
            </a:r>
            <a:r>
              <a:rPr lang="en-US" altLang="ko-KR" sz="3200" b="1" dirty="0" err="1" smtClean="0">
                <a:solidFill>
                  <a:schemeClr val="bg1"/>
                </a:solidFill>
              </a:rPr>
              <a:t>Yoh</a:t>
            </a:r>
            <a:r>
              <a:rPr lang="en-US" altLang="ko-KR" sz="3200" b="1" dirty="0" smtClean="0">
                <a:solidFill>
                  <a:schemeClr val="bg1"/>
                </a:solidFill>
              </a:rPr>
              <a:t> 5:2-18)</a:t>
            </a:r>
            <a:r>
              <a:rPr lang="en-US" altLang="ko-KR" sz="3200" b="1" dirty="0">
                <a:solidFill>
                  <a:schemeClr val="bg1"/>
                </a:solidFill>
              </a:rPr>
              <a:t/>
            </a:r>
            <a:br>
              <a:rPr lang="en-US" altLang="ko-KR" sz="3200" b="1" dirty="0">
                <a:solidFill>
                  <a:schemeClr val="bg1"/>
                </a:solidFill>
              </a:rPr>
            </a:br>
            <a:r>
              <a:rPr lang="en-US" altLang="ko-KR" sz="3200" b="1" dirty="0">
                <a:solidFill>
                  <a:srgbClr val="FFFF00"/>
                </a:solidFill>
              </a:rPr>
              <a:t>Memberi </a:t>
            </a:r>
            <a:r>
              <a:rPr lang="en-US" altLang="ko-KR" sz="3200" b="1" dirty="0" err="1">
                <a:solidFill>
                  <a:srgbClr val="FFFF00"/>
                </a:solidFill>
              </a:rPr>
              <a:t>makan</a:t>
            </a:r>
            <a:r>
              <a:rPr lang="en-US" altLang="ko-KR" sz="3200" b="1" dirty="0">
                <a:solidFill>
                  <a:srgbClr val="FFFF00"/>
                </a:solidFill>
              </a:rPr>
              <a:t> 5000 orang </a:t>
            </a:r>
            <a:r>
              <a:rPr lang="en-US" altLang="ko-KR" sz="3200" b="1" dirty="0">
                <a:solidFill>
                  <a:schemeClr val="bg1"/>
                </a:solidFill>
              </a:rPr>
              <a:t>(</a:t>
            </a:r>
            <a:r>
              <a:rPr lang="en-US" altLang="ko-KR" sz="3200" b="1" dirty="0" err="1">
                <a:solidFill>
                  <a:schemeClr val="bg1"/>
                </a:solidFill>
              </a:rPr>
              <a:t>Yoh</a:t>
            </a:r>
            <a:r>
              <a:rPr lang="en-US" altLang="ko-KR" sz="3200" b="1" dirty="0">
                <a:solidFill>
                  <a:schemeClr val="bg1"/>
                </a:solidFill>
              </a:rPr>
              <a:t> </a:t>
            </a:r>
            <a:r>
              <a:rPr lang="en-US" altLang="ko-KR" sz="3200" b="1" dirty="0" smtClean="0">
                <a:solidFill>
                  <a:schemeClr val="bg1"/>
                </a:solidFill>
              </a:rPr>
              <a:t>6:1-15)</a:t>
            </a:r>
            <a:r>
              <a:rPr lang="en-US" altLang="ko-KR" sz="3200" b="1" dirty="0">
                <a:solidFill>
                  <a:schemeClr val="bg1"/>
                </a:solidFill>
              </a:rPr>
              <a:t/>
            </a:r>
            <a:br>
              <a:rPr lang="en-US" altLang="ko-KR" sz="3200" b="1" dirty="0">
                <a:solidFill>
                  <a:schemeClr val="bg1"/>
                </a:solidFill>
              </a:rPr>
            </a:br>
            <a:r>
              <a:rPr lang="en-US" altLang="ko-KR" sz="3200" b="1" dirty="0" err="1">
                <a:solidFill>
                  <a:srgbClr val="FFFF00"/>
                </a:solidFill>
              </a:rPr>
              <a:t>Berjalan</a:t>
            </a:r>
            <a:r>
              <a:rPr lang="en-US" altLang="ko-KR" sz="3200" b="1" dirty="0">
                <a:solidFill>
                  <a:srgbClr val="FFFF00"/>
                </a:solidFill>
              </a:rPr>
              <a:t> di atas Air </a:t>
            </a:r>
            <a:r>
              <a:rPr lang="en-US" altLang="ko-KR" sz="3200" b="1" dirty="0">
                <a:solidFill>
                  <a:schemeClr val="bg1"/>
                </a:solidFill>
              </a:rPr>
              <a:t>(</a:t>
            </a:r>
            <a:r>
              <a:rPr lang="en-US" altLang="ko-KR" sz="3200" b="1" dirty="0" err="1">
                <a:solidFill>
                  <a:schemeClr val="bg1"/>
                </a:solidFill>
              </a:rPr>
              <a:t>Yoh</a:t>
            </a:r>
            <a:r>
              <a:rPr lang="en-US" altLang="ko-KR" sz="3200" b="1" dirty="0">
                <a:solidFill>
                  <a:schemeClr val="bg1"/>
                </a:solidFill>
              </a:rPr>
              <a:t> </a:t>
            </a:r>
            <a:r>
              <a:rPr lang="en-US" altLang="ko-KR" sz="3200" b="1" dirty="0" smtClean="0">
                <a:solidFill>
                  <a:schemeClr val="bg1"/>
                </a:solidFill>
              </a:rPr>
              <a:t>6:16-21)</a:t>
            </a:r>
            <a:r>
              <a:rPr lang="en-US" altLang="ko-KR" sz="3200" b="1" dirty="0">
                <a:solidFill>
                  <a:schemeClr val="bg1"/>
                </a:solidFill>
              </a:rPr>
              <a:t/>
            </a:r>
            <a:br>
              <a:rPr lang="en-US" altLang="ko-KR" sz="3200" b="1" dirty="0">
                <a:solidFill>
                  <a:schemeClr val="bg1"/>
                </a:solidFill>
              </a:rPr>
            </a:br>
            <a:r>
              <a:rPr lang="en-US" altLang="ko-KR" sz="3200" b="1" dirty="0">
                <a:solidFill>
                  <a:srgbClr val="FFFF00"/>
                </a:solidFill>
              </a:rPr>
              <a:t>Orang </a:t>
            </a:r>
            <a:r>
              <a:rPr lang="en-US" altLang="ko-KR" sz="3200" b="1" dirty="0" err="1">
                <a:solidFill>
                  <a:srgbClr val="FFFF00"/>
                </a:solidFill>
              </a:rPr>
              <a:t>Buta</a:t>
            </a:r>
            <a:r>
              <a:rPr lang="en-US" altLang="ko-KR" sz="3200" b="1" dirty="0">
                <a:solidFill>
                  <a:srgbClr val="FFFF00"/>
                </a:solidFill>
              </a:rPr>
              <a:t> dapat Melihat </a:t>
            </a:r>
            <a:r>
              <a:rPr lang="en-US" altLang="ko-KR" sz="3200" b="1" dirty="0" smtClean="0">
                <a:solidFill>
                  <a:schemeClr val="bg1"/>
                </a:solidFill>
              </a:rPr>
              <a:t>(</a:t>
            </a:r>
            <a:r>
              <a:rPr lang="en-US" altLang="ko-KR" sz="3200" b="1" dirty="0" err="1" smtClean="0">
                <a:solidFill>
                  <a:schemeClr val="bg1"/>
                </a:solidFill>
              </a:rPr>
              <a:t>Yoh</a:t>
            </a:r>
            <a:r>
              <a:rPr lang="en-US" altLang="ko-KR" sz="3200" b="1" dirty="0" smtClean="0">
                <a:solidFill>
                  <a:schemeClr val="bg1"/>
                </a:solidFill>
              </a:rPr>
              <a:t> 9:1-41)</a:t>
            </a:r>
            <a:r>
              <a:rPr lang="en-US" altLang="ko-KR" sz="3200" b="1" dirty="0">
                <a:solidFill>
                  <a:schemeClr val="bg1"/>
                </a:solidFill>
              </a:rPr>
              <a:t/>
            </a:r>
            <a:br>
              <a:rPr lang="en-US" altLang="ko-KR" sz="3200" b="1" dirty="0">
                <a:solidFill>
                  <a:schemeClr val="bg1"/>
                </a:solidFill>
              </a:rPr>
            </a:br>
            <a:r>
              <a:rPr lang="en-US" altLang="ko-KR" sz="3200" b="1" dirty="0">
                <a:solidFill>
                  <a:srgbClr val="FFFF00"/>
                </a:solidFill>
              </a:rPr>
              <a:t>Lazarus </a:t>
            </a:r>
            <a:r>
              <a:rPr lang="en-US" altLang="ko-KR" sz="3200" b="1" dirty="0" err="1">
                <a:solidFill>
                  <a:srgbClr val="FFFF00"/>
                </a:solidFill>
              </a:rPr>
              <a:t>Bangkit</a:t>
            </a:r>
            <a:r>
              <a:rPr lang="en-US" altLang="ko-KR" sz="3200" b="1" dirty="0">
                <a:solidFill>
                  <a:srgbClr val="FFFF00"/>
                </a:solidFill>
              </a:rPr>
              <a:t> dari </a:t>
            </a:r>
            <a:r>
              <a:rPr lang="en-US" altLang="ko-KR" sz="3200" b="1" dirty="0" err="1" smtClean="0">
                <a:solidFill>
                  <a:srgbClr val="FFFF00"/>
                </a:solidFill>
              </a:rPr>
              <a:t>Kematian</a:t>
            </a:r>
            <a:r>
              <a:rPr lang="en-US" altLang="ko-KR" sz="3200" b="1" dirty="0">
                <a:solidFill>
                  <a:srgbClr val="FFFF00"/>
                </a:solidFill>
              </a:rPr>
              <a:t> </a:t>
            </a:r>
            <a:r>
              <a:rPr lang="en-US" altLang="ko-KR" sz="3200" b="1" dirty="0" smtClean="0">
                <a:solidFill>
                  <a:schemeClr val="bg1"/>
                </a:solidFill>
              </a:rPr>
              <a:t>(</a:t>
            </a:r>
            <a:r>
              <a:rPr lang="en-US" altLang="ko-KR" sz="3200" b="1" dirty="0" err="1" smtClean="0">
                <a:solidFill>
                  <a:schemeClr val="bg1"/>
                </a:solidFill>
              </a:rPr>
              <a:t>Yoh</a:t>
            </a:r>
            <a:r>
              <a:rPr lang="en-US" altLang="ko-KR" sz="3200" b="1" dirty="0" smtClean="0">
                <a:solidFill>
                  <a:schemeClr val="bg1"/>
                </a:solidFill>
              </a:rPr>
              <a:t> 11:1-46)</a:t>
            </a:r>
            <a:r>
              <a:rPr lang="en-US" altLang="ko-KR" sz="3200" b="1" dirty="0">
                <a:solidFill>
                  <a:schemeClr val="bg1"/>
                </a:solidFill>
              </a:rPr>
              <a:t/>
            </a:r>
            <a:br>
              <a:rPr lang="en-US" altLang="ko-KR" sz="3200" b="1" dirty="0">
                <a:solidFill>
                  <a:schemeClr val="bg1"/>
                </a:solidFill>
              </a:rPr>
            </a:br>
            <a:endParaRPr lang="en-US" altLang="ko-KR" sz="3200" b="1" dirty="0">
              <a:solidFill>
                <a:schemeClr val="bg1"/>
              </a:solidFill>
            </a:endParaRPr>
          </a:p>
        </p:txBody>
      </p:sp>
    </p:spTree>
    <p:extLst>
      <p:ext uri="{BB962C8B-B14F-4D97-AF65-F5344CB8AC3E}">
        <p14:creationId xmlns:p14="http://schemas.microsoft.com/office/powerpoint/2010/main" val="163116492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제목 1"/>
              <p:cNvSpPr>
                <a:spLocks noGrp="1"/>
              </p:cNvSpPr>
              <p:nvPr>
                <p:ph type="title"/>
              </p:nvPr>
            </p:nvSpPr>
            <p:spPr>
              <a:xfrm>
                <a:off x="179512" y="123478"/>
                <a:ext cx="8784976" cy="4896543"/>
              </a:xfrm>
            </p:spPr>
            <p:txBody>
              <a:bodyPr anchor="t"/>
              <a:lstStyle/>
              <a:p>
                <a:pPr algn="l"/>
                <a:r>
                  <a:rPr lang="en-US" altLang="ko-KR" sz="4000" b="1" smtClean="0">
                    <a:solidFill>
                      <a:srgbClr val="FFFF00"/>
                    </a:solidFill>
                  </a:rPr>
                  <a:t>Waktu Penulis Yohanes menulis surat Wahyu, dia menggunakan </a:t>
                </a:r>
                <a:r>
                  <a:rPr lang="en-US" altLang="ko-KR" sz="4000" b="1" smtClean="0">
                    <a:solidFill>
                      <a:schemeClr val="bg1"/>
                    </a:solidFill>
                  </a:rPr>
                  <a:t>angka tujuh </a:t>
                </a:r>
                <a:r>
                  <a:rPr lang="en-US" altLang="ko-KR" sz="4000" b="1" smtClean="0">
                    <a:solidFill>
                      <a:srgbClr val="FFFF00"/>
                    </a:solidFill>
                  </a:rPr>
                  <a:t>lagi di dalam gaya tulisan.  </a:t>
                </a:r>
                <a:br>
                  <a:rPr lang="en-US" altLang="ko-KR" sz="4000" b="1" smtClean="0">
                    <a:solidFill>
                      <a:srgbClr val="FFFF00"/>
                    </a:solidFill>
                  </a:rPr>
                </a:br>
                <a:r>
                  <a:rPr lang="en-US" altLang="ko-KR" sz="4000" b="1" smtClean="0">
                    <a:solidFill>
                      <a:srgbClr val="FFFF00"/>
                    </a:solidFill>
                  </a:rPr>
                  <a:t>   </a:t>
                </a:r>
                <a:r>
                  <a:rPr lang="en-US" altLang="ko-KR" sz="4000" b="1" smtClean="0">
                    <a:solidFill>
                      <a:srgbClr val="FFC000"/>
                    </a:solidFill>
                  </a:rPr>
                  <a:t>3 Angka Mutlak – Allah Tri-Tunggal</a:t>
                </a:r>
                <a:br>
                  <a:rPr lang="en-US" altLang="ko-KR" sz="4000" b="1" smtClean="0">
                    <a:solidFill>
                      <a:srgbClr val="FFC000"/>
                    </a:solidFill>
                  </a:rPr>
                </a:br>
                <a:r>
                  <a:rPr lang="en-US" altLang="ko-KR" sz="4000" b="1" smtClean="0">
                    <a:solidFill>
                      <a:srgbClr val="FFC000"/>
                    </a:solidFill>
                  </a:rPr>
                  <a:t>   4 Timur, Barat, Selatan, dan Utara</a:t>
                </a:r>
                <a:br>
                  <a:rPr lang="en-US" altLang="ko-KR" sz="4000" b="1" smtClean="0">
                    <a:solidFill>
                      <a:srgbClr val="FFC000"/>
                    </a:solidFill>
                  </a:rPr>
                </a:br>
                <a:r>
                  <a:rPr lang="en-US" altLang="ko-KR" sz="4000" b="1">
                    <a:solidFill>
                      <a:srgbClr val="FFC000"/>
                    </a:solidFill>
                  </a:rPr>
                  <a:t> </a:t>
                </a:r>
                <a:r>
                  <a:rPr lang="en-US" altLang="ko-KR" sz="4000" b="1" smtClean="0">
                    <a:solidFill>
                      <a:srgbClr val="FFC000"/>
                    </a:solidFill>
                  </a:rPr>
                  <a:t>  3 X 4 = 12  / Semua Bangsa</a:t>
                </a:r>
                <a:br>
                  <a:rPr lang="en-US" altLang="ko-KR" sz="4000" b="1" smtClean="0">
                    <a:solidFill>
                      <a:srgbClr val="FFC000"/>
                    </a:solidFill>
                  </a:rPr>
                </a:br>
                <a:r>
                  <a:rPr lang="en-US" altLang="ko-KR" sz="4000" b="1">
                    <a:solidFill>
                      <a:srgbClr val="FFC000"/>
                    </a:solidFill>
                  </a:rPr>
                  <a:t> </a:t>
                </a:r>
                <a:r>
                  <a:rPr lang="en-US" altLang="ko-KR" sz="4000" b="1" smtClean="0">
                    <a:solidFill>
                      <a:srgbClr val="FFC000"/>
                    </a:solidFill>
                  </a:rPr>
                  <a:t>  12 X 12 = 144    /  144,000</a:t>
                </a:r>
                <a:br>
                  <a:rPr lang="en-US" altLang="ko-KR" sz="4000" b="1" smtClean="0">
                    <a:solidFill>
                      <a:srgbClr val="FFC000"/>
                    </a:solidFill>
                  </a:rPr>
                </a:br>
                <a:r>
                  <a:rPr lang="en-US" altLang="ko-KR" sz="4000" b="1">
                    <a:solidFill>
                      <a:srgbClr val="FFC000"/>
                    </a:solidFill>
                  </a:rPr>
                  <a:t> </a:t>
                </a:r>
                <a:r>
                  <a:rPr lang="en-US" altLang="ko-KR" sz="4000" b="1" smtClean="0">
                    <a:solidFill>
                      <a:srgbClr val="FFC000"/>
                    </a:solidFill>
                  </a:rPr>
                  <a:t>  1000 = </a:t>
                </a:r>
                <a14:m>
                  <m:oMath xmlns:m="http://schemas.openxmlformats.org/officeDocument/2006/math">
                    <m:sSup>
                      <m:sSupPr>
                        <m:ctrlPr>
                          <a:rPr lang="en-US" altLang="ko-KR" sz="4000" b="1" i="1" smtClean="0">
                            <a:solidFill>
                              <a:srgbClr val="FFC000"/>
                            </a:solidFill>
                            <a:latin typeface="Cambria Math" panose="02040503050406030204" pitchFamily="18" charset="0"/>
                          </a:rPr>
                        </m:ctrlPr>
                      </m:sSupPr>
                      <m:e>
                        <m:r>
                          <a:rPr lang="en-US" altLang="ko-KR" sz="4000" b="1" i="1" smtClean="0">
                            <a:solidFill>
                              <a:srgbClr val="FFC000"/>
                            </a:solidFill>
                            <a:latin typeface="Cambria Math" panose="02040503050406030204" pitchFamily="18" charset="0"/>
                          </a:rPr>
                          <m:t>𝟏𝟎</m:t>
                        </m:r>
                      </m:e>
                      <m:sup>
                        <m:r>
                          <a:rPr lang="en-US" altLang="ko-KR" sz="4000" b="1" i="1" smtClean="0">
                            <a:solidFill>
                              <a:srgbClr val="FFC000"/>
                            </a:solidFill>
                            <a:latin typeface="Cambria Math" panose="02040503050406030204" pitchFamily="18" charset="0"/>
                          </a:rPr>
                          <m:t>𝟑</m:t>
                        </m:r>
                      </m:sup>
                    </m:sSup>
                  </m:oMath>
                </a14:m>
                <a:r>
                  <a:rPr lang="en-US" altLang="ko-KR" sz="4000" b="1" smtClean="0">
                    <a:solidFill>
                      <a:srgbClr val="FFC000"/>
                    </a:solidFill>
                  </a:rPr>
                  <a:t> Angka Penuh / Mutlak</a:t>
                </a:r>
                <a:r>
                  <a:rPr lang="en-US" altLang="ko-KR" sz="4000" b="1">
                    <a:solidFill>
                      <a:srgbClr val="FFC000"/>
                    </a:solidFill>
                  </a:rPr>
                  <a:t/>
                </a:r>
                <a:br>
                  <a:rPr lang="en-US" altLang="ko-KR" sz="4000" b="1">
                    <a:solidFill>
                      <a:srgbClr val="FFC000"/>
                    </a:solidFill>
                  </a:rPr>
                </a:br>
                <a:endParaRPr lang="en-US" sz="3200" b="1" dirty="0">
                  <a:solidFill>
                    <a:srgbClr val="FFC000"/>
                  </a:solidFill>
                </a:endParaRPr>
              </a:p>
            </p:txBody>
          </p:sp>
        </mc:Choice>
        <mc:Fallback xmlns="">
          <p:sp>
            <p:nvSpPr>
              <p:cNvPr id="2" name="제목 1"/>
              <p:cNvSpPr>
                <a:spLocks noGrp="1" noRot="1" noChangeAspect="1" noMove="1" noResize="1" noEditPoints="1" noAdjustHandles="1" noChangeArrowheads="1" noChangeShapeType="1" noTextEdit="1"/>
              </p:cNvSpPr>
              <p:nvPr>
                <p:ph type="title"/>
              </p:nvPr>
            </p:nvSpPr>
            <p:spPr>
              <a:xfrm>
                <a:off x="179512" y="123478"/>
                <a:ext cx="8784976" cy="4896543"/>
              </a:xfrm>
              <a:blipFill>
                <a:blip r:embed="rId3"/>
                <a:stretch>
                  <a:fillRect l="-2427" t="-2242" b="-7223"/>
                </a:stretch>
              </a:blipFill>
            </p:spPr>
            <p:txBody>
              <a:bodyPr/>
              <a:lstStyle/>
              <a:p>
                <a:r>
                  <a:rPr lang="en-US">
                    <a:noFill/>
                  </a:rPr>
                  <a:t> </a:t>
                </a:r>
              </a:p>
            </p:txBody>
          </p:sp>
        </mc:Fallback>
      </mc:AlternateContent>
    </p:spTree>
    <p:extLst>
      <p:ext uri="{BB962C8B-B14F-4D97-AF65-F5344CB8AC3E}">
        <p14:creationId xmlns:p14="http://schemas.microsoft.com/office/powerpoint/2010/main" val="1805674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a:solidFill>
                  <a:srgbClr val="FFFF00"/>
                </a:solidFill>
              </a:rPr>
              <a:t>Pemandangan</a:t>
            </a:r>
            <a:r>
              <a:rPr lang="en-US" sz="4000" b="1" dirty="0">
                <a:solidFill>
                  <a:srgbClr val="FFFF00"/>
                </a:solidFill>
              </a:rPr>
              <a:t> </a:t>
            </a:r>
            <a:r>
              <a:rPr lang="en-US" sz="4000" b="1" dirty="0" err="1" smtClean="0">
                <a:solidFill>
                  <a:srgbClr val="FFFF00"/>
                </a:solidFill>
              </a:rPr>
              <a:t>Pokok</a:t>
            </a:r>
            <a:r>
              <a:rPr lang="en-US" sz="4000" b="1" dirty="0" smtClean="0">
                <a:solidFill>
                  <a:srgbClr val="FFFF00"/>
                </a:solidFill>
              </a:rPr>
              <a:t> </a:t>
            </a:r>
            <a:r>
              <a:rPr lang="en-US" sz="4000" b="1" dirty="0" err="1" smtClean="0">
                <a:solidFill>
                  <a:srgbClr val="FFFF00"/>
                </a:solidFill>
              </a:rPr>
              <a:t>Wahyu</a:t>
            </a:r>
            <a:r>
              <a:rPr lang="en-US" sz="4000" b="1" dirty="0" smtClean="0">
                <a:solidFill>
                  <a:srgbClr val="FFFF00"/>
                </a:solidFill>
              </a:rPr>
              <a:t/>
            </a:r>
            <a:br>
              <a:rPr lang="en-US" sz="4000" b="1" dirty="0" smtClean="0">
                <a:solidFill>
                  <a:srgbClr val="FFFF00"/>
                </a:solidFill>
              </a:rPr>
            </a:br>
            <a:r>
              <a:rPr lang="en-US" altLang="ko-KR" sz="4000" b="1" dirty="0">
                <a:solidFill>
                  <a:schemeClr val="bg1"/>
                </a:solidFill>
              </a:rPr>
              <a:t>Inilah </a:t>
            </a:r>
            <a:r>
              <a:rPr lang="en-US" altLang="ko-KR" sz="4000" b="1" dirty="0" err="1">
                <a:solidFill>
                  <a:schemeClr val="bg1"/>
                </a:solidFill>
              </a:rPr>
              <a:t>wahyu</a:t>
            </a:r>
            <a:r>
              <a:rPr lang="en-US" altLang="ko-KR" sz="4000" b="1" dirty="0">
                <a:solidFill>
                  <a:schemeClr val="bg1"/>
                </a:solidFill>
              </a:rPr>
              <a:t> Yesus Kristus, yang </a:t>
            </a:r>
            <a:r>
              <a:rPr lang="en-US" altLang="ko-KR" sz="4000" b="1" dirty="0" err="1">
                <a:solidFill>
                  <a:schemeClr val="bg1"/>
                </a:solidFill>
              </a:rPr>
              <a:t>dikaruniakan</a:t>
            </a:r>
            <a:r>
              <a:rPr lang="en-US" altLang="ko-KR" sz="4000" b="1" dirty="0">
                <a:solidFill>
                  <a:schemeClr val="bg1"/>
                </a:solidFill>
              </a:rPr>
              <a:t> Allah kepada-Nya, </a:t>
            </a:r>
            <a:r>
              <a:rPr lang="en-US" altLang="ko-KR" sz="4000" b="1" dirty="0" err="1">
                <a:solidFill>
                  <a:schemeClr val="bg1"/>
                </a:solidFill>
              </a:rPr>
              <a:t>supaya</a:t>
            </a:r>
            <a:r>
              <a:rPr lang="en-US" altLang="ko-KR" sz="4000" b="1" dirty="0">
                <a:solidFill>
                  <a:schemeClr val="bg1"/>
                </a:solidFill>
              </a:rPr>
              <a:t> </a:t>
            </a:r>
            <a:r>
              <a:rPr lang="en-US" altLang="ko-KR" sz="4000" b="1" dirty="0" err="1">
                <a:solidFill>
                  <a:schemeClr val="bg1"/>
                </a:solidFill>
              </a:rPr>
              <a:t>ditunjukkan</a:t>
            </a:r>
            <a:r>
              <a:rPr lang="en-US" altLang="ko-KR" sz="4000" b="1" dirty="0">
                <a:solidFill>
                  <a:schemeClr val="bg1"/>
                </a:solidFill>
              </a:rPr>
              <a:t>-Nya kepada </a:t>
            </a:r>
            <a:r>
              <a:rPr lang="en-US" altLang="ko-KR" sz="4000" b="1" dirty="0" err="1">
                <a:solidFill>
                  <a:schemeClr val="bg1"/>
                </a:solidFill>
              </a:rPr>
              <a:t>hamba</a:t>
            </a:r>
            <a:r>
              <a:rPr lang="en-US" altLang="ko-KR" sz="4000" b="1" dirty="0">
                <a:solidFill>
                  <a:schemeClr val="bg1"/>
                </a:solidFill>
              </a:rPr>
              <a:t>-</a:t>
            </a:r>
            <a:r>
              <a:rPr lang="en-US" altLang="ko-KR" sz="4000" b="1" dirty="0" err="1">
                <a:solidFill>
                  <a:schemeClr val="bg1"/>
                </a:solidFill>
              </a:rPr>
              <a:t>hamba</a:t>
            </a:r>
            <a:r>
              <a:rPr lang="en-US" altLang="ko-KR" sz="4000" b="1" dirty="0">
                <a:solidFill>
                  <a:schemeClr val="bg1"/>
                </a:solidFill>
              </a:rPr>
              <a:t>-Nya apa yang harus </a:t>
            </a:r>
            <a:r>
              <a:rPr lang="en-US" altLang="ko-KR" sz="4000" b="1" dirty="0" err="1">
                <a:solidFill>
                  <a:schemeClr val="bg1"/>
                </a:solidFill>
              </a:rPr>
              <a:t>segera</a:t>
            </a:r>
            <a:r>
              <a:rPr lang="en-US" altLang="ko-KR" sz="4000" b="1" dirty="0">
                <a:solidFill>
                  <a:schemeClr val="bg1"/>
                </a:solidFill>
              </a:rPr>
              <a:t> terjadi. </a:t>
            </a:r>
            <a:r>
              <a:rPr lang="en-US" altLang="ko-KR" sz="4000" b="1" dirty="0" smtClean="0">
                <a:solidFill>
                  <a:schemeClr val="bg1"/>
                </a:solidFill>
              </a:rPr>
              <a:t/>
            </a:r>
            <a:br>
              <a:rPr lang="en-US" altLang="ko-KR" sz="4000" b="1" dirty="0" smtClean="0">
                <a:solidFill>
                  <a:schemeClr val="bg1"/>
                </a:solidFill>
              </a:rPr>
            </a:br>
            <a:r>
              <a:rPr lang="en-US" altLang="ko-KR" sz="4000" b="1" dirty="0" smtClean="0">
                <a:solidFill>
                  <a:schemeClr val="bg1"/>
                </a:solidFill>
              </a:rPr>
              <a:t>Dan </a:t>
            </a:r>
            <a:r>
              <a:rPr lang="en-US" altLang="ko-KR" sz="4000" b="1" dirty="0">
                <a:solidFill>
                  <a:schemeClr val="bg1"/>
                </a:solidFill>
              </a:rPr>
              <a:t>oleh </a:t>
            </a:r>
            <a:r>
              <a:rPr lang="en-US" altLang="ko-KR" sz="4000" b="1" dirty="0" err="1">
                <a:solidFill>
                  <a:schemeClr val="bg1"/>
                </a:solidFill>
              </a:rPr>
              <a:t>malaikat</a:t>
            </a:r>
            <a:r>
              <a:rPr lang="en-US" altLang="ko-KR" sz="4000" b="1" dirty="0">
                <a:solidFill>
                  <a:schemeClr val="bg1"/>
                </a:solidFill>
              </a:rPr>
              <a:t>-Nya yang </a:t>
            </a:r>
            <a:r>
              <a:rPr lang="en-US" altLang="ko-KR" sz="4000" b="1" dirty="0" err="1">
                <a:solidFill>
                  <a:schemeClr val="bg1"/>
                </a:solidFill>
              </a:rPr>
              <a:t>diutus</a:t>
            </a:r>
            <a:r>
              <a:rPr lang="en-US" altLang="ko-KR" sz="4000" b="1" dirty="0">
                <a:solidFill>
                  <a:schemeClr val="bg1"/>
                </a:solidFill>
              </a:rPr>
              <a:t>-Nya, </a:t>
            </a:r>
            <a:r>
              <a:rPr lang="en-US" altLang="ko-KR" sz="4000" b="1" dirty="0" smtClean="0">
                <a:solidFill>
                  <a:schemeClr val="bg1"/>
                </a:solidFill>
              </a:rPr>
              <a:t>dia </a:t>
            </a:r>
            <a:r>
              <a:rPr lang="en-US" altLang="ko-KR" sz="4000" b="1" dirty="0">
                <a:solidFill>
                  <a:schemeClr val="bg1"/>
                </a:solidFill>
              </a:rPr>
              <a:t>telah </a:t>
            </a:r>
            <a:r>
              <a:rPr lang="en-US" altLang="ko-KR" sz="4000" b="1" dirty="0" err="1">
                <a:solidFill>
                  <a:schemeClr val="bg1"/>
                </a:solidFill>
              </a:rPr>
              <a:t>menyatakannya</a:t>
            </a:r>
            <a:r>
              <a:rPr lang="en-US" altLang="ko-KR" sz="4000" b="1" dirty="0">
                <a:solidFill>
                  <a:schemeClr val="bg1"/>
                </a:solidFill>
              </a:rPr>
              <a:t> kepada </a:t>
            </a:r>
            <a:r>
              <a:rPr lang="en-US" altLang="ko-KR" sz="4000" b="1" dirty="0" err="1">
                <a:solidFill>
                  <a:schemeClr val="bg1"/>
                </a:solidFill>
              </a:rPr>
              <a:t>hamba</a:t>
            </a:r>
            <a:r>
              <a:rPr lang="en-US" altLang="ko-KR" sz="4000" b="1" dirty="0">
                <a:solidFill>
                  <a:schemeClr val="bg1"/>
                </a:solidFill>
              </a:rPr>
              <a:t>-Nya </a:t>
            </a:r>
            <a:r>
              <a:rPr lang="en-US" altLang="ko-KR" sz="4000" b="1" dirty="0" err="1">
                <a:solidFill>
                  <a:schemeClr val="bg1"/>
                </a:solidFill>
              </a:rPr>
              <a:t>Yohanes</a:t>
            </a:r>
            <a:r>
              <a:rPr lang="en-US" altLang="ko-KR" sz="4000" b="1" dirty="0">
                <a:solidFill>
                  <a:schemeClr val="bg1"/>
                </a:solidFill>
              </a:rPr>
              <a:t>.</a:t>
            </a:r>
            <a:endParaRPr lang="en-US" altLang="ko-KR" sz="4000" b="1" dirty="0">
              <a:solidFill>
                <a:srgbClr val="FFFF00"/>
              </a:solidFill>
            </a:endParaRPr>
          </a:p>
        </p:txBody>
      </p:sp>
    </p:spTree>
    <p:extLst>
      <p:ext uri="{BB962C8B-B14F-4D97-AF65-F5344CB8AC3E}">
        <p14:creationId xmlns:p14="http://schemas.microsoft.com/office/powerpoint/2010/main" val="21512229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chemeClr val="bg1"/>
                </a:solidFill>
              </a:rPr>
              <a:t>Kitab</a:t>
            </a:r>
            <a:r>
              <a:rPr lang="en-US" altLang="ko-KR" sz="4000" b="1" dirty="0" smtClean="0">
                <a:solidFill>
                  <a:schemeClr val="bg1"/>
                </a:solidFill>
              </a:rPr>
              <a:t> </a:t>
            </a:r>
            <a:r>
              <a:rPr lang="en-US" altLang="ko-KR" sz="4000" b="1" dirty="0" err="1">
                <a:solidFill>
                  <a:schemeClr val="bg1"/>
                </a:solidFill>
              </a:rPr>
              <a:t>Wahyu</a:t>
            </a:r>
            <a:r>
              <a:rPr lang="en-US" altLang="ko-KR" sz="4000" b="1" dirty="0">
                <a:solidFill>
                  <a:schemeClr val="bg1"/>
                </a:solidFill>
              </a:rPr>
              <a:t> ditulis dalam </a:t>
            </a:r>
            <a:r>
              <a:rPr lang="en-US" altLang="ko-KR" sz="4000" b="1" err="1" smtClean="0">
                <a:solidFill>
                  <a:schemeClr val="bg1"/>
                </a:solidFill>
              </a:rPr>
              <a:t>gaya</a:t>
            </a:r>
            <a:r>
              <a:rPr lang="en-US" altLang="ko-KR" sz="4000" b="1" smtClean="0">
                <a:solidFill>
                  <a:schemeClr val="bg1"/>
                </a:solidFill>
              </a:rPr>
              <a:t> sastera </a:t>
            </a:r>
            <a:r>
              <a:rPr lang="en-US" altLang="ko-KR" sz="4000" b="1" dirty="0" err="1">
                <a:solidFill>
                  <a:schemeClr val="bg1"/>
                </a:solidFill>
              </a:rPr>
              <a:t>apokaliptik</a:t>
            </a:r>
            <a:r>
              <a:rPr lang="en-US" altLang="ko-KR" sz="4000" b="1" dirty="0">
                <a:solidFill>
                  <a:schemeClr val="bg1"/>
                </a:solidFill>
              </a:rPr>
              <a:t> oleh </a:t>
            </a:r>
            <a:r>
              <a:rPr lang="en-US" altLang="ko-KR" sz="4000" b="1">
                <a:solidFill>
                  <a:schemeClr val="bg1"/>
                </a:solidFill>
              </a:rPr>
              <a:t>seorang </a:t>
            </a:r>
            <a:r>
              <a:rPr lang="en-US" altLang="ko-KR" sz="4000" b="1" smtClean="0">
                <a:solidFill>
                  <a:schemeClr val="bg1"/>
                </a:solidFill>
              </a:rPr>
              <a:t>rasul </a:t>
            </a:r>
            <a:r>
              <a:rPr lang="en-US" altLang="ko-KR" sz="4000" b="1" dirty="0">
                <a:solidFill>
                  <a:schemeClr val="bg1"/>
                </a:solidFill>
              </a:rPr>
              <a:t>dan disebut sebagai </a:t>
            </a:r>
            <a:r>
              <a:rPr lang="en-US" altLang="ko-KR" sz="4000" b="1" dirty="0" err="1" smtClean="0">
                <a:solidFill>
                  <a:schemeClr val="bg1"/>
                </a:solidFill>
              </a:rPr>
              <a:t>kitab</a:t>
            </a:r>
            <a:r>
              <a:rPr lang="en-US" altLang="ko-KR" sz="4000" b="1" dirty="0" smtClean="0">
                <a:solidFill>
                  <a:schemeClr val="bg1"/>
                </a:solidFill>
              </a:rPr>
              <a:t> </a:t>
            </a:r>
            <a:r>
              <a:rPr lang="en-US" altLang="ko-KR" sz="4000" b="1" dirty="0" err="1" smtClean="0">
                <a:solidFill>
                  <a:schemeClr val="bg1"/>
                </a:solidFill>
              </a:rPr>
              <a:t>nubuat</a:t>
            </a:r>
            <a:r>
              <a:rPr lang="en-US" altLang="ko-KR" sz="4000" b="1" dirty="0" smtClean="0">
                <a:solidFill>
                  <a:schemeClr val="bg1"/>
                </a:solidFill>
              </a:rPr>
              <a:t> </a:t>
            </a:r>
            <a:r>
              <a:rPr lang="en-US" altLang="ko-KR" sz="4000" b="1" dirty="0">
                <a:solidFill>
                  <a:schemeClr val="bg1"/>
                </a:solidFill>
              </a:rPr>
              <a:t>(1: 3, 22: 7, 10, 18-19). </a:t>
            </a:r>
            <a:r>
              <a:rPr lang="en-US" altLang="ko-KR" sz="4000" b="1" dirty="0" smtClean="0">
                <a:solidFill>
                  <a:schemeClr val="bg1"/>
                </a:solidFill>
              </a:rPr>
              <a:t/>
            </a:r>
            <a:br>
              <a:rPr lang="en-US" altLang="ko-KR" sz="4000" b="1" dirty="0" smtClean="0">
                <a:solidFill>
                  <a:schemeClr val="bg1"/>
                </a:solidFill>
              </a:rPr>
            </a:br>
            <a:r>
              <a:rPr lang="en-US" altLang="ko-KR" sz="4000" b="1" dirty="0">
                <a:solidFill>
                  <a:schemeClr val="bg1"/>
                </a:solidFill>
              </a:rPr>
              <a:t>Secara dramatis </a:t>
            </a:r>
            <a:r>
              <a:rPr lang="en-US" altLang="ko-KR" sz="4000" b="1" dirty="0" err="1">
                <a:solidFill>
                  <a:schemeClr val="bg1"/>
                </a:solidFill>
              </a:rPr>
              <a:t>pengarang</a:t>
            </a:r>
            <a:r>
              <a:rPr lang="en-US" altLang="ko-KR" sz="4000" b="1" dirty="0">
                <a:solidFill>
                  <a:schemeClr val="bg1"/>
                </a:solidFill>
              </a:rPr>
              <a:t> </a:t>
            </a:r>
            <a:r>
              <a:rPr lang="en-US" altLang="ko-KR" sz="4000" b="1" dirty="0" err="1">
                <a:solidFill>
                  <a:schemeClr val="bg1"/>
                </a:solidFill>
              </a:rPr>
              <a:t>Wahyu</a:t>
            </a:r>
            <a:r>
              <a:rPr lang="en-US" altLang="ko-KR" sz="4000" b="1" dirty="0">
                <a:solidFill>
                  <a:schemeClr val="bg1"/>
                </a:solidFill>
              </a:rPr>
              <a:t> </a:t>
            </a:r>
            <a:r>
              <a:rPr lang="en-US" altLang="ko-KR" sz="4000" b="1" dirty="0" err="1">
                <a:solidFill>
                  <a:schemeClr val="bg1"/>
                </a:solidFill>
              </a:rPr>
              <a:t>melukiskan</a:t>
            </a:r>
            <a:r>
              <a:rPr lang="en-US" altLang="ko-KR" sz="4000" b="1" dirty="0">
                <a:solidFill>
                  <a:schemeClr val="bg1"/>
                </a:solidFill>
              </a:rPr>
              <a:t> </a:t>
            </a:r>
            <a:r>
              <a:rPr lang="en-US" altLang="ko-KR" sz="4000" b="1" dirty="0" err="1" smtClean="0">
                <a:solidFill>
                  <a:schemeClr val="bg1"/>
                </a:solidFill>
              </a:rPr>
              <a:t>gambaran</a:t>
            </a:r>
            <a:r>
              <a:rPr lang="en-US" altLang="ko-KR" sz="4000" b="1" dirty="0" smtClean="0">
                <a:solidFill>
                  <a:schemeClr val="bg1"/>
                </a:solidFill>
              </a:rPr>
              <a:t> </a:t>
            </a:r>
            <a:r>
              <a:rPr lang="en-US" altLang="ko-KR" sz="4000" b="1" dirty="0">
                <a:solidFill>
                  <a:schemeClr val="bg1"/>
                </a:solidFill>
              </a:rPr>
              <a:t>Kristus yang </a:t>
            </a:r>
            <a:r>
              <a:rPr lang="en-US" altLang="ko-KR" sz="4000" b="1" dirty="0" err="1">
                <a:solidFill>
                  <a:schemeClr val="bg1"/>
                </a:solidFill>
              </a:rPr>
              <a:t>gilang-gemilang</a:t>
            </a:r>
            <a:r>
              <a:rPr lang="en-US" altLang="ko-KR" sz="4000" b="1" dirty="0">
                <a:solidFill>
                  <a:schemeClr val="bg1"/>
                </a:solidFill>
              </a:rPr>
              <a:t> dengan </a:t>
            </a:r>
            <a:r>
              <a:rPr lang="en-US" altLang="ko-KR" sz="4000" b="1" dirty="0" err="1">
                <a:solidFill>
                  <a:schemeClr val="bg1"/>
                </a:solidFill>
              </a:rPr>
              <a:t>unggul</a:t>
            </a:r>
            <a:r>
              <a:rPr lang="en-US" altLang="ko-KR" sz="4000" b="1" dirty="0">
                <a:solidFill>
                  <a:schemeClr val="bg1"/>
                </a:solidFill>
              </a:rPr>
              <a:t>.</a:t>
            </a:r>
            <a:br>
              <a:rPr lang="en-US" altLang="ko-KR" sz="4000" b="1" dirty="0">
                <a:solidFill>
                  <a:schemeClr val="bg1"/>
                </a:solidFill>
              </a:rPr>
            </a:br>
            <a:endParaRPr lang="en-US" altLang="ko-KR" sz="4000" b="1" dirty="0">
              <a:solidFill>
                <a:schemeClr val="bg1"/>
              </a:solidFill>
            </a:endParaRPr>
          </a:p>
        </p:txBody>
      </p:sp>
    </p:spTree>
    <p:extLst>
      <p:ext uri="{BB962C8B-B14F-4D97-AF65-F5344CB8AC3E}">
        <p14:creationId xmlns:p14="http://schemas.microsoft.com/office/powerpoint/2010/main" val="98500153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chemeClr val="bg1"/>
                </a:solidFill>
              </a:rPr>
              <a:t>Di </a:t>
            </a:r>
            <a:r>
              <a:rPr lang="en-US" altLang="ko-KR" sz="4000" b="1" dirty="0" err="1" smtClean="0">
                <a:solidFill>
                  <a:schemeClr val="bg1"/>
                </a:solidFill>
              </a:rPr>
              <a:t>kitab</a:t>
            </a:r>
            <a:r>
              <a:rPr lang="en-US" altLang="ko-KR" sz="4000" b="1" dirty="0" smtClean="0">
                <a:solidFill>
                  <a:schemeClr val="bg1"/>
                </a:solidFill>
              </a:rPr>
              <a:t> </a:t>
            </a:r>
            <a:r>
              <a:rPr lang="en-US" altLang="ko-KR" sz="4000" b="1" dirty="0">
                <a:solidFill>
                  <a:schemeClr val="bg1"/>
                </a:solidFill>
              </a:rPr>
              <a:t>ini </a:t>
            </a:r>
            <a:r>
              <a:rPr lang="en-US" altLang="ko-KR" sz="4000" b="1" dirty="0" smtClean="0">
                <a:solidFill>
                  <a:schemeClr val="bg1"/>
                </a:solidFill>
              </a:rPr>
              <a:t>ditulis </a:t>
            </a:r>
            <a:r>
              <a:rPr lang="en-US" altLang="ko-KR" sz="4000" b="1" dirty="0" err="1" smtClean="0">
                <a:solidFill>
                  <a:schemeClr val="bg1"/>
                </a:solidFill>
              </a:rPr>
              <a:t>mengenai</a:t>
            </a:r>
            <a:r>
              <a:rPr lang="en-US" altLang="ko-KR" sz="4000" b="1" dirty="0" smtClean="0">
                <a:solidFill>
                  <a:schemeClr val="bg1"/>
                </a:solidFill>
              </a:rPr>
              <a:t> </a:t>
            </a:r>
            <a:r>
              <a:rPr lang="en-US" altLang="ko-KR" sz="4000" b="1" dirty="0">
                <a:solidFill>
                  <a:srgbClr val="FFFF00"/>
                </a:solidFill>
              </a:rPr>
              <a:t>titik perubahan</a:t>
            </a:r>
            <a:r>
              <a:rPr lang="en-US" altLang="ko-KR" sz="4000" b="1" dirty="0">
                <a:solidFill>
                  <a:schemeClr val="bg1"/>
                </a:solidFill>
              </a:rPr>
              <a:t> atau </a:t>
            </a:r>
            <a:r>
              <a:rPr lang="en-US" altLang="ko-KR" sz="4000" b="1" dirty="0">
                <a:solidFill>
                  <a:srgbClr val="FFFF00"/>
                </a:solidFill>
              </a:rPr>
              <a:t>turning </a:t>
            </a:r>
            <a:r>
              <a:rPr lang="en-US" altLang="ko-KR" sz="4000" b="1" dirty="0" smtClean="0">
                <a:solidFill>
                  <a:srgbClr val="FFFF00"/>
                </a:solidFill>
              </a:rPr>
              <a:t>point </a:t>
            </a:r>
            <a:r>
              <a:rPr lang="en-US" altLang="ko-KR" sz="4000" b="1" dirty="0" smtClean="0">
                <a:solidFill>
                  <a:schemeClr val="bg1"/>
                </a:solidFill>
              </a:rPr>
              <a:t>yang </a:t>
            </a:r>
            <a:r>
              <a:rPr lang="en-US" altLang="ko-KR" sz="4000" b="1" smtClean="0">
                <a:solidFill>
                  <a:schemeClr val="bg1"/>
                </a:solidFill>
              </a:rPr>
              <a:t>menerangkan rahsia </a:t>
            </a:r>
            <a:r>
              <a:rPr lang="en-US" altLang="ko-KR" sz="4000" b="1" dirty="0">
                <a:solidFill>
                  <a:schemeClr val="bg1"/>
                </a:solidFill>
              </a:rPr>
              <a:t>dalam </a:t>
            </a:r>
            <a:r>
              <a:rPr lang="en-US" altLang="ko-KR" sz="4000" b="1" dirty="0" err="1">
                <a:solidFill>
                  <a:srgbClr val="FF0000"/>
                </a:solidFill>
              </a:rPr>
              <a:t>Wahyu</a:t>
            </a:r>
            <a:r>
              <a:rPr lang="en-US" altLang="ko-KR" sz="4000" b="1" dirty="0">
                <a:solidFill>
                  <a:srgbClr val="FF0000"/>
                </a:solidFill>
              </a:rPr>
              <a:t> 1:19</a:t>
            </a:r>
            <a:r>
              <a:rPr lang="en-US" altLang="ko-KR" sz="4000" b="1" dirty="0">
                <a:solidFill>
                  <a:schemeClr val="bg1"/>
                </a:solidFill>
              </a:rPr>
              <a:t>.</a:t>
            </a:r>
            <a:br>
              <a:rPr lang="en-US" altLang="ko-KR" sz="4000" b="1" dirty="0">
                <a:solidFill>
                  <a:schemeClr val="bg1"/>
                </a:solidFill>
              </a:rPr>
            </a:br>
            <a:r>
              <a:rPr lang="en-US" altLang="ko-KR" sz="4000" b="1" dirty="0">
                <a:solidFill>
                  <a:schemeClr val="bg1"/>
                </a:solidFill>
              </a:rPr>
              <a:t>Ini adalah </a:t>
            </a:r>
            <a:r>
              <a:rPr lang="en-US" altLang="ko-KR" sz="4000" b="1" dirty="0" smtClean="0">
                <a:solidFill>
                  <a:schemeClr val="bg1"/>
                </a:solidFill>
              </a:rPr>
              <a:t>‘</a:t>
            </a:r>
            <a:r>
              <a:rPr lang="en-US" altLang="ko-KR" sz="4000" b="1" dirty="0" err="1" smtClean="0">
                <a:solidFill>
                  <a:schemeClr val="bg1"/>
                </a:solidFill>
              </a:rPr>
              <a:t>perkara-perkara</a:t>
            </a:r>
            <a:r>
              <a:rPr lang="en-US" altLang="ko-KR" sz="4000" b="1" dirty="0" smtClean="0">
                <a:solidFill>
                  <a:schemeClr val="bg1"/>
                </a:solidFill>
              </a:rPr>
              <a:t> </a:t>
            </a:r>
            <a:r>
              <a:rPr lang="en-US" altLang="ko-KR" sz="4000" b="1" dirty="0">
                <a:solidFill>
                  <a:schemeClr val="bg1"/>
                </a:solidFill>
              </a:rPr>
              <a:t>yang </a:t>
            </a:r>
            <a:r>
              <a:rPr lang="en-US" altLang="ko-KR" sz="4000" b="1" dirty="0" err="1">
                <a:solidFill>
                  <a:schemeClr val="bg1"/>
                </a:solidFill>
              </a:rPr>
              <a:t>engkau</a:t>
            </a:r>
            <a:r>
              <a:rPr lang="en-US" altLang="ko-KR" sz="4000" b="1" dirty="0">
                <a:solidFill>
                  <a:schemeClr val="bg1"/>
                </a:solidFill>
              </a:rPr>
              <a:t> </a:t>
            </a:r>
            <a:r>
              <a:rPr lang="en-US" altLang="ko-KR" sz="4000" b="1" dirty="0" err="1" smtClean="0">
                <a:solidFill>
                  <a:schemeClr val="bg1"/>
                </a:solidFill>
              </a:rPr>
              <a:t>lihat</a:t>
            </a:r>
            <a:r>
              <a:rPr lang="en-US" altLang="ko-KR" sz="4000" b="1" dirty="0" smtClean="0">
                <a:solidFill>
                  <a:schemeClr val="bg1"/>
                </a:solidFill>
              </a:rPr>
              <a:t>’ (</a:t>
            </a:r>
            <a:r>
              <a:rPr lang="en-US" altLang="ko-KR" sz="4000" b="1" dirty="0" err="1" smtClean="0">
                <a:solidFill>
                  <a:schemeClr val="bg1"/>
                </a:solidFill>
              </a:rPr>
              <a:t>Fasal</a:t>
            </a:r>
            <a:r>
              <a:rPr lang="en-US" altLang="ko-KR" sz="4000" b="1" dirty="0" smtClean="0">
                <a:solidFill>
                  <a:schemeClr val="bg1"/>
                </a:solidFill>
              </a:rPr>
              <a:t> </a:t>
            </a:r>
            <a:r>
              <a:rPr lang="en-US" altLang="ko-KR" sz="4000" b="1" dirty="0">
                <a:solidFill>
                  <a:schemeClr val="bg1"/>
                </a:solidFill>
              </a:rPr>
              <a:t>1), </a:t>
            </a:r>
            <a:r>
              <a:rPr lang="en-US" altLang="ko-KR" sz="4000" b="1" dirty="0" smtClean="0">
                <a:solidFill>
                  <a:schemeClr val="bg1"/>
                </a:solidFill>
              </a:rPr>
              <a:t>‘</a:t>
            </a:r>
            <a:r>
              <a:rPr lang="en-US" altLang="ko-KR" sz="4000" b="1" dirty="0" err="1" smtClean="0">
                <a:solidFill>
                  <a:schemeClr val="bg1"/>
                </a:solidFill>
              </a:rPr>
              <a:t>perkara-perkara</a:t>
            </a:r>
            <a:r>
              <a:rPr lang="en-US" altLang="ko-KR" sz="4000" b="1" dirty="0" smtClean="0">
                <a:solidFill>
                  <a:schemeClr val="bg1"/>
                </a:solidFill>
              </a:rPr>
              <a:t> </a:t>
            </a:r>
            <a:r>
              <a:rPr lang="en-US" altLang="ko-KR" sz="4000" b="1" dirty="0">
                <a:solidFill>
                  <a:schemeClr val="bg1"/>
                </a:solidFill>
              </a:rPr>
              <a:t>yang ada sekarang </a:t>
            </a:r>
            <a:r>
              <a:rPr lang="en-US" altLang="ko-KR" sz="4000" b="1" dirty="0" smtClean="0">
                <a:solidFill>
                  <a:schemeClr val="bg1"/>
                </a:solidFill>
              </a:rPr>
              <a:t>ini’ (</a:t>
            </a:r>
            <a:r>
              <a:rPr lang="en-US" altLang="ko-KR" sz="4000" b="1" dirty="0" err="1" smtClean="0">
                <a:solidFill>
                  <a:schemeClr val="bg1"/>
                </a:solidFill>
              </a:rPr>
              <a:t>Fasal</a:t>
            </a:r>
            <a:r>
              <a:rPr lang="en-US" altLang="ko-KR" sz="4000" b="1" dirty="0" smtClean="0">
                <a:solidFill>
                  <a:schemeClr val="bg1"/>
                </a:solidFill>
              </a:rPr>
              <a:t> </a:t>
            </a:r>
            <a:r>
              <a:rPr lang="en-US" altLang="ko-KR" sz="4000" b="1" dirty="0">
                <a:solidFill>
                  <a:schemeClr val="bg1"/>
                </a:solidFill>
              </a:rPr>
              <a:t>2-3), dan </a:t>
            </a:r>
            <a:r>
              <a:rPr lang="en-US" altLang="ko-KR" sz="4000" b="1" dirty="0" smtClean="0">
                <a:solidFill>
                  <a:schemeClr val="bg1"/>
                </a:solidFill>
              </a:rPr>
              <a:t>‘</a:t>
            </a:r>
            <a:r>
              <a:rPr lang="sv-SE" altLang="ko-KR" sz="4000" b="1" dirty="0" smtClean="0">
                <a:solidFill>
                  <a:schemeClr val="bg1"/>
                </a:solidFill>
              </a:rPr>
              <a:t>perkara-perkara </a:t>
            </a:r>
            <a:r>
              <a:rPr lang="sv-SE" altLang="ko-KR" sz="4000" b="1" dirty="0">
                <a:solidFill>
                  <a:schemeClr val="bg1"/>
                </a:solidFill>
              </a:rPr>
              <a:t>yang akan berlaku </a:t>
            </a:r>
            <a:r>
              <a:rPr lang="sv-SE" altLang="ko-KR" sz="4000" b="1" dirty="0" smtClean="0">
                <a:solidFill>
                  <a:schemeClr val="bg1"/>
                </a:solidFill>
              </a:rPr>
              <a:t>kelak’ </a:t>
            </a:r>
            <a:r>
              <a:rPr lang="en-US" altLang="ko-KR" sz="4000" b="1" dirty="0" smtClean="0">
                <a:solidFill>
                  <a:schemeClr val="bg1"/>
                </a:solidFill>
              </a:rPr>
              <a:t>(</a:t>
            </a:r>
            <a:r>
              <a:rPr lang="en-US" altLang="ko-KR" sz="4000" b="1" dirty="0" err="1" smtClean="0">
                <a:solidFill>
                  <a:schemeClr val="bg1"/>
                </a:solidFill>
              </a:rPr>
              <a:t>Fasal</a:t>
            </a:r>
            <a:r>
              <a:rPr lang="en-US" altLang="ko-KR" sz="4000" b="1" dirty="0" smtClean="0">
                <a:solidFill>
                  <a:schemeClr val="bg1"/>
                </a:solidFill>
              </a:rPr>
              <a:t> </a:t>
            </a:r>
            <a:r>
              <a:rPr lang="en-US" altLang="ko-KR" sz="4000" b="1" dirty="0">
                <a:solidFill>
                  <a:schemeClr val="bg1"/>
                </a:solidFill>
              </a:rPr>
              <a:t>4-22).</a:t>
            </a:r>
            <a:br>
              <a:rPr lang="en-US" altLang="ko-KR" sz="4000" b="1" dirty="0">
                <a:solidFill>
                  <a:schemeClr val="bg1"/>
                </a:solidFill>
              </a:rPr>
            </a:br>
            <a:endParaRPr lang="en-US" altLang="ko-KR" sz="4000" b="1" dirty="0">
              <a:solidFill>
                <a:schemeClr val="bg1"/>
              </a:solidFill>
            </a:endParaRPr>
          </a:p>
        </p:txBody>
      </p:sp>
    </p:spTree>
    <p:extLst>
      <p:ext uri="{BB962C8B-B14F-4D97-AF65-F5344CB8AC3E}">
        <p14:creationId xmlns:p14="http://schemas.microsoft.com/office/powerpoint/2010/main" val="253830874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smtClean="0">
                <a:solidFill>
                  <a:srgbClr val="FF0000"/>
                </a:solidFill>
              </a:rPr>
              <a:t>Wahyu </a:t>
            </a:r>
            <a:r>
              <a:rPr lang="en-US" altLang="ko-KR" sz="4000" b="1" dirty="0">
                <a:solidFill>
                  <a:srgbClr val="FF0000"/>
                </a:solidFill>
              </a:rPr>
              <a:t>1:19</a:t>
            </a:r>
            <a:r>
              <a:rPr lang="en-US" altLang="ko-KR" sz="4000" b="1" dirty="0">
                <a:solidFill>
                  <a:schemeClr val="bg1"/>
                </a:solidFill>
              </a:rPr>
              <a:t>.</a:t>
            </a:r>
            <a:r>
              <a:rPr lang="en-US" altLang="ko-KR" sz="4000" b="1">
                <a:solidFill>
                  <a:schemeClr val="bg1"/>
                </a:solidFill>
              </a:rPr>
              <a:t/>
            </a:r>
            <a:br>
              <a:rPr lang="en-US" altLang="ko-KR" sz="4000" b="1">
                <a:solidFill>
                  <a:schemeClr val="bg1"/>
                </a:solidFill>
              </a:rPr>
            </a:br>
            <a:r>
              <a:rPr lang="en-US" altLang="ko-KR" sz="4000" b="1">
                <a:solidFill>
                  <a:schemeClr val="bg1"/>
                </a:solidFill>
              </a:rPr>
              <a:t/>
            </a:r>
            <a:br>
              <a:rPr lang="en-US" altLang="ko-KR" sz="4000" b="1">
                <a:solidFill>
                  <a:schemeClr val="bg1"/>
                </a:solidFill>
              </a:rPr>
            </a:br>
            <a:r>
              <a:rPr lang="en-US" altLang="ko-KR" sz="4400" b="1"/>
              <a:t>1:19 Oleh itu, tulislah perkara-perkara yang engkau lihat, iaitu perkara-perkara yang ada sekarang ini, dan perkara-perkara yang akan berlaku kelak</a:t>
            </a:r>
            <a:r>
              <a:rPr lang="en-US" altLang="ko-KR" sz="4000" b="1"/>
              <a:t>.</a:t>
            </a:r>
            <a:r>
              <a:rPr lang="en-US" altLang="ko-KR" sz="4000" b="1" dirty="0"/>
              <a:t/>
            </a:r>
            <a:br>
              <a:rPr lang="en-US" altLang="ko-KR" sz="4000" b="1" dirty="0"/>
            </a:br>
            <a:endParaRPr lang="en-US" altLang="ko-KR" sz="4000" b="1" dirty="0"/>
          </a:p>
        </p:txBody>
      </p:sp>
    </p:spTree>
    <p:extLst>
      <p:ext uri="{BB962C8B-B14F-4D97-AF65-F5344CB8AC3E}">
        <p14:creationId xmlns:p14="http://schemas.microsoft.com/office/powerpoint/2010/main" val="213991962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chemeClr val="bg1"/>
                </a:solidFill>
              </a:rPr>
              <a:t>Rasul</a:t>
            </a:r>
            <a:r>
              <a:rPr lang="en-US" altLang="ko-KR" sz="4000" b="1" dirty="0" smtClean="0">
                <a:solidFill>
                  <a:schemeClr val="bg1"/>
                </a:solidFill>
              </a:rPr>
              <a:t> </a:t>
            </a:r>
            <a:r>
              <a:rPr lang="en-US" altLang="ko-KR" sz="4000" b="1" dirty="0" err="1">
                <a:solidFill>
                  <a:schemeClr val="bg1"/>
                </a:solidFill>
              </a:rPr>
              <a:t>Yohanes</a:t>
            </a:r>
            <a:r>
              <a:rPr lang="en-US" altLang="ko-KR" sz="4000" b="1" dirty="0">
                <a:solidFill>
                  <a:schemeClr val="bg1"/>
                </a:solidFill>
              </a:rPr>
              <a:t> </a:t>
            </a:r>
            <a:r>
              <a:rPr lang="en-US" altLang="ko-KR" sz="4000" b="1" dirty="0" err="1">
                <a:solidFill>
                  <a:schemeClr val="bg1"/>
                </a:solidFill>
              </a:rPr>
              <a:t>menghantar</a:t>
            </a:r>
            <a:r>
              <a:rPr lang="en-US" altLang="ko-KR" sz="4000" b="1" dirty="0">
                <a:solidFill>
                  <a:schemeClr val="bg1"/>
                </a:solidFill>
              </a:rPr>
              <a:t> </a:t>
            </a:r>
            <a:r>
              <a:rPr lang="en-US" altLang="ko-KR" sz="4000" b="1" dirty="0" err="1">
                <a:solidFill>
                  <a:schemeClr val="bg1"/>
                </a:solidFill>
              </a:rPr>
              <a:t>tujuh</a:t>
            </a:r>
            <a:r>
              <a:rPr lang="en-US" altLang="ko-KR" sz="4000" b="1" dirty="0">
                <a:solidFill>
                  <a:schemeClr val="bg1"/>
                </a:solidFill>
              </a:rPr>
              <a:t> </a:t>
            </a:r>
            <a:r>
              <a:rPr lang="en-US" altLang="ko-KR" sz="4000" b="1" dirty="0" err="1">
                <a:solidFill>
                  <a:schemeClr val="bg1"/>
                </a:solidFill>
              </a:rPr>
              <a:t>maklumat</a:t>
            </a:r>
            <a:r>
              <a:rPr lang="en-US" altLang="ko-KR" sz="4000" b="1" dirty="0">
                <a:solidFill>
                  <a:schemeClr val="bg1"/>
                </a:solidFill>
              </a:rPr>
              <a:t> yang diberikan kepada </a:t>
            </a:r>
            <a:r>
              <a:rPr lang="en-US" altLang="ko-KR" sz="4000" b="1" dirty="0" err="1">
                <a:solidFill>
                  <a:srgbClr val="FF0000"/>
                </a:solidFill>
              </a:rPr>
              <a:t>tujuh</a:t>
            </a:r>
            <a:r>
              <a:rPr lang="en-US" altLang="ko-KR" sz="4000" b="1" dirty="0">
                <a:solidFill>
                  <a:srgbClr val="FF0000"/>
                </a:solidFill>
              </a:rPr>
              <a:t> gereja di Asia Kecil</a:t>
            </a:r>
            <a:r>
              <a:rPr lang="en-US" altLang="ko-KR" sz="4000" b="1" dirty="0">
                <a:solidFill>
                  <a:schemeClr val="bg1"/>
                </a:solidFill>
              </a:rPr>
              <a:t> (</a:t>
            </a:r>
            <a:r>
              <a:rPr lang="en-US" altLang="ko-KR" sz="4000" b="1" dirty="0" err="1">
                <a:solidFill>
                  <a:schemeClr val="bg1"/>
                </a:solidFill>
              </a:rPr>
              <a:t>fasal</a:t>
            </a:r>
            <a:r>
              <a:rPr lang="en-US" altLang="ko-KR" sz="4000" b="1" dirty="0">
                <a:solidFill>
                  <a:schemeClr val="bg1"/>
                </a:solidFill>
              </a:rPr>
              <a:t> 1-3).</a:t>
            </a:r>
            <a:br>
              <a:rPr lang="en-US" altLang="ko-KR" sz="4000" b="1" dirty="0">
                <a:solidFill>
                  <a:schemeClr val="bg1"/>
                </a:solidFill>
              </a:rPr>
            </a:br>
            <a:r>
              <a:rPr lang="en-US" altLang="ko-KR" sz="4000" b="1" dirty="0" smtClean="0">
                <a:solidFill>
                  <a:schemeClr val="bg1"/>
                </a:solidFill>
              </a:rPr>
              <a:t>1. </a:t>
            </a:r>
            <a:r>
              <a:rPr lang="en-US" altLang="ko-KR" sz="4000" b="1" dirty="0" err="1" smtClean="0">
                <a:solidFill>
                  <a:schemeClr val="bg1"/>
                </a:solidFill>
              </a:rPr>
              <a:t>Efesus</a:t>
            </a:r>
            <a:r>
              <a:rPr lang="en-US" altLang="ko-KR" sz="4000" b="1" dirty="0" smtClean="0">
                <a:solidFill>
                  <a:schemeClr val="bg1"/>
                </a:solidFill>
              </a:rPr>
              <a:t> (2:1-7) 2</a:t>
            </a:r>
            <a:r>
              <a:rPr lang="en-US" altLang="ko-KR" sz="4000" b="1" dirty="0">
                <a:solidFill>
                  <a:schemeClr val="bg1"/>
                </a:solidFill>
              </a:rPr>
              <a:t>. </a:t>
            </a:r>
            <a:r>
              <a:rPr lang="en-US" altLang="ko-KR" sz="4000" b="1" dirty="0" err="1">
                <a:solidFill>
                  <a:schemeClr val="bg1"/>
                </a:solidFill>
              </a:rPr>
              <a:t>Smirna</a:t>
            </a:r>
            <a:r>
              <a:rPr lang="en-US" altLang="ko-KR" sz="4000" b="1" dirty="0">
                <a:solidFill>
                  <a:schemeClr val="bg1"/>
                </a:solidFill>
              </a:rPr>
              <a:t> </a:t>
            </a:r>
            <a:r>
              <a:rPr lang="en-US" altLang="ko-KR" sz="4000" b="1" dirty="0" smtClean="0">
                <a:solidFill>
                  <a:schemeClr val="bg1"/>
                </a:solidFill>
              </a:rPr>
              <a:t>(2:8-11</a:t>
            </a:r>
            <a:r>
              <a:rPr lang="en-US" altLang="ko-KR" sz="4000" b="1" dirty="0">
                <a:solidFill>
                  <a:schemeClr val="bg1"/>
                </a:solidFill>
              </a:rPr>
              <a:t>)</a:t>
            </a:r>
            <a:br>
              <a:rPr lang="en-US" altLang="ko-KR" sz="4000" b="1" dirty="0">
                <a:solidFill>
                  <a:schemeClr val="bg1"/>
                </a:solidFill>
              </a:rPr>
            </a:br>
            <a:r>
              <a:rPr lang="en-US" altLang="ko-KR" sz="4000" b="1" dirty="0" smtClean="0">
                <a:solidFill>
                  <a:schemeClr val="bg1"/>
                </a:solidFill>
              </a:rPr>
              <a:t>3. </a:t>
            </a:r>
            <a:r>
              <a:rPr lang="en-US" altLang="ko-KR" sz="4000" b="1" dirty="0" err="1" smtClean="0">
                <a:solidFill>
                  <a:schemeClr val="bg1"/>
                </a:solidFill>
              </a:rPr>
              <a:t>Pergamus</a:t>
            </a:r>
            <a:r>
              <a:rPr lang="en-US" altLang="ko-KR" sz="4000" b="1" dirty="0" smtClean="0">
                <a:solidFill>
                  <a:schemeClr val="bg1"/>
                </a:solidFill>
              </a:rPr>
              <a:t> (2:12-17) 4</a:t>
            </a:r>
            <a:r>
              <a:rPr lang="en-US" altLang="ko-KR" sz="4000" b="1" dirty="0">
                <a:solidFill>
                  <a:schemeClr val="bg1"/>
                </a:solidFill>
              </a:rPr>
              <a:t>. </a:t>
            </a:r>
            <a:r>
              <a:rPr lang="en-US" altLang="ko-KR" sz="4000" b="1" dirty="0" err="1">
                <a:solidFill>
                  <a:schemeClr val="bg1"/>
                </a:solidFill>
              </a:rPr>
              <a:t>Tiatira</a:t>
            </a:r>
            <a:r>
              <a:rPr lang="en-US" altLang="ko-KR" sz="4000" b="1" dirty="0">
                <a:solidFill>
                  <a:schemeClr val="bg1"/>
                </a:solidFill>
              </a:rPr>
              <a:t> </a:t>
            </a:r>
            <a:r>
              <a:rPr lang="en-US" altLang="ko-KR" sz="4000" b="1" dirty="0" smtClean="0">
                <a:solidFill>
                  <a:schemeClr val="bg1"/>
                </a:solidFill>
              </a:rPr>
              <a:t>(2:18-29</a:t>
            </a:r>
            <a:r>
              <a:rPr lang="en-US" altLang="ko-KR" sz="4000" b="1" dirty="0">
                <a:solidFill>
                  <a:schemeClr val="bg1"/>
                </a:solidFill>
              </a:rPr>
              <a:t>)</a:t>
            </a:r>
            <a:br>
              <a:rPr lang="en-US" altLang="ko-KR" sz="4000" b="1" dirty="0">
                <a:solidFill>
                  <a:schemeClr val="bg1"/>
                </a:solidFill>
              </a:rPr>
            </a:br>
            <a:r>
              <a:rPr lang="en-US" altLang="ko-KR" sz="4000" b="1" dirty="0" smtClean="0">
                <a:solidFill>
                  <a:schemeClr val="bg1"/>
                </a:solidFill>
              </a:rPr>
              <a:t>5. Sardis (3:1-6) 6</a:t>
            </a:r>
            <a:r>
              <a:rPr lang="en-US" altLang="ko-KR" sz="4000" b="1" dirty="0">
                <a:solidFill>
                  <a:schemeClr val="bg1"/>
                </a:solidFill>
              </a:rPr>
              <a:t>. </a:t>
            </a:r>
            <a:r>
              <a:rPr lang="en-US" altLang="ko-KR" sz="4000" b="1" dirty="0" err="1">
                <a:solidFill>
                  <a:schemeClr val="bg1"/>
                </a:solidFill>
              </a:rPr>
              <a:t>Filadelfia</a:t>
            </a:r>
            <a:r>
              <a:rPr lang="en-US" altLang="ko-KR" sz="4000" b="1" dirty="0">
                <a:solidFill>
                  <a:schemeClr val="bg1"/>
                </a:solidFill>
              </a:rPr>
              <a:t> </a:t>
            </a:r>
            <a:r>
              <a:rPr lang="en-US" altLang="ko-KR" sz="4000" b="1" dirty="0" smtClean="0">
                <a:solidFill>
                  <a:schemeClr val="bg1"/>
                </a:solidFill>
              </a:rPr>
              <a:t>(3:7-13</a:t>
            </a:r>
            <a:r>
              <a:rPr lang="en-US" altLang="ko-KR" sz="4000" b="1" dirty="0">
                <a:solidFill>
                  <a:schemeClr val="bg1"/>
                </a:solidFill>
              </a:rPr>
              <a:t>)</a:t>
            </a:r>
            <a:br>
              <a:rPr lang="en-US" altLang="ko-KR" sz="4000" b="1" dirty="0">
                <a:solidFill>
                  <a:schemeClr val="bg1"/>
                </a:solidFill>
              </a:rPr>
            </a:br>
            <a:r>
              <a:rPr lang="en-US" altLang="ko-KR" sz="4000" b="1" dirty="0">
                <a:solidFill>
                  <a:schemeClr val="bg1"/>
                </a:solidFill>
              </a:rPr>
              <a:t>7. </a:t>
            </a:r>
            <a:r>
              <a:rPr lang="en-US" altLang="ko-KR" sz="4000" b="1" dirty="0" err="1">
                <a:solidFill>
                  <a:schemeClr val="bg1"/>
                </a:solidFill>
              </a:rPr>
              <a:t>Laodikia</a:t>
            </a:r>
            <a:r>
              <a:rPr lang="en-US" altLang="ko-KR" sz="4000" b="1" dirty="0">
                <a:solidFill>
                  <a:schemeClr val="bg1"/>
                </a:solidFill>
              </a:rPr>
              <a:t> </a:t>
            </a:r>
            <a:r>
              <a:rPr lang="en-US" altLang="ko-KR" sz="4000" b="1" dirty="0" smtClean="0">
                <a:solidFill>
                  <a:schemeClr val="bg1"/>
                </a:solidFill>
              </a:rPr>
              <a:t>(3:14-22</a:t>
            </a:r>
            <a:r>
              <a:rPr lang="en-US" altLang="ko-KR" sz="4000" b="1" dirty="0">
                <a:solidFill>
                  <a:schemeClr val="bg1"/>
                </a:solidFill>
              </a:rPr>
              <a:t>)</a:t>
            </a:r>
            <a:br>
              <a:rPr lang="en-US" altLang="ko-KR" sz="4000" b="1" dirty="0">
                <a:solidFill>
                  <a:schemeClr val="bg1"/>
                </a:solidFill>
              </a:rPr>
            </a:br>
            <a:endParaRPr lang="en-US" altLang="ko-KR" sz="4000" b="1" dirty="0">
              <a:solidFill>
                <a:schemeClr val="bg1"/>
              </a:solidFill>
            </a:endParaRPr>
          </a:p>
        </p:txBody>
      </p:sp>
    </p:spTree>
    <p:extLst>
      <p:ext uri="{BB962C8B-B14F-4D97-AF65-F5344CB8AC3E}">
        <p14:creationId xmlns:p14="http://schemas.microsoft.com/office/powerpoint/2010/main" val="124505737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layer.slideplayer.info/88/15753613/slides/slide_2.jpg"/>
          <p:cNvPicPr>
            <a:picLocks noChangeAspect="1" noChangeArrowheads="1"/>
          </p:cNvPicPr>
          <p:nvPr/>
        </p:nvPicPr>
        <p:blipFill rotWithShape="1">
          <a:blip r:embed="rId3">
            <a:extLst>
              <a:ext uri="{28A0092B-C50C-407E-A947-70E740481C1C}">
                <a14:useLocalDpi xmlns:a14="http://schemas.microsoft.com/office/drawing/2010/main" val="0"/>
              </a:ext>
            </a:extLst>
          </a:blip>
          <a:srcRect l="59307" t="7278" r="826" b="55316"/>
          <a:stretch/>
        </p:blipFill>
        <p:spPr bwMode="auto">
          <a:xfrm>
            <a:off x="899592" y="9789"/>
            <a:ext cx="7344816" cy="5168573"/>
          </a:xfrm>
          <a:prstGeom prst="rect">
            <a:avLst/>
          </a:prstGeom>
          <a:noFill/>
          <a:extLst>
            <a:ext uri="{909E8E84-426E-40DD-AFC4-6F175D3DCCD1}">
              <a14:hiddenFill xmlns:a14="http://schemas.microsoft.com/office/drawing/2010/main">
                <a:solidFill>
                  <a:srgbClr val="FFFFFF"/>
                </a:solidFill>
              </a14:hiddenFill>
            </a:ext>
          </a:extLst>
        </p:spPr>
      </p:pic>
      <p:sp>
        <p:nvSpPr>
          <p:cNvPr id="3" name="직사각형 2"/>
          <p:cNvSpPr/>
          <p:nvPr/>
        </p:nvSpPr>
        <p:spPr>
          <a:xfrm>
            <a:off x="7812360" y="483518"/>
            <a:ext cx="1331640"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rgbClr val="FFFF00"/>
                </a:solidFill>
              </a:rPr>
              <a:t>90an T.M.</a:t>
            </a:r>
            <a:endParaRPr lang="en-US" b="1">
              <a:solidFill>
                <a:srgbClr val="FFFF00"/>
              </a:solidFill>
            </a:endParaRPr>
          </a:p>
        </p:txBody>
      </p:sp>
    </p:spTree>
    <p:extLst>
      <p:ext uri="{BB962C8B-B14F-4D97-AF65-F5344CB8AC3E}">
        <p14:creationId xmlns:p14="http://schemas.microsoft.com/office/powerpoint/2010/main" val="18052260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p:cNvPicPr>
            <a:picLocks noChangeAspect="1" noChangeArrowheads="1"/>
          </p:cNvPicPr>
          <p:nvPr/>
        </p:nvPicPr>
        <p:blipFill rotWithShape="1">
          <a:blip r:embed="rId3">
            <a:extLst>
              <a:ext uri="{28A0092B-C50C-407E-A947-70E740481C1C}">
                <a14:useLocalDpi xmlns:a14="http://schemas.microsoft.com/office/drawing/2010/main" val="0"/>
              </a:ext>
            </a:extLst>
          </a:blip>
          <a:srcRect l="892" r="892"/>
          <a:stretch/>
        </p:blipFill>
        <p:spPr bwMode="auto">
          <a:xfrm>
            <a:off x="683568" y="7087"/>
            <a:ext cx="7920880" cy="5156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0859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err="1" smtClean="0">
                <a:solidFill>
                  <a:schemeClr val="bg1"/>
                </a:solidFill>
              </a:rPr>
              <a:t>Kitab</a:t>
            </a:r>
            <a:r>
              <a:rPr lang="en-US" sz="3600" b="1" dirty="0" smtClean="0">
                <a:solidFill>
                  <a:schemeClr val="bg1"/>
                </a:solidFill>
              </a:rPr>
              <a:t> </a:t>
            </a:r>
            <a:r>
              <a:rPr lang="en-US" sz="3600" b="1" dirty="0">
                <a:solidFill>
                  <a:schemeClr val="bg1"/>
                </a:solidFill>
              </a:rPr>
              <a:t>ini </a:t>
            </a:r>
            <a:r>
              <a:rPr lang="en-US" sz="3600" b="1" dirty="0" err="1" smtClean="0">
                <a:solidFill>
                  <a:schemeClr val="bg1"/>
                </a:solidFill>
              </a:rPr>
              <a:t>menggambarkan</a:t>
            </a:r>
            <a:r>
              <a:rPr lang="en-US" sz="3600" b="1" dirty="0" smtClean="0">
                <a:solidFill>
                  <a:schemeClr val="bg1"/>
                </a:solidFill>
              </a:rPr>
              <a:t> </a:t>
            </a:r>
            <a:r>
              <a:rPr lang="en-US" sz="3600" b="1" dirty="0" err="1">
                <a:solidFill>
                  <a:schemeClr val="bg1"/>
                </a:solidFill>
              </a:rPr>
              <a:t>penghakiman</a:t>
            </a:r>
            <a:r>
              <a:rPr lang="en-US" sz="3600" b="1" dirty="0">
                <a:solidFill>
                  <a:schemeClr val="bg1"/>
                </a:solidFill>
              </a:rPr>
              <a:t> </a:t>
            </a:r>
            <a:r>
              <a:rPr lang="en-US" sz="3600" b="1" dirty="0" err="1">
                <a:solidFill>
                  <a:schemeClr val="bg1"/>
                </a:solidFill>
              </a:rPr>
              <a:t>khas</a:t>
            </a:r>
            <a:r>
              <a:rPr lang="en-US" sz="3600" b="1" dirty="0">
                <a:solidFill>
                  <a:schemeClr val="bg1"/>
                </a:solidFill>
              </a:rPr>
              <a:t> terhadap manusia yang </a:t>
            </a:r>
            <a:r>
              <a:rPr lang="en-US" sz="3600" b="1" dirty="0" err="1">
                <a:solidFill>
                  <a:schemeClr val="bg1"/>
                </a:solidFill>
              </a:rPr>
              <a:t>memberontak</a:t>
            </a:r>
            <a:r>
              <a:rPr lang="en-US" sz="3600" b="1" dirty="0">
                <a:solidFill>
                  <a:schemeClr val="bg1"/>
                </a:solidFill>
              </a:rPr>
              <a:t> kepada Tuhan </a:t>
            </a:r>
            <a:r>
              <a:rPr lang="en-US" sz="3600" b="1" dirty="0" err="1">
                <a:solidFill>
                  <a:schemeClr val="bg1"/>
                </a:solidFill>
              </a:rPr>
              <a:t>fasal</a:t>
            </a:r>
            <a:r>
              <a:rPr lang="en-US" sz="3600" b="1" dirty="0">
                <a:solidFill>
                  <a:schemeClr val="bg1"/>
                </a:solidFill>
              </a:rPr>
              <a:t> 4 sehingga </a:t>
            </a:r>
            <a:r>
              <a:rPr lang="en-US" sz="3600" b="1" dirty="0" err="1">
                <a:solidFill>
                  <a:schemeClr val="bg1"/>
                </a:solidFill>
              </a:rPr>
              <a:t>fasal</a:t>
            </a:r>
            <a:r>
              <a:rPr lang="en-US" sz="3600" b="1" dirty="0">
                <a:solidFill>
                  <a:schemeClr val="bg1"/>
                </a:solidFill>
              </a:rPr>
              <a:t> 19.</a:t>
            </a:r>
            <a:br>
              <a:rPr lang="en-US" sz="3600" b="1" dirty="0">
                <a:solidFill>
                  <a:schemeClr val="bg1"/>
                </a:solidFill>
              </a:rPr>
            </a:br>
            <a:r>
              <a:rPr lang="en-US" sz="3600" b="1" dirty="0">
                <a:solidFill>
                  <a:schemeClr val="bg1"/>
                </a:solidFill>
              </a:rPr>
              <a:t>Yesus Kristus bukan hanya Anak Domba yang </a:t>
            </a:r>
            <a:r>
              <a:rPr lang="en-US" sz="3600" b="1" dirty="0" err="1">
                <a:solidFill>
                  <a:schemeClr val="bg1"/>
                </a:solidFill>
              </a:rPr>
              <a:t>dibunuh</a:t>
            </a:r>
            <a:r>
              <a:rPr lang="en-US" sz="3600" b="1" dirty="0">
                <a:solidFill>
                  <a:schemeClr val="bg1"/>
                </a:solidFill>
              </a:rPr>
              <a:t>, tetapi juga </a:t>
            </a:r>
            <a:r>
              <a:rPr lang="en-US" sz="3600" b="1" dirty="0" err="1">
                <a:solidFill>
                  <a:schemeClr val="bg1"/>
                </a:solidFill>
              </a:rPr>
              <a:t>utusan</a:t>
            </a:r>
            <a:r>
              <a:rPr lang="en-US" sz="3600" b="1" dirty="0">
                <a:solidFill>
                  <a:schemeClr val="bg1"/>
                </a:solidFill>
              </a:rPr>
              <a:t> yang akan </a:t>
            </a:r>
            <a:r>
              <a:rPr lang="en-US" sz="3600" b="1" dirty="0" err="1">
                <a:solidFill>
                  <a:schemeClr val="bg1"/>
                </a:solidFill>
              </a:rPr>
              <a:t>menerima</a:t>
            </a:r>
            <a:r>
              <a:rPr lang="en-US" sz="3600" b="1" dirty="0">
                <a:solidFill>
                  <a:schemeClr val="bg1"/>
                </a:solidFill>
              </a:rPr>
              <a:t> semua </a:t>
            </a:r>
            <a:r>
              <a:rPr lang="en-US" sz="3600" b="1" dirty="0" err="1" smtClean="0">
                <a:solidFill>
                  <a:schemeClr val="bg1"/>
                </a:solidFill>
              </a:rPr>
              <a:t>kewibawaan</a:t>
            </a:r>
            <a:r>
              <a:rPr lang="en-US" sz="3600" b="1" dirty="0" smtClean="0">
                <a:solidFill>
                  <a:schemeClr val="bg1"/>
                </a:solidFill>
              </a:rPr>
              <a:t> </a:t>
            </a:r>
            <a:r>
              <a:rPr lang="en-US" sz="3600" b="1" dirty="0">
                <a:solidFill>
                  <a:schemeClr val="bg1"/>
                </a:solidFill>
              </a:rPr>
              <a:t>dan </a:t>
            </a:r>
            <a:r>
              <a:rPr lang="en-US" sz="3600" b="1" dirty="0" err="1">
                <a:solidFill>
                  <a:schemeClr val="bg1"/>
                </a:solidFill>
              </a:rPr>
              <a:t>menghakimi</a:t>
            </a:r>
            <a:r>
              <a:rPr lang="en-US" sz="3600" b="1" dirty="0">
                <a:solidFill>
                  <a:schemeClr val="bg1"/>
                </a:solidFill>
              </a:rPr>
              <a:t> </a:t>
            </a:r>
            <a:r>
              <a:rPr lang="en-US" sz="3600" b="1" dirty="0" smtClean="0">
                <a:solidFill>
                  <a:schemeClr val="bg1"/>
                </a:solidFill>
              </a:rPr>
              <a:t>manusia </a:t>
            </a:r>
            <a:r>
              <a:rPr lang="en-US" sz="3600" b="1" dirty="0">
                <a:solidFill>
                  <a:schemeClr val="bg1"/>
                </a:solidFill>
              </a:rPr>
              <a:t>dan </a:t>
            </a:r>
            <a:r>
              <a:rPr lang="en-US" sz="3600" b="1" dirty="0" err="1">
                <a:solidFill>
                  <a:schemeClr val="bg1"/>
                </a:solidFill>
              </a:rPr>
              <a:t>malaikat</a:t>
            </a:r>
            <a:r>
              <a:rPr lang="en-US" sz="3600" b="1" dirty="0">
                <a:solidFill>
                  <a:schemeClr val="bg1"/>
                </a:solidFill>
              </a:rPr>
              <a:t>.</a:t>
            </a:r>
            <a:endParaRPr lang="en-US" altLang="ko-KR" sz="3600" b="1" dirty="0">
              <a:solidFill>
                <a:schemeClr val="bg1"/>
              </a:solidFill>
            </a:endParaRPr>
          </a:p>
        </p:txBody>
      </p:sp>
    </p:spTree>
    <p:extLst>
      <p:ext uri="{BB962C8B-B14F-4D97-AF65-F5344CB8AC3E}">
        <p14:creationId xmlns:p14="http://schemas.microsoft.com/office/powerpoint/2010/main" val="275590800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a:solidFill>
                  <a:schemeClr val="bg1"/>
                </a:solidFill>
              </a:rPr>
              <a:t>Naskhah</a:t>
            </a:r>
            <a:r>
              <a:rPr lang="en-US" sz="4000" b="1" dirty="0">
                <a:solidFill>
                  <a:schemeClr val="bg1"/>
                </a:solidFill>
              </a:rPr>
              <a:t> </a:t>
            </a:r>
            <a:r>
              <a:rPr lang="en-US" sz="4000" b="1" dirty="0" err="1">
                <a:solidFill>
                  <a:schemeClr val="bg1"/>
                </a:solidFill>
              </a:rPr>
              <a:t>Gulungan</a:t>
            </a:r>
            <a:r>
              <a:rPr lang="en-US" sz="4000" b="1" dirty="0">
                <a:solidFill>
                  <a:schemeClr val="bg1"/>
                </a:solidFill>
              </a:rPr>
              <a:t> </a:t>
            </a:r>
            <a:r>
              <a:rPr lang="en-US" sz="4000" b="1">
                <a:solidFill>
                  <a:schemeClr val="bg1"/>
                </a:solidFill>
              </a:rPr>
              <a:t>dengan </a:t>
            </a:r>
            <a:r>
              <a:rPr lang="en-US" sz="4000" b="1" smtClean="0">
                <a:solidFill>
                  <a:schemeClr val="bg1"/>
                </a:solidFill>
              </a:rPr>
              <a:t/>
            </a:r>
            <a:br>
              <a:rPr lang="en-US" sz="4000" b="1" smtClean="0">
                <a:solidFill>
                  <a:schemeClr val="bg1"/>
                </a:solidFill>
              </a:rPr>
            </a:br>
            <a:r>
              <a:rPr lang="en-US" sz="4000" b="1" smtClean="0">
                <a:solidFill>
                  <a:srgbClr val="FF0000"/>
                </a:solidFill>
              </a:rPr>
              <a:t>Tujuh </a:t>
            </a:r>
            <a:r>
              <a:rPr lang="en-US" sz="4000" b="1" dirty="0" err="1">
                <a:solidFill>
                  <a:srgbClr val="FF0000"/>
                </a:solidFill>
              </a:rPr>
              <a:t>Buah</a:t>
            </a:r>
            <a:r>
              <a:rPr lang="en-US" sz="4000" b="1" dirty="0">
                <a:solidFill>
                  <a:srgbClr val="FF0000"/>
                </a:solidFill>
              </a:rPr>
              <a:t> </a:t>
            </a:r>
            <a:r>
              <a:rPr lang="en-US" sz="4000" b="1" dirty="0" err="1" smtClean="0">
                <a:solidFill>
                  <a:srgbClr val="FF0000"/>
                </a:solidFill>
              </a:rPr>
              <a:t>Meterai</a:t>
            </a:r>
            <a:r>
              <a:rPr lang="en-US" sz="4000" b="1" dirty="0" smtClean="0">
                <a:solidFill>
                  <a:schemeClr val="bg1"/>
                </a:solidFill>
              </a:rPr>
              <a:t/>
            </a:r>
            <a:br>
              <a:rPr lang="en-US" sz="4000" b="1" dirty="0" smtClean="0">
                <a:solidFill>
                  <a:schemeClr val="bg1"/>
                </a:solidFill>
              </a:rPr>
            </a:br>
            <a:r>
              <a:rPr lang="en-US" sz="4000" b="1" dirty="0" err="1" smtClean="0">
                <a:solidFill>
                  <a:srgbClr val="FF0000"/>
                </a:solidFill>
              </a:rPr>
              <a:t>Tujuh</a:t>
            </a:r>
            <a:r>
              <a:rPr lang="en-US" sz="4000" b="1" dirty="0" smtClean="0">
                <a:solidFill>
                  <a:srgbClr val="FF0000"/>
                </a:solidFill>
              </a:rPr>
              <a:t> </a:t>
            </a:r>
            <a:r>
              <a:rPr lang="en-US" sz="4000" b="1" dirty="0" err="1">
                <a:solidFill>
                  <a:srgbClr val="FF0000"/>
                </a:solidFill>
              </a:rPr>
              <a:t>Buah</a:t>
            </a:r>
            <a:r>
              <a:rPr lang="en-US" sz="4000" b="1" dirty="0">
                <a:solidFill>
                  <a:srgbClr val="FF0000"/>
                </a:solidFill>
              </a:rPr>
              <a:t> </a:t>
            </a:r>
            <a:r>
              <a:rPr lang="en-US" sz="4000" b="1" dirty="0" err="1" smtClean="0">
                <a:solidFill>
                  <a:srgbClr val="FF0000"/>
                </a:solidFill>
              </a:rPr>
              <a:t>Trompet</a:t>
            </a:r>
            <a:r>
              <a:rPr lang="en-US" sz="4000" b="1" dirty="0" smtClean="0">
                <a:solidFill>
                  <a:srgbClr val="FF0000"/>
                </a:solidFill>
              </a:rPr>
              <a:t/>
            </a:r>
            <a:br>
              <a:rPr lang="en-US" sz="4000" b="1" dirty="0" smtClean="0">
                <a:solidFill>
                  <a:srgbClr val="FF0000"/>
                </a:solidFill>
              </a:rPr>
            </a:br>
            <a:r>
              <a:rPr lang="fi-FI" sz="4000" b="1" dirty="0" smtClean="0">
                <a:solidFill>
                  <a:srgbClr val="FF0000"/>
                </a:solidFill>
              </a:rPr>
              <a:t>Tujuh </a:t>
            </a:r>
            <a:r>
              <a:rPr lang="fi-FI" sz="4000" b="1" dirty="0">
                <a:solidFill>
                  <a:srgbClr val="FF0000"/>
                </a:solidFill>
              </a:rPr>
              <a:t>Buah Cawan Kemurkaan Allah</a:t>
            </a:r>
            <a:r>
              <a:rPr lang="en-US" sz="4000" b="1" dirty="0" smtClean="0">
                <a:solidFill>
                  <a:srgbClr val="FF0000"/>
                </a:solidFill>
              </a:rPr>
              <a:t> </a:t>
            </a:r>
            <a:endParaRPr lang="en-US" altLang="ko-KR" sz="4000" b="1" dirty="0">
              <a:solidFill>
                <a:srgbClr val="FF0000"/>
              </a:solidFill>
            </a:endParaRPr>
          </a:p>
        </p:txBody>
      </p:sp>
    </p:spTree>
    <p:extLst>
      <p:ext uri="{BB962C8B-B14F-4D97-AF65-F5344CB8AC3E}">
        <p14:creationId xmlns:p14="http://schemas.microsoft.com/office/powerpoint/2010/main" val="132820598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a:solidFill>
                  <a:schemeClr val="bg1"/>
                </a:solidFill>
              </a:rPr>
              <a:t>Setelah</a:t>
            </a:r>
            <a:r>
              <a:rPr lang="en-US" sz="4000" b="1" dirty="0">
                <a:solidFill>
                  <a:schemeClr val="bg1"/>
                </a:solidFill>
              </a:rPr>
              <a:t> </a:t>
            </a:r>
            <a:r>
              <a:rPr lang="en-US" sz="4000" b="1" dirty="0" err="1" smtClean="0">
                <a:solidFill>
                  <a:schemeClr val="bg1"/>
                </a:solidFill>
              </a:rPr>
              <a:t>rasul</a:t>
            </a:r>
            <a:r>
              <a:rPr lang="en-US" sz="4000" b="1" dirty="0" smtClean="0">
                <a:solidFill>
                  <a:schemeClr val="bg1"/>
                </a:solidFill>
              </a:rPr>
              <a:t> </a:t>
            </a:r>
            <a:r>
              <a:rPr lang="en-US" sz="4000" b="1" dirty="0" err="1" smtClean="0">
                <a:solidFill>
                  <a:schemeClr val="bg1"/>
                </a:solidFill>
              </a:rPr>
              <a:t>Yohanes</a:t>
            </a:r>
            <a:r>
              <a:rPr lang="en-US" sz="4000" b="1" dirty="0" smtClean="0">
                <a:solidFill>
                  <a:schemeClr val="bg1"/>
                </a:solidFill>
              </a:rPr>
              <a:t> menjelaskan </a:t>
            </a:r>
            <a:r>
              <a:rPr lang="en-US" sz="4000" b="1" err="1">
                <a:solidFill>
                  <a:schemeClr val="bg1"/>
                </a:solidFill>
              </a:rPr>
              <a:t>Kedatangan</a:t>
            </a:r>
            <a:r>
              <a:rPr lang="en-US" sz="4000" b="1">
                <a:solidFill>
                  <a:schemeClr val="bg1"/>
                </a:solidFill>
              </a:rPr>
              <a:t> </a:t>
            </a:r>
            <a:r>
              <a:rPr lang="en-US" sz="4000" b="1" smtClean="0">
                <a:solidFill>
                  <a:schemeClr val="bg1"/>
                </a:solidFill>
              </a:rPr>
              <a:t>Yesus Kedua kali dan </a:t>
            </a:r>
            <a:r>
              <a:rPr lang="en-US" sz="4000" b="1" dirty="0" err="1">
                <a:solidFill>
                  <a:schemeClr val="bg1"/>
                </a:solidFill>
              </a:rPr>
              <a:t>penghakiman</a:t>
            </a:r>
            <a:r>
              <a:rPr lang="en-US" sz="4000" b="1" dirty="0">
                <a:solidFill>
                  <a:schemeClr val="bg1"/>
                </a:solidFill>
              </a:rPr>
              <a:t> yang akan </a:t>
            </a:r>
            <a:r>
              <a:rPr lang="en-US" sz="4000" b="1" dirty="0" err="1" smtClean="0">
                <a:solidFill>
                  <a:schemeClr val="bg1"/>
                </a:solidFill>
              </a:rPr>
              <a:t>menyusul</a:t>
            </a:r>
            <a:r>
              <a:rPr lang="en-US" sz="4000" b="1" dirty="0" smtClean="0">
                <a:solidFill>
                  <a:schemeClr val="bg1"/>
                </a:solidFill>
              </a:rPr>
              <a:t>, dia </a:t>
            </a:r>
            <a:r>
              <a:rPr lang="en-US" sz="4000" b="1" dirty="0" err="1" smtClean="0">
                <a:solidFill>
                  <a:schemeClr val="bg1"/>
                </a:solidFill>
              </a:rPr>
              <a:t>menceritakan</a:t>
            </a:r>
            <a:r>
              <a:rPr lang="en-US" sz="4000" b="1" dirty="0" smtClean="0">
                <a:solidFill>
                  <a:schemeClr val="bg1"/>
                </a:solidFill>
              </a:rPr>
              <a:t> </a:t>
            </a:r>
            <a:r>
              <a:rPr lang="en-US" sz="4000" b="1" dirty="0" err="1" smtClean="0">
                <a:solidFill>
                  <a:schemeClr val="bg1"/>
                </a:solidFill>
              </a:rPr>
              <a:t>penglihatan</a:t>
            </a:r>
            <a:r>
              <a:rPr lang="en-US" sz="4000" b="1" dirty="0">
                <a:solidFill>
                  <a:schemeClr val="bg1"/>
                </a:solidFill>
              </a:rPr>
              <a:t> </a:t>
            </a:r>
            <a:r>
              <a:rPr lang="en-US" sz="4000" b="1" dirty="0" smtClean="0">
                <a:solidFill>
                  <a:schemeClr val="bg1"/>
                </a:solidFill>
              </a:rPr>
              <a:t>tentang </a:t>
            </a:r>
            <a:r>
              <a:rPr lang="en-US" sz="4000" b="1" dirty="0" err="1">
                <a:solidFill>
                  <a:schemeClr val="bg1"/>
                </a:solidFill>
              </a:rPr>
              <a:t>langit</a:t>
            </a:r>
            <a:r>
              <a:rPr lang="en-US" sz="4000" b="1" dirty="0">
                <a:solidFill>
                  <a:schemeClr val="bg1"/>
                </a:solidFill>
              </a:rPr>
              <a:t> </a:t>
            </a:r>
            <a:r>
              <a:rPr lang="en-US" sz="4000" b="1" dirty="0" err="1">
                <a:solidFill>
                  <a:schemeClr val="bg1"/>
                </a:solidFill>
              </a:rPr>
              <a:t>baru</a:t>
            </a:r>
            <a:r>
              <a:rPr lang="en-US" sz="4000" b="1" dirty="0">
                <a:solidFill>
                  <a:schemeClr val="bg1"/>
                </a:solidFill>
              </a:rPr>
              <a:t> dan bumi </a:t>
            </a:r>
            <a:r>
              <a:rPr lang="en-US" sz="4000" b="1" dirty="0" err="1" smtClean="0">
                <a:solidFill>
                  <a:schemeClr val="bg1"/>
                </a:solidFill>
              </a:rPr>
              <a:t>baru</a:t>
            </a:r>
            <a:r>
              <a:rPr lang="en-US" sz="4000" b="1" dirty="0" smtClean="0">
                <a:solidFill>
                  <a:schemeClr val="bg1"/>
                </a:solidFill>
              </a:rPr>
              <a:t>. </a:t>
            </a:r>
            <a:br>
              <a:rPr lang="en-US" sz="4000" b="1" dirty="0" smtClean="0">
                <a:solidFill>
                  <a:schemeClr val="bg1"/>
                </a:solidFill>
              </a:rPr>
            </a:br>
            <a:r>
              <a:rPr lang="en-US" sz="4000" b="1" dirty="0" smtClean="0">
                <a:solidFill>
                  <a:schemeClr val="bg1"/>
                </a:solidFill>
              </a:rPr>
              <a:t>Dia juga menerangkan </a:t>
            </a:r>
            <a:r>
              <a:rPr lang="en-US" sz="4000" b="1" dirty="0">
                <a:solidFill>
                  <a:schemeClr val="bg1"/>
                </a:solidFill>
              </a:rPr>
              <a:t>hal-hal </a:t>
            </a:r>
            <a:r>
              <a:rPr lang="en-US" sz="4000" b="1" dirty="0" err="1">
                <a:solidFill>
                  <a:schemeClr val="bg1"/>
                </a:solidFill>
              </a:rPr>
              <a:t>baru</a:t>
            </a:r>
            <a:r>
              <a:rPr lang="en-US" sz="4000" b="1" dirty="0">
                <a:solidFill>
                  <a:schemeClr val="bg1"/>
                </a:solidFill>
              </a:rPr>
              <a:t> di </a:t>
            </a:r>
            <a:r>
              <a:rPr lang="en-US" sz="4000" b="1" dirty="0" err="1">
                <a:solidFill>
                  <a:schemeClr val="bg1"/>
                </a:solidFill>
              </a:rPr>
              <a:t>Yerusalem</a:t>
            </a:r>
            <a:r>
              <a:rPr lang="en-US" sz="4000" b="1" dirty="0">
                <a:solidFill>
                  <a:schemeClr val="bg1"/>
                </a:solidFill>
              </a:rPr>
              <a:t> </a:t>
            </a:r>
            <a:r>
              <a:rPr lang="en-US" sz="4000" b="1" dirty="0" err="1">
                <a:solidFill>
                  <a:schemeClr val="bg1"/>
                </a:solidFill>
              </a:rPr>
              <a:t>Baru</a:t>
            </a:r>
            <a:r>
              <a:rPr lang="en-US" sz="4000" b="1" dirty="0">
                <a:solidFill>
                  <a:schemeClr val="bg1"/>
                </a:solidFill>
              </a:rPr>
              <a:t> </a:t>
            </a:r>
            <a:r>
              <a:rPr lang="en-US" sz="4000" b="1" dirty="0" smtClean="0">
                <a:solidFill>
                  <a:schemeClr val="bg1"/>
                </a:solidFill>
              </a:rPr>
              <a:t>(</a:t>
            </a:r>
            <a:r>
              <a:rPr lang="en-US" sz="4000" b="1" dirty="0" err="1" smtClean="0">
                <a:solidFill>
                  <a:schemeClr val="bg1"/>
                </a:solidFill>
              </a:rPr>
              <a:t>fasal</a:t>
            </a:r>
            <a:r>
              <a:rPr lang="en-US" sz="4000" b="1" dirty="0" smtClean="0">
                <a:solidFill>
                  <a:schemeClr val="bg1"/>
                </a:solidFill>
              </a:rPr>
              <a:t> </a:t>
            </a:r>
            <a:r>
              <a:rPr lang="en-US" sz="4000" b="1" dirty="0">
                <a:solidFill>
                  <a:schemeClr val="bg1"/>
                </a:solidFill>
              </a:rPr>
              <a:t>20-22).</a:t>
            </a:r>
            <a:endParaRPr lang="en-US" altLang="ko-KR" sz="4000" b="1" dirty="0">
              <a:solidFill>
                <a:schemeClr val="bg1"/>
              </a:solidFill>
            </a:endParaRPr>
          </a:p>
        </p:txBody>
      </p:sp>
    </p:spTree>
    <p:extLst>
      <p:ext uri="{BB962C8B-B14F-4D97-AF65-F5344CB8AC3E}">
        <p14:creationId xmlns:p14="http://schemas.microsoft.com/office/powerpoint/2010/main" val="298806154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0000"/>
                </a:solidFill>
              </a:rPr>
              <a:t>7 </a:t>
            </a:r>
            <a:r>
              <a:rPr lang="en-US" altLang="ko-KR" sz="4000" b="1" dirty="0" err="1" smtClean="0">
                <a:solidFill>
                  <a:srgbClr val="FF0000"/>
                </a:solidFill>
              </a:rPr>
              <a:t>Rencana</a:t>
            </a:r>
            <a:r>
              <a:rPr lang="en-US" altLang="ko-KR" sz="4000" b="1" dirty="0" smtClean="0">
                <a:solidFill>
                  <a:srgbClr val="FF0000"/>
                </a:solidFill>
              </a:rPr>
              <a:t> Tuhan di </a:t>
            </a:r>
            <a:r>
              <a:rPr lang="en-US" altLang="ko-KR" sz="4000" b="1" dirty="0" err="1" smtClean="0">
                <a:solidFill>
                  <a:srgbClr val="FF0000"/>
                </a:solidFill>
              </a:rPr>
              <a:t>Yerusalem</a:t>
            </a:r>
            <a:r>
              <a:rPr lang="en-US" altLang="ko-KR" sz="4000" b="1" dirty="0" smtClean="0">
                <a:solidFill>
                  <a:srgbClr val="FF0000"/>
                </a:solidFill>
              </a:rPr>
              <a:t> </a:t>
            </a:r>
            <a:r>
              <a:rPr lang="en-US" altLang="ko-KR" sz="4000" b="1" dirty="0" err="1" smtClean="0">
                <a:solidFill>
                  <a:srgbClr val="FF0000"/>
                </a:solidFill>
              </a:rPr>
              <a:t>Baru</a:t>
            </a:r>
            <a:r>
              <a:rPr lang="en-US" altLang="ko-KR" sz="4000" b="1" dirty="0">
                <a:solidFill>
                  <a:srgbClr val="FF0000"/>
                </a:solidFill>
              </a:rPr>
              <a:t/>
            </a:r>
            <a:br>
              <a:rPr lang="en-US" altLang="ko-KR" sz="4000" b="1" dirty="0">
                <a:solidFill>
                  <a:srgbClr val="FF0000"/>
                </a:solidFill>
              </a:rPr>
            </a:br>
            <a:r>
              <a:rPr lang="en-US" altLang="ko-KR" sz="4000" b="1" dirty="0" smtClean="0">
                <a:solidFill>
                  <a:schemeClr val="bg1"/>
                </a:solidFill>
              </a:rPr>
              <a:t>1) Bumi </a:t>
            </a:r>
            <a:r>
              <a:rPr lang="en-US" altLang="ko-KR" sz="4000" b="1" dirty="0">
                <a:solidFill>
                  <a:schemeClr val="bg1"/>
                </a:solidFill>
              </a:rPr>
              <a:t>dan </a:t>
            </a:r>
            <a:r>
              <a:rPr lang="en-US" altLang="ko-KR" sz="4000" b="1" dirty="0" err="1" smtClean="0">
                <a:solidFill>
                  <a:schemeClr val="bg1"/>
                </a:solidFill>
              </a:rPr>
              <a:t>langit</a:t>
            </a:r>
            <a:r>
              <a:rPr lang="en-US" altLang="ko-KR" sz="4000" b="1" dirty="0" smtClean="0">
                <a:solidFill>
                  <a:schemeClr val="bg1"/>
                </a:solidFill>
              </a:rPr>
              <a:t> </a:t>
            </a:r>
            <a:br>
              <a:rPr lang="en-US" altLang="ko-KR" sz="4000" b="1" dirty="0" smtClean="0">
                <a:solidFill>
                  <a:schemeClr val="bg1"/>
                </a:solidFill>
              </a:rPr>
            </a:br>
            <a:r>
              <a:rPr lang="en-US" altLang="ko-KR" sz="4000" b="1" dirty="0" smtClean="0">
                <a:solidFill>
                  <a:schemeClr val="bg1"/>
                </a:solidFill>
              </a:rPr>
              <a:t>2) </a:t>
            </a:r>
            <a:r>
              <a:rPr lang="en-US" altLang="ko-KR" sz="4000" b="1" dirty="0" err="1" smtClean="0">
                <a:solidFill>
                  <a:schemeClr val="bg1"/>
                </a:solidFill>
              </a:rPr>
              <a:t>Penghakiman</a:t>
            </a:r>
            <a:r>
              <a:rPr lang="en-US" altLang="ko-KR" sz="4000" b="1" dirty="0" smtClean="0">
                <a:solidFill>
                  <a:schemeClr val="bg1"/>
                </a:solidFill>
              </a:rPr>
              <a:t> </a:t>
            </a:r>
            <a:br>
              <a:rPr lang="en-US" altLang="ko-KR" sz="4000" b="1" dirty="0" smtClean="0">
                <a:solidFill>
                  <a:schemeClr val="bg1"/>
                </a:solidFill>
              </a:rPr>
            </a:br>
            <a:r>
              <a:rPr lang="en-US" altLang="ko-KR" sz="4000" b="1" dirty="0" smtClean="0">
                <a:solidFill>
                  <a:schemeClr val="bg1"/>
                </a:solidFill>
              </a:rPr>
              <a:t>3) </a:t>
            </a:r>
            <a:r>
              <a:rPr lang="en-US" altLang="ko-KR" sz="4000" b="1" dirty="0" err="1" smtClean="0">
                <a:solidFill>
                  <a:schemeClr val="bg1"/>
                </a:solidFill>
              </a:rPr>
              <a:t>Langit</a:t>
            </a:r>
            <a:r>
              <a:rPr lang="en-US" altLang="ko-KR" sz="4000" b="1" dirty="0" smtClean="0">
                <a:solidFill>
                  <a:schemeClr val="bg1"/>
                </a:solidFill>
              </a:rPr>
              <a:t> </a:t>
            </a:r>
            <a:r>
              <a:rPr lang="en-US" altLang="ko-KR" sz="4000" b="1" dirty="0" err="1">
                <a:solidFill>
                  <a:schemeClr val="bg1"/>
                </a:solidFill>
              </a:rPr>
              <a:t>baru</a:t>
            </a:r>
            <a:r>
              <a:rPr lang="en-US" altLang="ko-KR" sz="4000" b="1" dirty="0">
                <a:solidFill>
                  <a:schemeClr val="bg1"/>
                </a:solidFill>
              </a:rPr>
              <a:t> dan bumi </a:t>
            </a:r>
            <a:r>
              <a:rPr lang="en-US" altLang="ko-KR" sz="4000" b="1" dirty="0" err="1" smtClean="0">
                <a:solidFill>
                  <a:schemeClr val="bg1"/>
                </a:solidFill>
              </a:rPr>
              <a:t>baru</a:t>
            </a:r>
            <a:r>
              <a:rPr lang="en-US" altLang="ko-KR" sz="4000" b="1" dirty="0" smtClean="0">
                <a:solidFill>
                  <a:schemeClr val="bg1"/>
                </a:solidFill>
              </a:rPr>
              <a:t> </a:t>
            </a:r>
            <a:br>
              <a:rPr lang="en-US" altLang="ko-KR" sz="4000" b="1" dirty="0" smtClean="0">
                <a:solidFill>
                  <a:schemeClr val="bg1"/>
                </a:solidFill>
              </a:rPr>
            </a:br>
            <a:r>
              <a:rPr lang="en-US" altLang="ko-KR" sz="4000" b="1" dirty="0" smtClean="0">
                <a:solidFill>
                  <a:schemeClr val="bg1"/>
                </a:solidFill>
              </a:rPr>
              <a:t>4) </a:t>
            </a:r>
            <a:r>
              <a:rPr lang="en-US" altLang="ko-KR" sz="4000" b="1" dirty="0" err="1" smtClean="0">
                <a:solidFill>
                  <a:schemeClr val="bg1"/>
                </a:solidFill>
              </a:rPr>
              <a:t>Yerusalem</a:t>
            </a:r>
            <a:r>
              <a:rPr lang="en-US" altLang="ko-KR" sz="4000" b="1" dirty="0" smtClean="0">
                <a:solidFill>
                  <a:schemeClr val="bg1"/>
                </a:solidFill>
              </a:rPr>
              <a:t> </a:t>
            </a:r>
            <a:r>
              <a:rPr lang="en-US" altLang="ko-KR" sz="4000" b="1" dirty="0" err="1" smtClean="0">
                <a:solidFill>
                  <a:schemeClr val="bg1"/>
                </a:solidFill>
              </a:rPr>
              <a:t>baru</a:t>
            </a:r>
            <a:r>
              <a:rPr lang="en-US" altLang="ko-KR" sz="4000" b="1" dirty="0" smtClean="0">
                <a:solidFill>
                  <a:schemeClr val="bg1"/>
                </a:solidFill>
              </a:rPr>
              <a:t> </a:t>
            </a:r>
            <a:br>
              <a:rPr lang="en-US" altLang="ko-KR" sz="4000" b="1" dirty="0" smtClean="0">
                <a:solidFill>
                  <a:schemeClr val="bg1"/>
                </a:solidFill>
              </a:rPr>
            </a:br>
            <a:r>
              <a:rPr lang="en-US" altLang="ko-KR" sz="4000" b="1" dirty="0" smtClean="0">
                <a:solidFill>
                  <a:schemeClr val="bg1"/>
                </a:solidFill>
              </a:rPr>
              <a:t>5) </a:t>
            </a:r>
            <a:r>
              <a:rPr lang="en-US" altLang="ko-KR" sz="4000" b="1" dirty="0" err="1" smtClean="0">
                <a:solidFill>
                  <a:schemeClr val="bg1"/>
                </a:solidFill>
              </a:rPr>
              <a:t>Ukuran</a:t>
            </a:r>
            <a:r>
              <a:rPr lang="en-US" altLang="ko-KR" sz="4000" b="1" dirty="0" smtClean="0">
                <a:solidFill>
                  <a:schemeClr val="bg1"/>
                </a:solidFill>
              </a:rPr>
              <a:t> </a:t>
            </a:r>
            <a:r>
              <a:rPr lang="en-US" altLang="ko-KR" sz="4000" b="1" dirty="0" err="1">
                <a:solidFill>
                  <a:schemeClr val="bg1"/>
                </a:solidFill>
              </a:rPr>
              <a:t>Yerusalam</a:t>
            </a:r>
            <a:r>
              <a:rPr lang="en-US" altLang="ko-KR" sz="4000" b="1" dirty="0">
                <a:solidFill>
                  <a:schemeClr val="bg1"/>
                </a:solidFill>
              </a:rPr>
              <a:t> </a:t>
            </a:r>
            <a:r>
              <a:rPr lang="en-US" altLang="ko-KR" sz="4000" b="1" dirty="0" err="1" smtClean="0">
                <a:solidFill>
                  <a:schemeClr val="bg1"/>
                </a:solidFill>
              </a:rPr>
              <a:t>Baru</a:t>
            </a:r>
            <a:r>
              <a:rPr lang="en-US" altLang="ko-KR" sz="4000" b="1" dirty="0" smtClean="0">
                <a:solidFill>
                  <a:schemeClr val="bg1"/>
                </a:solidFill>
              </a:rPr>
              <a:t> </a:t>
            </a:r>
            <a:br>
              <a:rPr lang="en-US" altLang="ko-KR" sz="4000" b="1" dirty="0" smtClean="0">
                <a:solidFill>
                  <a:schemeClr val="bg1"/>
                </a:solidFill>
              </a:rPr>
            </a:br>
            <a:r>
              <a:rPr lang="en-US" altLang="ko-KR" sz="4000" b="1" dirty="0" smtClean="0">
                <a:solidFill>
                  <a:schemeClr val="bg1"/>
                </a:solidFill>
              </a:rPr>
              <a:t>6) </a:t>
            </a:r>
            <a:r>
              <a:rPr lang="en-US" altLang="ko-KR" sz="4000" b="1" dirty="0" err="1" smtClean="0">
                <a:solidFill>
                  <a:schemeClr val="bg1"/>
                </a:solidFill>
              </a:rPr>
              <a:t>Cahaya</a:t>
            </a:r>
            <a:r>
              <a:rPr lang="en-US" altLang="ko-KR" sz="4000" b="1" dirty="0" smtClean="0">
                <a:solidFill>
                  <a:schemeClr val="bg1"/>
                </a:solidFill>
              </a:rPr>
              <a:t> </a:t>
            </a:r>
            <a:r>
              <a:rPr lang="en-US" altLang="ko-KR" sz="4000" b="1" dirty="0" err="1">
                <a:solidFill>
                  <a:schemeClr val="bg1"/>
                </a:solidFill>
              </a:rPr>
              <a:t>Yerusalem</a:t>
            </a:r>
            <a:r>
              <a:rPr lang="en-US" altLang="ko-KR" sz="4000" b="1" dirty="0">
                <a:solidFill>
                  <a:schemeClr val="bg1"/>
                </a:solidFill>
              </a:rPr>
              <a:t> </a:t>
            </a:r>
            <a:r>
              <a:rPr lang="en-US" altLang="ko-KR" sz="4000" b="1" dirty="0" err="1" smtClean="0">
                <a:solidFill>
                  <a:schemeClr val="bg1"/>
                </a:solidFill>
              </a:rPr>
              <a:t>baru</a:t>
            </a:r>
            <a:r>
              <a:rPr lang="en-US" altLang="ko-KR" sz="4000" b="1" dirty="0" smtClean="0">
                <a:solidFill>
                  <a:schemeClr val="bg1"/>
                </a:solidFill>
              </a:rPr>
              <a:t> </a:t>
            </a:r>
            <a:br>
              <a:rPr lang="en-US" altLang="ko-KR" sz="4000" b="1" dirty="0" smtClean="0">
                <a:solidFill>
                  <a:schemeClr val="bg1"/>
                </a:solidFill>
              </a:rPr>
            </a:br>
            <a:r>
              <a:rPr lang="en-US" altLang="ko-KR" sz="4000" b="1" dirty="0" smtClean="0">
                <a:solidFill>
                  <a:schemeClr val="bg1"/>
                </a:solidFill>
              </a:rPr>
              <a:t>7) Sungai </a:t>
            </a:r>
            <a:r>
              <a:rPr lang="en-US" altLang="ko-KR" sz="4000" b="1" dirty="0">
                <a:solidFill>
                  <a:schemeClr val="bg1"/>
                </a:solidFill>
              </a:rPr>
              <a:t>Air Kehidupan </a:t>
            </a:r>
            <a:r>
              <a:rPr lang="en-US" altLang="ko-KR" sz="4000" b="1" dirty="0" err="1">
                <a:solidFill>
                  <a:schemeClr val="bg1"/>
                </a:solidFill>
              </a:rPr>
              <a:t>Yerusalem</a:t>
            </a:r>
            <a:r>
              <a:rPr lang="en-US" altLang="ko-KR" sz="4000" b="1" dirty="0">
                <a:solidFill>
                  <a:schemeClr val="bg1"/>
                </a:solidFill>
              </a:rPr>
              <a:t> </a:t>
            </a:r>
            <a:r>
              <a:rPr lang="en-US" altLang="ko-KR" sz="4000" b="1" dirty="0" err="1">
                <a:solidFill>
                  <a:schemeClr val="bg1"/>
                </a:solidFill>
              </a:rPr>
              <a:t>Baru</a:t>
            </a:r>
            <a:endParaRPr lang="en-US" altLang="ko-KR" sz="4000" b="1" dirty="0">
              <a:solidFill>
                <a:schemeClr val="bg1"/>
              </a:solidFill>
            </a:endParaRPr>
          </a:p>
        </p:txBody>
      </p:sp>
    </p:spTree>
    <p:extLst>
      <p:ext uri="{BB962C8B-B14F-4D97-AF65-F5344CB8AC3E}">
        <p14:creationId xmlns:p14="http://schemas.microsoft.com/office/powerpoint/2010/main" val="186815281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chemeClr val="bg1"/>
                </a:solidFill>
              </a:rPr>
              <a:t>Kitab</a:t>
            </a:r>
            <a:r>
              <a:rPr lang="en-US" altLang="ko-KR" sz="4000" b="1" dirty="0" smtClean="0">
                <a:solidFill>
                  <a:schemeClr val="bg1"/>
                </a:solidFill>
              </a:rPr>
              <a:t> </a:t>
            </a:r>
            <a:r>
              <a:rPr lang="en-US" altLang="ko-KR" sz="4000" b="1" dirty="0" err="1" smtClean="0">
                <a:solidFill>
                  <a:schemeClr val="bg1"/>
                </a:solidFill>
              </a:rPr>
              <a:t>Kejadian</a:t>
            </a:r>
            <a:r>
              <a:rPr lang="en-US" altLang="ko-KR" sz="4000" b="1" dirty="0">
                <a:solidFill>
                  <a:schemeClr val="bg1"/>
                </a:solidFill>
              </a:rPr>
              <a:t>, </a:t>
            </a:r>
            <a:r>
              <a:rPr lang="en-US" altLang="ko-KR" sz="4000" b="1" dirty="0" err="1">
                <a:solidFill>
                  <a:schemeClr val="bg1"/>
                </a:solidFill>
              </a:rPr>
              <a:t>kitab</a:t>
            </a:r>
            <a:r>
              <a:rPr lang="en-US" altLang="ko-KR" sz="4000" b="1" dirty="0">
                <a:solidFill>
                  <a:schemeClr val="bg1"/>
                </a:solidFill>
              </a:rPr>
              <a:t> </a:t>
            </a:r>
            <a:r>
              <a:rPr lang="en-US" altLang="ko-KR" sz="4000" b="1" dirty="0" err="1">
                <a:solidFill>
                  <a:schemeClr val="bg1"/>
                </a:solidFill>
              </a:rPr>
              <a:t>pertama</a:t>
            </a:r>
            <a:r>
              <a:rPr lang="en-US" altLang="ko-KR" sz="4000" b="1" dirty="0">
                <a:solidFill>
                  <a:schemeClr val="bg1"/>
                </a:solidFill>
              </a:rPr>
              <a:t> dalam Alkitab, mencatat </a:t>
            </a:r>
            <a:r>
              <a:rPr lang="en-US" altLang="ko-KR" sz="4000" b="1" dirty="0" err="1">
                <a:solidFill>
                  <a:schemeClr val="bg1"/>
                </a:solidFill>
              </a:rPr>
              <a:t>ciptaan</a:t>
            </a:r>
            <a:r>
              <a:rPr lang="en-US" altLang="ko-KR" sz="4000" b="1" dirty="0">
                <a:solidFill>
                  <a:schemeClr val="bg1"/>
                </a:solidFill>
              </a:rPr>
              <a:t> </a:t>
            </a:r>
            <a:r>
              <a:rPr lang="en-US" altLang="ko-KR" sz="4000" b="1" dirty="0" err="1">
                <a:solidFill>
                  <a:schemeClr val="bg1"/>
                </a:solidFill>
              </a:rPr>
              <a:t>langit</a:t>
            </a:r>
            <a:r>
              <a:rPr lang="en-US" altLang="ko-KR" sz="4000" b="1" dirty="0">
                <a:solidFill>
                  <a:schemeClr val="bg1"/>
                </a:solidFill>
              </a:rPr>
              <a:t> dan bumi melalui </a:t>
            </a:r>
            <a:r>
              <a:rPr lang="en-US" altLang="ko-KR" sz="4000" b="1" dirty="0" err="1">
                <a:solidFill>
                  <a:schemeClr val="bg1"/>
                </a:solidFill>
              </a:rPr>
              <a:t>Firman</a:t>
            </a:r>
            <a:r>
              <a:rPr lang="en-US" altLang="ko-KR" sz="4000" b="1" dirty="0">
                <a:solidFill>
                  <a:schemeClr val="bg1"/>
                </a:solidFill>
              </a:rPr>
              <a:t> oleh Tuhan (</a:t>
            </a:r>
            <a:r>
              <a:rPr lang="en-US" altLang="ko-KR" sz="4000" b="1" dirty="0" err="1">
                <a:solidFill>
                  <a:schemeClr val="bg1"/>
                </a:solidFill>
              </a:rPr>
              <a:t>Kejadian</a:t>
            </a:r>
            <a:r>
              <a:rPr lang="en-US" altLang="ko-KR" sz="4000" b="1" dirty="0">
                <a:solidFill>
                  <a:schemeClr val="bg1"/>
                </a:solidFill>
              </a:rPr>
              <a:t> 1: 1). Tuhan melihat dunia yang diciptakan-Nya dan berkata, “</a:t>
            </a:r>
            <a:r>
              <a:rPr lang="en-US" altLang="ko-KR" sz="4000" b="1" dirty="0" err="1">
                <a:solidFill>
                  <a:schemeClr val="bg1"/>
                </a:solidFill>
              </a:rPr>
              <a:t>Semuanya</a:t>
            </a:r>
            <a:r>
              <a:rPr lang="en-US" altLang="ko-KR" sz="4000" b="1" dirty="0">
                <a:solidFill>
                  <a:schemeClr val="bg1"/>
                </a:solidFill>
              </a:rPr>
              <a:t> itu baik” (</a:t>
            </a:r>
            <a:r>
              <a:rPr lang="en-US" altLang="ko-KR" sz="4000" b="1" dirty="0" err="1">
                <a:solidFill>
                  <a:schemeClr val="bg1"/>
                </a:solidFill>
              </a:rPr>
              <a:t>Kejadian</a:t>
            </a:r>
            <a:r>
              <a:rPr lang="en-US" altLang="ko-KR" sz="4000" b="1" dirty="0">
                <a:solidFill>
                  <a:schemeClr val="bg1"/>
                </a:solidFill>
              </a:rPr>
              <a:t> 1: 4, 10, 12, 18, 21, 25, 31).</a:t>
            </a:r>
          </a:p>
        </p:txBody>
      </p:sp>
    </p:spTree>
    <p:extLst>
      <p:ext uri="{BB962C8B-B14F-4D97-AF65-F5344CB8AC3E}">
        <p14:creationId xmlns:p14="http://schemas.microsoft.com/office/powerpoint/2010/main" val="85604761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chemeClr val="bg1"/>
                </a:solidFill>
              </a:rPr>
              <a:t>Namun demikian, </a:t>
            </a:r>
            <a:r>
              <a:rPr lang="en-US" altLang="ko-KR" sz="4000" b="1" dirty="0">
                <a:solidFill>
                  <a:schemeClr val="bg1"/>
                </a:solidFill>
              </a:rPr>
              <a:t>dunia yang </a:t>
            </a:r>
            <a:r>
              <a:rPr lang="en-US" altLang="ko-KR" sz="4000" b="1" dirty="0" err="1">
                <a:solidFill>
                  <a:schemeClr val="bg1"/>
                </a:solidFill>
              </a:rPr>
              <a:t>indah</a:t>
            </a:r>
            <a:r>
              <a:rPr lang="en-US" altLang="ko-KR" sz="4000" b="1" dirty="0">
                <a:solidFill>
                  <a:schemeClr val="bg1"/>
                </a:solidFill>
              </a:rPr>
              <a:t> ini telah </a:t>
            </a:r>
            <a:r>
              <a:rPr lang="en-US" altLang="ko-KR" sz="4000" b="1" dirty="0" err="1">
                <a:solidFill>
                  <a:schemeClr val="bg1"/>
                </a:solidFill>
              </a:rPr>
              <a:t>tercemar</a:t>
            </a:r>
            <a:r>
              <a:rPr lang="en-US" altLang="ko-KR" sz="4000" b="1" dirty="0">
                <a:solidFill>
                  <a:schemeClr val="bg1"/>
                </a:solidFill>
              </a:rPr>
              <a:t> oleh </a:t>
            </a:r>
            <a:r>
              <a:rPr lang="en-US" altLang="ko-KR" sz="4000" b="1" dirty="0" err="1">
                <a:solidFill>
                  <a:schemeClr val="bg1"/>
                </a:solidFill>
              </a:rPr>
              <a:t>dosa</a:t>
            </a:r>
            <a:r>
              <a:rPr lang="en-US" altLang="ko-KR" sz="4000" b="1" dirty="0">
                <a:solidFill>
                  <a:schemeClr val="bg1"/>
                </a:solidFill>
              </a:rPr>
              <a:t> manusia (</a:t>
            </a:r>
            <a:r>
              <a:rPr lang="en-US" altLang="ko-KR" sz="4000" b="1" dirty="0" err="1">
                <a:solidFill>
                  <a:schemeClr val="bg1"/>
                </a:solidFill>
              </a:rPr>
              <a:t>Kejadian</a:t>
            </a:r>
            <a:r>
              <a:rPr lang="en-US" altLang="ko-KR" sz="4000" b="1" dirty="0">
                <a:solidFill>
                  <a:schemeClr val="bg1"/>
                </a:solidFill>
              </a:rPr>
              <a:t> 6:5), dan semua </a:t>
            </a:r>
            <a:r>
              <a:rPr lang="en-US" altLang="ko-KR" sz="4000" b="1" dirty="0" err="1">
                <a:solidFill>
                  <a:schemeClr val="bg1"/>
                </a:solidFill>
              </a:rPr>
              <a:t>ciptaan</a:t>
            </a:r>
            <a:r>
              <a:rPr lang="en-US" altLang="ko-KR" sz="4000" b="1" dirty="0">
                <a:solidFill>
                  <a:schemeClr val="bg1"/>
                </a:solidFill>
              </a:rPr>
              <a:t> </a:t>
            </a:r>
            <a:r>
              <a:rPr lang="en-US" altLang="ko-KR" sz="4000" b="1" dirty="0" err="1">
                <a:solidFill>
                  <a:schemeClr val="bg1"/>
                </a:solidFill>
              </a:rPr>
              <a:t>mengeluh</a:t>
            </a:r>
            <a:r>
              <a:rPr lang="en-US" altLang="ko-KR" sz="4000" b="1" dirty="0">
                <a:solidFill>
                  <a:schemeClr val="bg1"/>
                </a:solidFill>
              </a:rPr>
              <a:t> dengan orang-orang kudus yang </a:t>
            </a:r>
            <a:r>
              <a:rPr lang="en-US" altLang="ko-KR" sz="4000" b="1" dirty="0" err="1">
                <a:solidFill>
                  <a:schemeClr val="bg1"/>
                </a:solidFill>
              </a:rPr>
              <a:t>diselamatkan</a:t>
            </a:r>
            <a:r>
              <a:rPr lang="en-US" altLang="ko-KR" sz="4000" b="1" dirty="0">
                <a:solidFill>
                  <a:schemeClr val="bg1"/>
                </a:solidFill>
              </a:rPr>
              <a:t> dan </a:t>
            </a:r>
            <a:r>
              <a:rPr lang="en-US" altLang="ko-KR" sz="4000" b="1" dirty="0" err="1">
                <a:solidFill>
                  <a:schemeClr val="bg1"/>
                </a:solidFill>
              </a:rPr>
              <a:t>menantikan</a:t>
            </a:r>
            <a:r>
              <a:rPr lang="en-US" altLang="ko-KR" sz="4000" b="1" dirty="0">
                <a:solidFill>
                  <a:schemeClr val="bg1"/>
                </a:solidFill>
              </a:rPr>
              <a:t> </a:t>
            </a:r>
            <a:r>
              <a:rPr lang="en-US" altLang="ko-KR" sz="4000" b="1" dirty="0" err="1">
                <a:solidFill>
                  <a:schemeClr val="bg1"/>
                </a:solidFill>
              </a:rPr>
              <a:t>kedatangan</a:t>
            </a:r>
            <a:r>
              <a:rPr lang="en-US" altLang="ko-KR" sz="4000" b="1" dirty="0">
                <a:solidFill>
                  <a:schemeClr val="bg1"/>
                </a:solidFill>
              </a:rPr>
              <a:t> Kristus (Roma 8: 19-23).</a:t>
            </a:r>
          </a:p>
        </p:txBody>
      </p:sp>
    </p:spTree>
    <p:extLst>
      <p:ext uri="{BB962C8B-B14F-4D97-AF65-F5344CB8AC3E}">
        <p14:creationId xmlns:p14="http://schemas.microsoft.com/office/powerpoint/2010/main" val="344754622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err="1" smtClean="0">
                <a:solidFill>
                  <a:schemeClr val="bg1"/>
                </a:solidFill>
              </a:rPr>
              <a:t>Penggenapan</a:t>
            </a:r>
            <a:r>
              <a:rPr lang="en-US" altLang="ko-KR" sz="4000" b="1" dirty="0" smtClean="0">
                <a:solidFill>
                  <a:schemeClr val="bg1"/>
                </a:solidFill>
              </a:rPr>
              <a:t> </a:t>
            </a:r>
            <a:r>
              <a:rPr lang="en-US" altLang="ko-KR" sz="4000" b="1" dirty="0" err="1">
                <a:solidFill>
                  <a:schemeClr val="bg1"/>
                </a:solidFill>
              </a:rPr>
              <a:t>pengharapan</a:t>
            </a:r>
            <a:r>
              <a:rPr lang="en-US" altLang="ko-KR" sz="4000" b="1" dirty="0">
                <a:solidFill>
                  <a:schemeClr val="bg1"/>
                </a:solidFill>
              </a:rPr>
              <a:t> tersebut </a:t>
            </a:r>
            <a:r>
              <a:rPr lang="en-US" altLang="ko-KR" sz="4000" b="1" dirty="0" err="1" smtClean="0">
                <a:solidFill>
                  <a:schemeClr val="bg1"/>
                </a:solidFill>
              </a:rPr>
              <a:t>terlihat</a:t>
            </a:r>
            <a:r>
              <a:rPr lang="en-US" altLang="ko-KR" sz="4000" b="1" dirty="0" smtClean="0">
                <a:solidFill>
                  <a:schemeClr val="bg1"/>
                </a:solidFill>
              </a:rPr>
              <a:t> di </a:t>
            </a:r>
            <a:r>
              <a:rPr lang="en-US" altLang="ko-KR" sz="4000" b="1" dirty="0" err="1" smtClean="0">
                <a:solidFill>
                  <a:srgbClr val="FF0000"/>
                </a:solidFill>
              </a:rPr>
              <a:t>kitab</a:t>
            </a:r>
            <a:r>
              <a:rPr lang="en-US" altLang="ko-KR" sz="4000" b="1" dirty="0" smtClean="0">
                <a:solidFill>
                  <a:srgbClr val="FF0000"/>
                </a:solidFill>
              </a:rPr>
              <a:t> </a:t>
            </a:r>
            <a:r>
              <a:rPr lang="en-US" altLang="ko-KR" sz="4000" b="1" dirty="0" err="1">
                <a:solidFill>
                  <a:srgbClr val="FF0000"/>
                </a:solidFill>
              </a:rPr>
              <a:t>Wahyu</a:t>
            </a:r>
            <a:r>
              <a:rPr lang="en-US" altLang="ko-KR" sz="4000" b="1" dirty="0">
                <a:solidFill>
                  <a:srgbClr val="FF0000"/>
                </a:solidFill>
              </a:rPr>
              <a:t> </a:t>
            </a:r>
            <a:r>
              <a:rPr lang="en-US" altLang="ko-KR" sz="4000" b="1" dirty="0" smtClean="0">
                <a:solidFill>
                  <a:srgbClr val="FF0000"/>
                </a:solidFill>
              </a:rPr>
              <a:t>(21-22</a:t>
            </a:r>
            <a:r>
              <a:rPr lang="en-US" altLang="ko-KR" sz="4000" b="1" dirty="0">
                <a:solidFill>
                  <a:srgbClr val="FF0000"/>
                </a:solidFill>
              </a:rPr>
              <a:t>).</a:t>
            </a:r>
            <a:br>
              <a:rPr lang="en-US" altLang="ko-KR" sz="4000" b="1" dirty="0">
                <a:solidFill>
                  <a:srgbClr val="FF0000"/>
                </a:solidFill>
              </a:rPr>
            </a:br>
            <a:r>
              <a:rPr lang="en-US" altLang="ko-KR" sz="4000" b="1" dirty="0" err="1" smtClean="0">
                <a:solidFill>
                  <a:schemeClr val="bg1"/>
                </a:solidFill>
              </a:rPr>
              <a:t>Kitab</a:t>
            </a:r>
            <a:r>
              <a:rPr lang="en-US" altLang="ko-KR" sz="4000" b="1" dirty="0" smtClean="0">
                <a:solidFill>
                  <a:schemeClr val="bg1"/>
                </a:solidFill>
              </a:rPr>
              <a:t> </a:t>
            </a:r>
            <a:r>
              <a:rPr lang="en-US" altLang="ko-KR" sz="4000" b="1" dirty="0" err="1" smtClean="0">
                <a:solidFill>
                  <a:schemeClr val="bg1"/>
                </a:solidFill>
              </a:rPr>
              <a:t>Wahyu</a:t>
            </a:r>
            <a:r>
              <a:rPr lang="en-US" altLang="ko-KR" sz="4000" b="1" dirty="0" smtClean="0">
                <a:solidFill>
                  <a:schemeClr val="bg1"/>
                </a:solidFill>
              </a:rPr>
              <a:t> </a:t>
            </a:r>
            <a:r>
              <a:rPr lang="en-US" altLang="ko-KR" sz="4000" b="1" dirty="0">
                <a:solidFill>
                  <a:schemeClr val="bg1"/>
                </a:solidFill>
              </a:rPr>
              <a:t>menunjukkan bahwa </a:t>
            </a:r>
            <a:r>
              <a:rPr lang="en-US" altLang="ko-KR" sz="4000" b="1" dirty="0" err="1">
                <a:solidFill>
                  <a:schemeClr val="bg1"/>
                </a:solidFill>
              </a:rPr>
              <a:t>langit</a:t>
            </a:r>
            <a:r>
              <a:rPr lang="en-US" altLang="ko-KR" sz="4000" b="1" dirty="0">
                <a:solidFill>
                  <a:schemeClr val="bg1"/>
                </a:solidFill>
              </a:rPr>
              <a:t> </a:t>
            </a:r>
            <a:r>
              <a:rPr lang="en-US" altLang="ko-KR" sz="4000" b="1" dirty="0" err="1">
                <a:solidFill>
                  <a:schemeClr val="bg1"/>
                </a:solidFill>
              </a:rPr>
              <a:t>baru</a:t>
            </a:r>
            <a:r>
              <a:rPr lang="en-US" altLang="ko-KR" sz="4000" b="1" dirty="0">
                <a:solidFill>
                  <a:schemeClr val="bg1"/>
                </a:solidFill>
              </a:rPr>
              <a:t> dan bumi </a:t>
            </a:r>
            <a:r>
              <a:rPr lang="en-US" altLang="ko-KR" sz="4000" b="1" dirty="0" err="1">
                <a:solidFill>
                  <a:schemeClr val="bg1"/>
                </a:solidFill>
              </a:rPr>
              <a:t>baru</a:t>
            </a:r>
            <a:r>
              <a:rPr lang="en-US" altLang="ko-KR" sz="4000" b="1" dirty="0">
                <a:solidFill>
                  <a:schemeClr val="bg1"/>
                </a:solidFill>
              </a:rPr>
              <a:t> </a:t>
            </a:r>
            <a:r>
              <a:rPr lang="en-US" altLang="ko-KR" sz="4000" b="1" dirty="0" err="1">
                <a:solidFill>
                  <a:schemeClr val="bg1"/>
                </a:solidFill>
              </a:rPr>
              <a:t>terbentuk</a:t>
            </a:r>
            <a:r>
              <a:rPr lang="en-US" altLang="ko-KR" sz="4000" b="1" dirty="0">
                <a:solidFill>
                  <a:schemeClr val="bg1"/>
                </a:solidFill>
              </a:rPr>
              <a:t> </a:t>
            </a:r>
            <a:r>
              <a:rPr lang="en-US" altLang="ko-KR" sz="4000" b="1" dirty="0" smtClean="0">
                <a:solidFill>
                  <a:schemeClr val="bg1"/>
                </a:solidFill>
              </a:rPr>
              <a:t> (21</a:t>
            </a:r>
            <a:r>
              <a:rPr lang="en-US" altLang="ko-KR" sz="4000" b="1" dirty="0">
                <a:solidFill>
                  <a:schemeClr val="bg1"/>
                </a:solidFill>
              </a:rPr>
              <a:t>: 1), dan </a:t>
            </a:r>
            <a:r>
              <a:rPr lang="en-US" altLang="ko-KR" sz="4000" b="1" dirty="0" err="1" smtClean="0">
                <a:solidFill>
                  <a:schemeClr val="bg1"/>
                </a:solidFill>
              </a:rPr>
              <a:t>taman</a:t>
            </a:r>
            <a:r>
              <a:rPr lang="en-US" altLang="ko-KR" sz="4000" b="1" dirty="0" smtClean="0">
                <a:solidFill>
                  <a:schemeClr val="bg1"/>
                </a:solidFill>
              </a:rPr>
              <a:t> Eden yang </a:t>
            </a:r>
            <a:r>
              <a:rPr lang="en-US" altLang="ko-KR" sz="4000" b="1" err="1">
                <a:solidFill>
                  <a:schemeClr val="bg1"/>
                </a:solidFill>
              </a:rPr>
              <a:t>hilang</a:t>
            </a:r>
            <a:r>
              <a:rPr lang="en-US" altLang="ko-KR" sz="4000" b="1">
                <a:solidFill>
                  <a:schemeClr val="bg1"/>
                </a:solidFill>
              </a:rPr>
              <a:t> </a:t>
            </a:r>
            <a:r>
              <a:rPr lang="en-US" altLang="ko-KR" sz="4000" b="1" smtClean="0">
                <a:solidFill>
                  <a:schemeClr val="bg1"/>
                </a:solidFill>
              </a:rPr>
              <a:t>kerana </a:t>
            </a:r>
            <a:r>
              <a:rPr lang="en-US" altLang="ko-KR" sz="4000" b="1" dirty="0" err="1">
                <a:solidFill>
                  <a:schemeClr val="bg1"/>
                </a:solidFill>
              </a:rPr>
              <a:t>kejatuhan</a:t>
            </a:r>
            <a:r>
              <a:rPr lang="en-US" altLang="ko-KR" sz="4000" b="1" dirty="0">
                <a:solidFill>
                  <a:schemeClr val="bg1"/>
                </a:solidFill>
              </a:rPr>
              <a:t> manusia </a:t>
            </a:r>
            <a:r>
              <a:rPr lang="en-US" altLang="ko-KR" sz="4000" b="1" dirty="0" err="1" smtClean="0">
                <a:solidFill>
                  <a:schemeClr val="bg1"/>
                </a:solidFill>
              </a:rPr>
              <a:t>dipulihkan</a:t>
            </a:r>
            <a:r>
              <a:rPr lang="en-US" altLang="ko-KR" sz="4000" b="1" dirty="0" smtClean="0">
                <a:solidFill>
                  <a:schemeClr val="bg1"/>
                </a:solidFill>
              </a:rPr>
              <a:t> dengan </a:t>
            </a:r>
            <a:r>
              <a:rPr lang="en-US" altLang="ko-KR" sz="4000" b="1" dirty="0" err="1" smtClean="0">
                <a:solidFill>
                  <a:schemeClr val="bg1"/>
                </a:solidFill>
              </a:rPr>
              <a:t>sempurna</a:t>
            </a:r>
            <a:r>
              <a:rPr lang="en-US" altLang="ko-KR" sz="4000" b="1" dirty="0" smtClean="0">
                <a:solidFill>
                  <a:schemeClr val="bg1"/>
                </a:solidFill>
              </a:rPr>
              <a:t> (21</a:t>
            </a:r>
            <a:r>
              <a:rPr lang="en-US" altLang="ko-KR" sz="4000" b="1" dirty="0">
                <a:solidFill>
                  <a:schemeClr val="bg1"/>
                </a:solidFill>
              </a:rPr>
              <a:t>: 1-8; 22: 1-5).</a:t>
            </a:r>
          </a:p>
        </p:txBody>
      </p:sp>
    </p:spTree>
    <p:extLst>
      <p:ext uri="{BB962C8B-B14F-4D97-AF65-F5344CB8AC3E}">
        <p14:creationId xmlns:p14="http://schemas.microsoft.com/office/powerpoint/2010/main" val="407981542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chemeClr val="bg1"/>
                </a:solidFill>
              </a:rPr>
              <a:t>Dunia yang telah diciptakan Tuhan dalam </a:t>
            </a:r>
            <a:r>
              <a:rPr lang="en-US" altLang="ko-KR" sz="4000" b="1" dirty="0" err="1" smtClean="0">
                <a:solidFill>
                  <a:schemeClr val="bg1"/>
                </a:solidFill>
              </a:rPr>
              <a:t>Kejadian</a:t>
            </a:r>
            <a:r>
              <a:rPr lang="en-US" altLang="ko-KR" sz="4000" b="1" dirty="0" smtClean="0">
                <a:solidFill>
                  <a:schemeClr val="bg1"/>
                </a:solidFill>
              </a:rPr>
              <a:t/>
            </a:r>
            <a:br>
              <a:rPr lang="en-US" altLang="ko-KR" sz="4000" b="1" dirty="0" smtClean="0">
                <a:solidFill>
                  <a:schemeClr val="bg1"/>
                </a:solidFill>
              </a:rPr>
            </a:br>
            <a:r>
              <a:rPr lang="en-US" altLang="ko-KR" sz="4000" b="1" dirty="0" smtClean="0">
                <a:solidFill>
                  <a:schemeClr val="bg1"/>
                </a:solidFill>
              </a:rPr>
              <a:t>Dunia yang akan </a:t>
            </a:r>
            <a:r>
              <a:rPr lang="en-US" altLang="ko-KR" sz="4000" b="1" dirty="0" err="1" smtClean="0">
                <a:solidFill>
                  <a:schemeClr val="bg1"/>
                </a:solidFill>
              </a:rPr>
              <a:t>diperbaharui</a:t>
            </a:r>
            <a:r>
              <a:rPr lang="en-US" altLang="ko-KR" sz="4000" b="1" dirty="0" smtClean="0">
                <a:solidFill>
                  <a:schemeClr val="bg1"/>
                </a:solidFill>
              </a:rPr>
              <a:t> Tuhan dalam </a:t>
            </a:r>
            <a:r>
              <a:rPr lang="en-US" altLang="ko-KR" sz="4000" b="1" dirty="0" err="1" smtClean="0">
                <a:solidFill>
                  <a:schemeClr val="bg1"/>
                </a:solidFill>
              </a:rPr>
              <a:t>Wahyu</a:t>
            </a:r>
            <a:endParaRPr lang="en-US" altLang="ko-KR" sz="4000" b="1" dirty="0">
              <a:solidFill>
                <a:schemeClr val="bg1"/>
              </a:solidFill>
            </a:endParaRPr>
          </a:p>
        </p:txBody>
      </p:sp>
    </p:spTree>
    <p:extLst>
      <p:ext uri="{BB962C8B-B14F-4D97-AF65-F5344CB8AC3E}">
        <p14:creationId xmlns:p14="http://schemas.microsoft.com/office/powerpoint/2010/main" val="182547379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smtClean="0">
                <a:solidFill>
                  <a:schemeClr val="bg1"/>
                </a:solidFill>
              </a:rPr>
              <a:t/>
            </a:r>
            <a:br>
              <a:rPr lang="en-US" altLang="ko-KR" sz="4000" b="1" smtClean="0">
                <a:solidFill>
                  <a:schemeClr val="bg1"/>
                </a:solidFill>
              </a:rPr>
            </a:br>
            <a:r>
              <a:rPr lang="en-US" altLang="ko-KR" sz="4000" b="1" smtClean="0">
                <a:solidFill>
                  <a:schemeClr val="bg1"/>
                </a:solidFill>
              </a:rPr>
              <a:t/>
            </a:r>
            <a:br>
              <a:rPr lang="en-US" altLang="ko-KR" sz="4000" b="1" smtClean="0">
                <a:solidFill>
                  <a:schemeClr val="bg1"/>
                </a:solidFill>
              </a:rPr>
            </a:br>
            <a:r>
              <a:rPr lang="en-US" altLang="ko-KR" sz="4000" b="1">
                <a:solidFill>
                  <a:schemeClr val="bg1"/>
                </a:solidFill>
              </a:rPr>
              <a:t/>
            </a:r>
            <a:br>
              <a:rPr lang="en-US" altLang="ko-KR" sz="4000" b="1">
                <a:solidFill>
                  <a:schemeClr val="bg1"/>
                </a:solidFill>
              </a:rPr>
            </a:br>
            <a:endParaRPr lang="en-US" altLang="ko-KR" sz="4000" b="1" dirty="0">
              <a:solidFill>
                <a:schemeClr val="bg1"/>
              </a:solidFill>
            </a:endParaRPr>
          </a:p>
        </p:txBody>
      </p:sp>
      <p:sp>
        <p:nvSpPr>
          <p:cNvPr id="2" name="직사각형 1"/>
          <p:cNvSpPr/>
          <p:nvPr/>
        </p:nvSpPr>
        <p:spPr>
          <a:xfrm>
            <a:off x="287524" y="1635646"/>
            <a:ext cx="2736304" cy="324036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3600" b="1" smtClean="0">
                <a:solidFill>
                  <a:srgbClr val="FFFF00"/>
                </a:solidFill>
              </a:rPr>
              <a:t>Ciptaan</a:t>
            </a:r>
            <a:r>
              <a:rPr lang="en-US" altLang="ko-KR" sz="3600" b="1">
                <a:solidFill>
                  <a:srgbClr val="FFFF00"/>
                </a:solidFill>
              </a:rPr>
              <a:t/>
            </a:r>
            <a:br>
              <a:rPr lang="en-US" altLang="ko-KR" sz="3600" b="1">
                <a:solidFill>
                  <a:srgbClr val="FFFF00"/>
                </a:solidFill>
              </a:rPr>
            </a:br>
            <a:r>
              <a:rPr lang="en-US" altLang="ko-KR" sz="3600" b="1">
                <a:solidFill>
                  <a:srgbClr val="FFFF00"/>
                </a:solidFill>
              </a:rPr>
              <a:t>Kejadian 1-3</a:t>
            </a:r>
            <a:endParaRPr lang="en-US" sz="3600">
              <a:solidFill>
                <a:srgbClr val="FFFF00"/>
              </a:solidFill>
            </a:endParaRPr>
          </a:p>
        </p:txBody>
      </p:sp>
      <p:sp>
        <p:nvSpPr>
          <p:cNvPr id="5" name="직사각형 4"/>
          <p:cNvSpPr/>
          <p:nvPr/>
        </p:nvSpPr>
        <p:spPr>
          <a:xfrm>
            <a:off x="5859245" y="1635646"/>
            <a:ext cx="3024336" cy="324036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ko-KR" b="1" smtClean="0">
              <a:solidFill>
                <a:srgbClr val="FF0000"/>
              </a:solidFill>
            </a:endParaRPr>
          </a:p>
          <a:p>
            <a:pPr algn="ctr"/>
            <a:r>
              <a:rPr lang="en-US" altLang="ko-KR" sz="3200" b="1" smtClean="0">
                <a:solidFill>
                  <a:srgbClr val="FF0000"/>
                </a:solidFill>
              </a:rPr>
              <a:t>Ciptaan Baharu</a:t>
            </a:r>
          </a:p>
          <a:p>
            <a:pPr algn="ctr"/>
            <a:r>
              <a:rPr lang="en-US" altLang="ko-KR" sz="3200" b="1" smtClean="0">
                <a:solidFill>
                  <a:srgbClr val="FF0000"/>
                </a:solidFill>
              </a:rPr>
              <a:t>Wahyu </a:t>
            </a:r>
            <a:r>
              <a:rPr lang="en-US" altLang="ko-KR" sz="3200" b="1">
                <a:solidFill>
                  <a:srgbClr val="FF0000"/>
                </a:solidFill>
              </a:rPr>
              <a:t>20-22</a:t>
            </a:r>
            <a:endParaRPr lang="en-US" sz="3200">
              <a:solidFill>
                <a:srgbClr val="FF0000"/>
              </a:solidFill>
            </a:endParaRPr>
          </a:p>
        </p:txBody>
      </p:sp>
      <p:sp>
        <p:nvSpPr>
          <p:cNvPr id="6" name="양쪽 모서리가 잘린 사각형 5"/>
          <p:cNvSpPr/>
          <p:nvPr/>
        </p:nvSpPr>
        <p:spPr>
          <a:xfrm>
            <a:off x="267998" y="223714"/>
            <a:ext cx="8604956" cy="1368152"/>
          </a:xfrm>
          <a:prstGeom prst="snip2Same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smtClean="0"/>
              <a:t>ALKITAB</a:t>
            </a:r>
            <a:endParaRPr lang="en-US" sz="4400" b="1"/>
          </a:p>
        </p:txBody>
      </p:sp>
      <p:pic>
        <p:nvPicPr>
          <p:cNvPr id="2050" name="Picture 2" descr="올리브나무 십자가 (대)"/>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7844" y="1971970"/>
            <a:ext cx="2580779" cy="2580779"/>
          </a:xfrm>
          <a:prstGeom prst="rect">
            <a:avLst/>
          </a:prstGeom>
          <a:noFill/>
          <a:extLst>
            <a:ext uri="{909E8E84-426E-40DD-AFC4-6F175D3DCCD1}">
              <a14:hiddenFill xmlns:a14="http://schemas.microsoft.com/office/drawing/2010/main">
                <a:solidFill>
                  <a:srgbClr val="FFFFFF"/>
                </a:solidFill>
              </a14:hiddenFill>
            </a:ext>
          </a:extLst>
        </p:spPr>
      </p:pic>
      <p:sp>
        <p:nvSpPr>
          <p:cNvPr id="3" name="모서리가 둥근 직사각형 2"/>
          <p:cNvSpPr/>
          <p:nvPr/>
        </p:nvSpPr>
        <p:spPr>
          <a:xfrm>
            <a:off x="3131840" y="1635646"/>
            <a:ext cx="2664296" cy="3240360"/>
          </a:xfrm>
          <a:prstGeom prst="roundRect">
            <a:avLst/>
          </a:prstGeom>
          <a:solidFill>
            <a:srgbClr val="FFC000">
              <a:alpha val="2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smtClean="0">
              <a:solidFill>
                <a:srgbClr val="002060"/>
              </a:solidFill>
            </a:endParaRPr>
          </a:p>
          <a:p>
            <a:pPr algn="ctr"/>
            <a:r>
              <a:rPr lang="en-US" sz="3600" b="1" smtClean="0">
                <a:solidFill>
                  <a:srgbClr val="002060"/>
                </a:solidFill>
              </a:rPr>
              <a:t>Proses</a:t>
            </a:r>
          </a:p>
          <a:p>
            <a:pPr algn="ctr"/>
            <a:r>
              <a:rPr lang="en-US" sz="3600" b="1" smtClean="0">
                <a:solidFill>
                  <a:srgbClr val="002060"/>
                </a:solidFill>
              </a:rPr>
              <a:t>Penebusan</a:t>
            </a:r>
          </a:p>
          <a:p>
            <a:pPr algn="ctr"/>
            <a:r>
              <a:rPr lang="en-US" sz="3600" b="1" smtClean="0">
                <a:solidFill>
                  <a:srgbClr val="002060"/>
                </a:solidFill>
              </a:rPr>
              <a:t>Yesus</a:t>
            </a:r>
            <a:endParaRPr lang="en-US" sz="3600" b="1">
              <a:solidFill>
                <a:srgbClr val="002060"/>
              </a:solidFill>
            </a:endParaRPr>
          </a:p>
        </p:txBody>
      </p:sp>
    </p:spTree>
    <p:extLst>
      <p:ext uri="{BB962C8B-B14F-4D97-AF65-F5344CB8AC3E}">
        <p14:creationId xmlns:p14="http://schemas.microsoft.com/office/powerpoint/2010/main" val="229698424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0000"/>
                </a:solidFill>
              </a:rPr>
              <a:t>Dunia </a:t>
            </a:r>
            <a:r>
              <a:rPr lang="en-US" altLang="ko-KR" sz="4000" b="1" smtClean="0">
                <a:solidFill>
                  <a:srgbClr val="FF0000"/>
                </a:solidFill>
              </a:rPr>
              <a:t>dalam Kejadian 1-3</a:t>
            </a:r>
            <a:r>
              <a:rPr lang="en-US" altLang="ko-KR" sz="4000" b="1" dirty="0" smtClean="0">
                <a:solidFill>
                  <a:schemeClr val="bg1"/>
                </a:solidFill>
              </a:rPr>
              <a:t/>
            </a:r>
            <a:br>
              <a:rPr lang="en-US" altLang="ko-KR" sz="4000" b="1" dirty="0" smtClean="0">
                <a:solidFill>
                  <a:schemeClr val="bg1"/>
                </a:solidFill>
              </a:rPr>
            </a:br>
            <a:r>
              <a:rPr lang="en-US" altLang="ko-KR" sz="4000" b="1" dirty="0" smtClean="0">
                <a:solidFill>
                  <a:srgbClr val="002060"/>
                </a:solidFill>
              </a:rPr>
              <a:t>Taman Eden : </a:t>
            </a:r>
            <a:r>
              <a:rPr lang="en-US" altLang="ko-KR" sz="4000" b="1" dirty="0" err="1" smtClean="0">
                <a:solidFill>
                  <a:srgbClr val="002060"/>
                </a:solidFill>
              </a:rPr>
              <a:t>Langit</a:t>
            </a:r>
            <a:r>
              <a:rPr lang="en-US" altLang="ko-KR" sz="4000" b="1" dirty="0" smtClean="0">
                <a:solidFill>
                  <a:srgbClr val="002060"/>
                </a:solidFill>
              </a:rPr>
              <a:t> </a:t>
            </a:r>
            <a:r>
              <a:rPr lang="en-US" altLang="ko-KR" sz="4000" b="1" dirty="0" err="1" smtClean="0">
                <a:solidFill>
                  <a:srgbClr val="002060"/>
                </a:solidFill>
              </a:rPr>
              <a:t>pertama</a:t>
            </a:r>
            <a:r>
              <a:rPr lang="en-US" altLang="ko-KR" sz="4000" b="1" dirty="0" smtClean="0">
                <a:solidFill>
                  <a:srgbClr val="002060"/>
                </a:solidFill>
              </a:rPr>
              <a:t> dan bumi </a:t>
            </a:r>
            <a:r>
              <a:rPr lang="en-US" altLang="ko-KR" sz="4000" b="1" dirty="0" err="1" smtClean="0">
                <a:solidFill>
                  <a:srgbClr val="002060"/>
                </a:solidFill>
              </a:rPr>
              <a:t>pertama</a:t>
            </a:r>
            <a:r>
              <a:rPr lang="en-US" altLang="ko-KR" sz="4000" b="1" dirty="0" smtClean="0">
                <a:solidFill>
                  <a:srgbClr val="002060"/>
                </a:solidFill>
              </a:rPr>
              <a:t> (</a:t>
            </a:r>
            <a:r>
              <a:rPr lang="en-US" altLang="ko-KR" sz="4000" b="1" dirty="0" err="1" smtClean="0">
                <a:solidFill>
                  <a:srgbClr val="002060"/>
                </a:solidFill>
              </a:rPr>
              <a:t>Kejadian</a:t>
            </a:r>
            <a:r>
              <a:rPr lang="en-US" altLang="ko-KR" sz="4000" b="1" dirty="0" smtClean="0">
                <a:solidFill>
                  <a:srgbClr val="002060"/>
                </a:solidFill>
              </a:rPr>
              <a:t> </a:t>
            </a:r>
            <a:r>
              <a:rPr lang="en-US" altLang="ko-KR" sz="4000" b="1" smtClean="0">
                <a:solidFill>
                  <a:srgbClr val="002060"/>
                </a:solidFill>
              </a:rPr>
              <a:t>1:1)</a:t>
            </a:r>
            <a:br>
              <a:rPr lang="en-US" altLang="ko-KR" sz="4000" b="1" smtClean="0">
                <a:solidFill>
                  <a:srgbClr val="002060"/>
                </a:solidFill>
              </a:rPr>
            </a:br>
            <a:r>
              <a:rPr lang="en-US" altLang="ko-KR" sz="4000" b="1" smtClean="0">
                <a:solidFill>
                  <a:schemeClr val="bg1"/>
                </a:solidFill>
              </a:rPr>
              <a:t/>
            </a:r>
            <a:br>
              <a:rPr lang="en-US" altLang="ko-KR" sz="4000" b="1" smtClean="0">
                <a:solidFill>
                  <a:schemeClr val="bg1"/>
                </a:solidFill>
              </a:rPr>
            </a:br>
            <a:r>
              <a:rPr lang="en-US" altLang="ko-KR" sz="4000" b="1">
                <a:solidFill>
                  <a:srgbClr val="FF0000"/>
                </a:solidFill>
              </a:rPr>
              <a:t>Dunia dalam Wahyu </a:t>
            </a:r>
            <a:r>
              <a:rPr lang="en-US" altLang="ko-KR" sz="4000" b="1" smtClean="0">
                <a:solidFill>
                  <a:srgbClr val="FF0000"/>
                </a:solidFill>
              </a:rPr>
              <a:t>20-22</a:t>
            </a:r>
            <a:r>
              <a:rPr lang="en-US" altLang="ko-KR" sz="4000" b="1">
                <a:solidFill>
                  <a:schemeClr val="bg1"/>
                </a:solidFill>
              </a:rPr>
              <a:t/>
            </a:r>
            <a:br>
              <a:rPr lang="en-US" altLang="ko-KR" sz="4000" b="1">
                <a:solidFill>
                  <a:schemeClr val="bg1"/>
                </a:solidFill>
              </a:rPr>
            </a:br>
            <a:r>
              <a:rPr lang="en-US" altLang="ko-KR" sz="4000" b="1">
                <a:solidFill>
                  <a:schemeClr val="bg1"/>
                </a:solidFill>
              </a:rPr>
              <a:t>Kerajaan Allah : Langit Baharu dan Bumi Baharu (Wahyu 21:1</a:t>
            </a:r>
            <a:r>
              <a:rPr lang="en-US" altLang="ko-KR" sz="4000" b="1" smtClean="0">
                <a:solidFill>
                  <a:schemeClr val="bg1"/>
                </a:solidFill>
              </a:rPr>
              <a:t>)</a:t>
            </a:r>
            <a:endParaRPr lang="en-US" altLang="ko-KR" sz="4000" b="1" dirty="0">
              <a:solidFill>
                <a:schemeClr val="bg1"/>
              </a:solidFill>
            </a:endParaRPr>
          </a:p>
        </p:txBody>
      </p:sp>
    </p:spTree>
    <p:extLst>
      <p:ext uri="{BB962C8B-B14F-4D97-AF65-F5344CB8AC3E}">
        <p14:creationId xmlns:p14="http://schemas.microsoft.com/office/powerpoint/2010/main" val="132384695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0000"/>
                </a:solidFill>
              </a:rPr>
              <a:t>Dunia </a:t>
            </a:r>
            <a:r>
              <a:rPr lang="en-US" altLang="ko-KR" sz="4000" b="1" smtClean="0">
                <a:solidFill>
                  <a:srgbClr val="FF0000"/>
                </a:solidFill>
              </a:rPr>
              <a:t>dalam Kejadian 1-3</a:t>
            </a:r>
            <a:r>
              <a:rPr lang="en-US" altLang="ko-KR" sz="4000" b="1" smtClean="0">
                <a:solidFill>
                  <a:schemeClr val="bg1"/>
                </a:solidFill>
              </a:rPr>
              <a:t/>
            </a:r>
            <a:br>
              <a:rPr lang="en-US" altLang="ko-KR" sz="4000" b="1" smtClean="0">
                <a:solidFill>
                  <a:schemeClr val="bg1"/>
                </a:solidFill>
              </a:rPr>
            </a:br>
            <a:r>
              <a:rPr lang="en-US" altLang="ko-KR" sz="4000" b="1" smtClean="0">
                <a:solidFill>
                  <a:srgbClr val="002060"/>
                </a:solidFill>
              </a:rPr>
              <a:t>Kegelapan </a:t>
            </a:r>
            <a:r>
              <a:rPr lang="en-US" altLang="ko-KR" sz="4000" b="1">
                <a:solidFill>
                  <a:srgbClr val="002060"/>
                </a:solidFill>
              </a:rPr>
              <a:t>itu "Malam</a:t>
            </a:r>
            <a:r>
              <a:rPr lang="en-US" altLang="ko-KR" sz="4000" b="1" smtClean="0">
                <a:solidFill>
                  <a:srgbClr val="002060"/>
                </a:solidFill>
              </a:rPr>
              <a:t>" </a:t>
            </a:r>
            <a:r>
              <a:rPr lang="en-US" altLang="ko-KR" sz="4000" b="1" dirty="0" smtClean="0">
                <a:solidFill>
                  <a:srgbClr val="002060"/>
                </a:solidFill>
              </a:rPr>
              <a:t>(</a:t>
            </a:r>
            <a:r>
              <a:rPr lang="en-US" altLang="ko-KR" sz="4000" b="1" err="1" smtClean="0">
                <a:solidFill>
                  <a:srgbClr val="002060"/>
                </a:solidFill>
              </a:rPr>
              <a:t>Kejadian</a:t>
            </a:r>
            <a:r>
              <a:rPr lang="en-US" altLang="ko-KR" sz="4000" b="1" smtClean="0">
                <a:solidFill>
                  <a:srgbClr val="002060"/>
                </a:solidFill>
              </a:rPr>
              <a:t> 1:5)</a:t>
            </a:r>
            <a:r>
              <a:rPr lang="en-US" altLang="ko-KR" sz="4000" b="1" smtClean="0">
                <a:solidFill>
                  <a:schemeClr val="bg1"/>
                </a:solidFill>
              </a:rPr>
              <a:t/>
            </a:r>
            <a:br>
              <a:rPr lang="en-US" altLang="ko-KR" sz="4000" b="1" smtClean="0">
                <a:solidFill>
                  <a:schemeClr val="bg1"/>
                </a:solidFill>
              </a:rPr>
            </a:br>
            <a:r>
              <a:rPr lang="en-US" altLang="ko-KR" sz="4000" b="1" smtClean="0">
                <a:solidFill>
                  <a:schemeClr val="bg1"/>
                </a:solidFill>
              </a:rPr>
              <a:t/>
            </a:r>
            <a:br>
              <a:rPr lang="en-US" altLang="ko-KR" sz="4000" b="1" smtClean="0">
                <a:solidFill>
                  <a:schemeClr val="bg1"/>
                </a:solidFill>
              </a:rPr>
            </a:br>
            <a:r>
              <a:rPr lang="en-US" altLang="ko-KR" sz="4000" b="1" smtClean="0">
                <a:solidFill>
                  <a:schemeClr val="bg1"/>
                </a:solidFill>
              </a:rPr>
              <a:t/>
            </a:r>
            <a:br>
              <a:rPr lang="en-US" altLang="ko-KR" sz="4000" b="1" smtClean="0">
                <a:solidFill>
                  <a:schemeClr val="bg1"/>
                </a:solidFill>
              </a:rPr>
            </a:br>
            <a:r>
              <a:rPr lang="en-US" altLang="ko-KR" sz="4000" b="1">
                <a:solidFill>
                  <a:srgbClr val="FF0000"/>
                </a:solidFill>
              </a:rPr>
              <a:t>Dunia dalam Wahyu 20-22</a:t>
            </a:r>
            <a:r>
              <a:rPr lang="en-US" altLang="ko-KR" sz="4000" b="1">
                <a:solidFill>
                  <a:schemeClr val="bg1"/>
                </a:solidFill>
              </a:rPr>
              <a:t/>
            </a:r>
            <a:br>
              <a:rPr lang="en-US" altLang="ko-KR" sz="4000" b="1">
                <a:solidFill>
                  <a:schemeClr val="bg1"/>
                </a:solidFill>
              </a:rPr>
            </a:br>
            <a:r>
              <a:rPr lang="it-IT" altLang="ko-KR" sz="4000" b="1" smtClean="0">
                <a:solidFill>
                  <a:schemeClr val="bg1"/>
                </a:solidFill>
              </a:rPr>
              <a:t>Tidak </a:t>
            </a:r>
            <a:r>
              <a:rPr lang="it-IT" altLang="ko-KR" sz="4000" b="1">
                <a:solidFill>
                  <a:schemeClr val="bg1"/>
                </a:solidFill>
              </a:rPr>
              <a:t>ada malam di </a:t>
            </a:r>
            <a:r>
              <a:rPr lang="it-IT" altLang="ko-KR" sz="4000" b="1" smtClean="0">
                <a:solidFill>
                  <a:schemeClr val="bg1"/>
                </a:solidFill>
              </a:rPr>
              <a:t>situ </a:t>
            </a:r>
            <a:r>
              <a:rPr lang="en-US" altLang="ko-KR" sz="4000" b="1" smtClean="0">
                <a:solidFill>
                  <a:schemeClr val="bg1"/>
                </a:solidFill>
              </a:rPr>
              <a:t> </a:t>
            </a:r>
            <a:r>
              <a:rPr lang="en-US" altLang="ko-KR" sz="4000" b="1">
                <a:solidFill>
                  <a:schemeClr val="bg1"/>
                </a:solidFill>
              </a:rPr>
              <a:t>(Wahyu </a:t>
            </a:r>
            <a:r>
              <a:rPr lang="en-US" altLang="ko-KR" sz="4000" b="1" smtClean="0">
                <a:solidFill>
                  <a:schemeClr val="bg1"/>
                </a:solidFill>
              </a:rPr>
              <a:t>21:25)</a:t>
            </a:r>
            <a:r>
              <a:rPr lang="en-US" altLang="ko-KR" sz="4000" b="1">
                <a:solidFill>
                  <a:schemeClr val="bg1"/>
                </a:solidFill>
              </a:rPr>
              <a:t/>
            </a:r>
            <a:br>
              <a:rPr lang="en-US" altLang="ko-KR" sz="4000" b="1">
                <a:solidFill>
                  <a:schemeClr val="bg1"/>
                </a:solidFill>
              </a:rPr>
            </a:br>
            <a:endParaRPr lang="en-US" altLang="ko-KR" sz="4000" b="1" dirty="0">
              <a:solidFill>
                <a:schemeClr val="bg1"/>
              </a:solidFill>
            </a:endParaRPr>
          </a:p>
        </p:txBody>
      </p:sp>
    </p:spTree>
    <p:extLst>
      <p:ext uri="{BB962C8B-B14F-4D97-AF65-F5344CB8AC3E}">
        <p14:creationId xmlns:p14="http://schemas.microsoft.com/office/powerpoint/2010/main" val="398030975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0000"/>
                </a:solidFill>
              </a:rPr>
              <a:t>Dunia </a:t>
            </a:r>
            <a:r>
              <a:rPr lang="en-US" altLang="ko-KR" sz="4000" b="1" smtClean="0">
                <a:solidFill>
                  <a:srgbClr val="FF0000"/>
                </a:solidFill>
              </a:rPr>
              <a:t>dalam Kejadian 1-3</a:t>
            </a:r>
            <a:r>
              <a:rPr lang="en-US" altLang="ko-KR" sz="4000" b="1" smtClean="0">
                <a:solidFill>
                  <a:schemeClr val="bg1"/>
                </a:solidFill>
              </a:rPr>
              <a:t/>
            </a:r>
            <a:br>
              <a:rPr lang="en-US" altLang="ko-KR" sz="4000" b="1" smtClean="0">
                <a:solidFill>
                  <a:schemeClr val="bg1"/>
                </a:solidFill>
              </a:rPr>
            </a:br>
            <a:r>
              <a:rPr lang="en-US" altLang="ko-KR" sz="4000" b="1" smtClean="0">
                <a:solidFill>
                  <a:srgbClr val="002060"/>
                </a:solidFill>
              </a:rPr>
              <a:t>Menjadikan </a:t>
            </a:r>
            <a:r>
              <a:rPr lang="en-US" altLang="ko-KR" sz="4000" b="1">
                <a:solidFill>
                  <a:srgbClr val="002060"/>
                </a:solidFill>
              </a:rPr>
              <a:t>dua benda terang yang </a:t>
            </a:r>
            <a:r>
              <a:rPr lang="en-US" altLang="ko-KR" sz="4000" b="1" smtClean="0">
                <a:solidFill>
                  <a:srgbClr val="002060"/>
                </a:solidFill>
              </a:rPr>
              <a:t>besar (</a:t>
            </a:r>
            <a:r>
              <a:rPr lang="en-US" altLang="ko-KR" sz="4000" b="1">
                <a:solidFill>
                  <a:srgbClr val="002060"/>
                </a:solidFill>
              </a:rPr>
              <a:t>matahari, </a:t>
            </a:r>
            <a:r>
              <a:rPr lang="en-US" altLang="ko-KR" sz="4000" b="1" smtClean="0">
                <a:solidFill>
                  <a:srgbClr val="002060"/>
                </a:solidFill>
              </a:rPr>
              <a:t>bulan; </a:t>
            </a:r>
            <a:r>
              <a:rPr lang="en-US" altLang="ko-KR" sz="4000" b="1">
                <a:solidFill>
                  <a:srgbClr val="002060"/>
                </a:solidFill>
              </a:rPr>
              <a:t>Kejadian 1:5)</a:t>
            </a:r>
            <a:r>
              <a:rPr lang="en-US" altLang="ko-KR" sz="4000" b="1" smtClean="0">
                <a:solidFill>
                  <a:schemeClr val="bg1"/>
                </a:solidFill>
              </a:rPr>
              <a:t/>
            </a:r>
            <a:br>
              <a:rPr lang="en-US" altLang="ko-KR" sz="4000" b="1" smtClean="0">
                <a:solidFill>
                  <a:schemeClr val="bg1"/>
                </a:solidFill>
              </a:rPr>
            </a:br>
            <a:r>
              <a:rPr lang="en-US" altLang="ko-KR" sz="4000" b="1" smtClean="0">
                <a:solidFill>
                  <a:schemeClr val="bg1"/>
                </a:solidFill>
              </a:rPr>
              <a:t/>
            </a:r>
            <a:br>
              <a:rPr lang="en-US" altLang="ko-KR" sz="4000" b="1" smtClean="0">
                <a:solidFill>
                  <a:schemeClr val="bg1"/>
                </a:solidFill>
              </a:rPr>
            </a:br>
            <a:r>
              <a:rPr lang="en-US" altLang="ko-KR" sz="4000" b="1" smtClean="0">
                <a:solidFill>
                  <a:srgbClr val="FF0000"/>
                </a:solidFill>
              </a:rPr>
              <a:t>Dunia </a:t>
            </a:r>
            <a:r>
              <a:rPr lang="en-US" altLang="ko-KR" sz="4000" b="1">
                <a:solidFill>
                  <a:srgbClr val="FF0000"/>
                </a:solidFill>
              </a:rPr>
              <a:t>dalam Wahyu 20-22</a:t>
            </a:r>
            <a:r>
              <a:rPr lang="en-US" altLang="ko-KR" sz="4000" b="1">
                <a:solidFill>
                  <a:schemeClr val="bg1"/>
                </a:solidFill>
              </a:rPr>
              <a:t/>
            </a:r>
            <a:br>
              <a:rPr lang="en-US" altLang="ko-KR" sz="4000" b="1">
                <a:solidFill>
                  <a:schemeClr val="bg1"/>
                </a:solidFill>
              </a:rPr>
            </a:br>
            <a:r>
              <a:rPr lang="fi-FI" altLang="ko-KR" sz="4000" b="1">
                <a:solidFill>
                  <a:schemeClr val="bg1"/>
                </a:solidFill>
              </a:rPr>
              <a:t>Kota itu tidak memerlukan matahari ataupun </a:t>
            </a:r>
            <a:r>
              <a:rPr lang="fi-FI" altLang="ko-KR" sz="4000" b="1" smtClean="0">
                <a:solidFill>
                  <a:schemeClr val="bg1"/>
                </a:solidFill>
              </a:rPr>
              <a:t>bulan</a:t>
            </a:r>
            <a:r>
              <a:rPr lang="it-IT" altLang="ko-KR" sz="4000" b="1" smtClean="0">
                <a:solidFill>
                  <a:schemeClr val="bg1"/>
                </a:solidFill>
              </a:rPr>
              <a:t> </a:t>
            </a:r>
            <a:r>
              <a:rPr lang="en-US" altLang="ko-KR" sz="4000" b="1" smtClean="0">
                <a:solidFill>
                  <a:schemeClr val="bg1"/>
                </a:solidFill>
              </a:rPr>
              <a:t> </a:t>
            </a:r>
            <a:r>
              <a:rPr lang="en-US" altLang="ko-KR" sz="4000" b="1">
                <a:solidFill>
                  <a:schemeClr val="bg1"/>
                </a:solidFill>
              </a:rPr>
              <a:t>(Wahyu </a:t>
            </a:r>
            <a:r>
              <a:rPr lang="en-US" altLang="ko-KR" sz="4000" b="1" smtClean="0">
                <a:solidFill>
                  <a:schemeClr val="bg1"/>
                </a:solidFill>
              </a:rPr>
              <a:t>21:23)</a:t>
            </a:r>
            <a:r>
              <a:rPr lang="en-US" altLang="ko-KR" sz="4000" b="1">
                <a:solidFill>
                  <a:schemeClr val="bg1"/>
                </a:solidFill>
              </a:rPr>
              <a:t/>
            </a:r>
            <a:br>
              <a:rPr lang="en-US" altLang="ko-KR" sz="4000" b="1">
                <a:solidFill>
                  <a:schemeClr val="bg1"/>
                </a:solidFill>
              </a:rPr>
            </a:br>
            <a:endParaRPr lang="en-US" altLang="ko-KR" sz="4000" b="1" dirty="0">
              <a:solidFill>
                <a:schemeClr val="bg1"/>
              </a:solidFill>
            </a:endParaRPr>
          </a:p>
        </p:txBody>
      </p:sp>
    </p:spTree>
    <p:extLst>
      <p:ext uri="{BB962C8B-B14F-4D97-AF65-F5344CB8AC3E}">
        <p14:creationId xmlns:p14="http://schemas.microsoft.com/office/powerpoint/2010/main" val="68854432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0000"/>
                </a:solidFill>
              </a:rPr>
              <a:t>Dunia </a:t>
            </a:r>
            <a:r>
              <a:rPr lang="en-US" altLang="ko-KR" sz="4000" b="1" smtClean="0">
                <a:solidFill>
                  <a:srgbClr val="FF0000"/>
                </a:solidFill>
              </a:rPr>
              <a:t>dalam Kejadian 1-3</a:t>
            </a:r>
            <a:r>
              <a:rPr lang="en-US" altLang="ko-KR" sz="4000" b="1" smtClean="0">
                <a:solidFill>
                  <a:schemeClr val="bg1"/>
                </a:solidFill>
              </a:rPr>
              <a:t/>
            </a:r>
            <a:br>
              <a:rPr lang="en-US" altLang="ko-KR" sz="4000" b="1" smtClean="0">
                <a:solidFill>
                  <a:schemeClr val="bg1"/>
                </a:solidFill>
              </a:rPr>
            </a:br>
            <a:r>
              <a:rPr lang="fi-FI" altLang="ko-KR" sz="4000" b="1" smtClean="0">
                <a:solidFill>
                  <a:srgbClr val="002060"/>
                </a:solidFill>
              </a:rPr>
              <a:t>Jika </a:t>
            </a:r>
            <a:r>
              <a:rPr lang="fi-FI" altLang="ko-KR" sz="4000" b="1">
                <a:solidFill>
                  <a:srgbClr val="002060"/>
                </a:solidFill>
              </a:rPr>
              <a:t>engkau memakannya, engkau pasti </a:t>
            </a:r>
            <a:r>
              <a:rPr lang="fi-FI" altLang="ko-KR" sz="4000" b="1" smtClean="0">
                <a:solidFill>
                  <a:srgbClr val="002060"/>
                </a:solidFill>
              </a:rPr>
              <a:t>mati (</a:t>
            </a:r>
            <a:r>
              <a:rPr lang="en-US" altLang="ko-KR" sz="4000" b="1" smtClean="0">
                <a:solidFill>
                  <a:srgbClr val="002060"/>
                </a:solidFill>
              </a:rPr>
              <a:t>Kejadian 2:17)</a:t>
            </a:r>
            <a:r>
              <a:rPr lang="en-US" altLang="ko-KR" sz="4000" b="1" smtClean="0">
                <a:solidFill>
                  <a:schemeClr val="bg1"/>
                </a:solidFill>
              </a:rPr>
              <a:t/>
            </a:r>
            <a:br>
              <a:rPr lang="en-US" altLang="ko-KR" sz="4000" b="1" smtClean="0">
                <a:solidFill>
                  <a:schemeClr val="bg1"/>
                </a:solidFill>
              </a:rPr>
            </a:br>
            <a:r>
              <a:rPr lang="en-US" altLang="ko-KR" sz="4000" b="1" smtClean="0">
                <a:solidFill>
                  <a:schemeClr val="bg1"/>
                </a:solidFill>
              </a:rPr>
              <a:t/>
            </a:r>
            <a:br>
              <a:rPr lang="en-US" altLang="ko-KR" sz="4000" b="1" smtClean="0">
                <a:solidFill>
                  <a:schemeClr val="bg1"/>
                </a:solidFill>
              </a:rPr>
            </a:br>
            <a:r>
              <a:rPr lang="en-US" altLang="ko-KR" sz="4000" b="1" smtClean="0">
                <a:solidFill>
                  <a:srgbClr val="FF0000"/>
                </a:solidFill>
              </a:rPr>
              <a:t>Dunia </a:t>
            </a:r>
            <a:r>
              <a:rPr lang="en-US" altLang="ko-KR" sz="4000" b="1">
                <a:solidFill>
                  <a:srgbClr val="FF0000"/>
                </a:solidFill>
              </a:rPr>
              <a:t>dalam Wahyu 20-22</a:t>
            </a:r>
            <a:r>
              <a:rPr lang="en-US" altLang="ko-KR" sz="4000" b="1">
                <a:solidFill>
                  <a:schemeClr val="bg1"/>
                </a:solidFill>
              </a:rPr>
              <a:t/>
            </a:r>
            <a:br>
              <a:rPr lang="en-US" altLang="ko-KR" sz="4000" b="1">
                <a:solidFill>
                  <a:schemeClr val="bg1"/>
                </a:solidFill>
              </a:rPr>
            </a:br>
            <a:r>
              <a:rPr lang="fi-FI" altLang="ko-KR" sz="4000" b="1">
                <a:solidFill>
                  <a:schemeClr val="bg1"/>
                </a:solidFill>
              </a:rPr>
              <a:t>Kematian akan tiada </a:t>
            </a:r>
            <a:r>
              <a:rPr lang="fi-FI" altLang="ko-KR" sz="4000" b="1" smtClean="0">
                <a:solidFill>
                  <a:schemeClr val="bg1"/>
                </a:solidFill>
              </a:rPr>
              <a:t>lagi </a:t>
            </a:r>
            <a:r>
              <a:rPr lang="en-US" altLang="ko-KR" sz="4000" b="1" smtClean="0">
                <a:solidFill>
                  <a:schemeClr val="bg1"/>
                </a:solidFill>
              </a:rPr>
              <a:t>(Wahyu 21:4)</a:t>
            </a:r>
            <a:r>
              <a:rPr lang="en-US" altLang="ko-KR" sz="4000" b="1">
                <a:solidFill>
                  <a:schemeClr val="bg1"/>
                </a:solidFill>
              </a:rPr>
              <a:t/>
            </a:r>
            <a:br>
              <a:rPr lang="en-US" altLang="ko-KR" sz="4000" b="1">
                <a:solidFill>
                  <a:schemeClr val="bg1"/>
                </a:solidFill>
              </a:rPr>
            </a:br>
            <a:endParaRPr lang="en-US" altLang="ko-KR" sz="4000" b="1" dirty="0">
              <a:solidFill>
                <a:schemeClr val="bg1"/>
              </a:solidFill>
            </a:endParaRPr>
          </a:p>
        </p:txBody>
      </p:sp>
    </p:spTree>
    <p:extLst>
      <p:ext uri="{BB962C8B-B14F-4D97-AF65-F5344CB8AC3E}">
        <p14:creationId xmlns:p14="http://schemas.microsoft.com/office/powerpoint/2010/main" val="268014553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0000"/>
                </a:solidFill>
              </a:rPr>
              <a:t>Dunia </a:t>
            </a:r>
            <a:r>
              <a:rPr lang="en-US" altLang="ko-KR" sz="4000" b="1" smtClean="0">
                <a:solidFill>
                  <a:srgbClr val="FF0000"/>
                </a:solidFill>
              </a:rPr>
              <a:t>dalam Kejadian 1-3</a:t>
            </a:r>
            <a:r>
              <a:rPr lang="en-US" altLang="ko-KR" sz="4000" b="1" smtClean="0">
                <a:solidFill>
                  <a:schemeClr val="bg1"/>
                </a:solidFill>
              </a:rPr>
              <a:t/>
            </a:r>
            <a:br>
              <a:rPr lang="en-US" altLang="ko-KR" sz="4000" b="1" smtClean="0">
                <a:solidFill>
                  <a:schemeClr val="bg1"/>
                </a:solidFill>
              </a:rPr>
            </a:br>
            <a:r>
              <a:rPr lang="fi-FI" altLang="ko-KR" sz="4000" b="1" smtClean="0">
                <a:solidFill>
                  <a:srgbClr val="002060"/>
                </a:solidFill>
              </a:rPr>
              <a:t>Ular </a:t>
            </a:r>
            <a:r>
              <a:rPr lang="fi-FI" altLang="ko-KR" sz="4000" b="1" smtClean="0">
                <a:solidFill>
                  <a:schemeClr val="bg1"/>
                </a:solidFill>
              </a:rPr>
              <a:t>(Si Iblis) </a:t>
            </a:r>
            <a:r>
              <a:rPr lang="fi-FI" altLang="ko-KR" sz="4000" b="1">
                <a:solidFill>
                  <a:srgbClr val="002060"/>
                </a:solidFill>
              </a:rPr>
              <a:t>ialah binatang yang paling </a:t>
            </a:r>
            <a:r>
              <a:rPr lang="fi-FI" altLang="ko-KR" sz="4000" b="1" smtClean="0">
                <a:solidFill>
                  <a:srgbClr val="002060"/>
                </a:solidFill>
              </a:rPr>
              <a:t>licik (</a:t>
            </a:r>
            <a:r>
              <a:rPr lang="en-US" altLang="ko-KR" sz="4000" b="1" smtClean="0">
                <a:solidFill>
                  <a:srgbClr val="002060"/>
                </a:solidFill>
              </a:rPr>
              <a:t>Kejadian 3:1)</a:t>
            </a:r>
            <a:r>
              <a:rPr lang="en-US" altLang="ko-KR" sz="4000" b="1" smtClean="0">
                <a:solidFill>
                  <a:schemeClr val="bg1"/>
                </a:solidFill>
              </a:rPr>
              <a:t/>
            </a:r>
            <a:br>
              <a:rPr lang="en-US" altLang="ko-KR" sz="4000" b="1" smtClean="0">
                <a:solidFill>
                  <a:schemeClr val="bg1"/>
                </a:solidFill>
              </a:rPr>
            </a:br>
            <a:r>
              <a:rPr lang="en-US" altLang="ko-KR" sz="4000" b="1" smtClean="0">
                <a:solidFill>
                  <a:schemeClr val="bg1"/>
                </a:solidFill>
              </a:rPr>
              <a:t/>
            </a:r>
            <a:br>
              <a:rPr lang="en-US" altLang="ko-KR" sz="4000" b="1" smtClean="0">
                <a:solidFill>
                  <a:schemeClr val="bg1"/>
                </a:solidFill>
              </a:rPr>
            </a:br>
            <a:r>
              <a:rPr lang="en-US" altLang="ko-KR" sz="4000" b="1" smtClean="0">
                <a:solidFill>
                  <a:srgbClr val="FF0000"/>
                </a:solidFill>
              </a:rPr>
              <a:t>Dunia </a:t>
            </a:r>
            <a:r>
              <a:rPr lang="en-US" altLang="ko-KR" sz="4000" b="1">
                <a:solidFill>
                  <a:srgbClr val="FF0000"/>
                </a:solidFill>
              </a:rPr>
              <a:t>dalam Wahyu 20-22</a:t>
            </a:r>
            <a:r>
              <a:rPr lang="en-US" altLang="ko-KR" sz="4000" b="1">
                <a:solidFill>
                  <a:schemeClr val="bg1"/>
                </a:solidFill>
              </a:rPr>
              <a:t/>
            </a:r>
            <a:br>
              <a:rPr lang="en-US" altLang="ko-KR" sz="4000" b="1">
                <a:solidFill>
                  <a:schemeClr val="bg1"/>
                </a:solidFill>
              </a:rPr>
            </a:br>
            <a:r>
              <a:rPr lang="fi-FI" altLang="ko-KR" sz="4000" b="1">
                <a:solidFill>
                  <a:schemeClr val="bg1"/>
                </a:solidFill>
              </a:rPr>
              <a:t>Iblis </a:t>
            </a:r>
            <a:r>
              <a:rPr lang="fi-FI" altLang="ko-KR" sz="4000" b="1" smtClean="0">
                <a:solidFill>
                  <a:schemeClr val="bg1"/>
                </a:solidFill>
              </a:rPr>
              <a:t>dibuang </a:t>
            </a:r>
            <a:r>
              <a:rPr lang="fi-FI" altLang="ko-KR" sz="4000" b="1">
                <a:solidFill>
                  <a:schemeClr val="bg1"/>
                </a:solidFill>
              </a:rPr>
              <a:t>ke dalam lautan api dan </a:t>
            </a:r>
            <a:r>
              <a:rPr lang="fi-FI" altLang="ko-KR" sz="4000" b="1" smtClean="0">
                <a:solidFill>
                  <a:schemeClr val="bg1"/>
                </a:solidFill>
              </a:rPr>
              <a:t>belerang </a:t>
            </a:r>
            <a:r>
              <a:rPr lang="en-US" altLang="ko-KR" sz="4000" b="1" smtClean="0">
                <a:solidFill>
                  <a:schemeClr val="bg1"/>
                </a:solidFill>
              </a:rPr>
              <a:t>(Wahyu 20:10)</a:t>
            </a:r>
            <a:r>
              <a:rPr lang="en-US" altLang="ko-KR" sz="4000" b="1">
                <a:solidFill>
                  <a:schemeClr val="bg1"/>
                </a:solidFill>
              </a:rPr>
              <a:t/>
            </a:r>
            <a:br>
              <a:rPr lang="en-US" altLang="ko-KR" sz="4000" b="1">
                <a:solidFill>
                  <a:schemeClr val="bg1"/>
                </a:solidFill>
              </a:rPr>
            </a:br>
            <a:endParaRPr lang="en-US" altLang="ko-KR" sz="4000" b="1" dirty="0">
              <a:solidFill>
                <a:schemeClr val="bg1"/>
              </a:solidFill>
            </a:endParaRPr>
          </a:p>
        </p:txBody>
      </p:sp>
    </p:spTree>
    <p:extLst>
      <p:ext uri="{BB962C8B-B14F-4D97-AF65-F5344CB8AC3E}">
        <p14:creationId xmlns:p14="http://schemas.microsoft.com/office/powerpoint/2010/main" val="337332444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0000"/>
                </a:solidFill>
              </a:rPr>
              <a:t>Dunia </a:t>
            </a:r>
            <a:r>
              <a:rPr lang="en-US" altLang="ko-KR" sz="4000" b="1" smtClean="0">
                <a:solidFill>
                  <a:srgbClr val="FF0000"/>
                </a:solidFill>
              </a:rPr>
              <a:t>dalam Kejadian 1-3</a:t>
            </a:r>
            <a:r>
              <a:rPr lang="en-US" altLang="ko-KR" sz="4000" b="1" smtClean="0">
                <a:solidFill>
                  <a:schemeClr val="bg1"/>
                </a:solidFill>
              </a:rPr>
              <a:t/>
            </a:r>
            <a:br>
              <a:rPr lang="en-US" altLang="ko-KR" sz="4000" b="1" smtClean="0">
                <a:solidFill>
                  <a:schemeClr val="bg1"/>
                </a:solidFill>
              </a:rPr>
            </a:br>
            <a:r>
              <a:rPr lang="fi-FI" altLang="ko-KR" sz="4000" b="1" smtClean="0">
                <a:solidFill>
                  <a:srgbClr val="002060"/>
                </a:solidFill>
              </a:rPr>
              <a:t>Mereka </a:t>
            </a:r>
            <a:r>
              <a:rPr lang="fi-FI" altLang="ko-KR" sz="4000" b="1">
                <a:solidFill>
                  <a:srgbClr val="002060"/>
                </a:solidFill>
              </a:rPr>
              <a:t>tahu, bahwa mereka </a:t>
            </a:r>
            <a:r>
              <a:rPr lang="fi-FI" altLang="ko-KR" sz="4000" b="1" smtClean="0">
                <a:solidFill>
                  <a:srgbClr val="002060"/>
                </a:solidFill>
              </a:rPr>
              <a:t>telanjang (</a:t>
            </a:r>
            <a:r>
              <a:rPr lang="en-US" altLang="ko-KR" sz="4000" b="1" smtClean="0">
                <a:solidFill>
                  <a:srgbClr val="002060"/>
                </a:solidFill>
              </a:rPr>
              <a:t>Kejadian 3:6-7)</a:t>
            </a:r>
            <a:r>
              <a:rPr lang="en-US" altLang="ko-KR" sz="4000" b="1" smtClean="0">
                <a:solidFill>
                  <a:schemeClr val="bg1"/>
                </a:solidFill>
              </a:rPr>
              <a:t/>
            </a:r>
            <a:br>
              <a:rPr lang="en-US" altLang="ko-KR" sz="4000" b="1" smtClean="0">
                <a:solidFill>
                  <a:schemeClr val="bg1"/>
                </a:solidFill>
              </a:rPr>
            </a:br>
            <a:r>
              <a:rPr lang="en-US" altLang="ko-KR" sz="4000" b="1" smtClean="0">
                <a:solidFill>
                  <a:schemeClr val="bg1"/>
                </a:solidFill>
              </a:rPr>
              <a:t/>
            </a:r>
            <a:br>
              <a:rPr lang="en-US" altLang="ko-KR" sz="4000" b="1" smtClean="0">
                <a:solidFill>
                  <a:schemeClr val="bg1"/>
                </a:solidFill>
              </a:rPr>
            </a:br>
            <a:r>
              <a:rPr lang="en-US" altLang="ko-KR" sz="4000" b="1" smtClean="0">
                <a:solidFill>
                  <a:srgbClr val="FF0000"/>
                </a:solidFill>
              </a:rPr>
              <a:t>Dunia </a:t>
            </a:r>
            <a:r>
              <a:rPr lang="en-US" altLang="ko-KR" sz="4000" b="1">
                <a:solidFill>
                  <a:srgbClr val="FF0000"/>
                </a:solidFill>
              </a:rPr>
              <a:t>dalam Wahyu 20-22</a:t>
            </a:r>
            <a:r>
              <a:rPr lang="en-US" altLang="ko-KR" sz="4000" b="1">
                <a:solidFill>
                  <a:schemeClr val="bg1"/>
                </a:solidFill>
              </a:rPr>
              <a:t/>
            </a:r>
            <a:br>
              <a:rPr lang="en-US" altLang="ko-KR" sz="4000" b="1">
                <a:solidFill>
                  <a:schemeClr val="bg1"/>
                </a:solidFill>
              </a:rPr>
            </a:br>
            <a:r>
              <a:rPr lang="fi-FI" altLang="ko-KR" sz="4000" b="1" smtClean="0">
                <a:solidFill>
                  <a:schemeClr val="bg1"/>
                </a:solidFill>
              </a:rPr>
              <a:t>Tidak </a:t>
            </a:r>
            <a:r>
              <a:rPr lang="fi-FI" altLang="ko-KR" sz="4000" b="1">
                <a:solidFill>
                  <a:schemeClr val="bg1"/>
                </a:solidFill>
              </a:rPr>
              <a:t>akan masuk ke dalamnya </a:t>
            </a:r>
            <a:r>
              <a:rPr lang="fi-FI" altLang="ko-KR" sz="4000" b="1">
                <a:solidFill>
                  <a:srgbClr val="FF0000"/>
                </a:solidFill>
              </a:rPr>
              <a:t>sesuatu yang </a:t>
            </a:r>
            <a:r>
              <a:rPr lang="fi-FI" altLang="ko-KR" sz="4000" b="1" smtClean="0">
                <a:solidFill>
                  <a:srgbClr val="FF0000"/>
                </a:solidFill>
              </a:rPr>
              <a:t>najis</a:t>
            </a:r>
            <a:r>
              <a:rPr lang="fi-FI" altLang="ko-KR" sz="4000" b="1" smtClean="0">
                <a:solidFill>
                  <a:schemeClr val="bg1"/>
                </a:solidFill>
              </a:rPr>
              <a:t> </a:t>
            </a:r>
            <a:r>
              <a:rPr lang="en-US" altLang="ko-KR" sz="4000" b="1" smtClean="0">
                <a:solidFill>
                  <a:schemeClr val="bg1"/>
                </a:solidFill>
              </a:rPr>
              <a:t>(Wahyu 21:27)</a:t>
            </a:r>
            <a:r>
              <a:rPr lang="en-US" altLang="ko-KR" sz="4000" b="1">
                <a:solidFill>
                  <a:schemeClr val="bg1"/>
                </a:solidFill>
              </a:rPr>
              <a:t/>
            </a:r>
            <a:br>
              <a:rPr lang="en-US" altLang="ko-KR" sz="4000" b="1">
                <a:solidFill>
                  <a:schemeClr val="bg1"/>
                </a:solidFill>
              </a:rPr>
            </a:br>
            <a:endParaRPr lang="en-US" altLang="ko-KR" sz="4000" b="1" dirty="0">
              <a:solidFill>
                <a:schemeClr val="bg1"/>
              </a:solidFill>
            </a:endParaRPr>
          </a:p>
        </p:txBody>
      </p:sp>
    </p:spTree>
    <p:extLst>
      <p:ext uri="{BB962C8B-B14F-4D97-AF65-F5344CB8AC3E}">
        <p14:creationId xmlns:p14="http://schemas.microsoft.com/office/powerpoint/2010/main" val="77817624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0000"/>
                </a:solidFill>
              </a:rPr>
              <a:t>Dunia </a:t>
            </a:r>
            <a:r>
              <a:rPr lang="en-US" altLang="ko-KR" sz="4000" b="1" smtClean="0">
                <a:solidFill>
                  <a:srgbClr val="FF0000"/>
                </a:solidFill>
              </a:rPr>
              <a:t>dalam Kejadian 1-3</a:t>
            </a:r>
            <a:r>
              <a:rPr lang="en-US" altLang="ko-KR" sz="4000" b="1" smtClean="0">
                <a:solidFill>
                  <a:schemeClr val="bg1"/>
                </a:solidFill>
              </a:rPr>
              <a:t/>
            </a:r>
            <a:br>
              <a:rPr lang="en-US" altLang="ko-KR" sz="4000" b="1" smtClean="0">
                <a:solidFill>
                  <a:schemeClr val="bg1"/>
                </a:solidFill>
              </a:rPr>
            </a:br>
            <a:r>
              <a:rPr lang="fi-FI" altLang="ko-KR" sz="4000" b="1">
                <a:solidFill>
                  <a:srgbClr val="002060"/>
                </a:solidFill>
              </a:rPr>
              <a:t>Di manakah engkau</a:t>
            </a:r>
            <a:r>
              <a:rPr lang="fi-FI" altLang="ko-KR" sz="4000" b="1" smtClean="0">
                <a:solidFill>
                  <a:srgbClr val="002060"/>
                </a:solidFill>
              </a:rPr>
              <a:t>? (</a:t>
            </a:r>
            <a:r>
              <a:rPr lang="en-US" altLang="ko-KR" sz="4000" b="1" smtClean="0">
                <a:solidFill>
                  <a:srgbClr val="002060"/>
                </a:solidFill>
              </a:rPr>
              <a:t>Kejadian 3:8-10)</a:t>
            </a:r>
            <a:r>
              <a:rPr lang="en-US" altLang="ko-KR" sz="4000" b="1" smtClean="0">
                <a:solidFill>
                  <a:schemeClr val="bg1"/>
                </a:solidFill>
              </a:rPr>
              <a:t/>
            </a:r>
            <a:br>
              <a:rPr lang="en-US" altLang="ko-KR" sz="4000" b="1" smtClean="0">
                <a:solidFill>
                  <a:schemeClr val="bg1"/>
                </a:solidFill>
              </a:rPr>
            </a:br>
            <a:r>
              <a:rPr lang="en-US" altLang="ko-KR" sz="4000" b="1" smtClean="0">
                <a:solidFill>
                  <a:schemeClr val="bg1"/>
                </a:solidFill>
              </a:rPr>
              <a:t/>
            </a:r>
            <a:br>
              <a:rPr lang="en-US" altLang="ko-KR" sz="4000" b="1" smtClean="0">
                <a:solidFill>
                  <a:schemeClr val="bg1"/>
                </a:solidFill>
              </a:rPr>
            </a:br>
            <a:r>
              <a:rPr lang="en-US" altLang="ko-KR" sz="4000" b="1" smtClean="0">
                <a:solidFill>
                  <a:schemeClr val="bg1"/>
                </a:solidFill>
              </a:rPr>
              <a:t/>
            </a:r>
            <a:br>
              <a:rPr lang="en-US" altLang="ko-KR" sz="4000" b="1" smtClean="0">
                <a:solidFill>
                  <a:schemeClr val="bg1"/>
                </a:solidFill>
              </a:rPr>
            </a:br>
            <a:r>
              <a:rPr lang="en-US" altLang="ko-KR" sz="4000" b="1" smtClean="0">
                <a:solidFill>
                  <a:srgbClr val="FF0000"/>
                </a:solidFill>
              </a:rPr>
              <a:t>Dunia </a:t>
            </a:r>
            <a:r>
              <a:rPr lang="en-US" altLang="ko-KR" sz="4000" b="1">
                <a:solidFill>
                  <a:srgbClr val="FF0000"/>
                </a:solidFill>
              </a:rPr>
              <a:t>dalam Wahyu 20-22</a:t>
            </a:r>
            <a:r>
              <a:rPr lang="en-US" altLang="ko-KR" sz="4000" b="1">
                <a:solidFill>
                  <a:schemeClr val="bg1"/>
                </a:solidFill>
              </a:rPr>
              <a:t/>
            </a:r>
            <a:br>
              <a:rPr lang="en-US" altLang="ko-KR" sz="4000" b="1">
                <a:solidFill>
                  <a:schemeClr val="bg1"/>
                </a:solidFill>
              </a:rPr>
            </a:br>
            <a:r>
              <a:rPr lang="it-IT" altLang="ko-KR" sz="4000" b="1">
                <a:solidFill>
                  <a:schemeClr val="bg1"/>
                </a:solidFill>
              </a:rPr>
              <a:t>Allah ada di tengah-tengah </a:t>
            </a:r>
            <a:r>
              <a:rPr lang="it-IT" altLang="ko-KR" sz="4000" b="1" smtClean="0">
                <a:solidFill>
                  <a:schemeClr val="bg1"/>
                </a:solidFill>
              </a:rPr>
              <a:t>manusia </a:t>
            </a:r>
            <a:r>
              <a:rPr lang="en-US" altLang="ko-KR" sz="4000" b="1" smtClean="0">
                <a:solidFill>
                  <a:schemeClr val="bg1"/>
                </a:solidFill>
              </a:rPr>
              <a:t>(Wahyu 21:3)</a:t>
            </a:r>
            <a:r>
              <a:rPr lang="en-US" altLang="ko-KR" sz="4000" b="1">
                <a:solidFill>
                  <a:schemeClr val="bg1"/>
                </a:solidFill>
              </a:rPr>
              <a:t/>
            </a:r>
            <a:br>
              <a:rPr lang="en-US" altLang="ko-KR" sz="4000" b="1">
                <a:solidFill>
                  <a:schemeClr val="bg1"/>
                </a:solidFill>
              </a:rPr>
            </a:br>
            <a:endParaRPr lang="en-US" altLang="ko-KR" sz="4000" b="1" dirty="0">
              <a:solidFill>
                <a:schemeClr val="bg1"/>
              </a:solidFill>
            </a:endParaRPr>
          </a:p>
        </p:txBody>
      </p:sp>
    </p:spTree>
    <p:extLst>
      <p:ext uri="{BB962C8B-B14F-4D97-AF65-F5344CB8AC3E}">
        <p14:creationId xmlns:p14="http://schemas.microsoft.com/office/powerpoint/2010/main" val="66339585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0000"/>
                </a:solidFill>
              </a:rPr>
              <a:t>Dunia </a:t>
            </a:r>
            <a:r>
              <a:rPr lang="en-US" altLang="ko-KR" sz="4000" b="1" smtClean="0">
                <a:solidFill>
                  <a:srgbClr val="FF0000"/>
                </a:solidFill>
              </a:rPr>
              <a:t>dalam Kejadian 1-3</a:t>
            </a:r>
            <a:r>
              <a:rPr lang="en-US" altLang="ko-KR" sz="4000" b="1" smtClean="0">
                <a:solidFill>
                  <a:schemeClr val="bg1"/>
                </a:solidFill>
              </a:rPr>
              <a:t/>
            </a:r>
            <a:br>
              <a:rPr lang="en-US" altLang="ko-KR" sz="4000" b="1" smtClean="0">
                <a:solidFill>
                  <a:schemeClr val="bg1"/>
                </a:solidFill>
              </a:rPr>
            </a:br>
            <a:r>
              <a:rPr lang="fi-FI" altLang="ko-KR" sz="4000" b="1">
                <a:solidFill>
                  <a:srgbClr val="002060"/>
                </a:solidFill>
              </a:rPr>
              <a:t>Ular itu yang memperdayakan </a:t>
            </a:r>
            <a:r>
              <a:rPr lang="fi-FI" altLang="ko-KR" sz="4000" b="1" smtClean="0">
                <a:solidFill>
                  <a:srgbClr val="002060"/>
                </a:solidFill>
              </a:rPr>
              <a:t>(menguasai) aku</a:t>
            </a:r>
            <a:r>
              <a:rPr lang="fi-FI" altLang="ko-KR" sz="4000" b="1">
                <a:solidFill>
                  <a:srgbClr val="002060"/>
                </a:solidFill>
              </a:rPr>
              <a:t>, maka </a:t>
            </a:r>
            <a:r>
              <a:rPr lang="fi-FI" altLang="ko-KR" sz="4000" b="1" smtClean="0">
                <a:solidFill>
                  <a:srgbClr val="002060"/>
                </a:solidFill>
              </a:rPr>
              <a:t>kumakan (</a:t>
            </a:r>
            <a:r>
              <a:rPr lang="en-US" altLang="ko-KR" sz="4000" b="1" smtClean="0">
                <a:solidFill>
                  <a:srgbClr val="002060"/>
                </a:solidFill>
              </a:rPr>
              <a:t>Kejadian 3:13)</a:t>
            </a:r>
            <a:r>
              <a:rPr lang="en-US" altLang="ko-KR" sz="4000" b="1" smtClean="0">
                <a:solidFill>
                  <a:schemeClr val="bg1"/>
                </a:solidFill>
              </a:rPr>
              <a:t/>
            </a:r>
            <a:br>
              <a:rPr lang="en-US" altLang="ko-KR" sz="4000" b="1" smtClean="0">
                <a:solidFill>
                  <a:schemeClr val="bg1"/>
                </a:solidFill>
              </a:rPr>
            </a:br>
            <a:r>
              <a:rPr lang="en-US" altLang="ko-KR" sz="4000" b="1" smtClean="0">
                <a:solidFill>
                  <a:srgbClr val="FF0000"/>
                </a:solidFill>
              </a:rPr>
              <a:t>Dunia </a:t>
            </a:r>
            <a:r>
              <a:rPr lang="en-US" altLang="ko-KR" sz="4000" b="1">
                <a:solidFill>
                  <a:srgbClr val="FF0000"/>
                </a:solidFill>
              </a:rPr>
              <a:t>dalam Wahyu 20-22</a:t>
            </a:r>
            <a:r>
              <a:rPr lang="en-US" altLang="ko-KR" sz="4000" b="1">
                <a:solidFill>
                  <a:schemeClr val="bg1"/>
                </a:solidFill>
              </a:rPr>
              <a:t/>
            </a:r>
            <a:br>
              <a:rPr lang="en-US" altLang="ko-KR" sz="4000" b="1">
                <a:solidFill>
                  <a:schemeClr val="bg1"/>
                </a:solidFill>
              </a:rPr>
            </a:br>
            <a:r>
              <a:rPr lang="it-IT" altLang="ko-KR" sz="4000" b="1">
                <a:solidFill>
                  <a:schemeClr val="bg1"/>
                </a:solidFill>
              </a:rPr>
              <a:t>Takhta Allah dan takhta Anak Domba akan ada di </a:t>
            </a:r>
            <a:r>
              <a:rPr lang="it-IT" altLang="ko-KR" sz="4000" b="1" smtClean="0">
                <a:solidFill>
                  <a:schemeClr val="bg1"/>
                </a:solidFill>
              </a:rPr>
              <a:t>dalamnya </a:t>
            </a:r>
            <a:r>
              <a:rPr lang="en-US" altLang="ko-KR" sz="4000" b="1" smtClean="0">
                <a:solidFill>
                  <a:schemeClr val="bg1"/>
                </a:solidFill>
              </a:rPr>
              <a:t>(Wahyu 22:3)</a:t>
            </a:r>
            <a:r>
              <a:rPr lang="en-US" altLang="ko-KR" sz="4000" b="1">
                <a:solidFill>
                  <a:schemeClr val="bg1"/>
                </a:solidFill>
              </a:rPr>
              <a:t/>
            </a:r>
            <a:br>
              <a:rPr lang="en-US" altLang="ko-KR" sz="4000" b="1">
                <a:solidFill>
                  <a:schemeClr val="bg1"/>
                </a:solidFill>
              </a:rPr>
            </a:br>
            <a:endParaRPr lang="en-US" altLang="ko-KR" sz="4000" b="1" dirty="0">
              <a:solidFill>
                <a:schemeClr val="bg1"/>
              </a:solidFill>
            </a:endParaRPr>
          </a:p>
        </p:txBody>
      </p:sp>
    </p:spTree>
    <p:extLst>
      <p:ext uri="{BB962C8B-B14F-4D97-AF65-F5344CB8AC3E}">
        <p14:creationId xmlns:p14="http://schemas.microsoft.com/office/powerpoint/2010/main" val="100539931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0000"/>
                </a:solidFill>
              </a:rPr>
              <a:t>Dunia </a:t>
            </a:r>
            <a:r>
              <a:rPr lang="en-US" altLang="ko-KR" sz="4000" b="1" smtClean="0">
                <a:solidFill>
                  <a:srgbClr val="FF0000"/>
                </a:solidFill>
              </a:rPr>
              <a:t>dalam Kejadian 1-3</a:t>
            </a:r>
            <a:r>
              <a:rPr lang="en-US" altLang="ko-KR" sz="4000" b="1" smtClean="0">
                <a:solidFill>
                  <a:schemeClr val="bg1"/>
                </a:solidFill>
              </a:rPr>
              <a:t/>
            </a:r>
            <a:br>
              <a:rPr lang="en-US" altLang="ko-KR" sz="4000" b="1" smtClean="0">
                <a:solidFill>
                  <a:schemeClr val="bg1"/>
                </a:solidFill>
              </a:rPr>
            </a:br>
            <a:r>
              <a:rPr lang="fi-FI" altLang="ko-KR" sz="3600" b="1">
                <a:solidFill>
                  <a:srgbClr val="002060"/>
                </a:solidFill>
              </a:rPr>
              <a:t>Susah payahmu waktu mengandung akan Kubuat sangat </a:t>
            </a:r>
            <a:r>
              <a:rPr lang="fi-FI" altLang="ko-KR" sz="3600" b="1" smtClean="0">
                <a:solidFill>
                  <a:srgbClr val="002060"/>
                </a:solidFill>
              </a:rPr>
              <a:t>banyak (</a:t>
            </a:r>
            <a:r>
              <a:rPr lang="en-US" altLang="ko-KR" sz="3600" b="1" smtClean="0">
                <a:solidFill>
                  <a:srgbClr val="002060"/>
                </a:solidFill>
              </a:rPr>
              <a:t>Kejadian 3:16)</a:t>
            </a:r>
            <a:r>
              <a:rPr lang="en-US" altLang="ko-KR" sz="3600" b="1" smtClean="0">
                <a:solidFill>
                  <a:schemeClr val="bg1"/>
                </a:solidFill>
              </a:rPr>
              <a:t/>
            </a:r>
            <a:br>
              <a:rPr lang="en-US" altLang="ko-KR" sz="3600" b="1" smtClean="0">
                <a:solidFill>
                  <a:schemeClr val="bg1"/>
                </a:solidFill>
              </a:rPr>
            </a:br>
            <a:r>
              <a:rPr lang="en-US" altLang="ko-KR" sz="4000" b="1" smtClean="0">
                <a:solidFill>
                  <a:srgbClr val="FF0000"/>
                </a:solidFill>
              </a:rPr>
              <a:t>Dunia </a:t>
            </a:r>
            <a:r>
              <a:rPr lang="en-US" altLang="ko-KR" sz="4000" b="1">
                <a:solidFill>
                  <a:srgbClr val="FF0000"/>
                </a:solidFill>
              </a:rPr>
              <a:t>dalam Wahyu 20-22</a:t>
            </a:r>
            <a:r>
              <a:rPr lang="en-US" altLang="ko-KR" sz="4000" b="1">
                <a:solidFill>
                  <a:schemeClr val="bg1"/>
                </a:solidFill>
              </a:rPr>
              <a:t/>
            </a:r>
            <a:br>
              <a:rPr lang="en-US" altLang="ko-KR" sz="4000" b="1">
                <a:solidFill>
                  <a:schemeClr val="bg1"/>
                </a:solidFill>
              </a:rPr>
            </a:br>
            <a:r>
              <a:rPr lang="sv-SE" altLang="ko-KR" sz="3600" b="1">
                <a:solidFill>
                  <a:schemeClr val="bg1"/>
                </a:solidFill>
              </a:rPr>
              <a:t>Ia akan menghapus segala air mata dari mata mereka, dan maut tidak akan ada lagi; tidak akan ada lagi perkabungan, atau ratap tangis, atau </a:t>
            </a:r>
            <a:r>
              <a:rPr lang="sv-SE" altLang="ko-KR" sz="3600" b="1" smtClean="0">
                <a:solidFill>
                  <a:schemeClr val="bg1"/>
                </a:solidFill>
              </a:rPr>
              <a:t>dukacita </a:t>
            </a:r>
            <a:r>
              <a:rPr lang="en-US" altLang="ko-KR" sz="3600" b="1" smtClean="0">
                <a:solidFill>
                  <a:schemeClr val="bg1"/>
                </a:solidFill>
              </a:rPr>
              <a:t>(Wahyu 21:4)</a:t>
            </a:r>
            <a:endParaRPr lang="en-US" altLang="ko-KR" sz="3600" b="1" dirty="0">
              <a:solidFill>
                <a:schemeClr val="bg1"/>
              </a:solidFill>
            </a:endParaRPr>
          </a:p>
        </p:txBody>
      </p:sp>
    </p:spTree>
    <p:extLst>
      <p:ext uri="{BB962C8B-B14F-4D97-AF65-F5344CB8AC3E}">
        <p14:creationId xmlns:p14="http://schemas.microsoft.com/office/powerpoint/2010/main" val="207737920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0000"/>
                </a:solidFill>
              </a:rPr>
              <a:t>Dunia </a:t>
            </a:r>
            <a:r>
              <a:rPr lang="en-US" altLang="ko-KR" sz="4000" b="1" smtClean="0">
                <a:solidFill>
                  <a:srgbClr val="FF0000"/>
                </a:solidFill>
              </a:rPr>
              <a:t>dalam Kejadian 1-3</a:t>
            </a:r>
            <a:r>
              <a:rPr lang="en-US" altLang="ko-KR" sz="4000" b="1" smtClean="0">
                <a:solidFill>
                  <a:schemeClr val="bg1"/>
                </a:solidFill>
              </a:rPr>
              <a:t/>
            </a:r>
            <a:br>
              <a:rPr lang="en-US" altLang="ko-KR" sz="4000" b="1" smtClean="0">
                <a:solidFill>
                  <a:schemeClr val="bg1"/>
                </a:solidFill>
              </a:rPr>
            </a:br>
            <a:r>
              <a:rPr lang="fi-FI" altLang="ko-KR" sz="4000" b="1" smtClean="0">
                <a:solidFill>
                  <a:srgbClr val="002060"/>
                </a:solidFill>
              </a:rPr>
              <a:t>Terkutuklah </a:t>
            </a:r>
            <a:r>
              <a:rPr lang="fi-FI" altLang="ko-KR" sz="4000" b="1">
                <a:solidFill>
                  <a:srgbClr val="002060"/>
                </a:solidFill>
              </a:rPr>
              <a:t>tanah karena </a:t>
            </a:r>
            <a:r>
              <a:rPr lang="fi-FI" altLang="ko-KR" sz="4000" b="1" smtClean="0">
                <a:solidFill>
                  <a:srgbClr val="002060"/>
                </a:solidFill>
              </a:rPr>
              <a:t>engkau (</a:t>
            </a:r>
            <a:r>
              <a:rPr lang="en-US" altLang="ko-KR" sz="4000" b="1" smtClean="0">
                <a:solidFill>
                  <a:srgbClr val="002060"/>
                </a:solidFill>
              </a:rPr>
              <a:t>Kejadian 3:17)</a:t>
            </a:r>
            <a:br>
              <a:rPr lang="en-US" altLang="ko-KR" sz="4000" b="1" smtClean="0">
                <a:solidFill>
                  <a:srgbClr val="002060"/>
                </a:solidFill>
              </a:rPr>
            </a:br>
            <a:r>
              <a:rPr lang="en-US" altLang="ko-KR" sz="3600" b="1" smtClean="0">
                <a:solidFill>
                  <a:schemeClr val="bg1"/>
                </a:solidFill>
              </a:rPr>
              <a:t/>
            </a:r>
            <a:br>
              <a:rPr lang="en-US" altLang="ko-KR" sz="3600" b="1" smtClean="0">
                <a:solidFill>
                  <a:schemeClr val="bg1"/>
                </a:solidFill>
              </a:rPr>
            </a:br>
            <a:r>
              <a:rPr lang="en-US" altLang="ko-KR" sz="4000" b="1" smtClean="0">
                <a:solidFill>
                  <a:srgbClr val="FF0000"/>
                </a:solidFill>
              </a:rPr>
              <a:t>Dunia </a:t>
            </a:r>
            <a:r>
              <a:rPr lang="en-US" altLang="ko-KR" sz="4000" b="1">
                <a:solidFill>
                  <a:srgbClr val="FF0000"/>
                </a:solidFill>
              </a:rPr>
              <a:t>dalam Wahyu 20-22</a:t>
            </a:r>
            <a:r>
              <a:rPr lang="en-US" altLang="ko-KR" sz="4000" b="1">
                <a:solidFill>
                  <a:schemeClr val="bg1"/>
                </a:solidFill>
              </a:rPr>
              <a:t/>
            </a:r>
            <a:br>
              <a:rPr lang="en-US" altLang="ko-KR" sz="4000" b="1">
                <a:solidFill>
                  <a:schemeClr val="bg1"/>
                </a:solidFill>
              </a:rPr>
            </a:br>
            <a:r>
              <a:rPr lang="sv-SE" altLang="ko-KR" sz="4000" b="1" smtClean="0">
                <a:solidFill>
                  <a:schemeClr val="bg1"/>
                </a:solidFill>
              </a:rPr>
              <a:t>Tidak </a:t>
            </a:r>
            <a:r>
              <a:rPr lang="sv-SE" altLang="ko-KR" sz="4000" b="1">
                <a:solidFill>
                  <a:schemeClr val="bg1"/>
                </a:solidFill>
              </a:rPr>
              <a:t>akan ada lagi </a:t>
            </a:r>
            <a:r>
              <a:rPr lang="sv-SE" altLang="ko-KR" sz="4000" b="1" smtClean="0">
                <a:solidFill>
                  <a:schemeClr val="bg1"/>
                </a:solidFill>
              </a:rPr>
              <a:t>laknat </a:t>
            </a:r>
            <a:r>
              <a:rPr lang="en-US" altLang="ko-KR" sz="4000" b="1" smtClean="0">
                <a:solidFill>
                  <a:schemeClr val="bg1"/>
                </a:solidFill>
              </a:rPr>
              <a:t>(Wahyu 22:3)</a:t>
            </a:r>
            <a:endParaRPr lang="en-US" altLang="ko-KR" sz="4000" b="1" dirty="0">
              <a:solidFill>
                <a:schemeClr val="bg1"/>
              </a:solidFill>
            </a:endParaRPr>
          </a:p>
        </p:txBody>
      </p:sp>
    </p:spTree>
    <p:extLst>
      <p:ext uri="{BB962C8B-B14F-4D97-AF65-F5344CB8AC3E}">
        <p14:creationId xmlns:p14="http://schemas.microsoft.com/office/powerpoint/2010/main" val="334458712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0000"/>
                </a:solidFill>
              </a:rPr>
              <a:t>Dunia </a:t>
            </a:r>
            <a:r>
              <a:rPr lang="en-US" altLang="ko-KR" sz="4000" b="1" smtClean="0">
                <a:solidFill>
                  <a:srgbClr val="FF0000"/>
                </a:solidFill>
              </a:rPr>
              <a:t>dalam Kejadian 1-3</a:t>
            </a:r>
            <a:r>
              <a:rPr lang="en-US" altLang="ko-KR" sz="4000" b="1" smtClean="0">
                <a:solidFill>
                  <a:schemeClr val="bg1"/>
                </a:solidFill>
              </a:rPr>
              <a:t/>
            </a:r>
            <a:br>
              <a:rPr lang="en-US" altLang="ko-KR" sz="4000" b="1" smtClean="0">
                <a:solidFill>
                  <a:schemeClr val="bg1"/>
                </a:solidFill>
              </a:rPr>
            </a:br>
            <a:r>
              <a:rPr lang="it-IT" altLang="ko-KR" sz="4000" b="1" smtClean="0">
                <a:solidFill>
                  <a:srgbClr val="002060"/>
                </a:solidFill>
              </a:rPr>
              <a:t>Engkau </a:t>
            </a:r>
            <a:r>
              <a:rPr lang="it-IT" altLang="ko-KR" sz="4000" b="1">
                <a:solidFill>
                  <a:srgbClr val="002060"/>
                </a:solidFill>
              </a:rPr>
              <a:t>kembali lagi menjadi </a:t>
            </a:r>
            <a:r>
              <a:rPr lang="it-IT" altLang="ko-KR" sz="4000" b="1" smtClean="0">
                <a:solidFill>
                  <a:srgbClr val="002060"/>
                </a:solidFill>
              </a:rPr>
              <a:t>tanah </a:t>
            </a:r>
            <a:r>
              <a:rPr lang="fi-FI" altLang="ko-KR" sz="4000" b="1" smtClean="0">
                <a:solidFill>
                  <a:srgbClr val="002060"/>
                </a:solidFill>
              </a:rPr>
              <a:t>(</a:t>
            </a:r>
            <a:r>
              <a:rPr lang="en-US" altLang="ko-KR" sz="4000" b="1" smtClean="0">
                <a:solidFill>
                  <a:srgbClr val="002060"/>
                </a:solidFill>
              </a:rPr>
              <a:t>Kejadian 3:19)</a:t>
            </a:r>
            <a:br>
              <a:rPr lang="en-US" altLang="ko-KR" sz="4000" b="1" smtClean="0">
                <a:solidFill>
                  <a:srgbClr val="002060"/>
                </a:solidFill>
              </a:rPr>
            </a:br>
            <a:r>
              <a:rPr lang="en-US" altLang="ko-KR" sz="3600" b="1" smtClean="0">
                <a:solidFill>
                  <a:schemeClr val="bg1"/>
                </a:solidFill>
              </a:rPr>
              <a:t/>
            </a:r>
            <a:br>
              <a:rPr lang="en-US" altLang="ko-KR" sz="3600" b="1" smtClean="0">
                <a:solidFill>
                  <a:schemeClr val="bg1"/>
                </a:solidFill>
              </a:rPr>
            </a:br>
            <a:r>
              <a:rPr lang="en-US" altLang="ko-KR" sz="4000" b="1" smtClean="0">
                <a:solidFill>
                  <a:srgbClr val="FF0000"/>
                </a:solidFill>
              </a:rPr>
              <a:t>Dunia </a:t>
            </a:r>
            <a:r>
              <a:rPr lang="en-US" altLang="ko-KR" sz="4000" b="1">
                <a:solidFill>
                  <a:srgbClr val="FF0000"/>
                </a:solidFill>
              </a:rPr>
              <a:t>dalam Wahyu 20-22</a:t>
            </a:r>
            <a:r>
              <a:rPr lang="en-US" altLang="ko-KR" sz="4000" b="1">
                <a:solidFill>
                  <a:schemeClr val="bg1"/>
                </a:solidFill>
              </a:rPr>
              <a:t/>
            </a:r>
            <a:br>
              <a:rPr lang="en-US" altLang="ko-KR" sz="4000" b="1">
                <a:solidFill>
                  <a:schemeClr val="bg1"/>
                </a:solidFill>
              </a:rPr>
            </a:br>
            <a:r>
              <a:rPr lang="fi-FI" altLang="ko-KR" sz="4000" b="1" smtClean="0">
                <a:solidFill>
                  <a:schemeClr val="bg1"/>
                </a:solidFill>
              </a:rPr>
              <a:t>Mereka </a:t>
            </a:r>
            <a:r>
              <a:rPr lang="fi-FI" altLang="ko-KR" sz="4000" b="1">
                <a:solidFill>
                  <a:schemeClr val="bg1"/>
                </a:solidFill>
              </a:rPr>
              <a:t>akan memerintah sebagai raja sampai </a:t>
            </a:r>
            <a:r>
              <a:rPr lang="fi-FI" altLang="ko-KR" sz="4000" b="1" smtClean="0">
                <a:solidFill>
                  <a:schemeClr val="bg1"/>
                </a:solidFill>
              </a:rPr>
              <a:t>selama-lamanya </a:t>
            </a:r>
            <a:r>
              <a:rPr lang="en-US" altLang="ko-KR" sz="4000" b="1" smtClean="0">
                <a:solidFill>
                  <a:schemeClr val="bg1"/>
                </a:solidFill>
              </a:rPr>
              <a:t>(Wahyu 22:5)</a:t>
            </a:r>
            <a:endParaRPr lang="en-US" altLang="ko-KR" sz="4000" b="1" dirty="0">
              <a:solidFill>
                <a:schemeClr val="bg1"/>
              </a:solidFill>
            </a:endParaRPr>
          </a:p>
        </p:txBody>
      </p:sp>
    </p:spTree>
    <p:extLst>
      <p:ext uri="{BB962C8B-B14F-4D97-AF65-F5344CB8AC3E}">
        <p14:creationId xmlns:p14="http://schemas.microsoft.com/office/powerpoint/2010/main" val="425529356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0000"/>
                </a:solidFill>
              </a:rPr>
              <a:t>Dunia </a:t>
            </a:r>
            <a:r>
              <a:rPr lang="en-US" altLang="ko-KR" sz="4000" b="1" smtClean="0">
                <a:solidFill>
                  <a:srgbClr val="FF0000"/>
                </a:solidFill>
              </a:rPr>
              <a:t>dalam Kejadian 1-3</a:t>
            </a:r>
            <a:r>
              <a:rPr lang="en-US" altLang="ko-KR" sz="4000" b="1" smtClean="0">
                <a:solidFill>
                  <a:schemeClr val="bg1"/>
                </a:solidFill>
              </a:rPr>
              <a:t/>
            </a:r>
            <a:br>
              <a:rPr lang="en-US" altLang="ko-KR" sz="4000" b="1" smtClean="0">
                <a:solidFill>
                  <a:schemeClr val="bg1"/>
                </a:solidFill>
              </a:rPr>
            </a:br>
            <a:r>
              <a:rPr lang="it-IT" altLang="ko-KR" sz="4000" b="1" smtClean="0">
                <a:solidFill>
                  <a:srgbClr val="002060"/>
                </a:solidFill>
              </a:rPr>
              <a:t>Engkau </a:t>
            </a:r>
            <a:r>
              <a:rPr lang="it-IT" altLang="ko-KR" sz="4000" b="1">
                <a:solidFill>
                  <a:srgbClr val="002060"/>
                </a:solidFill>
              </a:rPr>
              <a:t>kembali lagi menjadi </a:t>
            </a:r>
            <a:r>
              <a:rPr lang="it-IT" altLang="ko-KR" sz="4000" b="1" smtClean="0">
                <a:solidFill>
                  <a:srgbClr val="002060"/>
                </a:solidFill>
              </a:rPr>
              <a:t>tanah </a:t>
            </a:r>
            <a:r>
              <a:rPr lang="fi-FI" altLang="ko-KR" sz="4000" b="1" smtClean="0">
                <a:solidFill>
                  <a:srgbClr val="002060"/>
                </a:solidFill>
              </a:rPr>
              <a:t>(</a:t>
            </a:r>
            <a:r>
              <a:rPr lang="en-US" altLang="ko-KR" sz="4000" b="1" smtClean="0">
                <a:solidFill>
                  <a:srgbClr val="002060"/>
                </a:solidFill>
              </a:rPr>
              <a:t>Kejadian 3:19)</a:t>
            </a:r>
            <a:br>
              <a:rPr lang="en-US" altLang="ko-KR" sz="4000" b="1" smtClean="0">
                <a:solidFill>
                  <a:srgbClr val="002060"/>
                </a:solidFill>
              </a:rPr>
            </a:br>
            <a:r>
              <a:rPr lang="en-US" altLang="ko-KR" sz="3600" b="1" smtClean="0">
                <a:solidFill>
                  <a:schemeClr val="bg1"/>
                </a:solidFill>
              </a:rPr>
              <a:t/>
            </a:r>
            <a:br>
              <a:rPr lang="en-US" altLang="ko-KR" sz="3600" b="1" smtClean="0">
                <a:solidFill>
                  <a:schemeClr val="bg1"/>
                </a:solidFill>
              </a:rPr>
            </a:br>
            <a:r>
              <a:rPr lang="en-US" altLang="ko-KR" sz="4000" b="1" smtClean="0">
                <a:solidFill>
                  <a:srgbClr val="FF0000"/>
                </a:solidFill>
              </a:rPr>
              <a:t>Dunia </a:t>
            </a:r>
            <a:r>
              <a:rPr lang="en-US" altLang="ko-KR" sz="4000" b="1">
                <a:solidFill>
                  <a:srgbClr val="FF0000"/>
                </a:solidFill>
              </a:rPr>
              <a:t>dalam Wahyu 20-22</a:t>
            </a:r>
            <a:r>
              <a:rPr lang="en-US" altLang="ko-KR" sz="4000" b="1">
                <a:solidFill>
                  <a:schemeClr val="bg1"/>
                </a:solidFill>
              </a:rPr>
              <a:t/>
            </a:r>
            <a:br>
              <a:rPr lang="en-US" altLang="ko-KR" sz="4000" b="1">
                <a:solidFill>
                  <a:schemeClr val="bg1"/>
                </a:solidFill>
              </a:rPr>
            </a:br>
            <a:r>
              <a:rPr lang="fi-FI" altLang="ko-KR" sz="4000" b="1" smtClean="0">
                <a:solidFill>
                  <a:schemeClr val="bg1"/>
                </a:solidFill>
              </a:rPr>
              <a:t>Mereka </a:t>
            </a:r>
            <a:r>
              <a:rPr lang="fi-FI" altLang="ko-KR" sz="4000" b="1">
                <a:solidFill>
                  <a:schemeClr val="bg1"/>
                </a:solidFill>
              </a:rPr>
              <a:t>akan memerintah sebagai raja sampai </a:t>
            </a:r>
            <a:r>
              <a:rPr lang="fi-FI" altLang="ko-KR" sz="4000" b="1" smtClean="0">
                <a:solidFill>
                  <a:schemeClr val="bg1"/>
                </a:solidFill>
              </a:rPr>
              <a:t>selama-lamanya </a:t>
            </a:r>
            <a:r>
              <a:rPr lang="en-US" altLang="ko-KR" sz="4000" b="1" smtClean="0">
                <a:solidFill>
                  <a:schemeClr val="bg1"/>
                </a:solidFill>
              </a:rPr>
              <a:t>(Wahyu 22:5)</a:t>
            </a:r>
            <a:endParaRPr lang="en-US" altLang="ko-KR" sz="4000" b="1" dirty="0">
              <a:solidFill>
                <a:schemeClr val="bg1"/>
              </a:solidFill>
            </a:endParaRPr>
          </a:p>
        </p:txBody>
      </p:sp>
    </p:spTree>
    <p:extLst>
      <p:ext uri="{BB962C8B-B14F-4D97-AF65-F5344CB8AC3E}">
        <p14:creationId xmlns:p14="http://schemas.microsoft.com/office/powerpoint/2010/main" val="139733529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0000"/>
                </a:solidFill>
              </a:rPr>
              <a:t>Dunia </a:t>
            </a:r>
            <a:r>
              <a:rPr lang="en-US" altLang="ko-KR" sz="4000" b="1" smtClean="0">
                <a:solidFill>
                  <a:srgbClr val="FF0000"/>
                </a:solidFill>
              </a:rPr>
              <a:t>dalam Kejadian 1-3</a:t>
            </a:r>
            <a:r>
              <a:rPr lang="en-US" altLang="ko-KR" sz="4000" b="1" smtClean="0">
                <a:solidFill>
                  <a:schemeClr val="bg1"/>
                </a:solidFill>
              </a:rPr>
              <a:t/>
            </a:r>
            <a:br>
              <a:rPr lang="en-US" altLang="ko-KR" sz="4000" b="1" smtClean="0">
                <a:solidFill>
                  <a:schemeClr val="bg1"/>
                </a:solidFill>
              </a:rPr>
            </a:br>
            <a:r>
              <a:rPr lang="fi-FI" altLang="ko-KR" sz="4000" b="1">
                <a:solidFill>
                  <a:srgbClr val="002060"/>
                </a:solidFill>
              </a:rPr>
              <a:t>Allah mengusir dia dari taman </a:t>
            </a:r>
            <a:r>
              <a:rPr lang="fi-FI" altLang="ko-KR" sz="4000" b="1" smtClean="0">
                <a:solidFill>
                  <a:srgbClr val="002060"/>
                </a:solidFill>
              </a:rPr>
              <a:t>Eden (</a:t>
            </a:r>
            <a:r>
              <a:rPr lang="en-US" altLang="ko-KR" sz="4000" b="1" smtClean="0">
                <a:solidFill>
                  <a:srgbClr val="002060"/>
                </a:solidFill>
              </a:rPr>
              <a:t>Kejadian 3:23)</a:t>
            </a:r>
            <a:br>
              <a:rPr lang="en-US" altLang="ko-KR" sz="4000" b="1" smtClean="0">
                <a:solidFill>
                  <a:srgbClr val="002060"/>
                </a:solidFill>
              </a:rPr>
            </a:br>
            <a:r>
              <a:rPr lang="en-US" altLang="ko-KR" sz="3600" b="1" smtClean="0">
                <a:solidFill>
                  <a:schemeClr val="bg1"/>
                </a:solidFill>
              </a:rPr>
              <a:t/>
            </a:r>
            <a:br>
              <a:rPr lang="en-US" altLang="ko-KR" sz="3600" b="1" smtClean="0">
                <a:solidFill>
                  <a:schemeClr val="bg1"/>
                </a:solidFill>
              </a:rPr>
            </a:br>
            <a:r>
              <a:rPr lang="en-US" altLang="ko-KR" sz="4000" b="1" smtClean="0">
                <a:solidFill>
                  <a:srgbClr val="FF0000"/>
                </a:solidFill>
              </a:rPr>
              <a:t>Dunia </a:t>
            </a:r>
            <a:r>
              <a:rPr lang="en-US" altLang="ko-KR" sz="4000" b="1">
                <a:solidFill>
                  <a:srgbClr val="FF0000"/>
                </a:solidFill>
              </a:rPr>
              <a:t>dalam Wahyu 20-22</a:t>
            </a:r>
            <a:r>
              <a:rPr lang="en-US" altLang="ko-KR" sz="4000" b="1">
                <a:solidFill>
                  <a:schemeClr val="bg1"/>
                </a:solidFill>
              </a:rPr>
              <a:t/>
            </a:r>
            <a:br>
              <a:rPr lang="en-US" altLang="ko-KR" sz="4000" b="1">
                <a:solidFill>
                  <a:schemeClr val="bg1"/>
                </a:solidFill>
              </a:rPr>
            </a:br>
            <a:r>
              <a:rPr lang="fi-FI" altLang="ko-KR" sz="4000" b="1" smtClean="0">
                <a:solidFill>
                  <a:schemeClr val="bg1"/>
                </a:solidFill>
              </a:rPr>
              <a:t>Pintu-pintu </a:t>
            </a:r>
            <a:r>
              <a:rPr lang="fi-FI" altLang="ko-KR" sz="4000" b="1">
                <a:solidFill>
                  <a:schemeClr val="bg1"/>
                </a:solidFill>
              </a:rPr>
              <a:t>gerbangnya tidak akan </a:t>
            </a:r>
            <a:r>
              <a:rPr lang="fi-FI" altLang="ko-KR" sz="4000" b="1" smtClean="0">
                <a:solidFill>
                  <a:schemeClr val="bg1"/>
                </a:solidFill>
              </a:rPr>
              <a:t>ditutup </a:t>
            </a:r>
            <a:r>
              <a:rPr lang="en-US" altLang="ko-KR" sz="4000" b="1" smtClean="0">
                <a:solidFill>
                  <a:schemeClr val="bg1"/>
                </a:solidFill>
              </a:rPr>
              <a:t>(Wahyu 21:25)</a:t>
            </a:r>
            <a:endParaRPr lang="en-US" altLang="ko-KR" sz="4000" b="1" dirty="0">
              <a:solidFill>
                <a:schemeClr val="bg1"/>
              </a:solidFill>
            </a:endParaRPr>
          </a:p>
        </p:txBody>
      </p:sp>
    </p:spTree>
    <p:extLst>
      <p:ext uri="{BB962C8B-B14F-4D97-AF65-F5344CB8AC3E}">
        <p14:creationId xmlns:p14="http://schemas.microsoft.com/office/powerpoint/2010/main" val="249937729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0000"/>
                </a:solidFill>
              </a:rPr>
              <a:t>Dunia </a:t>
            </a:r>
            <a:r>
              <a:rPr lang="en-US" altLang="ko-KR" sz="4000" b="1" smtClean="0">
                <a:solidFill>
                  <a:srgbClr val="FF0000"/>
                </a:solidFill>
              </a:rPr>
              <a:t>dalam Kejadian 1-3</a:t>
            </a:r>
            <a:r>
              <a:rPr lang="en-US" altLang="ko-KR" sz="4000" b="1" smtClean="0">
                <a:solidFill>
                  <a:schemeClr val="bg1"/>
                </a:solidFill>
              </a:rPr>
              <a:t/>
            </a:r>
            <a:br>
              <a:rPr lang="en-US" altLang="ko-KR" sz="4000" b="1" smtClean="0">
                <a:solidFill>
                  <a:schemeClr val="bg1"/>
                </a:solidFill>
              </a:rPr>
            </a:br>
            <a:r>
              <a:rPr lang="fi-FI" altLang="ko-KR" sz="4000" b="1">
                <a:solidFill>
                  <a:srgbClr val="002060"/>
                </a:solidFill>
              </a:rPr>
              <a:t>Ia menghalau manusia </a:t>
            </a:r>
            <a:r>
              <a:rPr lang="fi-FI" altLang="ko-KR" sz="4000" b="1" smtClean="0">
                <a:solidFill>
                  <a:srgbClr val="002060"/>
                </a:solidFill>
              </a:rPr>
              <a:t>itu (</a:t>
            </a:r>
            <a:r>
              <a:rPr lang="en-US" altLang="ko-KR" sz="4000" b="1" smtClean="0">
                <a:solidFill>
                  <a:srgbClr val="002060"/>
                </a:solidFill>
              </a:rPr>
              <a:t>Kejadian 3:24)</a:t>
            </a:r>
            <a:br>
              <a:rPr lang="en-US" altLang="ko-KR" sz="4000" b="1" smtClean="0">
                <a:solidFill>
                  <a:srgbClr val="002060"/>
                </a:solidFill>
              </a:rPr>
            </a:br>
            <a:r>
              <a:rPr lang="en-US" altLang="ko-KR" sz="3600" b="1" smtClean="0">
                <a:solidFill>
                  <a:schemeClr val="bg1"/>
                </a:solidFill>
              </a:rPr>
              <a:t/>
            </a:r>
            <a:br>
              <a:rPr lang="en-US" altLang="ko-KR" sz="3600" b="1" smtClean="0">
                <a:solidFill>
                  <a:schemeClr val="bg1"/>
                </a:solidFill>
              </a:rPr>
            </a:br>
            <a:r>
              <a:rPr lang="en-US" altLang="ko-KR" sz="4000" b="1" smtClean="0">
                <a:solidFill>
                  <a:srgbClr val="FF0000"/>
                </a:solidFill>
              </a:rPr>
              <a:t>Dunia </a:t>
            </a:r>
            <a:r>
              <a:rPr lang="en-US" altLang="ko-KR" sz="4000" b="1">
                <a:solidFill>
                  <a:srgbClr val="FF0000"/>
                </a:solidFill>
              </a:rPr>
              <a:t>dalam Wahyu 20-22</a:t>
            </a:r>
            <a:r>
              <a:rPr lang="en-US" altLang="ko-KR" sz="4000" b="1">
                <a:solidFill>
                  <a:schemeClr val="bg1"/>
                </a:solidFill>
              </a:rPr>
              <a:t/>
            </a:r>
            <a:br>
              <a:rPr lang="en-US" altLang="ko-KR" sz="4000" b="1">
                <a:solidFill>
                  <a:schemeClr val="bg1"/>
                </a:solidFill>
              </a:rPr>
            </a:br>
            <a:r>
              <a:rPr lang="fi-FI" altLang="ko-KR" sz="4000" b="1" smtClean="0">
                <a:solidFill>
                  <a:schemeClr val="bg1"/>
                </a:solidFill>
              </a:rPr>
              <a:t>Mereka </a:t>
            </a:r>
            <a:r>
              <a:rPr lang="fi-FI" altLang="ko-KR" sz="4000" b="1">
                <a:solidFill>
                  <a:schemeClr val="bg1"/>
                </a:solidFill>
              </a:rPr>
              <a:t>akan melihat wajah-Nya </a:t>
            </a:r>
            <a:r>
              <a:rPr lang="en-US" altLang="ko-KR" sz="4000" b="1" smtClean="0">
                <a:solidFill>
                  <a:schemeClr val="bg1"/>
                </a:solidFill>
              </a:rPr>
              <a:t>(Wahyu 22:4)</a:t>
            </a:r>
            <a:endParaRPr lang="en-US" altLang="ko-KR" sz="4000" b="1" dirty="0">
              <a:solidFill>
                <a:schemeClr val="bg1"/>
              </a:solidFill>
            </a:endParaRPr>
          </a:p>
        </p:txBody>
      </p:sp>
    </p:spTree>
    <p:extLst>
      <p:ext uri="{BB962C8B-B14F-4D97-AF65-F5344CB8AC3E}">
        <p14:creationId xmlns:p14="http://schemas.microsoft.com/office/powerpoint/2010/main" val="375757807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0000"/>
                </a:solidFill>
              </a:rPr>
              <a:t>Dunia dalam </a:t>
            </a:r>
            <a:r>
              <a:rPr lang="en-US" altLang="ko-KR" sz="4000" b="1" dirty="0" err="1" smtClean="0">
                <a:solidFill>
                  <a:srgbClr val="FF0000"/>
                </a:solidFill>
              </a:rPr>
              <a:t>Kejadian</a:t>
            </a:r>
            <a:r>
              <a:rPr lang="en-US" altLang="ko-KR" sz="4000" b="1" dirty="0" smtClean="0">
                <a:solidFill>
                  <a:schemeClr val="bg1"/>
                </a:solidFill>
              </a:rPr>
              <a:t/>
            </a:r>
            <a:br>
              <a:rPr lang="en-US" altLang="ko-KR" sz="4000" b="1" dirty="0" smtClean="0">
                <a:solidFill>
                  <a:schemeClr val="bg1"/>
                </a:solidFill>
              </a:rPr>
            </a:br>
            <a:r>
              <a:rPr lang="en-US" altLang="ko-KR" sz="4000" b="1" dirty="0" smtClean="0">
                <a:solidFill>
                  <a:schemeClr val="bg1"/>
                </a:solidFill>
              </a:rPr>
              <a:t/>
            </a:r>
            <a:br>
              <a:rPr lang="en-US" altLang="ko-KR" sz="4000" b="1" dirty="0" smtClean="0">
                <a:solidFill>
                  <a:schemeClr val="bg1"/>
                </a:solidFill>
              </a:rPr>
            </a:br>
            <a:r>
              <a:rPr lang="en-US" altLang="ko-KR" sz="4000" b="1" dirty="0" smtClean="0">
                <a:solidFill>
                  <a:schemeClr val="bg1"/>
                </a:solidFill>
              </a:rPr>
              <a:t>Taman Eden : </a:t>
            </a:r>
            <a:r>
              <a:rPr lang="en-US" altLang="ko-KR" sz="4000" b="1" dirty="0" err="1" smtClean="0">
                <a:solidFill>
                  <a:schemeClr val="bg1"/>
                </a:solidFill>
              </a:rPr>
              <a:t>Langit</a:t>
            </a:r>
            <a:r>
              <a:rPr lang="en-US" altLang="ko-KR" sz="4000" b="1" dirty="0" smtClean="0">
                <a:solidFill>
                  <a:schemeClr val="bg1"/>
                </a:solidFill>
              </a:rPr>
              <a:t> </a:t>
            </a:r>
            <a:r>
              <a:rPr lang="en-US" altLang="ko-KR" sz="4000" b="1" dirty="0" err="1" smtClean="0">
                <a:solidFill>
                  <a:schemeClr val="bg1"/>
                </a:solidFill>
              </a:rPr>
              <a:t>pertama</a:t>
            </a:r>
            <a:r>
              <a:rPr lang="en-US" altLang="ko-KR" sz="4000" b="1" dirty="0" smtClean="0">
                <a:solidFill>
                  <a:schemeClr val="bg1"/>
                </a:solidFill>
              </a:rPr>
              <a:t> dan bumi </a:t>
            </a:r>
            <a:r>
              <a:rPr lang="en-US" altLang="ko-KR" sz="4000" b="1" dirty="0" err="1" smtClean="0">
                <a:solidFill>
                  <a:schemeClr val="bg1"/>
                </a:solidFill>
              </a:rPr>
              <a:t>pertama</a:t>
            </a:r>
            <a:r>
              <a:rPr lang="en-US" altLang="ko-KR" sz="4000" b="1" dirty="0" smtClean="0">
                <a:solidFill>
                  <a:schemeClr val="bg1"/>
                </a:solidFill>
              </a:rPr>
              <a:t> (</a:t>
            </a:r>
            <a:r>
              <a:rPr lang="en-US" altLang="ko-KR" sz="4000" b="1" dirty="0" err="1" smtClean="0">
                <a:solidFill>
                  <a:schemeClr val="bg1"/>
                </a:solidFill>
              </a:rPr>
              <a:t>Kejadian</a:t>
            </a:r>
            <a:r>
              <a:rPr lang="en-US" altLang="ko-KR" sz="4000" b="1" dirty="0" smtClean="0">
                <a:solidFill>
                  <a:schemeClr val="bg1"/>
                </a:solidFill>
              </a:rPr>
              <a:t> 1:1)</a:t>
            </a:r>
            <a:br>
              <a:rPr lang="en-US" altLang="ko-KR" sz="4000" b="1" dirty="0" smtClean="0">
                <a:solidFill>
                  <a:schemeClr val="bg1"/>
                </a:solidFill>
              </a:rPr>
            </a:br>
            <a:r>
              <a:rPr lang="en-US" altLang="ko-KR" sz="4000" b="1" dirty="0" err="1" smtClean="0">
                <a:solidFill>
                  <a:schemeClr val="bg1"/>
                </a:solidFill>
              </a:rPr>
              <a:t>Pokok</a:t>
            </a:r>
            <a:r>
              <a:rPr lang="en-US" altLang="ko-KR" sz="4000" b="1" dirty="0" smtClean="0">
                <a:solidFill>
                  <a:schemeClr val="bg1"/>
                </a:solidFill>
              </a:rPr>
              <a:t> Kehidupan : </a:t>
            </a:r>
            <a:r>
              <a:rPr lang="en-US" altLang="ko-KR" sz="4000" b="1" dirty="0" err="1" smtClean="0">
                <a:solidFill>
                  <a:schemeClr val="bg1"/>
                </a:solidFill>
              </a:rPr>
              <a:t>Pokok</a:t>
            </a:r>
            <a:r>
              <a:rPr lang="en-US" altLang="ko-KR" sz="4000" b="1" dirty="0" smtClean="0">
                <a:solidFill>
                  <a:schemeClr val="bg1"/>
                </a:solidFill>
              </a:rPr>
              <a:t> yang </a:t>
            </a:r>
            <a:r>
              <a:rPr lang="en-US" altLang="ko-KR" sz="4000" b="1" dirty="0" err="1" smtClean="0">
                <a:solidFill>
                  <a:schemeClr val="bg1"/>
                </a:solidFill>
              </a:rPr>
              <a:t>dilarang</a:t>
            </a:r>
            <a:r>
              <a:rPr lang="en-US" altLang="ko-KR" sz="4000" b="1" dirty="0" smtClean="0">
                <a:solidFill>
                  <a:schemeClr val="bg1"/>
                </a:solidFill>
              </a:rPr>
              <a:t> </a:t>
            </a:r>
            <a:r>
              <a:rPr lang="en-US" altLang="ko-KR" sz="4000" b="1" dirty="0" err="1" smtClean="0">
                <a:solidFill>
                  <a:schemeClr val="bg1"/>
                </a:solidFill>
              </a:rPr>
              <a:t>Selepas</a:t>
            </a:r>
            <a:r>
              <a:rPr lang="en-US" altLang="ko-KR" sz="4000" b="1" dirty="0" smtClean="0">
                <a:solidFill>
                  <a:schemeClr val="bg1"/>
                </a:solidFill>
              </a:rPr>
              <a:t> </a:t>
            </a:r>
            <a:r>
              <a:rPr lang="en-US" altLang="ko-KR" sz="4000" b="1" dirty="0" err="1" smtClean="0">
                <a:solidFill>
                  <a:schemeClr val="bg1"/>
                </a:solidFill>
              </a:rPr>
              <a:t>Tercemar</a:t>
            </a:r>
            <a:r>
              <a:rPr lang="en-US" altLang="ko-KR" sz="4000" b="1" dirty="0" smtClean="0">
                <a:solidFill>
                  <a:schemeClr val="bg1"/>
                </a:solidFill>
              </a:rPr>
              <a:t> (</a:t>
            </a:r>
            <a:r>
              <a:rPr lang="en-US" altLang="ko-KR" sz="4000" b="1" dirty="0" err="1" smtClean="0">
                <a:solidFill>
                  <a:schemeClr val="bg1"/>
                </a:solidFill>
              </a:rPr>
              <a:t>Kejadian</a:t>
            </a:r>
            <a:r>
              <a:rPr lang="en-US" altLang="ko-KR" sz="4000" b="1" dirty="0" smtClean="0">
                <a:solidFill>
                  <a:schemeClr val="bg1"/>
                </a:solidFill>
              </a:rPr>
              <a:t> 3:22-24)</a:t>
            </a:r>
            <a:br>
              <a:rPr lang="en-US" altLang="ko-KR" sz="4000" b="1" dirty="0" smtClean="0">
                <a:solidFill>
                  <a:schemeClr val="bg1"/>
                </a:solidFill>
              </a:rPr>
            </a:br>
            <a:r>
              <a:rPr lang="en-US" altLang="ko-KR" sz="4000" b="1" dirty="0" err="1" smtClean="0">
                <a:solidFill>
                  <a:schemeClr val="bg1"/>
                </a:solidFill>
              </a:rPr>
              <a:t>Kematian</a:t>
            </a:r>
            <a:r>
              <a:rPr lang="en-US" altLang="ko-KR" sz="4000" b="1" dirty="0" smtClean="0">
                <a:solidFill>
                  <a:schemeClr val="bg1"/>
                </a:solidFill>
              </a:rPr>
              <a:t> yang </a:t>
            </a:r>
            <a:r>
              <a:rPr lang="en-US" altLang="ko-KR" sz="4000" b="1" dirty="0" err="1" smtClean="0">
                <a:solidFill>
                  <a:schemeClr val="bg1"/>
                </a:solidFill>
              </a:rPr>
              <a:t>pertama</a:t>
            </a:r>
            <a:r>
              <a:rPr lang="en-US" altLang="ko-KR" sz="4000" b="1" dirty="0" smtClean="0">
                <a:solidFill>
                  <a:schemeClr val="bg1"/>
                </a:solidFill>
              </a:rPr>
              <a:t> (</a:t>
            </a:r>
            <a:r>
              <a:rPr lang="en-US" altLang="ko-KR" sz="4000" b="1" dirty="0" err="1" smtClean="0">
                <a:solidFill>
                  <a:schemeClr val="bg1"/>
                </a:solidFill>
              </a:rPr>
              <a:t>Kejadian</a:t>
            </a:r>
            <a:r>
              <a:rPr lang="en-US" altLang="ko-KR" sz="4000" b="1" dirty="0" smtClean="0">
                <a:solidFill>
                  <a:schemeClr val="bg1"/>
                </a:solidFill>
              </a:rPr>
              <a:t> 2:17)</a:t>
            </a:r>
            <a:endParaRPr lang="en-US" altLang="ko-KR" sz="4000" b="1" dirty="0">
              <a:solidFill>
                <a:schemeClr val="bg1"/>
              </a:solidFill>
            </a:endParaRPr>
          </a:p>
        </p:txBody>
      </p:sp>
    </p:spTree>
    <p:extLst>
      <p:ext uri="{BB962C8B-B14F-4D97-AF65-F5344CB8AC3E}">
        <p14:creationId xmlns:p14="http://schemas.microsoft.com/office/powerpoint/2010/main" val="136383284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dirty="0" err="1">
                <a:solidFill>
                  <a:schemeClr val="bg1"/>
                </a:solidFill>
              </a:rPr>
              <a:t>Pemerintahan</a:t>
            </a:r>
            <a:r>
              <a:rPr lang="en-US" altLang="ko-KR" sz="4000" b="1" dirty="0">
                <a:solidFill>
                  <a:schemeClr val="bg1"/>
                </a:solidFill>
              </a:rPr>
              <a:t> Adam </a:t>
            </a:r>
            <a:r>
              <a:rPr lang="en-US" altLang="ko-KR" sz="4000" b="1" dirty="0" err="1">
                <a:solidFill>
                  <a:schemeClr val="bg1"/>
                </a:solidFill>
              </a:rPr>
              <a:t>pertama</a:t>
            </a:r>
            <a:r>
              <a:rPr lang="en-US" altLang="ko-KR" sz="4000" b="1" dirty="0">
                <a:solidFill>
                  <a:schemeClr val="bg1"/>
                </a:solidFill>
              </a:rPr>
              <a:t> (</a:t>
            </a:r>
            <a:r>
              <a:rPr lang="en-US" altLang="ko-KR" sz="4000" b="1" dirty="0" err="1">
                <a:solidFill>
                  <a:schemeClr val="bg1"/>
                </a:solidFill>
              </a:rPr>
              <a:t>Kejadian</a:t>
            </a:r>
            <a:r>
              <a:rPr lang="en-US" altLang="ko-KR" sz="4000" b="1" dirty="0">
                <a:solidFill>
                  <a:schemeClr val="bg1"/>
                </a:solidFill>
              </a:rPr>
              <a:t> 1:26)</a:t>
            </a:r>
            <a:r>
              <a:rPr lang="en-US" altLang="ko-KR" sz="4000" b="1" dirty="0" smtClean="0">
                <a:solidFill>
                  <a:schemeClr val="bg1"/>
                </a:solidFill>
              </a:rPr>
              <a:t/>
            </a:r>
            <a:br>
              <a:rPr lang="en-US" altLang="ko-KR" sz="4000" b="1" dirty="0" smtClean="0">
                <a:solidFill>
                  <a:schemeClr val="bg1"/>
                </a:solidFill>
              </a:rPr>
            </a:br>
            <a:r>
              <a:rPr lang="en-US" altLang="ko-KR" sz="4000" b="1" dirty="0" err="1" smtClean="0">
                <a:solidFill>
                  <a:schemeClr val="bg1"/>
                </a:solidFill>
              </a:rPr>
              <a:t>Menara</a:t>
            </a:r>
            <a:r>
              <a:rPr lang="en-US" altLang="ko-KR" sz="4000" b="1" dirty="0" smtClean="0">
                <a:solidFill>
                  <a:schemeClr val="bg1"/>
                </a:solidFill>
              </a:rPr>
              <a:t> Babel (</a:t>
            </a:r>
            <a:r>
              <a:rPr lang="en-US" altLang="ko-KR" sz="4000" b="1" dirty="0" err="1" smtClean="0">
                <a:solidFill>
                  <a:schemeClr val="bg1"/>
                </a:solidFill>
              </a:rPr>
              <a:t>Kejadian</a:t>
            </a:r>
            <a:r>
              <a:rPr lang="en-US" altLang="ko-KR" sz="4000" b="1" dirty="0" smtClean="0">
                <a:solidFill>
                  <a:schemeClr val="bg1"/>
                </a:solidFill>
              </a:rPr>
              <a:t> 11)</a:t>
            </a:r>
            <a:br>
              <a:rPr lang="en-US" altLang="ko-KR" sz="4000" b="1" dirty="0" smtClean="0">
                <a:solidFill>
                  <a:schemeClr val="bg1"/>
                </a:solidFill>
              </a:rPr>
            </a:br>
            <a:r>
              <a:rPr lang="en-US" altLang="ko-KR" sz="4000" b="1" dirty="0" smtClean="0">
                <a:solidFill>
                  <a:schemeClr val="bg1"/>
                </a:solidFill>
              </a:rPr>
              <a:t>Iblis yang </a:t>
            </a:r>
            <a:r>
              <a:rPr lang="en-US" altLang="ko-KR" sz="4000" b="1" dirty="0" err="1" smtClean="0">
                <a:solidFill>
                  <a:schemeClr val="bg1"/>
                </a:solidFill>
              </a:rPr>
              <a:t>tambah</a:t>
            </a:r>
            <a:r>
              <a:rPr lang="en-US" altLang="ko-KR" sz="4000" b="1" dirty="0" smtClean="0">
                <a:solidFill>
                  <a:schemeClr val="bg1"/>
                </a:solidFill>
              </a:rPr>
              <a:t>-tolak </a:t>
            </a:r>
            <a:r>
              <a:rPr lang="en-US" altLang="ko-KR" sz="4000" b="1" dirty="0" err="1" smtClean="0">
                <a:solidFill>
                  <a:schemeClr val="bg1"/>
                </a:solidFill>
              </a:rPr>
              <a:t>Firman</a:t>
            </a:r>
            <a:r>
              <a:rPr lang="en-US" altLang="ko-KR" sz="4000" b="1" dirty="0" smtClean="0">
                <a:solidFill>
                  <a:schemeClr val="bg1"/>
                </a:solidFill>
              </a:rPr>
              <a:t> Tuhan (</a:t>
            </a:r>
            <a:r>
              <a:rPr lang="en-US" altLang="ko-KR" sz="4000" b="1" dirty="0" err="1" smtClean="0">
                <a:solidFill>
                  <a:schemeClr val="bg1"/>
                </a:solidFill>
              </a:rPr>
              <a:t>Kejadian</a:t>
            </a:r>
            <a:r>
              <a:rPr lang="en-US" altLang="ko-KR" sz="4000" b="1" dirty="0" smtClean="0">
                <a:solidFill>
                  <a:schemeClr val="bg1"/>
                </a:solidFill>
              </a:rPr>
              <a:t> 3:3)</a:t>
            </a:r>
            <a:br>
              <a:rPr lang="en-US" altLang="ko-KR" sz="4000" b="1" dirty="0" smtClean="0">
                <a:solidFill>
                  <a:schemeClr val="bg1"/>
                </a:solidFill>
              </a:rPr>
            </a:br>
            <a:r>
              <a:rPr lang="en-US" altLang="ko-KR" sz="4000" b="1" dirty="0" err="1" smtClean="0">
                <a:solidFill>
                  <a:schemeClr val="bg1"/>
                </a:solidFill>
              </a:rPr>
              <a:t>Permulaan</a:t>
            </a:r>
            <a:r>
              <a:rPr lang="en-US" altLang="ko-KR" sz="4000" b="1" dirty="0" smtClean="0">
                <a:solidFill>
                  <a:schemeClr val="bg1"/>
                </a:solidFill>
              </a:rPr>
              <a:t> semua </a:t>
            </a:r>
            <a:r>
              <a:rPr lang="en-US" altLang="ko-KR" sz="4000" b="1" dirty="0" err="1" smtClean="0">
                <a:solidFill>
                  <a:schemeClr val="bg1"/>
                </a:solidFill>
              </a:rPr>
              <a:t>Mahluk</a:t>
            </a:r>
            <a:r>
              <a:rPr lang="en-US" altLang="ko-KR" sz="4000" b="1" dirty="0" smtClean="0">
                <a:solidFill>
                  <a:schemeClr val="bg1"/>
                </a:solidFill>
              </a:rPr>
              <a:t> (</a:t>
            </a:r>
            <a:r>
              <a:rPr lang="en-US" altLang="ko-KR" sz="4000" b="1" dirty="0" err="1" smtClean="0">
                <a:solidFill>
                  <a:schemeClr val="bg1"/>
                </a:solidFill>
              </a:rPr>
              <a:t>Kejadian</a:t>
            </a:r>
            <a:r>
              <a:rPr lang="en-US" altLang="ko-KR" sz="4000" b="1" dirty="0" smtClean="0">
                <a:solidFill>
                  <a:schemeClr val="bg1"/>
                </a:solidFill>
              </a:rPr>
              <a:t> 1:1)</a:t>
            </a:r>
            <a:endParaRPr lang="en-US" altLang="ko-KR" sz="4000" b="1" dirty="0">
              <a:solidFill>
                <a:schemeClr val="bg1"/>
              </a:solidFill>
            </a:endParaRPr>
          </a:p>
        </p:txBody>
      </p:sp>
    </p:spTree>
    <p:extLst>
      <p:ext uri="{BB962C8B-B14F-4D97-AF65-F5344CB8AC3E}">
        <p14:creationId xmlns:p14="http://schemas.microsoft.com/office/powerpoint/2010/main" val="408595460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dirty="0" smtClean="0">
                <a:solidFill>
                  <a:srgbClr val="FF0000"/>
                </a:solidFill>
              </a:rPr>
              <a:t>Dunia dalam </a:t>
            </a:r>
            <a:r>
              <a:rPr lang="en-US" altLang="ko-KR" sz="4000" b="1" dirty="0" err="1" smtClean="0">
                <a:solidFill>
                  <a:srgbClr val="FF0000"/>
                </a:solidFill>
              </a:rPr>
              <a:t>Wahyu</a:t>
            </a:r>
            <a:r>
              <a:rPr lang="en-US" altLang="ko-KR" sz="4000" b="1" dirty="0" smtClean="0">
                <a:solidFill>
                  <a:schemeClr val="bg1"/>
                </a:solidFill>
              </a:rPr>
              <a:t/>
            </a:r>
            <a:br>
              <a:rPr lang="en-US" altLang="ko-KR" sz="4000" b="1" dirty="0" smtClean="0">
                <a:solidFill>
                  <a:schemeClr val="bg1"/>
                </a:solidFill>
              </a:rPr>
            </a:br>
            <a:r>
              <a:rPr lang="en-US" altLang="ko-KR" sz="4000" b="1" dirty="0" smtClean="0">
                <a:solidFill>
                  <a:schemeClr val="bg1"/>
                </a:solidFill>
              </a:rPr>
              <a:t/>
            </a:r>
            <a:br>
              <a:rPr lang="en-US" altLang="ko-KR" sz="4000" b="1" dirty="0" smtClean="0">
                <a:solidFill>
                  <a:schemeClr val="bg1"/>
                </a:solidFill>
              </a:rPr>
            </a:br>
            <a:r>
              <a:rPr lang="en-US" altLang="ko-KR" sz="4000" b="1" dirty="0" err="1" smtClean="0">
                <a:solidFill>
                  <a:schemeClr val="bg1"/>
                </a:solidFill>
              </a:rPr>
              <a:t>Kerajaan</a:t>
            </a:r>
            <a:r>
              <a:rPr lang="en-US" altLang="ko-KR" sz="4000" b="1" dirty="0" smtClean="0">
                <a:solidFill>
                  <a:schemeClr val="bg1"/>
                </a:solidFill>
              </a:rPr>
              <a:t> Allah : </a:t>
            </a:r>
            <a:r>
              <a:rPr lang="en-US" altLang="ko-KR" sz="4000" b="1" dirty="0" err="1" smtClean="0">
                <a:solidFill>
                  <a:schemeClr val="bg1"/>
                </a:solidFill>
              </a:rPr>
              <a:t>Langit</a:t>
            </a:r>
            <a:r>
              <a:rPr lang="en-US" altLang="ko-KR" sz="4000" b="1" dirty="0" smtClean="0">
                <a:solidFill>
                  <a:schemeClr val="bg1"/>
                </a:solidFill>
              </a:rPr>
              <a:t> Baharu dan Bumi Baharu (</a:t>
            </a:r>
            <a:r>
              <a:rPr lang="en-US" altLang="ko-KR" sz="4000" b="1" dirty="0" err="1" smtClean="0">
                <a:solidFill>
                  <a:schemeClr val="bg1"/>
                </a:solidFill>
              </a:rPr>
              <a:t>Wahyu</a:t>
            </a:r>
            <a:r>
              <a:rPr lang="en-US" altLang="ko-KR" sz="4000" b="1" dirty="0" smtClean="0">
                <a:solidFill>
                  <a:schemeClr val="bg1"/>
                </a:solidFill>
              </a:rPr>
              <a:t> 21:1)</a:t>
            </a:r>
            <a:br>
              <a:rPr lang="en-US" altLang="ko-KR" sz="4000" b="1" dirty="0" smtClean="0">
                <a:solidFill>
                  <a:schemeClr val="bg1"/>
                </a:solidFill>
              </a:rPr>
            </a:br>
            <a:r>
              <a:rPr lang="en-US" altLang="ko-KR" sz="4000" b="1" dirty="0" err="1" smtClean="0">
                <a:solidFill>
                  <a:schemeClr val="bg1"/>
                </a:solidFill>
              </a:rPr>
              <a:t>Pokok</a:t>
            </a:r>
            <a:r>
              <a:rPr lang="en-US" altLang="ko-KR" sz="4000" b="1" dirty="0" smtClean="0">
                <a:solidFill>
                  <a:schemeClr val="bg1"/>
                </a:solidFill>
              </a:rPr>
              <a:t> Kehidupan : </a:t>
            </a:r>
            <a:r>
              <a:rPr lang="en-US" altLang="ko-KR" sz="4000" b="1" dirty="0" err="1" smtClean="0">
                <a:solidFill>
                  <a:schemeClr val="bg1"/>
                </a:solidFill>
              </a:rPr>
              <a:t>Pokok</a:t>
            </a:r>
            <a:r>
              <a:rPr lang="en-US" altLang="ko-KR" sz="4000" b="1" dirty="0" smtClean="0">
                <a:solidFill>
                  <a:schemeClr val="bg1"/>
                </a:solidFill>
              </a:rPr>
              <a:t> yang </a:t>
            </a:r>
            <a:r>
              <a:rPr lang="en-US" altLang="ko-KR" sz="4000" b="1" dirty="0" err="1" smtClean="0">
                <a:solidFill>
                  <a:schemeClr val="bg1"/>
                </a:solidFill>
              </a:rPr>
              <a:t>dibenarkan</a:t>
            </a:r>
            <a:r>
              <a:rPr lang="en-US" altLang="ko-KR" sz="4000" b="1" dirty="0" smtClean="0">
                <a:solidFill>
                  <a:schemeClr val="bg1"/>
                </a:solidFill>
              </a:rPr>
              <a:t> (</a:t>
            </a:r>
            <a:r>
              <a:rPr lang="en-US" altLang="ko-KR" sz="4000" b="1" dirty="0" err="1" smtClean="0">
                <a:solidFill>
                  <a:schemeClr val="bg1"/>
                </a:solidFill>
              </a:rPr>
              <a:t>Wahyu</a:t>
            </a:r>
            <a:r>
              <a:rPr lang="en-US" altLang="ko-KR" sz="4000" b="1" dirty="0" smtClean="0">
                <a:solidFill>
                  <a:schemeClr val="bg1"/>
                </a:solidFill>
              </a:rPr>
              <a:t> 22:2)</a:t>
            </a:r>
            <a:br>
              <a:rPr lang="en-US" altLang="ko-KR" sz="4000" b="1" dirty="0" smtClean="0">
                <a:solidFill>
                  <a:schemeClr val="bg1"/>
                </a:solidFill>
              </a:rPr>
            </a:br>
            <a:r>
              <a:rPr lang="en-US" altLang="ko-KR" sz="4000" b="1" dirty="0" err="1" smtClean="0">
                <a:solidFill>
                  <a:schemeClr val="bg1"/>
                </a:solidFill>
              </a:rPr>
              <a:t>Tiada</a:t>
            </a:r>
            <a:r>
              <a:rPr lang="en-US" altLang="ko-KR" sz="4000" b="1" dirty="0" smtClean="0">
                <a:solidFill>
                  <a:schemeClr val="bg1"/>
                </a:solidFill>
              </a:rPr>
              <a:t> </a:t>
            </a:r>
            <a:r>
              <a:rPr lang="en-US" altLang="ko-KR" sz="4000" b="1" dirty="0" err="1" smtClean="0">
                <a:solidFill>
                  <a:schemeClr val="bg1"/>
                </a:solidFill>
              </a:rPr>
              <a:t>Kematian</a:t>
            </a:r>
            <a:r>
              <a:rPr lang="en-US" altLang="ko-KR" sz="4000" b="1" dirty="0" smtClean="0">
                <a:solidFill>
                  <a:schemeClr val="bg1"/>
                </a:solidFill>
              </a:rPr>
              <a:t> (</a:t>
            </a:r>
            <a:r>
              <a:rPr lang="en-US" altLang="ko-KR" sz="4000" b="1" dirty="0" err="1" smtClean="0">
                <a:solidFill>
                  <a:schemeClr val="bg1"/>
                </a:solidFill>
              </a:rPr>
              <a:t>Wahyu</a:t>
            </a:r>
            <a:r>
              <a:rPr lang="en-US" altLang="ko-KR" sz="4000" b="1" dirty="0" smtClean="0">
                <a:solidFill>
                  <a:schemeClr val="bg1"/>
                </a:solidFill>
              </a:rPr>
              <a:t> 21:5)</a:t>
            </a:r>
            <a:endParaRPr lang="en-US" altLang="ko-KR" sz="4000" b="1" dirty="0">
              <a:solidFill>
                <a:schemeClr val="bg1"/>
              </a:solidFill>
            </a:endParaRPr>
          </a:p>
        </p:txBody>
      </p:sp>
    </p:spTree>
    <p:extLst>
      <p:ext uri="{BB962C8B-B14F-4D97-AF65-F5344CB8AC3E}">
        <p14:creationId xmlns:p14="http://schemas.microsoft.com/office/powerpoint/2010/main" val="198429744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1"/>
          <p:cNvSpPr>
            <a:spLocks noGrp="1"/>
          </p:cNvSpPr>
          <p:nvPr>
            <p:ph type="title"/>
          </p:nvPr>
        </p:nvSpPr>
        <p:spPr>
          <a:xfrm>
            <a:off x="179512" y="123478"/>
            <a:ext cx="8784976" cy="4896543"/>
          </a:xfrm>
        </p:spPr>
        <p:txBody>
          <a:bodyPr anchor="t"/>
          <a:lstStyle/>
          <a:p>
            <a:pPr algn="l"/>
            <a:r>
              <a:rPr lang="en-US" altLang="ko-KR" sz="4000" b="1" dirty="0" err="1" smtClean="0">
                <a:solidFill>
                  <a:schemeClr val="bg1"/>
                </a:solidFill>
              </a:rPr>
              <a:t>Penghancuran</a:t>
            </a:r>
            <a:r>
              <a:rPr lang="en-US" altLang="ko-KR" sz="4000" b="1" dirty="0" smtClean="0">
                <a:solidFill>
                  <a:schemeClr val="bg1"/>
                </a:solidFill>
              </a:rPr>
              <a:t> Babel (</a:t>
            </a:r>
            <a:r>
              <a:rPr lang="en-US" altLang="ko-KR" sz="4000" b="1" dirty="0" err="1" smtClean="0">
                <a:solidFill>
                  <a:schemeClr val="bg1"/>
                </a:solidFill>
              </a:rPr>
              <a:t>Wahyu</a:t>
            </a:r>
            <a:r>
              <a:rPr lang="en-US" altLang="ko-KR" sz="4000" b="1" dirty="0" smtClean="0">
                <a:solidFill>
                  <a:schemeClr val="bg1"/>
                </a:solidFill>
              </a:rPr>
              <a:t> 18)</a:t>
            </a:r>
            <a:br>
              <a:rPr lang="en-US" altLang="ko-KR" sz="4000" b="1" dirty="0" smtClean="0">
                <a:solidFill>
                  <a:schemeClr val="bg1"/>
                </a:solidFill>
              </a:rPr>
            </a:br>
            <a:r>
              <a:rPr lang="en-US" altLang="ko-KR" sz="4000" b="1" dirty="0" err="1" smtClean="0">
                <a:solidFill>
                  <a:schemeClr val="bg1"/>
                </a:solidFill>
              </a:rPr>
              <a:t>Penghakiman</a:t>
            </a:r>
            <a:r>
              <a:rPr lang="en-US" altLang="ko-KR" sz="4000" b="1" dirty="0" smtClean="0">
                <a:solidFill>
                  <a:schemeClr val="bg1"/>
                </a:solidFill>
              </a:rPr>
              <a:t> kepada orang yang </a:t>
            </a:r>
            <a:r>
              <a:rPr lang="en-US" altLang="ko-KR" sz="4000" b="1" dirty="0" err="1" smtClean="0">
                <a:solidFill>
                  <a:schemeClr val="bg1"/>
                </a:solidFill>
              </a:rPr>
              <a:t>menambahkan</a:t>
            </a:r>
            <a:r>
              <a:rPr lang="en-US" altLang="ko-KR" sz="4000" b="1" dirty="0" smtClean="0">
                <a:solidFill>
                  <a:schemeClr val="bg1"/>
                </a:solidFill>
              </a:rPr>
              <a:t> </a:t>
            </a:r>
            <a:r>
              <a:rPr lang="en-US" altLang="ko-KR" sz="4000" b="1" dirty="0" err="1" smtClean="0">
                <a:solidFill>
                  <a:schemeClr val="bg1"/>
                </a:solidFill>
              </a:rPr>
              <a:t>ataupun</a:t>
            </a:r>
            <a:r>
              <a:rPr lang="en-US" altLang="ko-KR" sz="4000" b="1" dirty="0" smtClean="0">
                <a:solidFill>
                  <a:schemeClr val="bg1"/>
                </a:solidFill>
              </a:rPr>
              <a:t> </a:t>
            </a:r>
            <a:r>
              <a:rPr lang="en-US" altLang="ko-KR" sz="4000" b="1" dirty="0" err="1" smtClean="0">
                <a:solidFill>
                  <a:schemeClr val="bg1"/>
                </a:solidFill>
              </a:rPr>
              <a:t>mengurangkan</a:t>
            </a:r>
            <a:r>
              <a:rPr lang="en-US" altLang="ko-KR" sz="4000" b="1" dirty="0" smtClean="0">
                <a:solidFill>
                  <a:schemeClr val="bg1"/>
                </a:solidFill>
              </a:rPr>
              <a:t> </a:t>
            </a:r>
            <a:r>
              <a:rPr lang="en-US" altLang="ko-KR" sz="4000" b="1" smtClean="0">
                <a:solidFill>
                  <a:schemeClr val="bg1"/>
                </a:solidFill>
              </a:rPr>
              <a:t>keapda </a:t>
            </a:r>
            <a:r>
              <a:rPr lang="en-US" altLang="ko-KR" sz="4000" b="1" dirty="0" err="1" smtClean="0">
                <a:solidFill>
                  <a:schemeClr val="bg1"/>
                </a:solidFill>
              </a:rPr>
              <a:t>Friman</a:t>
            </a:r>
            <a:r>
              <a:rPr lang="en-US" altLang="ko-KR" sz="4000" b="1" dirty="0" smtClean="0">
                <a:solidFill>
                  <a:schemeClr val="bg1"/>
                </a:solidFill>
              </a:rPr>
              <a:t> Tuhan (</a:t>
            </a:r>
            <a:r>
              <a:rPr lang="en-US" altLang="ko-KR" sz="4000" b="1" dirty="0" err="1" smtClean="0">
                <a:solidFill>
                  <a:schemeClr val="bg1"/>
                </a:solidFill>
              </a:rPr>
              <a:t>Wahyu</a:t>
            </a:r>
            <a:r>
              <a:rPr lang="en-US" altLang="ko-KR" sz="4000" b="1" dirty="0" smtClean="0">
                <a:solidFill>
                  <a:schemeClr val="bg1"/>
                </a:solidFill>
              </a:rPr>
              <a:t> 22:18-19)</a:t>
            </a:r>
            <a:br>
              <a:rPr lang="en-US" altLang="ko-KR" sz="4000" b="1" dirty="0" smtClean="0">
                <a:solidFill>
                  <a:schemeClr val="bg1"/>
                </a:solidFill>
              </a:rPr>
            </a:br>
            <a:r>
              <a:rPr lang="en-US" altLang="ko-KR" sz="4000" b="1" dirty="0" err="1" smtClean="0">
                <a:solidFill>
                  <a:schemeClr val="bg1"/>
                </a:solidFill>
              </a:rPr>
              <a:t>Kiamat</a:t>
            </a:r>
            <a:r>
              <a:rPr lang="en-US" altLang="ko-KR" sz="4000" b="1" dirty="0" smtClean="0">
                <a:solidFill>
                  <a:schemeClr val="bg1"/>
                </a:solidFill>
              </a:rPr>
              <a:t> Semua </a:t>
            </a:r>
            <a:r>
              <a:rPr lang="en-US" altLang="ko-KR" sz="4000" b="1" dirty="0" err="1" smtClean="0">
                <a:solidFill>
                  <a:schemeClr val="bg1"/>
                </a:solidFill>
              </a:rPr>
              <a:t>Mahluk</a:t>
            </a:r>
            <a:r>
              <a:rPr lang="en-US" altLang="ko-KR" sz="4000" b="1" dirty="0" smtClean="0">
                <a:solidFill>
                  <a:schemeClr val="bg1"/>
                </a:solidFill>
              </a:rPr>
              <a:t> (</a:t>
            </a:r>
            <a:r>
              <a:rPr lang="en-US" altLang="ko-KR" sz="4000" b="1" dirty="0" err="1" smtClean="0">
                <a:solidFill>
                  <a:schemeClr val="bg1"/>
                </a:solidFill>
              </a:rPr>
              <a:t>Wahyu</a:t>
            </a:r>
            <a:r>
              <a:rPr lang="en-US" altLang="ko-KR" sz="4000" b="1" dirty="0" smtClean="0">
                <a:solidFill>
                  <a:schemeClr val="bg1"/>
                </a:solidFill>
              </a:rPr>
              <a:t> 22:20)</a:t>
            </a:r>
            <a:endParaRPr lang="en-US" altLang="ko-KR" sz="4000" b="1" dirty="0">
              <a:solidFill>
                <a:schemeClr val="bg1"/>
              </a:solidFill>
            </a:endParaRPr>
          </a:p>
        </p:txBody>
      </p:sp>
    </p:spTree>
    <p:extLst>
      <p:ext uri="{BB962C8B-B14F-4D97-AF65-F5344CB8AC3E}">
        <p14:creationId xmlns:p14="http://schemas.microsoft.com/office/powerpoint/2010/main" val="181427529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smtClean="0">
                <a:solidFill>
                  <a:srgbClr val="FFFF00"/>
                </a:solidFill>
              </a:rPr>
              <a:t>Wahyu 22:20 Amin</a:t>
            </a:r>
            <a:r>
              <a:rPr lang="en-US" sz="4000" b="1" dirty="0">
                <a:solidFill>
                  <a:srgbClr val="FFFF00"/>
                </a:solidFill>
              </a:rPr>
              <a:t>, </a:t>
            </a:r>
            <a:r>
              <a:rPr lang="en-US" sz="4000" b="1" dirty="0" err="1">
                <a:solidFill>
                  <a:srgbClr val="FFFF00"/>
                </a:solidFill>
              </a:rPr>
              <a:t>datanglah</a:t>
            </a:r>
            <a:r>
              <a:rPr lang="en-US" sz="4000" b="1" dirty="0">
                <a:solidFill>
                  <a:srgbClr val="FFFF00"/>
                </a:solidFill>
              </a:rPr>
              <a:t>, Tuhan </a:t>
            </a:r>
            <a:r>
              <a:rPr lang="en-US" sz="4000" b="1">
                <a:solidFill>
                  <a:srgbClr val="FFFF00"/>
                </a:solidFill>
              </a:rPr>
              <a:t>Yesus!</a:t>
            </a:r>
            <a:br>
              <a:rPr lang="en-US" sz="4000" b="1">
                <a:solidFill>
                  <a:srgbClr val="FFFF00"/>
                </a:solidFill>
              </a:rPr>
            </a:br>
            <a:r>
              <a:rPr lang="en-US" sz="4000" b="1" smtClean="0">
                <a:solidFill>
                  <a:schemeClr val="bg1"/>
                </a:solidFill>
              </a:rPr>
              <a:t/>
            </a:r>
            <a:br>
              <a:rPr lang="en-US" sz="4000" b="1" smtClean="0">
                <a:solidFill>
                  <a:schemeClr val="bg1"/>
                </a:solidFill>
              </a:rPr>
            </a:br>
            <a:r>
              <a:rPr lang="en-US" sz="3600" b="1" smtClean="0">
                <a:solidFill>
                  <a:schemeClr val="bg1"/>
                </a:solidFill>
              </a:rPr>
              <a:t>Habakuk </a:t>
            </a:r>
            <a:r>
              <a:rPr lang="en-US" altLang="ko-KR" sz="3600" b="1" smtClean="0">
                <a:solidFill>
                  <a:schemeClr val="bg1"/>
                </a:solidFill>
              </a:rPr>
              <a:t>3:2 </a:t>
            </a:r>
            <a:r>
              <a:rPr lang="en-US" sz="3600" b="1">
                <a:solidFill>
                  <a:schemeClr val="bg1"/>
                </a:solidFill>
              </a:rPr>
              <a:t>TUHAN, telah kudengar kabar tentang Engkau, dan pekerjaan-Mu, ya TUHAN, kutakuti! </a:t>
            </a:r>
            <a:r>
              <a:rPr lang="en-US" sz="3600" b="1">
                <a:solidFill>
                  <a:srgbClr val="FF0000"/>
                </a:solidFill>
              </a:rPr>
              <a:t>Hidupkanlah itu dalam lintasan tahun, nyatakanlah itu dalam lintasan </a:t>
            </a:r>
            <a:r>
              <a:rPr lang="en-US" sz="3600" b="1" smtClean="0">
                <a:solidFill>
                  <a:srgbClr val="FF0000"/>
                </a:solidFill>
              </a:rPr>
              <a:t>tahun</a:t>
            </a:r>
            <a:r>
              <a:rPr lang="en-US" sz="3600" b="1" smtClean="0">
                <a:solidFill>
                  <a:schemeClr val="bg1"/>
                </a:solidFill>
              </a:rPr>
              <a:t>…..</a:t>
            </a:r>
            <a:endParaRPr lang="en-US" altLang="ko-KR" sz="3600" b="1" dirty="0">
              <a:solidFill>
                <a:schemeClr val="bg1"/>
              </a:solidFill>
            </a:endParaRPr>
          </a:p>
        </p:txBody>
      </p:sp>
    </p:spTree>
    <p:extLst>
      <p:ext uri="{BB962C8B-B14F-4D97-AF65-F5344CB8AC3E}">
        <p14:creationId xmlns:p14="http://schemas.microsoft.com/office/powerpoint/2010/main" val="1773233838"/>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7495</TotalTime>
  <Words>2810</Words>
  <Application>Microsoft Office PowerPoint</Application>
  <PresentationFormat>화면 슬라이드 쇼(16:9)</PresentationFormat>
  <Paragraphs>199</Paragraphs>
  <Slides>79</Slides>
  <Notes>79</Notes>
  <HiddenSlides>0</HiddenSlides>
  <MMClips>0</MMClips>
  <ScaleCrop>false</ScaleCrop>
  <HeadingPairs>
    <vt:vector size="6" baseType="variant">
      <vt:variant>
        <vt:lpstr>사용한 글꼴</vt:lpstr>
      </vt:variant>
      <vt:variant>
        <vt:i4>6</vt:i4>
      </vt:variant>
      <vt:variant>
        <vt:lpstr>테마</vt:lpstr>
      </vt:variant>
      <vt:variant>
        <vt:i4>1</vt:i4>
      </vt:variant>
      <vt:variant>
        <vt:lpstr>슬라이드 제목</vt:lpstr>
      </vt:variant>
      <vt:variant>
        <vt:i4>79</vt:i4>
      </vt:variant>
    </vt:vector>
  </HeadingPairs>
  <TitlesOfParts>
    <vt:vector size="86" baseType="lpstr">
      <vt:lpstr>Headline R</vt:lpstr>
      <vt:lpstr>맑은 고딕</vt:lpstr>
      <vt:lpstr>Arial</vt:lpstr>
      <vt:lpstr>Calibri</vt:lpstr>
      <vt:lpstr>Cambria Math</vt:lpstr>
      <vt:lpstr>Georgia</vt:lpstr>
      <vt:lpstr>2_Office 테마</vt:lpstr>
      <vt:lpstr>KELAS ONLINE SAM KL</vt:lpstr>
      <vt:lpstr>PowerPoint 프레젠테이션</vt:lpstr>
      <vt:lpstr>PowerPoint 프레젠테이션</vt:lpstr>
      <vt:lpstr>PowerPoint 프레젠테이션</vt:lpstr>
      <vt:lpstr>PowerPoint 프레젠테이션</vt:lpstr>
      <vt:lpstr>Golongan Kristian Yudaiseme / Prasangka Nasionalisme Etnisme Supremasisme Barangsiapa yang mahu menjadi orang Kristian harus mentaati Taurat dan menjadi orang Yahudi.    Suatu Injil lain yang sebenarnya bukan Injil.</vt:lpstr>
      <vt:lpstr>Sinkretisme agama Yahudi-Yunani. Yahudi : Hukum Taurat   Yunani : Kebejatan atau Kerusakan      Moral (Hellenisme; Keinginan Daging,      Jasmani dan Roh/Jiwa=Fikiran/idea) Gnostisisme:     Doketisme dan Kerinthianisme.  </vt:lpstr>
      <vt:lpstr>PowerPoint 프레젠테이션</vt:lpstr>
      <vt:lpstr>Kebakaran Agung Rom pada 64 T.M. Kebakaran Agung Rom bermula pada malam 18 Julai pada tahun 64M, antara kelompok kedai sekitar Circus Maximus. Api merebak dengan pantas melalui kawasan berpenduduk padat di bandar. Pada akhirnya, tiga daerah musnah sama sekali dan tujuh rosak teruk. </vt:lpstr>
      <vt:lpstr>Cornelius Tacitus (55-120 AD), seorang ahli sejarah Romawi abad pertama, dianggap sebagai salah satu ahli sejarah yang paling tepat di dunia purba.  Sebuah kutipan dari Tacitus tentang Kebakaran Agung Rom menyatakan bahawa</vt:lpstr>
      <vt:lpstr>antara yang musnah termasuk peninggalan Yunani yang tiada ganti, kuil dewa Rom, sejumlah besar bangunan awam dan istana maharaja Nero sendiri. Nero berhenti bercuti selepas mendengar tentang api di Rom dan datang ke Rom.</vt:lpstr>
      <vt:lpstr>Nero berusaha untuk menyelesaikan bencananya dan beliau juga membekalkan makanan kepada mangsa api Rom.  Walau bagaimanapun, sentimen rakyat Rom tidak stabil dan Kekeliruan Sosial tersebar, malah muncullah khabar angin tentang “Pembakar Rom adalah Maharaja Nero”.</vt:lpstr>
      <vt:lpstr>Nero “menimbulkan penganiayaan-penganiayaan yang paling kejam pada suatu kelompok masyarakat....yang disebut orang Kristian...Kristus, yang dari Dialah sebutan itu berasal, menderita hukuman yang paling ekstrim selama pemerintahan Tiberius, Pontius Pilatus...” Tacitus katanya.</vt:lpstr>
      <vt:lpstr>Kemudian Maharaja Nero dan kuasa Senat mengalihkan tanggungjawabnya kepada Kristian iaitu agama baru yang muncul supaya Nero mendapat penyokongan rakyat Rom.  Di dalam kota Rom dan di sekitarnya, ramai sekali orang Kristian ditangkap dan dibunuh dengan cara yang paling kejam. </vt:lpstr>
      <vt:lpstr>PowerPoint 프레젠테이션</vt:lpstr>
      <vt:lpstr>Penganiayaan ini juga membawa kematian martir rasul Paulus dan kematian martir rasul Petrus juga (68 T.M.).  Ramai sekali orang Kristian menghadapi kekeliruan.  Keadaan sedemikian di Rom bagi orang-orang Kristian adalah dalam Kekeliruan, kosong, gelap gulita, ketakutan dan kecewaan.</vt:lpstr>
      <vt:lpstr>PowerPoint 프레젠테이션</vt:lpstr>
      <vt:lpstr>PowerPoint 프레젠테이션</vt:lpstr>
      <vt:lpstr>KATAKOMBA Katakomba adalah sebuah ruangan atau jalan di bawah tanah, biasanya merupakan kuburan bawah tanah yang terletak di berbagai kota Kekaisaran Roma. Dari pekuburan yang semula digunakan seperti biasa, digalilah lorong-lorong panjang di bawah tanah sampai beberapa tingkat.</vt:lpstr>
      <vt:lpstr>Kuburan dan lorong di bawah tanah itu dipergunakan untuk pertemuan ibadat rahasia waktu penganiayaan yang dilakukan oleh pemerintah Romawi pada abad pertama iaitu permulaan orang Kristen selepas Kebakaran Agung Rom (64 T.M.).  313 T.M. Dekri Milano</vt:lpstr>
      <vt:lpstr>TANDA-TANDA KATAKOMBA (Kristogram)                              IXΘΥΣ = Ikan                           Ἰησοῦς　Χριστός                       　Θεοῦ　Yἱός　Σωτήρρ               Yesus Kristus, Anak Tuhan, Jurusemat                             Χριστός = Kristus    IHΣ      ΙΗΣΟΥΣ = Ιησούς                                                                                    </vt:lpstr>
      <vt:lpstr>&lt;Pemandangan Gunung Wahyu&gt; Rasul Yohanes menulis kitab Wahyu ini seketika orang Kristian dianiayai kerana kepercayaan mereka kepada Yesus Kristus sebagai Tuhan dalam Abad ke-1 (90an T.M.). Supaya dia ingin memberikan pengharapan dan galakan kepada para pembacanya (Orang Percaya yang sedang menghadapi penganiayaan oleh Empayar Rom).</vt:lpstr>
      <vt:lpstr>Satu golongan dibentuk untuk "menjaga kesejatian hukum Taurat", yang kemudian menjadi orang Farisi sejak zaman Ezra. Orang Farisi ingin menghalau pasukan Tentera Roma dari Yudea, dan mereka menentang budaya Yunani  dengan keras.</vt:lpstr>
      <vt:lpstr>Perang Yahudi-Romawi Pertama (66–73 T.M.) adalah salah satu dari tiga pemberontakan besar Yahudi di Wilayah Yudea terhadap Kekaisaran Romawi. Satu ketika (66 T.M.) Florus yang gila harta ini menyerbu masuk ke Yerusalem. </vt:lpstr>
      <vt:lpstr>Dia bersama pasukannya masuk ke dalam Bait Allah dan merompak peralatan-peralatan dari emas di Bait Allah. Ketegangan agama antara orang Yunani dan orang Yahudi selanjutnya berkembang menjadi penentangan pajak dan serangan terhadap penduduk Romawi.</vt:lpstr>
      <vt:lpstr>Perang berakhir setelah legiun Romawi mengepung dan menghancurkan kubu gunung di Yerusalem iaitu  pusat pemberontakan, serta menakluki kubu gunung-kubu gunung Yahudi lainnya. Sebab pemberontak-pemberontak Yahudi mengerumuni Yerusalem sebelum Paskah.</vt:lpstr>
      <vt:lpstr>Titus Flavius Caesar Vespasianus Augustus (pemerintahan 69-79 T.M.) melantik Titus Flavius Vespasianus (anaknya, 79-81 T.M.) sebagai jenderal / Panglima tertinggi dan dia memimpin penaklukan Yerusalem. Pada tahun 70, dia memimpin pasukan yang sangat besar untuk menaklukan Yerusalem dalam 5 bulan.</vt:lpstr>
      <vt:lpstr>Yohanes dibuang ke Pulau Patmos dalam masa pemerintahan Kaisar Titus Flavius Domitianus (81~96 T.M. adik Titus). Dalam tempoh itu penganiayaan melanda orang Kristian sekitar tahun 95-96 M.. Dan jemaah hidup menderita oleh kerana penganiayaan yang sangat teruk.</vt:lpstr>
      <vt:lpstr>Maharaja Domitianus berusaha untuk menyatukan Empayar Roma secara rohaniah dengan menyebarkan perintah terhadap penyembahan maharaja yang mendewakan dirinya dengan perancangan yang teliti dan licik di seluruh Asia.</vt:lpstr>
      <vt:lpstr>Dalam proses itu, agama Kristian dianggap suatu pelanggaran terhadap penyembahan maharaja Domitianus.  Beliau menganggap iman Kristian tidak sah maka Maharaja melarang orang untuk percaya kepada Yesus sehingga penganiayaan dan siksaan dilakukan terhadap orang Kristian.</vt:lpstr>
      <vt:lpstr>Selain secara sikap kejam dan haus darah, maharaja Domitianus juga menjadi kaisar Roma yang pertama kali memerintahkan seluruh wilayah yang dia taklukan untuk menyebut dirinya “Tuhan dan Allah kami.”</vt:lpstr>
      <vt:lpstr>Dia juga membuat patung-patung dirinya dan menempatkannya di seluruh tempat ibadah.</vt:lpstr>
      <vt:lpstr>Kitab Wahyu ditulis untuk menghiburkan dan menggalakkan gereja-gereja dan orang-orang percaya di Asia Kecil yang menderita pelbagai penyiksaan dan penganiayaan dari pemaksaan terhadap Penyembahan Maharaja.</vt:lpstr>
      <vt:lpstr>PowerPoint 프레젠테이션</vt:lpstr>
      <vt:lpstr>Penulis Wahyu : Andreas, saudara Simon Petrus daripada murid Yesus adalah murid Yohanes Pembaptis di Komuniti di Betania (Yoh 1:40). Dan juga Yohanes, Penulis kitab Yohanes adalah murid Yohanes Pembaptis. Ertinya, mereka pernah menjadi ahli kaum Eseni. Mereka menegaskan ketahiran dalam kehidupan dengan peratuan Eseni.</vt:lpstr>
      <vt:lpstr>PowerPoint 프레젠테이션</vt:lpstr>
      <vt:lpstr>Yohanes adalah murid yang dikasihi Yesus dan dia (Yohanes) duduk bersandar disisi-Nya (iaitu pada Perjamuan Malam Terakhir / Yohanes 13:23). Para murid Yesus meninggalkan-Nya dan melarikan diri pada malam itu, pada waktu askar Roma menangkap Yesus di suatu tempat yang bernama Getsemani (Markus 14).</vt:lpstr>
      <vt:lpstr>Selepas itu, kemudian Yohanes datang kepada-Nya yang berada di atas kayu salib, dia melihat bahawa Yesus meninggal dunia (Yohanes 19:23-27). </vt:lpstr>
      <vt:lpstr>PowerPoint 프레젠테이션</vt:lpstr>
      <vt:lpstr>Yohaneslah menyaksikan kematian Yesus (Yohanes 19:28-30).  Yohanes juga langsung pergi ke makam yang kosong dan nampaknya (Yohanes 20:2-10).  Yohanes mentafsir dan menulis perkara-perkara yang terjadi sepanjang kehidupan Yesus di dunia ini dengan Pandangan rohani (Yohanes 20:30~31). </vt:lpstr>
      <vt:lpstr>Penulis Yohanes dengan sengaja menggunakan angka Tujuh dalam gaya tulisannya di dalam kitab Injil Yohanes. Tujuh Wahyu dengan “Akulah~~~” ada (rejukkan - Keluaran 3:14).  “Aku dari atas”, “Aku bukan dari dunia ini”, “Sebelum Abraham jadi, Aku ada”, “Cahaya”, “Pintu”, “Gemabala yang baik”, “Jalan, kebenaran, kebangkitan, hidup”. </vt:lpstr>
      <vt:lpstr>7 jenis pembukti terhadap Yesus:    Bukti Yohanes Pembaptis (1:34),    Bukti Natanael (1:49),   Bukti Petrus (6:69),   Bukti Yesus (9:35; 10:36~38; 11:4),    Bukit Marta (11:27),    Bukti Tomas (20:28),    Bukti Yohanes (20:31). Alkitab (5:46), Bapa (8:14), Roh Kudus (15:26), Murid-murid-Nya (15:27)</vt:lpstr>
      <vt:lpstr>7 jenis Tanda Yesus: menggambarkan siapa Yesus. Air menjadi Anggur (Yoh 2:1-11)  Penyembuhan Putra seorang Pegawai Istana (Yoh 4:46-54)  Penyembuhan seorang Lumpuh di Hari Sabat di kolam Betesda (Yoh 5:2-18) Memberi makan 5000 orang (Yoh 6:1-15) Berjalan di atas Air (Yoh 6:16-21) Orang Buta dapat Melihat (Yoh 9:1-41) Lazarus Bangkit dari Kematian (Yoh 11:1-46) </vt:lpstr>
      <vt:lpstr>Waktu Penulis Yohanes menulis surat Wahyu, dia menggunakan angka tujuh lagi di dalam gaya tulisan.      3 Angka Mutlak – Allah Tri-Tunggal    4 Timur, Barat, Selatan, dan Utara    3 X 4 = 12  / Semua Bangsa    12 X 12 = 144    /  144,000    1000 = 〖10〗^3 Angka Penuh / Mutlak </vt:lpstr>
      <vt:lpstr>Pemandangan Pokok Wahyu Inilah wahyu Yesus Kristus, yang dikaruniakan Allah kepada-Nya, supaya ditunjukkan-Nya kepada hamba-hamba-Nya apa yang harus segera terjadi.  Dan oleh malaikat-Nya yang diutus-Nya, dia telah menyatakannya kepada hamba-Nya Yohanes.</vt:lpstr>
      <vt:lpstr>Kitab Wahyu ditulis dalam gaya sastera apokaliptik oleh seorang rasul dan disebut sebagai kitab nubuat (1: 3, 22: 7, 10, 18-19).  Secara dramatis pengarang Wahyu melukiskan gambaran Kristus yang gilang-gemilang dengan unggul. </vt:lpstr>
      <vt:lpstr>Di kitab ini ditulis mengenai titik perubahan atau turning point yang menerangkan rahsia dalam Wahyu 1:19. Ini adalah ‘perkara-perkara yang engkau lihat’ (Fasal 1), ‘perkara-perkara yang ada sekarang ini’ (Fasal 2-3), dan ‘perkara-perkara yang akan berlaku kelak’ (Fasal 4-22). </vt:lpstr>
      <vt:lpstr>Wahyu 1:19.  1:19 Oleh itu, tulislah perkara-perkara yang engkau lihat, iaitu perkara-perkara yang ada sekarang ini, dan perkara-perkara yang akan berlaku kelak. </vt:lpstr>
      <vt:lpstr>Rasul Yohanes menghantar tujuh maklumat yang diberikan kepada tujuh gereja di Asia Kecil (fasal 1-3). 1. Efesus (2:1-7) 2. Smirna (2:8-11) 3. Pergamus (2:12-17) 4. Tiatira (2:18-29) 5. Sardis (3:1-6) 6. Filadelfia (3:7-13) 7. Laodikia (3:14-22) </vt:lpstr>
      <vt:lpstr>PowerPoint 프레젠테이션</vt:lpstr>
      <vt:lpstr>PowerPoint 프레젠테이션</vt:lpstr>
      <vt:lpstr>Kitab ini menggambarkan penghakiman khas terhadap manusia yang memberontak kepada Tuhan fasal 4 sehingga fasal 19. Yesus Kristus bukan hanya Anak Domba yang dibunuh, tetapi juga utusan yang akan menerima semua kewibawaan dan menghakimi manusia dan malaikat.</vt:lpstr>
      <vt:lpstr>Naskhah Gulungan dengan  Tujuh Buah Meterai Tujuh Buah Trompet Tujuh Buah Cawan Kemurkaan Allah </vt:lpstr>
      <vt:lpstr>Setelah rasul Yohanes menjelaskan Kedatangan Yesus Kedua kali dan penghakiman yang akan menyusul, dia menceritakan penglihatan tentang langit baru dan bumi baru.  Dia juga menerangkan hal-hal baru di Yerusalem Baru (fasal 20-22).</vt:lpstr>
      <vt:lpstr>7 Rencana Tuhan di Yerusalem Baru 1) Bumi dan langit  2) Penghakiman  3) Langit baru dan bumi baru  4) Yerusalem baru  5) Ukuran Yerusalam Baru  6) Cahaya Yerusalem baru  7) Sungai Air Kehidupan Yerusalem Baru</vt:lpstr>
      <vt:lpstr>Kitab Kejadian, kitab pertama dalam Alkitab, mencatat ciptaan langit dan bumi melalui Firman oleh Tuhan (Kejadian 1: 1). Tuhan melihat dunia yang diciptakan-Nya dan berkata, “Semuanya itu baik” (Kejadian 1: 4, 10, 12, 18, 21, 25, 31).</vt:lpstr>
      <vt:lpstr>Namun demikian, dunia yang indah ini telah tercemar oleh dosa manusia (Kejadian 6:5), dan semua ciptaan mengeluh dengan orang-orang kudus yang diselamatkan dan menantikan kedatangan Kristus (Roma 8: 19-23).</vt:lpstr>
      <vt:lpstr>Penggenapan pengharapan tersebut terlihat di kitab Wahyu (21-22). Kitab Wahyu menunjukkan bahwa langit baru dan bumi baru terbentuk  (21: 1), dan taman Eden yang hilang kerana kejatuhan manusia dipulihkan dengan sempurna (21: 1-8; 22: 1-5).</vt:lpstr>
      <vt:lpstr>Dunia yang telah diciptakan Tuhan dalam Kejadian Dunia yang akan diperbaharui Tuhan dalam Wahyu</vt:lpstr>
      <vt:lpstr>   </vt:lpstr>
      <vt:lpstr>Dunia dalam Kejadian 1-3 Taman Eden : Langit pertama dan bumi pertama (Kejadian 1:1)  Dunia dalam Wahyu 20-22 Kerajaan Allah : Langit Baharu dan Bumi Baharu (Wahyu 21:1)</vt:lpstr>
      <vt:lpstr>Dunia dalam Kejadian 1-3 Kegelapan itu "Malam" (Kejadian 1:5)   Dunia dalam Wahyu 20-22 Tidak ada malam di situ  (Wahyu 21:25) </vt:lpstr>
      <vt:lpstr>Dunia dalam Kejadian 1-3 Menjadikan dua benda terang yang besar (matahari, bulan; Kejadian 1:5)  Dunia dalam Wahyu 20-22 Kota itu tidak memerlukan matahari ataupun bulan  (Wahyu 21:23) </vt:lpstr>
      <vt:lpstr>Dunia dalam Kejadian 1-3 Jika engkau memakannya, engkau pasti mati (Kejadian 2:17)  Dunia dalam Wahyu 20-22 Kematian akan tiada lagi (Wahyu 21:4) </vt:lpstr>
      <vt:lpstr>Dunia dalam Kejadian 1-3 Ular (Si Iblis) ialah binatang yang paling licik (Kejadian 3:1)  Dunia dalam Wahyu 20-22 Iblis dibuang ke dalam lautan api dan belerang (Wahyu 20:10) </vt:lpstr>
      <vt:lpstr>Dunia dalam Kejadian 1-3 Mereka tahu, bahwa mereka telanjang (Kejadian 3:6-7)  Dunia dalam Wahyu 20-22 Tidak akan masuk ke dalamnya sesuatu yang najis (Wahyu 21:27) </vt:lpstr>
      <vt:lpstr>Dunia dalam Kejadian 1-3 Di manakah engkau? (Kejadian 3:8-10)   Dunia dalam Wahyu 20-22 Allah ada di tengah-tengah manusia (Wahyu 21:3) </vt:lpstr>
      <vt:lpstr>Dunia dalam Kejadian 1-3 Ular itu yang memperdayakan (menguasai) aku, maka kumakan (Kejadian 3:13) Dunia dalam Wahyu 20-22 Takhta Allah dan takhta Anak Domba akan ada di dalamnya (Wahyu 22:3) </vt:lpstr>
      <vt:lpstr>Dunia dalam Kejadian 1-3 Susah payahmu waktu mengandung akan Kubuat sangat banyak (Kejadian 3:16) Dunia dalam Wahyu 20-22 Ia akan menghapus segala air mata dari mata mereka, dan maut tidak akan ada lagi; tidak akan ada lagi perkabungan, atau ratap tangis, atau dukacita (Wahyu 21:4)</vt:lpstr>
      <vt:lpstr>Dunia dalam Kejadian 1-3 Terkutuklah tanah karena engkau (Kejadian 3:17)  Dunia dalam Wahyu 20-22 Tidak akan ada lagi laknat (Wahyu 22:3)</vt:lpstr>
      <vt:lpstr>Dunia dalam Kejadian 1-3 Engkau kembali lagi menjadi tanah (Kejadian 3:19)  Dunia dalam Wahyu 20-22 Mereka akan memerintah sebagai raja sampai selama-lamanya (Wahyu 22:5)</vt:lpstr>
      <vt:lpstr>Dunia dalam Kejadian 1-3 Engkau kembali lagi menjadi tanah (Kejadian 3:19)  Dunia dalam Wahyu 20-22 Mereka akan memerintah sebagai raja sampai selama-lamanya (Wahyu 22:5)</vt:lpstr>
      <vt:lpstr>Dunia dalam Kejadian 1-3 Allah mengusir dia dari taman Eden (Kejadian 3:23)  Dunia dalam Wahyu 20-22 Pintu-pintu gerbangnya tidak akan ditutup (Wahyu 21:25)</vt:lpstr>
      <vt:lpstr>Dunia dalam Kejadian 1-3 Ia menghalau manusia itu (Kejadian 3:24)  Dunia dalam Wahyu 20-22 Mereka akan melihat wajah-Nya (Wahyu 22:4)</vt:lpstr>
      <vt:lpstr>Dunia dalam Kejadian  Taman Eden : Langit pertama dan bumi pertama (Kejadian 1:1) Pokok Kehidupan : Pokok yang dilarang Selepas Tercemar (Kejadian 3:22-24) Kematian yang pertama (Kejadian 2:17)</vt:lpstr>
      <vt:lpstr>Pemerintahan Adam pertama (Kejadian 1:26) Menara Babel (Kejadian 11) Iblis yang tambah-tolak Firman Tuhan (Kejadian 3:3) Permulaan semua Mahluk (Kejadian 1:1)</vt:lpstr>
      <vt:lpstr>Dunia dalam Wahyu  Kerajaan Allah : Langit Baharu dan Bumi Baharu (Wahyu 21:1) Pokok Kehidupan : Pokok yang dibenarkan (Wahyu 22:2) Tiada Kematian (Wahyu 21:5)</vt:lpstr>
      <vt:lpstr>Penghancuran Babel (Wahyu 18) Penghakiman kepada orang yang menambahkan ataupun mengurangkan keapda Friman Tuhan (Wahyu 22:18-19) Kiamat Semua Mahluk (Wahyu 22:20)</vt:lpstr>
      <vt:lpstr>Wahyu 22:20 Amin, datanglah, Tuhan Yesus!  Habakuk 3:2 TUHAN, telah kudengar kabar tentang Engkau, dan pekerjaan-Mu, ya TUHAN, kutakuti! Hidupkanlah itu dalam lintasan tahun, nyatakanlah itu dalam lintasan tahun…..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ㅣㅑ셔</dc:title>
  <dc:creator>USER</dc:creator>
  <cp:lastModifiedBy>Yang Taegyun</cp:lastModifiedBy>
  <cp:revision>607</cp:revision>
  <dcterms:created xsi:type="dcterms:W3CDTF">2019-08-05T09:35:47Z</dcterms:created>
  <dcterms:modified xsi:type="dcterms:W3CDTF">2020-10-27T15:58:58Z</dcterms:modified>
</cp:coreProperties>
</file>