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60"/>
  </p:notesMasterIdLst>
  <p:handoutMasterIdLst>
    <p:handoutMasterId r:id="rId61"/>
  </p:handoutMasterIdLst>
  <p:sldIdLst>
    <p:sldId id="375" r:id="rId3"/>
    <p:sldId id="259" r:id="rId4"/>
    <p:sldId id="376" r:id="rId5"/>
    <p:sldId id="377" r:id="rId6"/>
    <p:sldId id="378" r:id="rId7"/>
    <p:sldId id="382" r:id="rId8"/>
    <p:sldId id="380" r:id="rId9"/>
    <p:sldId id="381" r:id="rId10"/>
    <p:sldId id="383" r:id="rId11"/>
    <p:sldId id="384" r:id="rId12"/>
    <p:sldId id="385" r:id="rId13"/>
    <p:sldId id="386" r:id="rId14"/>
    <p:sldId id="387" r:id="rId15"/>
    <p:sldId id="388" r:id="rId16"/>
    <p:sldId id="389" r:id="rId17"/>
    <p:sldId id="390" r:id="rId18"/>
    <p:sldId id="366" r:id="rId19"/>
    <p:sldId id="367" r:id="rId20"/>
    <p:sldId id="310" r:id="rId21"/>
    <p:sldId id="345" r:id="rId22"/>
    <p:sldId id="346" r:id="rId23"/>
    <p:sldId id="365" r:id="rId24"/>
    <p:sldId id="364" r:id="rId25"/>
    <p:sldId id="344" r:id="rId26"/>
    <p:sldId id="347" r:id="rId27"/>
    <p:sldId id="349" r:id="rId28"/>
    <p:sldId id="350" r:id="rId29"/>
    <p:sldId id="348" r:id="rId30"/>
    <p:sldId id="351" r:id="rId31"/>
    <p:sldId id="352" r:id="rId32"/>
    <p:sldId id="279" r:id="rId33"/>
    <p:sldId id="354" r:id="rId34"/>
    <p:sldId id="355" r:id="rId35"/>
    <p:sldId id="399" r:id="rId36"/>
    <p:sldId id="394" r:id="rId37"/>
    <p:sldId id="395" r:id="rId38"/>
    <p:sldId id="396" r:id="rId39"/>
    <p:sldId id="397" r:id="rId40"/>
    <p:sldId id="398" r:id="rId41"/>
    <p:sldId id="403" r:id="rId42"/>
    <p:sldId id="402" r:id="rId43"/>
    <p:sldId id="356" r:id="rId44"/>
    <p:sldId id="392" r:id="rId45"/>
    <p:sldId id="401" r:id="rId46"/>
    <p:sldId id="357" r:id="rId47"/>
    <p:sldId id="391" r:id="rId48"/>
    <p:sldId id="393" r:id="rId49"/>
    <p:sldId id="358" r:id="rId50"/>
    <p:sldId id="359" r:id="rId51"/>
    <p:sldId id="404" r:id="rId52"/>
    <p:sldId id="360" r:id="rId53"/>
    <p:sldId id="361" r:id="rId54"/>
    <p:sldId id="362" r:id="rId55"/>
    <p:sldId id="340" r:id="rId56"/>
    <p:sldId id="294" r:id="rId57"/>
    <p:sldId id="295" r:id="rId58"/>
    <p:sldId id="363" r:id="rId59"/>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FF00"/>
    <a:srgbClr val="D2E428"/>
    <a:srgbClr val="F4E38B"/>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81" autoAdjust="0"/>
    <p:restoredTop sz="94660"/>
  </p:normalViewPr>
  <p:slideViewPr>
    <p:cSldViewPr>
      <p:cViewPr varScale="1">
        <p:scale>
          <a:sx n="40" d="100"/>
          <a:sy n="40" d="100"/>
        </p:scale>
        <p:origin x="1864" y="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handoutMaster" Target="handoutMasters/handout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DCD163-DCB5-4EA0-9908-8F2267C196A1}" type="datetimeFigureOut">
              <a:rPr lang="en-US" smtClean="0"/>
              <a:t>10/7/2020</a:t>
            </a:fld>
            <a:endParaRPr 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C4F136-F738-4684-90A7-B9EEBE2F9292}" type="slidenum">
              <a:rPr lang="en-US" smtClean="0"/>
              <a:t>‹#›</a:t>
            </a:fld>
            <a:endParaRPr lang="en-US"/>
          </a:p>
        </p:txBody>
      </p:sp>
    </p:spTree>
    <p:extLst>
      <p:ext uri="{BB962C8B-B14F-4D97-AF65-F5344CB8AC3E}">
        <p14:creationId xmlns:p14="http://schemas.microsoft.com/office/powerpoint/2010/main" val="17445839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C1873B-947A-45DE-8E49-CADE5C4936F9}" type="datetimeFigureOut">
              <a:rPr lang="ko-KR" altLang="en-US" smtClean="0"/>
              <a:t>2020-10-07</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8A0EF6-4A8E-47B5-9CA5-028EE0E48837}" type="slidenum">
              <a:rPr lang="ko-KR" altLang="en-US" smtClean="0"/>
              <a:t>‹#›</a:t>
            </a:fld>
            <a:endParaRPr lang="ko-KR" altLang="en-US"/>
          </a:p>
        </p:txBody>
      </p:sp>
    </p:spTree>
    <p:extLst>
      <p:ext uri="{BB962C8B-B14F-4D97-AF65-F5344CB8AC3E}">
        <p14:creationId xmlns:p14="http://schemas.microsoft.com/office/powerpoint/2010/main" val="347457756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810321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a:t>
            </a:fld>
            <a:endParaRPr lang="ko-KR" altLang="en-US"/>
          </a:p>
        </p:txBody>
      </p:sp>
    </p:spTree>
    <p:extLst>
      <p:ext uri="{BB962C8B-B14F-4D97-AF65-F5344CB8AC3E}">
        <p14:creationId xmlns:p14="http://schemas.microsoft.com/office/powerpoint/2010/main" val="946820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a:t>
            </a:fld>
            <a:endParaRPr lang="ko-KR" altLang="en-US"/>
          </a:p>
        </p:txBody>
      </p:sp>
    </p:spTree>
    <p:extLst>
      <p:ext uri="{BB962C8B-B14F-4D97-AF65-F5344CB8AC3E}">
        <p14:creationId xmlns:p14="http://schemas.microsoft.com/office/powerpoint/2010/main" val="3579455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a:t>
            </a:fld>
            <a:endParaRPr lang="ko-KR" altLang="en-US"/>
          </a:p>
        </p:txBody>
      </p:sp>
    </p:spTree>
    <p:extLst>
      <p:ext uri="{BB962C8B-B14F-4D97-AF65-F5344CB8AC3E}">
        <p14:creationId xmlns:p14="http://schemas.microsoft.com/office/powerpoint/2010/main" val="3616119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a:t>
            </a:fld>
            <a:endParaRPr lang="ko-KR" altLang="en-US"/>
          </a:p>
        </p:txBody>
      </p:sp>
    </p:spTree>
    <p:extLst>
      <p:ext uri="{BB962C8B-B14F-4D97-AF65-F5344CB8AC3E}">
        <p14:creationId xmlns:p14="http://schemas.microsoft.com/office/powerpoint/2010/main" val="361250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a:t>
            </a:fld>
            <a:endParaRPr lang="ko-KR" altLang="en-US"/>
          </a:p>
        </p:txBody>
      </p:sp>
    </p:spTree>
    <p:extLst>
      <p:ext uri="{BB962C8B-B14F-4D97-AF65-F5344CB8AC3E}">
        <p14:creationId xmlns:p14="http://schemas.microsoft.com/office/powerpoint/2010/main" val="3570195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a:t>
            </a:fld>
            <a:endParaRPr lang="ko-KR" altLang="en-US"/>
          </a:p>
        </p:txBody>
      </p:sp>
    </p:spTree>
    <p:extLst>
      <p:ext uri="{BB962C8B-B14F-4D97-AF65-F5344CB8AC3E}">
        <p14:creationId xmlns:p14="http://schemas.microsoft.com/office/powerpoint/2010/main" val="380092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a:t>
            </a:fld>
            <a:endParaRPr lang="ko-KR" altLang="en-US"/>
          </a:p>
        </p:txBody>
      </p:sp>
    </p:spTree>
    <p:extLst>
      <p:ext uri="{BB962C8B-B14F-4D97-AF65-F5344CB8AC3E}">
        <p14:creationId xmlns:p14="http://schemas.microsoft.com/office/powerpoint/2010/main" val="869580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a:t>
            </a:fld>
            <a:endParaRPr lang="ko-KR" altLang="en-US"/>
          </a:p>
        </p:txBody>
      </p:sp>
    </p:spTree>
    <p:extLst>
      <p:ext uri="{BB962C8B-B14F-4D97-AF65-F5344CB8AC3E}">
        <p14:creationId xmlns:p14="http://schemas.microsoft.com/office/powerpoint/2010/main" val="3353224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a:t>
            </a:fld>
            <a:endParaRPr lang="ko-KR" altLang="en-US"/>
          </a:p>
        </p:txBody>
      </p:sp>
    </p:spTree>
    <p:extLst>
      <p:ext uri="{BB962C8B-B14F-4D97-AF65-F5344CB8AC3E}">
        <p14:creationId xmlns:p14="http://schemas.microsoft.com/office/powerpoint/2010/main" val="3281032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11</a:t>
            </a:fld>
            <a:endParaRPr lang="ko-KR" altLang="en-US"/>
          </a:p>
        </p:txBody>
      </p:sp>
    </p:spTree>
    <p:extLst>
      <p:ext uri="{BB962C8B-B14F-4D97-AF65-F5344CB8AC3E}">
        <p14:creationId xmlns:p14="http://schemas.microsoft.com/office/powerpoint/2010/main" val="649802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12</a:t>
            </a:fld>
            <a:endParaRPr lang="ko-KR" altLang="en-US"/>
          </a:p>
        </p:txBody>
      </p:sp>
    </p:spTree>
    <p:extLst>
      <p:ext uri="{BB962C8B-B14F-4D97-AF65-F5344CB8AC3E}">
        <p14:creationId xmlns:p14="http://schemas.microsoft.com/office/powerpoint/2010/main" val="2199662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13</a:t>
            </a:fld>
            <a:endParaRPr lang="ko-KR" altLang="en-US"/>
          </a:p>
        </p:txBody>
      </p:sp>
    </p:spTree>
    <p:extLst>
      <p:ext uri="{BB962C8B-B14F-4D97-AF65-F5344CB8AC3E}">
        <p14:creationId xmlns:p14="http://schemas.microsoft.com/office/powerpoint/2010/main" val="178631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14</a:t>
            </a:fld>
            <a:endParaRPr lang="ko-KR" altLang="en-US"/>
          </a:p>
        </p:txBody>
      </p:sp>
    </p:spTree>
    <p:extLst>
      <p:ext uri="{BB962C8B-B14F-4D97-AF65-F5344CB8AC3E}">
        <p14:creationId xmlns:p14="http://schemas.microsoft.com/office/powerpoint/2010/main" val="3594027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15</a:t>
            </a:fld>
            <a:endParaRPr lang="ko-KR" altLang="en-US"/>
          </a:p>
        </p:txBody>
      </p:sp>
    </p:spTree>
    <p:extLst>
      <p:ext uri="{BB962C8B-B14F-4D97-AF65-F5344CB8AC3E}">
        <p14:creationId xmlns:p14="http://schemas.microsoft.com/office/powerpoint/2010/main" val="2622969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16</a:t>
            </a:fld>
            <a:endParaRPr lang="ko-KR" altLang="en-US"/>
          </a:p>
        </p:txBody>
      </p:sp>
    </p:spTree>
    <p:extLst>
      <p:ext uri="{BB962C8B-B14F-4D97-AF65-F5344CB8AC3E}">
        <p14:creationId xmlns:p14="http://schemas.microsoft.com/office/powerpoint/2010/main" val="3070807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17</a:t>
            </a:fld>
            <a:endParaRPr lang="ko-KR" altLang="en-US"/>
          </a:p>
        </p:txBody>
      </p:sp>
    </p:spTree>
    <p:extLst>
      <p:ext uri="{BB962C8B-B14F-4D97-AF65-F5344CB8AC3E}">
        <p14:creationId xmlns:p14="http://schemas.microsoft.com/office/powerpoint/2010/main" val="1090864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18</a:t>
            </a:fld>
            <a:endParaRPr lang="ko-KR" altLang="en-US"/>
          </a:p>
        </p:txBody>
      </p:sp>
    </p:spTree>
    <p:extLst>
      <p:ext uri="{BB962C8B-B14F-4D97-AF65-F5344CB8AC3E}">
        <p14:creationId xmlns:p14="http://schemas.microsoft.com/office/powerpoint/2010/main" val="41414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19</a:t>
            </a:fld>
            <a:endParaRPr lang="ko-KR" altLang="en-US"/>
          </a:p>
        </p:txBody>
      </p:sp>
    </p:spTree>
    <p:extLst>
      <p:ext uri="{BB962C8B-B14F-4D97-AF65-F5344CB8AC3E}">
        <p14:creationId xmlns:p14="http://schemas.microsoft.com/office/powerpoint/2010/main" val="1514130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20</a:t>
            </a:fld>
            <a:endParaRPr lang="ko-KR" altLang="en-US"/>
          </a:p>
        </p:txBody>
      </p:sp>
    </p:spTree>
    <p:extLst>
      <p:ext uri="{BB962C8B-B14F-4D97-AF65-F5344CB8AC3E}">
        <p14:creationId xmlns:p14="http://schemas.microsoft.com/office/powerpoint/2010/main" val="3653683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21</a:t>
            </a:fld>
            <a:endParaRPr lang="ko-KR" altLang="en-US"/>
          </a:p>
        </p:txBody>
      </p:sp>
    </p:spTree>
    <p:extLst>
      <p:ext uri="{BB962C8B-B14F-4D97-AF65-F5344CB8AC3E}">
        <p14:creationId xmlns:p14="http://schemas.microsoft.com/office/powerpoint/2010/main" val="1576541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22</a:t>
            </a:fld>
            <a:endParaRPr lang="ko-KR" altLang="en-US"/>
          </a:p>
        </p:txBody>
      </p:sp>
    </p:spTree>
    <p:extLst>
      <p:ext uri="{BB962C8B-B14F-4D97-AF65-F5344CB8AC3E}">
        <p14:creationId xmlns:p14="http://schemas.microsoft.com/office/powerpoint/2010/main" val="4369202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23</a:t>
            </a:fld>
            <a:endParaRPr lang="ko-KR" altLang="en-US"/>
          </a:p>
        </p:txBody>
      </p:sp>
    </p:spTree>
    <p:extLst>
      <p:ext uri="{BB962C8B-B14F-4D97-AF65-F5344CB8AC3E}">
        <p14:creationId xmlns:p14="http://schemas.microsoft.com/office/powerpoint/2010/main" val="28623053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24</a:t>
            </a:fld>
            <a:endParaRPr lang="ko-KR" altLang="en-US"/>
          </a:p>
        </p:txBody>
      </p:sp>
    </p:spTree>
    <p:extLst>
      <p:ext uri="{BB962C8B-B14F-4D97-AF65-F5344CB8AC3E}">
        <p14:creationId xmlns:p14="http://schemas.microsoft.com/office/powerpoint/2010/main" val="9836886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25</a:t>
            </a:fld>
            <a:endParaRPr lang="ko-KR" altLang="en-US"/>
          </a:p>
        </p:txBody>
      </p:sp>
    </p:spTree>
    <p:extLst>
      <p:ext uri="{BB962C8B-B14F-4D97-AF65-F5344CB8AC3E}">
        <p14:creationId xmlns:p14="http://schemas.microsoft.com/office/powerpoint/2010/main" val="12258236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26</a:t>
            </a:fld>
            <a:endParaRPr lang="ko-KR" altLang="en-US"/>
          </a:p>
        </p:txBody>
      </p:sp>
    </p:spTree>
    <p:extLst>
      <p:ext uri="{BB962C8B-B14F-4D97-AF65-F5344CB8AC3E}">
        <p14:creationId xmlns:p14="http://schemas.microsoft.com/office/powerpoint/2010/main" val="22606545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27</a:t>
            </a:fld>
            <a:endParaRPr lang="ko-KR" altLang="en-US"/>
          </a:p>
        </p:txBody>
      </p:sp>
    </p:spTree>
    <p:extLst>
      <p:ext uri="{BB962C8B-B14F-4D97-AF65-F5344CB8AC3E}">
        <p14:creationId xmlns:p14="http://schemas.microsoft.com/office/powerpoint/2010/main" val="23313325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28</a:t>
            </a:fld>
            <a:endParaRPr lang="ko-KR" altLang="en-US"/>
          </a:p>
        </p:txBody>
      </p:sp>
    </p:spTree>
    <p:extLst>
      <p:ext uri="{BB962C8B-B14F-4D97-AF65-F5344CB8AC3E}">
        <p14:creationId xmlns:p14="http://schemas.microsoft.com/office/powerpoint/2010/main" val="29020117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29</a:t>
            </a:fld>
            <a:endParaRPr lang="ko-KR" altLang="en-US"/>
          </a:p>
        </p:txBody>
      </p:sp>
    </p:spTree>
    <p:extLst>
      <p:ext uri="{BB962C8B-B14F-4D97-AF65-F5344CB8AC3E}">
        <p14:creationId xmlns:p14="http://schemas.microsoft.com/office/powerpoint/2010/main" val="900130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30</a:t>
            </a:fld>
            <a:endParaRPr lang="ko-KR" altLang="en-US"/>
          </a:p>
        </p:txBody>
      </p:sp>
    </p:spTree>
    <p:extLst>
      <p:ext uri="{BB962C8B-B14F-4D97-AF65-F5344CB8AC3E}">
        <p14:creationId xmlns:p14="http://schemas.microsoft.com/office/powerpoint/2010/main" val="20251480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31</a:t>
            </a:fld>
            <a:endParaRPr lang="ko-KR" altLang="en-US"/>
          </a:p>
        </p:txBody>
      </p:sp>
    </p:spTree>
    <p:extLst>
      <p:ext uri="{BB962C8B-B14F-4D97-AF65-F5344CB8AC3E}">
        <p14:creationId xmlns:p14="http://schemas.microsoft.com/office/powerpoint/2010/main" val="9658058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32</a:t>
            </a:fld>
            <a:endParaRPr lang="ko-KR" altLang="en-US"/>
          </a:p>
        </p:txBody>
      </p:sp>
    </p:spTree>
    <p:extLst>
      <p:ext uri="{BB962C8B-B14F-4D97-AF65-F5344CB8AC3E}">
        <p14:creationId xmlns:p14="http://schemas.microsoft.com/office/powerpoint/2010/main" val="38750002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33</a:t>
            </a:fld>
            <a:endParaRPr lang="ko-KR" altLang="en-US"/>
          </a:p>
        </p:txBody>
      </p:sp>
    </p:spTree>
    <p:extLst>
      <p:ext uri="{BB962C8B-B14F-4D97-AF65-F5344CB8AC3E}">
        <p14:creationId xmlns:p14="http://schemas.microsoft.com/office/powerpoint/2010/main" val="4459995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36835658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35</a:t>
            </a:fld>
            <a:endParaRPr lang="ko-KR" altLang="en-US"/>
          </a:p>
        </p:txBody>
      </p:sp>
    </p:spTree>
    <p:extLst>
      <p:ext uri="{BB962C8B-B14F-4D97-AF65-F5344CB8AC3E}">
        <p14:creationId xmlns:p14="http://schemas.microsoft.com/office/powerpoint/2010/main" val="38935500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36</a:t>
            </a:fld>
            <a:endParaRPr lang="ko-KR" altLang="en-US"/>
          </a:p>
        </p:txBody>
      </p:sp>
    </p:spTree>
    <p:extLst>
      <p:ext uri="{BB962C8B-B14F-4D97-AF65-F5344CB8AC3E}">
        <p14:creationId xmlns:p14="http://schemas.microsoft.com/office/powerpoint/2010/main" val="26232113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37</a:t>
            </a:fld>
            <a:endParaRPr lang="ko-KR" altLang="en-US"/>
          </a:p>
        </p:txBody>
      </p:sp>
    </p:spTree>
    <p:extLst>
      <p:ext uri="{BB962C8B-B14F-4D97-AF65-F5344CB8AC3E}">
        <p14:creationId xmlns:p14="http://schemas.microsoft.com/office/powerpoint/2010/main" val="6768418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38</a:t>
            </a:fld>
            <a:endParaRPr lang="ko-KR" altLang="en-US"/>
          </a:p>
        </p:txBody>
      </p:sp>
    </p:spTree>
    <p:extLst>
      <p:ext uri="{BB962C8B-B14F-4D97-AF65-F5344CB8AC3E}">
        <p14:creationId xmlns:p14="http://schemas.microsoft.com/office/powerpoint/2010/main" val="4381316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39</a:t>
            </a:fld>
            <a:endParaRPr lang="ko-KR" altLang="en-US"/>
          </a:p>
        </p:txBody>
      </p:sp>
    </p:spTree>
    <p:extLst>
      <p:ext uri="{BB962C8B-B14F-4D97-AF65-F5344CB8AC3E}">
        <p14:creationId xmlns:p14="http://schemas.microsoft.com/office/powerpoint/2010/main" val="19923673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40</a:t>
            </a:fld>
            <a:endParaRPr lang="ko-KR" altLang="en-US"/>
          </a:p>
        </p:txBody>
      </p:sp>
    </p:spTree>
    <p:extLst>
      <p:ext uri="{BB962C8B-B14F-4D97-AF65-F5344CB8AC3E}">
        <p14:creationId xmlns:p14="http://schemas.microsoft.com/office/powerpoint/2010/main" val="4071740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41</a:t>
            </a:fld>
            <a:endParaRPr lang="ko-KR" altLang="en-US"/>
          </a:p>
        </p:txBody>
      </p:sp>
    </p:spTree>
    <p:extLst>
      <p:ext uri="{BB962C8B-B14F-4D97-AF65-F5344CB8AC3E}">
        <p14:creationId xmlns:p14="http://schemas.microsoft.com/office/powerpoint/2010/main" val="16949189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42</a:t>
            </a:fld>
            <a:endParaRPr lang="ko-KR" altLang="en-US"/>
          </a:p>
        </p:txBody>
      </p:sp>
    </p:spTree>
    <p:extLst>
      <p:ext uri="{BB962C8B-B14F-4D97-AF65-F5344CB8AC3E}">
        <p14:creationId xmlns:p14="http://schemas.microsoft.com/office/powerpoint/2010/main" val="8934465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43</a:t>
            </a:fld>
            <a:endParaRPr lang="ko-KR" altLang="en-US"/>
          </a:p>
        </p:txBody>
      </p:sp>
    </p:spTree>
    <p:extLst>
      <p:ext uri="{BB962C8B-B14F-4D97-AF65-F5344CB8AC3E}">
        <p14:creationId xmlns:p14="http://schemas.microsoft.com/office/powerpoint/2010/main" val="13060797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44</a:t>
            </a:fld>
            <a:endParaRPr lang="ko-KR" altLang="en-US"/>
          </a:p>
        </p:txBody>
      </p:sp>
    </p:spTree>
    <p:extLst>
      <p:ext uri="{BB962C8B-B14F-4D97-AF65-F5344CB8AC3E}">
        <p14:creationId xmlns:p14="http://schemas.microsoft.com/office/powerpoint/2010/main" val="17260563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45</a:t>
            </a:fld>
            <a:endParaRPr lang="ko-KR" altLang="en-US"/>
          </a:p>
        </p:txBody>
      </p:sp>
    </p:spTree>
    <p:extLst>
      <p:ext uri="{BB962C8B-B14F-4D97-AF65-F5344CB8AC3E}">
        <p14:creationId xmlns:p14="http://schemas.microsoft.com/office/powerpoint/2010/main" val="476461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46</a:t>
            </a:fld>
            <a:endParaRPr lang="ko-KR" altLang="en-US"/>
          </a:p>
        </p:txBody>
      </p:sp>
    </p:spTree>
    <p:extLst>
      <p:ext uri="{BB962C8B-B14F-4D97-AF65-F5344CB8AC3E}">
        <p14:creationId xmlns:p14="http://schemas.microsoft.com/office/powerpoint/2010/main" val="16677057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47</a:t>
            </a:fld>
            <a:endParaRPr lang="ko-KR" altLang="en-US"/>
          </a:p>
        </p:txBody>
      </p:sp>
    </p:spTree>
    <p:extLst>
      <p:ext uri="{BB962C8B-B14F-4D97-AF65-F5344CB8AC3E}">
        <p14:creationId xmlns:p14="http://schemas.microsoft.com/office/powerpoint/2010/main" val="32024192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48</a:t>
            </a:fld>
            <a:endParaRPr lang="ko-KR" altLang="en-US"/>
          </a:p>
        </p:txBody>
      </p:sp>
    </p:spTree>
    <p:extLst>
      <p:ext uri="{BB962C8B-B14F-4D97-AF65-F5344CB8AC3E}">
        <p14:creationId xmlns:p14="http://schemas.microsoft.com/office/powerpoint/2010/main" val="9493500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49</a:t>
            </a:fld>
            <a:endParaRPr lang="ko-KR" altLang="en-US"/>
          </a:p>
        </p:txBody>
      </p:sp>
    </p:spTree>
    <p:extLst>
      <p:ext uri="{BB962C8B-B14F-4D97-AF65-F5344CB8AC3E}">
        <p14:creationId xmlns:p14="http://schemas.microsoft.com/office/powerpoint/2010/main" val="3513861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50</a:t>
            </a:fld>
            <a:endParaRPr lang="ko-KR" altLang="en-US"/>
          </a:p>
        </p:txBody>
      </p:sp>
    </p:spTree>
    <p:extLst>
      <p:ext uri="{BB962C8B-B14F-4D97-AF65-F5344CB8AC3E}">
        <p14:creationId xmlns:p14="http://schemas.microsoft.com/office/powerpoint/2010/main" val="6245141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51</a:t>
            </a:fld>
            <a:endParaRPr lang="ko-KR" altLang="en-US"/>
          </a:p>
        </p:txBody>
      </p:sp>
    </p:spTree>
    <p:extLst>
      <p:ext uri="{BB962C8B-B14F-4D97-AF65-F5344CB8AC3E}">
        <p14:creationId xmlns:p14="http://schemas.microsoft.com/office/powerpoint/2010/main" val="21468948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52</a:t>
            </a:fld>
            <a:endParaRPr lang="ko-KR" altLang="en-US"/>
          </a:p>
        </p:txBody>
      </p:sp>
    </p:spTree>
    <p:extLst>
      <p:ext uri="{BB962C8B-B14F-4D97-AF65-F5344CB8AC3E}">
        <p14:creationId xmlns:p14="http://schemas.microsoft.com/office/powerpoint/2010/main" val="40768415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53</a:t>
            </a:fld>
            <a:endParaRPr lang="ko-KR" altLang="en-US"/>
          </a:p>
        </p:txBody>
      </p:sp>
    </p:spTree>
    <p:extLst>
      <p:ext uri="{BB962C8B-B14F-4D97-AF65-F5344CB8AC3E}">
        <p14:creationId xmlns:p14="http://schemas.microsoft.com/office/powerpoint/2010/main" val="38949735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54</a:t>
            </a:fld>
            <a:endParaRPr lang="ko-KR" altLang="en-US"/>
          </a:p>
        </p:txBody>
      </p:sp>
    </p:spTree>
    <p:extLst>
      <p:ext uri="{BB962C8B-B14F-4D97-AF65-F5344CB8AC3E}">
        <p14:creationId xmlns:p14="http://schemas.microsoft.com/office/powerpoint/2010/main" val="39564123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55</a:t>
            </a:fld>
            <a:endParaRPr lang="ko-KR" altLang="en-US"/>
          </a:p>
        </p:txBody>
      </p:sp>
    </p:spTree>
    <p:extLst>
      <p:ext uri="{BB962C8B-B14F-4D97-AF65-F5344CB8AC3E}">
        <p14:creationId xmlns:p14="http://schemas.microsoft.com/office/powerpoint/2010/main" val="12938157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56</a:t>
            </a:fld>
            <a:endParaRPr lang="ko-KR" altLang="en-US"/>
          </a:p>
        </p:txBody>
      </p:sp>
    </p:spTree>
    <p:extLst>
      <p:ext uri="{BB962C8B-B14F-4D97-AF65-F5344CB8AC3E}">
        <p14:creationId xmlns:p14="http://schemas.microsoft.com/office/powerpoint/2010/main" val="35272270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57</a:t>
            </a:fld>
            <a:endParaRPr lang="ko-KR" altLang="en-US"/>
          </a:p>
        </p:txBody>
      </p:sp>
    </p:spTree>
    <p:extLst>
      <p:ext uri="{BB962C8B-B14F-4D97-AF65-F5344CB8AC3E}">
        <p14:creationId xmlns:p14="http://schemas.microsoft.com/office/powerpoint/2010/main" val="1965405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19"/>
            <a:ext cx="7772400" cy="1102519"/>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1507889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1414449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1353434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10/7/2020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892617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10/7/2020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3012628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10/7/2020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348237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10/7/2020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198242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1500" b="1"/>
            </a:lvl1pPr>
          </a:lstStyle>
          <a:p>
            <a:r>
              <a:rPr lang="ko-KR" altLang="en-US" smtClean="0"/>
              <a:t>마스터 제목 스타일 편집</a:t>
            </a:r>
            <a:endParaRPr lang="en-US"/>
          </a:p>
        </p:txBody>
      </p:sp>
      <p:sp>
        <p:nvSpPr>
          <p:cNvPr id="3" name="내용 개체 틀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10/7/2020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70252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15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10/7/2020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385592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201768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79"/>
            <a:ext cx="2057400" cy="4388644"/>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205979"/>
            <a:ext cx="6019800" cy="4388644"/>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1456199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20"/>
            <a:ext cx="7772400" cy="1102519"/>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728538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2370443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3792846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10/7/2020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13274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4645027" y="1151335"/>
            <a:ext cx="4041775"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7"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10/7/2020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2654988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10/7/2020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23519781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10/7/2020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30621404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2" y="204787"/>
            <a:ext cx="3008313" cy="871538"/>
          </a:xfrm>
        </p:spPr>
        <p:txBody>
          <a:bodyPr anchor="b"/>
          <a:lstStyle>
            <a:lvl1pPr algn="l">
              <a:defRPr sz="1500" b="1"/>
            </a:lvl1pPr>
          </a:lstStyle>
          <a:p>
            <a:r>
              <a:rPr lang="ko-KR" altLang="en-US" smtClean="0"/>
              <a:t>마스터 제목 스타일 편집</a:t>
            </a:r>
            <a:endParaRPr lang="en-US"/>
          </a:p>
        </p:txBody>
      </p:sp>
      <p:sp>
        <p:nvSpPr>
          <p:cNvPr id="3" name="내용 개체 틀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457202" y="1076327"/>
            <a:ext cx="3008313" cy="351829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10/7/2020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1574532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1"/>
            <a:ext cx="5486400" cy="425054"/>
          </a:xfrm>
        </p:spPr>
        <p:txBody>
          <a:bodyPr anchor="b"/>
          <a:lstStyle>
            <a:lvl1pPr algn="l">
              <a:defRPr sz="15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endParaRPr lang="en-US" noProof="0"/>
          </a:p>
        </p:txBody>
      </p:sp>
      <p:sp>
        <p:nvSpPr>
          <p:cNvPr id="4" name="텍스트 개체 틀 3"/>
          <p:cNvSpPr>
            <a:spLocks noGrp="1"/>
          </p:cNvSpPr>
          <p:nvPr>
            <p:ph type="body" sz="half" idx="2"/>
          </p:nvPr>
        </p:nvSpPr>
        <p:spPr>
          <a:xfrm>
            <a:off x="1792288" y="4025504"/>
            <a:ext cx="54864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10/7/2020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4488433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9774613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80"/>
            <a:ext cx="2057400" cy="4388644"/>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205980"/>
            <a:ext cx="6019800" cy="4388644"/>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1020950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70B898AB-51E1-4B14-9D09-C392CDFF66A1}" type="datetimeFigureOut">
              <a:rPr lang="en-US"/>
              <a:pPr>
                <a:defRPr/>
              </a:pPr>
              <a:t>10/7/2020</a:t>
            </a:fld>
            <a:endParaRPr lang="en-US"/>
          </a:p>
        </p:txBody>
      </p:sp>
      <p:sp>
        <p:nvSpPr>
          <p:cNvPr id="5" name="바닥글 개체 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953243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70B898AB-51E1-4B14-9D09-C392CDFF66A1}" type="datetimeFigureOut">
              <a:rPr lang="en-US"/>
              <a:pPr>
                <a:defRPr/>
              </a:pPr>
              <a:t>10/7/2020</a:t>
            </a:fld>
            <a:endParaRPr lang="en-US"/>
          </a:p>
        </p:txBody>
      </p:sp>
      <p:sp>
        <p:nvSpPr>
          <p:cNvPr id="5" name="바닥글 개체 틀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4"/>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67829934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892" algn="ctr" rtl="0" fontAlgn="base">
        <a:spcBef>
          <a:spcPct val="0"/>
        </a:spcBef>
        <a:spcAft>
          <a:spcPct val="0"/>
        </a:spcAft>
        <a:defRPr sz="3300">
          <a:solidFill>
            <a:schemeClr val="tx1"/>
          </a:solidFill>
          <a:latin typeface="Calibri" pitchFamily="34" charset="0"/>
        </a:defRPr>
      </a:lvl6pPr>
      <a:lvl7pPr marL="685783" algn="ctr" rtl="0" fontAlgn="base">
        <a:spcBef>
          <a:spcPct val="0"/>
        </a:spcBef>
        <a:spcAft>
          <a:spcPct val="0"/>
        </a:spcAft>
        <a:defRPr sz="3300">
          <a:solidFill>
            <a:schemeClr val="tx1"/>
          </a:solidFill>
          <a:latin typeface="Calibri" pitchFamily="34" charset="0"/>
        </a:defRPr>
      </a:lvl7pPr>
      <a:lvl8pPr marL="1028675" algn="ctr" rtl="0" fontAlgn="base">
        <a:spcBef>
          <a:spcPct val="0"/>
        </a:spcBef>
        <a:spcAft>
          <a:spcPct val="0"/>
        </a:spcAft>
        <a:defRPr sz="3300">
          <a:solidFill>
            <a:schemeClr val="tx1"/>
          </a:solidFill>
          <a:latin typeface="Calibri" pitchFamily="34" charset="0"/>
        </a:defRPr>
      </a:lvl8pPr>
      <a:lvl9pPr marL="1371566" algn="ctr" rtl="0" fontAlgn="base">
        <a:spcBef>
          <a:spcPct val="0"/>
        </a:spcBef>
        <a:spcAft>
          <a:spcPct val="0"/>
        </a:spcAft>
        <a:defRPr sz="3300">
          <a:solidFill>
            <a:schemeClr val="tx1"/>
          </a:solidFill>
          <a:latin typeface="Calibri" pitchFamily="34" charset="0"/>
        </a:defRPr>
      </a:lvl9pPr>
    </p:titleStyle>
    <p:bodyStyle>
      <a:lvl1pPr marL="257168" indent="-257168"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199" indent="-214308"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28" indent="-171446"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20" indent="-171446"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12" indent="-171446"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252536" y="-210928"/>
            <a:ext cx="10513168" cy="5909768"/>
          </a:xfrm>
          <a:prstGeom prst="rect">
            <a:avLst/>
          </a:prstGeom>
        </p:spPr>
      </p:pic>
      <p:sp>
        <p:nvSpPr>
          <p:cNvPr id="2" name="제목 1"/>
          <p:cNvSpPr>
            <a:spLocks noGrp="1"/>
          </p:cNvSpPr>
          <p:nvPr>
            <p:ph type="ctrTitle"/>
          </p:nvPr>
        </p:nvSpPr>
        <p:spPr>
          <a:xfrm>
            <a:off x="379353" y="93553"/>
            <a:ext cx="8496944" cy="864096"/>
          </a:xfrm>
          <a:solidFill>
            <a:srgbClr val="FFFF00">
              <a:alpha val="50196"/>
            </a:srgbClr>
          </a:solidFill>
        </p:spPr>
        <p:txBody>
          <a:bodyPr>
            <a:noAutofit/>
          </a:bodyPr>
          <a:lstStyle/>
          <a:p>
            <a:pPr algn="ctr"/>
            <a:r>
              <a:rPr lang="en-US" altLang="ko-KR" sz="4000" b="1" dirty="0">
                <a:solidFill>
                  <a:srgbClr val="FF0000"/>
                </a:solidFill>
                <a:latin typeface="Headline R" panose="02030504000101010101" pitchFamily="18" charset="-127"/>
                <a:ea typeface="Headline R" panose="02030504000101010101" pitchFamily="18" charset="-127"/>
              </a:rPr>
              <a:t>KELAS ONLINE SAM KL</a:t>
            </a:r>
            <a:endParaRPr lang="ko-KR" altLang="en-US" sz="4000" b="1" dirty="0">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171440" y="987574"/>
            <a:ext cx="6912768" cy="792089"/>
          </a:xfrm>
          <a:prstGeom prst="rect">
            <a:avLst/>
          </a:prstGeom>
          <a:solidFill>
            <a:srgbClr val="7030A0">
              <a:alpha val="50196"/>
            </a:srgbClr>
          </a:solidFill>
        </p:spPr>
        <p:txBody>
          <a:bodyPr vert="horz" lIns="91440" tIns="45720" rIns="91440" bIns="4572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srgbClr val="FFFF00"/>
                </a:solidFill>
                <a:latin typeface="Calibri"/>
                <a:ea typeface="맑은 고딕" panose="020B0503020000020004" pitchFamily="34" charset="-127"/>
              </a:rPr>
              <a:t>OKTOBER, 2020</a:t>
            </a:r>
          </a:p>
          <a:p>
            <a:pPr defTabSz="685800"/>
            <a:r>
              <a:rPr lang="en-US" altLang="ko-KR" sz="3600" b="1" dirty="0" err="1">
                <a:solidFill>
                  <a:srgbClr val="FFFF00"/>
                </a:solidFill>
                <a:latin typeface="Calibri"/>
                <a:ea typeface="맑은 고딕" panose="020B0503020000020004" pitchFamily="34" charset="-127"/>
              </a:rPr>
              <a:t>Setiap</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Isnin</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Selasa</a:t>
            </a:r>
            <a:r>
              <a:rPr lang="en-US" altLang="ko-KR" sz="3600" b="1" dirty="0">
                <a:solidFill>
                  <a:srgbClr val="FFFF00"/>
                </a:solidFill>
                <a:latin typeface="Calibri"/>
                <a:ea typeface="맑은 고딕" panose="020B0503020000020004" pitchFamily="34" charset="-127"/>
              </a:rPr>
              <a:t> dan </a:t>
            </a:r>
            <a:r>
              <a:rPr lang="en-US" altLang="ko-KR" sz="3600" b="1" dirty="0" err="1">
                <a:solidFill>
                  <a:srgbClr val="FFFF00"/>
                </a:solidFill>
                <a:latin typeface="Calibri"/>
                <a:ea typeface="맑은 고딕" panose="020B0503020000020004" pitchFamily="34" charset="-127"/>
              </a:rPr>
              <a:t>Khamis</a:t>
            </a:r>
            <a:r>
              <a:rPr lang="en-US" altLang="ko-KR" sz="3600" b="1" dirty="0">
                <a:solidFill>
                  <a:srgbClr val="FFFF00"/>
                </a:solidFill>
                <a:latin typeface="Calibri"/>
                <a:ea typeface="맑은 고딕" panose="020B0503020000020004" pitchFamily="34" charset="-127"/>
              </a:rPr>
              <a:t> / 8pm</a:t>
            </a:r>
            <a:endParaRPr lang="ko-KR" altLang="en-US" sz="3600" b="1" dirty="0">
              <a:solidFill>
                <a:srgbClr val="FFFF00"/>
              </a:solidFill>
              <a:latin typeface="Calibri"/>
              <a:ea typeface="맑은 고딕" panose="020B0503020000020004" pitchFamily="34" charset="-127"/>
            </a:endParaRPr>
          </a:p>
        </p:txBody>
      </p:sp>
      <p:sp>
        <p:nvSpPr>
          <p:cNvPr id="6" name="부제목 2"/>
          <p:cNvSpPr txBox="1">
            <a:spLocks/>
          </p:cNvSpPr>
          <p:nvPr/>
        </p:nvSpPr>
        <p:spPr>
          <a:xfrm>
            <a:off x="379353" y="3003798"/>
            <a:ext cx="8496944" cy="2088232"/>
          </a:xfrm>
          <a:prstGeom prst="rect">
            <a:avLst/>
          </a:prstGeom>
          <a:solidFill>
            <a:srgbClr val="00B0F0">
              <a:alpha val="50196"/>
            </a:srgbClr>
          </a:solidFill>
        </p:spPr>
        <p:txBody>
          <a:bodyPr vert="horz" lIns="91440" tIns="45720" rIns="91440" bIns="4572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prstClr val="black"/>
                </a:solidFill>
                <a:latin typeface="Calibri"/>
                <a:ea typeface="맑은 고딕" panose="020B0503020000020004" pitchFamily="34" charset="-127"/>
              </a:rPr>
              <a:t>MATA KULIAH</a:t>
            </a:r>
          </a:p>
          <a:p>
            <a:pPr defTabSz="685800"/>
            <a:r>
              <a:rPr lang="en-US" altLang="ko-KR" sz="5200" b="1" dirty="0" err="1">
                <a:solidFill>
                  <a:prstClr val="white"/>
                </a:solidFill>
                <a:latin typeface="Calibri"/>
                <a:ea typeface="맑은 고딕" panose="020B0503020000020004" pitchFamily="34" charset="-127"/>
              </a:rPr>
              <a:t>Pengantar</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Perjanjian</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Baru</a:t>
            </a:r>
            <a:r>
              <a:rPr lang="en-US" altLang="ko-KR" sz="5200" b="1" dirty="0">
                <a:solidFill>
                  <a:prstClr val="white"/>
                </a:solidFill>
                <a:latin typeface="Calibri"/>
                <a:ea typeface="맑은 고딕" panose="020B0503020000020004" pitchFamily="34" charset="-127"/>
              </a:rPr>
              <a:t> II</a:t>
            </a:r>
          </a:p>
          <a:p>
            <a:pPr defTabSz="685800"/>
            <a:r>
              <a:rPr lang="en-US" altLang="ko-KR" sz="3300" b="1" dirty="0">
                <a:solidFill>
                  <a:prstClr val="white"/>
                </a:solidFill>
                <a:latin typeface="Calibri"/>
                <a:ea typeface="맑은 고딕" panose="020B0503020000020004" pitchFamily="34" charset="-127"/>
              </a:rPr>
              <a:t>(Teologi Alkitabiah </a:t>
            </a:r>
            <a:r>
              <a:rPr lang="en-US" altLang="ko-KR" sz="3300" b="1" dirty="0" err="1">
                <a:solidFill>
                  <a:prstClr val="white"/>
                </a:solidFill>
                <a:latin typeface="Calibri"/>
                <a:ea typeface="맑은 고딕" panose="020B0503020000020004" pitchFamily="34" charset="-127"/>
              </a:rPr>
              <a:t>Perjanjian</a:t>
            </a:r>
            <a:r>
              <a:rPr lang="en-US" altLang="ko-KR" sz="3300" b="1" dirty="0">
                <a:solidFill>
                  <a:prstClr val="white"/>
                </a:solidFill>
                <a:latin typeface="Calibri"/>
                <a:ea typeface="맑은 고딕" panose="020B0503020000020004" pitchFamily="34" charset="-127"/>
              </a:rPr>
              <a:t> </a:t>
            </a:r>
            <a:r>
              <a:rPr lang="en-US" altLang="ko-KR" sz="3300" b="1" dirty="0" err="1">
                <a:solidFill>
                  <a:prstClr val="white"/>
                </a:solidFill>
                <a:latin typeface="Calibri"/>
                <a:ea typeface="맑은 고딕" panose="020B0503020000020004" pitchFamily="34" charset="-127"/>
              </a:rPr>
              <a:t>Baru</a:t>
            </a:r>
            <a:r>
              <a:rPr lang="en-US" altLang="ko-KR" sz="3300" b="1" dirty="0">
                <a:solidFill>
                  <a:prstClr val="white"/>
                </a:solidFill>
                <a:latin typeface="Calibri"/>
                <a:ea typeface="맑은 고딕" panose="020B0503020000020004" pitchFamily="34" charset="-127"/>
              </a:rPr>
              <a:t>)</a:t>
            </a:r>
          </a:p>
          <a:p>
            <a:pPr defTabSz="685800"/>
            <a:r>
              <a:rPr lang="en-US" altLang="ko-KR" sz="3600" b="1" dirty="0" err="1">
                <a:solidFill>
                  <a:srgbClr val="7030A0"/>
                </a:solidFill>
                <a:latin typeface="Calibri"/>
                <a:ea typeface="맑은 고딕" panose="020B0503020000020004" pitchFamily="34" charset="-127"/>
              </a:rPr>
              <a:t>Penyarah</a:t>
            </a:r>
            <a:r>
              <a:rPr lang="en-US" altLang="ko-KR" sz="3600" b="1" dirty="0">
                <a:solidFill>
                  <a:srgbClr val="7030A0"/>
                </a:solidFill>
                <a:latin typeface="Calibri"/>
                <a:ea typeface="맑은 고딕" panose="020B0503020000020004" pitchFamily="34" charset="-127"/>
              </a:rPr>
              <a:t> : Rev. William Yang</a:t>
            </a:r>
          </a:p>
        </p:txBody>
      </p:sp>
    </p:spTree>
    <p:extLst>
      <p:ext uri="{BB962C8B-B14F-4D97-AF65-F5344CB8AC3E}">
        <p14:creationId xmlns:p14="http://schemas.microsoft.com/office/powerpoint/2010/main" val="129483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nnacles Mulu National Park Vagabond Wa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92"/>
          <a:stretch/>
        </p:blipFill>
        <p:spPr bwMode="auto">
          <a:xfrm>
            <a:off x="248" y="-236562"/>
            <a:ext cx="9144000" cy="5852667"/>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250795" y="4223084"/>
            <a:ext cx="6624736" cy="914400"/>
          </a:xfrm>
          <a:prstGeom prst="roundRect">
            <a:avLst/>
          </a:prstGeom>
          <a:solidFill>
            <a:srgbClr val="D2E4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PEMANDANGAN YOHANES</a:t>
            </a:r>
            <a:endParaRPr lang="en-US" sz="4400" dirty="0"/>
          </a:p>
        </p:txBody>
      </p:sp>
    </p:spTree>
    <p:extLst>
      <p:ext uri="{BB962C8B-B14F-4D97-AF65-F5344CB8AC3E}">
        <p14:creationId xmlns:p14="http://schemas.microsoft.com/office/powerpoint/2010/main" val="26937139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8988443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ings to do in Kuala Lumpur including attractions, food and day tri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0162" y="1"/>
            <a:ext cx="7363838" cy="5137428"/>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0" y="0"/>
            <a:ext cx="1780161" cy="51435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950" b="1" dirty="0">
                <a:solidFill>
                  <a:srgbClr val="FF0000"/>
                </a:solidFill>
              </a:rPr>
              <a:t>ASAS</a:t>
            </a:r>
          </a:p>
          <a:p>
            <a:pPr algn="ctr"/>
            <a:r>
              <a:rPr lang="en-US" sz="4050" b="1" dirty="0">
                <a:solidFill>
                  <a:srgbClr val="FF0000"/>
                </a:solidFill>
              </a:rPr>
              <a:t>Di </a:t>
            </a:r>
          </a:p>
          <a:p>
            <a:pPr algn="ctr"/>
            <a:r>
              <a:rPr lang="en-US" sz="4050" b="1" dirty="0">
                <a:solidFill>
                  <a:srgbClr val="FF0000"/>
                </a:solidFill>
              </a:rPr>
              <a:t>Dalam</a:t>
            </a:r>
          </a:p>
          <a:p>
            <a:pPr algn="ctr"/>
            <a:r>
              <a:rPr lang="en-US" sz="4050" b="1" dirty="0">
                <a:solidFill>
                  <a:srgbClr val="FF0000"/>
                </a:solidFill>
              </a:rPr>
              <a:t>Tanah</a:t>
            </a:r>
            <a:endParaRPr lang="en-US" sz="4950" b="1" dirty="0">
              <a:solidFill>
                <a:srgbClr val="FFFF00"/>
              </a:solidFill>
            </a:endParaRPr>
          </a:p>
        </p:txBody>
      </p:sp>
    </p:spTree>
    <p:extLst>
      <p:ext uri="{BB962C8B-B14F-4D97-AF65-F5344CB8AC3E}">
        <p14:creationId xmlns:p14="http://schemas.microsoft.com/office/powerpoint/2010/main" val="1964282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3"/>
          <a:srcRect l="9965" t="45981" r="50354" b="26028"/>
          <a:stretch/>
        </p:blipFill>
        <p:spPr>
          <a:xfrm>
            <a:off x="0" y="0"/>
            <a:ext cx="9156846" cy="3633281"/>
          </a:xfrm>
          <a:prstGeom prst="rect">
            <a:avLst/>
          </a:prstGeom>
        </p:spPr>
      </p:pic>
      <p:sp>
        <p:nvSpPr>
          <p:cNvPr id="5" name="모서리가 둥근 직사각형 4"/>
          <p:cNvSpPr/>
          <p:nvPr/>
        </p:nvSpPr>
        <p:spPr>
          <a:xfrm>
            <a:off x="-671208" y="3487366"/>
            <a:ext cx="10403732" cy="165613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950" b="1" dirty="0">
                <a:solidFill>
                  <a:srgbClr val="FF0000"/>
                </a:solidFill>
              </a:rPr>
              <a:t>ASAS BANGUNAN</a:t>
            </a:r>
            <a:endParaRPr lang="en-US" sz="6000" b="1" dirty="0">
              <a:solidFill>
                <a:srgbClr val="FFFF00"/>
              </a:solidFill>
            </a:endParaRPr>
          </a:p>
        </p:txBody>
      </p:sp>
      <p:sp>
        <p:nvSpPr>
          <p:cNvPr id="7" name="위쪽/아래쪽 화살표 6"/>
          <p:cNvSpPr/>
          <p:nvPr/>
        </p:nvSpPr>
        <p:spPr>
          <a:xfrm>
            <a:off x="539885"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위쪽/아래쪽 화살표 7"/>
          <p:cNvSpPr/>
          <p:nvPr/>
        </p:nvSpPr>
        <p:spPr>
          <a:xfrm>
            <a:off x="1838528"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위쪽/아래쪽 화살표 8"/>
          <p:cNvSpPr/>
          <p:nvPr/>
        </p:nvSpPr>
        <p:spPr>
          <a:xfrm>
            <a:off x="2881820"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위쪽/아래쪽 화살표 9"/>
          <p:cNvSpPr/>
          <p:nvPr/>
        </p:nvSpPr>
        <p:spPr>
          <a:xfrm>
            <a:off x="3932411"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위쪽/아래쪽 화살표 10"/>
          <p:cNvSpPr/>
          <p:nvPr/>
        </p:nvSpPr>
        <p:spPr>
          <a:xfrm>
            <a:off x="4738585"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위쪽/아래쪽 화살표 11"/>
          <p:cNvSpPr/>
          <p:nvPr/>
        </p:nvSpPr>
        <p:spPr>
          <a:xfrm>
            <a:off x="5378789"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위쪽/아래쪽 화살표 12"/>
          <p:cNvSpPr/>
          <p:nvPr/>
        </p:nvSpPr>
        <p:spPr>
          <a:xfrm>
            <a:off x="6109277"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위쪽/아래쪽 화살표 13"/>
          <p:cNvSpPr/>
          <p:nvPr/>
        </p:nvSpPr>
        <p:spPr>
          <a:xfrm>
            <a:off x="6780029" y="3731774"/>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위쪽/아래쪽 화살표 14"/>
          <p:cNvSpPr/>
          <p:nvPr/>
        </p:nvSpPr>
        <p:spPr>
          <a:xfrm>
            <a:off x="7407923" y="3737246"/>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위쪽/아래쪽 화살표 15"/>
          <p:cNvSpPr/>
          <p:nvPr/>
        </p:nvSpPr>
        <p:spPr>
          <a:xfrm>
            <a:off x="8000925" y="3728126"/>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5574921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defTabSz="914378"/>
            <a:r>
              <a:rPr lang="en-US" sz="4000" b="1" dirty="0" err="1">
                <a:solidFill>
                  <a:srgbClr val="FF0000"/>
                </a:solidFill>
              </a:rPr>
              <a:t>Pentateukh</a:t>
            </a:r>
            <a:r>
              <a:rPr lang="en-US" sz="4000" b="1" dirty="0">
                <a:solidFill>
                  <a:srgbClr val="FF0000"/>
                </a:solidFill>
              </a:rPr>
              <a:t> Musa </a:t>
            </a:r>
            <a:r>
              <a:rPr lang="en-US" sz="4000" b="1" dirty="0">
                <a:solidFill>
                  <a:srgbClr val="FFFF00"/>
                </a:solidFill>
              </a:rPr>
              <a:t>adalah sebuah </a:t>
            </a:r>
            <a:r>
              <a:rPr lang="en-US" sz="4000" b="1" dirty="0" err="1">
                <a:solidFill>
                  <a:srgbClr val="FFFF00"/>
                </a:solidFill>
              </a:rPr>
              <a:t>buku</a:t>
            </a:r>
            <a:r>
              <a:rPr lang="en-US" sz="4000" b="1" dirty="0">
                <a:solidFill>
                  <a:srgbClr val="FFFF00"/>
                </a:solidFill>
              </a:rPr>
              <a:t> </a:t>
            </a:r>
            <a:br>
              <a:rPr lang="en-US" sz="4000" b="1" dirty="0">
                <a:solidFill>
                  <a:srgbClr val="FFFF00"/>
                </a:solidFill>
              </a:rPr>
            </a:br>
            <a:r>
              <a:rPr lang="en-US" sz="4000" b="1" dirty="0">
                <a:solidFill>
                  <a:srgbClr val="FFFF00"/>
                </a:solidFill>
              </a:rPr>
              <a:t>yang </a:t>
            </a:r>
            <a:r>
              <a:rPr lang="en-US" sz="4000" b="1" dirty="0" err="1">
                <a:solidFill>
                  <a:srgbClr val="FFFF00"/>
                </a:solidFill>
              </a:rPr>
              <a:t>merangkumi</a:t>
            </a:r>
            <a:r>
              <a:rPr lang="en-US" sz="4000" b="1" dirty="0">
                <a:solidFill>
                  <a:srgbClr val="FFFF00"/>
                </a:solidFill>
              </a:rPr>
              <a:t> </a:t>
            </a:r>
            <a:r>
              <a:rPr lang="en-US" sz="4000" b="1" dirty="0" err="1">
                <a:solidFill>
                  <a:srgbClr val="FFFF00"/>
                </a:solidFill>
              </a:rPr>
              <a:t>asas</a:t>
            </a:r>
            <a:r>
              <a:rPr lang="en-US" sz="4000" b="1" dirty="0">
                <a:solidFill>
                  <a:srgbClr val="FFFF00"/>
                </a:solidFill>
              </a:rPr>
              <a:t> semua </a:t>
            </a:r>
            <a:r>
              <a:rPr lang="en-US" sz="4000" b="1" dirty="0" err="1">
                <a:solidFill>
                  <a:srgbClr val="FFFF00"/>
                </a:solidFill>
              </a:rPr>
              <a:t>wacana</a:t>
            </a:r>
            <a:r>
              <a:rPr lang="en-US" sz="4000" b="1" dirty="0">
                <a:solidFill>
                  <a:srgbClr val="FFFF00"/>
                </a:solidFill>
              </a:rPr>
              <a:t> </a:t>
            </a:r>
            <a:br>
              <a:rPr lang="en-US" sz="4000" b="1" dirty="0">
                <a:solidFill>
                  <a:srgbClr val="FFFF00"/>
                </a:solidFill>
              </a:rPr>
            </a:br>
            <a:r>
              <a:rPr lang="en-US" sz="4000" b="1" dirty="0">
                <a:solidFill>
                  <a:srgbClr val="FFFF00"/>
                </a:solidFill>
              </a:rPr>
              <a:t>teologi </a:t>
            </a:r>
            <a:r>
              <a:rPr lang="en-US" sz="4000" b="1" dirty="0" err="1">
                <a:solidFill>
                  <a:srgbClr val="FFFF00"/>
                </a:solidFill>
              </a:rPr>
              <a:t>Perjanjian</a:t>
            </a:r>
            <a:r>
              <a:rPr lang="en-US" sz="4000" b="1" dirty="0">
                <a:solidFill>
                  <a:srgbClr val="FFFF00"/>
                </a:solidFill>
              </a:rPr>
              <a:t> Lama dan Teologi </a:t>
            </a:r>
            <a:br>
              <a:rPr lang="en-US" sz="4000" b="1" dirty="0">
                <a:solidFill>
                  <a:srgbClr val="FFFF00"/>
                </a:solidFill>
              </a:rPr>
            </a:br>
            <a:r>
              <a:rPr lang="en-US" sz="4000" b="1" dirty="0" err="1">
                <a:solidFill>
                  <a:srgbClr val="FFFF00"/>
                </a:solidFill>
              </a:rPr>
              <a:t>Yahudi</a:t>
            </a:r>
            <a:r>
              <a:rPr lang="en-US" sz="4000" b="1" dirty="0">
                <a:solidFill>
                  <a:srgbClr val="FFFF00"/>
                </a:solidFill>
              </a:rPr>
              <a:t> (</a:t>
            </a:r>
            <a:r>
              <a:rPr lang="en-US" sz="4000" b="1" dirty="0" err="1">
                <a:solidFill>
                  <a:srgbClr val="FFFF00"/>
                </a:solidFill>
              </a:rPr>
              <a:t>wacana</a:t>
            </a:r>
            <a:r>
              <a:rPr lang="en-US" sz="4000" b="1" dirty="0">
                <a:solidFill>
                  <a:srgbClr val="FFFF00"/>
                </a:solidFill>
              </a:rPr>
              <a:t> </a:t>
            </a:r>
            <a:r>
              <a:rPr lang="en-US" sz="4000" b="1" dirty="0" err="1">
                <a:solidFill>
                  <a:srgbClr val="FFFF00"/>
                </a:solidFill>
              </a:rPr>
              <a:t>rabinik</a:t>
            </a:r>
            <a:r>
              <a:rPr lang="en-US" sz="4000" b="1" dirty="0">
                <a:solidFill>
                  <a:srgbClr val="FFFF00"/>
                </a:solidFill>
              </a:rPr>
              <a:t>) dan </a:t>
            </a:r>
            <a:r>
              <a:rPr lang="en-US" sz="4000" b="1" dirty="0" err="1">
                <a:solidFill>
                  <a:srgbClr val="FFFF00"/>
                </a:solidFill>
              </a:rPr>
              <a:t>kerangka</a:t>
            </a:r>
            <a:r>
              <a:rPr lang="en-US" sz="4000" b="1" dirty="0">
                <a:solidFill>
                  <a:srgbClr val="FFFF00"/>
                </a:solidFill>
              </a:rPr>
              <a:t> </a:t>
            </a:r>
            <a:br>
              <a:rPr lang="en-US" sz="4000" b="1" dirty="0">
                <a:solidFill>
                  <a:srgbClr val="FFFF00"/>
                </a:solidFill>
              </a:rPr>
            </a:br>
            <a:r>
              <a:rPr lang="en-US" sz="4000" b="1" dirty="0" err="1">
                <a:solidFill>
                  <a:srgbClr val="FFFF00"/>
                </a:solidFill>
              </a:rPr>
              <a:t>hukum</a:t>
            </a:r>
            <a:r>
              <a:rPr lang="en-US" sz="4000" b="1" dirty="0">
                <a:solidFill>
                  <a:srgbClr val="FFFF00"/>
                </a:solidFill>
              </a:rPr>
              <a:t> yang </a:t>
            </a:r>
            <a:r>
              <a:rPr lang="en-US" sz="4000" b="1" dirty="0" err="1">
                <a:solidFill>
                  <a:srgbClr val="FFFF00"/>
                </a:solidFill>
              </a:rPr>
              <a:t>meliputi</a:t>
            </a:r>
            <a:r>
              <a:rPr lang="en-US" sz="4000" b="1" dirty="0">
                <a:solidFill>
                  <a:srgbClr val="FFFF00"/>
                </a:solidFill>
              </a:rPr>
              <a:t> segala sisi </a:t>
            </a:r>
            <a:br>
              <a:rPr lang="en-US" sz="4000" b="1" dirty="0">
                <a:solidFill>
                  <a:srgbClr val="FFFF00"/>
                </a:solidFill>
              </a:rPr>
            </a:br>
            <a:r>
              <a:rPr lang="en-US" sz="4000" b="1" dirty="0">
                <a:solidFill>
                  <a:srgbClr val="FFFF00"/>
                </a:solidFill>
              </a:rPr>
              <a:t>kehidupan yang mereka </a:t>
            </a:r>
            <a:r>
              <a:rPr lang="en-US" sz="4000" b="1" dirty="0" err="1">
                <a:solidFill>
                  <a:srgbClr val="FFFF00"/>
                </a:solidFill>
              </a:rPr>
              <a:t>beri</a:t>
            </a:r>
            <a:r>
              <a:rPr lang="en-US" sz="4000" b="1" dirty="0">
                <a:solidFill>
                  <a:srgbClr val="FFFF00"/>
                </a:solidFill>
              </a:rPr>
              <a:t> </a:t>
            </a:r>
            <a:r>
              <a:rPr lang="en-US" sz="4000" b="1" dirty="0" err="1">
                <a:solidFill>
                  <a:srgbClr val="FFFF00"/>
                </a:solidFill>
              </a:rPr>
              <a:t>asas</a:t>
            </a:r>
            <a:r>
              <a:rPr lang="en-US" sz="4000" b="1" dirty="0">
                <a:solidFill>
                  <a:srgbClr val="FFFF00"/>
                </a:solidFill>
              </a:rPr>
              <a:t> teologi agama </a:t>
            </a:r>
            <a:r>
              <a:rPr lang="en-US" sz="4000" b="1" dirty="0" err="1">
                <a:solidFill>
                  <a:srgbClr val="FFFF00"/>
                </a:solidFill>
              </a:rPr>
              <a:t>Yahudi</a:t>
            </a:r>
            <a:r>
              <a:rPr lang="en-US" sz="4000" b="1" dirty="0">
                <a:solidFill>
                  <a:srgbClr val="FFFF00"/>
                </a:solidFill>
              </a:rPr>
              <a:t>.</a:t>
            </a:r>
            <a:endParaRPr lang="en-US" sz="4800" b="1" dirty="0">
              <a:solidFill>
                <a:srgbClr val="FFFF00"/>
              </a:solidFill>
            </a:endParaRPr>
          </a:p>
        </p:txBody>
      </p:sp>
    </p:spTree>
    <p:extLst>
      <p:ext uri="{BB962C8B-B14F-4D97-AF65-F5344CB8AC3E}">
        <p14:creationId xmlns:p14="http://schemas.microsoft.com/office/powerpoint/2010/main" val="3280420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txBox="1">
            <a:spLocks/>
          </p:cNvSpPr>
          <p:nvPr/>
        </p:nvSpPr>
        <p:spPr bwMode="auto">
          <a:xfrm>
            <a:off x="179513" y="119270"/>
            <a:ext cx="8784976" cy="49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algn="l" defTabSz="914378"/>
            <a:endParaRPr lang="en-US" sz="4800" b="1" dirty="0">
              <a:solidFill>
                <a:srgbClr val="FFFF00"/>
              </a:solidFill>
              <a:latin typeface="Calibri"/>
            </a:endParaRPr>
          </a:p>
        </p:txBody>
      </p:sp>
      <p:sp>
        <p:nvSpPr>
          <p:cNvPr id="2" name="모서리가 둥근 직사각형 1"/>
          <p:cNvSpPr/>
          <p:nvPr/>
        </p:nvSpPr>
        <p:spPr>
          <a:xfrm>
            <a:off x="1228477" y="3697357"/>
            <a:ext cx="6911671" cy="106149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950" b="1" dirty="0">
                <a:solidFill>
                  <a:srgbClr val="FF0000"/>
                </a:solidFill>
              </a:rPr>
              <a:t>ASAS : PENTATEUKH</a:t>
            </a:r>
            <a:endParaRPr lang="en-US" sz="6000" b="1" dirty="0">
              <a:solidFill>
                <a:srgbClr val="FFFF00"/>
              </a:solidFill>
            </a:endParaRPr>
          </a:p>
        </p:txBody>
      </p:sp>
      <p:sp>
        <p:nvSpPr>
          <p:cNvPr id="3" name="타원 2"/>
          <p:cNvSpPr/>
          <p:nvPr/>
        </p:nvSpPr>
        <p:spPr>
          <a:xfrm>
            <a:off x="1306002" y="494969"/>
            <a:ext cx="2761091" cy="2820725"/>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rgbClr val="FFFF00"/>
                </a:solidFill>
              </a:rPr>
              <a:t>Sejarah</a:t>
            </a:r>
          </a:p>
        </p:txBody>
      </p:sp>
      <p:sp>
        <p:nvSpPr>
          <p:cNvPr id="5" name="양쪽 모서리가 잘린 사각형 4"/>
          <p:cNvSpPr/>
          <p:nvPr/>
        </p:nvSpPr>
        <p:spPr>
          <a:xfrm>
            <a:off x="4776746" y="322028"/>
            <a:ext cx="2814762" cy="2928068"/>
          </a:xfrm>
          <a:prstGeom prst="snip2Same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err="1"/>
              <a:t>Sastera</a:t>
            </a:r>
            <a:endParaRPr lang="en-US" sz="2700" b="1" dirty="0"/>
          </a:p>
        </p:txBody>
      </p:sp>
    </p:spTree>
    <p:extLst>
      <p:ext uri="{BB962C8B-B14F-4D97-AF65-F5344CB8AC3E}">
        <p14:creationId xmlns:p14="http://schemas.microsoft.com/office/powerpoint/2010/main" val="28947612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txBox="1">
            <a:spLocks/>
          </p:cNvSpPr>
          <p:nvPr/>
        </p:nvSpPr>
        <p:spPr bwMode="auto">
          <a:xfrm>
            <a:off x="179513" y="119270"/>
            <a:ext cx="8784976" cy="49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algn="l" defTabSz="914378"/>
            <a:endParaRPr lang="en-US" sz="4800" b="1" dirty="0">
              <a:solidFill>
                <a:srgbClr val="FFFF00"/>
              </a:solidFill>
              <a:latin typeface="Calibri"/>
            </a:endParaRPr>
          </a:p>
        </p:txBody>
      </p:sp>
      <p:sp>
        <p:nvSpPr>
          <p:cNvPr id="2" name="모서리가 둥근 직사각형 1"/>
          <p:cNvSpPr/>
          <p:nvPr/>
        </p:nvSpPr>
        <p:spPr>
          <a:xfrm>
            <a:off x="1228477" y="3697357"/>
            <a:ext cx="6911671" cy="106149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950" b="1" dirty="0">
                <a:solidFill>
                  <a:srgbClr val="FF0000"/>
                </a:solidFill>
              </a:rPr>
              <a:t>ASAS : </a:t>
            </a:r>
            <a:r>
              <a:rPr lang="en-US" sz="4950" b="1" dirty="0" err="1">
                <a:solidFill>
                  <a:srgbClr val="FF0000"/>
                </a:solidFill>
              </a:rPr>
              <a:t>Kitab</a:t>
            </a:r>
            <a:r>
              <a:rPr lang="en-US" sz="4950" b="1" dirty="0">
                <a:solidFill>
                  <a:srgbClr val="FF0000"/>
                </a:solidFill>
              </a:rPr>
              <a:t> </a:t>
            </a:r>
            <a:r>
              <a:rPr lang="en-US" sz="4950" b="1" dirty="0" err="1">
                <a:solidFill>
                  <a:srgbClr val="FF0000"/>
                </a:solidFill>
              </a:rPr>
              <a:t>Injil</a:t>
            </a:r>
            <a:endParaRPr lang="en-US" sz="6000" b="1" dirty="0">
              <a:solidFill>
                <a:srgbClr val="FFFF00"/>
              </a:solidFill>
            </a:endParaRPr>
          </a:p>
        </p:txBody>
      </p:sp>
      <p:sp>
        <p:nvSpPr>
          <p:cNvPr id="3" name="타원 2"/>
          <p:cNvSpPr/>
          <p:nvPr/>
        </p:nvSpPr>
        <p:spPr>
          <a:xfrm>
            <a:off x="1306002" y="494969"/>
            <a:ext cx="2761091" cy="2820725"/>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srgbClr val="FFFF00"/>
                </a:solidFill>
              </a:rPr>
              <a:t>KPR</a:t>
            </a:r>
            <a:br>
              <a:rPr lang="en-US" sz="3300" b="1" dirty="0">
                <a:solidFill>
                  <a:srgbClr val="FFFF00"/>
                </a:solidFill>
              </a:rPr>
            </a:br>
            <a:r>
              <a:rPr lang="en-US" sz="3300" b="1" dirty="0">
                <a:solidFill>
                  <a:srgbClr val="FFFF00"/>
                </a:solidFill>
              </a:rPr>
              <a:t>Sejarah </a:t>
            </a:r>
            <a:endParaRPr lang="en-US" sz="3300" b="1" dirty="0" smtClean="0">
              <a:solidFill>
                <a:srgbClr val="FFFF00"/>
              </a:solidFill>
            </a:endParaRPr>
          </a:p>
          <a:p>
            <a:pPr algn="ctr"/>
            <a:r>
              <a:rPr lang="en-US" sz="3300" b="1" dirty="0" smtClean="0">
                <a:solidFill>
                  <a:srgbClr val="FFFF00"/>
                </a:solidFill>
              </a:rPr>
              <a:t>Gereja</a:t>
            </a:r>
            <a:endParaRPr lang="en-US" sz="3300" b="1" dirty="0">
              <a:solidFill>
                <a:srgbClr val="FFFF00"/>
              </a:solidFill>
            </a:endParaRPr>
          </a:p>
        </p:txBody>
      </p:sp>
      <p:sp>
        <p:nvSpPr>
          <p:cNvPr id="5" name="양쪽 모서리가 잘린 사각형 4"/>
          <p:cNvSpPr/>
          <p:nvPr/>
        </p:nvSpPr>
        <p:spPr>
          <a:xfrm>
            <a:off x="4860032" y="387626"/>
            <a:ext cx="2814762" cy="2928068"/>
          </a:xfrm>
          <a:prstGeom prst="snip2Same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t>Surat-Surat</a:t>
            </a:r>
          </a:p>
          <a:p>
            <a:pPr algn="ctr"/>
            <a:r>
              <a:rPr lang="en-US" sz="2700" b="1" dirty="0"/>
              <a:t>Para </a:t>
            </a:r>
            <a:r>
              <a:rPr lang="en-US" sz="2700" b="1" dirty="0" err="1"/>
              <a:t>Rasul</a:t>
            </a:r>
            <a:endParaRPr lang="en-US" sz="2700" b="1" dirty="0"/>
          </a:p>
        </p:txBody>
      </p:sp>
    </p:spTree>
    <p:extLst>
      <p:ext uri="{BB962C8B-B14F-4D97-AF65-F5344CB8AC3E}">
        <p14:creationId xmlns:p14="http://schemas.microsoft.com/office/powerpoint/2010/main" val="10587091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sz="4400" b="1" dirty="0" err="1">
                <a:solidFill>
                  <a:srgbClr val="FFC000"/>
                </a:solidFill>
              </a:rPr>
              <a:t>Perjanjian</a:t>
            </a:r>
            <a:r>
              <a:rPr lang="en-US" sz="4400" b="1" dirty="0">
                <a:solidFill>
                  <a:srgbClr val="FFC000"/>
                </a:solidFill>
              </a:rPr>
              <a:t> yang </a:t>
            </a:r>
            <a:r>
              <a:rPr lang="en-US" sz="4400" b="1" dirty="0" err="1">
                <a:solidFill>
                  <a:srgbClr val="FFC000"/>
                </a:solidFill>
              </a:rPr>
              <a:t>baru</a:t>
            </a:r>
            <a:r>
              <a:rPr lang="en-US" sz="4400" b="1" dirty="0">
                <a:solidFill>
                  <a:srgbClr val="FFC000"/>
                </a:solidFill>
              </a:rPr>
              <a:t> </a:t>
            </a:r>
            <a:r>
              <a:rPr lang="en-US" b="1" dirty="0" err="1" smtClean="0">
                <a:solidFill>
                  <a:srgbClr val="FF0000"/>
                </a:solidFill>
                <a:latin typeface="+mn-lt"/>
              </a:rPr>
              <a:t>Yeremia</a:t>
            </a:r>
            <a:r>
              <a:rPr lang="en-US" b="1" dirty="0" smtClean="0">
                <a:solidFill>
                  <a:srgbClr val="FF0000"/>
                </a:solidFill>
                <a:latin typeface="+mn-lt"/>
              </a:rPr>
              <a:t> 31:31-34</a:t>
            </a:r>
            <a:endParaRPr lang="en-US" b="1" dirty="0">
              <a:solidFill>
                <a:srgbClr val="FF0000"/>
              </a:solidFill>
              <a:latin typeface="+mn-lt"/>
            </a:endParaRPr>
          </a:p>
        </p:txBody>
      </p:sp>
      <p:sp>
        <p:nvSpPr>
          <p:cNvPr id="4" name="제목 1"/>
          <p:cNvSpPr txBox="1">
            <a:spLocks/>
          </p:cNvSpPr>
          <p:nvPr/>
        </p:nvSpPr>
        <p:spPr bwMode="auto">
          <a:xfrm>
            <a:off x="179513" y="1347615"/>
            <a:ext cx="8784976" cy="367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algn="l" defTabSz="914378"/>
            <a:r>
              <a:rPr lang="en-US" sz="4000" b="1" dirty="0">
                <a:solidFill>
                  <a:srgbClr val="FFFF00"/>
                </a:solidFill>
                <a:latin typeface="Calibri"/>
              </a:rPr>
              <a:t>31:31 TUHAN </a:t>
            </a:r>
            <a:r>
              <a:rPr lang="en-US" sz="4000" b="1" dirty="0" err="1">
                <a:solidFill>
                  <a:srgbClr val="FFFF00"/>
                </a:solidFill>
                <a:latin typeface="Calibri"/>
              </a:rPr>
              <a:t>berfirman</a:t>
            </a:r>
            <a:r>
              <a:rPr lang="en-US" sz="4000" b="1" dirty="0">
                <a:solidFill>
                  <a:srgbClr val="FFFF00"/>
                </a:solidFill>
                <a:latin typeface="Calibri"/>
              </a:rPr>
              <a:t>, “Akan </a:t>
            </a:r>
            <a:r>
              <a:rPr lang="en-US" sz="4000" b="1" dirty="0" err="1">
                <a:solidFill>
                  <a:srgbClr val="FFFF00"/>
                </a:solidFill>
                <a:latin typeface="Calibri"/>
              </a:rPr>
              <a:t>tiba</a:t>
            </a:r>
            <a:r>
              <a:rPr lang="en-US" sz="4000" b="1" dirty="0">
                <a:solidFill>
                  <a:srgbClr val="FFFF00"/>
                </a:solidFill>
                <a:latin typeface="Calibri"/>
              </a:rPr>
              <a:t> </a:t>
            </a:r>
            <a:endParaRPr lang="en-US" sz="4000" b="1" dirty="0" smtClean="0">
              <a:solidFill>
                <a:srgbClr val="FFFF00"/>
              </a:solidFill>
              <a:latin typeface="Calibri"/>
            </a:endParaRPr>
          </a:p>
          <a:p>
            <a:pPr algn="l" defTabSz="914378"/>
            <a:r>
              <a:rPr lang="en-US" sz="4000" b="1" dirty="0" err="1" smtClean="0">
                <a:solidFill>
                  <a:srgbClr val="FFFF00"/>
                </a:solidFill>
                <a:latin typeface="Calibri"/>
              </a:rPr>
              <a:t>masanya</a:t>
            </a:r>
            <a:r>
              <a:rPr lang="en-US" sz="4000" b="1" dirty="0" smtClean="0">
                <a:solidFill>
                  <a:srgbClr val="FFFF00"/>
                </a:solidFill>
                <a:latin typeface="Calibri"/>
              </a:rPr>
              <a:t> </a:t>
            </a:r>
            <a:r>
              <a:rPr lang="en-US" sz="4000" b="1" dirty="0" err="1">
                <a:solidFill>
                  <a:srgbClr val="FFFF00"/>
                </a:solidFill>
                <a:latin typeface="Calibri"/>
              </a:rPr>
              <a:t>Aku</a:t>
            </a:r>
            <a:r>
              <a:rPr lang="en-US" sz="4000" b="1" dirty="0">
                <a:solidFill>
                  <a:srgbClr val="FFFF00"/>
                </a:solidFill>
                <a:latin typeface="Calibri"/>
              </a:rPr>
              <a:t> membuat </a:t>
            </a:r>
            <a:r>
              <a:rPr lang="en-US" sz="4000" b="1" dirty="0" err="1">
                <a:solidFill>
                  <a:prstClr val="white"/>
                </a:solidFill>
                <a:latin typeface="Calibri"/>
              </a:rPr>
              <a:t>perjanjian</a:t>
            </a:r>
            <a:r>
              <a:rPr lang="en-US" sz="4000" b="1" dirty="0">
                <a:solidFill>
                  <a:prstClr val="white"/>
                </a:solidFill>
                <a:latin typeface="Calibri"/>
              </a:rPr>
              <a:t> yang </a:t>
            </a:r>
            <a:r>
              <a:rPr lang="en-US" sz="4000" b="1" dirty="0" err="1">
                <a:solidFill>
                  <a:prstClr val="white"/>
                </a:solidFill>
                <a:latin typeface="Calibri"/>
              </a:rPr>
              <a:t>baru</a:t>
            </a:r>
            <a:r>
              <a:rPr lang="en-US" sz="4000" b="1" dirty="0">
                <a:solidFill>
                  <a:srgbClr val="FFFF00"/>
                </a:solidFill>
                <a:latin typeface="Calibri"/>
              </a:rPr>
              <a:t> dengan umat Israel dan Yehuda. </a:t>
            </a:r>
            <a:endParaRPr lang="en-US" sz="4800" b="1" dirty="0">
              <a:solidFill>
                <a:srgbClr val="FFFF00"/>
              </a:solidFill>
              <a:latin typeface="Calibri"/>
            </a:endParaRPr>
          </a:p>
        </p:txBody>
      </p:sp>
    </p:spTree>
    <p:extLst>
      <p:ext uri="{BB962C8B-B14F-4D97-AF65-F5344CB8AC3E}">
        <p14:creationId xmlns:p14="http://schemas.microsoft.com/office/powerpoint/2010/main" val="12269636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dirty="0">
                <a:solidFill>
                  <a:srgbClr val="FFFF00"/>
                </a:solidFill>
              </a:rPr>
              <a:t>31:32 </a:t>
            </a:r>
            <a:r>
              <a:rPr lang="en-US" sz="4000" b="1" dirty="0" err="1">
                <a:solidFill>
                  <a:srgbClr val="FFFF00"/>
                </a:solidFill>
              </a:rPr>
              <a:t>Perjanjian</a:t>
            </a:r>
            <a:r>
              <a:rPr lang="en-US" sz="4000" b="1" dirty="0">
                <a:solidFill>
                  <a:srgbClr val="FFFF00"/>
                </a:solidFill>
              </a:rPr>
              <a:t> itu tidak seperti </a:t>
            </a:r>
            <a:r>
              <a:rPr lang="en-US" sz="4000" b="1" dirty="0" err="1">
                <a:solidFill>
                  <a:srgbClr val="FFFF00"/>
                </a:solidFill>
              </a:rPr>
              <a:t>perjanjian</a:t>
            </a:r>
            <a:r>
              <a:rPr lang="en-US" sz="4000" b="1" dirty="0">
                <a:solidFill>
                  <a:srgbClr val="FFFF00"/>
                </a:solidFill>
              </a:rPr>
              <a:t> yang </a:t>
            </a:r>
            <a:r>
              <a:rPr lang="en-US" sz="4000" b="1" dirty="0" err="1">
                <a:solidFill>
                  <a:srgbClr val="FFFF00"/>
                </a:solidFill>
              </a:rPr>
              <a:t>Aku</a:t>
            </a:r>
            <a:r>
              <a:rPr lang="en-US" sz="4000" b="1" dirty="0">
                <a:solidFill>
                  <a:srgbClr val="FFFF00"/>
                </a:solidFill>
              </a:rPr>
              <a:t> </a:t>
            </a:r>
            <a:r>
              <a:rPr lang="en-US" sz="4000" b="1" dirty="0" err="1">
                <a:solidFill>
                  <a:srgbClr val="FFFF00"/>
                </a:solidFill>
              </a:rPr>
              <a:t>buat</a:t>
            </a:r>
            <a:r>
              <a:rPr lang="en-US" sz="4000" b="1" dirty="0">
                <a:solidFill>
                  <a:srgbClr val="FFFF00"/>
                </a:solidFill>
              </a:rPr>
              <a:t> dengan </a:t>
            </a:r>
            <a:r>
              <a:rPr lang="en-US" sz="4000" b="1" dirty="0" err="1">
                <a:solidFill>
                  <a:srgbClr val="FFFF00"/>
                </a:solidFill>
              </a:rPr>
              <a:t>nenek</a:t>
            </a:r>
            <a:r>
              <a:rPr lang="en-US" sz="4000" b="1" dirty="0">
                <a:solidFill>
                  <a:srgbClr val="FFFF00"/>
                </a:solidFill>
              </a:rPr>
              <a:t> </a:t>
            </a:r>
            <a:r>
              <a:rPr lang="en-US" sz="4000" b="1" dirty="0" err="1">
                <a:solidFill>
                  <a:srgbClr val="FFFF00"/>
                </a:solidFill>
              </a:rPr>
              <a:t>moyang</a:t>
            </a:r>
            <a:r>
              <a:rPr lang="en-US" sz="4000" b="1" dirty="0">
                <a:solidFill>
                  <a:srgbClr val="FFFF00"/>
                </a:solidFill>
              </a:rPr>
              <a:t> mereka </a:t>
            </a:r>
            <a:r>
              <a:rPr lang="en-US" sz="4000" b="1" dirty="0" err="1">
                <a:solidFill>
                  <a:srgbClr val="FFFF00"/>
                </a:solidFill>
              </a:rPr>
              <a:t>ketika</a:t>
            </a:r>
            <a:r>
              <a:rPr lang="en-US" sz="4000" b="1" dirty="0">
                <a:solidFill>
                  <a:srgbClr val="FFFF00"/>
                </a:solidFill>
              </a:rPr>
              <a:t> </a:t>
            </a:r>
            <a:r>
              <a:rPr lang="en-US" sz="4000" b="1" dirty="0" err="1">
                <a:solidFill>
                  <a:srgbClr val="FFFF00"/>
                </a:solidFill>
              </a:rPr>
              <a:t>Aku</a:t>
            </a:r>
            <a:r>
              <a:rPr lang="en-US" sz="4000" b="1" dirty="0">
                <a:solidFill>
                  <a:srgbClr val="FFFF00"/>
                </a:solidFill>
              </a:rPr>
              <a:t> </a:t>
            </a:r>
            <a:r>
              <a:rPr lang="en-US" sz="4000" b="1" dirty="0" err="1">
                <a:solidFill>
                  <a:srgbClr val="FFFF00"/>
                </a:solidFill>
              </a:rPr>
              <a:t>menuntun</a:t>
            </a:r>
            <a:r>
              <a:rPr lang="en-US" sz="4000" b="1" dirty="0">
                <a:solidFill>
                  <a:srgbClr val="FFFF00"/>
                </a:solidFill>
              </a:rPr>
              <a:t> mereka </a:t>
            </a:r>
            <a:r>
              <a:rPr lang="en-US" sz="4000" b="1" dirty="0" err="1">
                <a:solidFill>
                  <a:srgbClr val="FFFF00"/>
                </a:solidFill>
              </a:rPr>
              <a:t>keluar</a:t>
            </a:r>
            <a:r>
              <a:rPr lang="en-US" sz="4000" b="1" dirty="0">
                <a:solidFill>
                  <a:srgbClr val="FFFF00"/>
                </a:solidFill>
              </a:rPr>
              <a:t> dari </a:t>
            </a:r>
            <a:r>
              <a:rPr lang="en-US" sz="4000" b="1" dirty="0" err="1">
                <a:solidFill>
                  <a:srgbClr val="FFFF00"/>
                </a:solidFill>
              </a:rPr>
              <a:t>Mesir</a:t>
            </a:r>
            <a:r>
              <a:rPr lang="en-US" sz="4000" b="1" dirty="0">
                <a:solidFill>
                  <a:srgbClr val="FFFF00"/>
                </a:solidFill>
              </a:rPr>
              <a:t>. </a:t>
            </a:r>
            <a:br>
              <a:rPr lang="en-US" sz="4000" b="1" dirty="0">
                <a:solidFill>
                  <a:srgbClr val="FFFF00"/>
                </a:solidFill>
              </a:rPr>
            </a:br>
            <a:r>
              <a:rPr lang="en-US" sz="4000" b="1" dirty="0" err="1">
                <a:solidFill>
                  <a:srgbClr val="FFFF00"/>
                </a:solidFill>
              </a:rPr>
              <a:t>Walaupun</a:t>
            </a:r>
            <a:r>
              <a:rPr lang="en-US" sz="4000" b="1" dirty="0">
                <a:solidFill>
                  <a:srgbClr val="FFFF00"/>
                </a:solidFill>
              </a:rPr>
              <a:t> </a:t>
            </a:r>
            <a:r>
              <a:rPr lang="en-US" sz="4000" b="1" dirty="0" err="1">
                <a:solidFill>
                  <a:srgbClr val="FFFF00"/>
                </a:solidFill>
              </a:rPr>
              <a:t>Aku</a:t>
            </a:r>
            <a:r>
              <a:rPr lang="en-US" sz="4000" b="1" dirty="0">
                <a:solidFill>
                  <a:srgbClr val="FFFF00"/>
                </a:solidFill>
              </a:rPr>
              <a:t> seperti seorang </a:t>
            </a:r>
            <a:r>
              <a:rPr lang="en-US" sz="4000" b="1" dirty="0" err="1">
                <a:solidFill>
                  <a:srgbClr val="FFFF00"/>
                </a:solidFill>
              </a:rPr>
              <a:t>suami</a:t>
            </a:r>
            <a:r>
              <a:rPr lang="en-US" sz="4000" b="1" dirty="0">
                <a:solidFill>
                  <a:srgbClr val="FFFF00"/>
                </a:solidFill>
              </a:rPr>
              <a:t> kepada mereka, </a:t>
            </a:r>
            <a:r>
              <a:rPr lang="en-US" sz="4000" b="1" dirty="0" err="1">
                <a:solidFill>
                  <a:srgbClr val="FFFF00"/>
                </a:solidFill>
              </a:rPr>
              <a:t>namun</a:t>
            </a:r>
            <a:r>
              <a:rPr lang="en-US" sz="4000" b="1" dirty="0">
                <a:solidFill>
                  <a:srgbClr val="FFFF00"/>
                </a:solidFill>
              </a:rPr>
              <a:t> mereka </a:t>
            </a:r>
            <a:r>
              <a:rPr lang="en-US" sz="4000" b="1" dirty="0" err="1">
                <a:solidFill>
                  <a:srgbClr val="FFFF00"/>
                </a:solidFill>
              </a:rPr>
              <a:t>mengingkari</a:t>
            </a:r>
            <a:r>
              <a:rPr lang="en-US" sz="4000" b="1" dirty="0">
                <a:solidFill>
                  <a:srgbClr val="FFFF00"/>
                </a:solidFill>
              </a:rPr>
              <a:t> </a:t>
            </a:r>
            <a:r>
              <a:rPr lang="en-US" sz="4000" b="1" dirty="0" err="1">
                <a:solidFill>
                  <a:srgbClr val="FFFF00"/>
                </a:solidFill>
              </a:rPr>
              <a:t>perjanjian</a:t>
            </a:r>
            <a:r>
              <a:rPr lang="en-US" sz="4000" b="1" dirty="0">
                <a:solidFill>
                  <a:srgbClr val="FFFF00"/>
                </a:solidFill>
              </a:rPr>
              <a:t>-Ku dengan mereka. </a:t>
            </a:r>
            <a:endParaRPr lang="en-US" sz="4800" b="1" dirty="0">
              <a:solidFill>
                <a:srgbClr val="FFFF00"/>
              </a:solidFill>
            </a:endParaRPr>
          </a:p>
        </p:txBody>
      </p:sp>
    </p:spTree>
    <p:extLst>
      <p:ext uri="{BB962C8B-B14F-4D97-AF65-F5344CB8AC3E}">
        <p14:creationId xmlns:p14="http://schemas.microsoft.com/office/powerpoint/2010/main" val="11683657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dirty="0">
                <a:solidFill>
                  <a:srgbClr val="FFFF00"/>
                </a:solidFill>
              </a:rPr>
              <a:t>31:33 Inilah </a:t>
            </a:r>
            <a:r>
              <a:rPr lang="en-US" sz="4000" b="1" dirty="0" err="1">
                <a:solidFill>
                  <a:srgbClr val="FFFF00"/>
                </a:solidFill>
              </a:rPr>
              <a:t>perjanjian</a:t>
            </a:r>
            <a:r>
              <a:rPr lang="en-US" sz="4000" b="1" dirty="0">
                <a:solidFill>
                  <a:srgbClr val="FFFF00"/>
                </a:solidFill>
              </a:rPr>
              <a:t> </a:t>
            </a:r>
            <a:r>
              <a:rPr lang="en-US" sz="4000" b="1" dirty="0" err="1">
                <a:solidFill>
                  <a:srgbClr val="FFFF00"/>
                </a:solidFill>
              </a:rPr>
              <a:t>baru</a:t>
            </a:r>
            <a:r>
              <a:rPr lang="en-US" sz="4000" b="1" dirty="0">
                <a:solidFill>
                  <a:srgbClr val="FFFF00"/>
                </a:solidFill>
              </a:rPr>
              <a:t> yang akan </a:t>
            </a:r>
            <a:r>
              <a:rPr lang="en-US" sz="4000" b="1" dirty="0" err="1">
                <a:solidFill>
                  <a:srgbClr val="FFFF00"/>
                </a:solidFill>
              </a:rPr>
              <a:t>Kubuat</a:t>
            </a:r>
            <a:r>
              <a:rPr lang="en-US" sz="4000" b="1" dirty="0">
                <a:solidFill>
                  <a:srgbClr val="FFFF00"/>
                </a:solidFill>
              </a:rPr>
              <a:t> dengan umat Israel: </a:t>
            </a:r>
            <a:br>
              <a:rPr lang="en-US" sz="4000" b="1" dirty="0">
                <a:solidFill>
                  <a:srgbClr val="FFFF00"/>
                </a:solidFill>
              </a:rPr>
            </a:br>
            <a:r>
              <a:rPr lang="en-US" sz="4000" b="1" dirty="0" err="1">
                <a:solidFill>
                  <a:schemeClr val="bg1"/>
                </a:solidFill>
              </a:rPr>
              <a:t>Aku</a:t>
            </a:r>
            <a:r>
              <a:rPr lang="en-US" sz="4000" b="1" dirty="0">
                <a:solidFill>
                  <a:schemeClr val="bg1"/>
                </a:solidFill>
              </a:rPr>
              <a:t> akan </a:t>
            </a:r>
            <a:r>
              <a:rPr lang="en-US" sz="4000" b="1" dirty="0" err="1">
                <a:solidFill>
                  <a:schemeClr val="bg1"/>
                </a:solidFill>
              </a:rPr>
              <a:t>menyimpan</a:t>
            </a:r>
            <a:r>
              <a:rPr lang="en-US" sz="4000" b="1" dirty="0">
                <a:solidFill>
                  <a:schemeClr val="bg1"/>
                </a:solidFill>
              </a:rPr>
              <a:t> </a:t>
            </a:r>
            <a:r>
              <a:rPr lang="en-US" sz="4000" b="1" dirty="0" err="1">
                <a:solidFill>
                  <a:schemeClr val="bg1"/>
                </a:solidFill>
              </a:rPr>
              <a:t>hukum</a:t>
            </a:r>
            <a:r>
              <a:rPr lang="en-US" sz="4000" b="1" dirty="0">
                <a:solidFill>
                  <a:schemeClr val="bg1"/>
                </a:solidFill>
              </a:rPr>
              <a:t>-Ku dalam </a:t>
            </a:r>
            <a:r>
              <a:rPr lang="en-US" sz="4000" b="1" dirty="0" err="1">
                <a:solidFill>
                  <a:schemeClr val="bg1"/>
                </a:solidFill>
              </a:rPr>
              <a:t>batin</a:t>
            </a:r>
            <a:r>
              <a:rPr lang="en-US" sz="4000" b="1" dirty="0">
                <a:solidFill>
                  <a:schemeClr val="bg1"/>
                </a:solidFill>
              </a:rPr>
              <a:t> mereka, dan </a:t>
            </a:r>
            <a:r>
              <a:rPr lang="en-US" sz="4000" b="1" dirty="0" err="1">
                <a:solidFill>
                  <a:schemeClr val="bg1"/>
                </a:solidFill>
              </a:rPr>
              <a:t>menulisnya</a:t>
            </a:r>
            <a:r>
              <a:rPr lang="en-US" sz="4000" b="1" dirty="0">
                <a:solidFill>
                  <a:schemeClr val="bg1"/>
                </a:solidFill>
              </a:rPr>
              <a:t> pada </a:t>
            </a:r>
            <a:r>
              <a:rPr lang="en-US" sz="4000" b="1" dirty="0" err="1">
                <a:solidFill>
                  <a:schemeClr val="bg1"/>
                </a:solidFill>
              </a:rPr>
              <a:t>hati</a:t>
            </a:r>
            <a:r>
              <a:rPr lang="en-US" sz="4000" b="1" dirty="0">
                <a:solidFill>
                  <a:schemeClr val="bg1"/>
                </a:solidFill>
              </a:rPr>
              <a:t> mereka.</a:t>
            </a:r>
            <a:r>
              <a:rPr lang="en-US" sz="4000" b="1" dirty="0">
                <a:solidFill>
                  <a:srgbClr val="00B0F0"/>
                </a:solidFill>
              </a:rPr>
              <a:t> </a:t>
            </a:r>
            <a:br>
              <a:rPr lang="en-US" sz="4000" b="1" dirty="0">
                <a:solidFill>
                  <a:srgbClr val="00B0F0"/>
                </a:solidFill>
              </a:rPr>
            </a:br>
            <a:r>
              <a:rPr lang="en-US" sz="4000" b="1" dirty="0" err="1">
                <a:solidFill>
                  <a:srgbClr val="FFFF00"/>
                </a:solidFill>
              </a:rPr>
              <a:t>Aku</a:t>
            </a:r>
            <a:r>
              <a:rPr lang="en-US" sz="4000" b="1" dirty="0">
                <a:solidFill>
                  <a:srgbClr val="FFFF00"/>
                </a:solidFill>
              </a:rPr>
              <a:t> akan menjadi Allah mereka, dan mereka akan menjadi umat-Ku. </a:t>
            </a:r>
            <a:endParaRPr lang="en-US" sz="4800" b="1" dirty="0">
              <a:solidFill>
                <a:srgbClr val="FFFF00"/>
              </a:solidFill>
            </a:endParaRPr>
          </a:p>
        </p:txBody>
      </p:sp>
    </p:spTree>
    <p:extLst>
      <p:ext uri="{BB962C8B-B14F-4D97-AF65-F5344CB8AC3E}">
        <p14:creationId xmlns:p14="http://schemas.microsoft.com/office/powerpoint/2010/main" val="107229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dirty="0">
                <a:solidFill>
                  <a:srgbClr val="FFFF00"/>
                </a:solidFill>
              </a:rPr>
              <a:t>31:34 Tidak seorang pun antara mereka perlu </a:t>
            </a:r>
            <a:r>
              <a:rPr lang="en-US" sz="4000" b="1" dirty="0" err="1">
                <a:solidFill>
                  <a:srgbClr val="FFFF00"/>
                </a:solidFill>
              </a:rPr>
              <a:t>mengajar</a:t>
            </a:r>
            <a:r>
              <a:rPr lang="en-US" sz="4000" b="1" dirty="0">
                <a:solidFill>
                  <a:srgbClr val="FFFF00"/>
                </a:solidFill>
              </a:rPr>
              <a:t> sesamanya untuk </a:t>
            </a:r>
            <a:r>
              <a:rPr lang="en-US" sz="4000" b="1" dirty="0" err="1">
                <a:solidFill>
                  <a:srgbClr val="FFFF00"/>
                </a:solidFill>
              </a:rPr>
              <a:t>mengenal</a:t>
            </a:r>
            <a:r>
              <a:rPr lang="en-US" sz="4000" b="1" dirty="0">
                <a:solidFill>
                  <a:srgbClr val="FFFF00"/>
                </a:solidFill>
              </a:rPr>
              <a:t> TUHAN, </a:t>
            </a:r>
            <a:r>
              <a:rPr lang="en-US" sz="4000" b="1" dirty="0" err="1">
                <a:solidFill>
                  <a:srgbClr val="FFFF00"/>
                </a:solidFill>
              </a:rPr>
              <a:t>kerana</a:t>
            </a:r>
            <a:r>
              <a:rPr lang="en-US" sz="4000" b="1" dirty="0">
                <a:solidFill>
                  <a:srgbClr val="FFFF00"/>
                </a:solidFill>
              </a:rPr>
              <a:t> mereka semua, </a:t>
            </a:r>
            <a:r>
              <a:rPr lang="en-US" sz="4000" b="1" dirty="0" err="1">
                <a:solidFill>
                  <a:srgbClr val="FFFF00"/>
                </a:solidFill>
              </a:rPr>
              <a:t>besar</a:t>
            </a:r>
            <a:r>
              <a:rPr lang="en-US" sz="4000" b="1" dirty="0">
                <a:solidFill>
                  <a:srgbClr val="FFFF00"/>
                </a:solidFill>
              </a:rPr>
              <a:t> </a:t>
            </a:r>
            <a:r>
              <a:rPr lang="en-US" sz="4000" b="1" dirty="0" err="1">
                <a:solidFill>
                  <a:srgbClr val="FFFF00"/>
                </a:solidFill>
              </a:rPr>
              <a:t>kecil</a:t>
            </a:r>
            <a:r>
              <a:rPr lang="en-US" sz="4000" b="1" dirty="0">
                <a:solidFill>
                  <a:srgbClr val="FFFF00"/>
                </a:solidFill>
              </a:rPr>
              <a:t>, akan </a:t>
            </a:r>
            <a:r>
              <a:rPr lang="en-US" sz="4000" b="1" dirty="0" err="1">
                <a:solidFill>
                  <a:srgbClr val="FFFF00"/>
                </a:solidFill>
              </a:rPr>
              <a:t>mengenal</a:t>
            </a:r>
            <a:r>
              <a:rPr lang="en-US" sz="4000" b="1" dirty="0">
                <a:solidFill>
                  <a:srgbClr val="FFFF00"/>
                </a:solidFill>
              </a:rPr>
              <a:t> </a:t>
            </a:r>
            <a:r>
              <a:rPr lang="en-US" sz="4000" b="1" dirty="0" err="1">
                <a:solidFill>
                  <a:srgbClr val="FFFF00"/>
                </a:solidFill>
              </a:rPr>
              <a:t>Aku</a:t>
            </a:r>
            <a:r>
              <a:rPr lang="en-US" sz="4000" b="1" dirty="0">
                <a:solidFill>
                  <a:srgbClr val="FFFF00"/>
                </a:solidFill>
              </a:rPr>
              <a:t>. </a:t>
            </a:r>
            <a:r>
              <a:rPr lang="en-US" sz="4000" b="1" dirty="0" err="1">
                <a:solidFill>
                  <a:srgbClr val="FFFF00"/>
                </a:solidFill>
              </a:rPr>
              <a:t>Aku</a:t>
            </a:r>
            <a:r>
              <a:rPr lang="en-US" sz="4000" b="1" dirty="0">
                <a:solidFill>
                  <a:srgbClr val="FFFF00"/>
                </a:solidFill>
              </a:rPr>
              <a:t> akan </a:t>
            </a:r>
            <a:r>
              <a:rPr lang="en-US" sz="4000" b="1" dirty="0" err="1">
                <a:solidFill>
                  <a:srgbClr val="FFFF00"/>
                </a:solidFill>
              </a:rPr>
              <a:t>melupakan</a:t>
            </a:r>
            <a:r>
              <a:rPr lang="en-US" sz="4000" b="1" dirty="0">
                <a:solidFill>
                  <a:srgbClr val="FFFF00"/>
                </a:solidFill>
              </a:rPr>
              <a:t> </a:t>
            </a:r>
            <a:r>
              <a:rPr lang="en-US" sz="4000" b="1" dirty="0" err="1">
                <a:solidFill>
                  <a:srgbClr val="FFFF00"/>
                </a:solidFill>
              </a:rPr>
              <a:t>kesalahan</a:t>
            </a:r>
            <a:r>
              <a:rPr lang="en-US" sz="4000" b="1" dirty="0">
                <a:solidFill>
                  <a:srgbClr val="FFFF00"/>
                </a:solidFill>
              </a:rPr>
              <a:t> mereka dan </a:t>
            </a:r>
            <a:r>
              <a:rPr lang="en-US" sz="4000" b="1" dirty="0" err="1">
                <a:solidFill>
                  <a:srgbClr val="FFFF00"/>
                </a:solidFill>
              </a:rPr>
              <a:t>mengampunkan</a:t>
            </a:r>
            <a:r>
              <a:rPr lang="en-US" sz="4000" b="1" dirty="0">
                <a:solidFill>
                  <a:srgbClr val="FFFF00"/>
                </a:solidFill>
              </a:rPr>
              <a:t> </a:t>
            </a:r>
            <a:r>
              <a:rPr lang="en-US" sz="4000" b="1" dirty="0" err="1">
                <a:solidFill>
                  <a:srgbClr val="FFFF00"/>
                </a:solidFill>
              </a:rPr>
              <a:t>dosa</a:t>
            </a:r>
            <a:r>
              <a:rPr lang="en-US" sz="4000" b="1" dirty="0">
                <a:solidFill>
                  <a:srgbClr val="FFFF00"/>
                </a:solidFill>
              </a:rPr>
              <a:t> mereka. </a:t>
            </a:r>
            <a:br>
              <a:rPr lang="en-US" sz="4000" b="1" dirty="0">
                <a:solidFill>
                  <a:srgbClr val="FFFF00"/>
                </a:solidFill>
              </a:rPr>
            </a:br>
            <a:r>
              <a:rPr lang="en-US" sz="4000" b="1" dirty="0" err="1">
                <a:solidFill>
                  <a:srgbClr val="FFFF00"/>
                </a:solidFill>
              </a:rPr>
              <a:t>Aku</a:t>
            </a:r>
            <a:r>
              <a:rPr lang="en-US" sz="4000" b="1" dirty="0">
                <a:solidFill>
                  <a:srgbClr val="FFFF00"/>
                </a:solidFill>
              </a:rPr>
              <a:t>, TUHAN, telah </a:t>
            </a:r>
            <a:r>
              <a:rPr lang="en-US" sz="4000" b="1" dirty="0" err="1">
                <a:solidFill>
                  <a:srgbClr val="FFFF00"/>
                </a:solidFill>
              </a:rPr>
              <a:t>berfirman</a:t>
            </a:r>
            <a:r>
              <a:rPr lang="en-US" sz="4000" b="1" dirty="0">
                <a:solidFill>
                  <a:srgbClr val="FFFF00"/>
                </a:solidFill>
              </a:rPr>
              <a:t>.”</a:t>
            </a:r>
            <a:endParaRPr lang="en-US" sz="4800" b="1" dirty="0">
              <a:solidFill>
                <a:srgbClr val="FFFF00"/>
              </a:solidFill>
            </a:endParaRPr>
          </a:p>
        </p:txBody>
      </p:sp>
    </p:spTree>
    <p:extLst>
      <p:ext uri="{BB962C8B-B14F-4D97-AF65-F5344CB8AC3E}">
        <p14:creationId xmlns:p14="http://schemas.microsoft.com/office/powerpoint/2010/main" val="9927894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dirty="0" err="1">
                <a:solidFill>
                  <a:schemeClr val="bg1"/>
                </a:solidFill>
              </a:rPr>
              <a:t>Aku</a:t>
            </a:r>
            <a:r>
              <a:rPr lang="en-US" sz="4000" b="1" dirty="0">
                <a:solidFill>
                  <a:schemeClr val="bg1"/>
                </a:solidFill>
              </a:rPr>
              <a:t> akan </a:t>
            </a:r>
            <a:r>
              <a:rPr lang="en-US" sz="4000" b="1" dirty="0" err="1">
                <a:solidFill>
                  <a:schemeClr val="bg1"/>
                </a:solidFill>
              </a:rPr>
              <a:t>menyimpan</a:t>
            </a:r>
            <a:r>
              <a:rPr lang="en-US" sz="4000" b="1" dirty="0">
                <a:solidFill>
                  <a:schemeClr val="bg1"/>
                </a:solidFill>
              </a:rPr>
              <a:t> </a:t>
            </a:r>
            <a:r>
              <a:rPr lang="en-US" sz="4000" b="1" dirty="0" err="1">
                <a:solidFill>
                  <a:schemeClr val="bg1"/>
                </a:solidFill>
              </a:rPr>
              <a:t>hukum</a:t>
            </a:r>
            <a:r>
              <a:rPr lang="en-US" sz="4000" b="1" dirty="0">
                <a:solidFill>
                  <a:schemeClr val="bg1"/>
                </a:solidFill>
              </a:rPr>
              <a:t>-Ku dalam </a:t>
            </a:r>
            <a:r>
              <a:rPr lang="en-US" sz="4000" b="1" dirty="0" err="1">
                <a:solidFill>
                  <a:schemeClr val="bg1"/>
                </a:solidFill>
              </a:rPr>
              <a:t>batin</a:t>
            </a:r>
            <a:r>
              <a:rPr lang="en-US" sz="4000" b="1" dirty="0">
                <a:solidFill>
                  <a:schemeClr val="bg1"/>
                </a:solidFill>
              </a:rPr>
              <a:t> mereka, dan </a:t>
            </a:r>
            <a:r>
              <a:rPr lang="en-US" sz="4000" b="1" dirty="0" err="1">
                <a:solidFill>
                  <a:schemeClr val="bg1"/>
                </a:solidFill>
              </a:rPr>
              <a:t>menulisnya</a:t>
            </a:r>
            <a:r>
              <a:rPr lang="en-US" sz="4000" b="1" dirty="0">
                <a:solidFill>
                  <a:schemeClr val="bg1"/>
                </a:solidFill>
              </a:rPr>
              <a:t> pada </a:t>
            </a:r>
            <a:r>
              <a:rPr lang="en-US" sz="4000" b="1" dirty="0" err="1">
                <a:solidFill>
                  <a:schemeClr val="bg1"/>
                </a:solidFill>
              </a:rPr>
              <a:t>hati</a:t>
            </a:r>
            <a:r>
              <a:rPr lang="en-US" sz="4000" b="1" dirty="0">
                <a:solidFill>
                  <a:schemeClr val="bg1"/>
                </a:solidFill>
              </a:rPr>
              <a:t> mereka. </a:t>
            </a:r>
            <a:r>
              <a:rPr lang="en-US" sz="4000" b="1" dirty="0">
                <a:solidFill>
                  <a:srgbClr val="FFC000"/>
                </a:solidFill>
              </a:rPr>
              <a:t/>
            </a:r>
            <a:br>
              <a:rPr lang="en-US" sz="4000" b="1" dirty="0">
                <a:solidFill>
                  <a:srgbClr val="FFC000"/>
                </a:solidFill>
              </a:rPr>
            </a:br>
            <a:r>
              <a:rPr lang="en-US" sz="4000" b="1" dirty="0" err="1">
                <a:solidFill>
                  <a:srgbClr val="FFC000"/>
                </a:solidFill>
              </a:rPr>
              <a:t>Maksudnya</a:t>
            </a:r>
            <a:r>
              <a:rPr lang="en-US" sz="4000" b="1" dirty="0">
                <a:solidFill>
                  <a:srgbClr val="FFC000"/>
                </a:solidFill>
              </a:rPr>
              <a:t>  kita </a:t>
            </a:r>
            <a:r>
              <a:rPr lang="en-US" sz="4000" b="1" dirty="0" err="1">
                <a:solidFill>
                  <a:srgbClr val="FFC000"/>
                </a:solidFill>
              </a:rPr>
              <a:t>jangan</a:t>
            </a:r>
            <a:r>
              <a:rPr lang="en-US" sz="4000" b="1" dirty="0">
                <a:solidFill>
                  <a:srgbClr val="FFC000"/>
                </a:solidFill>
              </a:rPr>
              <a:t> </a:t>
            </a:r>
            <a:r>
              <a:rPr lang="en-US" sz="4000" b="1" dirty="0" err="1">
                <a:solidFill>
                  <a:srgbClr val="FFC000"/>
                </a:solidFill>
              </a:rPr>
              <a:t>setakat</a:t>
            </a:r>
            <a:r>
              <a:rPr lang="en-US" sz="4000" b="1" dirty="0">
                <a:solidFill>
                  <a:srgbClr val="FFC000"/>
                </a:solidFill>
              </a:rPr>
              <a:t> </a:t>
            </a:r>
            <a:r>
              <a:rPr lang="en-US" sz="4000" b="1" dirty="0" err="1">
                <a:solidFill>
                  <a:srgbClr val="FFC000"/>
                </a:solidFill>
              </a:rPr>
              <a:t>membaca</a:t>
            </a:r>
            <a:r>
              <a:rPr lang="en-US" sz="4000" b="1" dirty="0">
                <a:solidFill>
                  <a:srgbClr val="FFC000"/>
                </a:solidFill>
              </a:rPr>
              <a:t> dan </a:t>
            </a:r>
            <a:r>
              <a:rPr lang="en-US" sz="4000" b="1" dirty="0" err="1">
                <a:solidFill>
                  <a:srgbClr val="FFC000"/>
                </a:solidFill>
              </a:rPr>
              <a:t>menghafal</a:t>
            </a:r>
            <a:r>
              <a:rPr lang="en-US" sz="4000" b="1" dirty="0">
                <a:solidFill>
                  <a:srgbClr val="FFC000"/>
                </a:solidFill>
              </a:rPr>
              <a:t> </a:t>
            </a:r>
            <a:r>
              <a:rPr lang="en-US" sz="4000" b="1" dirty="0" err="1">
                <a:solidFill>
                  <a:srgbClr val="FFC000"/>
                </a:solidFill>
              </a:rPr>
              <a:t>ayat-ayat</a:t>
            </a:r>
            <a:r>
              <a:rPr lang="en-US" sz="4000" b="1" dirty="0">
                <a:solidFill>
                  <a:srgbClr val="FFC000"/>
                </a:solidFill>
              </a:rPr>
              <a:t> yang ada dalam Alkitab </a:t>
            </a:r>
            <a:r>
              <a:rPr lang="en-US" sz="4000" b="1" dirty="0" smtClean="0">
                <a:solidFill>
                  <a:srgbClr val="FFC000"/>
                </a:solidFill>
              </a:rPr>
              <a:t>tetapi juga kita </a:t>
            </a:r>
            <a:r>
              <a:rPr lang="en-US" sz="4000" b="1" dirty="0" err="1">
                <a:solidFill>
                  <a:srgbClr val="FFC000"/>
                </a:solidFill>
              </a:rPr>
              <a:t>meneladani</a:t>
            </a:r>
            <a:r>
              <a:rPr lang="en-US" sz="4000" b="1" dirty="0">
                <a:solidFill>
                  <a:srgbClr val="FFC000"/>
                </a:solidFill>
              </a:rPr>
              <a:t> apa yang Allah telah </a:t>
            </a:r>
            <a:r>
              <a:rPr lang="en-US" sz="4000" b="1" dirty="0" err="1">
                <a:solidFill>
                  <a:srgbClr val="FFC000"/>
                </a:solidFill>
              </a:rPr>
              <a:t>ajarkan</a:t>
            </a:r>
            <a:r>
              <a:rPr lang="en-US" sz="4000" b="1" dirty="0">
                <a:solidFill>
                  <a:srgbClr val="FFC000"/>
                </a:solidFill>
              </a:rPr>
              <a:t> melalui </a:t>
            </a:r>
            <a:r>
              <a:rPr lang="en-US" sz="4000" b="1" dirty="0" err="1">
                <a:solidFill>
                  <a:srgbClr val="FFC000"/>
                </a:solidFill>
              </a:rPr>
              <a:t>firman</a:t>
            </a:r>
            <a:r>
              <a:rPr lang="en-US" sz="4000" b="1" dirty="0">
                <a:solidFill>
                  <a:srgbClr val="FFC000"/>
                </a:solidFill>
              </a:rPr>
              <a:t>-Nya dalam Alkitab. </a:t>
            </a:r>
            <a:endParaRPr lang="en-US" sz="4800" b="1" dirty="0">
              <a:solidFill>
                <a:srgbClr val="FFC000"/>
              </a:solidFill>
            </a:endParaRPr>
          </a:p>
        </p:txBody>
      </p:sp>
    </p:spTree>
    <p:extLst>
      <p:ext uri="{BB962C8B-B14F-4D97-AF65-F5344CB8AC3E}">
        <p14:creationId xmlns:p14="http://schemas.microsoft.com/office/powerpoint/2010/main" val="10458933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dirty="0">
                <a:solidFill>
                  <a:srgbClr val="FFC000"/>
                </a:solidFill>
              </a:rPr>
              <a:t>Tujuan </a:t>
            </a:r>
            <a:r>
              <a:rPr lang="en-US" sz="4000" b="1" dirty="0" err="1">
                <a:solidFill>
                  <a:srgbClr val="FFC000"/>
                </a:solidFill>
              </a:rPr>
              <a:t>utama</a:t>
            </a:r>
            <a:r>
              <a:rPr lang="en-US" sz="4000" b="1" dirty="0">
                <a:solidFill>
                  <a:srgbClr val="FFC000"/>
                </a:solidFill>
              </a:rPr>
              <a:t> </a:t>
            </a:r>
            <a:r>
              <a:rPr lang="en-US" sz="4000" b="1" dirty="0" err="1">
                <a:solidFill>
                  <a:srgbClr val="FFC000"/>
                </a:solidFill>
              </a:rPr>
              <a:t>mempelajari</a:t>
            </a:r>
            <a:r>
              <a:rPr lang="en-US" sz="4000" b="1" dirty="0">
                <a:solidFill>
                  <a:srgbClr val="FFC000"/>
                </a:solidFill>
              </a:rPr>
              <a:t> Alkitab bukan </a:t>
            </a:r>
            <a:r>
              <a:rPr lang="en-US" sz="4000" b="1" dirty="0" smtClean="0">
                <a:solidFill>
                  <a:srgbClr val="FFC000"/>
                </a:solidFill>
              </a:rPr>
              <a:t>hanya </a:t>
            </a:r>
            <a:r>
              <a:rPr lang="en-US" sz="4000" b="1" dirty="0">
                <a:solidFill>
                  <a:srgbClr val="FFC000"/>
                </a:solidFill>
              </a:rPr>
              <a:t>untuk </a:t>
            </a:r>
            <a:r>
              <a:rPr lang="en-US" sz="4000" b="1" dirty="0" err="1">
                <a:solidFill>
                  <a:srgbClr val="FFC000"/>
                </a:solidFill>
              </a:rPr>
              <a:t>mengetahui</a:t>
            </a:r>
            <a:r>
              <a:rPr lang="en-US" sz="4000" b="1" dirty="0">
                <a:solidFill>
                  <a:srgbClr val="FFC000"/>
                </a:solidFill>
              </a:rPr>
              <a:t> ilmu dari Alkitab tetapi </a:t>
            </a:r>
            <a:r>
              <a:rPr lang="en-US" sz="4000" b="1" dirty="0" err="1">
                <a:solidFill>
                  <a:srgbClr val="FFC000"/>
                </a:solidFill>
              </a:rPr>
              <a:t>jauh</a:t>
            </a:r>
            <a:r>
              <a:rPr lang="en-US" sz="4000" b="1" dirty="0">
                <a:solidFill>
                  <a:srgbClr val="FFC000"/>
                </a:solidFill>
              </a:rPr>
              <a:t> lebih </a:t>
            </a:r>
            <a:r>
              <a:rPr lang="en-US" sz="4000" b="1" dirty="0" err="1">
                <a:solidFill>
                  <a:srgbClr val="FFC000"/>
                </a:solidFill>
              </a:rPr>
              <a:t>penting</a:t>
            </a:r>
            <a:r>
              <a:rPr lang="en-US" sz="4000" b="1" dirty="0">
                <a:solidFill>
                  <a:srgbClr val="FFC000"/>
                </a:solidFill>
              </a:rPr>
              <a:t> </a:t>
            </a:r>
            <a:r>
              <a:rPr lang="en-US" sz="4000" b="1" dirty="0" err="1">
                <a:solidFill>
                  <a:srgbClr val="FFC000"/>
                </a:solidFill>
              </a:rPr>
              <a:t>daripada</a:t>
            </a:r>
            <a:r>
              <a:rPr lang="en-US" sz="4000" b="1" dirty="0">
                <a:solidFill>
                  <a:srgbClr val="FFC000"/>
                </a:solidFill>
              </a:rPr>
              <a:t> itu ialah  </a:t>
            </a:r>
            <a:r>
              <a:rPr lang="en-US" sz="4000" b="1" dirty="0" err="1">
                <a:solidFill>
                  <a:srgbClr val="FFC000"/>
                </a:solidFill>
              </a:rPr>
              <a:t>mengetahui</a:t>
            </a:r>
            <a:r>
              <a:rPr lang="en-US" sz="4000" b="1" dirty="0">
                <a:solidFill>
                  <a:srgbClr val="FFC000"/>
                </a:solidFill>
              </a:rPr>
              <a:t> Tuhan  dan  </a:t>
            </a:r>
            <a:r>
              <a:rPr lang="en-US" sz="4000" b="1" dirty="0" err="1">
                <a:solidFill>
                  <a:srgbClr val="FFC000"/>
                </a:solidFill>
              </a:rPr>
              <a:t>kehendak</a:t>
            </a:r>
            <a:r>
              <a:rPr lang="en-US" sz="4000" b="1" dirty="0">
                <a:solidFill>
                  <a:srgbClr val="FFC000"/>
                </a:solidFill>
              </a:rPr>
              <a:t> Allah dengan </a:t>
            </a:r>
            <a:r>
              <a:rPr lang="en-US" sz="4000" b="1" dirty="0" err="1">
                <a:solidFill>
                  <a:srgbClr val="FFC000"/>
                </a:solidFill>
              </a:rPr>
              <a:t>sempurna</a:t>
            </a:r>
            <a:r>
              <a:rPr lang="en-US" sz="4000" b="1" dirty="0">
                <a:solidFill>
                  <a:srgbClr val="FFC000"/>
                </a:solidFill>
              </a:rPr>
              <a:t> </a:t>
            </a:r>
            <a:r>
              <a:rPr lang="en-US" sz="4000" b="1" dirty="0" err="1">
                <a:solidFill>
                  <a:srgbClr val="FFC000"/>
                </a:solidFill>
              </a:rPr>
              <a:t>serta</a:t>
            </a:r>
            <a:r>
              <a:rPr lang="en-US" sz="4000" b="1" dirty="0">
                <a:solidFill>
                  <a:srgbClr val="FFC000"/>
                </a:solidFill>
              </a:rPr>
              <a:t> </a:t>
            </a:r>
            <a:r>
              <a:rPr lang="en-US" sz="4000" b="1" dirty="0" err="1">
                <a:solidFill>
                  <a:srgbClr val="FFC000"/>
                </a:solidFill>
              </a:rPr>
              <a:t>mendalami</a:t>
            </a:r>
            <a:r>
              <a:rPr lang="en-US" sz="4000" b="1" dirty="0">
                <a:solidFill>
                  <a:srgbClr val="FFC000"/>
                </a:solidFill>
              </a:rPr>
              <a:t>-Nya.</a:t>
            </a:r>
            <a:endParaRPr lang="en-US" sz="4800" b="1" dirty="0">
              <a:solidFill>
                <a:srgbClr val="FFC000"/>
              </a:solidFill>
            </a:endParaRPr>
          </a:p>
        </p:txBody>
      </p:sp>
    </p:spTree>
    <p:extLst>
      <p:ext uri="{BB962C8B-B14F-4D97-AF65-F5344CB8AC3E}">
        <p14:creationId xmlns:p14="http://schemas.microsoft.com/office/powerpoint/2010/main" val="16892070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3600" b="1" dirty="0">
                <a:solidFill>
                  <a:srgbClr val="FFC000"/>
                </a:solidFill>
              </a:rPr>
              <a:t>Hal ini adalah </a:t>
            </a:r>
            <a:r>
              <a:rPr lang="en-US" sz="3600" b="1" dirty="0" err="1" smtClean="0">
                <a:solidFill>
                  <a:srgbClr val="FFC000"/>
                </a:solidFill>
              </a:rPr>
              <a:t>mengenai</a:t>
            </a:r>
            <a:r>
              <a:rPr lang="en-US" sz="3600" b="1" dirty="0" smtClean="0">
                <a:solidFill>
                  <a:srgbClr val="FFC000"/>
                </a:solidFill>
              </a:rPr>
              <a:t> </a:t>
            </a:r>
            <a:r>
              <a:rPr lang="en-US" sz="3600" b="1" dirty="0">
                <a:solidFill>
                  <a:srgbClr val="FFC000"/>
                </a:solidFill>
              </a:rPr>
              <a:t>ego </a:t>
            </a:r>
            <a:r>
              <a:rPr lang="en-US" sz="3600" b="1" dirty="0" err="1">
                <a:solidFill>
                  <a:srgbClr val="FFC000"/>
                </a:solidFill>
              </a:rPr>
              <a:t>dalaman</a:t>
            </a:r>
            <a:r>
              <a:rPr lang="en-US" sz="3600" b="1" dirty="0">
                <a:solidFill>
                  <a:srgbClr val="FFC000"/>
                </a:solidFill>
              </a:rPr>
              <a:t> kita. </a:t>
            </a:r>
            <a:r>
              <a:rPr lang="en-US" sz="3600" b="1" dirty="0" smtClean="0">
                <a:solidFill>
                  <a:srgbClr val="FFC000"/>
                </a:solidFill>
              </a:rPr>
              <a:t/>
            </a:r>
            <a:br>
              <a:rPr lang="en-US" sz="3600" b="1" dirty="0" smtClean="0">
                <a:solidFill>
                  <a:srgbClr val="FFC000"/>
                </a:solidFill>
              </a:rPr>
            </a:br>
            <a:r>
              <a:rPr lang="en-US" sz="3600" b="1" dirty="0" smtClean="0">
                <a:solidFill>
                  <a:srgbClr val="FFC000"/>
                </a:solidFill>
              </a:rPr>
              <a:t>Kita </a:t>
            </a:r>
            <a:r>
              <a:rPr lang="en-US" sz="3600" b="1" dirty="0">
                <a:solidFill>
                  <a:srgbClr val="FFC000"/>
                </a:solidFill>
              </a:rPr>
              <a:t>harus </a:t>
            </a:r>
            <a:r>
              <a:rPr lang="en-US" sz="3600" b="1" dirty="0" err="1">
                <a:solidFill>
                  <a:srgbClr val="FFC000"/>
                </a:solidFill>
              </a:rPr>
              <a:t>meneledani</a:t>
            </a:r>
            <a:r>
              <a:rPr lang="en-US" sz="3600" b="1" dirty="0">
                <a:solidFill>
                  <a:srgbClr val="FFC000"/>
                </a:solidFill>
              </a:rPr>
              <a:t> </a:t>
            </a:r>
            <a:r>
              <a:rPr lang="en-US" sz="3600" b="1" dirty="0" err="1">
                <a:solidFill>
                  <a:srgbClr val="FFC000"/>
                </a:solidFill>
              </a:rPr>
              <a:t>sifat</a:t>
            </a:r>
            <a:r>
              <a:rPr lang="en-US" sz="3600" b="1" dirty="0">
                <a:solidFill>
                  <a:srgbClr val="FFC000"/>
                </a:solidFill>
              </a:rPr>
              <a:t> Allah yang ada dalam </a:t>
            </a:r>
            <a:r>
              <a:rPr lang="en-US" sz="3600" b="1" dirty="0" smtClean="0">
                <a:solidFill>
                  <a:srgbClr val="FFC000"/>
                </a:solidFill>
              </a:rPr>
              <a:t>Alkitab.</a:t>
            </a:r>
            <a:r>
              <a:rPr lang="en-US" sz="3600" b="1" dirty="0">
                <a:solidFill>
                  <a:srgbClr val="FFC000"/>
                </a:solidFill>
              </a:rPr>
              <a:t> </a:t>
            </a:r>
            <a:r>
              <a:rPr lang="en-US" sz="3600" b="1" dirty="0" smtClean="0">
                <a:solidFill>
                  <a:srgbClr val="FFC000"/>
                </a:solidFill>
              </a:rPr>
              <a:t/>
            </a:r>
            <a:br>
              <a:rPr lang="en-US" sz="3600" b="1" dirty="0" smtClean="0">
                <a:solidFill>
                  <a:srgbClr val="FFC000"/>
                </a:solidFill>
              </a:rPr>
            </a:br>
            <a:r>
              <a:rPr lang="en-US" sz="3600" b="1" dirty="0" err="1" smtClean="0">
                <a:solidFill>
                  <a:srgbClr val="FFC000"/>
                </a:solidFill>
              </a:rPr>
              <a:t>Rencana</a:t>
            </a:r>
            <a:r>
              <a:rPr lang="en-US" sz="3600" b="1" dirty="0" smtClean="0">
                <a:solidFill>
                  <a:srgbClr val="FFC000"/>
                </a:solidFill>
              </a:rPr>
              <a:t> </a:t>
            </a:r>
            <a:r>
              <a:rPr lang="en-US" sz="3600" b="1" dirty="0">
                <a:solidFill>
                  <a:srgbClr val="FFC000"/>
                </a:solidFill>
              </a:rPr>
              <a:t>Allah </a:t>
            </a:r>
            <a:r>
              <a:rPr lang="en-US" sz="3600" b="1" dirty="0" err="1">
                <a:solidFill>
                  <a:srgbClr val="FFC000"/>
                </a:solidFill>
              </a:rPr>
              <a:t>supaya</a:t>
            </a:r>
            <a:r>
              <a:rPr lang="en-US" sz="3600" b="1" dirty="0">
                <a:solidFill>
                  <a:srgbClr val="FFC000"/>
                </a:solidFill>
              </a:rPr>
              <a:t> kita </a:t>
            </a:r>
            <a:r>
              <a:rPr lang="en-US" sz="3600" b="1" dirty="0" err="1">
                <a:solidFill>
                  <a:srgbClr val="FFC000"/>
                </a:solidFill>
              </a:rPr>
              <a:t>mengerti</a:t>
            </a:r>
            <a:r>
              <a:rPr lang="en-US" sz="3600" b="1" dirty="0">
                <a:solidFill>
                  <a:srgbClr val="FFC000"/>
                </a:solidFill>
              </a:rPr>
              <a:t> </a:t>
            </a:r>
            <a:r>
              <a:rPr lang="en-US" sz="3600" b="1" dirty="0" err="1">
                <a:solidFill>
                  <a:srgbClr val="FFC000"/>
                </a:solidFill>
              </a:rPr>
              <a:t>hati</a:t>
            </a:r>
            <a:r>
              <a:rPr lang="en-US" sz="3600" b="1" dirty="0">
                <a:solidFill>
                  <a:srgbClr val="FFC000"/>
                </a:solidFill>
              </a:rPr>
              <a:t>-Nya </a:t>
            </a:r>
            <a:r>
              <a:rPr lang="en-US" sz="3600" b="1" dirty="0" smtClean="0">
                <a:solidFill>
                  <a:srgbClr val="FFC000"/>
                </a:solidFill>
              </a:rPr>
              <a:t>(</a:t>
            </a:r>
            <a:r>
              <a:rPr lang="en-US" sz="3600" b="1" dirty="0" err="1" smtClean="0">
                <a:solidFill>
                  <a:srgbClr val="FFC000"/>
                </a:solidFill>
              </a:rPr>
              <a:t>Hati</a:t>
            </a:r>
            <a:r>
              <a:rPr lang="en-US" sz="3600" b="1" dirty="0" smtClean="0">
                <a:solidFill>
                  <a:srgbClr val="FFC000"/>
                </a:solidFill>
              </a:rPr>
              <a:t> </a:t>
            </a:r>
            <a:r>
              <a:rPr lang="en-US" sz="3600" b="1" dirty="0">
                <a:solidFill>
                  <a:srgbClr val="FFC000"/>
                </a:solidFill>
              </a:rPr>
              <a:t>Bapa). </a:t>
            </a:r>
            <a:br>
              <a:rPr lang="en-US" sz="3600" b="1" dirty="0">
                <a:solidFill>
                  <a:srgbClr val="FFC000"/>
                </a:solidFill>
              </a:rPr>
            </a:br>
            <a:r>
              <a:rPr lang="en-US" sz="3600" b="1" dirty="0">
                <a:solidFill>
                  <a:srgbClr val="FFC000"/>
                </a:solidFill>
              </a:rPr>
              <a:t>Kita hanya akan dapat </a:t>
            </a:r>
            <a:r>
              <a:rPr lang="en-US" sz="3600" b="1" dirty="0" err="1">
                <a:solidFill>
                  <a:srgbClr val="FFC000"/>
                </a:solidFill>
              </a:rPr>
              <a:t>mengetahui</a:t>
            </a:r>
            <a:r>
              <a:rPr lang="en-US" sz="3600" b="1" dirty="0">
                <a:solidFill>
                  <a:srgbClr val="FFC000"/>
                </a:solidFill>
              </a:rPr>
              <a:t> semua itu melalui </a:t>
            </a:r>
            <a:r>
              <a:rPr lang="en-US" sz="3600" b="1" dirty="0" err="1">
                <a:solidFill>
                  <a:srgbClr val="FFC000"/>
                </a:solidFill>
              </a:rPr>
              <a:t>pembacaan</a:t>
            </a:r>
            <a:r>
              <a:rPr lang="en-US" sz="3600" b="1" dirty="0">
                <a:solidFill>
                  <a:srgbClr val="FFC000"/>
                </a:solidFill>
              </a:rPr>
              <a:t> Alkitab </a:t>
            </a:r>
            <a:r>
              <a:rPr lang="en-US" sz="3600" b="1" dirty="0" err="1">
                <a:solidFill>
                  <a:srgbClr val="FFC000"/>
                </a:solidFill>
              </a:rPr>
              <a:t>setiap</a:t>
            </a:r>
            <a:r>
              <a:rPr lang="en-US" sz="3600" b="1" dirty="0">
                <a:solidFill>
                  <a:srgbClr val="FFC000"/>
                </a:solidFill>
              </a:rPr>
              <a:t> </a:t>
            </a:r>
            <a:r>
              <a:rPr lang="en-US" sz="3600" b="1" dirty="0" err="1">
                <a:solidFill>
                  <a:srgbClr val="FFC000"/>
                </a:solidFill>
              </a:rPr>
              <a:t>hari</a:t>
            </a:r>
            <a:r>
              <a:rPr lang="en-US" sz="3600" b="1" dirty="0" smtClean="0">
                <a:solidFill>
                  <a:srgbClr val="FFC000"/>
                </a:solidFill>
              </a:rPr>
              <a:t>.</a:t>
            </a:r>
            <a:br>
              <a:rPr lang="en-US" sz="3600" b="1" dirty="0" smtClean="0">
                <a:solidFill>
                  <a:srgbClr val="FFC000"/>
                </a:solidFill>
              </a:rPr>
            </a:br>
            <a:r>
              <a:rPr lang="en-US" sz="3600" b="1" dirty="0" smtClean="0">
                <a:solidFill>
                  <a:srgbClr val="FFC000"/>
                </a:solidFill>
              </a:rPr>
              <a:t>Kita akan </a:t>
            </a:r>
            <a:r>
              <a:rPr lang="en-US" sz="3600" b="1" smtClean="0">
                <a:solidFill>
                  <a:srgbClr val="FFC000"/>
                </a:solidFill>
              </a:rPr>
              <a:t>meneladani</a:t>
            </a:r>
            <a:r>
              <a:rPr lang="en-US" sz="3600" b="1" dirty="0" smtClean="0">
                <a:solidFill>
                  <a:srgbClr val="FFC000"/>
                </a:solidFill>
              </a:rPr>
              <a:t> Yesus Kristus.</a:t>
            </a:r>
            <a:endParaRPr lang="en-US" sz="3600" b="1" dirty="0">
              <a:solidFill>
                <a:srgbClr val="FFC000"/>
              </a:solidFill>
            </a:endParaRPr>
          </a:p>
        </p:txBody>
      </p:sp>
    </p:spTree>
    <p:extLst>
      <p:ext uri="{BB962C8B-B14F-4D97-AF65-F5344CB8AC3E}">
        <p14:creationId xmlns:p14="http://schemas.microsoft.com/office/powerpoint/2010/main" val="41810027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모서리가 둥근 직사각형 3"/>
          <p:cNvSpPr/>
          <p:nvPr/>
        </p:nvSpPr>
        <p:spPr>
          <a:xfrm>
            <a:off x="107504" y="1131590"/>
            <a:ext cx="3960440" cy="401191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rgbClr val="002060"/>
                </a:solidFill>
              </a:rPr>
              <a:t>Orang </a:t>
            </a:r>
            <a:r>
              <a:rPr lang="en-US" sz="3600" b="1" dirty="0" err="1" smtClean="0">
                <a:solidFill>
                  <a:srgbClr val="002060"/>
                </a:solidFill>
              </a:rPr>
              <a:t>Yahudi</a:t>
            </a:r>
            <a:endParaRPr lang="en-US" sz="3600" b="1" dirty="0" smtClean="0">
              <a:solidFill>
                <a:srgbClr val="002060"/>
              </a:solidFill>
            </a:endParaRPr>
          </a:p>
          <a:p>
            <a:pPr algn="ctr"/>
            <a:r>
              <a:rPr lang="en-US" sz="3600" b="1" dirty="0" smtClean="0">
                <a:solidFill>
                  <a:srgbClr val="002060"/>
                </a:solidFill>
              </a:rPr>
              <a:t>Kaya / </a:t>
            </a:r>
            <a:r>
              <a:rPr lang="en-US" sz="3600" b="1" dirty="0" err="1" smtClean="0">
                <a:solidFill>
                  <a:srgbClr val="002060"/>
                </a:solidFill>
              </a:rPr>
              <a:t>Pemilik</a:t>
            </a:r>
            <a:endParaRPr lang="en-US" sz="3600" b="1" dirty="0" smtClean="0">
              <a:solidFill>
                <a:srgbClr val="002060"/>
              </a:solidFill>
            </a:endParaRPr>
          </a:p>
          <a:p>
            <a:pPr algn="ctr"/>
            <a:r>
              <a:rPr lang="en-US" sz="3600" b="1" dirty="0" err="1" smtClean="0">
                <a:solidFill>
                  <a:srgbClr val="002060"/>
                </a:solidFill>
              </a:rPr>
              <a:t>Pendidikan</a:t>
            </a:r>
            <a:r>
              <a:rPr lang="en-US" sz="3600" b="1" dirty="0" smtClean="0">
                <a:solidFill>
                  <a:srgbClr val="002060"/>
                </a:solidFill>
              </a:rPr>
              <a:t> Tinggi</a:t>
            </a:r>
          </a:p>
          <a:p>
            <a:pPr algn="ctr"/>
            <a:r>
              <a:rPr lang="en-US" sz="3600" b="1" dirty="0" smtClean="0">
                <a:solidFill>
                  <a:srgbClr val="002060"/>
                </a:solidFill>
              </a:rPr>
              <a:t>Orang Kudus</a:t>
            </a:r>
          </a:p>
          <a:p>
            <a:pPr algn="ctr"/>
            <a:r>
              <a:rPr lang="en-US" sz="3600" b="1" dirty="0" err="1" smtClean="0">
                <a:solidFill>
                  <a:srgbClr val="002060"/>
                </a:solidFill>
              </a:rPr>
              <a:t>Kesucian</a:t>
            </a:r>
            <a:endParaRPr lang="en-US" sz="3600" b="1" dirty="0" smtClean="0">
              <a:solidFill>
                <a:srgbClr val="002060"/>
              </a:solidFill>
            </a:endParaRPr>
          </a:p>
          <a:p>
            <a:pPr algn="ctr"/>
            <a:r>
              <a:rPr lang="en-US" sz="3600" b="1" dirty="0" err="1" smtClean="0">
                <a:solidFill>
                  <a:srgbClr val="002060"/>
                </a:solidFill>
              </a:rPr>
              <a:t>Lelaki</a:t>
            </a:r>
            <a:endParaRPr lang="en-US" sz="3600" b="1" dirty="0" smtClean="0">
              <a:solidFill>
                <a:srgbClr val="002060"/>
              </a:solidFill>
            </a:endParaRPr>
          </a:p>
          <a:p>
            <a:pPr algn="ctr"/>
            <a:r>
              <a:rPr lang="en-US" sz="3600" b="1" dirty="0" err="1" smtClean="0">
                <a:solidFill>
                  <a:srgbClr val="002060"/>
                </a:solidFill>
              </a:rPr>
              <a:t>Pangkat</a:t>
            </a:r>
            <a:r>
              <a:rPr lang="en-US" sz="3600" b="1" dirty="0" smtClean="0">
                <a:solidFill>
                  <a:srgbClr val="002060"/>
                </a:solidFill>
              </a:rPr>
              <a:t> Tinggi</a:t>
            </a:r>
            <a:endParaRPr lang="en-US" sz="3600" b="1" dirty="0">
              <a:solidFill>
                <a:srgbClr val="002060"/>
              </a:solidFill>
            </a:endParaRPr>
          </a:p>
        </p:txBody>
      </p:sp>
      <p:sp>
        <p:nvSpPr>
          <p:cNvPr id="5" name="모서리가 둥근 직사각형 4"/>
          <p:cNvSpPr/>
          <p:nvPr/>
        </p:nvSpPr>
        <p:spPr>
          <a:xfrm>
            <a:off x="4572000" y="1063229"/>
            <a:ext cx="4536504" cy="408027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t>Orang Bukan </a:t>
            </a:r>
            <a:r>
              <a:rPr lang="en-US" sz="3600" b="1" dirty="0" err="1" smtClean="0"/>
              <a:t>Yahudi</a:t>
            </a:r>
            <a:endParaRPr lang="en-US" sz="3600" b="1" dirty="0" smtClean="0"/>
          </a:p>
          <a:p>
            <a:pPr algn="ctr"/>
            <a:r>
              <a:rPr lang="en-US" sz="3600" b="1" dirty="0" err="1" smtClean="0"/>
              <a:t>Miskin</a:t>
            </a:r>
            <a:r>
              <a:rPr lang="en-US" sz="3600" b="1" dirty="0" smtClean="0"/>
              <a:t> / </a:t>
            </a:r>
            <a:r>
              <a:rPr lang="en-US" sz="3600" b="1" dirty="0" err="1" smtClean="0"/>
              <a:t>Hamba</a:t>
            </a:r>
            <a:endParaRPr lang="en-US" sz="3600" b="1" dirty="0" smtClean="0"/>
          </a:p>
          <a:p>
            <a:pPr algn="ctr"/>
            <a:r>
              <a:rPr lang="en-US" sz="3600" b="1" dirty="0" err="1" smtClean="0"/>
              <a:t>Pendidikan</a:t>
            </a:r>
            <a:r>
              <a:rPr lang="en-US" sz="3600" b="1" dirty="0" smtClean="0"/>
              <a:t> </a:t>
            </a:r>
            <a:r>
              <a:rPr lang="en-US" sz="3600" b="1" dirty="0" err="1"/>
              <a:t>R</a:t>
            </a:r>
            <a:r>
              <a:rPr lang="en-US" sz="3600" b="1" dirty="0" err="1" smtClean="0"/>
              <a:t>endah</a:t>
            </a:r>
            <a:endParaRPr lang="en-US" sz="3600" b="1" dirty="0" smtClean="0"/>
          </a:p>
          <a:p>
            <a:pPr algn="ctr"/>
            <a:r>
              <a:rPr lang="en-US" sz="3600" b="1" dirty="0" smtClean="0"/>
              <a:t>Orang </a:t>
            </a:r>
            <a:r>
              <a:rPr lang="en-US" sz="3600" b="1" dirty="0" err="1" smtClean="0"/>
              <a:t>berDosa</a:t>
            </a:r>
            <a:endParaRPr lang="en-US" sz="3600" b="1" dirty="0" smtClean="0"/>
          </a:p>
          <a:p>
            <a:pPr algn="ctr"/>
            <a:r>
              <a:rPr lang="en-US" sz="3600" b="1" dirty="0" err="1" smtClean="0"/>
              <a:t>Duniawi</a:t>
            </a:r>
            <a:endParaRPr lang="en-US" sz="3600" b="1" dirty="0" smtClean="0"/>
          </a:p>
          <a:p>
            <a:pPr algn="ctr"/>
            <a:r>
              <a:rPr lang="en-US" sz="3600" b="1" dirty="0" err="1" smtClean="0"/>
              <a:t>Perempuan</a:t>
            </a:r>
            <a:endParaRPr lang="en-US" sz="3600" b="1" dirty="0" smtClean="0"/>
          </a:p>
          <a:p>
            <a:pPr algn="ctr"/>
            <a:r>
              <a:rPr lang="en-US" sz="3600" b="1" dirty="0" err="1" smtClean="0"/>
              <a:t>Pangkat</a:t>
            </a:r>
            <a:r>
              <a:rPr lang="en-US" sz="3600" b="1" dirty="0" smtClean="0"/>
              <a:t> </a:t>
            </a:r>
            <a:r>
              <a:rPr lang="en-US" sz="3600" b="1" dirty="0" err="1" smtClean="0"/>
              <a:t>Rendah</a:t>
            </a:r>
            <a:endParaRPr lang="en-US" sz="3600" b="1" dirty="0"/>
          </a:p>
        </p:txBody>
      </p:sp>
      <p:sp>
        <p:nvSpPr>
          <p:cNvPr id="3" name="직사각형 2"/>
          <p:cNvSpPr/>
          <p:nvPr/>
        </p:nvSpPr>
        <p:spPr>
          <a:xfrm>
            <a:off x="4211960" y="51470"/>
            <a:ext cx="216024" cy="509203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제목 1"/>
          <p:cNvSpPr>
            <a:spLocks noGrp="1"/>
          </p:cNvSpPr>
          <p:nvPr>
            <p:ph type="title"/>
          </p:nvPr>
        </p:nvSpPr>
        <p:spPr>
          <a:xfrm>
            <a:off x="205172" y="205979"/>
            <a:ext cx="8229600" cy="857250"/>
          </a:xfrm>
        </p:spPr>
        <p:txBody>
          <a:bodyPr/>
          <a:lstStyle/>
          <a:p>
            <a:r>
              <a:rPr lang="en-US" sz="4800" b="1" dirty="0" err="1" smtClean="0">
                <a:solidFill>
                  <a:srgbClr val="FF0000"/>
                </a:solidFill>
                <a:latin typeface="+mn-lt"/>
              </a:rPr>
              <a:t>Sempadan</a:t>
            </a:r>
            <a:endParaRPr lang="en-US" sz="4800" b="1" dirty="0">
              <a:solidFill>
                <a:srgbClr val="FF0000"/>
              </a:solidFill>
              <a:latin typeface="+mn-lt"/>
            </a:endParaRPr>
          </a:p>
        </p:txBody>
      </p:sp>
    </p:spTree>
    <p:extLst>
      <p:ext uri="{BB962C8B-B14F-4D97-AF65-F5344CB8AC3E}">
        <p14:creationId xmlns:p14="http://schemas.microsoft.com/office/powerpoint/2010/main" val="3216900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a:spLocks noGrp="1" noChangeArrowheads="1"/>
          </p:cNvSpPr>
          <p:nvPr>
            <p:ph type="title" idx="4294967295"/>
          </p:nvPr>
        </p:nvSpPr>
        <p:spPr>
          <a:xfrm>
            <a:off x="101983" y="1626130"/>
            <a:ext cx="2571750" cy="584775"/>
          </a:xfrm>
          <a:solidFill>
            <a:srgbClr val="FF0000"/>
          </a:solidFill>
        </p:spPr>
        <p:txBody>
          <a:bodyPr wrap="square">
            <a:spAutoFit/>
          </a:bodyPr>
          <a:lstStyle/>
          <a:p>
            <a:pPr eaLnBrk="1" hangingPunct="1"/>
            <a:r>
              <a:rPr lang="en-US" altLang="en-US" sz="3200" b="1" dirty="0">
                <a:solidFill>
                  <a:srgbClr val="00B050"/>
                </a:solidFill>
              </a:rPr>
              <a:t>*</a:t>
            </a:r>
            <a:r>
              <a:rPr lang="bg-BG" altLang="en-US" sz="3200" b="1" dirty="0">
                <a:solidFill>
                  <a:srgbClr val="FFFF00"/>
                </a:solidFill>
              </a:rPr>
              <a:t>Matius</a:t>
            </a:r>
          </a:p>
        </p:txBody>
      </p:sp>
      <p:sp>
        <p:nvSpPr>
          <p:cNvPr id="41987" name="Text Box 4"/>
          <p:cNvSpPr txBox="1">
            <a:spLocks noChangeArrowheads="1"/>
          </p:cNvSpPr>
          <p:nvPr/>
        </p:nvSpPr>
        <p:spPr bwMode="auto">
          <a:xfrm>
            <a:off x="96676" y="2279362"/>
            <a:ext cx="2582364"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a:t>
            </a: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Markus</a:t>
            </a:r>
          </a:p>
        </p:txBody>
      </p:sp>
      <p:sp>
        <p:nvSpPr>
          <p:cNvPr id="41988" name="Text Box 5"/>
          <p:cNvSpPr txBox="1">
            <a:spLocks noChangeArrowheads="1"/>
          </p:cNvSpPr>
          <p:nvPr/>
        </p:nvSpPr>
        <p:spPr bwMode="auto">
          <a:xfrm>
            <a:off x="99410" y="2939966"/>
            <a:ext cx="2571750"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a:t>
            </a: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Lukas</a:t>
            </a:r>
          </a:p>
        </p:txBody>
      </p:sp>
      <p:sp>
        <p:nvSpPr>
          <p:cNvPr id="41989" name="Text Box 6"/>
          <p:cNvSpPr txBox="1">
            <a:spLocks noChangeArrowheads="1"/>
          </p:cNvSpPr>
          <p:nvPr/>
        </p:nvSpPr>
        <p:spPr bwMode="auto">
          <a:xfrm>
            <a:off x="82326" y="3594334"/>
            <a:ext cx="2588833"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Yohanes</a:t>
            </a:r>
          </a:p>
        </p:txBody>
      </p:sp>
      <p:sp>
        <p:nvSpPr>
          <p:cNvPr id="41990" name="Text Box 7"/>
          <p:cNvSpPr txBox="1">
            <a:spLocks noChangeArrowheads="1"/>
          </p:cNvSpPr>
          <p:nvPr/>
        </p:nvSpPr>
        <p:spPr bwMode="auto">
          <a:xfrm>
            <a:off x="2741432" y="1626130"/>
            <a:ext cx="1339550" cy="156966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Kisah Para Rasul</a:t>
            </a:r>
          </a:p>
        </p:txBody>
      </p:sp>
      <p:sp>
        <p:nvSpPr>
          <p:cNvPr id="41991" name="Text Box 8"/>
          <p:cNvSpPr txBox="1">
            <a:spLocks noChangeArrowheads="1"/>
          </p:cNvSpPr>
          <p:nvPr/>
        </p:nvSpPr>
        <p:spPr bwMode="auto">
          <a:xfrm>
            <a:off x="6681935" y="1992367"/>
            <a:ext cx="91440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Yakobus</a:t>
            </a:r>
          </a:p>
        </p:txBody>
      </p:sp>
      <p:sp>
        <p:nvSpPr>
          <p:cNvPr id="41992" name="Text Box 9"/>
          <p:cNvSpPr txBox="1">
            <a:spLocks noChangeArrowheads="1"/>
          </p:cNvSpPr>
          <p:nvPr/>
        </p:nvSpPr>
        <p:spPr bwMode="auto">
          <a:xfrm>
            <a:off x="4143374" y="2640726"/>
            <a:ext cx="1167948"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6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Galatia</a:t>
            </a:r>
          </a:p>
        </p:txBody>
      </p:sp>
      <p:sp>
        <p:nvSpPr>
          <p:cNvPr id="41993" name="Text Box 10"/>
          <p:cNvSpPr txBox="1">
            <a:spLocks noChangeArrowheads="1"/>
          </p:cNvSpPr>
          <p:nvPr/>
        </p:nvSpPr>
        <p:spPr bwMode="auto">
          <a:xfrm>
            <a:off x="4143374" y="1980190"/>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Korintus</a:t>
            </a:r>
          </a:p>
        </p:txBody>
      </p:sp>
      <p:sp>
        <p:nvSpPr>
          <p:cNvPr id="41994" name="Text Box 10"/>
          <p:cNvSpPr txBox="1">
            <a:spLocks noChangeArrowheads="1"/>
          </p:cNvSpPr>
          <p:nvPr/>
        </p:nvSpPr>
        <p:spPr bwMode="auto">
          <a:xfrm>
            <a:off x="4143374" y="2279065"/>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Korintus</a:t>
            </a:r>
          </a:p>
        </p:txBody>
      </p:sp>
      <p:sp>
        <p:nvSpPr>
          <p:cNvPr id="41995" name="Text Box 10"/>
          <p:cNvSpPr txBox="1">
            <a:spLocks noChangeArrowheads="1"/>
          </p:cNvSpPr>
          <p:nvPr/>
        </p:nvSpPr>
        <p:spPr bwMode="auto">
          <a:xfrm>
            <a:off x="4143374" y="1633823"/>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ROMA</a:t>
            </a:r>
            <a:endPar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6" name="Text Box 10"/>
          <p:cNvSpPr txBox="1">
            <a:spLocks noChangeArrowheads="1"/>
          </p:cNvSpPr>
          <p:nvPr/>
        </p:nvSpPr>
        <p:spPr bwMode="auto">
          <a:xfrm>
            <a:off x="4141758" y="3007188"/>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EFESUS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7" name="Text Box 10"/>
          <p:cNvSpPr txBox="1">
            <a:spLocks noChangeArrowheads="1"/>
          </p:cNvSpPr>
          <p:nvPr/>
        </p:nvSpPr>
        <p:spPr bwMode="auto">
          <a:xfrm>
            <a:off x="4141758" y="3314773"/>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FILIPI</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8" name="Text Box 10"/>
          <p:cNvSpPr txBox="1">
            <a:spLocks noChangeArrowheads="1"/>
          </p:cNvSpPr>
          <p:nvPr/>
        </p:nvSpPr>
        <p:spPr bwMode="auto">
          <a:xfrm>
            <a:off x="4134731" y="3627033"/>
            <a:ext cx="118255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KOLOSE</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9" name="Text Box 10"/>
          <p:cNvSpPr txBox="1">
            <a:spLocks noChangeArrowheads="1"/>
          </p:cNvSpPr>
          <p:nvPr/>
        </p:nvSpPr>
        <p:spPr bwMode="auto">
          <a:xfrm>
            <a:off x="4145085" y="3933951"/>
            <a:ext cx="1166235"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FILEMON</a:t>
            </a:r>
            <a:endParaRPr kumimoji="0" lang="bg-BG"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0" name="Text Box 7"/>
          <p:cNvSpPr txBox="1">
            <a:spLocks noChangeArrowheads="1"/>
          </p:cNvSpPr>
          <p:nvPr/>
        </p:nvSpPr>
        <p:spPr bwMode="auto">
          <a:xfrm>
            <a:off x="7709332" y="1626130"/>
            <a:ext cx="1354019" cy="46166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WAHYU</a:t>
            </a:r>
            <a:endParaRPr kumimoji="0" lang="bg-BG" alt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1" name="Text Box 9"/>
          <p:cNvSpPr txBox="1">
            <a:spLocks noChangeArrowheads="1"/>
          </p:cNvSpPr>
          <p:nvPr/>
        </p:nvSpPr>
        <p:spPr bwMode="auto">
          <a:xfrm>
            <a:off x="6678397" y="2979848"/>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YOHANES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2" name="Text Box 9"/>
          <p:cNvSpPr txBox="1">
            <a:spLocks noChangeArrowheads="1"/>
          </p:cNvSpPr>
          <p:nvPr/>
        </p:nvSpPr>
        <p:spPr bwMode="auto">
          <a:xfrm>
            <a:off x="6678397" y="3452496"/>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YOHANES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3" name="Text Box 9"/>
          <p:cNvSpPr txBox="1">
            <a:spLocks noChangeArrowheads="1"/>
          </p:cNvSpPr>
          <p:nvPr/>
        </p:nvSpPr>
        <p:spPr bwMode="auto">
          <a:xfrm>
            <a:off x="6678397" y="3925144"/>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3 YOHANES</a:t>
            </a:r>
            <a:endParaRPr kumimoji="0" lang="bg-BG"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4" name="Text Box 9"/>
          <p:cNvSpPr txBox="1">
            <a:spLocks noChangeArrowheads="1"/>
          </p:cNvSpPr>
          <p:nvPr/>
        </p:nvSpPr>
        <p:spPr bwMode="auto">
          <a:xfrm>
            <a:off x="5372098" y="2941874"/>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TITUS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5" name="Text Box 9"/>
          <p:cNvSpPr txBox="1">
            <a:spLocks noChangeArrowheads="1"/>
          </p:cNvSpPr>
          <p:nvPr/>
        </p:nvSpPr>
        <p:spPr bwMode="auto">
          <a:xfrm>
            <a:off x="6678397" y="4397792"/>
            <a:ext cx="914400"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YUDAS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6" name="Text Box 10"/>
          <p:cNvSpPr txBox="1">
            <a:spLocks noChangeArrowheads="1"/>
          </p:cNvSpPr>
          <p:nvPr/>
        </p:nvSpPr>
        <p:spPr bwMode="auto">
          <a:xfrm>
            <a:off x="6681935" y="1603046"/>
            <a:ext cx="914400"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IBRANI</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7" name="Text Box 10"/>
          <p:cNvSpPr txBox="1">
            <a:spLocks noChangeArrowheads="1"/>
          </p:cNvSpPr>
          <p:nvPr/>
        </p:nvSpPr>
        <p:spPr bwMode="auto">
          <a:xfrm>
            <a:off x="6681935" y="2357896"/>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PETRUS</a:t>
            </a:r>
            <a:endParaRPr kumimoji="0" lang="bg-BG"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8" name="Text Box 10"/>
          <p:cNvSpPr txBox="1">
            <a:spLocks noChangeArrowheads="1"/>
          </p:cNvSpPr>
          <p:nvPr/>
        </p:nvSpPr>
        <p:spPr bwMode="auto">
          <a:xfrm>
            <a:off x="6678397" y="2671640"/>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PETRUS</a:t>
            </a:r>
            <a:endParaRPr kumimoji="0" lang="bg-BG"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6" name="제목 1"/>
          <p:cNvSpPr txBox="1">
            <a:spLocks/>
          </p:cNvSpPr>
          <p:nvPr/>
        </p:nvSpPr>
        <p:spPr>
          <a:xfrm>
            <a:off x="1510277" y="-48019"/>
            <a:ext cx="6172200" cy="594122"/>
          </a:xfrm>
          <a:prstGeom prst="rect">
            <a:avLst/>
          </a:prstGeom>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SUSUNAN KITAB-KITAB P. B.</a:t>
            </a:r>
          </a:p>
        </p:txBody>
      </p:sp>
      <p:sp>
        <p:nvSpPr>
          <p:cNvPr id="47" name="Text Box 2"/>
          <p:cNvSpPr txBox="1">
            <a:spLocks noChangeArrowheads="1"/>
          </p:cNvSpPr>
          <p:nvPr/>
        </p:nvSpPr>
        <p:spPr bwMode="auto">
          <a:xfrm>
            <a:off x="107504" y="599986"/>
            <a:ext cx="2578546" cy="830997"/>
          </a:xfrm>
          <a:prstGeom prst="rect">
            <a:avLst/>
          </a:prstGeom>
          <a:solidFill>
            <a:srgbClr val="FF0000"/>
          </a:solidFill>
          <a:ln w="9525">
            <a:noFill/>
            <a:miter lim="800000"/>
            <a:headEnd/>
            <a:tailEnd/>
          </a:ln>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FAKTA-FAKTA &amp; TEOLOGI</a:t>
            </a:r>
            <a:endParaRPr kumimoji="0" lang="bg-BG"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endParaRPr>
          </a:p>
        </p:txBody>
      </p:sp>
      <p:sp>
        <p:nvSpPr>
          <p:cNvPr id="48" name="Text Box 2"/>
          <p:cNvSpPr txBox="1">
            <a:spLocks noChangeArrowheads="1"/>
          </p:cNvSpPr>
          <p:nvPr/>
        </p:nvSpPr>
        <p:spPr bwMode="auto">
          <a:xfrm>
            <a:off x="2743199" y="600279"/>
            <a:ext cx="1345623" cy="830997"/>
          </a:xfrm>
          <a:prstGeom prst="rect">
            <a:avLst/>
          </a:prstGeom>
          <a:solidFill>
            <a:srgbClr val="00B050"/>
          </a:solidFill>
          <a:ln w="9525">
            <a:noFill/>
            <a:miter lim="800000"/>
            <a:headEnd/>
            <a:tailEnd/>
          </a:ln>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SEJARAH GEREJA</a:t>
            </a:r>
            <a:endParaRPr kumimoji="0" lang="bg-BG" sz="2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42012" name="Text Box 10"/>
          <p:cNvSpPr txBox="1">
            <a:spLocks noChangeArrowheads="1"/>
          </p:cNvSpPr>
          <p:nvPr/>
        </p:nvSpPr>
        <p:spPr bwMode="auto">
          <a:xfrm>
            <a:off x="5365874" y="1634762"/>
            <a:ext cx="123395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3" name="Text Box 10"/>
          <p:cNvSpPr txBox="1">
            <a:spLocks noChangeArrowheads="1"/>
          </p:cNvSpPr>
          <p:nvPr/>
        </p:nvSpPr>
        <p:spPr bwMode="auto">
          <a:xfrm>
            <a:off x="5367326" y="1956080"/>
            <a:ext cx="1232503"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4" name="Text Box 9"/>
          <p:cNvSpPr txBox="1">
            <a:spLocks noChangeArrowheads="1"/>
          </p:cNvSpPr>
          <p:nvPr/>
        </p:nvSpPr>
        <p:spPr bwMode="auto">
          <a:xfrm>
            <a:off x="5365092" y="2270801"/>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TIMOTIUS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5" name="Text Box 9"/>
          <p:cNvSpPr txBox="1">
            <a:spLocks noChangeArrowheads="1"/>
          </p:cNvSpPr>
          <p:nvPr/>
        </p:nvSpPr>
        <p:spPr bwMode="auto">
          <a:xfrm>
            <a:off x="5365092" y="2611237"/>
            <a:ext cx="123473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TIMOTIUS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3" name="제목 1"/>
          <p:cNvSpPr txBox="1">
            <a:spLocks/>
          </p:cNvSpPr>
          <p:nvPr/>
        </p:nvSpPr>
        <p:spPr>
          <a:xfrm>
            <a:off x="4143374" y="599986"/>
            <a:ext cx="3452961" cy="830997"/>
          </a:xfrm>
          <a:prstGeom prst="rect">
            <a:avLst/>
          </a:prstGeom>
          <a:solidFill>
            <a:srgbClr val="92D050"/>
          </a:solidFill>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ISU-ISU GEREJA</a:t>
            </a:r>
          </a:p>
        </p:txBody>
      </p:sp>
      <p:sp>
        <p:nvSpPr>
          <p:cNvPr id="56" name="제목 1"/>
          <p:cNvSpPr txBox="1">
            <a:spLocks/>
          </p:cNvSpPr>
          <p:nvPr/>
        </p:nvSpPr>
        <p:spPr>
          <a:xfrm>
            <a:off x="7699640" y="599986"/>
            <a:ext cx="1354019" cy="830998"/>
          </a:xfrm>
          <a:prstGeom prst="rect">
            <a:avLst/>
          </a:prstGeom>
          <a:solidFill>
            <a:srgbClr val="00B0F0"/>
          </a:solidFill>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KEKEKALAN</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MASA DEPAN</a:t>
            </a:r>
          </a:p>
        </p:txBody>
      </p:sp>
      <p:sp>
        <p:nvSpPr>
          <p:cNvPr id="57" name="제목 1"/>
          <p:cNvSpPr txBox="1">
            <a:spLocks/>
          </p:cNvSpPr>
          <p:nvPr/>
        </p:nvSpPr>
        <p:spPr>
          <a:xfrm>
            <a:off x="179512" y="4397792"/>
            <a:ext cx="2234933" cy="311066"/>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RINDU KEKASIHKU</a:t>
            </a:r>
          </a:p>
        </p:txBody>
      </p:sp>
      <p:sp>
        <p:nvSpPr>
          <p:cNvPr id="58" name="제목 1"/>
          <p:cNvSpPr txBox="1">
            <a:spLocks/>
          </p:cNvSpPr>
          <p:nvPr/>
        </p:nvSpPr>
        <p:spPr>
          <a:xfrm>
            <a:off x="2971800" y="4343400"/>
            <a:ext cx="291465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GESA ERAT-ERAT FIRMAN KRISTUS</a:t>
            </a:r>
          </a:p>
        </p:txBody>
      </p:sp>
      <p:sp>
        <p:nvSpPr>
          <p:cNvPr id="59" name="제목 1"/>
          <p:cNvSpPr txBox="1">
            <a:spLocks/>
          </p:cNvSpPr>
          <p:nvPr/>
        </p:nvSpPr>
        <p:spPr>
          <a:xfrm>
            <a:off x="5943599" y="4343400"/>
            <a:ext cx="649221"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FILE</a:t>
            </a:r>
          </a:p>
        </p:txBody>
      </p:sp>
      <p:sp>
        <p:nvSpPr>
          <p:cNvPr id="60" name="제목 1"/>
          <p:cNvSpPr txBox="1">
            <a:spLocks/>
          </p:cNvSpPr>
          <p:nvPr/>
        </p:nvSpPr>
        <p:spPr>
          <a:xfrm>
            <a:off x="179512" y="4804034"/>
            <a:ext cx="205740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TELAH TIMBUL TERANG</a:t>
            </a:r>
          </a:p>
        </p:txBody>
      </p:sp>
      <p:sp>
        <p:nvSpPr>
          <p:cNvPr id="61" name="제목 1"/>
          <p:cNvSpPr txBox="1">
            <a:spLocks/>
          </p:cNvSpPr>
          <p:nvPr/>
        </p:nvSpPr>
        <p:spPr>
          <a:xfrm>
            <a:off x="2971800" y="4805851"/>
            <a:ext cx="457200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INGAT YANG PALING PENTING 1,2,3 YOHANES &amp; YUDAS</a:t>
            </a:r>
          </a:p>
        </p:txBody>
      </p:sp>
      <p:sp>
        <p:nvSpPr>
          <p:cNvPr id="39" name="제목 1"/>
          <p:cNvSpPr txBox="1">
            <a:spLocks/>
          </p:cNvSpPr>
          <p:nvPr/>
        </p:nvSpPr>
        <p:spPr>
          <a:xfrm>
            <a:off x="0" y="-38837"/>
            <a:ext cx="2171700" cy="685800"/>
          </a:xfrm>
          <a:prstGeom prst="rect">
            <a:avLst/>
          </a:prstGeom>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*SINOPTIK:</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“MELIHAT BESAMA”</a:t>
            </a:r>
          </a:p>
        </p:txBody>
      </p:sp>
    </p:spTree>
    <p:extLst>
      <p:ext uri="{BB962C8B-B14F-4D97-AF65-F5344CB8AC3E}">
        <p14:creationId xmlns:p14="http://schemas.microsoft.com/office/powerpoint/2010/main" val="5773855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a:spLocks noGrp="1" noChangeArrowheads="1"/>
          </p:cNvSpPr>
          <p:nvPr>
            <p:ph type="title" idx="4294967295"/>
          </p:nvPr>
        </p:nvSpPr>
        <p:spPr>
          <a:xfrm>
            <a:off x="467544" y="266442"/>
            <a:ext cx="1855468" cy="369332"/>
          </a:xfrm>
          <a:solidFill>
            <a:srgbClr val="FF0000"/>
          </a:solidFill>
        </p:spPr>
        <p:txBody>
          <a:bodyPr wrap="square">
            <a:spAutoFit/>
          </a:bodyPr>
          <a:lstStyle/>
          <a:p>
            <a:pPr eaLnBrk="1" hangingPunct="1"/>
            <a:r>
              <a:rPr lang="bg-BG" altLang="en-US" sz="1800" b="1" dirty="0">
                <a:solidFill>
                  <a:srgbClr val="FFFF00"/>
                </a:solidFill>
              </a:rPr>
              <a:t>Matius</a:t>
            </a:r>
          </a:p>
        </p:txBody>
      </p:sp>
      <p:sp>
        <p:nvSpPr>
          <p:cNvPr id="43011" name="Text Box 4"/>
          <p:cNvSpPr txBox="1">
            <a:spLocks noChangeArrowheads="1"/>
          </p:cNvSpPr>
          <p:nvPr/>
        </p:nvSpPr>
        <p:spPr bwMode="auto">
          <a:xfrm>
            <a:off x="1297051" y="692326"/>
            <a:ext cx="1016074"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Markus</a:t>
            </a:r>
          </a:p>
        </p:txBody>
      </p:sp>
      <p:sp>
        <p:nvSpPr>
          <p:cNvPr id="43012" name="Text Box 5"/>
          <p:cNvSpPr txBox="1">
            <a:spLocks noChangeArrowheads="1"/>
          </p:cNvSpPr>
          <p:nvPr/>
        </p:nvSpPr>
        <p:spPr bwMode="auto">
          <a:xfrm>
            <a:off x="446171" y="1126565"/>
            <a:ext cx="1866953"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Lukas</a:t>
            </a:r>
          </a:p>
        </p:txBody>
      </p:sp>
      <p:sp>
        <p:nvSpPr>
          <p:cNvPr id="43013" name="Text Box 6"/>
          <p:cNvSpPr txBox="1">
            <a:spLocks noChangeArrowheads="1"/>
          </p:cNvSpPr>
          <p:nvPr/>
        </p:nvSpPr>
        <p:spPr bwMode="auto">
          <a:xfrm>
            <a:off x="208766" y="1554346"/>
            <a:ext cx="2104358"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Yohanes</a:t>
            </a:r>
          </a:p>
        </p:txBody>
      </p:sp>
      <p:sp>
        <p:nvSpPr>
          <p:cNvPr id="43014" name="Text Box 7"/>
          <p:cNvSpPr txBox="1">
            <a:spLocks noChangeArrowheads="1"/>
          </p:cNvSpPr>
          <p:nvPr/>
        </p:nvSpPr>
        <p:spPr bwMode="auto">
          <a:xfrm>
            <a:off x="2483768" y="271541"/>
            <a:ext cx="4248472"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Kisah Para Rasul</a:t>
            </a:r>
          </a:p>
        </p:txBody>
      </p:sp>
      <p:sp>
        <p:nvSpPr>
          <p:cNvPr id="43015" name="Text Box 8"/>
          <p:cNvSpPr txBox="1">
            <a:spLocks noChangeArrowheads="1"/>
          </p:cNvSpPr>
          <p:nvPr/>
        </p:nvSpPr>
        <p:spPr bwMode="auto">
          <a:xfrm>
            <a:off x="3324275" y="781897"/>
            <a:ext cx="93119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Yakobus</a:t>
            </a:r>
          </a:p>
        </p:txBody>
      </p:sp>
      <p:sp>
        <p:nvSpPr>
          <p:cNvPr id="43016" name="Text Box 9"/>
          <p:cNvSpPr txBox="1">
            <a:spLocks noChangeArrowheads="1"/>
          </p:cNvSpPr>
          <p:nvPr/>
        </p:nvSpPr>
        <p:spPr bwMode="auto">
          <a:xfrm>
            <a:off x="4457700" y="749346"/>
            <a:ext cx="80892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Galatia</a:t>
            </a:r>
          </a:p>
        </p:txBody>
      </p:sp>
      <p:sp>
        <p:nvSpPr>
          <p:cNvPr id="43017" name="Text Box 10"/>
          <p:cNvSpPr txBox="1">
            <a:spLocks noChangeArrowheads="1"/>
          </p:cNvSpPr>
          <p:nvPr/>
        </p:nvSpPr>
        <p:spPr bwMode="auto">
          <a:xfrm>
            <a:off x="4363778" y="1138848"/>
            <a:ext cx="989577"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Korintus</a:t>
            </a:r>
          </a:p>
        </p:txBody>
      </p:sp>
      <p:sp>
        <p:nvSpPr>
          <p:cNvPr id="43018" name="Text Box 10"/>
          <p:cNvSpPr txBox="1">
            <a:spLocks noChangeArrowheads="1"/>
          </p:cNvSpPr>
          <p:nvPr/>
        </p:nvSpPr>
        <p:spPr bwMode="auto">
          <a:xfrm>
            <a:off x="4357320" y="1498482"/>
            <a:ext cx="99603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Korintus</a:t>
            </a:r>
          </a:p>
        </p:txBody>
      </p:sp>
      <p:sp>
        <p:nvSpPr>
          <p:cNvPr id="43019" name="Text Box 10"/>
          <p:cNvSpPr txBox="1">
            <a:spLocks noChangeArrowheads="1"/>
          </p:cNvSpPr>
          <p:nvPr/>
        </p:nvSpPr>
        <p:spPr bwMode="auto">
          <a:xfrm>
            <a:off x="4478404" y="1851670"/>
            <a:ext cx="72224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ROMA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0" name="Text Box 10"/>
          <p:cNvSpPr txBox="1">
            <a:spLocks noChangeArrowheads="1"/>
          </p:cNvSpPr>
          <p:nvPr/>
        </p:nvSpPr>
        <p:spPr bwMode="auto">
          <a:xfrm>
            <a:off x="4277332" y="2180317"/>
            <a:ext cx="137478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1" name="Text Box 10"/>
          <p:cNvSpPr txBox="1">
            <a:spLocks noChangeArrowheads="1"/>
          </p:cNvSpPr>
          <p:nvPr/>
        </p:nvSpPr>
        <p:spPr bwMode="auto">
          <a:xfrm>
            <a:off x="4277332" y="2510775"/>
            <a:ext cx="134644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2" name="Text Box 10"/>
          <p:cNvSpPr txBox="1">
            <a:spLocks noChangeArrowheads="1"/>
          </p:cNvSpPr>
          <p:nvPr/>
        </p:nvSpPr>
        <p:spPr bwMode="auto">
          <a:xfrm>
            <a:off x="4562110" y="2828240"/>
            <a:ext cx="864859"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EFESUS</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3" name="Text Box 10"/>
          <p:cNvSpPr txBox="1">
            <a:spLocks noChangeArrowheads="1"/>
          </p:cNvSpPr>
          <p:nvPr/>
        </p:nvSpPr>
        <p:spPr bwMode="auto">
          <a:xfrm>
            <a:off x="4648674" y="3184497"/>
            <a:ext cx="627281"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FILIPI</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4" name="Text Box 10"/>
          <p:cNvSpPr txBox="1">
            <a:spLocks noChangeArrowheads="1"/>
          </p:cNvSpPr>
          <p:nvPr/>
        </p:nvSpPr>
        <p:spPr bwMode="auto">
          <a:xfrm>
            <a:off x="4537535" y="3541208"/>
            <a:ext cx="83088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KOLOSE</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5" name="Text Box 10"/>
          <p:cNvSpPr txBox="1">
            <a:spLocks noChangeArrowheads="1"/>
          </p:cNvSpPr>
          <p:nvPr/>
        </p:nvSpPr>
        <p:spPr bwMode="auto">
          <a:xfrm>
            <a:off x="4490737" y="3878927"/>
            <a:ext cx="924480"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FILEMON</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6" name="Text Box 7"/>
          <p:cNvSpPr txBox="1">
            <a:spLocks noChangeArrowheads="1"/>
          </p:cNvSpPr>
          <p:nvPr/>
        </p:nvSpPr>
        <p:spPr bwMode="auto">
          <a:xfrm>
            <a:off x="7681070" y="263791"/>
            <a:ext cx="1355426" cy="36933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WAHYU</a:t>
            </a:r>
            <a:endParaRPr kumimoji="0" lang="bg-BG" altLang="en-US" sz="1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7" name="Text Box 9"/>
          <p:cNvSpPr txBox="1">
            <a:spLocks noChangeArrowheads="1"/>
          </p:cNvSpPr>
          <p:nvPr/>
        </p:nvSpPr>
        <p:spPr bwMode="auto">
          <a:xfrm>
            <a:off x="7681070" y="95848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YOHANES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28" name="Text Box 9"/>
          <p:cNvSpPr txBox="1">
            <a:spLocks noChangeArrowheads="1"/>
          </p:cNvSpPr>
          <p:nvPr/>
        </p:nvSpPr>
        <p:spPr bwMode="auto">
          <a:xfrm>
            <a:off x="7681070" y="137377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YOHANES</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29" name="Text Box 9"/>
          <p:cNvSpPr txBox="1">
            <a:spLocks noChangeArrowheads="1"/>
          </p:cNvSpPr>
          <p:nvPr/>
        </p:nvSpPr>
        <p:spPr bwMode="auto">
          <a:xfrm>
            <a:off x="7681070" y="178906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3 YOHANES</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0" name="Text Box 9"/>
          <p:cNvSpPr txBox="1">
            <a:spLocks noChangeArrowheads="1"/>
          </p:cNvSpPr>
          <p:nvPr/>
        </p:nvSpPr>
        <p:spPr bwMode="auto">
          <a:xfrm>
            <a:off x="5501253" y="748488"/>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TIMOTIUS</a:t>
            </a:r>
            <a:endPar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1" name="Text Box 9"/>
          <p:cNvSpPr txBox="1">
            <a:spLocks noChangeArrowheads="1"/>
          </p:cNvSpPr>
          <p:nvPr/>
        </p:nvSpPr>
        <p:spPr bwMode="auto">
          <a:xfrm>
            <a:off x="5510261" y="1541329"/>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TIMOTIUS</a:t>
            </a:r>
            <a:endPar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2" name="Text Box 9"/>
          <p:cNvSpPr txBox="1">
            <a:spLocks noChangeArrowheads="1"/>
          </p:cNvSpPr>
          <p:nvPr/>
        </p:nvSpPr>
        <p:spPr bwMode="auto">
          <a:xfrm>
            <a:off x="5640525" y="1126253"/>
            <a:ext cx="7855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TITUS</a:t>
            </a:r>
            <a:endParaRPr kumimoji="0" lang="bg-BG"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3" name="Text Box 9"/>
          <p:cNvSpPr txBox="1">
            <a:spLocks noChangeArrowheads="1"/>
          </p:cNvSpPr>
          <p:nvPr/>
        </p:nvSpPr>
        <p:spPr bwMode="auto">
          <a:xfrm>
            <a:off x="6735099" y="1165274"/>
            <a:ext cx="838983"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YUDAS</a:t>
            </a:r>
            <a:endPar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4" name="Text Box 10"/>
          <p:cNvSpPr txBox="1">
            <a:spLocks noChangeArrowheads="1"/>
          </p:cNvSpPr>
          <p:nvPr/>
        </p:nvSpPr>
        <p:spPr bwMode="auto">
          <a:xfrm>
            <a:off x="5718991" y="1964180"/>
            <a:ext cx="88582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IBRANI</a:t>
            </a:r>
            <a:endPar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5" name="Text Box 10"/>
          <p:cNvSpPr txBox="1">
            <a:spLocks noChangeArrowheads="1"/>
          </p:cNvSpPr>
          <p:nvPr/>
        </p:nvSpPr>
        <p:spPr bwMode="auto">
          <a:xfrm>
            <a:off x="5678014" y="2968270"/>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PETRUS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6" name="Text Box 10"/>
          <p:cNvSpPr txBox="1">
            <a:spLocks noChangeArrowheads="1"/>
          </p:cNvSpPr>
          <p:nvPr/>
        </p:nvSpPr>
        <p:spPr bwMode="auto">
          <a:xfrm>
            <a:off x="5680753" y="3385324"/>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PETRUS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43037" name="Picture 5"/>
          <p:cNvPicPr>
            <a:picLocks noChangeAspect="1" noChangeArrowheads="1"/>
          </p:cNvPicPr>
          <p:nvPr/>
        </p:nvPicPr>
        <p:blipFill>
          <a:blip r:embed="rId3">
            <a:extLst>
              <a:ext uri="{28A0092B-C50C-407E-A947-70E740481C1C}">
                <a14:useLocalDpi xmlns:a14="http://schemas.microsoft.com/office/drawing/2010/main" val="0"/>
              </a:ext>
            </a:extLst>
          </a:blip>
          <a:srcRect l="5469" t="78751" r="22656" b="20000"/>
          <a:stretch>
            <a:fillRect/>
          </a:stretch>
        </p:blipFill>
        <p:spPr bwMode="auto">
          <a:xfrm>
            <a:off x="209228" y="4225966"/>
            <a:ext cx="8611244" cy="30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타원 29"/>
          <p:cNvSpPr/>
          <p:nvPr/>
        </p:nvSpPr>
        <p:spPr>
          <a:xfrm>
            <a:off x="42241" y="4676931"/>
            <a:ext cx="720080" cy="21854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0000"/>
                </a:solidFill>
                <a:effectLst/>
                <a:uLnTx/>
                <a:uFillTx/>
                <a:latin typeface="Calibri"/>
                <a:ea typeface="+mn-ea"/>
                <a:cs typeface="+mn-cs"/>
              </a:rPr>
              <a:t>4S.M.</a:t>
            </a:r>
          </a:p>
        </p:txBody>
      </p:sp>
      <p:cxnSp>
        <p:nvCxnSpPr>
          <p:cNvPr id="44" name="꺾인 연결선 43"/>
          <p:cNvCxnSpPr/>
          <p:nvPr/>
        </p:nvCxnSpPr>
        <p:spPr>
          <a:xfrm rot="16200000" flipH="1">
            <a:off x="6325262" y="1907898"/>
            <a:ext cx="3667789" cy="963044"/>
          </a:xfrm>
          <a:prstGeom prst="bentConnector3">
            <a:avLst>
              <a:gd name="adj1"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3047" name="Text Box 8"/>
          <p:cNvSpPr txBox="1">
            <a:spLocks noChangeArrowheads="1"/>
          </p:cNvSpPr>
          <p:nvPr/>
        </p:nvSpPr>
        <p:spPr bwMode="auto">
          <a:xfrm>
            <a:off x="213899" y="2823647"/>
            <a:ext cx="112469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KELAHIRAN YESUS</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48" name="Text Box 8"/>
          <p:cNvSpPr txBox="1">
            <a:spLocks noChangeArrowheads="1"/>
          </p:cNvSpPr>
          <p:nvPr/>
        </p:nvSpPr>
        <p:spPr bwMode="auto">
          <a:xfrm>
            <a:off x="213901" y="2429749"/>
            <a:ext cx="1296144"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PERMULAAN</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49" name="Text Box 8"/>
          <p:cNvSpPr txBox="1">
            <a:spLocks noChangeArrowheads="1"/>
          </p:cNvSpPr>
          <p:nvPr/>
        </p:nvSpPr>
        <p:spPr bwMode="auto">
          <a:xfrm>
            <a:off x="1691680" y="3694261"/>
            <a:ext cx="93610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YESUS DIBAPTIS</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50" name="Text Box 8"/>
          <p:cNvSpPr txBox="1">
            <a:spLocks noChangeArrowheads="1"/>
          </p:cNvSpPr>
          <p:nvPr/>
        </p:nvSpPr>
        <p:spPr bwMode="auto">
          <a:xfrm>
            <a:off x="2304305" y="2066037"/>
            <a:ext cx="1134485"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DISALIPKAN</a:t>
            </a:r>
          </a:p>
        </p:txBody>
      </p:sp>
      <p:sp>
        <p:nvSpPr>
          <p:cNvPr id="43051" name="Text Box 8"/>
          <p:cNvSpPr txBox="1">
            <a:spLocks noChangeArrowheads="1"/>
          </p:cNvSpPr>
          <p:nvPr/>
        </p:nvSpPr>
        <p:spPr bwMode="auto">
          <a:xfrm>
            <a:off x="2305497" y="2453918"/>
            <a:ext cx="1142999"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BANGKIT</a:t>
            </a:r>
          </a:p>
        </p:txBody>
      </p:sp>
      <p:sp>
        <p:nvSpPr>
          <p:cNvPr id="43052" name="Text Box 8"/>
          <p:cNvSpPr txBox="1">
            <a:spLocks noChangeArrowheads="1"/>
          </p:cNvSpPr>
          <p:nvPr/>
        </p:nvSpPr>
        <p:spPr bwMode="auto">
          <a:xfrm>
            <a:off x="2304305" y="2798039"/>
            <a:ext cx="1134483"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NAIK KE SYURGA</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53" name="Text Box 8"/>
          <p:cNvSpPr txBox="1">
            <a:spLocks noChangeArrowheads="1"/>
          </p:cNvSpPr>
          <p:nvPr/>
        </p:nvSpPr>
        <p:spPr bwMode="auto">
          <a:xfrm>
            <a:off x="2304306" y="3303742"/>
            <a:ext cx="1134482"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ROH KUDUS</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9" name="타원 48"/>
          <p:cNvSpPr/>
          <p:nvPr/>
        </p:nvSpPr>
        <p:spPr>
          <a:xfrm>
            <a:off x="1676668" y="4659982"/>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30T.M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0" name="타원 49"/>
          <p:cNvSpPr/>
          <p:nvPr/>
        </p:nvSpPr>
        <p:spPr>
          <a:xfrm>
            <a:off x="2843808" y="465439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40T.M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1" name="타원 50"/>
          <p:cNvSpPr/>
          <p:nvPr/>
        </p:nvSpPr>
        <p:spPr>
          <a:xfrm>
            <a:off x="3851920" y="465198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50T.M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2" name="타원 51"/>
          <p:cNvSpPr/>
          <p:nvPr/>
        </p:nvSpPr>
        <p:spPr>
          <a:xfrm>
            <a:off x="5061044" y="465427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60T.M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3" name="타원 52"/>
          <p:cNvSpPr/>
          <p:nvPr/>
        </p:nvSpPr>
        <p:spPr>
          <a:xfrm>
            <a:off x="6073755" y="4649603"/>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70T.M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4" name="타원 53"/>
          <p:cNvSpPr/>
          <p:nvPr/>
        </p:nvSpPr>
        <p:spPr>
          <a:xfrm>
            <a:off x="7236296" y="466672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80T.M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5" name="타원 54"/>
          <p:cNvSpPr/>
          <p:nvPr/>
        </p:nvSpPr>
        <p:spPr>
          <a:xfrm>
            <a:off x="8259473" y="465835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90T.M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4377514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smtClean="0">
                <a:solidFill>
                  <a:srgbClr val="FFFF00"/>
                </a:solidFill>
              </a:rPr>
              <a:t>Pada </a:t>
            </a:r>
            <a:r>
              <a:rPr lang="en-US" sz="3600" b="1" dirty="0" err="1" smtClean="0">
                <a:solidFill>
                  <a:srgbClr val="FFFF00"/>
                </a:solidFill>
              </a:rPr>
              <a:t>tahun</a:t>
            </a:r>
            <a:r>
              <a:rPr lang="en-US" sz="3600" b="1" dirty="0" smtClean="0">
                <a:solidFill>
                  <a:srgbClr val="FFFF00"/>
                </a:solidFill>
              </a:rPr>
              <a:t> </a:t>
            </a:r>
            <a:r>
              <a:rPr lang="en-US" sz="3600" b="1" dirty="0">
                <a:solidFill>
                  <a:srgbClr val="FFFF00"/>
                </a:solidFill>
              </a:rPr>
              <a:t>1946 Muhammed </a:t>
            </a:r>
            <a:r>
              <a:rPr lang="en-US" sz="3600" b="1" dirty="0" smtClean="0">
                <a:solidFill>
                  <a:srgbClr val="FFFF00"/>
                </a:solidFill>
              </a:rPr>
              <a:t>Edh-</a:t>
            </a:r>
            <a:r>
              <a:rPr lang="en-US" sz="3600" b="1" dirty="0" err="1" smtClean="0">
                <a:solidFill>
                  <a:srgbClr val="FFFF00"/>
                </a:solidFill>
              </a:rPr>
              <a:t>Dhib</a:t>
            </a:r>
            <a:r>
              <a:rPr lang="en-US" sz="3600" b="1" dirty="0" smtClean="0">
                <a:solidFill>
                  <a:srgbClr val="FFFF00"/>
                </a:solidFill>
              </a:rPr>
              <a:t>, seorang </a:t>
            </a:r>
            <a:r>
              <a:rPr lang="en-US" sz="3600" b="1" dirty="0" err="1" smtClean="0">
                <a:solidFill>
                  <a:srgbClr val="FFFF00"/>
                </a:solidFill>
              </a:rPr>
              <a:t>gembala</a:t>
            </a:r>
            <a:r>
              <a:rPr lang="en-US" sz="3600" b="1" dirty="0" smtClean="0">
                <a:solidFill>
                  <a:srgbClr val="FFFF00"/>
                </a:solidFill>
              </a:rPr>
              <a:t> </a:t>
            </a:r>
            <a:r>
              <a:rPr lang="en-US" sz="3600" b="1" dirty="0" err="1" smtClean="0">
                <a:solidFill>
                  <a:srgbClr val="FFFF00"/>
                </a:solidFill>
              </a:rPr>
              <a:t>mencari</a:t>
            </a:r>
            <a:r>
              <a:rPr lang="en-US" sz="3600" b="1" dirty="0" smtClean="0">
                <a:solidFill>
                  <a:srgbClr val="FFFF00"/>
                </a:solidFill>
              </a:rPr>
              <a:t> </a:t>
            </a:r>
            <a:r>
              <a:rPr lang="en-US" sz="3600" b="1" dirty="0" err="1" smtClean="0">
                <a:solidFill>
                  <a:srgbClr val="FFFF00"/>
                </a:solidFill>
              </a:rPr>
              <a:t>domba</a:t>
            </a:r>
            <a:r>
              <a:rPr lang="en-US" sz="3600" b="1" dirty="0" smtClean="0">
                <a:solidFill>
                  <a:srgbClr val="FFFF00"/>
                </a:solidFill>
              </a:rPr>
              <a:t> yang </a:t>
            </a:r>
            <a:r>
              <a:rPr lang="en-US" sz="3600" b="1" dirty="0" err="1" smtClean="0">
                <a:solidFill>
                  <a:srgbClr val="FFFF00"/>
                </a:solidFill>
              </a:rPr>
              <a:t>hilang</a:t>
            </a:r>
            <a:r>
              <a:rPr lang="en-US" sz="3600" b="1" dirty="0" smtClean="0">
                <a:solidFill>
                  <a:srgbClr val="FFFF00"/>
                </a:solidFill>
              </a:rPr>
              <a:t> di </a:t>
            </a:r>
            <a:r>
              <a:rPr lang="en-US" sz="3600" b="1" dirty="0" err="1" smtClean="0">
                <a:solidFill>
                  <a:srgbClr val="FFFF00"/>
                </a:solidFill>
              </a:rPr>
              <a:t>kawasan</a:t>
            </a:r>
            <a:r>
              <a:rPr lang="en-US" sz="3600" b="1" dirty="0" smtClean="0">
                <a:solidFill>
                  <a:srgbClr val="FFFF00"/>
                </a:solidFill>
              </a:rPr>
              <a:t> Qumran. </a:t>
            </a:r>
            <a:br>
              <a:rPr lang="en-US" sz="3600" b="1" dirty="0" smtClean="0">
                <a:solidFill>
                  <a:srgbClr val="FFFF00"/>
                </a:solidFill>
              </a:rPr>
            </a:br>
            <a:r>
              <a:rPr lang="en-US" sz="3600" b="1" dirty="0" smtClean="0">
                <a:solidFill>
                  <a:srgbClr val="FFFF00"/>
                </a:solidFill>
              </a:rPr>
              <a:t>Dia </a:t>
            </a:r>
            <a:r>
              <a:rPr lang="en-US" sz="3600" b="1" dirty="0" err="1" smtClean="0">
                <a:solidFill>
                  <a:srgbClr val="FFFF00"/>
                </a:solidFill>
              </a:rPr>
              <a:t>menemui</a:t>
            </a:r>
            <a:r>
              <a:rPr lang="en-US" sz="3600" b="1" dirty="0" smtClean="0">
                <a:solidFill>
                  <a:srgbClr val="FFFF00"/>
                </a:solidFill>
              </a:rPr>
              <a:t> sebuah </a:t>
            </a:r>
            <a:r>
              <a:rPr lang="en-US" sz="3600" b="1" dirty="0" err="1" smtClean="0">
                <a:solidFill>
                  <a:srgbClr val="FFFF00"/>
                </a:solidFill>
              </a:rPr>
              <a:t>gua</a:t>
            </a:r>
            <a:r>
              <a:rPr lang="en-US" sz="3600" b="1" dirty="0" smtClean="0">
                <a:solidFill>
                  <a:srgbClr val="FFFF00"/>
                </a:solidFill>
              </a:rPr>
              <a:t>. </a:t>
            </a:r>
            <a:br>
              <a:rPr lang="en-US" sz="3600" b="1" dirty="0" smtClean="0">
                <a:solidFill>
                  <a:srgbClr val="FFFF00"/>
                </a:solidFill>
              </a:rPr>
            </a:br>
            <a:r>
              <a:rPr lang="en-US" sz="3600" b="1" dirty="0" smtClean="0">
                <a:solidFill>
                  <a:srgbClr val="FFFF00"/>
                </a:solidFill>
              </a:rPr>
              <a:t>Dan dia </a:t>
            </a:r>
            <a:r>
              <a:rPr lang="en-US" sz="3600" b="1" dirty="0" err="1" smtClean="0">
                <a:solidFill>
                  <a:srgbClr val="FFFF00"/>
                </a:solidFill>
              </a:rPr>
              <a:t>mengambil</a:t>
            </a:r>
            <a:r>
              <a:rPr lang="en-US" sz="3600" b="1" dirty="0" smtClean="0">
                <a:solidFill>
                  <a:srgbClr val="FFFF00"/>
                </a:solidFill>
              </a:rPr>
              <a:t> </a:t>
            </a:r>
            <a:r>
              <a:rPr lang="en-US" sz="3600" b="1" dirty="0" err="1" smtClean="0">
                <a:solidFill>
                  <a:srgbClr val="FFFF00"/>
                </a:solidFill>
              </a:rPr>
              <a:t>seketul</a:t>
            </a:r>
            <a:r>
              <a:rPr lang="en-US" sz="3600" b="1" dirty="0" smtClean="0">
                <a:solidFill>
                  <a:srgbClr val="FFFF00"/>
                </a:solidFill>
              </a:rPr>
              <a:t> </a:t>
            </a:r>
            <a:r>
              <a:rPr lang="en-US" sz="3600" b="1" dirty="0" err="1" smtClean="0">
                <a:solidFill>
                  <a:srgbClr val="FFFF00"/>
                </a:solidFill>
              </a:rPr>
              <a:t>batu</a:t>
            </a:r>
            <a:r>
              <a:rPr lang="en-US" sz="3600" b="1" dirty="0" smtClean="0">
                <a:solidFill>
                  <a:srgbClr val="FFFF00"/>
                </a:solidFill>
              </a:rPr>
              <a:t> dan kemudian dia </a:t>
            </a:r>
            <a:r>
              <a:rPr lang="en-US" sz="3600" b="1" dirty="0" err="1" smtClean="0">
                <a:solidFill>
                  <a:srgbClr val="FFFF00"/>
                </a:solidFill>
              </a:rPr>
              <a:t>melemparkan</a:t>
            </a:r>
            <a:r>
              <a:rPr lang="en-US" sz="3600" b="1" dirty="0" smtClean="0">
                <a:solidFill>
                  <a:srgbClr val="FFFF00"/>
                </a:solidFill>
              </a:rPr>
              <a:t> </a:t>
            </a:r>
            <a:r>
              <a:rPr lang="en-US" sz="3600" b="1" dirty="0" err="1" smtClean="0">
                <a:solidFill>
                  <a:srgbClr val="FFFF00"/>
                </a:solidFill>
              </a:rPr>
              <a:t>batu</a:t>
            </a:r>
            <a:r>
              <a:rPr lang="en-US" sz="3600" b="1" dirty="0" smtClean="0">
                <a:solidFill>
                  <a:srgbClr val="FFFF00"/>
                </a:solidFill>
              </a:rPr>
              <a:t> itu ke dalam </a:t>
            </a:r>
            <a:r>
              <a:rPr lang="en-US" sz="3600" b="1" dirty="0" err="1" smtClean="0">
                <a:solidFill>
                  <a:srgbClr val="FFFF00"/>
                </a:solidFill>
              </a:rPr>
              <a:t>guanya</a:t>
            </a:r>
            <a:r>
              <a:rPr lang="en-US" sz="3600" b="1" dirty="0" smtClean="0">
                <a:solidFill>
                  <a:srgbClr val="FFFF00"/>
                </a:solidFill>
              </a:rPr>
              <a:t> </a:t>
            </a:r>
            <a:r>
              <a:rPr lang="en-US" sz="3600" b="1" dirty="0" err="1" smtClean="0">
                <a:solidFill>
                  <a:srgbClr val="FFFF00"/>
                </a:solidFill>
              </a:rPr>
              <a:t>supaya</a:t>
            </a:r>
            <a:r>
              <a:rPr lang="en-US" sz="3600" b="1" dirty="0" smtClean="0">
                <a:solidFill>
                  <a:srgbClr val="FFFF00"/>
                </a:solidFill>
              </a:rPr>
              <a:t> dia </a:t>
            </a:r>
            <a:r>
              <a:rPr lang="en-US" sz="3600" b="1" dirty="0" err="1" smtClean="0">
                <a:solidFill>
                  <a:srgbClr val="FFFF00"/>
                </a:solidFill>
              </a:rPr>
              <a:t>tahu</a:t>
            </a:r>
            <a:r>
              <a:rPr lang="en-US" sz="3600" b="1" dirty="0" smtClean="0">
                <a:solidFill>
                  <a:srgbClr val="FFFF00"/>
                </a:solidFill>
              </a:rPr>
              <a:t> </a:t>
            </a:r>
            <a:r>
              <a:rPr lang="en-US" sz="3600" b="1" dirty="0" err="1" smtClean="0">
                <a:solidFill>
                  <a:srgbClr val="FFFF00"/>
                </a:solidFill>
              </a:rPr>
              <a:t>samada</a:t>
            </a:r>
            <a:r>
              <a:rPr lang="en-US" sz="3600" b="1" dirty="0" smtClean="0">
                <a:solidFill>
                  <a:srgbClr val="FFFF00"/>
                </a:solidFill>
              </a:rPr>
              <a:t> </a:t>
            </a:r>
            <a:r>
              <a:rPr lang="en-US" sz="3600" b="1" dirty="0" err="1" smtClean="0">
                <a:solidFill>
                  <a:srgbClr val="FFFF00"/>
                </a:solidFill>
              </a:rPr>
              <a:t>domba</a:t>
            </a:r>
            <a:r>
              <a:rPr lang="en-US" sz="3600" b="1" dirty="0" smtClean="0">
                <a:solidFill>
                  <a:srgbClr val="FFFF00"/>
                </a:solidFill>
              </a:rPr>
              <a:t> yang </a:t>
            </a:r>
            <a:r>
              <a:rPr lang="en-US" sz="3600" b="1" dirty="0" err="1" smtClean="0">
                <a:solidFill>
                  <a:srgbClr val="FFFF00"/>
                </a:solidFill>
              </a:rPr>
              <a:t>hilang</a:t>
            </a:r>
            <a:r>
              <a:rPr lang="en-US" sz="3600" b="1" dirty="0" smtClean="0">
                <a:solidFill>
                  <a:srgbClr val="FFFF00"/>
                </a:solidFill>
              </a:rPr>
              <a:t> itu ada di dalam </a:t>
            </a:r>
            <a:r>
              <a:rPr lang="en-US" sz="3600" b="1" dirty="0" err="1" smtClean="0">
                <a:solidFill>
                  <a:srgbClr val="FFFF00"/>
                </a:solidFill>
              </a:rPr>
              <a:t>gua</a:t>
            </a:r>
            <a:r>
              <a:rPr lang="en-US" sz="3600" b="1" dirty="0" smtClean="0">
                <a:solidFill>
                  <a:srgbClr val="FFFF00"/>
                </a:solidFill>
              </a:rPr>
              <a:t> tersebut atau tidak.</a:t>
            </a:r>
            <a:endParaRPr lang="en-US" sz="3600" b="1" dirty="0">
              <a:solidFill>
                <a:srgbClr val="FFFF00"/>
              </a:solidFill>
            </a:endParaRPr>
          </a:p>
        </p:txBody>
      </p:sp>
    </p:spTree>
    <p:extLst>
      <p:ext uri="{BB962C8B-B14F-4D97-AF65-F5344CB8AC3E}">
        <p14:creationId xmlns:p14="http://schemas.microsoft.com/office/powerpoint/2010/main" val="28966917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2050" name="Picture 2" descr="http://m1.daumcdn.net/cfile230/R400x0/99543E3F5A4D97EC0536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4" y="-2651"/>
            <a:ext cx="9148713" cy="5146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3587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smtClean="0">
                <a:solidFill>
                  <a:srgbClr val="FFFF00"/>
                </a:solidFill>
              </a:rPr>
              <a:t>Tetapi dia </a:t>
            </a:r>
            <a:r>
              <a:rPr lang="en-US" sz="3600" b="1" dirty="0" err="1" smtClean="0">
                <a:solidFill>
                  <a:srgbClr val="FFFF00"/>
                </a:solidFill>
              </a:rPr>
              <a:t>mendengar</a:t>
            </a:r>
            <a:r>
              <a:rPr lang="en-US" sz="3600" b="1" dirty="0" smtClean="0">
                <a:solidFill>
                  <a:srgbClr val="FFFF00"/>
                </a:solidFill>
              </a:rPr>
              <a:t> seperti </a:t>
            </a:r>
            <a:r>
              <a:rPr lang="en-US" sz="3600" b="1" dirty="0" err="1">
                <a:solidFill>
                  <a:srgbClr val="FFFF00"/>
                </a:solidFill>
              </a:rPr>
              <a:t>bunyi</a:t>
            </a:r>
            <a:r>
              <a:rPr lang="en-US" sz="3600" b="1" dirty="0">
                <a:solidFill>
                  <a:srgbClr val="FFFF00"/>
                </a:solidFill>
              </a:rPr>
              <a:t> </a:t>
            </a:r>
            <a:r>
              <a:rPr lang="en-US" sz="3600" b="1" dirty="0" err="1" smtClean="0">
                <a:solidFill>
                  <a:srgbClr val="FFFF00"/>
                </a:solidFill>
              </a:rPr>
              <a:t>tempayan</a:t>
            </a:r>
            <a:r>
              <a:rPr lang="en-US" sz="3600" b="1" dirty="0" smtClean="0">
                <a:solidFill>
                  <a:srgbClr val="FFFF00"/>
                </a:solidFill>
              </a:rPr>
              <a:t> yang </a:t>
            </a:r>
            <a:r>
              <a:rPr lang="en-US" sz="3600" b="1" dirty="0" err="1" smtClean="0">
                <a:solidFill>
                  <a:srgbClr val="FFFF00"/>
                </a:solidFill>
              </a:rPr>
              <a:t>terpecah</a:t>
            </a:r>
            <a:r>
              <a:rPr lang="en-US" sz="3600" b="1" dirty="0" smtClean="0">
                <a:solidFill>
                  <a:srgbClr val="FFFF00"/>
                </a:solidFill>
              </a:rPr>
              <a:t> dari dalam </a:t>
            </a:r>
            <a:r>
              <a:rPr lang="en-US" sz="3600" b="1" dirty="0" err="1" smtClean="0">
                <a:solidFill>
                  <a:srgbClr val="FFFF00"/>
                </a:solidFill>
              </a:rPr>
              <a:t>gua</a:t>
            </a:r>
            <a:r>
              <a:rPr lang="en-US" sz="3600" b="1" dirty="0" smtClean="0">
                <a:solidFill>
                  <a:srgbClr val="FFFF00"/>
                </a:solidFill>
              </a:rPr>
              <a:t> tersebut.</a:t>
            </a:r>
            <a:r>
              <a:rPr lang="en-US" sz="3600" b="1" dirty="0">
                <a:solidFill>
                  <a:srgbClr val="FFFF00"/>
                </a:solidFill>
              </a:rPr>
              <a:t/>
            </a:r>
            <a:br>
              <a:rPr lang="en-US" sz="3600" b="1" dirty="0">
                <a:solidFill>
                  <a:srgbClr val="FFFF00"/>
                </a:solidFill>
              </a:rPr>
            </a:br>
            <a:r>
              <a:rPr lang="en-US" sz="3600" b="1" dirty="0" err="1" smtClean="0">
                <a:solidFill>
                  <a:srgbClr val="FFFF00"/>
                </a:solidFill>
              </a:rPr>
              <a:t>Gembala</a:t>
            </a:r>
            <a:r>
              <a:rPr lang="en-US" sz="3600" b="1" dirty="0" smtClean="0">
                <a:solidFill>
                  <a:srgbClr val="FFFF00"/>
                </a:solidFill>
              </a:rPr>
              <a:t> itu </a:t>
            </a:r>
            <a:r>
              <a:rPr lang="en-US" sz="3600" b="1" dirty="0" err="1" smtClean="0">
                <a:solidFill>
                  <a:srgbClr val="FFFF00"/>
                </a:solidFill>
              </a:rPr>
              <a:t>menemui</a:t>
            </a:r>
            <a:r>
              <a:rPr lang="en-US" sz="3600" b="1" dirty="0" smtClean="0">
                <a:solidFill>
                  <a:srgbClr val="FFFF00"/>
                </a:solidFill>
              </a:rPr>
              <a:t> satu </a:t>
            </a:r>
            <a:r>
              <a:rPr lang="en-US" sz="3600" b="1" dirty="0" err="1" smtClean="0">
                <a:solidFill>
                  <a:srgbClr val="FFFF00"/>
                </a:solidFill>
              </a:rPr>
              <a:t>gulungan</a:t>
            </a:r>
            <a:r>
              <a:rPr lang="en-US" sz="3600" b="1" dirty="0" smtClean="0">
                <a:solidFill>
                  <a:srgbClr val="FFFF00"/>
                </a:solidFill>
              </a:rPr>
              <a:t> </a:t>
            </a:r>
            <a:r>
              <a:rPr lang="en-US" sz="3600" b="1" dirty="0" err="1" smtClean="0">
                <a:solidFill>
                  <a:srgbClr val="FFFF00"/>
                </a:solidFill>
              </a:rPr>
              <a:t>kulit</a:t>
            </a:r>
            <a:r>
              <a:rPr lang="en-US" sz="3600" b="1" dirty="0" smtClean="0">
                <a:solidFill>
                  <a:srgbClr val="FFFF00"/>
                </a:solidFill>
              </a:rPr>
              <a:t> </a:t>
            </a:r>
            <a:r>
              <a:rPr lang="en-US" sz="3600" b="1" dirty="0" err="1" smtClean="0">
                <a:solidFill>
                  <a:srgbClr val="FFFF00"/>
                </a:solidFill>
              </a:rPr>
              <a:t>domba</a:t>
            </a:r>
            <a:r>
              <a:rPr lang="en-US" sz="3600" b="1" dirty="0" smtClean="0">
                <a:solidFill>
                  <a:srgbClr val="FFFF00"/>
                </a:solidFill>
              </a:rPr>
              <a:t> dari dalam </a:t>
            </a:r>
            <a:r>
              <a:rPr lang="en-US" sz="3600" b="1" dirty="0" err="1" smtClean="0">
                <a:solidFill>
                  <a:srgbClr val="FFFF00"/>
                </a:solidFill>
              </a:rPr>
              <a:t>gua</a:t>
            </a:r>
            <a:r>
              <a:rPr lang="en-US" sz="3600" b="1" dirty="0" smtClean="0">
                <a:solidFill>
                  <a:srgbClr val="FFFF00"/>
                </a:solidFill>
              </a:rPr>
              <a:t> yang </a:t>
            </a:r>
            <a:r>
              <a:rPr lang="en-US" sz="3600" b="1" dirty="0" err="1" smtClean="0">
                <a:solidFill>
                  <a:srgbClr val="FFFF00"/>
                </a:solidFill>
              </a:rPr>
              <a:t>terletak</a:t>
            </a:r>
            <a:r>
              <a:rPr lang="en-US" sz="3600" b="1" dirty="0" smtClean="0">
                <a:solidFill>
                  <a:srgbClr val="FFFF00"/>
                </a:solidFill>
              </a:rPr>
              <a:t> di </a:t>
            </a:r>
            <a:r>
              <a:rPr lang="en-US" sz="3600" b="1" dirty="0" err="1" smtClean="0">
                <a:solidFill>
                  <a:srgbClr val="FFFF00"/>
                </a:solidFill>
              </a:rPr>
              <a:t>daerah</a:t>
            </a:r>
            <a:r>
              <a:rPr lang="en-US" sz="3600" b="1" dirty="0" smtClean="0">
                <a:solidFill>
                  <a:srgbClr val="FFFF00"/>
                </a:solidFill>
              </a:rPr>
              <a:t> Qumran (Hakim-Hakim </a:t>
            </a:r>
            <a:r>
              <a:rPr lang="en-US" sz="3600" b="1" dirty="0">
                <a:solidFill>
                  <a:srgbClr val="FFFF00"/>
                </a:solidFill>
              </a:rPr>
              <a:t>1:16</a:t>
            </a:r>
            <a:r>
              <a:rPr lang="en-US" sz="3600" b="1" dirty="0" smtClean="0">
                <a:solidFill>
                  <a:srgbClr val="FFFF00"/>
                </a:solidFill>
              </a:rPr>
              <a:t>). </a:t>
            </a:r>
            <a:br>
              <a:rPr lang="en-US" sz="3600" b="1" dirty="0" smtClean="0">
                <a:solidFill>
                  <a:srgbClr val="FFFF00"/>
                </a:solidFill>
              </a:rPr>
            </a:br>
            <a:r>
              <a:rPr lang="en-US" sz="3600" b="1" dirty="0">
                <a:solidFill>
                  <a:srgbClr val="FFFF00"/>
                </a:solidFill>
              </a:rPr>
              <a:t>Qumran </a:t>
            </a:r>
            <a:r>
              <a:rPr lang="en-US" sz="3600" b="1" dirty="0" smtClean="0">
                <a:solidFill>
                  <a:srgbClr val="FFFF00"/>
                </a:solidFill>
              </a:rPr>
              <a:t>adalah </a:t>
            </a:r>
            <a:r>
              <a:rPr lang="en-US" sz="3600" b="1" dirty="0">
                <a:solidFill>
                  <a:srgbClr val="FFFF00"/>
                </a:solidFill>
              </a:rPr>
              <a:t>nama </a:t>
            </a:r>
            <a:r>
              <a:rPr lang="en-US" sz="3600" b="1" dirty="0" smtClean="0">
                <a:solidFill>
                  <a:srgbClr val="FFFF00"/>
                </a:solidFill>
              </a:rPr>
              <a:t>sebuah </a:t>
            </a:r>
            <a:r>
              <a:rPr lang="en-US" sz="3600" b="1" dirty="0" err="1">
                <a:solidFill>
                  <a:srgbClr val="FFFF00"/>
                </a:solidFill>
              </a:rPr>
              <a:t>tempat</a:t>
            </a:r>
            <a:r>
              <a:rPr lang="en-US" sz="3600" b="1" dirty="0">
                <a:solidFill>
                  <a:srgbClr val="FFFF00"/>
                </a:solidFill>
              </a:rPr>
              <a:t> yang </a:t>
            </a:r>
            <a:r>
              <a:rPr lang="en-US" sz="3600" b="1" dirty="0" err="1">
                <a:solidFill>
                  <a:srgbClr val="FFFF00"/>
                </a:solidFill>
              </a:rPr>
              <a:t>terletak</a:t>
            </a:r>
            <a:r>
              <a:rPr lang="en-US" sz="3600" b="1" dirty="0">
                <a:solidFill>
                  <a:srgbClr val="FFFF00"/>
                </a:solidFill>
              </a:rPr>
              <a:t> di Padang </a:t>
            </a:r>
            <a:r>
              <a:rPr lang="en-US" sz="3600" b="1" dirty="0" err="1">
                <a:solidFill>
                  <a:srgbClr val="FFFF00"/>
                </a:solidFill>
              </a:rPr>
              <a:t>Gurun</a:t>
            </a:r>
            <a:r>
              <a:rPr lang="en-US" sz="3600" b="1" dirty="0">
                <a:solidFill>
                  <a:srgbClr val="FFFF00"/>
                </a:solidFill>
              </a:rPr>
              <a:t> </a:t>
            </a:r>
            <a:r>
              <a:rPr lang="en-US" sz="3600" b="1" dirty="0" smtClean="0">
                <a:solidFill>
                  <a:srgbClr val="FFFF00"/>
                </a:solidFill>
              </a:rPr>
              <a:t>Yehuda di </a:t>
            </a:r>
            <a:r>
              <a:rPr lang="en-US" sz="3600" b="1" dirty="0" err="1">
                <a:solidFill>
                  <a:srgbClr val="FFFF00"/>
                </a:solidFill>
              </a:rPr>
              <a:t>sebelah</a:t>
            </a:r>
            <a:r>
              <a:rPr lang="en-US" sz="3600" b="1" dirty="0">
                <a:solidFill>
                  <a:srgbClr val="FFFF00"/>
                </a:solidFill>
              </a:rPr>
              <a:t> </a:t>
            </a:r>
            <a:r>
              <a:rPr lang="en-US" sz="3600" b="1" dirty="0" err="1">
                <a:solidFill>
                  <a:srgbClr val="FFFF00"/>
                </a:solidFill>
              </a:rPr>
              <a:t>barat</a:t>
            </a:r>
            <a:r>
              <a:rPr lang="en-US" sz="3600" b="1" dirty="0">
                <a:solidFill>
                  <a:srgbClr val="FFFF00"/>
                </a:solidFill>
              </a:rPr>
              <a:t> </a:t>
            </a:r>
            <a:r>
              <a:rPr lang="en-US" sz="3600" b="1" dirty="0" smtClean="0">
                <a:solidFill>
                  <a:srgbClr val="FFFF00"/>
                </a:solidFill>
              </a:rPr>
              <a:t>di </a:t>
            </a:r>
            <a:r>
              <a:rPr lang="en-US" sz="3600" b="1" dirty="0" err="1">
                <a:solidFill>
                  <a:srgbClr val="FFFF00"/>
                </a:solidFill>
              </a:rPr>
              <a:t>pantai</a:t>
            </a:r>
            <a:r>
              <a:rPr lang="en-US" sz="3600" b="1" dirty="0">
                <a:solidFill>
                  <a:srgbClr val="FFFF00"/>
                </a:solidFill>
              </a:rPr>
              <a:t> </a:t>
            </a:r>
            <a:r>
              <a:rPr lang="en-US" sz="3600" b="1" dirty="0" err="1">
                <a:solidFill>
                  <a:srgbClr val="FFFF00"/>
                </a:solidFill>
              </a:rPr>
              <a:t>Laut</a:t>
            </a:r>
            <a:r>
              <a:rPr lang="en-US" sz="3600" b="1" dirty="0">
                <a:solidFill>
                  <a:srgbClr val="FFFF00"/>
                </a:solidFill>
              </a:rPr>
              <a:t> </a:t>
            </a:r>
            <a:r>
              <a:rPr lang="en-US" sz="3600" b="1" dirty="0" err="1" smtClean="0">
                <a:solidFill>
                  <a:srgbClr val="FFFF00"/>
                </a:solidFill>
              </a:rPr>
              <a:t>Mati</a:t>
            </a:r>
            <a:r>
              <a:rPr lang="en-US" sz="3600" b="1" dirty="0" smtClean="0">
                <a:solidFill>
                  <a:srgbClr val="FFFF00"/>
                </a:solidFill>
              </a:rPr>
              <a:t>.</a:t>
            </a:r>
            <a:endParaRPr lang="en-US" sz="3600" b="1" dirty="0">
              <a:solidFill>
                <a:srgbClr val="FFFF00"/>
              </a:solidFill>
            </a:endParaRPr>
          </a:p>
        </p:txBody>
      </p:sp>
    </p:spTree>
    <p:extLst>
      <p:ext uri="{BB962C8B-B14F-4D97-AF65-F5344CB8AC3E}">
        <p14:creationId xmlns:p14="http://schemas.microsoft.com/office/powerpoint/2010/main" val="5007683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Daerah Qumran adalah </a:t>
            </a:r>
            <a:r>
              <a:rPr lang="en-US" sz="4000" b="1" dirty="0" err="1" smtClean="0">
                <a:solidFill>
                  <a:srgbClr val="FFFF00"/>
                </a:solidFill>
              </a:rPr>
              <a:t>Kawasan</a:t>
            </a:r>
            <a:r>
              <a:rPr lang="en-US" sz="4000" b="1" dirty="0" smtClean="0">
                <a:solidFill>
                  <a:srgbClr val="FFFF00"/>
                </a:solidFill>
              </a:rPr>
              <a:t> </a:t>
            </a:r>
            <a:r>
              <a:rPr lang="en-US" sz="4000" b="1" dirty="0" err="1" smtClean="0">
                <a:solidFill>
                  <a:srgbClr val="FFFF00"/>
                </a:solidFill>
              </a:rPr>
              <a:t>Eseni</a:t>
            </a:r>
            <a:r>
              <a:rPr lang="en-US" sz="4000" b="1" dirty="0">
                <a:solidFill>
                  <a:srgbClr val="FFFF00"/>
                </a:solidFill>
              </a:rPr>
              <a:t> </a:t>
            </a:r>
            <a:r>
              <a:rPr lang="en-US" sz="4000" b="1" dirty="0" smtClean="0">
                <a:solidFill>
                  <a:srgbClr val="FFFF00"/>
                </a:solidFill>
              </a:rPr>
              <a:t>iaitu </a:t>
            </a:r>
            <a:r>
              <a:rPr lang="en-US" sz="4000" b="1" dirty="0">
                <a:solidFill>
                  <a:srgbClr val="FFFF00"/>
                </a:solidFill>
              </a:rPr>
              <a:t>sebuah </a:t>
            </a:r>
            <a:r>
              <a:rPr lang="en-US" sz="4000" b="1" dirty="0" err="1">
                <a:solidFill>
                  <a:srgbClr val="FFFF00"/>
                </a:solidFill>
              </a:rPr>
              <a:t>mazhab</a:t>
            </a:r>
            <a:r>
              <a:rPr lang="en-US" sz="4000" b="1" dirty="0">
                <a:solidFill>
                  <a:srgbClr val="FFFF00"/>
                </a:solidFill>
              </a:rPr>
              <a:t> </a:t>
            </a:r>
            <a:r>
              <a:rPr lang="en-US" sz="4000" b="1" dirty="0" err="1" smtClean="0">
                <a:solidFill>
                  <a:srgbClr val="FFFF00"/>
                </a:solidFill>
              </a:rPr>
              <a:t>Yahudi</a:t>
            </a:r>
            <a:r>
              <a:rPr lang="en-US" sz="4000" b="1" dirty="0" smtClean="0">
                <a:solidFill>
                  <a:srgbClr val="FFFF00"/>
                </a:solidFill>
              </a:rPr>
              <a:t>.</a:t>
            </a:r>
            <a:r>
              <a:rPr lang="en-US" sz="4000" b="1" dirty="0">
                <a:solidFill>
                  <a:srgbClr val="FFFF00"/>
                </a:solidFill>
              </a:rPr>
              <a:t/>
            </a:r>
            <a:br>
              <a:rPr lang="en-US" sz="4000" b="1" dirty="0">
                <a:solidFill>
                  <a:srgbClr val="FFFF00"/>
                </a:solidFill>
              </a:rPr>
            </a:br>
            <a:r>
              <a:rPr lang="en-US" sz="4000" b="1" dirty="0">
                <a:solidFill>
                  <a:srgbClr val="FFFF00"/>
                </a:solidFill>
              </a:rPr>
              <a:t>Kata </a:t>
            </a:r>
            <a:r>
              <a:rPr lang="en-US" sz="4000" b="1" dirty="0" err="1">
                <a:solidFill>
                  <a:srgbClr val="FFFF00"/>
                </a:solidFill>
              </a:rPr>
              <a:t>Eseni</a:t>
            </a:r>
            <a:r>
              <a:rPr lang="en-US" sz="4000" b="1" dirty="0">
                <a:solidFill>
                  <a:srgbClr val="FFFF00"/>
                </a:solidFill>
              </a:rPr>
              <a:t> itu </a:t>
            </a:r>
            <a:r>
              <a:rPr lang="en-US" sz="4000" b="1" dirty="0" smtClean="0">
                <a:solidFill>
                  <a:srgbClr val="FFFF00"/>
                </a:solidFill>
              </a:rPr>
              <a:t>berasal </a:t>
            </a:r>
            <a:r>
              <a:rPr lang="en-US" sz="4000" b="1" dirty="0">
                <a:solidFill>
                  <a:srgbClr val="FFFF00"/>
                </a:solidFill>
              </a:rPr>
              <a:t>dari </a:t>
            </a:r>
            <a:r>
              <a:rPr lang="en-US" sz="4000" b="1" dirty="0" err="1">
                <a:solidFill>
                  <a:srgbClr val="FFFF00"/>
                </a:solidFill>
              </a:rPr>
              <a:t>bahasa</a:t>
            </a:r>
            <a:r>
              <a:rPr lang="en-US" sz="4000" b="1" dirty="0">
                <a:solidFill>
                  <a:srgbClr val="FFFF00"/>
                </a:solidFill>
              </a:rPr>
              <a:t> </a:t>
            </a:r>
            <a:r>
              <a:rPr lang="en-US" sz="4000" b="1" dirty="0" err="1" smtClean="0">
                <a:solidFill>
                  <a:srgbClr val="FFFF00"/>
                </a:solidFill>
              </a:rPr>
              <a:t>Aramaik</a:t>
            </a:r>
            <a:r>
              <a:rPr lang="en-US" sz="4000" b="1" dirty="0" smtClean="0">
                <a:solidFill>
                  <a:srgbClr val="FFFF00"/>
                </a:solidFill>
              </a:rPr>
              <a:t>, </a:t>
            </a:r>
            <a:r>
              <a:rPr lang="en-US" sz="4000" b="1" dirty="0">
                <a:solidFill>
                  <a:srgbClr val="FFFF00"/>
                </a:solidFill>
              </a:rPr>
              <a:t>yang </a:t>
            </a:r>
            <a:r>
              <a:rPr lang="en-US" sz="4000" b="1" dirty="0" smtClean="0">
                <a:solidFill>
                  <a:srgbClr val="FFFF00"/>
                </a:solidFill>
              </a:rPr>
              <a:t>bererti</a:t>
            </a:r>
            <a:r>
              <a:rPr lang="en-US" sz="4000" b="1" dirty="0">
                <a:solidFill>
                  <a:srgbClr val="FFFF00"/>
                </a:solidFill>
              </a:rPr>
              <a:t>: "orang-orang </a:t>
            </a:r>
            <a:r>
              <a:rPr lang="en-US" sz="4000" b="1" dirty="0" err="1">
                <a:solidFill>
                  <a:srgbClr val="FFFF00"/>
                </a:solidFill>
              </a:rPr>
              <a:t>saleh</a:t>
            </a:r>
            <a:r>
              <a:rPr lang="en-US" sz="4000" b="1" dirty="0" smtClean="0">
                <a:solidFill>
                  <a:srgbClr val="FFFF00"/>
                </a:solidFill>
              </a:rPr>
              <a:t>".</a:t>
            </a:r>
            <a:br>
              <a:rPr lang="en-US" sz="4000" b="1" dirty="0" smtClean="0">
                <a:solidFill>
                  <a:srgbClr val="FFFF00"/>
                </a:solidFill>
              </a:rPr>
            </a:br>
            <a:r>
              <a:rPr lang="en-US" sz="4000" b="1" dirty="0" err="1">
                <a:solidFill>
                  <a:srgbClr val="FFFF00"/>
                </a:solidFill>
              </a:rPr>
              <a:t>Komuniti</a:t>
            </a:r>
            <a:r>
              <a:rPr lang="en-US" sz="4000" b="1" dirty="0">
                <a:solidFill>
                  <a:srgbClr val="FFFF00"/>
                </a:solidFill>
              </a:rPr>
              <a:t> </a:t>
            </a:r>
            <a:r>
              <a:rPr lang="en-US" sz="4000" b="1" dirty="0" err="1">
                <a:solidFill>
                  <a:srgbClr val="FFFF00"/>
                </a:solidFill>
              </a:rPr>
              <a:t>Eseni</a:t>
            </a:r>
            <a:r>
              <a:rPr lang="en-US" sz="4000" b="1" dirty="0">
                <a:solidFill>
                  <a:srgbClr val="FFFF00"/>
                </a:solidFill>
              </a:rPr>
              <a:t> hidup dan berkembang di </a:t>
            </a:r>
            <a:r>
              <a:rPr lang="en-US" sz="4000" b="1" dirty="0" err="1">
                <a:solidFill>
                  <a:srgbClr val="FFFF00"/>
                </a:solidFill>
              </a:rPr>
              <a:t>tepi</a:t>
            </a:r>
            <a:r>
              <a:rPr lang="en-US" sz="4000" b="1" dirty="0">
                <a:solidFill>
                  <a:srgbClr val="FFFF00"/>
                </a:solidFill>
              </a:rPr>
              <a:t> </a:t>
            </a:r>
            <a:r>
              <a:rPr lang="en-US" sz="4000" b="1" dirty="0" err="1">
                <a:solidFill>
                  <a:srgbClr val="FFFF00"/>
                </a:solidFill>
              </a:rPr>
              <a:t>Laut</a:t>
            </a:r>
            <a:r>
              <a:rPr lang="en-US" sz="4000" b="1" dirty="0">
                <a:solidFill>
                  <a:srgbClr val="FFFF00"/>
                </a:solidFill>
              </a:rPr>
              <a:t> </a:t>
            </a:r>
            <a:r>
              <a:rPr lang="en-US" sz="4000" b="1" dirty="0" err="1">
                <a:solidFill>
                  <a:srgbClr val="FFFF00"/>
                </a:solidFill>
              </a:rPr>
              <a:t>Mati</a:t>
            </a:r>
            <a:r>
              <a:rPr lang="en-US" sz="4000" b="1" dirty="0">
                <a:solidFill>
                  <a:srgbClr val="FFFF00"/>
                </a:solidFill>
              </a:rPr>
              <a:t> sejak </a:t>
            </a:r>
            <a:r>
              <a:rPr lang="en-US" sz="4000" b="1" dirty="0" err="1">
                <a:solidFill>
                  <a:srgbClr val="FFFF00"/>
                </a:solidFill>
              </a:rPr>
              <a:t>tahun</a:t>
            </a:r>
            <a:r>
              <a:rPr lang="en-US" sz="4000" b="1" dirty="0">
                <a:solidFill>
                  <a:srgbClr val="FFFF00"/>
                </a:solidFill>
              </a:rPr>
              <a:t> 65-an SM hingga 70-an M.</a:t>
            </a:r>
            <a:br>
              <a:rPr lang="en-US" sz="4000" b="1" dirty="0">
                <a:solidFill>
                  <a:srgbClr val="FFFF00"/>
                </a:solidFill>
              </a:rPr>
            </a:br>
            <a:r>
              <a:rPr lang="en-US" sz="4000" b="1" dirty="0" smtClean="0">
                <a:solidFill>
                  <a:srgbClr val="FFFF00"/>
                </a:solidFill>
              </a:rPr>
              <a:t/>
            </a:r>
            <a:br>
              <a:rPr lang="en-US" sz="4000" b="1" dirty="0" smtClean="0">
                <a:solidFill>
                  <a:srgbClr val="FFFF00"/>
                </a:solidFill>
              </a:rPr>
            </a:br>
            <a:endParaRPr lang="en-US" sz="4000" b="1" dirty="0">
              <a:solidFill>
                <a:srgbClr val="FFFF00"/>
              </a:solidFill>
            </a:endParaRPr>
          </a:p>
        </p:txBody>
      </p:sp>
    </p:spTree>
    <p:extLst>
      <p:ext uri="{BB962C8B-B14F-4D97-AF65-F5344CB8AC3E}">
        <p14:creationId xmlns:p14="http://schemas.microsoft.com/office/powerpoint/2010/main" val="18283084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Qumran </a:t>
            </a:r>
            <a:r>
              <a:rPr lang="en-US" sz="4000" b="1" dirty="0">
                <a:solidFill>
                  <a:srgbClr val="FFFF00"/>
                </a:solidFill>
              </a:rPr>
              <a:t>adalah </a:t>
            </a:r>
            <a:r>
              <a:rPr lang="en-US" sz="4000" b="1" dirty="0" err="1">
                <a:solidFill>
                  <a:srgbClr val="FFFF00"/>
                </a:solidFill>
              </a:rPr>
              <a:t>pusat</a:t>
            </a:r>
            <a:r>
              <a:rPr lang="en-US" sz="4000" b="1" dirty="0">
                <a:solidFill>
                  <a:srgbClr val="FFFF00"/>
                </a:solidFill>
              </a:rPr>
              <a:t> dari kelompok-kelompok </a:t>
            </a:r>
            <a:r>
              <a:rPr lang="en-US" sz="4000" b="1" dirty="0" err="1">
                <a:solidFill>
                  <a:srgbClr val="FFFF00"/>
                </a:solidFill>
              </a:rPr>
              <a:t>Eseni</a:t>
            </a:r>
            <a:r>
              <a:rPr lang="en-US" sz="4000" b="1" dirty="0">
                <a:solidFill>
                  <a:srgbClr val="FFFF00"/>
                </a:solidFill>
              </a:rPr>
              <a:t> lainnya</a:t>
            </a:r>
            <a:r>
              <a:rPr lang="en-US" sz="4000" b="1" dirty="0" smtClean="0">
                <a:solidFill>
                  <a:srgbClr val="FFFF00"/>
                </a:solidFill>
              </a:rPr>
              <a:t>.</a:t>
            </a:r>
            <a:br>
              <a:rPr lang="en-US" sz="4000" b="1" dirty="0" smtClean="0">
                <a:solidFill>
                  <a:srgbClr val="FFFF00"/>
                </a:solidFill>
              </a:rPr>
            </a:br>
            <a:r>
              <a:rPr lang="en-US" sz="4000" b="1" dirty="0" err="1">
                <a:solidFill>
                  <a:srgbClr val="FFFF00"/>
                </a:solidFill>
              </a:rPr>
              <a:t>Golongan</a:t>
            </a:r>
            <a:r>
              <a:rPr lang="en-US" sz="4000" b="1" dirty="0">
                <a:solidFill>
                  <a:srgbClr val="FFFF00"/>
                </a:solidFill>
              </a:rPr>
              <a:t> </a:t>
            </a:r>
            <a:r>
              <a:rPr lang="en-US" sz="4000" b="1" dirty="0" err="1" smtClean="0">
                <a:solidFill>
                  <a:srgbClr val="FFFF00"/>
                </a:solidFill>
              </a:rPr>
              <a:t>Eseni</a:t>
            </a:r>
            <a:r>
              <a:rPr lang="en-US" sz="4000" b="1" dirty="0" smtClean="0">
                <a:solidFill>
                  <a:srgbClr val="FFFF00"/>
                </a:solidFill>
              </a:rPr>
              <a:t> adalah </a:t>
            </a:r>
            <a:r>
              <a:rPr lang="en-US" sz="4000" b="1" dirty="0" err="1" smtClean="0">
                <a:solidFill>
                  <a:srgbClr val="FFFF00"/>
                </a:solidFill>
              </a:rPr>
              <a:t>golongan</a:t>
            </a:r>
            <a:r>
              <a:rPr lang="en-US" sz="4000" b="1" dirty="0" smtClean="0">
                <a:solidFill>
                  <a:srgbClr val="FFFF00"/>
                </a:solidFill>
              </a:rPr>
              <a:t> yang </a:t>
            </a:r>
            <a:r>
              <a:rPr lang="en-US" sz="4000" b="1" dirty="0" err="1">
                <a:solidFill>
                  <a:srgbClr val="FFFF00"/>
                </a:solidFill>
              </a:rPr>
              <a:t>tersebar</a:t>
            </a:r>
            <a:r>
              <a:rPr lang="en-US" sz="4000" b="1" dirty="0">
                <a:solidFill>
                  <a:srgbClr val="FFFF00"/>
                </a:solidFill>
              </a:rPr>
              <a:t> di </a:t>
            </a:r>
            <a:r>
              <a:rPr lang="en-US" sz="4000" b="1" dirty="0" err="1">
                <a:solidFill>
                  <a:srgbClr val="FFFF00"/>
                </a:solidFill>
              </a:rPr>
              <a:t>Palestin</a:t>
            </a:r>
            <a:r>
              <a:rPr lang="en-US" sz="4000" b="1" dirty="0">
                <a:solidFill>
                  <a:srgbClr val="FFFF00"/>
                </a:solidFill>
              </a:rPr>
              <a:t> </a:t>
            </a:r>
            <a:r>
              <a:rPr lang="en-US" sz="4000" b="1" dirty="0" smtClean="0">
                <a:solidFill>
                  <a:srgbClr val="FFFF00"/>
                </a:solidFill>
              </a:rPr>
              <a:t>dan </a:t>
            </a:r>
            <a:r>
              <a:rPr lang="en-US" sz="4000" b="1" dirty="0">
                <a:solidFill>
                  <a:srgbClr val="FFFF00"/>
                </a:solidFill>
              </a:rPr>
              <a:t>beberapa </a:t>
            </a:r>
            <a:r>
              <a:rPr lang="en-US" sz="4000" b="1" dirty="0" err="1">
                <a:solidFill>
                  <a:srgbClr val="FFFF00"/>
                </a:solidFill>
              </a:rPr>
              <a:t>tempat</a:t>
            </a:r>
            <a:r>
              <a:rPr lang="en-US" sz="4000" b="1" dirty="0">
                <a:solidFill>
                  <a:srgbClr val="FFFF00"/>
                </a:solidFill>
              </a:rPr>
              <a:t> di </a:t>
            </a:r>
            <a:r>
              <a:rPr lang="en-US" sz="4000" b="1" dirty="0" err="1">
                <a:solidFill>
                  <a:srgbClr val="FFFF00"/>
                </a:solidFill>
              </a:rPr>
              <a:t>luarnya</a:t>
            </a:r>
            <a:r>
              <a:rPr lang="en-US" sz="4000" b="1" dirty="0" smtClean="0">
                <a:solidFill>
                  <a:srgbClr val="FFFF00"/>
                </a:solidFill>
              </a:rPr>
              <a:t>.</a:t>
            </a:r>
            <a:br>
              <a:rPr lang="en-US" sz="4000" b="1" dirty="0" smtClean="0">
                <a:solidFill>
                  <a:srgbClr val="FFFF00"/>
                </a:solidFill>
              </a:rPr>
            </a:br>
            <a:r>
              <a:rPr lang="en-US" sz="4000" b="1" dirty="0" err="1">
                <a:solidFill>
                  <a:srgbClr val="FFFF00"/>
                </a:solidFill>
              </a:rPr>
              <a:t>Kaum</a:t>
            </a:r>
            <a:r>
              <a:rPr lang="en-US" sz="4000" b="1" dirty="0">
                <a:solidFill>
                  <a:srgbClr val="FFFF00"/>
                </a:solidFill>
              </a:rPr>
              <a:t> </a:t>
            </a:r>
            <a:r>
              <a:rPr lang="en-US" sz="4000" b="1" dirty="0" err="1">
                <a:solidFill>
                  <a:srgbClr val="FFFF00"/>
                </a:solidFill>
              </a:rPr>
              <a:t>Eseni</a:t>
            </a:r>
            <a:r>
              <a:rPr lang="en-US" sz="4000" b="1" dirty="0">
                <a:solidFill>
                  <a:srgbClr val="FFFF00"/>
                </a:solidFill>
              </a:rPr>
              <a:t> </a:t>
            </a:r>
            <a:r>
              <a:rPr lang="en-US" sz="4000" b="1" dirty="0" err="1">
                <a:solidFill>
                  <a:srgbClr val="FFFF00"/>
                </a:solidFill>
              </a:rPr>
              <a:t>menganggap</a:t>
            </a:r>
            <a:r>
              <a:rPr lang="en-US" sz="4000" b="1" dirty="0">
                <a:solidFill>
                  <a:srgbClr val="FFFF00"/>
                </a:solidFill>
              </a:rPr>
              <a:t> bahawa dunia telah menjadi sangat </a:t>
            </a:r>
            <a:r>
              <a:rPr lang="en-US" sz="4000" b="1" dirty="0" err="1">
                <a:solidFill>
                  <a:srgbClr val="FFFF00"/>
                </a:solidFill>
              </a:rPr>
              <a:t>jahat</a:t>
            </a:r>
            <a:r>
              <a:rPr lang="en-US" sz="4000" b="1" dirty="0">
                <a:solidFill>
                  <a:srgbClr val="FFFF00"/>
                </a:solidFill>
              </a:rPr>
              <a:t> dan </a:t>
            </a:r>
            <a:r>
              <a:rPr lang="en-US" sz="4000" b="1" dirty="0" err="1">
                <a:solidFill>
                  <a:srgbClr val="FFFF00"/>
                </a:solidFill>
              </a:rPr>
              <a:t>kotor</a:t>
            </a:r>
            <a:r>
              <a:rPr lang="en-US" sz="4000" b="1" dirty="0">
                <a:solidFill>
                  <a:srgbClr val="FFFF00"/>
                </a:solidFill>
              </a:rPr>
              <a:t>.</a:t>
            </a:r>
          </a:p>
        </p:txBody>
      </p:sp>
    </p:spTree>
    <p:extLst>
      <p:ext uri="{BB962C8B-B14F-4D97-AF65-F5344CB8AC3E}">
        <p14:creationId xmlns:p14="http://schemas.microsoft.com/office/powerpoint/2010/main" val="28218412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1026" name="Picture 2" descr="http://thumbnail.egloos.net/460x0/http:/pds2.egloos.com/pds/1/200602/15/50/c0027950_104935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1741886"/>
            <a:ext cx="9180512" cy="6885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3720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Mereka perlu </a:t>
            </a:r>
            <a:r>
              <a:rPr lang="en-US" sz="4000" b="1" dirty="0" err="1">
                <a:solidFill>
                  <a:srgbClr val="FFFF00"/>
                </a:solidFill>
              </a:rPr>
              <a:t>membentuk</a:t>
            </a:r>
            <a:r>
              <a:rPr lang="en-US" sz="4000" b="1" dirty="0">
                <a:solidFill>
                  <a:srgbClr val="FFFF00"/>
                </a:solidFill>
              </a:rPr>
              <a:t> </a:t>
            </a:r>
            <a:r>
              <a:rPr lang="en-US" sz="4000" b="1" dirty="0" err="1" smtClean="0">
                <a:solidFill>
                  <a:srgbClr val="FFFF00"/>
                </a:solidFill>
              </a:rPr>
              <a:t>komuniti</a:t>
            </a:r>
            <a:r>
              <a:rPr lang="en-US" sz="4000" b="1" dirty="0" smtClean="0">
                <a:solidFill>
                  <a:srgbClr val="FFFF00"/>
                </a:solidFill>
              </a:rPr>
              <a:t> sendiri untuk </a:t>
            </a:r>
            <a:r>
              <a:rPr lang="en-US" sz="4000" b="1" dirty="0" err="1" smtClean="0">
                <a:solidFill>
                  <a:srgbClr val="FFFF00"/>
                </a:solidFill>
              </a:rPr>
              <a:t>menjaga</a:t>
            </a:r>
            <a:r>
              <a:rPr lang="en-US" sz="4000" b="1" dirty="0" smtClean="0">
                <a:solidFill>
                  <a:srgbClr val="FFFF00"/>
                </a:solidFill>
              </a:rPr>
              <a:t> </a:t>
            </a:r>
            <a:r>
              <a:rPr lang="en-US" sz="4000" b="1" dirty="0" err="1">
                <a:solidFill>
                  <a:srgbClr val="FFFF00"/>
                </a:solidFill>
              </a:rPr>
              <a:t>kesucian</a:t>
            </a:r>
            <a:r>
              <a:rPr lang="en-US" sz="4000" b="1" dirty="0">
                <a:solidFill>
                  <a:srgbClr val="FFFF00"/>
                </a:solidFill>
              </a:rPr>
              <a:t> </a:t>
            </a:r>
            <a:r>
              <a:rPr lang="en-US" sz="4000" b="1" dirty="0" smtClean="0">
                <a:solidFill>
                  <a:srgbClr val="FFFF00"/>
                </a:solidFill>
              </a:rPr>
              <a:t>hidup </a:t>
            </a:r>
            <a:r>
              <a:rPr lang="en-US" sz="4000" b="1" dirty="0" err="1">
                <a:solidFill>
                  <a:srgbClr val="FFFF00"/>
                </a:solidFill>
              </a:rPr>
              <a:t>serta</a:t>
            </a:r>
            <a:r>
              <a:rPr lang="en-US" sz="4000" b="1" dirty="0">
                <a:solidFill>
                  <a:srgbClr val="FFFF00"/>
                </a:solidFill>
              </a:rPr>
              <a:t> </a:t>
            </a:r>
            <a:r>
              <a:rPr lang="en-US" sz="4000" b="1" dirty="0" err="1">
                <a:solidFill>
                  <a:srgbClr val="FFFF00"/>
                </a:solidFill>
              </a:rPr>
              <a:t>terlindungi</a:t>
            </a:r>
            <a:r>
              <a:rPr lang="en-US" sz="4000" b="1" dirty="0">
                <a:solidFill>
                  <a:srgbClr val="FFFF00"/>
                </a:solidFill>
              </a:rPr>
              <a:t> dari dunia yang </a:t>
            </a:r>
            <a:r>
              <a:rPr lang="en-US" sz="4000" b="1" dirty="0" err="1">
                <a:solidFill>
                  <a:srgbClr val="FFFF00"/>
                </a:solidFill>
              </a:rPr>
              <a:t>jahat</a:t>
            </a:r>
            <a:r>
              <a:rPr lang="en-US" sz="4000" b="1" dirty="0" smtClean="0">
                <a:solidFill>
                  <a:srgbClr val="FFFF00"/>
                </a:solidFill>
              </a:rPr>
              <a:t>.</a:t>
            </a:r>
            <a:br>
              <a:rPr lang="en-US" sz="4000" b="1" dirty="0" smtClean="0">
                <a:solidFill>
                  <a:srgbClr val="FFFF00"/>
                </a:solidFill>
              </a:rPr>
            </a:br>
            <a:r>
              <a:rPr lang="en-US" altLang="ko-KR" sz="4000" b="1" dirty="0" smtClean="0">
                <a:solidFill>
                  <a:srgbClr val="FFFF00"/>
                </a:solidFill>
              </a:rPr>
              <a:t>Mereka </a:t>
            </a:r>
            <a:r>
              <a:rPr lang="en-US" altLang="ko-KR" sz="4000" b="1" dirty="0" err="1" smtClean="0">
                <a:solidFill>
                  <a:srgbClr val="FFFF00"/>
                </a:solidFill>
              </a:rPr>
              <a:t>mentafsir</a:t>
            </a:r>
            <a:r>
              <a:rPr lang="en-US" altLang="ko-KR" sz="4000" b="1" dirty="0" smtClean="0">
                <a:solidFill>
                  <a:srgbClr val="FFFF00"/>
                </a:solidFill>
              </a:rPr>
              <a:t> </a:t>
            </a:r>
            <a:r>
              <a:rPr lang="en-US" altLang="ko-KR" sz="4000" b="1" dirty="0" err="1" smtClean="0">
                <a:solidFill>
                  <a:srgbClr val="FFFF00"/>
                </a:solidFill>
              </a:rPr>
              <a:t>Pentatuekh</a:t>
            </a:r>
            <a:r>
              <a:rPr lang="en-US" altLang="ko-KR" sz="4000" b="1" dirty="0" smtClean="0">
                <a:solidFill>
                  <a:srgbClr val="FFFF00"/>
                </a:solidFill>
              </a:rPr>
              <a:t> secara </a:t>
            </a:r>
            <a:r>
              <a:rPr lang="en-US" altLang="ko-KR" sz="4000" b="1" dirty="0" err="1" smtClean="0">
                <a:solidFill>
                  <a:srgbClr val="FFFF00"/>
                </a:solidFill>
              </a:rPr>
              <a:t>istimewa</a:t>
            </a:r>
            <a:r>
              <a:rPr lang="en-US" altLang="ko-KR" sz="4000" b="1" dirty="0" smtClean="0">
                <a:solidFill>
                  <a:srgbClr val="FFFF00"/>
                </a:solidFill>
              </a:rPr>
              <a:t> iaitu </a:t>
            </a:r>
            <a:r>
              <a:rPr lang="en-US" altLang="ko-KR" sz="4000" b="1" dirty="0" err="1" smtClean="0">
                <a:solidFill>
                  <a:srgbClr val="FFFF00"/>
                </a:solidFill>
              </a:rPr>
              <a:t>Alegori</a:t>
            </a:r>
            <a:r>
              <a:rPr lang="en-US" altLang="ko-KR" sz="4000" b="1" dirty="0" smtClean="0">
                <a:solidFill>
                  <a:srgbClr val="FFFF00"/>
                </a:solidFill>
              </a:rPr>
              <a:t>.</a:t>
            </a:r>
            <a:r>
              <a:rPr lang="en-US" sz="4000" b="1" dirty="0" smtClean="0">
                <a:solidFill>
                  <a:srgbClr val="FFFF00"/>
                </a:solidFill>
              </a:rPr>
              <a:t/>
            </a:r>
            <a:br>
              <a:rPr lang="en-US" sz="4000" b="1" dirty="0" smtClean="0">
                <a:solidFill>
                  <a:srgbClr val="FFFF00"/>
                </a:solidFill>
              </a:rPr>
            </a:br>
            <a:r>
              <a:rPr lang="en-US" sz="4000" b="1" dirty="0" smtClean="0">
                <a:solidFill>
                  <a:srgbClr val="FFFF00"/>
                </a:solidFill>
              </a:rPr>
              <a:t>Jemaah </a:t>
            </a:r>
            <a:r>
              <a:rPr lang="en-US" sz="4000" b="1" dirty="0" err="1" smtClean="0">
                <a:solidFill>
                  <a:srgbClr val="FFFF00"/>
                </a:solidFill>
              </a:rPr>
              <a:t>Eseni</a:t>
            </a:r>
            <a:r>
              <a:rPr lang="en-US" sz="4000" b="1" dirty="0" smtClean="0">
                <a:solidFill>
                  <a:srgbClr val="FFFF00"/>
                </a:solidFill>
              </a:rPr>
              <a:t> </a:t>
            </a:r>
            <a:r>
              <a:rPr lang="en-US" sz="4000" b="1" dirty="0" err="1" smtClean="0">
                <a:solidFill>
                  <a:srgbClr val="FFFF00"/>
                </a:solidFill>
              </a:rPr>
              <a:t>tinggal</a:t>
            </a:r>
            <a:r>
              <a:rPr lang="en-US" sz="4000" b="1" dirty="0" smtClean="0">
                <a:solidFill>
                  <a:srgbClr val="FFFF00"/>
                </a:solidFill>
              </a:rPr>
              <a:t> di </a:t>
            </a:r>
            <a:r>
              <a:rPr lang="en-US" sz="4000" b="1" dirty="0" err="1" smtClean="0">
                <a:solidFill>
                  <a:srgbClr val="FFFF00"/>
                </a:solidFill>
              </a:rPr>
              <a:t>kawasan</a:t>
            </a:r>
            <a:r>
              <a:rPr lang="en-US" sz="4000" b="1" dirty="0" smtClean="0">
                <a:solidFill>
                  <a:srgbClr val="FFFF00"/>
                </a:solidFill>
              </a:rPr>
              <a:t> </a:t>
            </a:r>
            <a:r>
              <a:rPr lang="en-US" sz="4000" b="1" dirty="0" err="1" smtClean="0">
                <a:solidFill>
                  <a:srgbClr val="FFFF00"/>
                </a:solidFill>
              </a:rPr>
              <a:t>gurun</a:t>
            </a:r>
            <a:r>
              <a:rPr lang="en-US" sz="4000" b="1" dirty="0" smtClean="0">
                <a:solidFill>
                  <a:srgbClr val="FFFF00"/>
                </a:solidFill>
              </a:rPr>
              <a:t>, </a:t>
            </a:r>
            <a:r>
              <a:rPr lang="en-US" sz="4000" b="1" dirty="0" err="1" smtClean="0">
                <a:solidFill>
                  <a:srgbClr val="FFFF00"/>
                </a:solidFill>
              </a:rPr>
              <a:t>berdoa</a:t>
            </a:r>
            <a:r>
              <a:rPr lang="en-US" sz="4000" b="1" dirty="0" smtClean="0">
                <a:solidFill>
                  <a:srgbClr val="FFFF00"/>
                </a:solidFill>
              </a:rPr>
              <a:t>, </a:t>
            </a:r>
            <a:r>
              <a:rPr lang="en-US" sz="4000" b="1" dirty="0" err="1" smtClean="0">
                <a:solidFill>
                  <a:srgbClr val="FFFF00"/>
                </a:solidFill>
              </a:rPr>
              <a:t>membaca</a:t>
            </a:r>
            <a:r>
              <a:rPr lang="en-US" sz="4000" b="1" dirty="0" smtClean="0">
                <a:solidFill>
                  <a:srgbClr val="FFFF00"/>
                </a:solidFill>
              </a:rPr>
              <a:t> Alkitab dan </a:t>
            </a:r>
            <a:r>
              <a:rPr lang="en-US" sz="4000" b="1" dirty="0" err="1" smtClean="0">
                <a:solidFill>
                  <a:srgbClr val="FFFF00"/>
                </a:solidFill>
              </a:rPr>
              <a:t>memperbanyak</a:t>
            </a:r>
            <a:r>
              <a:rPr lang="en-US" sz="4000" b="1" dirty="0" smtClean="0">
                <a:solidFill>
                  <a:srgbClr val="FFFF00"/>
                </a:solidFill>
              </a:rPr>
              <a:t> </a:t>
            </a:r>
            <a:r>
              <a:rPr lang="en-US" sz="4000" b="1" dirty="0" err="1" smtClean="0">
                <a:solidFill>
                  <a:srgbClr val="FFFF00"/>
                </a:solidFill>
              </a:rPr>
              <a:t>naskah</a:t>
            </a:r>
            <a:r>
              <a:rPr lang="en-US" sz="4000" b="1" dirty="0" smtClean="0">
                <a:solidFill>
                  <a:srgbClr val="FFFF00"/>
                </a:solidFill>
              </a:rPr>
              <a:t> Alkitab.</a:t>
            </a:r>
            <a:endParaRPr lang="en-US" sz="4000" b="1" dirty="0">
              <a:solidFill>
                <a:srgbClr val="FFFF00"/>
              </a:solidFill>
            </a:endParaRPr>
          </a:p>
        </p:txBody>
      </p:sp>
    </p:spTree>
    <p:extLst>
      <p:ext uri="{BB962C8B-B14F-4D97-AF65-F5344CB8AC3E}">
        <p14:creationId xmlns:p14="http://schemas.microsoft.com/office/powerpoint/2010/main" val="20003819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err="1">
                <a:solidFill>
                  <a:srgbClr val="FFFF00"/>
                </a:solidFill>
              </a:rPr>
              <a:t>Kaum</a:t>
            </a:r>
            <a:r>
              <a:rPr lang="en-US" sz="3600" b="1" dirty="0">
                <a:solidFill>
                  <a:srgbClr val="FFFF00"/>
                </a:solidFill>
              </a:rPr>
              <a:t> </a:t>
            </a:r>
            <a:r>
              <a:rPr lang="en-US" sz="3600" b="1" dirty="0" err="1">
                <a:solidFill>
                  <a:srgbClr val="FFFF00"/>
                </a:solidFill>
              </a:rPr>
              <a:t>Eseni</a:t>
            </a:r>
            <a:r>
              <a:rPr lang="en-US" sz="3600" b="1" dirty="0">
                <a:solidFill>
                  <a:srgbClr val="FFFF00"/>
                </a:solidFill>
              </a:rPr>
              <a:t> </a:t>
            </a:r>
            <a:r>
              <a:rPr lang="en-US" sz="3600" b="1" dirty="0" smtClean="0">
                <a:solidFill>
                  <a:srgbClr val="FFFF00"/>
                </a:solidFill>
              </a:rPr>
              <a:t>menentang </a:t>
            </a:r>
            <a:r>
              <a:rPr lang="en-US" sz="3600" b="1" dirty="0">
                <a:solidFill>
                  <a:srgbClr val="FFFF00"/>
                </a:solidFill>
              </a:rPr>
              <a:t>kelompok </a:t>
            </a:r>
            <a:r>
              <a:rPr lang="en-US" sz="3600" b="1" dirty="0" err="1" smtClean="0">
                <a:solidFill>
                  <a:srgbClr val="FFFF00"/>
                </a:solidFill>
              </a:rPr>
              <a:t>Farisi</a:t>
            </a:r>
            <a:r>
              <a:rPr lang="en-US" sz="3600" b="1" dirty="0" smtClean="0">
                <a:solidFill>
                  <a:srgbClr val="FFFF00"/>
                </a:solidFill>
              </a:rPr>
              <a:t> </a:t>
            </a:r>
            <a:r>
              <a:rPr lang="en-US" sz="3600" b="1" dirty="0">
                <a:solidFill>
                  <a:srgbClr val="FFFF00"/>
                </a:solidFill>
              </a:rPr>
              <a:t>dan </a:t>
            </a:r>
            <a:r>
              <a:rPr lang="en-US" sz="3600" b="1" dirty="0" err="1" smtClean="0">
                <a:solidFill>
                  <a:srgbClr val="FFFF00"/>
                </a:solidFill>
              </a:rPr>
              <a:t>Saduki</a:t>
            </a:r>
            <a:r>
              <a:rPr lang="en-US" sz="3600" b="1" dirty="0" smtClean="0">
                <a:solidFill>
                  <a:srgbClr val="FFFF00"/>
                </a:solidFill>
              </a:rPr>
              <a:t> dengan </a:t>
            </a:r>
            <a:r>
              <a:rPr lang="en-US" sz="3600" b="1" dirty="0" err="1" smtClean="0">
                <a:solidFill>
                  <a:srgbClr val="FFFF00"/>
                </a:solidFill>
              </a:rPr>
              <a:t>kuat</a:t>
            </a:r>
            <a:r>
              <a:rPr lang="en-US" sz="3600" b="1" dirty="0" smtClean="0">
                <a:solidFill>
                  <a:srgbClr val="FFFF00"/>
                </a:solidFill>
              </a:rPr>
              <a:t>. Mereka , </a:t>
            </a:r>
            <a:r>
              <a:rPr lang="en-US" sz="3600" b="1" dirty="0" err="1" smtClean="0">
                <a:solidFill>
                  <a:srgbClr val="FFFF00"/>
                </a:solidFill>
              </a:rPr>
              <a:t>menganggap</a:t>
            </a:r>
            <a:r>
              <a:rPr lang="en-US" sz="3600" b="1" dirty="0" smtClean="0">
                <a:solidFill>
                  <a:srgbClr val="FFFF00"/>
                </a:solidFill>
              </a:rPr>
              <a:t> </a:t>
            </a:r>
            <a:r>
              <a:rPr lang="en-US" sz="3600" b="1" dirty="0">
                <a:solidFill>
                  <a:srgbClr val="FFFF00"/>
                </a:solidFill>
              </a:rPr>
              <a:t>kelompok </a:t>
            </a:r>
            <a:r>
              <a:rPr lang="en-US" sz="3600" b="1" dirty="0" err="1">
                <a:solidFill>
                  <a:srgbClr val="FFFF00"/>
                </a:solidFill>
              </a:rPr>
              <a:t>Farisi</a:t>
            </a:r>
            <a:r>
              <a:rPr lang="en-US" sz="3600" b="1" dirty="0">
                <a:solidFill>
                  <a:srgbClr val="FFFF00"/>
                </a:solidFill>
              </a:rPr>
              <a:t> </a:t>
            </a:r>
            <a:r>
              <a:rPr lang="en-US" sz="3600" b="1" dirty="0" err="1">
                <a:solidFill>
                  <a:srgbClr val="FFFF00"/>
                </a:solidFill>
              </a:rPr>
              <a:t>kurang</a:t>
            </a:r>
            <a:r>
              <a:rPr lang="en-US" sz="3600" b="1" dirty="0">
                <a:solidFill>
                  <a:srgbClr val="FFFF00"/>
                </a:solidFill>
              </a:rPr>
              <a:t> </a:t>
            </a:r>
            <a:r>
              <a:rPr lang="en-US" sz="3600" b="1" dirty="0" err="1">
                <a:solidFill>
                  <a:srgbClr val="FFFF00"/>
                </a:solidFill>
              </a:rPr>
              <a:t>mengikuti</a:t>
            </a:r>
            <a:r>
              <a:rPr lang="en-US" sz="3600" b="1" dirty="0">
                <a:solidFill>
                  <a:srgbClr val="FFFF00"/>
                </a:solidFill>
              </a:rPr>
              <a:t> </a:t>
            </a:r>
            <a:r>
              <a:rPr lang="en-US" sz="3600" b="1" dirty="0" err="1">
                <a:solidFill>
                  <a:srgbClr val="FFFF00"/>
                </a:solidFill>
              </a:rPr>
              <a:t>hukum</a:t>
            </a:r>
            <a:r>
              <a:rPr lang="en-US" sz="3600" b="1" dirty="0">
                <a:solidFill>
                  <a:srgbClr val="FFFF00"/>
                </a:solidFill>
              </a:rPr>
              <a:t> </a:t>
            </a:r>
            <a:r>
              <a:rPr lang="en-US" sz="3600" b="1" dirty="0" err="1">
                <a:solidFill>
                  <a:srgbClr val="FFFF00"/>
                </a:solidFill>
              </a:rPr>
              <a:t>Taurat</a:t>
            </a:r>
            <a:r>
              <a:rPr lang="en-US" sz="3600" b="1" dirty="0">
                <a:solidFill>
                  <a:srgbClr val="FFFF00"/>
                </a:solidFill>
              </a:rPr>
              <a:t> secara </a:t>
            </a:r>
            <a:r>
              <a:rPr lang="en-US" sz="3600" b="1" dirty="0" err="1" smtClean="0">
                <a:solidFill>
                  <a:srgbClr val="FFFF00"/>
                </a:solidFill>
              </a:rPr>
              <a:t>harafiah</a:t>
            </a:r>
            <a:r>
              <a:rPr lang="en-US" sz="3600" b="1" dirty="0" smtClean="0">
                <a:solidFill>
                  <a:srgbClr val="FFFF00"/>
                </a:solidFill>
              </a:rPr>
              <a:t>.</a:t>
            </a:r>
            <a:br>
              <a:rPr lang="en-US" sz="3600" b="1" dirty="0" smtClean="0">
                <a:solidFill>
                  <a:srgbClr val="FFFF00"/>
                </a:solidFill>
              </a:rPr>
            </a:br>
            <a:r>
              <a:rPr lang="en-US" sz="3600" b="1" dirty="0" smtClean="0">
                <a:solidFill>
                  <a:srgbClr val="FFFF00"/>
                </a:solidFill>
              </a:rPr>
              <a:t>Orang </a:t>
            </a:r>
            <a:r>
              <a:rPr lang="en-US" sz="3600" b="1" dirty="0" err="1" smtClean="0">
                <a:solidFill>
                  <a:srgbClr val="FFFF00"/>
                </a:solidFill>
              </a:rPr>
              <a:t>Saduki</a:t>
            </a:r>
            <a:r>
              <a:rPr lang="en-US" sz="3600" b="1" dirty="0" smtClean="0">
                <a:solidFill>
                  <a:srgbClr val="FFFF00"/>
                </a:solidFill>
              </a:rPr>
              <a:t> </a:t>
            </a:r>
            <a:r>
              <a:rPr lang="en-US" sz="3600" b="1" dirty="0" err="1">
                <a:solidFill>
                  <a:srgbClr val="FFFF00"/>
                </a:solidFill>
              </a:rPr>
              <a:t>dianggap</a:t>
            </a:r>
            <a:r>
              <a:rPr lang="en-US" sz="3600" b="1" dirty="0">
                <a:solidFill>
                  <a:srgbClr val="FFFF00"/>
                </a:solidFill>
              </a:rPr>
              <a:t> sebagai </a:t>
            </a:r>
            <a:r>
              <a:rPr lang="en-US" sz="3600" b="1" dirty="0" err="1">
                <a:solidFill>
                  <a:srgbClr val="FFFF00"/>
                </a:solidFill>
              </a:rPr>
              <a:t>pemimpin-pemimpin</a:t>
            </a:r>
            <a:r>
              <a:rPr lang="en-US" sz="3600" b="1" dirty="0">
                <a:solidFill>
                  <a:srgbClr val="FFFF00"/>
                </a:solidFill>
              </a:rPr>
              <a:t> agama yang </a:t>
            </a:r>
            <a:r>
              <a:rPr lang="en-US" sz="3600" b="1" dirty="0" err="1" smtClean="0">
                <a:solidFill>
                  <a:srgbClr val="FFFF00"/>
                </a:solidFill>
              </a:rPr>
              <a:t>cemar</a:t>
            </a:r>
            <a:r>
              <a:rPr lang="en-US" sz="3600" b="1" dirty="0" smtClean="0">
                <a:solidFill>
                  <a:srgbClr val="FFFF00"/>
                </a:solidFill>
              </a:rPr>
              <a:t> </a:t>
            </a:r>
            <a:r>
              <a:rPr lang="en-US" sz="3600" b="1" dirty="0">
                <a:solidFill>
                  <a:srgbClr val="FFFF00"/>
                </a:solidFill>
              </a:rPr>
              <a:t>dan </a:t>
            </a:r>
            <a:r>
              <a:rPr lang="en-US" sz="3600" b="1" dirty="0" err="1">
                <a:solidFill>
                  <a:srgbClr val="FFFF00"/>
                </a:solidFill>
              </a:rPr>
              <a:t>salah</a:t>
            </a:r>
            <a:r>
              <a:rPr lang="en-US" sz="3600" b="1" dirty="0">
                <a:solidFill>
                  <a:srgbClr val="FFFF00"/>
                </a:solidFill>
              </a:rPr>
              <a:t> </a:t>
            </a:r>
            <a:r>
              <a:rPr lang="en-US" sz="3600" b="1" dirty="0" err="1">
                <a:solidFill>
                  <a:srgbClr val="FFFF00"/>
                </a:solidFill>
              </a:rPr>
              <a:t>mengerti</a:t>
            </a:r>
            <a:r>
              <a:rPr lang="en-US" sz="3600" b="1" dirty="0">
                <a:solidFill>
                  <a:srgbClr val="FFFF00"/>
                </a:solidFill>
              </a:rPr>
              <a:t> </a:t>
            </a:r>
            <a:r>
              <a:rPr lang="en-US" sz="3600" b="1" dirty="0" err="1" smtClean="0">
                <a:solidFill>
                  <a:srgbClr val="FFFF00"/>
                </a:solidFill>
              </a:rPr>
              <a:t>Hukum</a:t>
            </a:r>
            <a:r>
              <a:rPr lang="en-US" sz="3600" b="1" dirty="0" smtClean="0">
                <a:solidFill>
                  <a:srgbClr val="FFFF00"/>
                </a:solidFill>
              </a:rPr>
              <a:t> </a:t>
            </a:r>
            <a:r>
              <a:rPr lang="en-US" sz="3600" b="1" dirty="0" err="1" smtClean="0">
                <a:solidFill>
                  <a:srgbClr val="FFFF00"/>
                </a:solidFill>
              </a:rPr>
              <a:t>Taurat</a:t>
            </a:r>
            <a:r>
              <a:rPr lang="en-US" sz="3600" b="1" dirty="0" smtClean="0">
                <a:solidFill>
                  <a:srgbClr val="FFFF00"/>
                </a:solidFill>
              </a:rPr>
              <a:t> </a:t>
            </a:r>
            <a:r>
              <a:rPr lang="en-US" sz="3600" b="1" dirty="0">
                <a:solidFill>
                  <a:srgbClr val="FFFF00"/>
                </a:solidFill>
              </a:rPr>
              <a:t>dalam </a:t>
            </a:r>
            <a:r>
              <a:rPr lang="en-US" sz="3600" b="1" dirty="0" err="1" smtClean="0">
                <a:solidFill>
                  <a:srgbClr val="FFFF00"/>
                </a:solidFill>
              </a:rPr>
              <a:t>ibadah</a:t>
            </a:r>
            <a:r>
              <a:rPr lang="en-US" sz="3600" b="1" dirty="0" smtClean="0">
                <a:solidFill>
                  <a:srgbClr val="FFFF00"/>
                </a:solidFill>
              </a:rPr>
              <a:t> Bait </a:t>
            </a:r>
            <a:r>
              <a:rPr lang="en-US" sz="3600" b="1" dirty="0" err="1">
                <a:solidFill>
                  <a:srgbClr val="FFFF00"/>
                </a:solidFill>
              </a:rPr>
              <a:t>Suci</a:t>
            </a:r>
            <a:r>
              <a:rPr lang="en-US" sz="3600" b="1" dirty="0">
                <a:solidFill>
                  <a:srgbClr val="FFFF00"/>
                </a:solidFill>
              </a:rPr>
              <a:t>.</a:t>
            </a:r>
          </a:p>
        </p:txBody>
      </p:sp>
    </p:spTree>
    <p:extLst>
      <p:ext uri="{BB962C8B-B14F-4D97-AF65-F5344CB8AC3E}">
        <p14:creationId xmlns:p14="http://schemas.microsoft.com/office/powerpoint/2010/main" val="25909871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smtClean="0">
                <a:solidFill>
                  <a:srgbClr val="FFFF00"/>
                </a:solidFill>
              </a:rPr>
              <a:t>Bagi </a:t>
            </a:r>
            <a:r>
              <a:rPr lang="en-US" sz="3600" b="1" dirty="0" err="1" smtClean="0">
                <a:solidFill>
                  <a:srgbClr val="FFFF00"/>
                </a:solidFill>
              </a:rPr>
              <a:t>Kaum</a:t>
            </a:r>
            <a:r>
              <a:rPr lang="en-US" sz="3600" b="1" dirty="0" smtClean="0">
                <a:solidFill>
                  <a:srgbClr val="FFFF00"/>
                </a:solidFill>
              </a:rPr>
              <a:t> </a:t>
            </a:r>
            <a:r>
              <a:rPr lang="en-US" sz="3600" b="1" dirty="0" err="1">
                <a:solidFill>
                  <a:srgbClr val="FFFF00"/>
                </a:solidFill>
              </a:rPr>
              <a:t>Eseni</a:t>
            </a:r>
            <a:r>
              <a:rPr lang="en-US" sz="3600" b="1" dirty="0">
                <a:solidFill>
                  <a:srgbClr val="FFFF00"/>
                </a:solidFill>
              </a:rPr>
              <a:t> </a:t>
            </a:r>
            <a:r>
              <a:rPr lang="en-US" sz="3600" b="1" dirty="0" err="1" smtClean="0">
                <a:solidFill>
                  <a:srgbClr val="FFFF00"/>
                </a:solidFill>
              </a:rPr>
              <a:t>sebelum</a:t>
            </a:r>
            <a:r>
              <a:rPr lang="en-US" sz="3600" b="1" dirty="0" smtClean="0">
                <a:solidFill>
                  <a:srgbClr val="FFFF00"/>
                </a:solidFill>
              </a:rPr>
              <a:t> mereka </a:t>
            </a:r>
            <a:r>
              <a:rPr lang="en-US" sz="3600" b="1" dirty="0" err="1" smtClean="0">
                <a:solidFill>
                  <a:srgbClr val="FFFF00"/>
                </a:solidFill>
              </a:rPr>
              <a:t>mengadakan</a:t>
            </a:r>
            <a:r>
              <a:rPr lang="en-US" sz="3600" b="1" dirty="0" smtClean="0">
                <a:solidFill>
                  <a:srgbClr val="FFFF00"/>
                </a:solidFill>
              </a:rPr>
              <a:t> </a:t>
            </a:r>
            <a:r>
              <a:rPr lang="en-US" sz="3600" b="1" dirty="0" err="1" smtClean="0">
                <a:solidFill>
                  <a:srgbClr val="FFFF00"/>
                </a:solidFill>
              </a:rPr>
              <a:t>ibadah</a:t>
            </a:r>
            <a:r>
              <a:rPr lang="en-US" sz="3600" b="1" dirty="0" smtClean="0">
                <a:solidFill>
                  <a:srgbClr val="FFFF00"/>
                </a:solidFill>
              </a:rPr>
              <a:t> atau </a:t>
            </a:r>
            <a:r>
              <a:rPr lang="en-US" sz="3600" b="1" dirty="0" err="1" smtClean="0">
                <a:solidFill>
                  <a:srgbClr val="FFFF00"/>
                </a:solidFill>
              </a:rPr>
              <a:t>jamuan</a:t>
            </a:r>
            <a:r>
              <a:rPr lang="en-US" sz="3600" b="1" dirty="0" smtClean="0">
                <a:solidFill>
                  <a:srgbClr val="FFFF00"/>
                </a:solidFill>
              </a:rPr>
              <a:t> </a:t>
            </a:r>
            <a:r>
              <a:rPr lang="en-US" sz="3600" b="1" dirty="0" err="1" smtClean="0">
                <a:solidFill>
                  <a:srgbClr val="FFFF00"/>
                </a:solidFill>
              </a:rPr>
              <a:t>komuniti</a:t>
            </a:r>
            <a:r>
              <a:rPr lang="en-US" sz="3600" b="1" dirty="0" smtClean="0">
                <a:solidFill>
                  <a:srgbClr val="FFFF00"/>
                </a:solidFill>
              </a:rPr>
              <a:t>, mereka akan </a:t>
            </a:r>
            <a:r>
              <a:rPr lang="en-US" sz="3600" b="1" dirty="0" err="1" smtClean="0">
                <a:solidFill>
                  <a:srgbClr val="FFFF00"/>
                </a:solidFill>
              </a:rPr>
              <a:t>mandi</a:t>
            </a:r>
            <a:r>
              <a:rPr lang="en-US" sz="3600" b="1" dirty="0" smtClean="0">
                <a:solidFill>
                  <a:srgbClr val="FFFF00"/>
                </a:solidFill>
              </a:rPr>
              <a:t> </a:t>
            </a:r>
            <a:r>
              <a:rPr lang="en-US" sz="3600" b="1" dirty="0" err="1" smtClean="0">
                <a:solidFill>
                  <a:srgbClr val="FFFF00"/>
                </a:solidFill>
              </a:rPr>
              <a:t>terlebih</a:t>
            </a:r>
            <a:r>
              <a:rPr lang="en-US" sz="3600" b="1" dirty="0" smtClean="0">
                <a:solidFill>
                  <a:srgbClr val="FFFF00"/>
                </a:solidFill>
              </a:rPr>
              <a:t> </a:t>
            </a:r>
            <a:r>
              <a:rPr lang="en-US" sz="3600" b="1" dirty="0" err="1" smtClean="0">
                <a:solidFill>
                  <a:srgbClr val="FFFF00"/>
                </a:solidFill>
              </a:rPr>
              <a:t>dahulu</a:t>
            </a:r>
            <a:r>
              <a:rPr lang="en-US" sz="3600" b="1" dirty="0" smtClean="0">
                <a:solidFill>
                  <a:srgbClr val="FFFF00"/>
                </a:solidFill>
              </a:rPr>
              <a:t> atau </a:t>
            </a:r>
            <a:r>
              <a:rPr lang="en-US" sz="3600" b="1" dirty="0" err="1" smtClean="0">
                <a:solidFill>
                  <a:srgbClr val="FFFF00"/>
                </a:solidFill>
              </a:rPr>
              <a:t>membaptis</a:t>
            </a:r>
            <a:r>
              <a:rPr lang="en-US" sz="3600" b="1" dirty="0" smtClean="0">
                <a:solidFill>
                  <a:srgbClr val="FFFF00"/>
                </a:solidFill>
              </a:rPr>
              <a:t> untuk </a:t>
            </a:r>
            <a:r>
              <a:rPr lang="en-US" altLang="ko-KR" sz="3600" b="1" dirty="0" err="1" smtClean="0">
                <a:solidFill>
                  <a:srgbClr val="FFFF00"/>
                </a:solidFill>
              </a:rPr>
              <a:t>menyucikan</a:t>
            </a:r>
            <a:r>
              <a:rPr lang="en-US" altLang="ko-KR" sz="3600" b="1" dirty="0" smtClean="0">
                <a:solidFill>
                  <a:srgbClr val="FFFF00"/>
                </a:solidFill>
              </a:rPr>
              <a:t> </a:t>
            </a:r>
            <a:r>
              <a:rPr lang="en-US" altLang="ko-KR" sz="3600" b="1" dirty="0" err="1" smtClean="0">
                <a:solidFill>
                  <a:srgbClr val="FFFF00"/>
                </a:solidFill>
              </a:rPr>
              <a:t>badannya</a:t>
            </a:r>
            <a:r>
              <a:rPr lang="en-US" altLang="ko-KR" sz="3600" b="1" dirty="0" smtClean="0">
                <a:solidFill>
                  <a:srgbClr val="FFFF00"/>
                </a:solidFill>
              </a:rPr>
              <a:t> </a:t>
            </a:r>
            <a:r>
              <a:rPr lang="en-US" altLang="ko-KR" sz="3600" b="1" dirty="0" err="1" smtClean="0">
                <a:solidFill>
                  <a:srgbClr val="FFFF00"/>
                </a:solidFill>
              </a:rPr>
              <a:t>menurut</a:t>
            </a:r>
            <a:r>
              <a:rPr lang="en-US" altLang="ko-KR" sz="3600" b="1" dirty="0" smtClean="0">
                <a:solidFill>
                  <a:srgbClr val="FFFF00"/>
                </a:solidFill>
              </a:rPr>
              <a:t> </a:t>
            </a:r>
            <a:r>
              <a:rPr lang="en-US" altLang="ko-KR" sz="3600" b="1" dirty="0" err="1" smtClean="0">
                <a:solidFill>
                  <a:srgbClr val="FFFF00"/>
                </a:solidFill>
              </a:rPr>
              <a:t>peraturan</a:t>
            </a:r>
            <a:r>
              <a:rPr lang="en-US" altLang="ko-KR" sz="3600" b="1" dirty="0" smtClean="0">
                <a:solidFill>
                  <a:srgbClr val="FFFF00"/>
                </a:solidFill>
              </a:rPr>
              <a:t> </a:t>
            </a:r>
            <a:r>
              <a:rPr lang="en-US" altLang="ko-KR" sz="3600" b="1" dirty="0" err="1" smtClean="0">
                <a:solidFill>
                  <a:srgbClr val="FFFF00"/>
                </a:solidFill>
              </a:rPr>
              <a:t>Eseni</a:t>
            </a:r>
            <a:r>
              <a:rPr lang="en-US" altLang="ko-KR" sz="3600" b="1" dirty="0" smtClean="0">
                <a:solidFill>
                  <a:srgbClr val="FFFF00"/>
                </a:solidFill>
              </a:rPr>
              <a:t>.</a:t>
            </a:r>
            <a:br>
              <a:rPr lang="en-US" altLang="ko-KR" sz="3600" b="1" dirty="0" smtClean="0">
                <a:solidFill>
                  <a:srgbClr val="FFFF00"/>
                </a:solidFill>
              </a:rPr>
            </a:br>
            <a:r>
              <a:rPr lang="en-US" altLang="ko-KR" sz="3600" b="1" dirty="0" err="1">
                <a:solidFill>
                  <a:srgbClr val="FFFF00"/>
                </a:solidFill>
              </a:rPr>
              <a:t>Komuniti</a:t>
            </a:r>
            <a:r>
              <a:rPr lang="en-US" altLang="ko-KR" sz="3600" b="1" dirty="0">
                <a:solidFill>
                  <a:srgbClr val="FFFF00"/>
                </a:solidFill>
              </a:rPr>
              <a:t> </a:t>
            </a:r>
            <a:r>
              <a:rPr lang="en-US" altLang="ko-KR" sz="3600" b="1" dirty="0" err="1">
                <a:solidFill>
                  <a:srgbClr val="FFFF00"/>
                </a:solidFill>
              </a:rPr>
              <a:t>Eseni</a:t>
            </a:r>
            <a:r>
              <a:rPr lang="en-US" altLang="ko-KR" sz="3600" b="1" dirty="0" smtClean="0">
                <a:solidFill>
                  <a:srgbClr val="FFFF00"/>
                </a:solidFill>
              </a:rPr>
              <a:t> </a:t>
            </a:r>
            <a:r>
              <a:rPr lang="en-US" altLang="ko-KR" sz="3600" b="1" dirty="0" err="1" smtClean="0">
                <a:solidFill>
                  <a:srgbClr val="FFFF00"/>
                </a:solidFill>
              </a:rPr>
              <a:t>mengamalkan</a:t>
            </a:r>
            <a:r>
              <a:rPr lang="en-US" altLang="ko-KR" sz="3600" b="1" dirty="0" smtClean="0">
                <a:solidFill>
                  <a:srgbClr val="FFFF00"/>
                </a:solidFill>
              </a:rPr>
              <a:t> </a:t>
            </a:r>
            <a:r>
              <a:rPr lang="en-US" altLang="ko-KR" sz="3600" b="1" dirty="0" err="1" smtClean="0">
                <a:solidFill>
                  <a:srgbClr val="FFFF00"/>
                </a:solidFill>
              </a:rPr>
              <a:t>hukum</a:t>
            </a:r>
            <a:r>
              <a:rPr lang="en-US" altLang="ko-KR" sz="3600" b="1" dirty="0" smtClean="0">
                <a:solidFill>
                  <a:srgbClr val="FFFF00"/>
                </a:solidFill>
              </a:rPr>
              <a:t> </a:t>
            </a:r>
            <a:r>
              <a:rPr lang="en-US" altLang="ko-KR" sz="3600" b="1" dirty="0" err="1" smtClean="0">
                <a:solidFill>
                  <a:srgbClr val="FFFF00"/>
                </a:solidFill>
              </a:rPr>
              <a:t>Pentahiran</a:t>
            </a:r>
            <a:r>
              <a:rPr lang="en-US" altLang="ko-KR" sz="3600" b="1" dirty="0" smtClean="0">
                <a:solidFill>
                  <a:srgbClr val="FFFF00"/>
                </a:solidFill>
              </a:rPr>
              <a:t> (</a:t>
            </a:r>
            <a:r>
              <a:rPr lang="en-US" altLang="ko-KR" sz="3600" b="1" dirty="0" err="1" smtClean="0">
                <a:solidFill>
                  <a:srgbClr val="FFFF00"/>
                </a:solidFill>
              </a:rPr>
              <a:t>kebersihan</a:t>
            </a:r>
            <a:r>
              <a:rPr lang="en-US" altLang="ko-KR" sz="3600" b="1" dirty="0" smtClean="0">
                <a:solidFill>
                  <a:srgbClr val="FFFF00"/>
                </a:solidFill>
              </a:rPr>
              <a:t>), dan mereka juga sangat </a:t>
            </a:r>
            <a:r>
              <a:rPr lang="en-US" altLang="ko-KR" sz="3600" b="1" dirty="0" err="1" smtClean="0">
                <a:solidFill>
                  <a:srgbClr val="FFFF00"/>
                </a:solidFill>
              </a:rPr>
              <a:t>tegas</a:t>
            </a:r>
            <a:r>
              <a:rPr lang="en-US" altLang="ko-KR" sz="3600" b="1" dirty="0" smtClean="0">
                <a:solidFill>
                  <a:srgbClr val="FFFF00"/>
                </a:solidFill>
              </a:rPr>
              <a:t> dalam </a:t>
            </a:r>
            <a:r>
              <a:rPr lang="en-US" altLang="ko-KR" sz="3600" b="1" dirty="0" err="1" smtClean="0">
                <a:solidFill>
                  <a:srgbClr val="FFFF00"/>
                </a:solidFill>
              </a:rPr>
              <a:t>peraturan</a:t>
            </a:r>
            <a:r>
              <a:rPr lang="en-US" altLang="ko-KR" sz="3600" b="1" dirty="0" smtClean="0">
                <a:solidFill>
                  <a:srgbClr val="FFFF00"/>
                </a:solidFill>
              </a:rPr>
              <a:t>. </a:t>
            </a:r>
            <a:endParaRPr lang="en-US" sz="3600" b="1" dirty="0">
              <a:solidFill>
                <a:srgbClr val="FFFF00"/>
              </a:solidFill>
            </a:endParaRPr>
          </a:p>
        </p:txBody>
      </p:sp>
    </p:spTree>
    <p:extLst>
      <p:ext uri="{BB962C8B-B14F-4D97-AF65-F5344CB8AC3E}">
        <p14:creationId xmlns:p14="http://schemas.microsoft.com/office/powerpoint/2010/main" val="24250799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6840760" cy="4896543"/>
          </a:xfrm>
        </p:spPr>
        <p:txBody>
          <a:bodyPr anchor="t"/>
          <a:lstStyle/>
          <a:p>
            <a:pPr algn="l"/>
            <a:r>
              <a:rPr lang="en-US" sz="4000" b="1" dirty="0" err="1" smtClean="0">
                <a:solidFill>
                  <a:srgbClr val="00B0F0"/>
                </a:solidFill>
              </a:rPr>
              <a:t>Yohanes</a:t>
            </a:r>
            <a:r>
              <a:rPr lang="en-US" sz="4000" b="1" dirty="0" smtClean="0">
                <a:solidFill>
                  <a:srgbClr val="00B0F0"/>
                </a:solidFill>
              </a:rPr>
              <a:t> </a:t>
            </a:r>
            <a:r>
              <a:rPr lang="en-US" sz="4000" b="1" dirty="0" err="1">
                <a:solidFill>
                  <a:srgbClr val="00B0F0"/>
                </a:solidFill>
              </a:rPr>
              <a:t>memakai</a:t>
            </a:r>
            <a:r>
              <a:rPr lang="en-US" sz="4000" b="1" dirty="0">
                <a:solidFill>
                  <a:srgbClr val="00B0F0"/>
                </a:solidFill>
              </a:rPr>
              <a:t> </a:t>
            </a:r>
            <a:r>
              <a:rPr lang="en-US" sz="4000" b="1" dirty="0" err="1">
                <a:solidFill>
                  <a:srgbClr val="00B0F0"/>
                </a:solidFill>
              </a:rPr>
              <a:t>jubah</a:t>
            </a:r>
            <a:r>
              <a:rPr lang="en-US" sz="4000" b="1" dirty="0">
                <a:solidFill>
                  <a:srgbClr val="00B0F0"/>
                </a:solidFill>
              </a:rPr>
              <a:t> </a:t>
            </a:r>
            <a:r>
              <a:rPr lang="en-US" sz="4000" b="1" dirty="0" err="1">
                <a:solidFill>
                  <a:srgbClr val="00B0F0"/>
                </a:solidFill>
              </a:rPr>
              <a:t>bulu</a:t>
            </a:r>
            <a:r>
              <a:rPr lang="en-US" sz="4000" b="1" dirty="0">
                <a:solidFill>
                  <a:srgbClr val="00B0F0"/>
                </a:solidFill>
              </a:rPr>
              <a:t> </a:t>
            </a:r>
            <a:r>
              <a:rPr lang="en-US" sz="4000" b="1" dirty="0" err="1">
                <a:solidFill>
                  <a:srgbClr val="00B0F0"/>
                </a:solidFill>
              </a:rPr>
              <a:t>unta</a:t>
            </a:r>
            <a:r>
              <a:rPr lang="en-US" sz="4000" b="1" dirty="0">
                <a:solidFill>
                  <a:srgbClr val="00B0F0"/>
                </a:solidFill>
              </a:rPr>
              <a:t> dan </a:t>
            </a:r>
            <a:r>
              <a:rPr lang="en-US" sz="4000" b="1" dirty="0" err="1">
                <a:solidFill>
                  <a:srgbClr val="00B0F0"/>
                </a:solidFill>
              </a:rPr>
              <a:t>ikat</a:t>
            </a:r>
            <a:r>
              <a:rPr lang="en-US" sz="4000" b="1" dirty="0">
                <a:solidFill>
                  <a:srgbClr val="00B0F0"/>
                </a:solidFill>
              </a:rPr>
              <a:t> </a:t>
            </a:r>
            <a:r>
              <a:rPr lang="en-US" sz="4000" b="1" dirty="0" err="1">
                <a:solidFill>
                  <a:srgbClr val="00B0F0"/>
                </a:solidFill>
              </a:rPr>
              <a:t>pinggang</a:t>
            </a:r>
            <a:r>
              <a:rPr lang="en-US" sz="4000" b="1" dirty="0">
                <a:solidFill>
                  <a:srgbClr val="00B0F0"/>
                </a:solidFill>
              </a:rPr>
              <a:t> </a:t>
            </a:r>
            <a:r>
              <a:rPr lang="en-US" sz="4000" b="1" dirty="0" err="1" smtClean="0">
                <a:solidFill>
                  <a:srgbClr val="00B0F0"/>
                </a:solidFill>
              </a:rPr>
              <a:t>kulit</a:t>
            </a:r>
            <a:r>
              <a:rPr lang="en-US" sz="4000" b="1" dirty="0" smtClean="0">
                <a:solidFill>
                  <a:srgbClr val="00B0F0"/>
                </a:solidFill>
              </a:rPr>
              <a:t>.</a:t>
            </a:r>
            <a:r>
              <a:rPr lang="en-US" sz="4000" b="1" dirty="0">
                <a:solidFill>
                  <a:srgbClr val="00B0F0"/>
                </a:solidFill>
              </a:rPr>
              <a:t/>
            </a:r>
            <a:br>
              <a:rPr lang="en-US" sz="4000" b="1" dirty="0">
                <a:solidFill>
                  <a:srgbClr val="00B0F0"/>
                </a:solidFill>
              </a:rPr>
            </a:br>
            <a:r>
              <a:rPr lang="en-US" sz="4000" b="1" dirty="0">
                <a:solidFill>
                  <a:srgbClr val="FFFF00"/>
                </a:solidFill>
              </a:rPr>
              <a:t>"</a:t>
            </a:r>
            <a:r>
              <a:rPr lang="en-US" sz="4000" b="1" dirty="0" err="1">
                <a:solidFill>
                  <a:srgbClr val="FFFF00"/>
                </a:solidFill>
              </a:rPr>
              <a:t>Akulah</a:t>
            </a:r>
            <a:r>
              <a:rPr lang="en-US" sz="4000" b="1" dirty="0">
                <a:solidFill>
                  <a:srgbClr val="FFFF00"/>
                </a:solidFill>
              </a:rPr>
              <a:t> </a:t>
            </a:r>
            <a:r>
              <a:rPr lang="en-US" sz="4000" b="1" dirty="0" err="1">
                <a:solidFill>
                  <a:srgbClr val="FFFF00"/>
                </a:solidFill>
              </a:rPr>
              <a:t>suara</a:t>
            </a:r>
            <a:r>
              <a:rPr lang="en-US" sz="4000" b="1" dirty="0">
                <a:solidFill>
                  <a:srgbClr val="FFFF00"/>
                </a:solidFill>
              </a:rPr>
              <a:t> orang yang </a:t>
            </a:r>
            <a:r>
              <a:rPr lang="en-US" sz="4000" b="1" dirty="0" err="1">
                <a:solidFill>
                  <a:srgbClr val="FFFF00"/>
                </a:solidFill>
              </a:rPr>
              <a:t>berseru-seru</a:t>
            </a:r>
            <a:r>
              <a:rPr lang="en-US" sz="4000" b="1" dirty="0">
                <a:solidFill>
                  <a:srgbClr val="FFFF00"/>
                </a:solidFill>
              </a:rPr>
              <a:t> di </a:t>
            </a:r>
            <a:r>
              <a:rPr lang="en-US" sz="4000" b="1" dirty="0" err="1">
                <a:solidFill>
                  <a:srgbClr val="FFFF00"/>
                </a:solidFill>
              </a:rPr>
              <a:t>padang</a:t>
            </a:r>
            <a:r>
              <a:rPr lang="en-US" sz="4000" b="1" dirty="0">
                <a:solidFill>
                  <a:srgbClr val="FFFF00"/>
                </a:solidFill>
              </a:rPr>
              <a:t> </a:t>
            </a:r>
            <a:r>
              <a:rPr lang="en-US" sz="4000" b="1" dirty="0" err="1">
                <a:solidFill>
                  <a:srgbClr val="FFFF00"/>
                </a:solidFill>
              </a:rPr>
              <a:t>gurun</a:t>
            </a:r>
            <a:r>
              <a:rPr lang="en-US" sz="4000" b="1" dirty="0">
                <a:solidFill>
                  <a:srgbClr val="FFFF00"/>
                </a:solidFill>
              </a:rPr>
              <a:t>: </a:t>
            </a:r>
            <a:r>
              <a:rPr lang="en-US" sz="4000" b="1" dirty="0" err="1">
                <a:solidFill>
                  <a:srgbClr val="FFFF00"/>
                </a:solidFill>
              </a:rPr>
              <a:t>Luruskanlah</a:t>
            </a:r>
            <a:r>
              <a:rPr lang="en-US" sz="4000" b="1" dirty="0">
                <a:solidFill>
                  <a:srgbClr val="FFFF00"/>
                </a:solidFill>
              </a:rPr>
              <a:t> </a:t>
            </a:r>
            <a:r>
              <a:rPr lang="en-US" sz="4000" b="1" dirty="0" err="1">
                <a:solidFill>
                  <a:srgbClr val="FFFF00"/>
                </a:solidFill>
              </a:rPr>
              <a:t>jalan</a:t>
            </a:r>
            <a:r>
              <a:rPr lang="en-US" sz="4000" b="1" dirty="0">
                <a:solidFill>
                  <a:srgbClr val="FFFF00"/>
                </a:solidFill>
              </a:rPr>
              <a:t> </a:t>
            </a:r>
            <a:r>
              <a:rPr lang="en-US" sz="4000" b="1" dirty="0" smtClean="0">
                <a:solidFill>
                  <a:srgbClr val="FFFF00"/>
                </a:solidFill>
              </a:rPr>
              <a:t>Tuhan!"</a:t>
            </a:r>
            <a:r>
              <a:rPr lang="en-US" sz="4000" b="1" dirty="0">
                <a:solidFill>
                  <a:srgbClr val="FFFF00"/>
                </a:solidFill>
              </a:rPr>
              <a:t/>
            </a:r>
            <a:br>
              <a:rPr lang="en-US" sz="4000" b="1" dirty="0">
                <a:solidFill>
                  <a:srgbClr val="FFFF00"/>
                </a:solidFill>
              </a:rPr>
            </a:br>
            <a:r>
              <a:rPr lang="en-US" sz="4000" b="1" dirty="0">
                <a:solidFill>
                  <a:srgbClr val="FFFF00"/>
                </a:solidFill>
              </a:rPr>
              <a:t>"</a:t>
            </a:r>
            <a:r>
              <a:rPr lang="en-US" sz="4000" b="1" dirty="0" err="1">
                <a:solidFill>
                  <a:srgbClr val="FFFF00"/>
                </a:solidFill>
              </a:rPr>
              <a:t>Bertobatlah</a:t>
            </a:r>
            <a:r>
              <a:rPr lang="en-US" sz="4000" b="1" dirty="0">
                <a:solidFill>
                  <a:srgbClr val="FFFF00"/>
                </a:solidFill>
              </a:rPr>
              <a:t> dan </a:t>
            </a:r>
            <a:r>
              <a:rPr lang="en-US" sz="4000" b="1" dirty="0" err="1">
                <a:solidFill>
                  <a:srgbClr val="FFFF00"/>
                </a:solidFill>
              </a:rPr>
              <a:t>berilah</a:t>
            </a:r>
            <a:r>
              <a:rPr lang="en-US" sz="4000" b="1" dirty="0">
                <a:solidFill>
                  <a:srgbClr val="FFFF00"/>
                </a:solidFill>
              </a:rPr>
              <a:t> </a:t>
            </a:r>
            <a:r>
              <a:rPr lang="en-US" sz="4000" b="1" dirty="0" err="1">
                <a:solidFill>
                  <a:srgbClr val="FFFF00"/>
                </a:solidFill>
              </a:rPr>
              <a:t>dirimu</a:t>
            </a:r>
            <a:r>
              <a:rPr lang="en-US" sz="4000" b="1" dirty="0">
                <a:solidFill>
                  <a:srgbClr val="FFFF00"/>
                </a:solidFill>
              </a:rPr>
              <a:t> </a:t>
            </a:r>
            <a:r>
              <a:rPr lang="en-US" sz="4000" b="1" dirty="0" err="1">
                <a:solidFill>
                  <a:srgbClr val="FFFF00"/>
                </a:solidFill>
              </a:rPr>
              <a:t>dibaptis</a:t>
            </a:r>
            <a:r>
              <a:rPr lang="en-US" sz="4000" b="1" dirty="0">
                <a:solidFill>
                  <a:srgbClr val="FFFF00"/>
                </a:solidFill>
              </a:rPr>
              <a:t> dan Allah akan </a:t>
            </a:r>
            <a:r>
              <a:rPr lang="en-US" sz="4000" b="1" dirty="0" err="1">
                <a:solidFill>
                  <a:srgbClr val="FFFF00"/>
                </a:solidFill>
              </a:rPr>
              <a:t>mengampuni</a:t>
            </a:r>
            <a:r>
              <a:rPr lang="en-US" sz="4000" b="1" dirty="0">
                <a:solidFill>
                  <a:srgbClr val="FFFF00"/>
                </a:solidFill>
              </a:rPr>
              <a:t> </a:t>
            </a:r>
            <a:r>
              <a:rPr lang="en-US" sz="4000" b="1" dirty="0" err="1">
                <a:solidFill>
                  <a:srgbClr val="FFFF00"/>
                </a:solidFill>
              </a:rPr>
              <a:t>dosamu</a:t>
            </a:r>
            <a:r>
              <a:rPr lang="en-US" sz="4000" b="1" dirty="0">
                <a:solidFill>
                  <a:srgbClr val="FFFF00"/>
                </a:solidFill>
              </a:rPr>
              <a:t>."</a:t>
            </a:r>
            <a:br>
              <a:rPr lang="en-US" sz="4000" b="1" dirty="0">
                <a:solidFill>
                  <a:srgbClr val="FFFF00"/>
                </a:solidFill>
              </a:rPr>
            </a:br>
            <a:endParaRPr lang="en-US" sz="4000" b="1" dirty="0">
              <a:solidFill>
                <a:srgbClr val="FFFF00"/>
              </a:solidFill>
            </a:endParaRPr>
          </a:p>
        </p:txBody>
      </p:sp>
      <p:pic>
        <p:nvPicPr>
          <p:cNvPr id="3074" name="Picture 2" descr="Berkas:Dead Sea Scrolls Ma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0"/>
            <a:ext cx="2051720" cy="5463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3867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6840760" cy="4896543"/>
          </a:xfrm>
        </p:spPr>
        <p:txBody>
          <a:bodyPr anchor="t"/>
          <a:lstStyle/>
          <a:p>
            <a:pPr algn="l"/>
            <a:r>
              <a:rPr lang="en-US" sz="4000" b="1" dirty="0">
                <a:solidFill>
                  <a:srgbClr val="FFFF00"/>
                </a:solidFill>
              </a:rPr>
              <a:t>“Hai, </a:t>
            </a:r>
            <a:r>
              <a:rPr lang="en-US" sz="4000" b="1" dirty="0" err="1">
                <a:solidFill>
                  <a:srgbClr val="FFFF00"/>
                </a:solidFill>
              </a:rPr>
              <a:t>kamu</a:t>
            </a:r>
            <a:r>
              <a:rPr lang="en-US" sz="4000" b="1" dirty="0">
                <a:solidFill>
                  <a:srgbClr val="FFFF00"/>
                </a:solidFill>
              </a:rPr>
              <a:t> </a:t>
            </a:r>
            <a:r>
              <a:rPr lang="en-US" sz="4000" b="1" dirty="0" err="1">
                <a:solidFill>
                  <a:srgbClr val="FFFF00"/>
                </a:solidFill>
              </a:rPr>
              <a:t>bagaikan</a:t>
            </a:r>
            <a:r>
              <a:rPr lang="en-US" sz="4000" b="1" dirty="0">
                <a:solidFill>
                  <a:srgbClr val="FFFF00"/>
                </a:solidFill>
              </a:rPr>
              <a:t> </a:t>
            </a:r>
            <a:r>
              <a:rPr lang="en-US" sz="4000" b="1" dirty="0" err="1">
                <a:solidFill>
                  <a:srgbClr val="FFFF00"/>
                </a:solidFill>
              </a:rPr>
              <a:t>ular</a:t>
            </a:r>
            <a:r>
              <a:rPr lang="en-US" sz="4000" b="1" dirty="0">
                <a:solidFill>
                  <a:srgbClr val="FFFF00"/>
                </a:solidFill>
              </a:rPr>
              <a:t> </a:t>
            </a:r>
            <a:r>
              <a:rPr lang="en-US" sz="4000" b="1" dirty="0" err="1">
                <a:solidFill>
                  <a:srgbClr val="FFFF00"/>
                </a:solidFill>
              </a:rPr>
              <a:t>kapak</a:t>
            </a:r>
            <a:r>
              <a:rPr lang="en-US" sz="4000" b="1" dirty="0">
                <a:solidFill>
                  <a:srgbClr val="FFFF00"/>
                </a:solidFill>
              </a:rPr>
              <a:t> </a:t>
            </a:r>
            <a:r>
              <a:rPr lang="en-US" sz="4000" b="1" dirty="0" err="1">
                <a:solidFill>
                  <a:srgbClr val="FFFF00"/>
                </a:solidFill>
              </a:rPr>
              <a:t>berbisa</a:t>
            </a:r>
            <a:r>
              <a:rPr lang="en-US" sz="4000" b="1" dirty="0">
                <a:solidFill>
                  <a:srgbClr val="FFFF00"/>
                </a:solidFill>
              </a:rPr>
              <a:t>! </a:t>
            </a:r>
            <a:r>
              <a:rPr lang="en-US" sz="4000" b="1" dirty="0" err="1">
                <a:solidFill>
                  <a:srgbClr val="FFFF00"/>
                </a:solidFill>
              </a:rPr>
              <a:t>Siapakah</a:t>
            </a:r>
            <a:r>
              <a:rPr lang="en-US" sz="4000" b="1" dirty="0">
                <a:solidFill>
                  <a:srgbClr val="FFFF00"/>
                </a:solidFill>
              </a:rPr>
              <a:t> yang </a:t>
            </a:r>
            <a:r>
              <a:rPr lang="en-US" sz="4000" b="1" dirty="0" err="1">
                <a:solidFill>
                  <a:srgbClr val="FFFF00"/>
                </a:solidFill>
              </a:rPr>
              <a:t>mengingatkan</a:t>
            </a:r>
            <a:r>
              <a:rPr lang="en-US" sz="4000" b="1" dirty="0">
                <a:solidFill>
                  <a:srgbClr val="FFFF00"/>
                </a:solidFill>
              </a:rPr>
              <a:t> </a:t>
            </a:r>
            <a:r>
              <a:rPr lang="en-US" sz="4000" b="1" dirty="0" err="1">
                <a:solidFill>
                  <a:srgbClr val="FFFF00"/>
                </a:solidFill>
              </a:rPr>
              <a:t>kamu</a:t>
            </a:r>
            <a:r>
              <a:rPr lang="en-US" sz="4000" b="1" dirty="0">
                <a:solidFill>
                  <a:srgbClr val="FFFF00"/>
                </a:solidFill>
              </a:rPr>
              <a:t> </a:t>
            </a:r>
            <a:r>
              <a:rPr lang="en-US" sz="4000" b="1" dirty="0" err="1">
                <a:solidFill>
                  <a:srgbClr val="FFFF00"/>
                </a:solidFill>
              </a:rPr>
              <a:t>supaya</a:t>
            </a:r>
            <a:r>
              <a:rPr lang="en-US" sz="4000" b="1" dirty="0">
                <a:solidFill>
                  <a:srgbClr val="FFFF00"/>
                </a:solidFill>
              </a:rPr>
              <a:t> </a:t>
            </a:r>
            <a:r>
              <a:rPr lang="en-US" sz="4000" b="1" dirty="0" err="1">
                <a:solidFill>
                  <a:srgbClr val="FFFF00"/>
                </a:solidFill>
              </a:rPr>
              <a:t>melepaskan</a:t>
            </a:r>
            <a:r>
              <a:rPr lang="en-US" sz="4000" b="1" dirty="0">
                <a:solidFill>
                  <a:srgbClr val="FFFF00"/>
                </a:solidFill>
              </a:rPr>
              <a:t> diri </a:t>
            </a:r>
            <a:r>
              <a:rPr lang="en-US" sz="4000" b="1" dirty="0" err="1">
                <a:solidFill>
                  <a:srgbClr val="FFFF00"/>
                </a:solidFill>
              </a:rPr>
              <a:t>daripada</a:t>
            </a:r>
            <a:r>
              <a:rPr lang="en-US" sz="4000" b="1" dirty="0">
                <a:solidFill>
                  <a:srgbClr val="FFFF00"/>
                </a:solidFill>
              </a:rPr>
              <a:t> </a:t>
            </a:r>
            <a:r>
              <a:rPr lang="en-US" sz="4000" b="1" dirty="0" err="1">
                <a:solidFill>
                  <a:srgbClr val="FFFF00"/>
                </a:solidFill>
              </a:rPr>
              <a:t>kemurkaan</a:t>
            </a:r>
            <a:r>
              <a:rPr lang="en-US" sz="4000" b="1" dirty="0">
                <a:solidFill>
                  <a:srgbClr val="FFFF00"/>
                </a:solidFill>
              </a:rPr>
              <a:t> Allah </a:t>
            </a:r>
            <a:r>
              <a:rPr lang="en-US" sz="4000" b="1" dirty="0" err="1">
                <a:solidFill>
                  <a:srgbClr val="FFFF00"/>
                </a:solidFill>
              </a:rPr>
              <a:t>kelak</a:t>
            </a:r>
            <a:r>
              <a:rPr lang="en-US" sz="4000" b="1" dirty="0">
                <a:solidFill>
                  <a:srgbClr val="FFFF00"/>
                </a:solidFill>
              </a:rPr>
              <a:t>?</a:t>
            </a:r>
            <a:br>
              <a:rPr lang="en-US" sz="4000" b="1" dirty="0">
                <a:solidFill>
                  <a:srgbClr val="FFFF00"/>
                </a:solidFill>
              </a:rPr>
            </a:br>
            <a:r>
              <a:rPr lang="en-US" sz="4000" b="1" dirty="0">
                <a:solidFill>
                  <a:srgbClr val="FFFF00"/>
                </a:solidFill>
              </a:rPr>
              <a:t>“</a:t>
            </a:r>
            <a:r>
              <a:rPr lang="en-US" sz="4000" b="1" dirty="0" err="1">
                <a:solidFill>
                  <a:srgbClr val="FFFF00"/>
                </a:solidFill>
              </a:rPr>
              <a:t>Mengambil</a:t>
            </a:r>
            <a:r>
              <a:rPr lang="en-US" sz="4000" b="1" dirty="0">
                <a:solidFill>
                  <a:srgbClr val="FFFF00"/>
                </a:solidFill>
              </a:rPr>
              <a:t> </a:t>
            </a:r>
            <a:r>
              <a:rPr lang="en-US" sz="4000" b="1" dirty="0" err="1">
                <a:solidFill>
                  <a:srgbClr val="FFFF00"/>
                </a:solidFill>
              </a:rPr>
              <a:t>isteri</a:t>
            </a:r>
            <a:r>
              <a:rPr lang="en-US" sz="4000" b="1" dirty="0">
                <a:solidFill>
                  <a:srgbClr val="FFFF00"/>
                </a:solidFill>
              </a:rPr>
              <a:t> </a:t>
            </a:r>
            <a:r>
              <a:rPr lang="en-US" sz="4000" b="1" dirty="0" err="1">
                <a:solidFill>
                  <a:srgbClr val="FFFF00"/>
                </a:solidFill>
              </a:rPr>
              <a:t>saudaramu</a:t>
            </a:r>
            <a:r>
              <a:rPr lang="en-US" sz="4000" b="1" dirty="0">
                <a:solidFill>
                  <a:srgbClr val="FFFF00"/>
                </a:solidFill>
              </a:rPr>
              <a:t> sebagai </a:t>
            </a:r>
            <a:r>
              <a:rPr lang="en-US" sz="4000" b="1" dirty="0" err="1">
                <a:solidFill>
                  <a:srgbClr val="FFFF00"/>
                </a:solidFill>
              </a:rPr>
              <a:t>isterimu</a:t>
            </a:r>
            <a:r>
              <a:rPr lang="en-US" sz="4000" b="1" dirty="0">
                <a:solidFill>
                  <a:srgbClr val="FFFF00"/>
                </a:solidFill>
              </a:rPr>
              <a:t> adalah haram.”</a:t>
            </a:r>
          </a:p>
        </p:txBody>
      </p:sp>
      <p:pic>
        <p:nvPicPr>
          <p:cNvPr id="3074" name="Picture 2" descr="Berkas:Dead Sea Scrolls Ma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0"/>
            <a:ext cx="2051720" cy="5463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2280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smtClean="0">
                <a:solidFill>
                  <a:srgbClr val="FFFF00"/>
                </a:solidFill>
              </a:rPr>
              <a:t>Andreas, </a:t>
            </a:r>
            <a:r>
              <a:rPr lang="en-US" sz="3600" b="1" dirty="0" err="1" smtClean="0">
                <a:solidFill>
                  <a:srgbClr val="FFFF00"/>
                </a:solidFill>
              </a:rPr>
              <a:t>saudara</a:t>
            </a:r>
            <a:r>
              <a:rPr lang="en-US" sz="3600" b="1" dirty="0" smtClean="0">
                <a:solidFill>
                  <a:srgbClr val="FFFF00"/>
                </a:solidFill>
              </a:rPr>
              <a:t> Simon Petrus </a:t>
            </a:r>
            <a:r>
              <a:rPr lang="en-US" sz="3600" b="1" dirty="0" err="1" smtClean="0">
                <a:solidFill>
                  <a:srgbClr val="FFFF00"/>
                </a:solidFill>
              </a:rPr>
              <a:t>daripada</a:t>
            </a:r>
            <a:r>
              <a:rPr lang="en-US" sz="3600" b="1" dirty="0" smtClean="0">
                <a:solidFill>
                  <a:srgbClr val="FFFF00"/>
                </a:solidFill>
              </a:rPr>
              <a:t> murid Yesus adalah murid </a:t>
            </a:r>
            <a:r>
              <a:rPr lang="en-US" sz="3600" b="1" dirty="0" err="1" smtClean="0">
                <a:solidFill>
                  <a:srgbClr val="FFFF00"/>
                </a:solidFill>
              </a:rPr>
              <a:t>Yohanes</a:t>
            </a:r>
            <a:r>
              <a:rPr lang="en-US" sz="3600" b="1" dirty="0" smtClean="0">
                <a:solidFill>
                  <a:srgbClr val="FFFF00"/>
                </a:solidFill>
              </a:rPr>
              <a:t> </a:t>
            </a:r>
            <a:r>
              <a:rPr lang="en-US" sz="3600" b="1" dirty="0" err="1" smtClean="0">
                <a:solidFill>
                  <a:srgbClr val="FFFF00"/>
                </a:solidFill>
              </a:rPr>
              <a:t>Pembaptis</a:t>
            </a:r>
            <a:r>
              <a:rPr lang="en-US" sz="3600" b="1" dirty="0" smtClean="0">
                <a:solidFill>
                  <a:srgbClr val="FFFF00"/>
                </a:solidFill>
              </a:rPr>
              <a:t> di </a:t>
            </a:r>
            <a:r>
              <a:rPr lang="en-US" sz="3600" b="1" dirty="0" err="1" smtClean="0">
                <a:solidFill>
                  <a:srgbClr val="FFFF00"/>
                </a:solidFill>
              </a:rPr>
              <a:t>Komuniti</a:t>
            </a:r>
            <a:r>
              <a:rPr lang="en-US" sz="3600" b="1" dirty="0" smtClean="0">
                <a:solidFill>
                  <a:srgbClr val="FFFF00"/>
                </a:solidFill>
              </a:rPr>
              <a:t> di </a:t>
            </a:r>
            <a:r>
              <a:rPr lang="en-US" sz="3600" b="1" dirty="0" err="1" smtClean="0">
                <a:solidFill>
                  <a:srgbClr val="FFFF00"/>
                </a:solidFill>
              </a:rPr>
              <a:t>Betania</a:t>
            </a:r>
            <a:r>
              <a:rPr lang="en-US" sz="3600" b="1" dirty="0" smtClean="0">
                <a:solidFill>
                  <a:srgbClr val="FFFF00"/>
                </a:solidFill>
              </a:rPr>
              <a:t> (</a:t>
            </a:r>
            <a:r>
              <a:rPr lang="en-US" sz="3600" b="1" dirty="0" err="1" smtClean="0">
                <a:solidFill>
                  <a:srgbClr val="FFFF00"/>
                </a:solidFill>
              </a:rPr>
              <a:t>Yoh</a:t>
            </a:r>
            <a:r>
              <a:rPr lang="en-US" sz="3600" b="1" dirty="0" smtClean="0">
                <a:solidFill>
                  <a:srgbClr val="FFFF00"/>
                </a:solidFill>
              </a:rPr>
              <a:t> 1:40).</a:t>
            </a:r>
            <a:br>
              <a:rPr lang="en-US" sz="3600" b="1" dirty="0" smtClean="0">
                <a:solidFill>
                  <a:srgbClr val="FFFF00"/>
                </a:solidFill>
              </a:rPr>
            </a:br>
            <a:r>
              <a:rPr lang="en-US" sz="3600" b="1" dirty="0" smtClean="0">
                <a:solidFill>
                  <a:srgbClr val="FFFF00"/>
                </a:solidFill>
              </a:rPr>
              <a:t>Dan juga </a:t>
            </a:r>
            <a:r>
              <a:rPr lang="en-US" sz="3600" b="1" dirty="0" err="1" smtClean="0">
                <a:solidFill>
                  <a:srgbClr val="FFFF00"/>
                </a:solidFill>
              </a:rPr>
              <a:t>Yohanes</a:t>
            </a:r>
            <a:r>
              <a:rPr lang="en-US" sz="3600" b="1" dirty="0" smtClean="0">
                <a:solidFill>
                  <a:srgbClr val="FFFF00"/>
                </a:solidFill>
              </a:rPr>
              <a:t>, Penulis </a:t>
            </a:r>
            <a:r>
              <a:rPr lang="en-US" sz="3600" b="1" dirty="0" err="1" smtClean="0">
                <a:solidFill>
                  <a:srgbClr val="FFFF00"/>
                </a:solidFill>
              </a:rPr>
              <a:t>kitab</a:t>
            </a:r>
            <a:r>
              <a:rPr lang="en-US" sz="3600" b="1" dirty="0" smtClean="0">
                <a:solidFill>
                  <a:srgbClr val="FFFF00"/>
                </a:solidFill>
              </a:rPr>
              <a:t> </a:t>
            </a:r>
            <a:r>
              <a:rPr lang="en-US" sz="3600" b="1" dirty="0" err="1" smtClean="0">
                <a:solidFill>
                  <a:srgbClr val="FFFF00"/>
                </a:solidFill>
              </a:rPr>
              <a:t>Yohanes</a:t>
            </a:r>
            <a:r>
              <a:rPr lang="en-US" sz="3600" b="1" dirty="0" smtClean="0">
                <a:solidFill>
                  <a:srgbClr val="FFFF00"/>
                </a:solidFill>
              </a:rPr>
              <a:t> adalah murid </a:t>
            </a:r>
            <a:r>
              <a:rPr lang="en-US" sz="3600" b="1" dirty="0" err="1" smtClean="0">
                <a:solidFill>
                  <a:srgbClr val="FFFF00"/>
                </a:solidFill>
              </a:rPr>
              <a:t>Yohanes</a:t>
            </a:r>
            <a:r>
              <a:rPr lang="en-US" sz="3600" b="1" dirty="0" smtClean="0">
                <a:solidFill>
                  <a:srgbClr val="FFFF00"/>
                </a:solidFill>
              </a:rPr>
              <a:t> </a:t>
            </a:r>
            <a:r>
              <a:rPr lang="en-US" sz="3600" b="1" dirty="0" err="1" smtClean="0">
                <a:solidFill>
                  <a:srgbClr val="FFFF00"/>
                </a:solidFill>
              </a:rPr>
              <a:t>Pembaptis</a:t>
            </a:r>
            <a:r>
              <a:rPr lang="en-US" sz="3600" b="1" dirty="0" smtClean="0">
                <a:solidFill>
                  <a:srgbClr val="FFFF00"/>
                </a:solidFill>
              </a:rPr>
              <a:t>.</a:t>
            </a:r>
            <a:br>
              <a:rPr lang="en-US" sz="3600" b="1" dirty="0" smtClean="0">
                <a:solidFill>
                  <a:srgbClr val="FFFF00"/>
                </a:solidFill>
              </a:rPr>
            </a:br>
            <a:r>
              <a:rPr lang="en-US" sz="3600" b="1" dirty="0" err="1" smtClean="0">
                <a:solidFill>
                  <a:srgbClr val="FFFF00"/>
                </a:solidFill>
              </a:rPr>
              <a:t>Ertinya</a:t>
            </a:r>
            <a:r>
              <a:rPr lang="en-US" sz="3600" b="1" dirty="0" smtClean="0">
                <a:solidFill>
                  <a:srgbClr val="FFFF00"/>
                </a:solidFill>
              </a:rPr>
              <a:t>, mereka </a:t>
            </a:r>
            <a:r>
              <a:rPr lang="en-US" sz="3600" b="1" dirty="0" err="1" smtClean="0">
                <a:solidFill>
                  <a:srgbClr val="FFFF00"/>
                </a:solidFill>
              </a:rPr>
              <a:t>pernah</a:t>
            </a:r>
            <a:r>
              <a:rPr lang="en-US" sz="3600" b="1" dirty="0" smtClean="0">
                <a:solidFill>
                  <a:srgbClr val="FFFF00"/>
                </a:solidFill>
              </a:rPr>
              <a:t> menjadi </a:t>
            </a:r>
            <a:r>
              <a:rPr lang="en-US" sz="3600" b="1" dirty="0" err="1" smtClean="0">
                <a:solidFill>
                  <a:srgbClr val="FFFF00"/>
                </a:solidFill>
              </a:rPr>
              <a:t>ahli</a:t>
            </a:r>
            <a:r>
              <a:rPr lang="en-US" sz="3600" b="1" dirty="0" smtClean="0">
                <a:solidFill>
                  <a:srgbClr val="FFFF00"/>
                </a:solidFill>
              </a:rPr>
              <a:t> </a:t>
            </a:r>
            <a:r>
              <a:rPr lang="en-US" sz="3600" b="1" dirty="0" err="1" smtClean="0">
                <a:solidFill>
                  <a:srgbClr val="FFFF00"/>
                </a:solidFill>
              </a:rPr>
              <a:t>kaum</a:t>
            </a:r>
            <a:r>
              <a:rPr lang="en-US" sz="3600" b="1" dirty="0" smtClean="0">
                <a:solidFill>
                  <a:srgbClr val="FFFF00"/>
                </a:solidFill>
              </a:rPr>
              <a:t> </a:t>
            </a:r>
            <a:r>
              <a:rPr lang="en-US" sz="3600" b="1" dirty="0" err="1" smtClean="0">
                <a:solidFill>
                  <a:srgbClr val="FFFF00"/>
                </a:solidFill>
              </a:rPr>
              <a:t>Eseni</a:t>
            </a:r>
            <a:r>
              <a:rPr lang="en-US" sz="3600" b="1" dirty="0" smtClean="0">
                <a:solidFill>
                  <a:srgbClr val="FFFF00"/>
                </a:solidFill>
              </a:rPr>
              <a:t>.</a:t>
            </a:r>
            <a:br>
              <a:rPr lang="en-US" sz="3600" b="1" dirty="0" smtClean="0">
                <a:solidFill>
                  <a:srgbClr val="FFFF00"/>
                </a:solidFill>
              </a:rPr>
            </a:br>
            <a:r>
              <a:rPr lang="en-US" sz="3600" b="1" dirty="0" smtClean="0">
                <a:solidFill>
                  <a:srgbClr val="FFFF00"/>
                </a:solidFill>
              </a:rPr>
              <a:t>Mereka </a:t>
            </a:r>
            <a:r>
              <a:rPr lang="en-US" sz="3600" b="1" dirty="0" err="1" smtClean="0">
                <a:solidFill>
                  <a:srgbClr val="FFFF00"/>
                </a:solidFill>
              </a:rPr>
              <a:t>menegaskan</a:t>
            </a:r>
            <a:r>
              <a:rPr lang="en-US" sz="3600" b="1" dirty="0" smtClean="0">
                <a:solidFill>
                  <a:srgbClr val="FFFF00"/>
                </a:solidFill>
              </a:rPr>
              <a:t> </a:t>
            </a:r>
            <a:r>
              <a:rPr lang="en-US" sz="3600" b="1" dirty="0" err="1" smtClean="0">
                <a:solidFill>
                  <a:srgbClr val="FFFF00"/>
                </a:solidFill>
              </a:rPr>
              <a:t>ketahiran</a:t>
            </a:r>
            <a:r>
              <a:rPr lang="en-US" sz="3600" b="1" dirty="0" smtClean="0">
                <a:solidFill>
                  <a:srgbClr val="FFFF00"/>
                </a:solidFill>
              </a:rPr>
              <a:t> dalam kehidupan dengan </a:t>
            </a:r>
            <a:r>
              <a:rPr lang="en-US" sz="3600" b="1" dirty="0" err="1" smtClean="0">
                <a:solidFill>
                  <a:srgbClr val="FFFF00"/>
                </a:solidFill>
              </a:rPr>
              <a:t>peratuan</a:t>
            </a:r>
            <a:r>
              <a:rPr lang="en-US" sz="3600" b="1" dirty="0" smtClean="0">
                <a:solidFill>
                  <a:srgbClr val="FFFF00"/>
                </a:solidFill>
              </a:rPr>
              <a:t> </a:t>
            </a:r>
            <a:r>
              <a:rPr lang="en-US" sz="3600" b="1" dirty="0" err="1" smtClean="0">
                <a:solidFill>
                  <a:srgbClr val="FFFF00"/>
                </a:solidFill>
              </a:rPr>
              <a:t>Eseni</a:t>
            </a:r>
            <a:r>
              <a:rPr lang="en-US" sz="3600" b="1" dirty="0">
                <a:solidFill>
                  <a:srgbClr val="FFFF00"/>
                </a:solidFill>
              </a:rPr>
              <a:t>.</a:t>
            </a:r>
          </a:p>
        </p:txBody>
      </p:sp>
    </p:spTree>
    <p:extLst>
      <p:ext uri="{BB962C8B-B14F-4D97-AF65-F5344CB8AC3E}">
        <p14:creationId xmlns:p14="http://schemas.microsoft.com/office/powerpoint/2010/main" val="23663029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chemeClr val="bg1"/>
                </a:solidFill>
              </a:rPr>
              <a:t>Pandangan Bukit </a:t>
            </a:r>
            <a:r>
              <a:rPr lang="en-US" sz="4000" b="1" dirty="0" err="1" smtClean="0">
                <a:solidFill>
                  <a:schemeClr val="bg1"/>
                </a:solidFill>
              </a:rPr>
              <a:t>Yohaas</a:t>
            </a:r>
            <a:r>
              <a:rPr lang="en-US" sz="4000" b="1" dirty="0" smtClean="0">
                <a:solidFill>
                  <a:schemeClr val="bg1"/>
                </a:solidFill>
              </a:rPr>
              <a:t/>
            </a:r>
            <a:br>
              <a:rPr lang="en-US" sz="4000" b="1" dirty="0" smtClean="0">
                <a:solidFill>
                  <a:schemeClr val="bg1"/>
                </a:solidFill>
              </a:rPr>
            </a:br>
            <a:r>
              <a:rPr lang="en-US" altLang="ko-KR" sz="4000" b="1" dirty="0" err="1" smtClean="0">
                <a:solidFill>
                  <a:srgbClr val="00B0F0"/>
                </a:solidFill>
              </a:rPr>
              <a:t>Salasilah</a:t>
            </a:r>
            <a:r>
              <a:rPr lang="en-US" altLang="ko-KR" sz="4000" b="1" dirty="0" smtClean="0">
                <a:solidFill>
                  <a:srgbClr val="00B0F0"/>
                </a:solidFill>
              </a:rPr>
              <a:t> </a:t>
            </a:r>
            <a:r>
              <a:rPr lang="en-US" altLang="ko-KR" sz="4000" b="1" dirty="0" err="1">
                <a:solidFill>
                  <a:srgbClr val="00B0F0"/>
                </a:solidFill>
              </a:rPr>
              <a:t>rasul</a:t>
            </a:r>
            <a:r>
              <a:rPr lang="en-US" altLang="ko-KR" sz="4000" b="1" dirty="0">
                <a:solidFill>
                  <a:srgbClr val="00B0F0"/>
                </a:solidFill>
              </a:rPr>
              <a:t> </a:t>
            </a:r>
            <a:r>
              <a:rPr lang="en-US" altLang="ko-KR" sz="4000" b="1" dirty="0" err="1">
                <a:solidFill>
                  <a:srgbClr val="00B0F0"/>
                </a:solidFill>
              </a:rPr>
              <a:t>Yohanes</a:t>
            </a:r>
            <a:r>
              <a:rPr lang="en-US" altLang="ko-KR" sz="4000" b="1" dirty="0">
                <a:solidFill>
                  <a:srgbClr val="00B0F0"/>
                </a:solidFill>
              </a:rPr>
              <a:t>:</a:t>
            </a:r>
            <a:br>
              <a:rPr lang="en-US" altLang="ko-KR" sz="4000" b="1" dirty="0">
                <a:solidFill>
                  <a:srgbClr val="00B0F0"/>
                </a:solidFill>
              </a:rPr>
            </a:br>
            <a:r>
              <a:rPr lang="en-US" altLang="ko-KR" sz="4000" b="1" dirty="0">
                <a:solidFill>
                  <a:srgbClr val="FFFF00"/>
                </a:solidFill>
              </a:rPr>
              <a:t>#. </a:t>
            </a:r>
            <a:r>
              <a:rPr lang="en-US" altLang="ko-KR" sz="4000" b="1" dirty="0" err="1">
                <a:solidFill>
                  <a:srgbClr val="FFFF00"/>
                </a:solidFill>
              </a:rPr>
              <a:t>Ayahnya</a:t>
            </a:r>
            <a:r>
              <a:rPr lang="en-US" altLang="ko-KR" sz="4000" b="1" dirty="0">
                <a:solidFill>
                  <a:srgbClr val="FFFF00"/>
                </a:solidFill>
              </a:rPr>
              <a:t> – </a:t>
            </a:r>
            <a:r>
              <a:rPr lang="en-US" altLang="ko-KR" sz="4000" b="1" dirty="0" err="1">
                <a:solidFill>
                  <a:srgbClr val="FFFF00"/>
                </a:solidFill>
              </a:rPr>
              <a:t>Zebedeus</a:t>
            </a:r>
            <a:r>
              <a:rPr lang="en-US" altLang="ko-KR" sz="4000" b="1" dirty="0">
                <a:solidFill>
                  <a:srgbClr val="FFFF00"/>
                </a:solidFill>
              </a:rPr>
              <a:t> (Mat</a:t>
            </a:r>
            <a:r>
              <a:rPr lang="ko-KR" altLang="en-US" sz="4000" b="1" dirty="0">
                <a:solidFill>
                  <a:srgbClr val="FFFF00"/>
                </a:solidFill>
              </a:rPr>
              <a:t> </a:t>
            </a:r>
            <a:r>
              <a:rPr lang="en-US" altLang="ko-KR" sz="4000" b="1" dirty="0">
                <a:solidFill>
                  <a:srgbClr val="FFFF00"/>
                </a:solidFill>
              </a:rPr>
              <a:t>4:21, 10:2; Mar</a:t>
            </a:r>
            <a:r>
              <a:rPr lang="ko-KR" altLang="en-US" sz="4000" b="1" dirty="0">
                <a:solidFill>
                  <a:srgbClr val="FFFF00"/>
                </a:solidFill>
              </a:rPr>
              <a:t> </a:t>
            </a:r>
            <a:r>
              <a:rPr lang="en-US" altLang="ko-KR" sz="4000" b="1" dirty="0">
                <a:solidFill>
                  <a:srgbClr val="FFFF00"/>
                </a:solidFill>
              </a:rPr>
              <a:t>1:19, 3:17, 5:37, 10:35; </a:t>
            </a:r>
            <a:r>
              <a:rPr lang="en-US" altLang="ko-KR" sz="4000" b="1" dirty="0" err="1">
                <a:solidFill>
                  <a:srgbClr val="FFFF00"/>
                </a:solidFill>
              </a:rPr>
              <a:t>Luk</a:t>
            </a:r>
            <a:r>
              <a:rPr lang="ko-KR" altLang="en-US" sz="4000" b="1" dirty="0">
                <a:solidFill>
                  <a:srgbClr val="FFFF00"/>
                </a:solidFill>
              </a:rPr>
              <a:t> </a:t>
            </a:r>
            <a:r>
              <a:rPr lang="en-US" altLang="ko-KR" sz="4000" b="1" dirty="0">
                <a:solidFill>
                  <a:srgbClr val="FFFF00"/>
                </a:solidFill>
              </a:rPr>
              <a:t>5:10). </a:t>
            </a:r>
            <a:br>
              <a:rPr lang="en-US" altLang="ko-KR" sz="4000" b="1" dirty="0">
                <a:solidFill>
                  <a:srgbClr val="FFFF00"/>
                </a:solidFill>
              </a:rPr>
            </a:br>
            <a:r>
              <a:rPr lang="en-US" altLang="ko-KR" sz="4000" b="1" dirty="0">
                <a:solidFill>
                  <a:srgbClr val="FFFF00"/>
                </a:solidFill>
              </a:rPr>
              <a:t>#. </a:t>
            </a:r>
            <a:r>
              <a:rPr lang="en-US" altLang="ko-KR" sz="4000" b="1" dirty="0" err="1">
                <a:solidFill>
                  <a:srgbClr val="FFFF00"/>
                </a:solidFill>
              </a:rPr>
              <a:t>Ibunya</a:t>
            </a:r>
            <a:r>
              <a:rPr lang="en-US" altLang="ko-KR" sz="4000" b="1" dirty="0">
                <a:solidFill>
                  <a:srgbClr val="FFFF00"/>
                </a:solidFill>
              </a:rPr>
              <a:t> – Salome (</a:t>
            </a:r>
            <a:r>
              <a:rPr lang="en-US" altLang="ko-KR" sz="4000" b="1" dirty="0" err="1">
                <a:solidFill>
                  <a:srgbClr val="FFFF00"/>
                </a:solidFill>
              </a:rPr>
              <a:t>anggapan</a:t>
            </a:r>
            <a:r>
              <a:rPr lang="en-US" altLang="ko-KR" sz="4000" b="1" dirty="0">
                <a:solidFill>
                  <a:srgbClr val="FFFF00"/>
                </a:solidFill>
              </a:rPr>
              <a:t>)</a:t>
            </a:r>
            <a:br>
              <a:rPr lang="en-US" altLang="ko-KR" sz="4000" b="1" dirty="0">
                <a:solidFill>
                  <a:srgbClr val="FFFF00"/>
                </a:solidFill>
              </a:rPr>
            </a:br>
            <a:r>
              <a:rPr lang="en-US" altLang="ko-KR" sz="4000" b="1" dirty="0">
                <a:solidFill>
                  <a:srgbClr val="FFFF00"/>
                </a:solidFill>
              </a:rPr>
              <a:t>#. </a:t>
            </a:r>
            <a:r>
              <a:rPr lang="en-US" altLang="ko-KR" sz="4000" b="1" dirty="0" err="1">
                <a:solidFill>
                  <a:srgbClr val="FFFF00"/>
                </a:solidFill>
              </a:rPr>
              <a:t>Abangnya</a:t>
            </a:r>
            <a:r>
              <a:rPr lang="en-US" altLang="ko-KR" sz="4000" b="1" dirty="0">
                <a:solidFill>
                  <a:srgbClr val="FFFF00"/>
                </a:solidFill>
              </a:rPr>
              <a:t> – </a:t>
            </a:r>
            <a:r>
              <a:rPr lang="en-US" altLang="ko-KR" sz="4000" b="1" dirty="0" err="1">
                <a:solidFill>
                  <a:srgbClr val="FFFF00"/>
                </a:solidFill>
              </a:rPr>
              <a:t>Yakobus</a:t>
            </a:r>
            <a:r>
              <a:rPr lang="en-US" sz="4000" b="1" dirty="0">
                <a:solidFill>
                  <a:srgbClr val="FFFF00"/>
                </a:solidFill>
              </a:rPr>
              <a:t/>
            </a:r>
            <a:br>
              <a:rPr lang="en-US" sz="4000" b="1" dirty="0">
                <a:solidFill>
                  <a:srgbClr val="FFFF00"/>
                </a:solidFill>
              </a:rPr>
            </a:br>
            <a:r>
              <a:rPr lang="en-US" altLang="ko-KR" sz="4000" b="1" dirty="0" err="1">
                <a:solidFill>
                  <a:srgbClr val="FFFF00"/>
                </a:solidFill>
              </a:rPr>
              <a:t>Ibu</a:t>
            </a:r>
            <a:r>
              <a:rPr lang="en-US" altLang="ko-KR" sz="4000" b="1" dirty="0">
                <a:solidFill>
                  <a:srgbClr val="FFFF00"/>
                </a:solidFill>
              </a:rPr>
              <a:t> Yesus Maria dan Salome </a:t>
            </a:r>
            <a:r>
              <a:rPr lang="en-US" altLang="ko-KR" sz="4000" b="1" dirty="0" err="1">
                <a:solidFill>
                  <a:srgbClr val="FFFF00"/>
                </a:solidFill>
              </a:rPr>
              <a:t>adik-beradik</a:t>
            </a:r>
            <a:r>
              <a:rPr lang="en-US" altLang="ko-KR" sz="4000" b="1" dirty="0">
                <a:solidFill>
                  <a:srgbClr val="FFFF00"/>
                </a:solidFill>
              </a:rPr>
              <a:t> (</a:t>
            </a:r>
            <a:r>
              <a:rPr lang="en-US" altLang="ko-KR" sz="4000" b="1" dirty="0" err="1">
                <a:solidFill>
                  <a:srgbClr val="FFFF00"/>
                </a:solidFill>
              </a:rPr>
              <a:t>anggapan</a:t>
            </a:r>
            <a:r>
              <a:rPr lang="en-US" altLang="ko-KR" sz="4000" b="1" dirty="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40931848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Yohanes</a:t>
            </a:r>
            <a:r>
              <a:rPr lang="en-US" altLang="ko-KR" sz="4000" b="1" dirty="0" smtClean="0">
                <a:solidFill>
                  <a:srgbClr val="FFFF00"/>
                </a:solidFill>
              </a:rPr>
              <a:t> berasal dari Galilea, dia lahir dalam </a:t>
            </a:r>
            <a:r>
              <a:rPr lang="en-US" altLang="ko-KR" sz="4000" b="1" dirty="0" err="1" smtClean="0">
                <a:solidFill>
                  <a:srgbClr val="FFFF00"/>
                </a:solidFill>
              </a:rPr>
              <a:t>keluarga</a:t>
            </a:r>
            <a:r>
              <a:rPr lang="en-US" altLang="ko-KR" sz="4000" b="1" dirty="0" smtClean="0">
                <a:solidFill>
                  <a:srgbClr val="FFFF00"/>
                </a:solidFill>
              </a:rPr>
              <a:t> </a:t>
            </a:r>
            <a:r>
              <a:rPr lang="en-US" altLang="ko-KR" sz="4000" b="1" dirty="0" err="1" smtClean="0">
                <a:solidFill>
                  <a:srgbClr val="FFFF00"/>
                </a:solidFill>
              </a:rPr>
              <a:t>nelayan</a:t>
            </a:r>
            <a:r>
              <a:rPr lang="en-US" altLang="ko-KR" sz="4000" b="1" dirty="0" smtClean="0">
                <a:solidFill>
                  <a:srgbClr val="FFFF00"/>
                </a:solidFill>
              </a:rPr>
              <a:t>.</a:t>
            </a:r>
            <a:r>
              <a:rPr lang="ko-KR" altLang="en-US" sz="4000" b="1" dirty="0" smtClean="0">
                <a:solidFill>
                  <a:srgbClr val="FFFF00"/>
                </a:solidFill>
              </a:rPr>
              <a:t> </a:t>
            </a:r>
            <a:r>
              <a:rPr lang="en-US" altLang="ko-KR" sz="4000" b="1" dirty="0" err="1" smtClean="0">
                <a:solidFill>
                  <a:srgbClr val="FFFF00"/>
                </a:solidFill>
              </a:rPr>
              <a:t>Ayahnya</a:t>
            </a:r>
            <a:r>
              <a:rPr lang="en-US" altLang="ko-KR" sz="4000" b="1" dirty="0" smtClean="0">
                <a:solidFill>
                  <a:srgbClr val="FFFF00"/>
                </a:solidFill>
              </a:rPr>
              <a:t> </a:t>
            </a:r>
            <a:r>
              <a:rPr lang="en-US" altLang="ko-KR" sz="4000" b="1" dirty="0" err="1" smtClean="0">
                <a:solidFill>
                  <a:srgbClr val="FFFF00"/>
                </a:solidFill>
              </a:rPr>
              <a:t>Zebedeus</a:t>
            </a:r>
            <a:r>
              <a:rPr lang="en-US" altLang="ko-KR" sz="4000" b="1" dirty="0" smtClean="0">
                <a:solidFill>
                  <a:srgbClr val="FFFF00"/>
                </a:solidFill>
              </a:rPr>
              <a:t> adalah seorang </a:t>
            </a:r>
            <a:r>
              <a:rPr lang="en-US" altLang="ko-KR" sz="4000" b="1" dirty="0" err="1" smtClean="0">
                <a:solidFill>
                  <a:srgbClr val="FFFF00"/>
                </a:solidFill>
              </a:rPr>
              <a:t>pedagang</a:t>
            </a:r>
            <a:r>
              <a:rPr lang="en-US" altLang="ko-KR" sz="4000" b="1" dirty="0" smtClean="0">
                <a:solidFill>
                  <a:srgbClr val="FFFF00"/>
                </a:solidFill>
              </a:rPr>
              <a:t> </a:t>
            </a:r>
            <a:r>
              <a:rPr lang="en-US" altLang="ko-KR" sz="4000" b="1" dirty="0" err="1" smtClean="0">
                <a:solidFill>
                  <a:srgbClr val="FFFF00"/>
                </a:solidFill>
              </a:rPr>
              <a:t>ikan</a:t>
            </a:r>
            <a:r>
              <a:rPr lang="en-US" altLang="ko-KR" sz="4000" b="1" dirty="0" smtClean="0">
                <a:solidFill>
                  <a:srgbClr val="FFFF00"/>
                </a:solidFill>
              </a:rPr>
              <a:t> yang kaya </a:t>
            </a:r>
            <a:r>
              <a:rPr lang="en-US" altLang="ko-KR" sz="4000" b="1" dirty="0" err="1" smtClean="0">
                <a:solidFill>
                  <a:srgbClr val="FFFF00"/>
                </a:solidFill>
              </a:rPr>
              <a:t>raya</a:t>
            </a:r>
            <a:r>
              <a:rPr lang="en-US" altLang="ko-KR" sz="4000" b="1" dirty="0" smtClean="0">
                <a:solidFill>
                  <a:srgbClr val="FFFF00"/>
                </a:solidFill>
              </a:rPr>
              <a:t>, ada </a:t>
            </a:r>
            <a:r>
              <a:rPr lang="en-US" altLang="ko-KR" sz="4000" b="1" dirty="0" err="1" smtClean="0">
                <a:solidFill>
                  <a:srgbClr val="FFFF00"/>
                </a:solidFill>
              </a:rPr>
              <a:t>hamba-hamba</a:t>
            </a:r>
            <a:r>
              <a:rPr lang="ko-KR" altLang="en-US" sz="4000" b="1" dirty="0" smtClean="0">
                <a:solidFill>
                  <a:srgbClr val="FFFF00"/>
                </a:solidFill>
              </a:rPr>
              <a:t> </a:t>
            </a:r>
            <a:r>
              <a:rPr lang="en-US" altLang="ko-KR" sz="4000" b="1" dirty="0" smtClean="0">
                <a:solidFill>
                  <a:srgbClr val="FFFF00"/>
                </a:solidFill>
              </a:rPr>
              <a:t>(Markus</a:t>
            </a:r>
            <a:r>
              <a:rPr lang="ko-KR" altLang="en-US" sz="4000" b="1" dirty="0" smtClean="0">
                <a:solidFill>
                  <a:srgbClr val="FFFF00"/>
                </a:solidFill>
              </a:rPr>
              <a:t> </a:t>
            </a:r>
            <a:r>
              <a:rPr lang="en-US" altLang="ko-KR" sz="4000" b="1" dirty="0">
                <a:solidFill>
                  <a:srgbClr val="FFFF00"/>
                </a:solidFill>
              </a:rPr>
              <a:t>1:16~20). </a:t>
            </a:r>
            <a:r>
              <a:rPr lang="en-US" altLang="ko-KR" sz="4000" b="1" dirty="0" smtClean="0">
                <a:solidFill>
                  <a:srgbClr val="FFFF00"/>
                </a:solidFill>
              </a:rPr>
              <a:t/>
            </a:r>
            <a:br>
              <a:rPr lang="en-US" altLang="ko-KR" sz="4000" b="1" dirty="0" smtClean="0">
                <a:solidFill>
                  <a:srgbClr val="FFFF00"/>
                </a:solidFill>
              </a:rPr>
            </a:br>
            <a:r>
              <a:rPr lang="en-US" altLang="ko-KR" sz="4000" b="1" dirty="0" err="1" smtClean="0">
                <a:solidFill>
                  <a:srgbClr val="FFFF00"/>
                </a:solidFill>
              </a:rPr>
              <a:t>Yohanes</a:t>
            </a:r>
            <a:r>
              <a:rPr lang="en-US" altLang="ko-KR" sz="4000" b="1" dirty="0" smtClean="0">
                <a:solidFill>
                  <a:srgbClr val="FFFF00"/>
                </a:solidFill>
              </a:rPr>
              <a:t> adalah </a:t>
            </a:r>
            <a:r>
              <a:rPr lang="en-US" altLang="ko-KR" sz="4000" b="1" dirty="0" err="1" smtClean="0">
                <a:solidFill>
                  <a:srgbClr val="FFFF00"/>
                </a:solidFill>
              </a:rPr>
              <a:t>pengikut</a:t>
            </a:r>
            <a:r>
              <a:rPr lang="en-US" altLang="ko-KR" sz="4000" b="1" dirty="0" smtClean="0">
                <a:solidFill>
                  <a:srgbClr val="FFFF00"/>
                </a:solidFill>
              </a:rPr>
              <a:t> </a:t>
            </a:r>
            <a:r>
              <a:rPr lang="en-US" altLang="ko-KR" sz="4000" b="1" dirty="0" err="1" smtClean="0">
                <a:solidFill>
                  <a:srgbClr val="FFFF00"/>
                </a:solidFill>
              </a:rPr>
              <a:t>Yohanes</a:t>
            </a:r>
            <a:r>
              <a:rPr lang="en-US" altLang="ko-KR" sz="4000" b="1" dirty="0" smtClean="0">
                <a:solidFill>
                  <a:srgbClr val="FFFF00"/>
                </a:solidFill>
              </a:rPr>
              <a:t> </a:t>
            </a:r>
            <a:r>
              <a:rPr lang="en-US" altLang="ko-KR" sz="4000" b="1" dirty="0" err="1" smtClean="0">
                <a:solidFill>
                  <a:srgbClr val="FFFF00"/>
                </a:solidFill>
              </a:rPr>
              <a:t>Pembaptis</a:t>
            </a:r>
            <a:r>
              <a:rPr lang="ko-KR" altLang="en-US" sz="4000" b="1" dirty="0" smtClean="0">
                <a:solidFill>
                  <a:srgbClr val="FFFF00"/>
                </a:solidFill>
              </a:rPr>
              <a:t> </a:t>
            </a:r>
            <a:r>
              <a:rPr lang="en-US" altLang="ko-KR" sz="4000" b="1" dirty="0" smtClean="0">
                <a:solidFill>
                  <a:srgbClr val="FFFF00"/>
                </a:solidFill>
              </a:rPr>
              <a:t>(</a:t>
            </a:r>
            <a:r>
              <a:rPr lang="en-US" altLang="ko-KR" sz="4000" b="1" dirty="0" err="1" smtClean="0">
                <a:solidFill>
                  <a:srgbClr val="FFFF00"/>
                </a:solidFill>
              </a:rPr>
              <a:t>Yohanes</a:t>
            </a:r>
            <a:r>
              <a:rPr lang="ko-KR" altLang="en-US" sz="4000" b="1" dirty="0" smtClean="0">
                <a:solidFill>
                  <a:srgbClr val="FFFF00"/>
                </a:solidFill>
              </a:rPr>
              <a:t> </a:t>
            </a:r>
            <a:r>
              <a:rPr lang="en-US" altLang="ko-KR" sz="4000" b="1" dirty="0">
                <a:solidFill>
                  <a:srgbClr val="FFFF00"/>
                </a:solidFill>
              </a:rPr>
              <a:t>1:35~39).</a:t>
            </a:r>
            <a:endParaRPr lang="en-US" sz="4000" b="1" dirty="0">
              <a:solidFill>
                <a:srgbClr val="FFFF00"/>
              </a:solidFill>
            </a:endParaRPr>
          </a:p>
        </p:txBody>
      </p:sp>
    </p:spTree>
    <p:extLst>
      <p:ext uri="{BB962C8B-B14F-4D97-AF65-F5344CB8AC3E}">
        <p14:creationId xmlns:p14="http://schemas.microsoft.com/office/powerpoint/2010/main" val="12365082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Dalam </a:t>
            </a:r>
            <a:r>
              <a:rPr lang="en-US" altLang="ko-KR" sz="4000" b="1" dirty="0" err="1" smtClean="0">
                <a:solidFill>
                  <a:srgbClr val="FFFF00"/>
                </a:solidFill>
              </a:rPr>
              <a:t>Yohanes</a:t>
            </a:r>
            <a:r>
              <a:rPr lang="en-US" altLang="ko-KR" sz="4000" b="1" dirty="0" smtClean="0">
                <a:solidFill>
                  <a:srgbClr val="FFFF00"/>
                </a:solidFill>
              </a:rPr>
              <a:t> berada dengan Yesus, dia dan </a:t>
            </a:r>
            <a:r>
              <a:rPr lang="en-US" altLang="ko-KR" sz="4000" b="1" dirty="0" err="1" smtClean="0">
                <a:solidFill>
                  <a:srgbClr val="FFFF00"/>
                </a:solidFill>
              </a:rPr>
              <a:t>Yakobus</a:t>
            </a:r>
            <a:r>
              <a:rPr lang="en-US" altLang="ko-KR" sz="4000" b="1" dirty="0" smtClean="0">
                <a:solidFill>
                  <a:srgbClr val="FFFF00"/>
                </a:solidFill>
              </a:rPr>
              <a:t> </a:t>
            </a:r>
            <a:r>
              <a:rPr lang="en-US" altLang="ko-KR" sz="4000" b="1" dirty="0" err="1" smtClean="0">
                <a:solidFill>
                  <a:srgbClr val="FFFF00"/>
                </a:solidFill>
              </a:rPr>
              <a:t>diberi</a:t>
            </a:r>
            <a:r>
              <a:rPr lang="en-US" altLang="ko-KR" sz="4000" b="1" dirty="0" smtClean="0">
                <a:solidFill>
                  <a:srgbClr val="FFFF00"/>
                </a:solidFill>
              </a:rPr>
              <a:t>-Nya nama Anak </a:t>
            </a:r>
            <a:r>
              <a:rPr lang="en-US" altLang="ko-KR" sz="4000" b="1" dirty="0" err="1" smtClean="0">
                <a:solidFill>
                  <a:srgbClr val="FFFF00"/>
                </a:solidFill>
              </a:rPr>
              <a:t>Petir</a:t>
            </a:r>
            <a:r>
              <a:rPr lang="en-US" altLang="ko-KR" sz="4000" b="1" dirty="0" smtClean="0">
                <a:solidFill>
                  <a:srgbClr val="FFFF00"/>
                </a:solidFill>
              </a:rPr>
              <a:t> (</a:t>
            </a:r>
            <a:r>
              <a:rPr lang="en-US" altLang="ko-KR" sz="4000" b="1" dirty="0" err="1" smtClean="0">
                <a:solidFill>
                  <a:srgbClr val="FFFF00"/>
                </a:solidFill>
              </a:rPr>
              <a:t>Guruh</a:t>
            </a:r>
            <a:r>
              <a:rPr lang="en-US" altLang="ko-KR" sz="4000" b="1" dirty="0" smtClean="0">
                <a:solidFill>
                  <a:srgbClr val="FFFF00"/>
                </a:solidFill>
              </a:rPr>
              <a:t>) sama seperti orang yang bersifat </a:t>
            </a:r>
            <a:r>
              <a:rPr lang="en-US" altLang="ko-KR" sz="4000" b="1" dirty="0" err="1" smtClean="0">
                <a:solidFill>
                  <a:srgbClr val="FFFF00"/>
                </a:solidFill>
              </a:rPr>
              <a:t>buru-buru</a:t>
            </a:r>
            <a:r>
              <a:rPr lang="ko-KR" altLang="en-US" sz="4000" b="1" dirty="0" smtClean="0">
                <a:solidFill>
                  <a:srgbClr val="FFFF00"/>
                </a:solidFill>
              </a:rPr>
              <a:t> </a:t>
            </a:r>
            <a:r>
              <a:rPr lang="en-US" altLang="ko-KR" sz="4000" b="1" dirty="0" smtClean="0">
                <a:solidFill>
                  <a:srgbClr val="FFFF00"/>
                </a:solidFill>
              </a:rPr>
              <a:t>(Markus</a:t>
            </a:r>
            <a:r>
              <a:rPr lang="ko-KR" altLang="en-US" sz="4000" b="1" dirty="0" smtClean="0">
                <a:solidFill>
                  <a:srgbClr val="FFFF00"/>
                </a:solidFill>
              </a:rPr>
              <a:t> </a:t>
            </a:r>
            <a:r>
              <a:rPr lang="en-US" altLang="ko-KR" sz="4000" b="1" dirty="0">
                <a:solidFill>
                  <a:srgbClr val="FFFF00"/>
                </a:solidFill>
              </a:rPr>
              <a:t>3:17, </a:t>
            </a:r>
            <a:r>
              <a:rPr lang="en-US" altLang="ko-KR" sz="4000" b="1" dirty="0" err="1" smtClean="0">
                <a:solidFill>
                  <a:srgbClr val="FFFF00"/>
                </a:solidFill>
              </a:rPr>
              <a:t>Lihat</a:t>
            </a:r>
            <a:r>
              <a:rPr lang="ko-KR" altLang="en-US" sz="4000" b="1" dirty="0" smtClean="0">
                <a:solidFill>
                  <a:srgbClr val="FFFF00"/>
                </a:solidFill>
              </a:rPr>
              <a:t> </a:t>
            </a:r>
            <a:r>
              <a:rPr lang="en-US" altLang="ko-KR" sz="4000" b="1" dirty="0" smtClean="0">
                <a:solidFill>
                  <a:srgbClr val="FFFF00"/>
                </a:solidFill>
              </a:rPr>
              <a:t>Lukas</a:t>
            </a:r>
            <a:r>
              <a:rPr lang="ko-KR" altLang="en-US" sz="4000" b="1" dirty="0" smtClean="0">
                <a:solidFill>
                  <a:srgbClr val="FFFF00"/>
                </a:solidFill>
              </a:rPr>
              <a:t> </a:t>
            </a:r>
            <a:r>
              <a:rPr lang="en-US" altLang="ko-KR" sz="4000" b="1" dirty="0">
                <a:solidFill>
                  <a:srgbClr val="FFFF00"/>
                </a:solidFill>
              </a:rPr>
              <a:t>9:54).</a:t>
            </a:r>
            <a:endParaRPr lang="en-US" sz="4000" b="1" dirty="0">
              <a:solidFill>
                <a:srgbClr val="FFFF00"/>
              </a:solidFill>
            </a:endParaRPr>
          </a:p>
        </p:txBody>
      </p:sp>
    </p:spTree>
    <p:extLst>
      <p:ext uri="{BB962C8B-B14F-4D97-AF65-F5344CB8AC3E}">
        <p14:creationId xmlns:p14="http://schemas.microsoft.com/office/powerpoint/2010/main" val="7070297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252536" y="-210928"/>
            <a:ext cx="10513168" cy="5909768"/>
          </a:xfrm>
          <a:prstGeom prst="rect">
            <a:avLst/>
          </a:prstGeom>
        </p:spPr>
      </p:pic>
      <p:sp>
        <p:nvSpPr>
          <p:cNvPr id="2" name="제목 1"/>
          <p:cNvSpPr>
            <a:spLocks noGrp="1"/>
          </p:cNvSpPr>
          <p:nvPr>
            <p:ph type="ctrTitle"/>
          </p:nvPr>
        </p:nvSpPr>
        <p:spPr>
          <a:xfrm>
            <a:off x="379353" y="93553"/>
            <a:ext cx="8496944" cy="864096"/>
          </a:xfrm>
          <a:solidFill>
            <a:srgbClr val="FFFF00">
              <a:alpha val="50196"/>
            </a:srgbClr>
          </a:solidFill>
        </p:spPr>
        <p:txBody>
          <a:bodyPr>
            <a:noAutofit/>
          </a:bodyPr>
          <a:lstStyle/>
          <a:p>
            <a:pPr algn="ctr"/>
            <a:r>
              <a:rPr lang="en-US" altLang="ko-KR" sz="4000" b="1" dirty="0">
                <a:solidFill>
                  <a:srgbClr val="FF0000"/>
                </a:solidFill>
                <a:latin typeface="Headline R" panose="02030504000101010101" pitchFamily="18" charset="-127"/>
                <a:ea typeface="Headline R" panose="02030504000101010101" pitchFamily="18" charset="-127"/>
              </a:rPr>
              <a:t>KELAS ONLINE SAM KL</a:t>
            </a:r>
            <a:endParaRPr lang="ko-KR" altLang="en-US" sz="4000" b="1" dirty="0">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171440" y="987574"/>
            <a:ext cx="6912768" cy="792089"/>
          </a:xfrm>
          <a:prstGeom prst="rect">
            <a:avLst/>
          </a:prstGeom>
          <a:solidFill>
            <a:srgbClr val="7030A0">
              <a:alpha val="50196"/>
            </a:srgbClr>
          </a:solidFill>
        </p:spPr>
        <p:txBody>
          <a:bodyPr vert="horz" lIns="91440" tIns="45720" rIns="91440" bIns="4572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srgbClr val="FFFF00"/>
                </a:solidFill>
                <a:latin typeface="Calibri"/>
                <a:ea typeface="맑은 고딕" panose="020B0503020000020004" pitchFamily="34" charset="-127"/>
              </a:rPr>
              <a:t>OKTOBER, 2020</a:t>
            </a:r>
          </a:p>
          <a:p>
            <a:pPr defTabSz="685800"/>
            <a:r>
              <a:rPr lang="en-US" altLang="ko-KR" sz="3600" b="1" dirty="0" err="1">
                <a:solidFill>
                  <a:srgbClr val="FFFF00"/>
                </a:solidFill>
                <a:latin typeface="Calibri"/>
                <a:ea typeface="맑은 고딕" panose="020B0503020000020004" pitchFamily="34" charset="-127"/>
              </a:rPr>
              <a:t>Setiap</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Isnin</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Selasa</a:t>
            </a:r>
            <a:r>
              <a:rPr lang="en-US" altLang="ko-KR" sz="3600" b="1" dirty="0">
                <a:solidFill>
                  <a:srgbClr val="FFFF00"/>
                </a:solidFill>
                <a:latin typeface="Calibri"/>
                <a:ea typeface="맑은 고딕" panose="020B0503020000020004" pitchFamily="34" charset="-127"/>
              </a:rPr>
              <a:t> dan </a:t>
            </a:r>
            <a:r>
              <a:rPr lang="en-US" altLang="ko-KR" sz="3600" b="1" dirty="0" err="1">
                <a:solidFill>
                  <a:srgbClr val="FFFF00"/>
                </a:solidFill>
                <a:latin typeface="Calibri"/>
                <a:ea typeface="맑은 고딕" panose="020B0503020000020004" pitchFamily="34" charset="-127"/>
              </a:rPr>
              <a:t>Khamis</a:t>
            </a:r>
            <a:r>
              <a:rPr lang="en-US" altLang="ko-KR" sz="3600" b="1" dirty="0">
                <a:solidFill>
                  <a:srgbClr val="FFFF00"/>
                </a:solidFill>
                <a:latin typeface="Calibri"/>
                <a:ea typeface="맑은 고딕" panose="020B0503020000020004" pitchFamily="34" charset="-127"/>
              </a:rPr>
              <a:t> / 8pm</a:t>
            </a:r>
            <a:endParaRPr lang="ko-KR" altLang="en-US" sz="3600" b="1" dirty="0">
              <a:solidFill>
                <a:srgbClr val="FFFF00"/>
              </a:solidFill>
              <a:latin typeface="Calibri"/>
              <a:ea typeface="맑은 고딕" panose="020B0503020000020004" pitchFamily="34" charset="-127"/>
            </a:endParaRPr>
          </a:p>
        </p:txBody>
      </p:sp>
      <p:sp>
        <p:nvSpPr>
          <p:cNvPr id="6" name="부제목 2"/>
          <p:cNvSpPr txBox="1">
            <a:spLocks/>
          </p:cNvSpPr>
          <p:nvPr/>
        </p:nvSpPr>
        <p:spPr>
          <a:xfrm>
            <a:off x="379353" y="3003798"/>
            <a:ext cx="8496944" cy="2088232"/>
          </a:xfrm>
          <a:prstGeom prst="rect">
            <a:avLst/>
          </a:prstGeom>
          <a:solidFill>
            <a:srgbClr val="00B0F0">
              <a:alpha val="50196"/>
            </a:srgbClr>
          </a:solidFill>
        </p:spPr>
        <p:txBody>
          <a:bodyPr vert="horz" lIns="91440" tIns="45720" rIns="91440" bIns="4572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prstClr val="black"/>
                </a:solidFill>
                <a:latin typeface="Calibri"/>
                <a:ea typeface="맑은 고딕" panose="020B0503020000020004" pitchFamily="34" charset="-127"/>
              </a:rPr>
              <a:t>MATA KULIAH</a:t>
            </a:r>
          </a:p>
          <a:p>
            <a:pPr defTabSz="685800"/>
            <a:r>
              <a:rPr lang="en-US" altLang="ko-KR" sz="5200" b="1" dirty="0" err="1">
                <a:solidFill>
                  <a:prstClr val="white"/>
                </a:solidFill>
                <a:latin typeface="Calibri"/>
                <a:ea typeface="맑은 고딕" panose="020B0503020000020004" pitchFamily="34" charset="-127"/>
              </a:rPr>
              <a:t>Pengantar</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Perjanjian</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Baru</a:t>
            </a:r>
            <a:r>
              <a:rPr lang="en-US" altLang="ko-KR" sz="5200" b="1" dirty="0">
                <a:solidFill>
                  <a:prstClr val="white"/>
                </a:solidFill>
                <a:latin typeface="Calibri"/>
                <a:ea typeface="맑은 고딕" panose="020B0503020000020004" pitchFamily="34" charset="-127"/>
              </a:rPr>
              <a:t> II</a:t>
            </a:r>
          </a:p>
          <a:p>
            <a:pPr defTabSz="685800"/>
            <a:r>
              <a:rPr lang="en-US" altLang="ko-KR" sz="3300" b="1" dirty="0">
                <a:solidFill>
                  <a:prstClr val="white"/>
                </a:solidFill>
                <a:latin typeface="Calibri"/>
                <a:ea typeface="맑은 고딕" panose="020B0503020000020004" pitchFamily="34" charset="-127"/>
              </a:rPr>
              <a:t>(Teologi Alkitabiah </a:t>
            </a:r>
            <a:r>
              <a:rPr lang="en-US" altLang="ko-KR" sz="3300" b="1" dirty="0" err="1">
                <a:solidFill>
                  <a:prstClr val="white"/>
                </a:solidFill>
                <a:latin typeface="Calibri"/>
                <a:ea typeface="맑은 고딕" panose="020B0503020000020004" pitchFamily="34" charset="-127"/>
              </a:rPr>
              <a:t>Perjanjian</a:t>
            </a:r>
            <a:r>
              <a:rPr lang="en-US" altLang="ko-KR" sz="3300" b="1" dirty="0">
                <a:solidFill>
                  <a:prstClr val="white"/>
                </a:solidFill>
                <a:latin typeface="Calibri"/>
                <a:ea typeface="맑은 고딕" panose="020B0503020000020004" pitchFamily="34" charset="-127"/>
              </a:rPr>
              <a:t> </a:t>
            </a:r>
            <a:r>
              <a:rPr lang="en-US" altLang="ko-KR" sz="3300" b="1" dirty="0" err="1">
                <a:solidFill>
                  <a:prstClr val="white"/>
                </a:solidFill>
                <a:latin typeface="Calibri"/>
                <a:ea typeface="맑은 고딕" panose="020B0503020000020004" pitchFamily="34" charset="-127"/>
              </a:rPr>
              <a:t>Baru</a:t>
            </a:r>
            <a:r>
              <a:rPr lang="en-US" altLang="ko-KR" sz="3300" b="1" dirty="0">
                <a:solidFill>
                  <a:prstClr val="white"/>
                </a:solidFill>
                <a:latin typeface="Calibri"/>
                <a:ea typeface="맑은 고딕" panose="020B0503020000020004" pitchFamily="34" charset="-127"/>
              </a:rPr>
              <a:t>)</a:t>
            </a:r>
          </a:p>
          <a:p>
            <a:pPr defTabSz="685800"/>
            <a:r>
              <a:rPr lang="en-US" altLang="ko-KR" sz="3600" b="1" dirty="0" err="1">
                <a:solidFill>
                  <a:srgbClr val="7030A0"/>
                </a:solidFill>
                <a:latin typeface="Calibri"/>
                <a:ea typeface="맑은 고딕" panose="020B0503020000020004" pitchFamily="34" charset="-127"/>
              </a:rPr>
              <a:t>Penyarah</a:t>
            </a:r>
            <a:r>
              <a:rPr lang="en-US" altLang="ko-KR" sz="3600" b="1" dirty="0">
                <a:solidFill>
                  <a:srgbClr val="7030A0"/>
                </a:solidFill>
                <a:latin typeface="Calibri"/>
                <a:ea typeface="맑은 고딕" panose="020B0503020000020004" pitchFamily="34" charset="-127"/>
              </a:rPr>
              <a:t> : Rev. William Yang</a:t>
            </a:r>
          </a:p>
        </p:txBody>
      </p:sp>
    </p:spTree>
    <p:extLst>
      <p:ext uri="{BB962C8B-B14F-4D97-AF65-F5344CB8AC3E}">
        <p14:creationId xmlns:p14="http://schemas.microsoft.com/office/powerpoint/2010/main" val="10046059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sz="4400" b="1" dirty="0" err="1">
                <a:solidFill>
                  <a:srgbClr val="FFC000"/>
                </a:solidFill>
              </a:rPr>
              <a:t>Aplikasi</a:t>
            </a:r>
            <a:r>
              <a:rPr lang="en-US" sz="4400" b="1" dirty="0">
                <a:solidFill>
                  <a:srgbClr val="FFC000"/>
                </a:solidFill>
              </a:rPr>
              <a:t> </a:t>
            </a:r>
            <a:r>
              <a:rPr lang="en-US" sz="4400" b="1" dirty="0" err="1">
                <a:solidFill>
                  <a:srgbClr val="FFC000"/>
                </a:solidFill>
              </a:rPr>
              <a:t>Firman</a:t>
            </a:r>
            <a:r>
              <a:rPr lang="en-US" sz="4400" b="1" dirty="0">
                <a:solidFill>
                  <a:srgbClr val="FFC000"/>
                </a:solidFill>
              </a:rPr>
              <a:t> </a:t>
            </a:r>
            <a:r>
              <a:rPr lang="en-US" b="1" dirty="0" smtClean="0">
                <a:solidFill>
                  <a:srgbClr val="FF0000"/>
                </a:solidFill>
                <a:latin typeface="+mn-lt"/>
              </a:rPr>
              <a:t>2 </a:t>
            </a:r>
            <a:r>
              <a:rPr lang="en-US" b="1" dirty="0" err="1" smtClean="0">
                <a:solidFill>
                  <a:srgbClr val="FF0000"/>
                </a:solidFill>
                <a:latin typeface="+mn-lt"/>
              </a:rPr>
              <a:t>Timotius</a:t>
            </a:r>
            <a:r>
              <a:rPr lang="en-US" b="1" dirty="0" smtClean="0">
                <a:solidFill>
                  <a:srgbClr val="FF0000"/>
                </a:solidFill>
                <a:latin typeface="+mn-lt"/>
              </a:rPr>
              <a:t> 3:16-17</a:t>
            </a:r>
            <a:endParaRPr lang="en-US" b="1" dirty="0">
              <a:solidFill>
                <a:srgbClr val="FF0000"/>
              </a:solidFill>
              <a:latin typeface="+mn-lt"/>
            </a:endParaRPr>
          </a:p>
        </p:txBody>
      </p:sp>
      <p:sp>
        <p:nvSpPr>
          <p:cNvPr id="4" name="제목 1"/>
          <p:cNvSpPr txBox="1">
            <a:spLocks/>
          </p:cNvSpPr>
          <p:nvPr/>
        </p:nvSpPr>
        <p:spPr bwMode="auto">
          <a:xfrm>
            <a:off x="179513" y="1347615"/>
            <a:ext cx="8784976" cy="367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algn="l" defTabSz="914378"/>
            <a:r>
              <a:rPr lang="en-US" sz="4000" b="1" dirty="0">
                <a:solidFill>
                  <a:srgbClr val="FFFF00"/>
                </a:solidFill>
                <a:latin typeface="Calibri"/>
              </a:rPr>
              <a:t>3:16 Semua yang </a:t>
            </a:r>
            <a:r>
              <a:rPr lang="en-US" sz="4000" b="1" dirty="0" err="1">
                <a:solidFill>
                  <a:srgbClr val="FFFF00"/>
                </a:solidFill>
                <a:latin typeface="Calibri"/>
              </a:rPr>
              <a:t>tertulis</a:t>
            </a:r>
            <a:r>
              <a:rPr lang="en-US" sz="4000" b="1" dirty="0">
                <a:solidFill>
                  <a:srgbClr val="FFFF00"/>
                </a:solidFill>
                <a:latin typeface="Calibri"/>
              </a:rPr>
              <a:t> di dalam Alkitab </a:t>
            </a:r>
            <a:r>
              <a:rPr lang="en-US" sz="4000" b="1" dirty="0" err="1">
                <a:solidFill>
                  <a:srgbClr val="FFFF00"/>
                </a:solidFill>
                <a:latin typeface="Calibri"/>
              </a:rPr>
              <a:t>diilhami</a:t>
            </a:r>
            <a:r>
              <a:rPr lang="en-US" sz="4000" b="1" dirty="0">
                <a:solidFill>
                  <a:srgbClr val="FFFF00"/>
                </a:solidFill>
                <a:latin typeface="Calibri"/>
              </a:rPr>
              <a:t> oleh Allah dan berguna untuk </a:t>
            </a:r>
            <a:r>
              <a:rPr lang="en-US" sz="4000" b="1" dirty="0" err="1">
                <a:solidFill>
                  <a:srgbClr val="FFFF00"/>
                </a:solidFill>
                <a:latin typeface="Calibri"/>
              </a:rPr>
              <a:t>mengajar</a:t>
            </a:r>
            <a:r>
              <a:rPr lang="en-US" sz="4000" b="1" dirty="0">
                <a:solidFill>
                  <a:srgbClr val="FFFF00"/>
                </a:solidFill>
                <a:latin typeface="Calibri"/>
              </a:rPr>
              <a:t> apa yang benar, untuk </a:t>
            </a:r>
            <a:r>
              <a:rPr lang="en-US" sz="4000" b="1" dirty="0" err="1">
                <a:solidFill>
                  <a:srgbClr val="FFFF00"/>
                </a:solidFill>
                <a:latin typeface="Calibri"/>
              </a:rPr>
              <a:t>menegur</a:t>
            </a:r>
            <a:r>
              <a:rPr lang="en-US" sz="4000" b="1" dirty="0">
                <a:solidFill>
                  <a:srgbClr val="FFFF00"/>
                </a:solidFill>
                <a:latin typeface="Calibri"/>
              </a:rPr>
              <a:t> dan </a:t>
            </a:r>
            <a:r>
              <a:rPr lang="en-US" sz="4000" b="1" dirty="0" err="1">
                <a:solidFill>
                  <a:srgbClr val="FFFF00"/>
                </a:solidFill>
                <a:latin typeface="Calibri"/>
              </a:rPr>
              <a:t>membetulkan</a:t>
            </a:r>
            <a:r>
              <a:rPr lang="en-US" sz="4000" b="1" dirty="0">
                <a:solidFill>
                  <a:srgbClr val="FFFF00"/>
                </a:solidFill>
                <a:latin typeface="Calibri"/>
              </a:rPr>
              <a:t> apa yang </a:t>
            </a:r>
            <a:r>
              <a:rPr lang="en-US" sz="4000" b="1" dirty="0" err="1">
                <a:solidFill>
                  <a:srgbClr val="FFFF00"/>
                </a:solidFill>
                <a:latin typeface="Calibri"/>
              </a:rPr>
              <a:t>salah</a:t>
            </a:r>
            <a:r>
              <a:rPr lang="en-US" sz="4000" b="1" dirty="0">
                <a:solidFill>
                  <a:srgbClr val="FFFF00"/>
                </a:solidFill>
                <a:latin typeface="Calibri"/>
              </a:rPr>
              <a:t>, dan untuk </a:t>
            </a:r>
            <a:r>
              <a:rPr lang="en-US" sz="4000" b="1" dirty="0" err="1">
                <a:solidFill>
                  <a:srgbClr val="FFFF00"/>
                </a:solidFill>
                <a:latin typeface="Calibri"/>
              </a:rPr>
              <a:t>mengajar</a:t>
            </a:r>
            <a:r>
              <a:rPr lang="en-US" sz="4000" b="1" dirty="0">
                <a:solidFill>
                  <a:srgbClr val="FFFF00"/>
                </a:solidFill>
                <a:latin typeface="Calibri"/>
              </a:rPr>
              <a:t> orang </a:t>
            </a:r>
            <a:r>
              <a:rPr lang="en-US" sz="4000" b="1" dirty="0" err="1">
                <a:solidFill>
                  <a:srgbClr val="FFFF00"/>
                </a:solidFill>
                <a:latin typeface="Calibri"/>
              </a:rPr>
              <a:t>supaya</a:t>
            </a:r>
            <a:r>
              <a:rPr lang="en-US" sz="4000" b="1" dirty="0">
                <a:solidFill>
                  <a:srgbClr val="FFFF00"/>
                </a:solidFill>
                <a:latin typeface="Calibri"/>
              </a:rPr>
              <a:t> hidup </a:t>
            </a:r>
            <a:r>
              <a:rPr lang="en-US" sz="4000" b="1" dirty="0" err="1">
                <a:solidFill>
                  <a:srgbClr val="FFFF00"/>
                </a:solidFill>
                <a:latin typeface="Calibri"/>
              </a:rPr>
              <a:t>menurut</a:t>
            </a:r>
            <a:r>
              <a:rPr lang="en-US" sz="4000" b="1" dirty="0">
                <a:solidFill>
                  <a:srgbClr val="FFFF00"/>
                </a:solidFill>
                <a:latin typeface="Calibri"/>
              </a:rPr>
              <a:t> </a:t>
            </a:r>
            <a:r>
              <a:rPr lang="en-US" sz="4000" b="1" dirty="0" err="1">
                <a:solidFill>
                  <a:srgbClr val="FFFF00"/>
                </a:solidFill>
                <a:latin typeface="Calibri"/>
              </a:rPr>
              <a:t>kehendak</a:t>
            </a:r>
            <a:r>
              <a:rPr lang="en-US" sz="4000" b="1" dirty="0">
                <a:solidFill>
                  <a:srgbClr val="FFFF00"/>
                </a:solidFill>
                <a:latin typeface="Calibri"/>
              </a:rPr>
              <a:t> Allah. </a:t>
            </a:r>
            <a:endParaRPr lang="en-US" sz="4800" b="1" dirty="0">
              <a:solidFill>
                <a:srgbClr val="FFFF00"/>
              </a:solidFill>
              <a:latin typeface="Calibri"/>
            </a:endParaRPr>
          </a:p>
        </p:txBody>
      </p:sp>
    </p:spTree>
    <p:extLst>
      <p:ext uri="{BB962C8B-B14F-4D97-AF65-F5344CB8AC3E}">
        <p14:creationId xmlns:p14="http://schemas.microsoft.com/office/powerpoint/2010/main" val="38794429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dirty="0">
                <a:solidFill>
                  <a:srgbClr val="FFFF00"/>
                </a:solidFill>
              </a:rPr>
              <a:t>3:17 Dengan Alkitab, orang yang </a:t>
            </a:r>
            <a:r>
              <a:rPr lang="en-US" sz="4000" b="1" dirty="0" err="1">
                <a:solidFill>
                  <a:srgbClr val="FFFF00"/>
                </a:solidFill>
              </a:rPr>
              <a:t>mengabdikan</a:t>
            </a:r>
            <a:r>
              <a:rPr lang="en-US" sz="4000" b="1" dirty="0">
                <a:solidFill>
                  <a:srgbClr val="FFFF00"/>
                </a:solidFill>
              </a:rPr>
              <a:t> diri kepada Allah dapat </a:t>
            </a:r>
            <a:r>
              <a:rPr lang="en-US" sz="4000" b="1" dirty="0" err="1">
                <a:solidFill>
                  <a:srgbClr val="FFFF00"/>
                </a:solidFill>
              </a:rPr>
              <a:t>dilengkapi</a:t>
            </a:r>
            <a:r>
              <a:rPr lang="en-US" sz="4000" b="1" dirty="0">
                <a:solidFill>
                  <a:srgbClr val="FFFF00"/>
                </a:solidFill>
              </a:rPr>
              <a:t> dengan </a:t>
            </a:r>
            <a:r>
              <a:rPr lang="en-US" sz="4000" b="1" dirty="0" err="1">
                <a:solidFill>
                  <a:srgbClr val="FFFF00"/>
                </a:solidFill>
              </a:rPr>
              <a:t>sempurna</a:t>
            </a:r>
            <a:r>
              <a:rPr lang="en-US" sz="4000" b="1" dirty="0">
                <a:solidFill>
                  <a:srgbClr val="FFFF00"/>
                </a:solidFill>
              </a:rPr>
              <a:t> untuk melakukan segala </a:t>
            </a:r>
            <a:r>
              <a:rPr lang="en-US" sz="4000" b="1" dirty="0" err="1">
                <a:solidFill>
                  <a:srgbClr val="FFFF00"/>
                </a:solidFill>
              </a:rPr>
              <a:t>macam</a:t>
            </a:r>
            <a:r>
              <a:rPr lang="en-US" sz="4000" b="1" dirty="0">
                <a:solidFill>
                  <a:srgbClr val="FFFF00"/>
                </a:solidFill>
              </a:rPr>
              <a:t> </a:t>
            </a:r>
            <a:r>
              <a:rPr lang="en-US" sz="4000" b="1" dirty="0" err="1">
                <a:solidFill>
                  <a:srgbClr val="FFFF00"/>
                </a:solidFill>
              </a:rPr>
              <a:t>pekerjaan</a:t>
            </a:r>
            <a:r>
              <a:rPr lang="en-US" sz="4000" b="1" dirty="0">
                <a:solidFill>
                  <a:srgbClr val="FFFF00"/>
                </a:solidFill>
              </a:rPr>
              <a:t> yang baik.</a:t>
            </a:r>
            <a:endParaRPr lang="en-US" sz="4800" b="1" dirty="0">
              <a:solidFill>
                <a:srgbClr val="FFFF00"/>
              </a:solidFill>
            </a:endParaRPr>
          </a:p>
        </p:txBody>
      </p:sp>
    </p:spTree>
    <p:extLst>
      <p:ext uri="{BB962C8B-B14F-4D97-AF65-F5344CB8AC3E}">
        <p14:creationId xmlns:p14="http://schemas.microsoft.com/office/powerpoint/2010/main" val="31273217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smtClean="0">
                <a:solidFill>
                  <a:srgbClr val="FFC000"/>
                </a:solidFill>
              </a:rPr>
              <a:t>Firman </a:t>
            </a:r>
            <a:r>
              <a:rPr lang="en-US" sz="4000" b="1" dirty="0">
                <a:solidFill>
                  <a:srgbClr val="FFC000"/>
                </a:solidFill>
              </a:rPr>
              <a:t>Tuhan berguna </a:t>
            </a:r>
            <a:r>
              <a:rPr lang="en-US" sz="4000" b="1" dirty="0" err="1">
                <a:solidFill>
                  <a:srgbClr val="FFC000"/>
                </a:solidFill>
              </a:rPr>
              <a:t>buat</a:t>
            </a:r>
            <a:r>
              <a:rPr lang="en-US" sz="4000" b="1" dirty="0">
                <a:solidFill>
                  <a:srgbClr val="FFC000"/>
                </a:solidFill>
              </a:rPr>
              <a:t> selama-</a:t>
            </a:r>
            <a:r>
              <a:rPr lang="en-US" sz="4000" b="1" dirty="0" err="1">
                <a:solidFill>
                  <a:srgbClr val="FFC000"/>
                </a:solidFill>
              </a:rPr>
              <a:t>lamanya</a:t>
            </a:r>
            <a:r>
              <a:rPr lang="en-US" sz="4000" b="1" dirty="0">
                <a:solidFill>
                  <a:srgbClr val="FFC000"/>
                </a:solidFill>
              </a:rPr>
              <a:t>.</a:t>
            </a:r>
            <a:br>
              <a:rPr lang="en-US" sz="4000" b="1" dirty="0">
                <a:solidFill>
                  <a:srgbClr val="FFC000"/>
                </a:solidFill>
              </a:rPr>
            </a:br>
            <a:r>
              <a:rPr lang="en-US" sz="4000" b="1" dirty="0">
                <a:solidFill>
                  <a:srgbClr val="FFC000"/>
                </a:solidFill>
              </a:rPr>
              <a:t>Tetapi Alkitab kelihatan </a:t>
            </a:r>
            <a:r>
              <a:rPr lang="en-US" sz="4000" b="1" dirty="0" err="1">
                <a:solidFill>
                  <a:srgbClr val="FFC000"/>
                </a:solidFill>
              </a:rPr>
              <a:t>mengandungi</a:t>
            </a:r>
            <a:r>
              <a:rPr lang="en-US" sz="4000" b="1" dirty="0">
                <a:solidFill>
                  <a:srgbClr val="FFC000"/>
                </a:solidFill>
              </a:rPr>
              <a:t> </a:t>
            </a:r>
            <a:r>
              <a:rPr lang="en-US" sz="4000" b="1" dirty="0" err="1">
                <a:solidFill>
                  <a:srgbClr val="FFC000"/>
                </a:solidFill>
              </a:rPr>
              <a:t>firman</a:t>
            </a:r>
            <a:r>
              <a:rPr lang="en-US" sz="4000" b="1" dirty="0">
                <a:solidFill>
                  <a:srgbClr val="FFC000"/>
                </a:solidFill>
              </a:rPr>
              <a:t> yang tidak </a:t>
            </a:r>
            <a:r>
              <a:rPr lang="en-US" sz="4000" b="1" dirty="0" err="1">
                <a:solidFill>
                  <a:srgbClr val="FFC000"/>
                </a:solidFill>
              </a:rPr>
              <a:t>sesuai</a:t>
            </a:r>
            <a:r>
              <a:rPr lang="en-US" sz="4000" b="1" dirty="0">
                <a:solidFill>
                  <a:srgbClr val="FFC000"/>
                </a:solidFill>
              </a:rPr>
              <a:t> dengan kehidupan </a:t>
            </a:r>
            <a:r>
              <a:rPr lang="en-US" sz="4000" b="1" dirty="0" smtClean="0">
                <a:solidFill>
                  <a:srgbClr val="FFC000"/>
                </a:solidFill>
              </a:rPr>
              <a:t>pada </a:t>
            </a:r>
            <a:r>
              <a:rPr lang="en-US" sz="4000" b="1" dirty="0">
                <a:solidFill>
                  <a:srgbClr val="FFC000"/>
                </a:solidFill>
              </a:rPr>
              <a:t>masa sekarang.</a:t>
            </a:r>
          </a:p>
        </p:txBody>
      </p:sp>
    </p:spTree>
    <p:extLst>
      <p:ext uri="{BB962C8B-B14F-4D97-AF65-F5344CB8AC3E}">
        <p14:creationId xmlns:p14="http://schemas.microsoft.com/office/powerpoint/2010/main" val="17690741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fi-FI" sz="3600" b="1" dirty="0">
                <a:solidFill>
                  <a:srgbClr val="FFC000"/>
                </a:solidFill>
              </a:rPr>
              <a:t>Sesunghuhnya Firman Tuhan memang sesuai baik dengan keadaan lampau mahupun dengan keadaan masa sekarang dan keadaan pada masa akan datang, </a:t>
            </a:r>
            <a:r>
              <a:rPr lang="fi-FI" sz="3600" b="1" dirty="0" smtClean="0">
                <a:solidFill>
                  <a:srgbClr val="FFC000"/>
                </a:solidFill>
              </a:rPr>
              <a:t>kerana </a:t>
            </a:r>
            <a:r>
              <a:rPr lang="fi-FI" sz="3600" b="1" dirty="0">
                <a:solidFill>
                  <a:srgbClr val="FFC000"/>
                </a:solidFill>
              </a:rPr>
              <a:t>ia adalah firman yang diilhami Roh Kudus.</a:t>
            </a:r>
            <a:br>
              <a:rPr lang="fi-FI" sz="3600" b="1" dirty="0">
                <a:solidFill>
                  <a:srgbClr val="FFC000"/>
                </a:solidFill>
              </a:rPr>
            </a:br>
            <a:r>
              <a:rPr lang="fi-FI" sz="3600" b="1" dirty="0">
                <a:solidFill>
                  <a:srgbClr val="FFC000"/>
                </a:solidFill>
              </a:rPr>
              <a:t>Tuhan menjawab tentang masalah dan persoalan dalam keadaan yang terperinci.</a:t>
            </a:r>
            <a:endParaRPr lang="en-US" sz="3600" b="1" dirty="0">
              <a:solidFill>
                <a:srgbClr val="FFC000"/>
              </a:solidFill>
            </a:endParaRPr>
          </a:p>
        </p:txBody>
      </p:sp>
    </p:spTree>
    <p:extLst>
      <p:ext uri="{BB962C8B-B14F-4D97-AF65-F5344CB8AC3E}">
        <p14:creationId xmlns:p14="http://schemas.microsoft.com/office/powerpoint/2010/main" val="28704498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dirty="0">
                <a:solidFill>
                  <a:srgbClr val="FFC000"/>
                </a:solidFill>
              </a:rPr>
              <a:t>Oleh itu, kita perlu </a:t>
            </a:r>
            <a:r>
              <a:rPr lang="en-US" sz="4000" b="1" dirty="0" err="1">
                <a:solidFill>
                  <a:srgbClr val="FFC000"/>
                </a:solidFill>
              </a:rPr>
              <a:t>mencari</a:t>
            </a:r>
            <a:r>
              <a:rPr lang="en-US" sz="4000" b="1" dirty="0">
                <a:solidFill>
                  <a:srgbClr val="FFC000"/>
                </a:solidFill>
              </a:rPr>
              <a:t> </a:t>
            </a:r>
            <a:r>
              <a:rPr lang="en-US" sz="4000" b="1" dirty="0" err="1">
                <a:solidFill>
                  <a:srgbClr val="FFC000"/>
                </a:solidFill>
              </a:rPr>
              <a:t>unsur-unsur</a:t>
            </a:r>
            <a:r>
              <a:rPr lang="en-US" sz="4000" b="1" dirty="0">
                <a:solidFill>
                  <a:srgbClr val="FFC000"/>
                </a:solidFill>
              </a:rPr>
              <a:t> universal (</a:t>
            </a:r>
            <a:r>
              <a:rPr lang="en-US" sz="4000" b="1" dirty="0" err="1">
                <a:solidFill>
                  <a:srgbClr val="FFC000"/>
                </a:solidFill>
              </a:rPr>
              <a:t>menyeluruh</a:t>
            </a:r>
            <a:r>
              <a:rPr lang="en-US" sz="4000" b="1" dirty="0">
                <a:solidFill>
                  <a:srgbClr val="FFC000"/>
                </a:solidFill>
              </a:rPr>
              <a:t>) dalam </a:t>
            </a:r>
            <a:r>
              <a:rPr lang="en-US" sz="4000" b="1" dirty="0" err="1">
                <a:solidFill>
                  <a:srgbClr val="FFC000"/>
                </a:solidFill>
              </a:rPr>
              <a:t>teksnya</a:t>
            </a:r>
            <a:r>
              <a:rPr lang="en-US" sz="4000" b="1" dirty="0">
                <a:solidFill>
                  <a:srgbClr val="FFC000"/>
                </a:solidFill>
              </a:rPr>
              <a:t>.</a:t>
            </a:r>
            <a:br>
              <a:rPr lang="en-US" sz="4000" b="1" dirty="0">
                <a:solidFill>
                  <a:srgbClr val="FFC000"/>
                </a:solidFill>
              </a:rPr>
            </a:br>
            <a:r>
              <a:rPr lang="en-US" sz="4000" b="1" dirty="0" err="1">
                <a:solidFill>
                  <a:srgbClr val="FFC000"/>
                </a:solidFill>
              </a:rPr>
              <a:t>Kalau</a:t>
            </a:r>
            <a:r>
              <a:rPr lang="en-US" sz="4000" b="1" dirty="0">
                <a:solidFill>
                  <a:srgbClr val="FFC000"/>
                </a:solidFill>
              </a:rPr>
              <a:t> </a:t>
            </a:r>
            <a:r>
              <a:rPr lang="en-US" sz="4000" b="1" dirty="0" err="1">
                <a:solidFill>
                  <a:srgbClr val="FFC000"/>
                </a:solidFill>
              </a:rPr>
              <a:t>unsur</a:t>
            </a:r>
            <a:r>
              <a:rPr lang="en-US" sz="4000" b="1" dirty="0">
                <a:solidFill>
                  <a:srgbClr val="FFC000"/>
                </a:solidFill>
              </a:rPr>
              <a:t> universal dapat kita </a:t>
            </a:r>
            <a:r>
              <a:rPr lang="en-US" sz="4000" b="1" dirty="0" err="1">
                <a:solidFill>
                  <a:srgbClr val="FFC000"/>
                </a:solidFill>
              </a:rPr>
              <a:t>temui</a:t>
            </a:r>
            <a:r>
              <a:rPr lang="en-US" sz="4000" b="1" dirty="0">
                <a:solidFill>
                  <a:srgbClr val="FFC000"/>
                </a:solidFill>
              </a:rPr>
              <a:t> dalam </a:t>
            </a:r>
            <a:r>
              <a:rPr lang="en-US" sz="4000" b="1" dirty="0" err="1">
                <a:solidFill>
                  <a:srgbClr val="FFC000"/>
                </a:solidFill>
              </a:rPr>
              <a:t>ayatnya</a:t>
            </a:r>
            <a:r>
              <a:rPr lang="en-US" sz="4000" b="1" dirty="0">
                <a:solidFill>
                  <a:srgbClr val="FFC000"/>
                </a:solidFill>
              </a:rPr>
              <a:t>, maka kita </a:t>
            </a:r>
            <a:r>
              <a:rPr lang="en-US" sz="4000" b="1" dirty="0" err="1">
                <a:solidFill>
                  <a:srgbClr val="FFC000"/>
                </a:solidFill>
              </a:rPr>
              <a:t>boleh</a:t>
            </a:r>
            <a:r>
              <a:rPr lang="en-US" sz="4000" b="1" dirty="0">
                <a:solidFill>
                  <a:srgbClr val="FFC000"/>
                </a:solidFill>
              </a:rPr>
              <a:t> </a:t>
            </a:r>
            <a:r>
              <a:rPr lang="en-US" sz="4000" b="1" dirty="0" err="1">
                <a:solidFill>
                  <a:srgbClr val="FFC000"/>
                </a:solidFill>
              </a:rPr>
              <a:t>menerapkan</a:t>
            </a:r>
            <a:r>
              <a:rPr lang="en-US" sz="4000" b="1" dirty="0">
                <a:solidFill>
                  <a:srgbClr val="FFC000"/>
                </a:solidFill>
              </a:rPr>
              <a:t> </a:t>
            </a:r>
            <a:r>
              <a:rPr lang="en-US" sz="4000" b="1" dirty="0" err="1">
                <a:solidFill>
                  <a:srgbClr val="FFC000"/>
                </a:solidFill>
              </a:rPr>
              <a:t>unsur-unsur</a:t>
            </a:r>
            <a:r>
              <a:rPr lang="en-US" sz="4000" b="1" dirty="0">
                <a:solidFill>
                  <a:srgbClr val="FFC000"/>
                </a:solidFill>
              </a:rPr>
              <a:t> tersebut dalam </a:t>
            </a:r>
            <a:r>
              <a:rPr lang="en-US" sz="4000" b="1" dirty="0" err="1" smtClean="0">
                <a:solidFill>
                  <a:srgbClr val="FFC000"/>
                </a:solidFill>
              </a:rPr>
              <a:t>keadaan</a:t>
            </a:r>
            <a:r>
              <a:rPr lang="en-US" sz="4000" b="1" dirty="0" smtClean="0">
                <a:solidFill>
                  <a:srgbClr val="FFC000"/>
                </a:solidFill>
              </a:rPr>
              <a:t> </a:t>
            </a:r>
            <a:r>
              <a:rPr lang="en-US" sz="4000" b="1" dirty="0">
                <a:solidFill>
                  <a:srgbClr val="FFC000"/>
                </a:solidFill>
              </a:rPr>
              <a:t>kita sekarang yang </a:t>
            </a:r>
            <a:r>
              <a:rPr lang="en-US" sz="4000" b="1" dirty="0" err="1">
                <a:solidFill>
                  <a:srgbClr val="FFC000"/>
                </a:solidFill>
              </a:rPr>
              <a:t>mungkin</a:t>
            </a:r>
            <a:r>
              <a:rPr lang="en-US" sz="4000" b="1" dirty="0">
                <a:solidFill>
                  <a:srgbClr val="FFC000"/>
                </a:solidFill>
              </a:rPr>
              <a:t> sama dengan </a:t>
            </a:r>
            <a:r>
              <a:rPr lang="en-US" sz="4000" b="1" dirty="0" err="1">
                <a:solidFill>
                  <a:srgbClr val="FFC000"/>
                </a:solidFill>
              </a:rPr>
              <a:t>keadaan</a:t>
            </a:r>
            <a:r>
              <a:rPr lang="en-US" sz="4000" b="1" dirty="0">
                <a:solidFill>
                  <a:srgbClr val="FFC000"/>
                </a:solidFill>
              </a:rPr>
              <a:t> yang </a:t>
            </a:r>
            <a:r>
              <a:rPr lang="en-US" sz="4000" b="1" dirty="0" err="1">
                <a:solidFill>
                  <a:srgbClr val="FFC000"/>
                </a:solidFill>
              </a:rPr>
              <a:t>sebelumnya</a:t>
            </a:r>
            <a:r>
              <a:rPr lang="en-US" sz="4000" b="1" dirty="0">
                <a:solidFill>
                  <a:srgbClr val="FFC000"/>
                </a:solidFill>
              </a:rPr>
              <a:t>.</a:t>
            </a:r>
          </a:p>
        </p:txBody>
      </p:sp>
    </p:spTree>
    <p:extLst>
      <p:ext uri="{BB962C8B-B14F-4D97-AF65-F5344CB8AC3E}">
        <p14:creationId xmlns:p14="http://schemas.microsoft.com/office/powerpoint/2010/main" val="26041001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cxnSp>
        <p:nvCxnSpPr>
          <p:cNvPr id="5" name="직선 연결선 4"/>
          <p:cNvCxnSpPr/>
          <p:nvPr/>
        </p:nvCxnSpPr>
        <p:spPr>
          <a:xfrm flipH="1">
            <a:off x="793143" y="411480"/>
            <a:ext cx="3768918" cy="417443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p:nvPr/>
        </p:nvCxnSpPr>
        <p:spPr>
          <a:xfrm>
            <a:off x="4514353" y="411480"/>
            <a:ext cx="3733138" cy="417443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801535" y="4586987"/>
            <a:ext cx="745434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a:off x="1246490" y="4052942"/>
            <a:ext cx="6551595" cy="21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1830832" y="3412092"/>
            <a:ext cx="5397038" cy="1690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a:off x="2553876" y="2655657"/>
            <a:ext cx="3995900" cy="104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직선 연결선 22"/>
          <p:cNvCxnSpPr/>
          <p:nvPr/>
        </p:nvCxnSpPr>
        <p:spPr>
          <a:xfrm flipV="1">
            <a:off x="3431033" y="1672119"/>
            <a:ext cx="2178658" cy="364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제목 1"/>
          <p:cNvSpPr txBox="1">
            <a:spLocks/>
          </p:cNvSpPr>
          <p:nvPr/>
        </p:nvSpPr>
        <p:spPr bwMode="auto">
          <a:xfrm>
            <a:off x="3996724" y="1114534"/>
            <a:ext cx="1110203" cy="469229"/>
          </a:xfrm>
          <a:prstGeom prst="rect">
            <a:avLst/>
          </a:prstGeom>
          <a:solidFill>
            <a:srgbClr val="FFFF00">
              <a:alpha val="5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defTabSz="685800" latinLnBrk="0">
              <a:defRPr/>
            </a:pPr>
            <a:r>
              <a:rPr lang="en-US" altLang="ko-KR" sz="1200" b="1" dirty="0" err="1">
                <a:solidFill>
                  <a:srgbClr val="FF0000"/>
                </a:solidFill>
                <a:latin typeface="Headline R" panose="02030504000101010101" pitchFamily="18" charset="-127"/>
                <a:ea typeface="Headline R" panose="02030504000101010101" pitchFamily="18" charset="-127"/>
              </a:rPr>
              <a:t>Hukum</a:t>
            </a:r>
            <a:r>
              <a:rPr lang="en-US" altLang="ko-KR" sz="1200" b="1" dirty="0">
                <a:solidFill>
                  <a:srgbClr val="FF0000"/>
                </a:solidFill>
                <a:latin typeface="Headline R" panose="02030504000101010101" pitchFamily="18" charset="-127"/>
                <a:ea typeface="Headline R" panose="02030504000101010101" pitchFamily="18" charset="-127"/>
              </a:rPr>
              <a:t> Terutama</a:t>
            </a:r>
            <a:endParaRPr lang="ko-KR" altLang="en-US" sz="1200" b="1" dirty="0">
              <a:solidFill>
                <a:srgbClr val="FF0000"/>
              </a:solidFill>
              <a:latin typeface="Headline R" panose="02030504000101010101" pitchFamily="18" charset="-127"/>
              <a:ea typeface="Headline R" panose="02030504000101010101" pitchFamily="18" charset="-127"/>
            </a:endParaRPr>
          </a:p>
        </p:txBody>
      </p:sp>
      <p:cxnSp>
        <p:nvCxnSpPr>
          <p:cNvPr id="27" name="직선 연결선 26"/>
          <p:cNvCxnSpPr/>
          <p:nvPr/>
        </p:nvCxnSpPr>
        <p:spPr>
          <a:xfrm flipH="1">
            <a:off x="2889607" y="2666144"/>
            <a:ext cx="743648" cy="191977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직선 연결선 30"/>
          <p:cNvCxnSpPr/>
          <p:nvPr/>
        </p:nvCxnSpPr>
        <p:spPr>
          <a:xfrm>
            <a:off x="5459734" y="2655657"/>
            <a:ext cx="766406" cy="193025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직선 연결선 32"/>
          <p:cNvCxnSpPr/>
          <p:nvPr/>
        </p:nvCxnSpPr>
        <p:spPr>
          <a:xfrm>
            <a:off x="6380922" y="3429000"/>
            <a:ext cx="653773" cy="115691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직선 연결선 35"/>
          <p:cNvCxnSpPr/>
          <p:nvPr/>
        </p:nvCxnSpPr>
        <p:spPr>
          <a:xfrm flipH="1">
            <a:off x="3765602" y="3429000"/>
            <a:ext cx="238959" cy="115126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직선 연결선 40"/>
          <p:cNvCxnSpPr/>
          <p:nvPr/>
        </p:nvCxnSpPr>
        <p:spPr>
          <a:xfrm>
            <a:off x="5132480" y="3449146"/>
            <a:ext cx="213854" cy="113112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직선 연결선 43"/>
          <p:cNvCxnSpPr/>
          <p:nvPr/>
        </p:nvCxnSpPr>
        <p:spPr>
          <a:xfrm flipH="1">
            <a:off x="2062380" y="3420546"/>
            <a:ext cx="680600" cy="115972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직선 연결선 45"/>
          <p:cNvCxnSpPr/>
          <p:nvPr/>
        </p:nvCxnSpPr>
        <p:spPr>
          <a:xfrm flipH="1">
            <a:off x="1532624" y="4052942"/>
            <a:ext cx="355253" cy="53297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직선 연결선 49"/>
          <p:cNvCxnSpPr/>
          <p:nvPr/>
        </p:nvCxnSpPr>
        <p:spPr>
          <a:xfrm flipH="1">
            <a:off x="2493002" y="4052836"/>
            <a:ext cx="234911" cy="53307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직선 연결선 51"/>
          <p:cNvCxnSpPr/>
          <p:nvPr/>
        </p:nvCxnSpPr>
        <p:spPr>
          <a:xfrm flipH="1">
            <a:off x="3369561" y="4059301"/>
            <a:ext cx="143063" cy="53440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직선 연결선 53"/>
          <p:cNvCxnSpPr/>
          <p:nvPr/>
        </p:nvCxnSpPr>
        <p:spPr>
          <a:xfrm flipH="1">
            <a:off x="4209598" y="4066335"/>
            <a:ext cx="65306" cy="52737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직선 연결선 60"/>
          <p:cNvCxnSpPr/>
          <p:nvPr/>
        </p:nvCxnSpPr>
        <p:spPr>
          <a:xfrm>
            <a:off x="4883614" y="4048918"/>
            <a:ext cx="55691" cy="53135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직선 연결선 62"/>
          <p:cNvCxnSpPr/>
          <p:nvPr/>
        </p:nvCxnSpPr>
        <p:spPr>
          <a:xfrm>
            <a:off x="5623898" y="4066334"/>
            <a:ext cx="105821" cy="51958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직선 연결선 64"/>
          <p:cNvCxnSpPr/>
          <p:nvPr/>
        </p:nvCxnSpPr>
        <p:spPr>
          <a:xfrm>
            <a:off x="6351490" y="4032125"/>
            <a:ext cx="255917" cy="54814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직선 연결선 67"/>
          <p:cNvCxnSpPr/>
          <p:nvPr/>
        </p:nvCxnSpPr>
        <p:spPr>
          <a:xfrm>
            <a:off x="7196330" y="4061598"/>
            <a:ext cx="348157" cy="53210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직선 연결선 69"/>
          <p:cNvCxnSpPr/>
          <p:nvPr/>
        </p:nvCxnSpPr>
        <p:spPr>
          <a:xfrm>
            <a:off x="4545031" y="1659056"/>
            <a:ext cx="17030" cy="292121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72" name="부제목 2"/>
          <p:cNvSpPr txBox="1">
            <a:spLocks/>
          </p:cNvSpPr>
          <p:nvPr/>
        </p:nvSpPr>
        <p:spPr>
          <a:xfrm>
            <a:off x="2958958" y="2257882"/>
            <a:ext cx="3159303" cy="336601"/>
          </a:xfrm>
          <a:prstGeom prst="rect">
            <a:avLst/>
          </a:prstGeom>
          <a:solidFill>
            <a:srgbClr val="92D050">
              <a:alpha val="50196"/>
            </a:srgbClr>
          </a:solidFill>
        </p:spPr>
        <p:txBody>
          <a:bodyPr vert="horz" lIns="68580" tIns="34290" rIns="68580" bIns="34290" rtlCol="0" anchor="ctr">
            <a:normAutofit/>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defTabSz="685800">
              <a:defRPr/>
            </a:pPr>
            <a:r>
              <a:rPr lang="en-US" altLang="ko-KR" sz="1500" b="1" dirty="0" err="1">
                <a:solidFill>
                  <a:srgbClr val="7030A0"/>
                </a:solidFill>
                <a:latin typeface="Calibri"/>
                <a:ea typeface="맑은 고딕" panose="020B0503020000020004" pitchFamily="34" charset="-127"/>
              </a:rPr>
              <a:t>Hukum-Hukum</a:t>
            </a:r>
            <a:r>
              <a:rPr lang="en-US" altLang="ko-KR" sz="1500" b="1" dirty="0">
                <a:solidFill>
                  <a:srgbClr val="7030A0"/>
                </a:solidFill>
                <a:latin typeface="Calibri"/>
                <a:ea typeface="맑은 고딕" panose="020B0503020000020004" pitchFamily="34" charset="-127"/>
              </a:rPr>
              <a:t>                  </a:t>
            </a:r>
            <a:r>
              <a:rPr lang="en-US" altLang="ko-KR" sz="1500" b="1" dirty="0" err="1">
                <a:solidFill>
                  <a:srgbClr val="7030A0"/>
                </a:solidFill>
                <a:latin typeface="Calibri"/>
                <a:ea typeface="맑은 고딕" panose="020B0503020000020004" pitchFamily="34" charset="-127"/>
              </a:rPr>
              <a:t>Perterinci</a:t>
            </a:r>
            <a:endParaRPr lang="ko-KR" altLang="en-US" sz="1500" b="1" dirty="0">
              <a:solidFill>
                <a:srgbClr val="7030A0"/>
              </a:solidFill>
              <a:latin typeface="Calibri"/>
              <a:ea typeface="맑은 고딕" panose="020B0503020000020004" pitchFamily="34" charset="-127"/>
            </a:endParaRPr>
          </a:p>
        </p:txBody>
      </p:sp>
      <p:sp>
        <p:nvSpPr>
          <p:cNvPr id="2" name="직사각형 1"/>
          <p:cNvSpPr/>
          <p:nvPr/>
        </p:nvSpPr>
        <p:spPr>
          <a:xfrm>
            <a:off x="3542236" y="66231"/>
            <a:ext cx="2019180" cy="4908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altLang="ko-KR" sz="2100" b="1" dirty="0" err="1">
                <a:solidFill>
                  <a:prstClr val="white"/>
                </a:solidFill>
                <a:latin typeface="Calibri"/>
                <a:ea typeface="맑은 고딕" panose="020B0503020000020004" pitchFamily="34" charset="-127"/>
              </a:rPr>
              <a:t>Kehendak</a:t>
            </a:r>
            <a:r>
              <a:rPr lang="ko-KR" altLang="en-US" sz="2100" b="1" dirty="0">
                <a:solidFill>
                  <a:prstClr val="white"/>
                </a:solidFill>
                <a:latin typeface="Calibri"/>
                <a:ea typeface="맑은 고딕" panose="020B0503020000020004" pitchFamily="34" charset="-127"/>
              </a:rPr>
              <a:t> </a:t>
            </a:r>
            <a:r>
              <a:rPr lang="en-US" altLang="ko-KR" sz="2100" b="1" dirty="0">
                <a:solidFill>
                  <a:prstClr val="white"/>
                </a:solidFill>
                <a:latin typeface="Calibri"/>
                <a:ea typeface="맑은 고딕" panose="020B0503020000020004" pitchFamily="34" charset="-127"/>
              </a:rPr>
              <a:t>Tuhan</a:t>
            </a:r>
            <a:endParaRPr lang="en-US" sz="2100" b="1" dirty="0">
              <a:solidFill>
                <a:prstClr val="white"/>
              </a:solidFill>
              <a:latin typeface="Calibri"/>
            </a:endParaRPr>
          </a:p>
        </p:txBody>
      </p:sp>
      <p:cxnSp>
        <p:nvCxnSpPr>
          <p:cNvPr id="4" name="직선 화살표 연결선 3"/>
          <p:cNvCxnSpPr/>
          <p:nvPr/>
        </p:nvCxnSpPr>
        <p:spPr>
          <a:xfrm flipH="1">
            <a:off x="880712" y="887931"/>
            <a:ext cx="2661524" cy="2873141"/>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6" name="모서리가 둥근 직사각형 5"/>
          <p:cNvSpPr/>
          <p:nvPr/>
        </p:nvSpPr>
        <p:spPr>
          <a:xfrm rot="18734267">
            <a:off x="-293085" y="1756424"/>
            <a:ext cx="3791531" cy="71892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2700" b="1" dirty="0">
                <a:solidFill>
                  <a:srgbClr val="FF0000"/>
                </a:solidFill>
                <a:latin typeface="Calibri"/>
              </a:rPr>
              <a:t>Semakin </a:t>
            </a:r>
            <a:r>
              <a:rPr lang="en-US" sz="2700" b="1" dirty="0" err="1">
                <a:solidFill>
                  <a:srgbClr val="FF0000"/>
                </a:solidFill>
                <a:latin typeface="Calibri"/>
              </a:rPr>
              <a:t>Teliti</a:t>
            </a:r>
            <a:endParaRPr lang="en-US" sz="2700" b="1" dirty="0">
              <a:solidFill>
                <a:srgbClr val="FF0000"/>
              </a:solidFill>
              <a:latin typeface="Calibri"/>
            </a:endParaRPr>
          </a:p>
        </p:txBody>
      </p:sp>
      <p:sp>
        <p:nvSpPr>
          <p:cNvPr id="3" name="모서리가 둥근 직사각형 2"/>
          <p:cNvSpPr/>
          <p:nvPr/>
        </p:nvSpPr>
        <p:spPr>
          <a:xfrm>
            <a:off x="5623898" y="472036"/>
            <a:ext cx="3268581" cy="642499"/>
          </a:xfrm>
          <a:prstGeom prst="roundRect">
            <a:avLst/>
          </a:prstGeom>
          <a:solidFill>
            <a:srgbClr val="FF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3000" b="1" dirty="0">
                <a:solidFill>
                  <a:prstClr val="white"/>
                </a:solidFill>
                <a:latin typeface="Calibri"/>
              </a:rPr>
              <a:t>Umum / </a:t>
            </a:r>
            <a:r>
              <a:rPr lang="en-US" sz="2100" b="1" dirty="0">
                <a:solidFill>
                  <a:srgbClr val="002060"/>
                </a:solidFill>
                <a:latin typeface="Calibri"/>
              </a:rPr>
              <a:t>Markus 12:33</a:t>
            </a:r>
          </a:p>
        </p:txBody>
      </p:sp>
      <p:sp>
        <p:nvSpPr>
          <p:cNvPr id="30" name="모서리가 둥근 직사각형 29"/>
          <p:cNvSpPr/>
          <p:nvPr/>
        </p:nvSpPr>
        <p:spPr>
          <a:xfrm rot="2879740">
            <a:off x="7037424" y="3267064"/>
            <a:ext cx="2189329" cy="718925"/>
          </a:xfrm>
          <a:prstGeom prst="roundRect">
            <a:avLst/>
          </a:prstGeom>
          <a:solidFill>
            <a:srgbClr val="FFFF0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2700" b="1" dirty="0" err="1">
                <a:solidFill>
                  <a:srgbClr val="FF0000"/>
                </a:solidFill>
                <a:latin typeface="Calibri"/>
              </a:rPr>
              <a:t>Keperibadian</a:t>
            </a:r>
            <a:endParaRPr lang="en-US" sz="2700" b="1" dirty="0">
              <a:solidFill>
                <a:srgbClr val="FF0000"/>
              </a:solidFill>
              <a:latin typeface="Calibri"/>
            </a:endParaRPr>
          </a:p>
        </p:txBody>
      </p:sp>
      <p:sp>
        <p:nvSpPr>
          <p:cNvPr id="8" name="직사각형 7"/>
          <p:cNvSpPr/>
          <p:nvPr/>
        </p:nvSpPr>
        <p:spPr>
          <a:xfrm>
            <a:off x="62197" y="4680513"/>
            <a:ext cx="1785851" cy="38185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latinLnBrk="0"/>
            <a:r>
              <a:rPr lang="en-US" sz="2100" dirty="0" err="1">
                <a:solidFill>
                  <a:prstClr val="white"/>
                </a:solidFill>
                <a:latin typeface="Calibri"/>
              </a:rPr>
              <a:t>Setiap</a:t>
            </a:r>
            <a:r>
              <a:rPr lang="en-US" sz="2100" dirty="0">
                <a:solidFill>
                  <a:prstClr val="white"/>
                </a:solidFill>
                <a:latin typeface="Calibri"/>
              </a:rPr>
              <a:t> </a:t>
            </a:r>
            <a:r>
              <a:rPr lang="en-US" sz="2100" dirty="0" err="1">
                <a:solidFill>
                  <a:prstClr val="white"/>
                </a:solidFill>
                <a:latin typeface="Calibri"/>
              </a:rPr>
              <a:t>Peribadi</a:t>
            </a:r>
            <a:endParaRPr lang="en-US" sz="2100" dirty="0">
              <a:solidFill>
                <a:prstClr val="white"/>
              </a:solidFill>
              <a:latin typeface="Calibri"/>
            </a:endParaRPr>
          </a:p>
        </p:txBody>
      </p:sp>
      <p:sp>
        <p:nvSpPr>
          <p:cNvPr id="32" name="직사각형 31"/>
          <p:cNvSpPr/>
          <p:nvPr/>
        </p:nvSpPr>
        <p:spPr>
          <a:xfrm>
            <a:off x="1886200" y="4677098"/>
            <a:ext cx="1785851" cy="38185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latinLnBrk="0"/>
            <a:r>
              <a:rPr lang="en-US" sz="2100" dirty="0" err="1">
                <a:solidFill>
                  <a:prstClr val="white"/>
                </a:solidFill>
                <a:latin typeface="Calibri"/>
              </a:rPr>
              <a:t>Setiap</a:t>
            </a:r>
            <a:r>
              <a:rPr lang="en-US" sz="2100" dirty="0">
                <a:solidFill>
                  <a:prstClr val="white"/>
                </a:solidFill>
                <a:latin typeface="Calibri"/>
              </a:rPr>
              <a:t> </a:t>
            </a:r>
            <a:r>
              <a:rPr lang="en-US" sz="2100" dirty="0" err="1">
                <a:solidFill>
                  <a:prstClr val="white"/>
                </a:solidFill>
                <a:latin typeface="Calibri"/>
              </a:rPr>
              <a:t>Peribadi</a:t>
            </a:r>
            <a:endParaRPr lang="en-US" sz="2100" dirty="0">
              <a:solidFill>
                <a:prstClr val="white"/>
              </a:solidFill>
              <a:latin typeface="Calibri"/>
            </a:endParaRPr>
          </a:p>
        </p:txBody>
      </p:sp>
      <p:sp>
        <p:nvSpPr>
          <p:cNvPr id="34" name="직사각형 33"/>
          <p:cNvSpPr/>
          <p:nvPr/>
        </p:nvSpPr>
        <p:spPr>
          <a:xfrm>
            <a:off x="5505409" y="4666226"/>
            <a:ext cx="1785851" cy="38185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latinLnBrk="0"/>
            <a:r>
              <a:rPr lang="en-US" sz="2100" dirty="0" err="1">
                <a:solidFill>
                  <a:prstClr val="white"/>
                </a:solidFill>
                <a:latin typeface="Calibri"/>
              </a:rPr>
              <a:t>Setiap</a:t>
            </a:r>
            <a:r>
              <a:rPr lang="en-US" sz="2100" dirty="0">
                <a:solidFill>
                  <a:prstClr val="white"/>
                </a:solidFill>
                <a:latin typeface="Calibri"/>
              </a:rPr>
              <a:t> </a:t>
            </a:r>
            <a:r>
              <a:rPr lang="en-US" sz="2100" dirty="0" err="1">
                <a:solidFill>
                  <a:prstClr val="white"/>
                </a:solidFill>
                <a:latin typeface="Calibri"/>
              </a:rPr>
              <a:t>Peribadi</a:t>
            </a:r>
            <a:endParaRPr lang="en-US" sz="2100" dirty="0">
              <a:solidFill>
                <a:prstClr val="white"/>
              </a:solidFill>
              <a:latin typeface="Calibri"/>
            </a:endParaRPr>
          </a:p>
        </p:txBody>
      </p:sp>
      <p:sp>
        <p:nvSpPr>
          <p:cNvPr id="35" name="직사각형 34"/>
          <p:cNvSpPr/>
          <p:nvPr/>
        </p:nvSpPr>
        <p:spPr>
          <a:xfrm>
            <a:off x="7295948" y="4669825"/>
            <a:ext cx="1785851" cy="381852"/>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latinLnBrk="0"/>
            <a:r>
              <a:rPr lang="en-US" sz="2100" dirty="0" err="1">
                <a:solidFill>
                  <a:prstClr val="white"/>
                </a:solidFill>
                <a:latin typeface="Calibri"/>
              </a:rPr>
              <a:t>Setiap</a:t>
            </a:r>
            <a:r>
              <a:rPr lang="en-US" sz="2100" dirty="0">
                <a:solidFill>
                  <a:prstClr val="white"/>
                </a:solidFill>
                <a:latin typeface="Calibri"/>
              </a:rPr>
              <a:t> </a:t>
            </a:r>
            <a:r>
              <a:rPr lang="en-US" sz="2100" dirty="0" err="1">
                <a:solidFill>
                  <a:prstClr val="white"/>
                </a:solidFill>
                <a:latin typeface="Calibri"/>
              </a:rPr>
              <a:t>Peribadi</a:t>
            </a:r>
            <a:endParaRPr lang="en-US" sz="2100" dirty="0">
              <a:solidFill>
                <a:prstClr val="white"/>
              </a:solidFill>
              <a:latin typeface="Calibri"/>
            </a:endParaRPr>
          </a:p>
        </p:txBody>
      </p:sp>
      <p:sp>
        <p:nvSpPr>
          <p:cNvPr id="37" name="직사각형 36"/>
          <p:cNvSpPr/>
          <p:nvPr/>
        </p:nvSpPr>
        <p:spPr>
          <a:xfrm>
            <a:off x="3697298" y="4678208"/>
            <a:ext cx="1785851" cy="38185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latinLnBrk="0"/>
            <a:r>
              <a:rPr lang="en-US" sz="2100" dirty="0" err="1">
                <a:solidFill>
                  <a:prstClr val="white"/>
                </a:solidFill>
                <a:latin typeface="Calibri"/>
              </a:rPr>
              <a:t>Setiap</a:t>
            </a:r>
            <a:r>
              <a:rPr lang="en-US" sz="2100" dirty="0">
                <a:solidFill>
                  <a:prstClr val="white"/>
                </a:solidFill>
                <a:latin typeface="Calibri"/>
              </a:rPr>
              <a:t> </a:t>
            </a:r>
            <a:r>
              <a:rPr lang="en-US" sz="2100" dirty="0" err="1">
                <a:solidFill>
                  <a:prstClr val="white"/>
                </a:solidFill>
                <a:latin typeface="Calibri"/>
              </a:rPr>
              <a:t>Peribadi</a:t>
            </a:r>
            <a:endParaRPr lang="en-US" sz="2100" dirty="0">
              <a:solidFill>
                <a:prstClr val="white"/>
              </a:solidFill>
              <a:latin typeface="Calibri"/>
            </a:endParaRPr>
          </a:p>
        </p:txBody>
      </p:sp>
      <p:sp>
        <p:nvSpPr>
          <p:cNvPr id="9" name="타원 8"/>
          <p:cNvSpPr/>
          <p:nvPr/>
        </p:nvSpPr>
        <p:spPr>
          <a:xfrm>
            <a:off x="2313265" y="2808967"/>
            <a:ext cx="1056296" cy="460973"/>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latinLnBrk="0"/>
            <a:r>
              <a:rPr lang="en-US" sz="1500" b="1" dirty="0" err="1">
                <a:solidFill>
                  <a:prstClr val="white"/>
                </a:solidFill>
                <a:latin typeface="Calibri"/>
              </a:rPr>
              <a:t>Perkara</a:t>
            </a:r>
            <a:endParaRPr lang="en-US" sz="1500" b="1" dirty="0">
              <a:solidFill>
                <a:prstClr val="white"/>
              </a:solidFill>
              <a:latin typeface="Calibri"/>
            </a:endParaRPr>
          </a:p>
        </p:txBody>
      </p:sp>
      <p:sp>
        <p:nvSpPr>
          <p:cNvPr id="38" name="타원 37"/>
          <p:cNvSpPr/>
          <p:nvPr/>
        </p:nvSpPr>
        <p:spPr>
          <a:xfrm>
            <a:off x="3484270" y="2808967"/>
            <a:ext cx="1056296" cy="460973"/>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latinLnBrk="0"/>
            <a:r>
              <a:rPr lang="en-US" sz="1500" b="1" dirty="0" err="1">
                <a:solidFill>
                  <a:prstClr val="white"/>
                </a:solidFill>
                <a:latin typeface="Calibri"/>
              </a:rPr>
              <a:t>Perkara</a:t>
            </a:r>
            <a:endParaRPr lang="en-US" sz="1500" b="1" dirty="0">
              <a:solidFill>
                <a:prstClr val="white"/>
              </a:solidFill>
              <a:latin typeface="Calibri"/>
            </a:endParaRPr>
          </a:p>
        </p:txBody>
      </p:sp>
      <p:sp>
        <p:nvSpPr>
          <p:cNvPr id="39" name="타원 38"/>
          <p:cNvSpPr/>
          <p:nvPr/>
        </p:nvSpPr>
        <p:spPr>
          <a:xfrm>
            <a:off x="4557728" y="2805184"/>
            <a:ext cx="1056296" cy="46097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latinLnBrk="0"/>
            <a:r>
              <a:rPr lang="en-US" sz="1500" b="1" dirty="0" err="1">
                <a:solidFill>
                  <a:prstClr val="white"/>
                </a:solidFill>
                <a:latin typeface="Calibri"/>
              </a:rPr>
              <a:t>Perkara</a:t>
            </a:r>
            <a:endParaRPr lang="en-US" sz="1500" b="1" dirty="0">
              <a:solidFill>
                <a:prstClr val="white"/>
              </a:solidFill>
              <a:latin typeface="Calibri"/>
            </a:endParaRPr>
          </a:p>
        </p:txBody>
      </p:sp>
      <p:sp>
        <p:nvSpPr>
          <p:cNvPr id="40" name="타원 39"/>
          <p:cNvSpPr/>
          <p:nvPr/>
        </p:nvSpPr>
        <p:spPr>
          <a:xfrm>
            <a:off x="5675485" y="2805184"/>
            <a:ext cx="1056296" cy="460973"/>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latinLnBrk="0"/>
            <a:r>
              <a:rPr lang="en-US" sz="1500" b="1" dirty="0" err="1">
                <a:solidFill>
                  <a:prstClr val="white"/>
                </a:solidFill>
                <a:latin typeface="Calibri"/>
              </a:rPr>
              <a:t>Perkara</a:t>
            </a:r>
            <a:endParaRPr lang="en-US" sz="1500" b="1" dirty="0">
              <a:solidFill>
                <a:prstClr val="white"/>
              </a:solidFill>
              <a:latin typeface="Calibri"/>
            </a:endParaRPr>
          </a:p>
        </p:txBody>
      </p:sp>
    </p:spTree>
    <p:extLst>
      <p:ext uri="{BB962C8B-B14F-4D97-AF65-F5344CB8AC3E}">
        <p14:creationId xmlns:p14="http://schemas.microsoft.com/office/powerpoint/2010/main" val="34893323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rotWithShape="1">
          <a:blip r:embed="rId3"/>
          <a:srcRect l="19609" t="27191" r="39996" b="10758"/>
          <a:stretch/>
        </p:blipFill>
        <p:spPr>
          <a:xfrm>
            <a:off x="2915816" y="-20802"/>
            <a:ext cx="5976664" cy="5164302"/>
          </a:xfrm>
          <a:prstGeom prst="rect">
            <a:avLst/>
          </a:prstGeom>
        </p:spPr>
      </p:pic>
      <p:sp>
        <p:nvSpPr>
          <p:cNvPr id="7" name="모서리가 둥근 직사각형 6"/>
          <p:cNvSpPr/>
          <p:nvPr/>
        </p:nvSpPr>
        <p:spPr>
          <a:xfrm>
            <a:off x="35496" y="123478"/>
            <a:ext cx="2664296" cy="165618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Duccio</a:t>
            </a:r>
            <a:r>
              <a:rPr lang="en-US" dirty="0" smtClean="0">
                <a:solidFill>
                  <a:schemeClr val="tx1"/>
                </a:solidFill>
              </a:rPr>
              <a:t> di </a:t>
            </a:r>
            <a:r>
              <a:rPr lang="en-US" dirty="0" err="1" smtClean="0">
                <a:solidFill>
                  <a:schemeClr val="tx1"/>
                </a:solidFill>
              </a:rPr>
              <a:t>Buoninsegna</a:t>
            </a:r>
            <a:endParaRPr lang="en-US" dirty="0" smtClean="0">
              <a:solidFill>
                <a:schemeClr val="tx1"/>
              </a:solidFill>
            </a:endParaRPr>
          </a:p>
          <a:p>
            <a:pPr algn="ctr"/>
            <a:r>
              <a:rPr lang="en-US" dirty="0" smtClean="0">
                <a:solidFill>
                  <a:schemeClr val="tx1"/>
                </a:solidFill>
              </a:rPr>
              <a:t>(1278-1318)</a:t>
            </a:r>
          </a:p>
          <a:p>
            <a:pPr algn="ctr"/>
            <a:endParaRPr lang="en-US" dirty="0">
              <a:solidFill>
                <a:schemeClr val="tx1"/>
              </a:solidFill>
            </a:endParaRPr>
          </a:p>
          <a:p>
            <a:pPr algn="ctr"/>
            <a:r>
              <a:rPr lang="en-US" sz="2000" b="1" dirty="0" err="1" smtClean="0">
                <a:solidFill>
                  <a:schemeClr val="tx1"/>
                </a:solidFill>
              </a:rPr>
              <a:t>Perjamuan</a:t>
            </a:r>
            <a:r>
              <a:rPr lang="en-US" sz="2000" b="1" dirty="0" smtClean="0">
                <a:solidFill>
                  <a:schemeClr val="tx1"/>
                </a:solidFill>
              </a:rPr>
              <a:t> </a:t>
            </a:r>
            <a:r>
              <a:rPr lang="en-US" sz="2000" b="1" dirty="0" err="1" smtClean="0">
                <a:solidFill>
                  <a:schemeClr val="tx1"/>
                </a:solidFill>
              </a:rPr>
              <a:t>Terakhir</a:t>
            </a:r>
            <a:endParaRPr lang="en-US" sz="2000" b="1" dirty="0">
              <a:solidFill>
                <a:schemeClr val="tx1"/>
              </a:solidFill>
            </a:endParaRPr>
          </a:p>
        </p:txBody>
      </p:sp>
    </p:spTree>
    <p:extLst>
      <p:ext uri="{BB962C8B-B14F-4D97-AF65-F5344CB8AC3E}">
        <p14:creationId xmlns:p14="http://schemas.microsoft.com/office/powerpoint/2010/main" val="37345196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dirty="0" err="1">
                <a:solidFill>
                  <a:srgbClr val="FFFF00"/>
                </a:solidFill>
              </a:rPr>
              <a:t>Yohanes</a:t>
            </a:r>
            <a:r>
              <a:rPr lang="en-US" altLang="ko-KR" sz="3600" b="1" dirty="0">
                <a:solidFill>
                  <a:srgbClr val="FFFF00"/>
                </a:solidFill>
              </a:rPr>
              <a:t> adalah murid yang </a:t>
            </a:r>
            <a:r>
              <a:rPr lang="en-US" altLang="ko-KR" sz="3600" b="1" dirty="0" err="1">
                <a:solidFill>
                  <a:srgbClr val="FFFF00"/>
                </a:solidFill>
              </a:rPr>
              <a:t>dikasihi</a:t>
            </a:r>
            <a:r>
              <a:rPr lang="en-US" altLang="ko-KR" sz="3600" b="1" dirty="0">
                <a:solidFill>
                  <a:srgbClr val="FFFF00"/>
                </a:solidFill>
              </a:rPr>
              <a:t> Yesus dan dia </a:t>
            </a:r>
            <a:r>
              <a:rPr lang="en-US" altLang="ko-KR" sz="3600" b="1" dirty="0" smtClean="0">
                <a:solidFill>
                  <a:srgbClr val="FFFF00"/>
                </a:solidFill>
              </a:rPr>
              <a:t>(</a:t>
            </a:r>
            <a:r>
              <a:rPr lang="en-US" altLang="ko-KR" sz="3600" b="1" dirty="0" err="1" smtClean="0">
                <a:solidFill>
                  <a:srgbClr val="FFFF00"/>
                </a:solidFill>
              </a:rPr>
              <a:t>Yohanes</a:t>
            </a:r>
            <a:r>
              <a:rPr lang="en-US" altLang="ko-KR" sz="3600" b="1" dirty="0">
                <a:solidFill>
                  <a:srgbClr val="FFFF00"/>
                </a:solidFill>
              </a:rPr>
              <a:t>) duduk </a:t>
            </a:r>
            <a:r>
              <a:rPr lang="en-US" altLang="ko-KR" sz="3600" b="1" dirty="0" err="1">
                <a:solidFill>
                  <a:srgbClr val="FFFF00"/>
                </a:solidFill>
              </a:rPr>
              <a:t>bersandar</a:t>
            </a:r>
            <a:r>
              <a:rPr lang="en-US" altLang="ko-KR" sz="3600" b="1" dirty="0">
                <a:solidFill>
                  <a:srgbClr val="FFFF00"/>
                </a:solidFill>
              </a:rPr>
              <a:t> </a:t>
            </a:r>
            <a:r>
              <a:rPr lang="en-US" altLang="ko-KR" sz="3600" b="1" dirty="0" err="1" smtClean="0">
                <a:solidFill>
                  <a:srgbClr val="FFFF00"/>
                </a:solidFill>
              </a:rPr>
              <a:t>disisi</a:t>
            </a:r>
            <a:r>
              <a:rPr lang="en-US" altLang="ko-KR" sz="3600" b="1" dirty="0">
                <a:solidFill>
                  <a:srgbClr val="FFFF00"/>
                </a:solidFill>
              </a:rPr>
              <a:t>-Nya (iaitu pada </a:t>
            </a:r>
            <a:r>
              <a:rPr lang="en-US" altLang="ko-KR" sz="3600" b="1" dirty="0" err="1">
                <a:solidFill>
                  <a:srgbClr val="FFFF00"/>
                </a:solidFill>
              </a:rPr>
              <a:t>Perjamuan</a:t>
            </a:r>
            <a:r>
              <a:rPr lang="en-US" altLang="ko-KR" sz="3600" b="1" dirty="0">
                <a:solidFill>
                  <a:srgbClr val="FFFF00"/>
                </a:solidFill>
              </a:rPr>
              <a:t> Malam </a:t>
            </a:r>
            <a:r>
              <a:rPr lang="en-US" altLang="ko-KR" sz="3600" b="1" dirty="0" err="1" smtClean="0">
                <a:solidFill>
                  <a:srgbClr val="FFFF00"/>
                </a:solidFill>
              </a:rPr>
              <a:t>Terakhir</a:t>
            </a:r>
            <a:r>
              <a:rPr lang="en-US" altLang="ko-KR" sz="3600" b="1" dirty="0" smtClean="0">
                <a:solidFill>
                  <a:srgbClr val="FFFF00"/>
                </a:solidFill>
              </a:rPr>
              <a:t> / </a:t>
            </a:r>
            <a:r>
              <a:rPr lang="en-US" altLang="ko-KR" sz="3600" b="1" dirty="0" err="1" smtClean="0">
                <a:solidFill>
                  <a:srgbClr val="FFFF00"/>
                </a:solidFill>
              </a:rPr>
              <a:t>Yohanes</a:t>
            </a:r>
            <a:r>
              <a:rPr lang="en-US" altLang="ko-KR" sz="3600" b="1" dirty="0" smtClean="0">
                <a:solidFill>
                  <a:srgbClr val="FFFF00"/>
                </a:solidFill>
              </a:rPr>
              <a:t> 13:23).</a:t>
            </a:r>
            <a:br>
              <a:rPr lang="en-US" altLang="ko-KR" sz="3600" b="1" dirty="0" smtClean="0">
                <a:solidFill>
                  <a:srgbClr val="FFFF00"/>
                </a:solidFill>
              </a:rPr>
            </a:br>
            <a:r>
              <a:rPr lang="en-US" altLang="ko-KR" sz="3600" b="1" dirty="0" smtClean="0">
                <a:solidFill>
                  <a:srgbClr val="FFFF00"/>
                </a:solidFill>
              </a:rPr>
              <a:t>Para </a:t>
            </a:r>
            <a:r>
              <a:rPr lang="en-US" altLang="ko-KR" sz="3600" b="1" dirty="0">
                <a:solidFill>
                  <a:srgbClr val="FFFF00"/>
                </a:solidFill>
              </a:rPr>
              <a:t>murid Yesus </a:t>
            </a:r>
            <a:r>
              <a:rPr lang="en-US" altLang="ko-KR" sz="3600" b="1" dirty="0" err="1">
                <a:solidFill>
                  <a:srgbClr val="FFFF00"/>
                </a:solidFill>
              </a:rPr>
              <a:t>meninggalkan</a:t>
            </a:r>
            <a:r>
              <a:rPr lang="en-US" altLang="ko-KR" sz="3600" b="1" dirty="0">
                <a:solidFill>
                  <a:srgbClr val="FFFF00"/>
                </a:solidFill>
              </a:rPr>
              <a:t>-Nya dan </a:t>
            </a:r>
            <a:r>
              <a:rPr lang="en-US" altLang="ko-KR" sz="3600" b="1" dirty="0" err="1">
                <a:solidFill>
                  <a:srgbClr val="FFFF00"/>
                </a:solidFill>
              </a:rPr>
              <a:t>melarikan</a:t>
            </a:r>
            <a:r>
              <a:rPr lang="en-US" altLang="ko-KR" sz="3600" b="1" dirty="0">
                <a:solidFill>
                  <a:srgbClr val="FFFF00"/>
                </a:solidFill>
              </a:rPr>
              <a:t> diri pada </a:t>
            </a:r>
            <a:r>
              <a:rPr lang="en-US" altLang="ko-KR" sz="3600" b="1" dirty="0" err="1">
                <a:solidFill>
                  <a:srgbClr val="FFFF00"/>
                </a:solidFill>
              </a:rPr>
              <a:t>malam</a:t>
            </a:r>
            <a:r>
              <a:rPr lang="en-US" altLang="ko-KR" sz="3600" b="1" dirty="0">
                <a:solidFill>
                  <a:srgbClr val="FFFF00"/>
                </a:solidFill>
              </a:rPr>
              <a:t> itu</a:t>
            </a:r>
            <a:r>
              <a:rPr lang="en-US" altLang="ko-KR" sz="3600" b="1" dirty="0" smtClean="0">
                <a:solidFill>
                  <a:srgbClr val="FFFF00"/>
                </a:solidFill>
              </a:rPr>
              <a:t>, pada waktu </a:t>
            </a:r>
            <a:r>
              <a:rPr lang="en-US" altLang="ko-KR" sz="3600" b="1" dirty="0" err="1" smtClean="0">
                <a:solidFill>
                  <a:srgbClr val="FFFF00"/>
                </a:solidFill>
              </a:rPr>
              <a:t>askar</a:t>
            </a:r>
            <a:r>
              <a:rPr lang="en-US" altLang="ko-KR" sz="3600" b="1" dirty="0" smtClean="0">
                <a:solidFill>
                  <a:srgbClr val="FFFF00"/>
                </a:solidFill>
              </a:rPr>
              <a:t> Roma </a:t>
            </a:r>
            <a:r>
              <a:rPr lang="en-US" altLang="ko-KR" sz="3600" b="1" dirty="0" err="1" smtClean="0">
                <a:solidFill>
                  <a:srgbClr val="FFFF00"/>
                </a:solidFill>
              </a:rPr>
              <a:t>menangkap</a:t>
            </a:r>
            <a:r>
              <a:rPr lang="en-US" altLang="ko-KR" sz="3600" b="1" dirty="0" smtClean="0">
                <a:solidFill>
                  <a:srgbClr val="FFFF00"/>
                </a:solidFill>
              </a:rPr>
              <a:t> Yesus di suatu </a:t>
            </a:r>
            <a:r>
              <a:rPr lang="en-US" altLang="ko-KR" sz="3600" b="1" dirty="0" err="1" smtClean="0">
                <a:solidFill>
                  <a:srgbClr val="FFFF00"/>
                </a:solidFill>
              </a:rPr>
              <a:t>tempat</a:t>
            </a:r>
            <a:r>
              <a:rPr lang="en-US" altLang="ko-KR" sz="3600" b="1" dirty="0" smtClean="0">
                <a:solidFill>
                  <a:srgbClr val="FFFF00"/>
                </a:solidFill>
              </a:rPr>
              <a:t> yang </a:t>
            </a:r>
            <a:r>
              <a:rPr lang="en-US" altLang="ko-KR" sz="3600" b="1" dirty="0" err="1" smtClean="0">
                <a:solidFill>
                  <a:srgbClr val="FFFF00"/>
                </a:solidFill>
              </a:rPr>
              <a:t>bernama</a:t>
            </a:r>
            <a:r>
              <a:rPr lang="en-US" altLang="ko-KR" sz="3600" b="1" dirty="0" smtClean="0">
                <a:solidFill>
                  <a:srgbClr val="FFFF00"/>
                </a:solidFill>
              </a:rPr>
              <a:t> </a:t>
            </a:r>
            <a:r>
              <a:rPr lang="en-US" altLang="ko-KR" sz="3600" b="1" dirty="0" err="1" smtClean="0">
                <a:solidFill>
                  <a:srgbClr val="FFFF00"/>
                </a:solidFill>
              </a:rPr>
              <a:t>Getsemani</a:t>
            </a:r>
            <a:r>
              <a:rPr lang="en-US" altLang="ko-KR" sz="3600" b="1" dirty="0" smtClean="0">
                <a:solidFill>
                  <a:srgbClr val="FFFF00"/>
                </a:solidFill>
              </a:rPr>
              <a:t> (Markus 14).</a:t>
            </a:r>
            <a:endParaRPr lang="en-US" sz="3600" b="1" dirty="0">
              <a:solidFill>
                <a:srgbClr val="FFFF00"/>
              </a:solidFill>
            </a:endParaRPr>
          </a:p>
        </p:txBody>
      </p:sp>
    </p:spTree>
    <p:extLst>
      <p:ext uri="{BB962C8B-B14F-4D97-AF65-F5344CB8AC3E}">
        <p14:creationId xmlns:p14="http://schemas.microsoft.com/office/powerpoint/2010/main" val="12978412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dirty="0" err="1" smtClean="0">
                <a:solidFill>
                  <a:srgbClr val="FFFF00"/>
                </a:solidFill>
              </a:rPr>
              <a:t>Selepas</a:t>
            </a:r>
            <a:r>
              <a:rPr lang="en-US" altLang="ko-KR" sz="3600" b="1" dirty="0" smtClean="0">
                <a:solidFill>
                  <a:srgbClr val="FFFF00"/>
                </a:solidFill>
              </a:rPr>
              <a:t> itu, kemudian </a:t>
            </a:r>
            <a:r>
              <a:rPr lang="en-US" altLang="ko-KR" sz="3600" b="1" dirty="0" err="1" smtClean="0">
                <a:solidFill>
                  <a:srgbClr val="FFFF00"/>
                </a:solidFill>
              </a:rPr>
              <a:t>Yohanes</a:t>
            </a:r>
            <a:r>
              <a:rPr lang="en-US" altLang="ko-KR" sz="3600" b="1" dirty="0" smtClean="0">
                <a:solidFill>
                  <a:srgbClr val="FFFF00"/>
                </a:solidFill>
              </a:rPr>
              <a:t> datang kepada-Nya yang berada di atas </a:t>
            </a:r>
            <a:r>
              <a:rPr lang="en-US" altLang="ko-KR" sz="3600" b="1" dirty="0" err="1" smtClean="0">
                <a:solidFill>
                  <a:srgbClr val="FFFF00"/>
                </a:solidFill>
              </a:rPr>
              <a:t>kayu</a:t>
            </a:r>
            <a:r>
              <a:rPr lang="en-US" altLang="ko-KR" sz="3600" b="1" dirty="0" smtClean="0">
                <a:solidFill>
                  <a:srgbClr val="FFFF00"/>
                </a:solidFill>
              </a:rPr>
              <a:t> </a:t>
            </a:r>
            <a:r>
              <a:rPr lang="en-US" altLang="ko-KR" sz="3600" b="1" dirty="0" err="1" smtClean="0">
                <a:solidFill>
                  <a:srgbClr val="FFFF00"/>
                </a:solidFill>
              </a:rPr>
              <a:t>salib</a:t>
            </a:r>
            <a:r>
              <a:rPr lang="en-US" altLang="ko-KR" sz="3600" b="1" dirty="0" smtClean="0">
                <a:solidFill>
                  <a:srgbClr val="FFFF00"/>
                </a:solidFill>
              </a:rPr>
              <a:t>, dia melihat bahawa Yesus </a:t>
            </a:r>
            <a:r>
              <a:rPr lang="en-US" altLang="ko-KR" sz="3600" b="1" dirty="0" err="1" smtClean="0">
                <a:solidFill>
                  <a:srgbClr val="FFFF00"/>
                </a:solidFill>
              </a:rPr>
              <a:t>meninggal</a:t>
            </a:r>
            <a:r>
              <a:rPr lang="en-US" altLang="ko-KR" sz="3600" b="1" dirty="0" smtClean="0">
                <a:solidFill>
                  <a:srgbClr val="FFFF00"/>
                </a:solidFill>
              </a:rPr>
              <a:t> dunia</a:t>
            </a:r>
            <a:r>
              <a:rPr lang="ko-KR" altLang="en-US" sz="3600" b="1" dirty="0" smtClean="0">
                <a:solidFill>
                  <a:srgbClr val="FFFF00"/>
                </a:solidFill>
              </a:rPr>
              <a:t> </a:t>
            </a:r>
            <a:r>
              <a:rPr lang="en-US" altLang="ko-KR" sz="3600" b="1" dirty="0" smtClean="0">
                <a:solidFill>
                  <a:srgbClr val="FFFF00"/>
                </a:solidFill>
              </a:rPr>
              <a:t>(</a:t>
            </a:r>
            <a:r>
              <a:rPr lang="en-US" altLang="ko-KR" sz="3600" b="1" dirty="0" err="1" smtClean="0">
                <a:solidFill>
                  <a:srgbClr val="FFFF00"/>
                </a:solidFill>
              </a:rPr>
              <a:t>Yohanes</a:t>
            </a:r>
            <a:r>
              <a:rPr lang="ko-KR" altLang="en-US" sz="3600" b="1" dirty="0" smtClean="0">
                <a:solidFill>
                  <a:srgbClr val="FFFF00"/>
                </a:solidFill>
              </a:rPr>
              <a:t> </a:t>
            </a:r>
            <a:r>
              <a:rPr lang="en-US" altLang="ko-KR" sz="3600" b="1" dirty="0">
                <a:solidFill>
                  <a:srgbClr val="FFFF00"/>
                </a:solidFill>
              </a:rPr>
              <a:t>19:23-27). </a:t>
            </a:r>
            <a:endParaRPr lang="en-US" sz="3600" b="1" dirty="0">
              <a:solidFill>
                <a:srgbClr val="FFFF00"/>
              </a:solidFill>
            </a:endParaRPr>
          </a:p>
        </p:txBody>
      </p:sp>
    </p:spTree>
    <p:extLst>
      <p:ext uri="{BB962C8B-B14F-4D97-AF65-F5344CB8AC3E}">
        <p14:creationId xmlns:p14="http://schemas.microsoft.com/office/powerpoint/2010/main" val="12205415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http://www.artnstudy.com/sub/LecReser/img/PV_081223_hJeon01_13.gif"/>
          <p:cNvPicPr>
            <a:picLocks noChangeAspect="1" noChangeArrowheads="1"/>
          </p:cNvPicPr>
          <p:nvPr/>
        </p:nvPicPr>
        <p:blipFill rotWithShape="1">
          <a:blip r:embed="rId3">
            <a:extLst>
              <a:ext uri="{28A0092B-C50C-407E-A947-70E740481C1C}">
                <a14:useLocalDpi xmlns:a14="http://schemas.microsoft.com/office/drawing/2010/main" val="0"/>
              </a:ext>
            </a:extLst>
          </a:blip>
          <a:srcRect l="484" t="2410" r="78516" b="12954"/>
          <a:stretch/>
        </p:blipFill>
        <p:spPr bwMode="auto">
          <a:xfrm>
            <a:off x="121417" y="339502"/>
            <a:ext cx="2088682" cy="27046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artnstudy.com/sub/LecReser/img/PV_081223_hJeon01_13.gif"/>
          <p:cNvPicPr>
            <a:picLocks noChangeAspect="1" noChangeArrowheads="1"/>
          </p:cNvPicPr>
          <p:nvPr/>
        </p:nvPicPr>
        <p:blipFill rotWithShape="1">
          <a:blip r:embed="rId3">
            <a:extLst>
              <a:ext uri="{28A0092B-C50C-407E-A947-70E740481C1C}">
                <a14:useLocalDpi xmlns:a14="http://schemas.microsoft.com/office/drawing/2010/main" val="0"/>
              </a:ext>
            </a:extLst>
          </a:blip>
          <a:srcRect l="52662" t="1076" r="26149" b="12115"/>
          <a:stretch/>
        </p:blipFill>
        <p:spPr bwMode="auto">
          <a:xfrm>
            <a:off x="4677726" y="339502"/>
            <a:ext cx="2107294" cy="27741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artnstudy.com/sub/LecReser/img/PV_081223_hJeon01_13.gif"/>
          <p:cNvPicPr>
            <a:picLocks noChangeAspect="1" noChangeArrowheads="1"/>
          </p:cNvPicPr>
          <p:nvPr/>
        </p:nvPicPr>
        <p:blipFill rotWithShape="1">
          <a:blip r:embed="rId3">
            <a:extLst>
              <a:ext uri="{28A0092B-C50C-407E-A947-70E740481C1C}">
                <a14:useLocalDpi xmlns:a14="http://schemas.microsoft.com/office/drawing/2010/main" val="0"/>
              </a:ext>
            </a:extLst>
          </a:blip>
          <a:srcRect l="26548" t="1498" r="52494" b="12585"/>
          <a:stretch/>
        </p:blipFill>
        <p:spPr bwMode="auto">
          <a:xfrm>
            <a:off x="2444413" y="2211710"/>
            <a:ext cx="2084414" cy="27456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artnstudy.com/sub/LecReser/img/PV_081223_hJeon01_13.gif"/>
          <p:cNvPicPr>
            <a:picLocks noChangeAspect="1" noChangeArrowheads="1"/>
          </p:cNvPicPr>
          <p:nvPr/>
        </p:nvPicPr>
        <p:blipFill rotWithShape="1">
          <a:blip r:embed="rId3">
            <a:extLst>
              <a:ext uri="{28A0092B-C50C-407E-A947-70E740481C1C}">
                <a14:useLocalDpi xmlns:a14="http://schemas.microsoft.com/office/drawing/2010/main" val="0"/>
              </a:ext>
            </a:extLst>
          </a:blip>
          <a:srcRect l="78286" t="1076" r="716" b="12655"/>
          <a:stretch/>
        </p:blipFill>
        <p:spPr bwMode="auto">
          <a:xfrm>
            <a:off x="6948264" y="2067694"/>
            <a:ext cx="2088232" cy="2756842"/>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222127" y="3713609"/>
            <a:ext cx="1887263" cy="648072"/>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chemeClr val="bg1"/>
                </a:solidFill>
              </a:rPr>
              <a:t>Rasul</a:t>
            </a:r>
            <a:r>
              <a:rPr lang="en-US" sz="2400" b="1" dirty="0" smtClean="0">
                <a:solidFill>
                  <a:schemeClr val="bg1"/>
                </a:solidFill>
              </a:rPr>
              <a:t> Matius</a:t>
            </a:r>
            <a:endParaRPr lang="en-US" sz="2400" b="1" dirty="0">
              <a:solidFill>
                <a:schemeClr val="bg1"/>
              </a:solidFill>
            </a:endParaRPr>
          </a:p>
        </p:txBody>
      </p:sp>
      <p:sp>
        <p:nvSpPr>
          <p:cNvPr id="9" name="모서리가 둥근 직사각형 8"/>
          <p:cNvSpPr/>
          <p:nvPr/>
        </p:nvSpPr>
        <p:spPr>
          <a:xfrm>
            <a:off x="2542988" y="843558"/>
            <a:ext cx="1887263" cy="64807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Markus</a:t>
            </a:r>
            <a:endParaRPr lang="en-US" sz="2400" b="1" dirty="0">
              <a:solidFill>
                <a:schemeClr val="tx1"/>
              </a:solidFill>
            </a:endParaRPr>
          </a:p>
        </p:txBody>
      </p:sp>
      <p:sp>
        <p:nvSpPr>
          <p:cNvPr id="10" name="모서리가 둥근 직사각형 9"/>
          <p:cNvSpPr/>
          <p:nvPr/>
        </p:nvSpPr>
        <p:spPr>
          <a:xfrm>
            <a:off x="4787741" y="3795886"/>
            <a:ext cx="1887263" cy="64807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00B0F0"/>
                </a:solidFill>
              </a:rPr>
              <a:t>Lukas</a:t>
            </a:r>
            <a:endParaRPr lang="en-US" sz="2400" b="1" dirty="0">
              <a:solidFill>
                <a:srgbClr val="00B0F0"/>
              </a:solidFill>
            </a:endParaRPr>
          </a:p>
        </p:txBody>
      </p:sp>
      <p:sp>
        <p:nvSpPr>
          <p:cNvPr id="11" name="모서리가 둥근 직사각형 10"/>
          <p:cNvSpPr/>
          <p:nvPr/>
        </p:nvSpPr>
        <p:spPr>
          <a:xfrm>
            <a:off x="6948264" y="525871"/>
            <a:ext cx="2088232" cy="64807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rgbClr val="FFFF00"/>
                </a:solidFill>
              </a:rPr>
              <a:t>Rasul</a:t>
            </a:r>
            <a:r>
              <a:rPr lang="en-US" sz="2400" b="1" dirty="0" smtClean="0">
                <a:solidFill>
                  <a:srgbClr val="FFFF00"/>
                </a:solidFill>
              </a:rPr>
              <a:t> </a:t>
            </a:r>
            <a:r>
              <a:rPr lang="en-US" sz="2400" b="1" dirty="0" err="1" smtClean="0">
                <a:solidFill>
                  <a:srgbClr val="FFFF00"/>
                </a:solidFill>
              </a:rPr>
              <a:t>Yohanes</a:t>
            </a:r>
            <a:endParaRPr lang="en-US" sz="2400" b="1" dirty="0">
              <a:solidFill>
                <a:srgbClr val="FFFF00"/>
              </a:solidFill>
            </a:endParaRPr>
          </a:p>
        </p:txBody>
      </p:sp>
    </p:spTree>
    <p:extLst>
      <p:ext uri="{BB962C8B-B14F-4D97-AF65-F5344CB8AC3E}">
        <p14:creationId xmlns:p14="http://schemas.microsoft.com/office/powerpoint/2010/main" val="29839362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dirty="0" err="1">
                <a:solidFill>
                  <a:srgbClr val="FFFF00"/>
                </a:solidFill>
              </a:rPr>
              <a:t>Yohaneslah</a:t>
            </a:r>
            <a:r>
              <a:rPr lang="en-US" altLang="ko-KR" sz="3600" b="1" dirty="0">
                <a:solidFill>
                  <a:srgbClr val="FFFF00"/>
                </a:solidFill>
              </a:rPr>
              <a:t> </a:t>
            </a:r>
            <a:r>
              <a:rPr lang="en-US" altLang="ko-KR" sz="3600" b="1" dirty="0" err="1" smtClean="0">
                <a:solidFill>
                  <a:srgbClr val="FFFF00"/>
                </a:solidFill>
              </a:rPr>
              <a:t>menyaksikan</a:t>
            </a:r>
            <a:r>
              <a:rPr lang="en-US" altLang="ko-KR" sz="3600" b="1" dirty="0" smtClean="0">
                <a:solidFill>
                  <a:srgbClr val="FFFF00"/>
                </a:solidFill>
              </a:rPr>
              <a:t> </a:t>
            </a:r>
            <a:r>
              <a:rPr lang="en-US" altLang="ko-KR" sz="3600" b="1" dirty="0" err="1">
                <a:solidFill>
                  <a:srgbClr val="FFFF00"/>
                </a:solidFill>
              </a:rPr>
              <a:t>kematian</a:t>
            </a:r>
            <a:r>
              <a:rPr lang="en-US" altLang="ko-KR" sz="3600" b="1" dirty="0">
                <a:solidFill>
                  <a:srgbClr val="FFFF00"/>
                </a:solidFill>
              </a:rPr>
              <a:t> </a:t>
            </a:r>
            <a:r>
              <a:rPr lang="en-US" altLang="ko-KR" sz="3600" b="1" dirty="0" smtClean="0">
                <a:solidFill>
                  <a:srgbClr val="FFFF00"/>
                </a:solidFill>
              </a:rPr>
              <a:t>Yesus (</a:t>
            </a:r>
            <a:r>
              <a:rPr lang="en-US" altLang="ko-KR" sz="3600" b="1" dirty="0" err="1" smtClean="0">
                <a:solidFill>
                  <a:srgbClr val="FFFF00"/>
                </a:solidFill>
              </a:rPr>
              <a:t>Yohanes</a:t>
            </a:r>
            <a:r>
              <a:rPr lang="en-US" altLang="ko-KR" sz="3600" b="1" dirty="0" smtClean="0">
                <a:solidFill>
                  <a:srgbClr val="FFFF00"/>
                </a:solidFill>
              </a:rPr>
              <a:t> 19:28-30). </a:t>
            </a:r>
            <a:r>
              <a:rPr lang="en-US" altLang="ko-KR" sz="3600" b="1" dirty="0">
                <a:solidFill>
                  <a:srgbClr val="FFFF00"/>
                </a:solidFill>
              </a:rPr>
              <a:t/>
            </a:r>
            <a:br>
              <a:rPr lang="en-US" altLang="ko-KR" sz="3600" b="1" dirty="0">
                <a:solidFill>
                  <a:srgbClr val="FFFF00"/>
                </a:solidFill>
              </a:rPr>
            </a:br>
            <a:r>
              <a:rPr lang="en-US" altLang="ko-KR" sz="3600" b="1" dirty="0" err="1" smtClean="0">
                <a:solidFill>
                  <a:srgbClr val="FFFF00"/>
                </a:solidFill>
              </a:rPr>
              <a:t>Yohanes</a:t>
            </a:r>
            <a:r>
              <a:rPr lang="en-US" altLang="ko-KR" sz="3600" b="1" dirty="0" smtClean="0">
                <a:solidFill>
                  <a:srgbClr val="FFFF00"/>
                </a:solidFill>
              </a:rPr>
              <a:t> juga</a:t>
            </a:r>
            <a:r>
              <a:rPr lang="ko-KR" altLang="en-US" sz="3600" b="1" dirty="0" smtClean="0">
                <a:solidFill>
                  <a:srgbClr val="FFFF00"/>
                </a:solidFill>
              </a:rPr>
              <a:t> </a:t>
            </a:r>
            <a:r>
              <a:rPr lang="en-US" altLang="ko-KR" sz="3600" b="1" dirty="0" err="1" smtClean="0">
                <a:solidFill>
                  <a:srgbClr val="FFFF00"/>
                </a:solidFill>
              </a:rPr>
              <a:t>langsung</a:t>
            </a:r>
            <a:r>
              <a:rPr lang="en-US" altLang="ko-KR" sz="3600" b="1" dirty="0" smtClean="0">
                <a:solidFill>
                  <a:srgbClr val="FFFF00"/>
                </a:solidFill>
              </a:rPr>
              <a:t> </a:t>
            </a:r>
            <a:r>
              <a:rPr lang="en-US" altLang="ko-KR" sz="3600" b="1" dirty="0" err="1" smtClean="0">
                <a:solidFill>
                  <a:srgbClr val="FFFF00"/>
                </a:solidFill>
              </a:rPr>
              <a:t>pergi</a:t>
            </a:r>
            <a:r>
              <a:rPr lang="en-US" altLang="ko-KR" sz="3600" b="1" dirty="0" smtClean="0">
                <a:solidFill>
                  <a:srgbClr val="FFFF00"/>
                </a:solidFill>
              </a:rPr>
              <a:t> ke </a:t>
            </a:r>
            <a:r>
              <a:rPr lang="en-US" altLang="ko-KR" sz="3600" b="1" dirty="0" err="1" smtClean="0">
                <a:solidFill>
                  <a:srgbClr val="FFFF00"/>
                </a:solidFill>
              </a:rPr>
              <a:t>makam</a:t>
            </a:r>
            <a:r>
              <a:rPr lang="en-US" altLang="ko-KR" sz="3600" b="1" dirty="0" smtClean="0">
                <a:solidFill>
                  <a:srgbClr val="FFFF00"/>
                </a:solidFill>
              </a:rPr>
              <a:t> yang </a:t>
            </a:r>
            <a:r>
              <a:rPr lang="en-US" altLang="ko-KR" sz="3600" b="1" dirty="0" err="1" smtClean="0">
                <a:solidFill>
                  <a:srgbClr val="FFFF00"/>
                </a:solidFill>
              </a:rPr>
              <a:t>kosong</a:t>
            </a:r>
            <a:r>
              <a:rPr lang="ko-KR" altLang="en-US" sz="3600" b="1" dirty="0" smtClean="0">
                <a:solidFill>
                  <a:srgbClr val="FFFF00"/>
                </a:solidFill>
              </a:rPr>
              <a:t> </a:t>
            </a:r>
            <a:r>
              <a:rPr lang="en-US" altLang="ko-KR" sz="3600" b="1" dirty="0" smtClean="0">
                <a:solidFill>
                  <a:srgbClr val="FFFF00"/>
                </a:solidFill>
              </a:rPr>
              <a:t>dan </a:t>
            </a:r>
            <a:r>
              <a:rPr lang="en-US" altLang="ko-KR" sz="3600" b="1" dirty="0" err="1" smtClean="0">
                <a:solidFill>
                  <a:srgbClr val="FFFF00"/>
                </a:solidFill>
              </a:rPr>
              <a:t>nampaknya</a:t>
            </a:r>
            <a:r>
              <a:rPr lang="en-US" altLang="ko-KR" sz="3600" b="1" dirty="0" smtClean="0">
                <a:solidFill>
                  <a:srgbClr val="FFFF00"/>
                </a:solidFill>
              </a:rPr>
              <a:t> (</a:t>
            </a:r>
            <a:r>
              <a:rPr lang="en-US" altLang="ko-KR" sz="3600" b="1" dirty="0" err="1" smtClean="0">
                <a:solidFill>
                  <a:srgbClr val="FFFF00"/>
                </a:solidFill>
              </a:rPr>
              <a:t>Yohanes</a:t>
            </a:r>
            <a:r>
              <a:rPr lang="ko-KR" altLang="en-US" sz="3600" b="1" dirty="0" smtClean="0">
                <a:solidFill>
                  <a:srgbClr val="FFFF00"/>
                </a:solidFill>
              </a:rPr>
              <a:t> </a:t>
            </a:r>
            <a:r>
              <a:rPr lang="en-US" altLang="ko-KR" sz="3600" b="1" dirty="0" smtClean="0">
                <a:solidFill>
                  <a:srgbClr val="FFFF00"/>
                </a:solidFill>
              </a:rPr>
              <a:t>20:2-10). </a:t>
            </a:r>
            <a:br>
              <a:rPr lang="en-US" altLang="ko-KR" sz="3600" b="1" dirty="0" smtClean="0">
                <a:solidFill>
                  <a:srgbClr val="FFFF00"/>
                </a:solidFill>
              </a:rPr>
            </a:br>
            <a:r>
              <a:rPr lang="en-US" altLang="ko-KR" sz="3600" b="1" dirty="0" err="1">
                <a:solidFill>
                  <a:srgbClr val="FFFF00"/>
                </a:solidFill>
              </a:rPr>
              <a:t>Yohanes</a:t>
            </a:r>
            <a:r>
              <a:rPr lang="en-US" altLang="ko-KR" sz="3600" b="1" dirty="0">
                <a:solidFill>
                  <a:srgbClr val="FFFF00"/>
                </a:solidFill>
              </a:rPr>
              <a:t> </a:t>
            </a:r>
            <a:r>
              <a:rPr lang="en-US" altLang="ko-KR" sz="3600" b="1" dirty="0" err="1">
                <a:solidFill>
                  <a:srgbClr val="FFFF00"/>
                </a:solidFill>
              </a:rPr>
              <a:t>mentafsir</a:t>
            </a:r>
            <a:r>
              <a:rPr lang="en-US" altLang="ko-KR" sz="3600" b="1" dirty="0">
                <a:solidFill>
                  <a:srgbClr val="FFFF00"/>
                </a:solidFill>
              </a:rPr>
              <a:t> dan </a:t>
            </a:r>
            <a:r>
              <a:rPr lang="en-US" altLang="ko-KR" sz="3600" b="1" dirty="0" err="1">
                <a:solidFill>
                  <a:srgbClr val="FFFF00"/>
                </a:solidFill>
              </a:rPr>
              <a:t>menulis</a:t>
            </a:r>
            <a:r>
              <a:rPr lang="en-US" altLang="ko-KR" sz="3600" b="1" dirty="0">
                <a:solidFill>
                  <a:srgbClr val="FFFF00"/>
                </a:solidFill>
              </a:rPr>
              <a:t> </a:t>
            </a:r>
            <a:r>
              <a:rPr lang="en-US" altLang="ko-KR" sz="3600" b="1" dirty="0" err="1">
                <a:solidFill>
                  <a:srgbClr val="FFFF00"/>
                </a:solidFill>
              </a:rPr>
              <a:t>perkara-perkara</a:t>
            </a:r>
            <a:r>
              <a:rPr lang="en-US" altLang="ko-KR" sz="3600" b="1" dirty="0">
                <a:solidFill>
                  <a:srgbClr val="FFFF00"/>
                </a:solidFill>
              </a:rPr>
              <a:t> yang terjadi </a:t>
            </a:r>
            <a:r>
              <a:rPr lang="en-US" altLang="ko-KR" sz="3600" b="1" dirty="0" err="1">
                <a:solidFill>
                  <a:srgbClr val="FFFF00"/>
                </a:solidFill>
              </a:rPr>
              <a:t>sepanjang</a:t>
            </a:r>
            <a:r>
              <a:rPr lang="en-US" altLang="ko-KR" sz="3600" b="1" dirty="0">
                <a:solidFill>
                  <a:srgbClr val="FFFF00"/>
                </a:solidFill>
              </a:rPr>
              <a:t> kehidupan Yesus di dunia </a:t>
            </a:r>
            <a:r>
              <a:rPr lang="en-US" altLang="ko-KR" sz="3600" b="1" dirty="0" smtClean="0">
                <a:solidFill>
                  <a:srgbClr val="FFFF00"/>
                </a:solidFill>
              </a:rPr>
              <a:t>ini dengan Pandangan </a:t>
            </a:r>
            <a:r>
              <a:rPr lang="en-US" altLang="ko-KR" sz="3600" b="1" dirty="0" err="1" smtClean="0">
                <a:solidFill>
                  <a:srgbClr val="FFFF00"/>
                </a:solidFill>
              </a:rPr>
              <a:t>rohani</a:t>
            </a:r>
            <a:r>
              <a:rPr lang="ko-KR" altLang="en-US" sz="3600" b="1" dirty="0" smtClean="0">
                <a:solidFill>
                  <a:srgbClr val="FFFF00"/>
                </a:solidFill>
              </a:rPr>
              <a:t> </a:t>
            </a:r>
            <a:r>
              <a:rPr lang="en-US" altLang="ko-KR" sz="3600" b="1" dirty="0" smtClean="0">
                <a:solidFill>
                  <a:srgbClr val="FFFF00"/>
                </a:solidFill>
              </a:rPr>
              <a:t>(</a:t>
            </a:r>
            <a:r>
              <a:rPr lang="en-US" altLang="ko-KR" sz="3600" b="1" dirty="0" err="1" smtClean="0">
                <a:solidFill>
                  <a:srgbClr val="FFFF00"/>
                </a:solidFill>
              </a:rPr>
              <a:t>Yohanes</a:t>
            </a:r>
            <a:r>
              <a:rPr lang="ko-KR" altLang="en-US" sz="3600" b="1" dirty="0" smtClean="0">
                <a:solidFill>
                  <a:srgbClr val="FFFF00"/>
                </a:solidFill>
              </a:rPr>
              <a:t> </a:t>
            </a:r>
            <a:r>
              <a:rPr lang="en-US" altLang="ko-KR" sz="3600" b="1" dirty="0">
                <a:solidFill>
                  <a:srgbClr val="FFFF00"/>
                </a:solidFill>
              </a:rPr>
              <a:t>20:30~31</a:t>
            </a:r>
            <a:r>
              <a:rPr lang="en-US" altLang="ko-KR" sz="3600" b="1" dirty="0" smtClean="0">
                <a:solidFill>
                  <a:srgbClr val="FFFF00"/>
                </a:solidFill>
              </a:rPr>
              <a:t>). </a:t>
            </a:r>
            <a:endParaRPr lang="en-US" sz="3600" b="1" dirty="0">
              <a:solidFill>
                <a:srgbClr val="FFFF00"/>
              </a:solidFill>
            </a:endParaRPr>
          </a:p>
        </p:txBody>
      </p:sp>
    </p:spTree>
    <p:extLst>
      <p:ext uri="{BB962C8B-B14F-4D97-AF65-F5344CB8AC3E}">
        <p14:creationId xmlns:p14="http://schemas.microsoft.com/office/powerpoint/2010/main" val="23433304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200" b="1" dirty="0">
                <a:solidFill>
                  <a:srgbClr val="FFFF00"/>
                </a:solidFill>
              </a:rPr>
              <a:t>Tujuan </a:t>
            </a:r>
            <a:r>
              <a:rPr lang="en-US" altLang="ko-KR" sz="3200" b="1" dirty="0" smtClean="0">
                <a:solidFill>
                  <a:srgbClr val="FFFF00"/>
                </a:solidFill>
              </a:rPr>
              <a:t>Penulis / </a:t>
            </a:r>
            <a:r>
              <a:rPr lang="en-US" altLang="ko-KR" sz="3200" b="1" dirty="0" err="1" smtClean="0">
                <a:solidFill>
                  <a:srgbClr val="FFFF00"/>
                </a:solidFill>
              </a:rPr>
              <a:t>Yohanes</a:t>
            </a:r>
            <a:r>
              <a:rPr lang="en-US" altLang="ko-KR" sz="3200" b="1" dirty="0" smtClean="0">
                <a:solidFill>
                  <a:srgbClr val="FFFF00"/>
                </a:solidFill>
              </a:rPr>
              <a:t> 20:30-31</a:t>
            </a:r>
            <a:r>
              <a:rPr lang="en-US" altLang="ko-KR" sz="2400" b="1" dirty="0">
                <a:solidFill>
                  <a:schemeClr val="bg1"/>
                </a:solidFill>
              </a:rPr>
              <a:t/>
            </a:r>
            <a:br>
              <a:rPr lang="en-US" altLang="ko-KR" sz="2400" b="1" dirty="0">
                <a:solidFill>
                  <a:schemeClr val="bg1"/>
                </a:solidFill>
              </a:rPr>
            </a:br>
            <a:r>
              <a:rPr lang="en-US" altLang="ko-KR" sz="3600" b="1" dirty="0" smtClean="0">
                <a:solidFill>
                  <a:schemeClr val="bg1"/>
                </a:solidFill>
              </a:rPr>
              <a:t>20:30 </a:t>
            </a:r>
            <a:r>
              <a:rPr lang="en-US" altLang="ko-KR" sz="3600" b="1" dirty="0">
                <a:solidFill>
                  <a:schemeClr val="bg1"/>
                </a:solidFill>
              </a:rPr>
              <a:t>Memang </a:t>
            </a:r>
            <a:r>
              <a:rPr lang="en-US" altLang="ko-KR" sz="3600" b="1" dirty="0" err="1">
                <a:solidFill>
                  <a:schemeClr val="bg1"/>
                </a:solidFill>
              </a:rPr>
              <a:t>masih</a:t>
            </a:r>
            <a:r>
              <a:rPr lang="en-US" altLang="ko-KR" sz="3600" b="1" dirty="0">
                <a:solidFill>
                  <a:schemeClr val="bg1"/>
                </a:solidFill>
              </a:rPr>
              <a:t> banyak </a:t>
            </a:r>
            <a:r>
              <a:rPr lang="en-US" altLang="ko-KR" sz="3600" b="1" dirty="0" err="1">
                <a:solidFill>
                  <a:schemeClr val="bg1"/>
                </a:solidFill>
              </a:rPr>
              <a:t>tanda</a:t>
            </a:r>
            <a:r>
              <a:rPr lang="en-US" altLang="ko-KR" sz="3600" b="1" dirty="0">
                <a:solidFill>
                  <a:schemeClr val="bg1"/>
                </a:solidFill>
              </a:rPr>
              <a:t> lain yang </a:t>
            </a:r>
            <a:r>
              <a:rPr lang="en-US" altLang="ko-KR" sz="3600" b="1" dirty="0" err="1">
                <a:solidFill>
                  <a:schemeClr val="bg1"/>
                </a:solidFill>
              </a:rPr>
              <a:t>dibuat</a:t>
            </a:r>
            <a:r>
              <a:rPr lang="en-US" altLang="ko-KR" sz="3600" b="1" dirty="0">
                <a:solidFill>
                  <a:schemeClr val="bg1"/>
                </a:solidFill>
              </a:rPr>
              <a:t> Yesus di </a:t>
            </a:r>
            <a:r>
              <a:rPr lang="en-US" altLang="ko-KR" sz="3600" b="1" dirty="0" err="1">
                <a:solidFill>
                  <a:schemeClr val="bg1"/>
                </a:solidFill>
              </a:rPr>
              <a:t>depan</a:t>
            </a:r>
            <a:r>
              <a:rPr lang="en-US" altLang="ko-KR" sz="3600" b="1" dirty="0">
                <a:solidFill>
                  <a:schemeClr val="bg1"/>
                </a:solidFill>
              </a:rPr>
              <a:t> mata murid-murid-Nya, yang tidak </a:t>
            </a:r>
            <a:r>
              <a:rPr lang="en-US" altLang="ko-KR" sz="3600" b="1" dirty="0" err="1">
                <a:solidFill>
                  <a:schemeClr val="bg1"/>
                </a:solidFill>
              </a:rPr>
              <a:t>tercatat</a:t>
            </a:r>
            <a:r>
              <a:rPr lang="en-US" altLang="ko-KR" sz="3600" b="1" dirty="0">
                <a:solidFill>
                  <a:schemeClr val="bg1"/>
                </a:solidFill>
              </a:rPr>
              <a:t> dalam </a:t>
            </a:r>
            <a:r>
              <a:rPr lang="en-US" altLang="ko-KR" sz="3600" b="1" dirty="0" err="1">
                <a:solidFill>
                  <a:schemeClr val="bg1"/>
                </a:solidFill>
              </a:rPr>
              <a:t>kitab</a:t>
            </a:r>
            <a:r>
              <a:rPr lang="en-US" altLang="ko-KR" sz="3600" b="1" dirty="0">
                <a:solidFill>
                  <a:schemeClr val="bg1"/>
                </a:solidFill>
              </a:rPr>
              <a:t> ini</a:t>
            </a:r>
            <a:r>
              <a:rPr lang="en-US" altLang="ko-KR" sz="3600" b="1" dirty="0" smtClean="0">
                <a:solidFill>
                  <a:schemeClr val="bg1"/>
                </a:solidFill>
              </a:rPr>
              <a:t>,</a:t>
            </a:r>
            <a:r>
              <a:rPr lang="en-US" altLang="ko-KR" sz="3600" b="1" dirty="0">
                <a:solidFill>
                  <a:schemeClr val="bg1"/>
                </a:solidFill>
              </a:rPr>
              <a:t/>
            </a:r>
            <a:br>
              <a:rPr lang="en-US" altLang="ko-KR" sz="3600" b="1" dirty="0">
                <a:solidFill>
                  <a:schemeClr val="bg1"/>
                </a:solidFill>
              </a:rPr>
            </a:br>
            <a:r>
              <a:rPr lang="en-US" altLang="ko-KR" sz="3600" b="1" dirty="0">
                <a:solidFill>
                  <a:schemeClr val="bg1"/>
                </a:solidFill>
              </a:rPr>
              <a:t>20:31 tetapi semua yang </a:t>
            </a:r>
            <a:r>
              <a:rPr lang="en-US" altLang="ko-KR" sz="3600" b="1" dirty="0" err="1">
                <a:solidFill>
                  <a:schemeClr val="bg1"/>
                </a:solidFill>
              </a:rPr>
              <a:t>tercantum</a:t>
            </a:r>
            <a:r>
              <a:rPr lang="en-US" altLang="ko-KR" sz="3600" b="1" dirty="0">
                <a:solidFill>
                  <a:schemeClr val="bg1"/>
                </a:solidFill>
              </a:rPr>
              <a:t> di </a:t>
            </a:r>
            <a:r>
              <a:rPr lang="en-US" altLang="ko-KR" sz="3600" b="1" dirty="0" err="1">
                <a:solidFill>
                  <a:schemeClr val="bg1"/>
                </a:solidFill>
              </a:rPr>
              <a:t>sini</a:t>
            </a:r>
            <a:r>
              <a:rPr lang="en-US" altLang="ko-KR" sz="3600" b="1" dirty="0">
                <a:solidFill>
                  <a:schemeClr val="bg1"/>
                </a:solidFill>
              </a:rPr>
              <a:t> telah </a:t>
            </a:r>
            <a:r>
              <a:rPr lang="en-US" altLang="ko-KR" sz="3600" b="1" dirty="0" err="1">
                <a:solidFill>
                  <a:schemeClr val="bg1"/>
                </a:solidFill>
              </a:rPr>
              <a:t>dicatat</a:t>
            </a:r>
            <a:r>
              <a:rPr lang="en-US" altLang="ko-KR" sz="3600" b="1" dirty="0">
                <a:solidFill>
                  <a:schemeClr val="bg1"/>
                </a:solidFill>
              </a:rPr>
              <a:t>, </a:t>
            </a:r>
            <a:r>
              <a:rPr lang="en-US" altLang="ko-KR" sz="3600" b="1" dirty="0" err="1">
                <a:solidFill>
                  <a:schemeClr val="bg1"/>
                </a:solidFill>
              </a:rPr>
              <a:t>supaya</a:t>
            </a:r>
            <a:r>
              <a:rPr lang="en-US" altLang="ko-KR" sz="3600" b="1" dirty="0">
                <a:solidFill>
                  <a:schemeClr val="bg1"/>
                </a:solidFill>
              </a:rPr>
              <a:t> </a:t>
            </a:r>
            <a:r>
              <a:rPr lang="en-US" altLang="ko-KR" sz="3600" b="1" dirty="0" err="1">
                <a:solidFill>
                  <a:schemeClr val="bg1"/>
                </a:solidFill>
              </a:rPr>
              <a:t>kamu</a:t>
            </a:r>
            <a:r>
              <a:rPr lang="en-US" altLang="ko-KR" sz="3600" b="1" dirty="0">
                <a:solidFill>
                  <a:schemeClr val="bg1"/>
                </a:solidFill>
              </a:rPr>
              <a:t> percaya, bahwa </a:t>
            </a:r>
            <a:r>
              <a:rPr lang="en-US" altLang="ko-KR" sz="3600" b="1" dirty="0" err="1">
                <a:solidFill>
                  <a:schemeClr val="bg1"/>
                </a:solidFill>
              </a:rPr>
              <a:t>Yesuslah</a:t>
            </a:r>
            <a:r>
              <a:rPr lang="en-US" altLang="ko-KR" sz="3600" b="1" dirty="0">
                <a:solidFill>
                  <a:schemeClr val="bg1"/>
                </a:solidFill>
              </a:rPr>
              <a:t> </a:t>
            </a:r>
            <a:r>
              <a:rPr lang="en-US" altLang="ko-KR" sz="3600" b="1" dirty="0" err="1">
                <a:solidFill>
                  <a:schemeClr val="bg1"/>
                </a:solidFill>
              </a:rPr>
              <a:t>Mesias</a:t>
            </a:r>
            <a:r>
              <a:rPr lang="en-US" altLang="ko-KR" sz="3600" b="1" dirty="0">
                <a:solidFill>
                  <a:schemeClr val="bg1"/>
                </a:solidFill>
              </a:rPr>
              <a:t>, Anak Allah, dan </a:t>
            </a:r>
            <a:r>
              <a:rPr lang="en-US" altLang="ko-KR" sz="3600" b="1" dirty="0" err="1">
                <a:solidFill>
                  <a:schemeClr val="bg1"/>
                </a:solidFill>
              </a:rPr>
              <a:t>supaya</a:t>
            </a:r>
            <a:r>
              <a:rPr lang="en-US" altLang="ko-KR" sz="3600" b="1" dirty="0">
                <a:solidFill>
                  <a:schemeClr val="bg1"/>
                </a:solidFill>
              </a:rPr>
              <a:t> </a:t>
            </a:r>
            <a:r>
              <a:rPr lang="en-US" altLang="ko-KR" sz="3600" b="1" dirty="0" err="1">
                <a:solidFill>
                  <a:schemeClr val="bg1"/>
                </a:solidFill>
              </a:rPr>
              <a:t>kamu</a:t>
            </a:r>
            <a:r>
              <a:rPr lang="en-US" altLang="ko-KR" sz="3600" b="1" dirty="0">
                <a:solidFill>
                  <a:schemeClr val="bg1"/>
                </a:solidFill>
              </a:rPr>
              <a:t> oleh </a:t>
            </a:r>
            <a:r>
              <a:rPr lang="en-US" altLang="ko-KR" sz="3600" b="1" dirty="0" err="1">
                <a:solidFill>
                  <a:schemeClr val="bg1"/>
                </a:solidFill>
              </a:rPr>
              <a:t>imanmu</a:t>
            </a:r>
            <a:r>
              <a:rPr lang="en-US" altLang="ko-KR" sz="3600" b="1" dirty="0">
                <a:solidFill>
                  <a:schemeClr val="bg1"/>
                </a:solidFill>
              </a:rPr>
              <a:t> memperoleh hidup dalam nama-Nya</a:t>
            </a:r>
            <a:r>
              <a:rPr lang="en-US" altLang="ko-KR" sz="3600" b="1" dirty="0" smtClean="0">
                <a:solidFill>
                  <a:schemeClr val="bg1"/>
                </a:solidFill>
              </a:rPr>
              <a:t>.</a:t>
            </a:r>
            <a:endParaRPr lang="en-US" sz="3600" b="1" dirty="0">
              <a:solidFill>
                <a:schemeClr val="bg1"/>
              </a:solidFill>
            </a:endParaRPr>
          </a:p>
        </p:txBody>
      </p:sp>
    </p:spTree>
    <p:extLst>
      <p:ext uri="{BB962C8B-B14F-4D97-AF65-F5344CB8AC3E}">
        <p14:creationId xmlns:p14="http://schemas.microsoft.com/office/powerpoint/2010/main" val="3708894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200" b="1" dirty="0">
                <a:solidFill>
                  <a:srgbClr val="FFFF00"/>
                </a:solidFill>
              </a:rPr>
              <a:t>Tujuan </a:t>
            </a:r>
            <a:r>
              <a:rPr lang="en-US" altLang="ko-KR" sz="3200" b="1" dirty="0" err="1" smtClean="0">
                <a:solidFill>
                  <a:srgbClr val="FFFF00"/>
                </a:solidFill>
              </a:rPr>
              <a:t>Penulisan</a:t>
            </a:r>
            <a:r>
              <a:rPr lang="en-US" altLang="ko-KR" sz="3200" b="1" dirty="0" smtClean="0">
                <a:solidFill>
                  <a:srgbClr val="FFFF00"/>
                </a:solidFill>
              </a:rPr>
              <a:t> / </a:t>
            </a:r>
            <a:r>
              <a:rPr lang="en-US" altLang="ko-KR" sz="3200" b="1" dirty="0" err="1" smtClean="0">
                <a:solidFill>
                  <a:srgbClr val="FFFF00"/>
                </a:solidFill>
              </a:rPr>
              <a:t>Yohanes</a:t>
            </a:r>
            <a:r>
              <a:rPr lang="en-US" altLang="ko-KR" sz="3200" b="1" dirty="0" smtClean="0">
                <a:solidFill>
                  <a:srgbClr val="FFFF00"/>
                </a:solidFill>
              </a:rPr>
              <a:t> 21:24-25 </a:t>
            </a:r>
            <a:r>
              <a:rPr lang="en-US" altLang="ko-KR" sz="2400" b="1" dirty="0" smtClean="0">
                <a:solidFill>
                  <a:srgbClr val="FFFF00"/>
                </a:solidFill>
              </a:rPr>
              <a:t>(</a:t>
            </a:r>
            <a:r>
              <a:rPr lang="en-US" altLang="ko-KR" sz="2400" b="1" dirty="0" err="1" smtClean="0">
                <a:solidFill>
                  <a:srgbClr val="FFFF00"/>
                </a:solidFill>
              </a:rPr>
              <a:t>Ingatan</a:t>
            </a:r>
            <a:r>
              <a:rPr lang="en-US" altLang="ko-KR" sz="2400" b="1" dirty="0" smtClean="0">
                <a:solidFill>
                  <a:srgbClr val="FFFF00"/>
                </a:solidFill>
              </a:rPr>
              <a:t>=</a:t>
            </a:r>
            <a:r>
              <a:rPr lang="en-US" altLang="ko-KR" sz="2400" b="1" dirty="0" err="1" smtClean="0">
                <a:solidFill>
                  <a:srgbClr val="FFFF00"/>
                </a:solidFill>
              </a:rPr>
              <a:t>ingatan</a:t>
            </a:r>
            <a:r>
              <a:rPr lang="en-US" altLang="ko-KR" sz="2400" b="1" dirty="0" smtClean="0">
                <a:solidFill>
                  <a:srgbClr val="FFFF00"/>
                </a:solidFill>
              </a:rPr>
              <a:t>)</a:t>
            </a:r>
            <a:r>
              <a:rPr lang="en-US" altLang="ko-KR" sz="2400" b="1" dirty="0">
                <a:solidFill>
                  <a:schemeClr val="bg1"/>
                </a:solidFill>
              </a:rPr>
              <a:t/>
            </a:r>
            <a:br>
              <a:rPr lang="en-US" altLang="ko-KR" sz="2400" b="1" dirty="0">
                <a:solidFill>
                  <a:schemeClr val="bg1"/>
                </a:solidFill>
              </a:rPr>
            </a:br>
            <a:r>
              <a:rPr lang="en-US" altLang="ko-KR" sz="3200" b="1" dirty="0" smtClean="0">
                <a:solidFill>
                  <a:schemeClr val="bg1"/>
                </a:solidFill>
              </a:rPr>
              <a:t>21:24 </a:t>
            </a:r>
            <a:r>
              <a:rPr lang="en-US" altLang="ko-KR" sz="3200" b="1" dirty="0" err="1">
                <a:solidFill>
                  <a:schemeClr val="bg1"/>
                </a:solidFill>
              </a:rPr>
              <a:t>Dialah</a:t>
            </a:r>
            <a:r>
              <a:rPr lang="en-US" altLang="ko-KR" sz="3200" b="1" dirty="0">
                <a:solidFill>
                  <a:schemeClr val="bg1"/>
                </a:solidFill>
              </a:rPr>
              <a:t> murid, yang memberi </a:t>
            </a:r>
            <a:r>
              <a:rPr lang="en-US" altLang="ko-KR" sz="3200" b="1" dirty="0" err="1">
                <a:solidFill>
                  <a:schemeClr val="bg1"/>
                </a:solidFill>
              </a:rPr>
              <a:t>kesaksian</a:t>
            </a:r>
            <a:r>
              <a:rPr lang="en-US" altLang="ko-KR" sz="3200" b="1" dirty="0">
                <a:solidFill>
                  <a:schemeClr val="bg1"/>
                </a:solidFill>
              </a:rPr>
              <a:t> tentang </a:t>
            </a:r>
            <a:r>
              <a:rPr lang="en-US" altLang="ko-KR" sz="3200" b="1" dirty="0" err="1">
                <a:solidFill>
                  <a:schemeClr val="bg1"/>
                </a:solidFill>
              </a:rPr>
              <a:t>semuanya</a:t>
            </a:r>
            <a:r>
              <a:rPr lang="en-US" altLang="ko-KR" sz="3200" b="1" dirty="0">
                <a:solidFill>
                  <a:schemeClr val="bg1"/>
                </a:solidFill>
              </a:rPr>
              <a:t> ini dan yang telah </a:t>
            </a:r>
            <a:r>
              <a:rPr lang="en-US" altLang="ko-KR" sz="3200" b="1" dirty="0" err="1">
                <a:solidFill>
                  <a:schemeClr val="bg1"/>
                </a:solidFill>
              </a:rPr>
              <a:t>menuliskannya</a:t>
            </a:r>
            <a:r>
              <a:rPr lang="en-US" altLang="ko-KR" sz="3200" b="1" dirty="0">
                <a:solidFill>
                  <a:schemeClr val="bg1"/>
                </a:solidFill>
              </a:rPr>
              <a:t> dan kita </a:t>
            </a:r>
            <a:r>
              <a:rPr lang="en-US" altLang="ko-KR" sz="3200" b="1" dirty="0" err="1">
                <a:solidFill>
                  <a:schemeClr val="bg1"/>
                </a:solidFill>
              </a:rPr>
              <a:t>tahu</a:t>
            </a:r>
            <a:r>
              <a:rPr lang="en-US" altLang="ko-KR" sz="3200" b="1" dirty="0">
                <a:solidFill>
                  <a:schemeClr val="bg1"/>
                </a:solidFill>
              </a:rPr>
              <a:t>, bahwa </a:t>
            </a:r>
            <a:r>
              <a:rPr lang="en-US" altLang="ko-KR" sz="3200" b="1" dirty="0" err="1">
                <a:solidFill>
                  <a:schemeClr val="bg1"/>
                </a:solidFill>
              </a:rPr>
              <a:t>kesaksiannya</a:t>
            </a:r>
            <a:r>
              <a:rPr lang="en-US" altLang="ko-KR" sz="3200" b="1" dirty="0">
                <a:solidFill>
                  <a:schemeClr val="bg1"/>
                </a:solidFill>
              </a:rPr>
              <a:t> itu benar</a:t>
            </a:r>
            <a:r>
              <a:rPr lang="en-US" altLang="ko-KR" sz="3200" b="1" dirty="0" smtClean="0">
                <a:solidFill>
                  <a:schemeClr val="bg1"/>
                </a:solidFill>
              </a:rPr>
              <a:t>.</a:t>
            </a:r>
            <a:br>
              <a:rPr lang="en-US" altLang="ko-KR" sz="3200" b="1" dirty="0" smtClean="0">
                <a:solidFill>
                  <a:schemeClr val="bg1"/>
                </a:solidFill>
              </a:rPr>
            </a:br>
            <a:r>
              <a:rPr lang="en-US" altLang="ko-KR" sz="3200" b="1" dirty="0" smtClean="0">
                <a:solidFill>
                  <a:schemeClr val="bg1"/>
                </a:solidFill>
              </a:rPr>
              <a:t>21:25 </a:t>
            </a:r>
            <a:r>
              <a:rPr lang="en-US" altLang="ko-KR" sz="3200" b="1" dirty="0" err="1">
                <a:solidFill>
                  <a:schemeClr val="bg1"/>
                </a:solidFill>
              </a:rPr>
              <a:t>Masih</a:t>
            </a:r>
            <a:r>
              <a:rPr lang="en-US" altLang="ko-KR" sz="3200" b="1" dirty="0">
                <a:solidFill>
                  <a:schemeClr val="bg1"/>
                </a:solidFill>
              </a:rPr>
              <a:t> banyak hal-hal lain lagi yang </a:t>
            </a:r>
            <a:r>
              <a:rPr lang="en-US" altLang="ko-KR" sz="3200" b="1" dirty="0" err="1">
                <a:solidFill>
                  <a:schemeClr val="bg1"/>
                </a:solidFill>
              </a:rPr>
              <a:t>diperbuat</a:t>
            </a:r>
            <a:r>
              <a:rPr lang="en-US" altLang="ko-KR" sz="3200" b="1" dirty="0">
                <a:solidFill>
                  <a:schemeClr val="bg1"/>
                </a:solidFill>
              </a:rPr>
              <a:t> oleh Yesus, tetapi </a:t>
            </a:r>
            <a:r>
              <a:rPr lang="en-US" altLang="ko-KR" sz="3200" b="1" dirty="0" err="1">
                <a:solidFill>
                  <a:schemeClr val="bg1"/>
                </a:solidFill>
              </a:rPr>
              <a:t>jikalau</a:t>
            </a:r>
            <a:r>
              <a:rPr lang="en-US" altLang="ko-KR" sz="3200" b="1" dirty="0">
                <a:solidFill>
                  <a:schemeClr val="bg1"/>
                </a:solidFill>
              </a:rPr>
              <a:t> </a:t>
            </a:r>
            <a:r>
              <a:rPr lang="en-US" altLang="ko-KR" sz="3200" b="1" dirty="0" err="1">
                <a:solidFill>
                  <a:schemeClr val="bg1"/>
                </a:solidFill>
              </a:rPr>
              <a:t>semuanya</a:t>
            </a:r>
            <a:r>
              <a:rPr lang="en-US" altLang="ko-KR" sz="3200" b="1" dirty="0">
                <a:solidFill>
                  <a:schemeClr val="bg1"/>
                </a:solidFill>
              </a:rPr>
              <a:t> itu harus </a:t>
            </a:r>
            <a:r>
              <a:rPr lang="en-US" altLang="ko-KR" sz="3200" b="1" dirty="0" err="1">
                <a:solidFill>
                  <a:schemeClr val="bg1"/>
                </a:solidFill>
              </a:rPr>
              <a:t>dituliskan</a:t>
            </a:r>
            <a:r>
              <a:rPr lang="en-US" altLang="ko-KR" sz="3200" b="1" dirty="0">
                <a:solidFill>
                  <a:schemeClr val="bg1"/>
                </a:solidFill>
              </a:rPr>
              <a:t> satu per satu, maka </a:t>
            </a:r>
            <a:r>
              <a:rPr lang="en-US" altLang="ko-KR" sz="3200" b="1" dirty="0" err="1">
                <a:solidFill>
                  <a:schemeClr val="bg1"/>
                </a:solidFill>
              </a:rPr>
              <a:t>agaknya</a:t>
            </a:r>
            <a:r>
              <a:rPr lang="en-US" altLang="ko-KR" sz="3200" b="1" dirty="0">
                <a:solidFill>
                  <a:schemeClr val="bg1"/>
                </a:solidFill>
              </a:rPr>
              <a:t> dunia ini tidak dapat </a:t>
            </a:r>
            <a:r>
              <a:rPr lang="en-US" altLang="ko-KR" sz="3200" b="1" dirty="0" err="1">
                <a:solidFill>
                  <a:schemeClr val="bg1"/>
                </a:solidFill>
              </a:rPr>
              <a:t>memuat</a:t>
            </a:r>
            <a:r>
              <a:rPr lang="en-US" altLang="ko-KR" sz="3200" b="1" dirty="0">
                <a:solidFill>
                  <a:schemeClr val="bg1"/>
                </a:solidFill>
              </a:rPr>
              <a:t> semua </a:t>
            </a:r>
            <a:r>
              <a:rPr lang="en-US" altLang="ko-KR" sz="3200" b="1" dirty="0" err="1">
                <a:solidFill>
                  <a:schemeClr val="bg1"/>
                </a:solidFill>
              </a:rPr>
              <a:t>kitab</a:t>
            </a:r>
            <a:r>
              <a:rPr lang="en-US" altLang="ko-KR" sz="3200" b="1" dirty="0">
                <a:solidFill>
                  <a:schemeClr val="bg1"/>
                </a:solidFill>
              </a:rPr>
              <a:t> yang harus ditulis itu.</a:t>
            </a:r>
            <a:endParaRPr lang="en-US" sz="3200" b="1" dirty="0">
              <a:solidFill>
                <a:schemeClr val="bg1"/>
              </a:solidFill>
            </a:endParaRPr>
          </a:p>
        </p:txBody>
      </p:sp>
    </p:spTree>
    <p:extLst>
      <p:ext uri="{BB962C8B-B14F-4D97-AF65-F5344CB8AC3E}">
        <p14:creationId xmlns:p14="http://schemas.microsoft.com/office/powerpoint/2010/main" val="8989171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dirty="0" smtClean="0">
                <a:solidFill>
                  <a:srgbClr val="FFFF00"/>
                </a:solidFill>
              </a:rPr>
              <a:t>Tujuan dasar </a:t>
            </a:r>
            <a:r>
              <a:rPr lang="en-US" altLang="ko-KR" sz="3600" b="1" dirty="0" err="1" smtClean="0">
                <a:solidFill>
                  <a:srgbClr val="FFFF00"/>
                </a:solidFill>
              </a:rPr>
              <a:t>kitab</a:t>
            </a:r>
            <a:r>
              <a:rPr lang="en-US" altLang="ko-KR" sz="3600" b="1" dirty="0" smtClean="0">
                <a:solidFill>
                  <a:srgbClr val="FFFF00"/>
                </a:solidFill>
              </a:rPr>
              <a:t> </a:t>
            </a:r>
            <a:r>
              <a:rPr lang="en-US" altLang="ko-KR" sz="3600" b="1" dirty="0" err="1" smtClean="0">
                <a:solidFill>
                  <a:srgbClr val="FFFF00"/>
                </a:solidFill>
              </a:rPr>
              <a:t>Yohanes</a:t>
            </a:r>
            <a:r>
              <a:rPr lang="en-US" altLang="ko-KR" sz="3600" b="1" dirty="0" smtClean="0">
                <a:solidFill>
                  <a:srgbClr val="FFFF00"/>
                </a:solidFill>
              </a:rPr>
              <a:t> adalah yang </a:t>
            </a:r>
            <a:r>
              <a:rPr lang="en-US" altLang="ko-KR" sz="3600" b="1" dirty="0" err="1" smtClean="0">
                <a:solidFill>
                  <a:srgbClr val="FFFF00"/>
                </a:solidFill>
              </a:rPr>
              <a:t>membuktikan</a:t>
            </a:r>
            <a:r>
              <a:rPr lang="en-US" altLang="ko-KR" sz="3600" b="1" dirty="0" smtClean="0">
                <a:solidFill>
                  <a:srgbClr val="FFFF00"/>
                </a:solidFill>
              </a:rPr>
              <a:t> </a:t>
            </a:r>
            <a:r>
              <a:rPr lang="en-US" altLang="ko-KR" sz="3600" b="1" dirty="0" err="1" smtClean="0">
                <a:solidFill>
                  <a:srgbClr val="FFFF00"/>
                </a:solidFill>
              </a:rPr>
              <a:t>Keilahian</a:t>
            </a:r>
            <a:r>
              <a:rPr lang="en-US" altLang="ko-KR" sz="3600" b="1" dirty="0" smtClean="0">
                <a:solidFill>
                  <a:srgbClr val="FFFF00"/>
                </a:solidFill>
              </a:rPr>
              <a:t> Yesus.</a:t>
            </a:r>
            <a:br>
              <a:rPr lang="en-US" altLang="ko-KR" sz="3600" b="1" dirty="0" smtClean="0">
                <a:solidFill>
                  <a:srgbClr val="FFFF00"/>
                </a:solidFill>
              </a:rPr>
            </a:br>
            <a:r>
              <a:rPr lang="en-US" altLang="ko-KR" sz="3600" b="1" dirty="0" smtClean="0">
                <a:solidFill>
                  <a:srgbClr val="FFFF00"/>
                </a:solidFill>
              </a:rPr>
              <a:t>“Percaya” 98 kali. </a:t>
            </a:r>
            <a:br>
              <a:rPr lang="en-US" altLang="ko-KR" sz="3600" b="1" dirty="0" smtClean="0">
                <a:solidFill>
                  <a:srgbClr val="FFFF00"/>
                </a:solidFill>
              </a:rPr>
            </a:br>
            <a:r>
              <a:rPr lang="en-US" altLang="ko-KR" sz="3600" b="1" dirty="0" err="1" smtClean="0">
                <a:solidFill>
                  <a:srgbClr val="FFFF00"/>
                </a:solidFill>
              </a:rPr>
              <a:t>Tujuh</a:t>
            </a:r>
            <a:r>
              <a:rPr lang="en-US" altLang="ko-KR" sz="3600" b="1" dirty="0" smtClean="0">
                <a:solidFill>
                  <a:srgbClr val="FFFF00"/>
                </a:solidFill>
              </a:rPr>
              <a:t> </a:t>
            </a:r>
            <a:r>
              <a:rPr lang="en-US" altLang="ko-KR" sz="3600" b="1" dirty="0" err="1" smtClean="0">
                <a:solidFill>
                  <a:srgbClr val="FFFF00"/>
                </a:solidFill>
              </a:rPr>
              <a:t>Wahyu</a:t>
            </a:r>
            <a:r>
              <a:rPr lang="en-US" altLang="ko-KR" sz="3600" b="1" dirty="0" smtClean="0">
                <a:solidFill>
                  <a:srgbClr val="FFFF00"/>
                </a:solidFill>
              </a:rPr>
              <a:t> dengan “</a:t>
            </a:r>
            <a:r>
              <a:rPr lang="en-US" altLang="ko-KR" sz="3600" b="1" dirty="0" err="1" smtClean="0">
                <a:solidFill>
                  <a:srgbClr val="FFFF00"/>
                </a:solidFill>
              </a:rPr>
              <a:t>Akulah</a:t>
            </a:r>
            <a:r>
              <a:rPr lang="en-US" altLang="ko-KR" sz="3600" b="1" dirty="0" smtClean="0">
                <a:solidFill>
                  <a:srgbClr val="FFFF00"/>
                </a:solidFill>
              </a:rPr>
              <a:t>~~~” ada (</a:t>
            </a:r>
            <a:r>
              <a:rPr lang="en-US" altLang="ko-KR" sz="3600" b="1" dirty="0" err="1" smtClean="0">
                <a:solidFill>
                  <a:srgbClr val="FFFF00"/>
                </a:solidFill>
              </a:rPr>
              <a:t>rejukkan</a:t>
            </a:r>
            <a:r>
              <a:rPr lang="en-US" altLang="ko-KR" sz="3600" b="1" dirty="0" smtClean="0">
                <a:solidFill>
                  <a:srgbClr val="FFFF00"/>
                </a:solidFill>
              </a:rPr>
              <a:t> - Keluaran 3:14). </a:t>
            </a:r>
            <a:br>
              <a:rPr lang="en-US" altLang="ko-KR" sz="3600" b="1" dirty="0" smtClean="0">
                <a:solidFill>
                  <a:srgbClr val="FFFF00"/>
                </a:solidFill>
              </a:rPr>
            </a:br>
            <a:r>
              <a:rPr lang="en-US" altLang="ko-KR" sz="3600" b="1" dirty="0" smtClean="0">
                <a:solidFill>
                  <a:srgbClr val="FFFF00"/>
                </a:solidFill>
              </a:rPr>
              <a:t>“</a:t>
            </a:r>
            <a:r>
              <a:rPr lang="en-US" altLang="ko-KR" sz="3600" b="1" dirty="0" err="1">
                <a:solidFill>
                  <a:srgbClr val="FFFF00"/>
                </a:solidFill>
              </a:rPr>
              <a:t>Aku</a:t>
            </a:r>
            <a:r>
              <a:rPr lang="en-US" altLang="ko-KR" sz="3600" b="1" dirty="0">
                <a:solidFill>
                  <a:srgbClr val="FFFF00"/>
                </a:solidFill>
              </a:rPr>
              <a:t> dari atas”, “</a:t>
            </a:r>
            <a:r>
              <a:rPr lang="en-US" altLang="ko-KR" sz="3600" b="1" dirty="0" err="1">
                <a:solidFill>
                  <a:srgbClr val="FFFF00"/>
                </a:solidFill>
              </a:rPr>
              <a:t>Aku</a:t>
            </a:r>
            <a:r>
              <a:rPr lang="en-US" altLang="ko-KR" sz="3600" b="1" dirty="0">
                <a:solidFill>
                  <a:srgbClr val="FFFF00"/>
                </a:solidFill>
              </a:rPr>
              <a:t> bukan dari dunia ini”, </a:t>
            </a:r>
            <a:r>
              <a:rPr lang="en-US" altLang="ko-KR" sz="3600" b="1" dirty="0" smtClean="0">
                <a:solidFill>
                  <a:srgbClr val="FFFF00"/>
                </a:solidFill>
              </a:rPr>
              <a:t>“</a:t>
            </a:r>
            <a:r>
              <a:rPr lang="en-US" altLang="ko-KR" sz="3600" b="1" dirty="0" err="1" smtClean="0">
                <a:solidFill>
                  <a:srgbClr val="FFFF00"/>
                </a:solidFill>
              </a:rPr>
              <a:t>Sebelum</a:t>
            </a:r>
            <a:r>
              <a:rPr lang="en-US" altLang="ko-KR" sz="3600" b="1" dirty="0" smtClean="0">
                <a:solidFill>
                  <a:srgbClr val="FFFF00"/>
                </a:solidFill>
              </a:rPr>
              <a:t> Abraham jadi, </a:t>
            </a:r>
            <a:r>
              <a:rPr lang="en-US" altLang="ko-KR" sz="3600" b="1" dirty="0" err="1" smtClean="0">
                <a:solidFill>
                  <a:srgbClr val="FFFF00"/>
                </a:solidFill>
              </a:rPr>
              <a:t>Aku</a:t>
            </a:r>
            <a:r>
              <a:rPr lang="en-US" altLang="ko-KR" sz="3600" b="1" dirty="0" smtClean="0">
                <a:solidFill>
                  <a:srgbClr val="FFFF00"/>
                </a:solidFill>
              </a:rPr>
              <a:t> ada”, “</a:t>
            </a:r>
            <a:r>
              <a:rPr lang="en-US" altLang="ko-KR" sz="3600" b="1" dirty="0" err="1" smtClean="0">
                <a:solidFill>
                  <a:srgbClr val="FFFF00"/>
                </a:solidFill>
              </a:rPr>
              <a:t>Cahaya</a:t>
            </a:r>
            <a:r>
              <a:rPr lang="en-US" altLang="ko-KR" sz="3600" b="1" dirty="0" smtClean="0">
                <a:solidFill>
                  <a:srgbClr val="FFFF00"/>
                </a:solidFill>
              </a:rPr>
              <a:t>”, “</a:t>
            </a:r>
            <a:r>
              <a:rPr lang="en-US" altLang="ko-KR" sz="3600" b="1" dirty="0" err="1" smtClean="0">
                <a:solidFill>
                  <a:srgbClr val="FFFF00"/>
                </a:solidFill>
              </a:rPr>
              <a:t>Pintu</a:t>
            </a:r>
            <a:r>
              <a:rPr lang="en-US" altLang="ko-KR" sz="3600" b="1" dirty="0" smtClean="0">
                <a:solidFill>
                  <a:srgbClr val="FFFF00"/>
                </a:solidFill>
              </a:rPr>
              <a:t>”, “</a:t>
            </a:r>
            <a:r>
              <a:rPr lang="en-US" altLang="ko-KR" sz="3600" b="1" dirty="0" err="1" smtClean="0">
                <a:solidFill>
                  <a:srgbClr val="FFFF00"/>
                </a:solidFill>
              </a:rPr>
              <a:t>Gemabala</a:t>
            </a:r>
            <a:r>
              <a:rPr lang="en-US" altLang="ko-KR" sz="3600" b="1" dirty="0" smtClean="0">
                <a:solidFill>
                  <a:srgbClr val="FFFF00"/>
                </a:solidFill>
              </a:rPr>
              <a:t> yang baik”, “</a:t>
            </a:r>
            <a:r>
              <a:rPr lang="en-US" altLang="ko-KR" sz="3600" b="1" dirty="0" err="1" smtClean="0">
                <a:solidFill>
                  <a:srgbClr val="FFFF00"/>
                </a:solidFill>
              </a:rPr>
              <a:t>Jalan</a:t>
            </a:r>
            <a:r>
              <a:rPr lang="en-US" altLang="ko-KR" sz="3600" b="1" dirty="0" smtClean="0">
                <a:solidFill>
                  <a:srgbClr val="FFFF00"/>
                </a:solidFill>
              </a:rPr>
              <a:t>, kebenaran, </a:t>
            </a:r>
            <a:r>
              <a:rPr lang="en-US" altLang="ko-KR" sz="3600" b="1" dirty="0" err="1" smtClean="0">
                <a:solidFill>
                  <a:srgbClr val="FFFF00"/>
                </a:solidFill>
              </a:rPr>
              <a:t>kebangkitan</a:t>
            </a:r>
            <a:r>
              <a:rPr lang="en-US" altLang="ko-KR" sz="3600" b="1" dirty="0" smtClean="0">
                <a:solidFill>
                  <a:srgbClr val="FFFF00"/>
                </a:solidFill>
              </a:rPr>
              <a:t>, hidup”. </a:t>
            </a:r>
            <a:endParaRPr lang="en-US" sz="4000" b="1" dirty="0">
              <a:solidFill>
                <a:srgbClr val="FFFF00"/>
              </a:solidFill>
            </a:endParaRPr>
          </a:p>
        </p:txBody>
      </p:sp>
    </p:spTree>
    <p:extLst>
      <p:ext uri="{BB962C8B-B14F-4D97-AF65-F5344CB8AC3E}">
        <p14:creationId xmlns:p14="http://schemas.microsoft.com/office/powerpoint/2010/main" val="41438682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200" b="1" dirty="0">
                <a:solidFill>
                  <a:srgbClr val="00B0F0"/>
                </a:solidFill>
              </a:rPr>
              <a:t>7 </a:t>
            </a:r>
            <a:r>
              <a:rPr lang="en-US" altLang="ko-KR" sz="3200" b="1" dirty="0" err="1">
                <a:solidFill>
                  <a:srgbClr val="00B0F0"/>
                </a:solidFill>
              </a:rPr>
              <a:t>jenis</a:t>
            </a:r>
            <a:r>
              <a:rPr lang="en-US" altLang="ko-KR" sz="3200" b="1" dirty="0">
                <a:solidFill>
                  <a:srgbClr val="00B0F0"/>
                </a:solidFill>
              </a:rPr>
              <a:t> </a:t>
            </a:r>
            <a:r>
              <a:rPr lang="en-US" altLang="ko-KR" sz="3200" b="1" dirty="0" err="1">
                <a:solidFill>
                  <a:srgbClr val="00B0F0"/>
                </a:solidFill>
              </a:rPr>
              <a:t>pembukti</a:t>
            </a:r>
            <a:r>
              <a:rPr lang="en-US" altLang="ko-KR" sz="3200" b="1" dirty="0">
                <a:solidFill>
                  <a:srgbClr val="00B0F0"/>
                </a:solidFill>
              </a:rPr>
              <a:t> terhadap Yesus: </a:t>
            </a:r>
            <a:br>
              <a:rPr lang="en-US" altLang="ko-KR" sz="3200" b="1" dirty="0">
                <a:solidFill>
                  <a:srgbClr val="00B0F0"/>
                </a:solidFill>
              </a:rPr>
            </a:br>
            <a:r>
              <a:rPr lang="en-US" altLang="ko-KR" sz="3200" b="1" dirty="0" err="1">
                <a:solidFill>
                  <a:srgbClr val="FFFF00"/>
                </a:solidFill>
              </a:rPr>
              <a:t>Bukti</a:t>
            </a:r>
            <a:r>
              <a:rPr lang="en-US" altLang="ko-KR" sz="3200" b="1" dirty="0">
                <a:solidFill>
                  <a:srgbClr val="FFFF00"/>
                </a:solidFill>
              </a:rPr>
              <a:t> </a:t>
            </a:r>
            <a:r>
              <a:rPr lang="en-US" altLang="ko-KR" sz="3200" b="1" dirty="0" err="1">
                <a:solidFill>
                  <a:srgbClr val="FFFF00"/>
                </a:solidFill>
              </a:rPr>
              <a:t>Yohanes</a:t>
            </a:r>
            <a:r>
              <a:rPr lang="en-US" altLang="ko-KR" sz="3200" b="1" dirty="0">
                <a:solidFill>
                  <a:srgbClr val="FFFF00"/>
                </a:solidFill>
              </a:rPr>
              <a:t> </a:t>
            </a:r>
            <a:r>
              <a:rPr lang="en-US" altLang="ko-KR" sz="3200" b="1" dirty="0" err="1">
                <a:solidFill>
                  <a:srgbClr val="FFFF00"/>
                </a:solidFill>
              </a:rPr>
              <a:t>Pembaptis</a:t>
            </a:r>
            <a:r>
              <a:rPr lang="en-US" altLang="ko-KR" sz="3200" b="1" dirty="0">
                <a:solidFill>
                  <a:srgbClr val="FFFF00"/>
                </a:solidFill>
              </a:rPr>
              <a:t> (1:34), </a:t>
            </a:r>
            <a:br>
              <a:rPr lang="en-US" altLang="ko-KR" sz="3200" b="1" dirty="0">
                <a:solidFill>
                  <a:srgbClr val="FFFF00"/>
                </a:solidFill>
              </a:rPr>
            </a:br>
            <a:r>
              <a:rPr lang="en-US" altLang="ko-KR" sz="3200" b="1" dirty="0" err="1">
                <a:solidFill>
                  <a:srgbClr val="FFFF00"/>
                </a:solidFill>
              </a:rPr>
              <a:t>Bukti</a:t>
            </a:r>
            <a:r>
              <a:rPr lang="en-US" altLang="ko-KR" sz="3200" b="1" dirty="0">
                <a:solidFill>
                  <a:srgbClr val="FFFF00"/>
                </a:solidFill>
              </a:rPr>
              <a:t> </a:t>
            </a:r>
            <a:r>
              <a:rPr lang="en-US" altLang="ko-KR" sz="3200" b="1" dirty="0" err="1">
                <a:solidFill>
                  <a:srgbClr val="FFFF00"/>
                </a:solidFill>
              </a:rPr>
              <a:t>Natanael</a:t>
            </a:r>
            <a:r>
              <a:rPr lang="en-US" altLang="ko-KR" sz="3200" b="1" dirty="0">
                <a:solidFill>
                  <a:srgbClr val="FFFF00"/>
                </a:solidFill>
              </a:rPr>
              <a:t> (1:49),</a:t>
            </a:r>
            <a:br>
              <a:rPr lang="en-US" altLang="ko-KR" sz="3200" b="1" dirty="0">
                <a:solidFill>
                  <a:srgbClr val="FFFF00"/>
                </a:solidFill>
              </a:rPr>
            </a:br>
            <a:r>
              <a:rPr lang="en-US" altLang="ko-KR" sz="3200" b="1" dirty="0" err="1">
                <a:solidFill>
                  <a:srgbClr val="FFFF00"/>
                </a:solidFill>
              </a:rPr>
              <a:t>Bukti</a:t>
            </a:r>
            <a:r>
              <a:rPr lang="en-US" altLang="ko-KR" sz="3200" b="1" dirty="0">
                <a:solidFill>
                  <a:srgbClr val="FFFF00"/>
                </a:solidFill>
              </a:rPr>
              <a:t> Petrus (6:69),</a:t>
            </a:r>
            <a:br>
              <a:rPr lang="en-US" altLang="ko-KR" sz="3200" b="1" dirty="0">
                <a:solidFill>
                  <a:srgbClr val="FFFF00"/>
                </a:solidFill>
              </a:rPr>
            </a:br>
            <a:r>
              <a:rPr lang="en-US" altLang="ko-KR" sz="3200" b="1" dirty="0" err="1">
                <a:solidFill>
                  <a:srgbClr val="FFFF00"/>
                </a:solidFill>
              </a:rPr>
              <a:t>Bukti</a:t>
            </a:r>
            <a:r>
              <a:rPr lang="en-US" altLang="ko-KR" sz="3200" b="1" dirty="0">
                <a:solidFill>
                  <a:srgbClr val="FFFF00"/>
                </a:solidFill>
              </a:rPr>
              <a:t> Yesus (9:35; 10:36~38; 11:4), </a:t>
            </a:r>
            <a:br>
              <a:rPr lang="en-US" altLang="ko-KR" sz="3200" b="1" dirty="0">
                <a:solidFill>
                  <a:srgbClr val="FFFF00"/>
                </a:solidFill>
              </a:rPr>
            </a:br>
            <a:r>
              <a:rPr lang="en-US" altLang="ko-KR" sz="3200" b="1" dirty="0">
                <a:solidFill>
                  <a:srgbClr val="FFFF00"/>
                </a:solidFill>
              </a:rPr>
              <a:t>Bukit Marta (11:27), </a:t>
            </a:r>
            <a:br>
              <a:rPr lang="en-US" altLang="ko-KR" sz="3200" b="1" dirty="0">
                <a:solidFill>
                  <a:srgbClr val="FFFF00"/>
                </a:solidFill>
              </a:rPr>
            </a:br>
            <a:r>
              <a:rPr lang="en-US" altLang="ko-KR" sz="3200" b="1" dirty="0" err="1">
                <a:solidFill>
                  <a:srgbClr val="FFFF00"/>
                </a:solidFill>
              </a:rPr>
              <a:t>Bukti</a:t>
            </a:r>
            <a:r>
              <a:rPr lang="en-US" altLang="ko-KR" sz="3200" b="1" dirty="0">
                <a:solidFill>
                  <a:srgbClr val="FFFF00"/>
                </a:solidFill>
              </a:rPr>
              <a:t> Tomas (20:28), </a:t>
            </a:r>
            <a:br>
              <a:rPr lang="en-US" altLang="ko-KR" sz="3200" b="1" dirty="0">
                <a:solidFill>
                  <a:srgbClr val="FFFF00"/>
                </a:solidFill>
              </a:rPr>
            </a:br>
            <a:r>
              <a:rPr lang="en-US" altLang="ko-KR" sz="3200" b="1" dirty="0" err="1">
                <a:solidFill>
                  <a:srgbClr val="FFFF00"/>
                </a:solidFill>
              </a:rPr>
              <a:t>Bukti</a:t>
            </a:r>
            <a:r>
              <a:rPr lang="en-US" altLang="ko-KR" sz="3200" b="1" dirty="0">
                <a:solidFill>
                  <a:srgbClr val="FFFF00"/>
                </a:solidFill>
              </a:rPr>
              <a:t> </a:t>
            </a:r>
            <a:r>
              <a:rPr lang="en-US" altLang="ko-KR" sz="3200" b="1" dirty="0" err="1">
                <a:solidFill>
                  <a:srgbClr val="FFFF00"/>
                </a:solidFill>
              </a:rPr>
              <a:t>Yohanes</a:t>
            </a:r>
            <a:r>
              <a:rPr lang="en-US" altLang="ko-KR" sz="3200" b="1" dirty="0">
                <a:solidFill>
                  <a:srgbClr val="FFFF00"/>
                </a:solidFill>
              </a:rPr>
              <a:t> (20:31).</a:t>
            </a:r>
            <a:br>
              <a:rPr lang="en-US" altLang="ko-KR" sz="3200" b="1" dirty="0">
                <a:solidFill>
                  <a:srgbClr val="FFFF00"/>
                </a:solidFill>
              </a:rPr>
            </a:br>
            <a:r>
              <a:rPr lang="en-US" altLang="ko-KR" sz="3200" b="1" dirty="0">
                <a:solidFill>
                  <a:srgbClr val="FFFF00"/>
                </a:solidFill>
              </a:rPr>
              <a:t>Alkitab (5:46), Bapa (8:14), Roh Kudus (15:26), </a:t>
            </a:r>
            <a:r>
              <a:rPr lang="en-US" altLang="ko-KR" sz="3200" b="1" dirty="0" smtClean="0">
                <a:solidFill>
                  <a:srgbClr val="FFFF00"/>
                </a:solidFill>
              </a:rPr>
              <a:t>Murid-murid-Nya </a:t>
            </a:r>
            <a:r>
              <a:rPr lang="en-US" altLang="ko-KR" sz="3200" b="1" dirty="0">
                <a:solidFill>
                  <a:srgbClr val="FFFF00"/>
                </a:solidFill>
              </a:rPr>
              <a:t>(15:27</a:t>
            </a:r>
            <a:r>
              <a:rPr lang="en-US" altLang="ko-KR" sz="3200" b="1" dirty="0" smtClean="0">
                <a:solidFill>
                  <a:srgbClr val="FFFF00"/>
                </a:solidFill>
              </a:rPr>
              <a:t>)</a:t>
            </a:r>
            <a:endParaRPr lang="en-US" altLang="ko-KR" sz="3200" b="1" dirty="0">
              <a:solidFill>
                <a:srgbClr val="FFFF00"/>
              </a:solidFill>
            </a:endParaRPr>
          </a:p>
        </p:txBody>
      </p:sp>
    </p:spTree>
    <p:extLst>
      <p:ext uri="{BB962C8B-B14F-4D97-AF65-F5344CB8AC3E}">
        <p14:creationId xmlns:p14="http://schemas.microsoft.com/office/powerpoint/2010/main" val="10562854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200" b="1" dirty="0">
                <a:solidFill>
                  <a:srgbClr val="00B0F0"/>
                </a:solidFill>
              </a:rPr>
              <a:t>7 </a:t>
            </a:r>
            <a:r>
              <a:rPr lang="en-US" altLang="ko-KR" sz="3200" b="1" dirty="0" err="1">
                <a:solidFill>
                  <a:srgbClr val="00B0F0"/>
                </a:solidFill>
              </a:rPr>
              <a:t>jenis</a:t>
            </a:r>
            <a:r>
              <a:rPr lang="en-US" altLang="ko-KR" sz="3200" b="1" dirty="0">
                <a:solidFill>
                  <a:srgbClr val="00B0F0"/>
                </a:solidFill>
              </a:rPr>
              <a:t> </a:t>
            </a:r>
            <a:r>
              <a:rPr lang="en-US" altLang="ko-KR" sz="3200" b="1" dirty="0" err="1" smtClean="0">
                <a:solidFill>
                  <a:srgbClr val="00B0F0"/>
                </a:solidFill>
              </a:rPr>
              <a:t>Tanda</a:t>
            </a:r>
            <a:r>
              <a:rPr lang="en-US" altLang="ko-KR" sz="3200" b="1" dirty="0" smtClean="0">
                <a:solidFill>
                  <a:srgbClr val="00B0F0"/>
                </a:solidFill>
              </a:rPr>
              <a:t> Yesus</a:t>
            </a:r>
            <a:r>
              <a:rPr lang="en-US" altLang="ko-KR" sz="3200" b="1" dirty="0">
                <a:solidFill>
                  <a:srgbClr val="00B0F0"/>
                </a:solidFill>
              </a:rPr>
              <a:t>: </a:t>
            </a:r>
            <a:r>
              <a:rPr lang="en-US" altLang="ko-KR" sz="3200" b="1" dirty="0" err="1">
                <a:solidFill>
                  <a:srgbClr val="00B0F0"/>
                </a:solidFill>
              </a:rPr>
              <a:t>menggambarkan</a:t>
            </a:r>
            <a:r>
              <a:rPr lang="en-US" altLang="ko-KR" sz="3200" b="1" dirty="0">
                <a:solidFill>
                  <a:srgbClr val="00B0F0"/>
                </a:solidFill>
              </a:rPr>
              <a:t> </a:t>
            </a:r>
            <a:r>
              <a:rPr lang="en-US" altLang="ko-KR" sz="3200" b="1" dirty="0" err="1">
                <a:solidFill>
                  <a:srgbClr val="00B0F0"/>
                </a:solidFill>
              </a:rPr>
              <a:t>siapa</a:t>
            </a:r>
            <a:r>
              <a:rPr lang="en-US" altLang="ko-KR" sz="3200" b="1" dirty="0">
                <a:solidFill>
                  <a:srgbClr val="00B0F0"/>
                </a:solidFill>
              </a:rPr>
              <a:t> </a:t>
            </a:r>
            <a:r>
              <a:rPr lang="en-US" altLang="ko-KR" sz="3200" b="1" dirty="0" smtClean="0">
                <a:solidFill>
                  <a:srgbClr val="00B0F0"/>
                </a:solidFill>
              </a:rPr>
              <a:t>Yesus.</a:t>
            </a:r>
            <a:r>
              <a:rPr lang="en-US" altLang="ko-KR" sz="3200" b="1" dirty="0">
                <a:solidFill>
                  <a:srgbClr val="00B0F0"/>
                </a:solidFill>
              </a:rPr>
              <a:t/>
            </a:r>
            <a:br>
              <a:rPr lang="en-US" altLang="ko-KR" sz="3200" b="1" dirty="0">
                <a:solidFill>
                  <a:srgbClr val="00B0F0"/>
                </a:solidFill>
              </a:rPr>
            </a:br>
            <a:r>
              <a:rPr lang="en-US" altLang="ko-KR" sz="3200" b="1" dirty="0">
                <a:solidFill>
                  <a:srgbClr val="FFFF00"/>
                </a:solidFill>
              </a:rPr>
              <a:t>Air menjadi </a:t>
            </a:r>
            <a:r>
              <a:rPr lang="en-US" altLang="ko-KR" sz="3200" b="1" dirty="0" err="1" smtClean="0">
                <a:solidFill>
                  <a:srgbClr val="FFFF00"/>
                </a:solidFill>
              </a:rPr>
              <a:t>Anggur</a:t>
            </a:r>
            <a:r>
              <a:rPr lang="en-US" altLang="ko-KR" sz="3200" b="1" dirty="0">
                <a:solidFill>
                  <a:srgbClr val="FFFF00"/>
                </a:solidFill>
              </a:rPr>
              <a:t> </a:t>
            </a:r>
            <a:r>
              <a:rPr lang="en-US" altLang="ko-KR" sz="3200" b="1" dirty="0" smtClean="0">
                <a:solidFill>
                  <a:schemeClr val="bg1"/>
                </a:solidFill>
              </a:rPr>
              <a:t>(</a:t>
            </a:r>
            <a:r>
              <a:rPr lang="en-US" altLang="ko-KR" sz="3200" b="1" dirty="0" err="1" smtClean="0">
                <a:solidFill>
                  <a:schemeClr val="bg1"/>
                </a:solidFill>
              </a:rPr>
              <a:t>Yoh</a:t>
            </a:r>
            <a:r>
              <a:rPr lang="en-US" altLang="ko-KR" sz="3200" b="1" dirty="0" smtClean="0">
                <a:solidFill>
                  <a:schemeClr val="bg1"/>
                </a:solidFill>
              </a:rPr>
              <a:t> 2:1-11) </a:t>
            </a:r>
            <a:r>
              <a:rPr lang="en-US" altLang="ko-KR" sz="3200" b="1" dirty="0">
                <a:solidFill>
                  <a:srgbClr val="FFFF00"/>
                </a:solidFill>
              </a:rPr>
              <a:t/>
            </a:r>
            <a:br>
              <a:rPr lang="en-US" altLang="ko-KR" sz="3200" b="1" dirty="0">
                <a:solidFill>
                  <a:srgbClr val="FFFF00"/>
                </a:solidFill>
              </a:rPr>
            </a:br>
            <a:r>
              <a:rPr lang="en-US" altLang="ko-KR" sz="3200" b="1" dirty="0" err="1">
                <a:solidFill>
                  <a:srgbClr val="FFFF00"/>
                </a:solidFill>
              </a:rPr>
              <a:t>Penyembuhan</a:t>
            </a:r>
            <a:r>
              <a:rPr lang="en-US" altLang="ko-KR" sz="3200" b="1" dirty="0">
                <a:solidFill>
                  <a:srgbClr val="FFFF00"/>
                </a:solidFill>
              </a:rPr>
              <a:t> Putra seorang </a:t>
            </a:r>
            <a:r>
              <a:rPr lang="en-US" altLang="ko-KR" sz="3200" b="1" dirty="0" err="1">
                <a:solidFill>
                  <a:srgbClr val="FFFF00"/>
                </a:solidFill>
              </a:rPr>
              <a:t>Pegawai</a:t>
            </a:r>
            <a:r>
              <a:rPr lang="en-US" altLang="ko-KR" sz="3200" b="1" dirty="0">
                <a:solidFill>
                  <a:srgbClr val="FFFF00"/>
                </a:solidFill>
              </a:rPr>
              <a:t> Istana </a:t>
            </a:r>
            <a:r>
              <a:rPr lang="en-US" altLang="ko-KR" sz="3200" b="1" dirty="0" smtClean="0">
                <a:solidFill>
                  <a:schemeClr val="bg1"/>
                </a:solidFill>
              </a:rPr>
              <a:t>(</a:t>
            </a:r>
            <a:r>
              <a:rPr lang="en-US" altLang="ko-KR" sz="3200" b="1" dirty="0" err="1" smtClean="0">
                <a:solidFill>
                  <a:schemeClr val="bg1"/>
                </a:solidFill>
              </a:rPr>
              <a:t>Yoh</a:t>
            </a:r>
            <a:r>
              <a:rPr lang="en-US" altLang="ko-KR" sz="3200" b="1" dirty="0" smtClean="0">
                <a:solidFill>
                  <a:schemeClr val="bg1"/>
                </a:solidFill>
              </a:rPr>
              <a:t> 4:46-54) </a:t>
            </a:r>
            <a:r>
              <a:rPr lang="en-US" altLang="ko-KR" sz="3200" b="1" dirty="0">
                <a:solidFill>
                  <a:srgbClr val="FFFF00"/>
                </a:solidFill>
              </a:rPr>
              <a:t/>
            </a:r>
            <a:br>
              <a:rPr lang="en-US" altLang="ko-KR" sz="3200" b="1" dirty="0">
                <a:solidFill>
                  <a:srgbClr val="FFFF00"/>
                </a:solidFill>
              </a:rPr>
            </a:br>
            <a:r>
              <a:rPr lang="en-US" altLang="ko-KR" sz="3200" b="1" dirty="0" err="1" smtClean="0">
                <a:solidFill>
                  <a:srgbClr val="FFFF00"/>
                </a:solidFill>
              </a:rPr>
              <a:t>Penyembuhan</a:t>
            </a:r>
            <a:r>
              <a:rPr lang="en-US" altLang="ko-KR" sz="3200" b="1" dirty="0" smtClean="0">
                <a:solidFill>
                  <a:srgbClr val="FFFF00"/>
                </a:solidFill>
              </a:rPr>
              <a:t> </a:t>
            </a:r>
            <a:r>
              <a:rPr lang="en-US" altLang="ko-KR" sz="3200" b="1" dirty="0">
                <a:solidFill>
                  <a:srgbClr val="FFFF00"/>
                </a:solidFill>
              </a:rPr>
              <a:t>seorang </a:t>
            </a:r>
            <a:r>
              <a:rPr lang="en-US" altLang="ko-KR" sz="3200" b="1" dirty="0" err="1">
                <a:solidFill>
                  <a:srgbClr val="FFFF00"/>
                </a:solidFill>
              </a:rPr>
              <a:t>Lumpuh</a:t>
            </a:r>
            <a:r>
              <a:rPr lang="en-US" altLang="ko-KR" sz="3200" b="1" dirty="0">
                <a:solidFill>
                  <a:srgbClr val="FFFF00"/>
                </a:solidFill>
              </a:rPr>
              <a:t> di Hari </a:t>
            </a:r>
            <a:r>
              <a:rPr lang="en-US" altLang="ko-KR" sz="3200" b="1" dirty="0" err="1" smtClean="0">
                <a:solidFill>
                  <a:srgbClr val="FFFF00"/>
                </a:solidFill>
              </a:rPr>
              <a:t>Sabat</a:t>
            </a:r>
            <a:r>
              <a:rPr lang="en-US" altLang="ko-KR" sz="3200" b="1" dirty="0">
                <a:solidFill>
                  <a:srgbClr val="FFFF00"/>
                </a:solidFill>
              </a:rPr>
              <a:t> </a:t>
            </a:r>
            <a:r>
              <a:rPr lang="en-US" altLang="ko-KR" sz="3200" b="1" dirty="0" smtClean="0">
                <a:solidFill>
                  <a:srgbClr val="FFFF00"/>
                </a:solidFill>
              </a:rPr>
              <a:t>di </a:t>
            </a:r>
            <a:r>
              <a:rPr lang="en-US" altLang="ko-KR" sz="3200" b="1" dirty="0" err="1" smtClean="0">
                <a:solidFill>
                  <a:srgbClr val="FFFF00"/>
                </a:solidFill>
              </a:rPr>
              <a:t>kolam</a:t>
            </a:r>
            <a:r>
              <a:rPr lang="en-US" altLang="ko-KR" sz="3200" b="1" dirty="0" smtClean="0">
                <a:solidFill>
                  <a:srgbClr val="FFFF00"/>
                </a:solidFill>
              </a:rPr>
              <a:t> </a:t>
            </a:r>
            <a:r>
              <a:rPr lang="en-US" altLang="ko-KR" sz="3200" b="1" dirty="0" err="1" smtClean="0">
                <a:solidFill>
                  <a:srgbClr val="FFFF00"/>
                </a:solidFill>
              </a:rPr>
              <a:t>Betesda</a:t>
            </a:r>
            <a:r>
              <a:rPr lang="en-US" altLang="ko-KR" sz="3200" b="1" dirty="0" smtClean="0">
                <a:solidFill>
                  <a:srgbClr val="FFFF00"/>
                </a:solidFill>
              </a:rPr>
              <a:t> </a:t>
            </a:r>
            <a:r>
              <a:rPr lang="en-US" altLang="ko-KR" sz="3200" b="1" dirty="0" smtClean="0">
                <a:solidFill>
                  <a:schemeClr val="bg1"/>
                </a:solidFill>
              </a:rPr>
              <a:t>(</a:t>
            </a:r>
            <a:r>
              <a:rPr lang="en-US" altLang="ko-KR" sz="3200" b="1" dirty="0" err="1" smtClean="0">
                <a:solidFill>
                  <a:schemeClr val="bg1"/>
                </a:solidFill>
              </a:rPr>
              <a:t>Yoh</a:t>
            </a:r>
            <a:r>
              <a:rPr lang="en-US" altLang="ko-KR" sz="3200" b="1" dirty="0" smtClean="0">
                <a:solidFill>
                  <a:schemeClr val="bg1"/>
                </a:solidFill>
              </a:rPr>
              <a:t> 5:2-18)</a:t>
            </a:r>
            <a:r>
              <a:rPr lang="en-US" altLang="ko-KR" sz="3200" b="1" dirty="0">
                <a:solidFill>
                  <a:schemeClr val="bg1"/>
                </a:solidFill>
              </a:rPr>
              <a:t/>
            </a:r>
            <a:br>
              <a:rPr lang="en-US" altLang="ko-KR" sz="3200" b="1" dirty="0">
                <a:solidFill>
                  <a:schemeClr val="bg1"/>
                </a:solidFill>
              </a:rPr>
            </a:br>
            <a:r>
              <a:rPr lang="en-US" altLang="ko-KR" sz="3200" b="1" dirty="0">
                <a:solidFill>
                  <a:srgbClr val="FFFF00"/>
                </a:solidFill>
              </a:rPr>
              <a:t>Memberi </a:t>
            </a:r>
            <a:r>
              <a:rPr lang="en-US" altLang="ko-KR" sz="3200" b="1" dirty="0" err="1">
                <a:solidFill>
                  <a:srgbClr val="FFFF00"/>
                </a:solidFill>
              </a:rPr>
              <a:t>makan</a:t>
            </a:r>
            <a:r>
              <a:rPr lang="en-US" altLang="ko-KR" sz="3200" b="1" dirty="0">
                <a:solidFill>
                  <a:srgbClr val="FFFF00"/>
                </a:solidFill>
              </a:rPr>
              <a:t> 5000 orang </a:t>
            </a:r>
            <a:r>
              <a:rPr lang="en-US" altLang="ko-KR" sz="3200" b="1" dirty="0">
                <a:solidFill>
                  <a:schemeClr val="bg1"/>
                </a:solidFill>
              </a:rPr>
              <a:t>(</a:t>
            </a:r>
            <a:r>
              <a:rPr lang="en-US" altLang="ko-KR" sz="3200" b="1" dirty="0" err="1">
                <a:solidFill>
                  <a:schemeClr val="bg1"/>
                </a:solidFill>
              </a:rPr>
              <a:t>Yoh</a:t>
            </a:r>
            <a:r>
              <a:rPr lang="en-US" altLang="ko-KR" sz="3200" b="1" dirty="0">
                <a:solidFill>
                  <a:schemeClr val="bg1"/>
                </a:solidFill>
              </a:rPr>
              <a:t> </a:t>
            </a:r>
            <a:r>
              <a:rPr lang="en-US" altLang="ko-KR" sz="3200" b="1" dirty="0" smtClean="0">
                <a:solidFill>
                  <a:schemeClr val="bg1"/>
                </a:solidFill>
              </a:rPr>
              <a:t>6:1-15)</a:t>
            </a:r>
            <a:r>
              <a:rPr lang="en-US" altLang="ko-KR" sz="3200" b="1" dirty="0">
                <a:solidFill>
                  <a:schemeClr val="bg1"/>
                </a:solidFill>
              </a:rPr>
              <a:t/>
            </a:r>
            <a:br>
              <a:rPr lang="en-US" altLang="ko-KR" sz="3200" b="1" dirty="0">
                <a:solidFill>
                  <a:schemeClr val="bg1"/>
                </a:solidFill>
              </a:rPr>
            </a:br>
            <a:r>
              <a:rPr lang="en-US" altLang="ko-KR" sz="3200" b="1" dirty="0" err="1">
                <a:solidFill>
                  <a:srgbClr val="FFFF00"/>
                </a:solidFill>
              </a:rPr>
              <a:t>Berjalan</a:t>
            </a:r>
            <a:r>
              <a:rPr lang="en-US" altLang="ko-KR" sz="3200" b="1" dirty="0">
                <a:solidFill>
                  <a:srgbClr val="FFFF00"/>
                </a:solidFill>
              </a:rPr>
              <a:t> di atas Air </a:t>
            </a:r>
            <a:r>
              <a:rPr lang="en-US" altLang="ko-KR" sz="3200" b="1" dirty="0">
                <a:solidFill>
                  <a:schemeClr val="bg1"/>
                </a:solidFill>
              </a:rPr>
              <a:t>(</a:t>
            </a:r>
            <a:r>
              <a:rPr lang="en-US" altLang="ko-KR" sz="3200" b="1" dirty="0" err="1">
                <a:solidFill>
                  <a:schemeClr val="bg1"/>
                </a:solidFill>
              </a:rPr>
              <a:t>Yoh</a:t>
            </a:r>
            <a:r>
              <a:rPr lang="en-US" altLang="ko-KR" sz="3200" b="1" dirty="0">
                <a:solidFill>
                  <a:schemeClr val="bg1"/>
                </a:solidFill>
              </a:rPr>
              <a:t> </a:t>
            </a:r>
            <a:r>
              <a:rPr lang="en-US" altLang="ko-KR" sz="3200" b="1" dirty="0" smtClean="0">
                <a:solidFill>
                  <a:schemeClr val="bg1"/>
                </a:solidFill>
              </a:rPr>
              <a:t>6:16-21)</a:t>
            </a:r>
            <a:r>
              <a:rPr lang="en-US" altLang="ko-KR" sz="3200" b="1" dirty="0">
                <a:solidFill>
                  <a:schemeClr val="bg1"/>
                </a:solidFill>
              </a:rPr>
              <a:t/>
            </a:r>
            <a:br>
              <a:rPr lang="en-US" altLang="ko-KR" sz="3200" b="1" dirty="0">
                <a:solidFill>
                  <a:schemeClr val="bg1"/>
                </a:solidFill>
              </a:rPr>
            </a:br>
            <a:r>
              <a:rPr lang="en-US" altLang="ko-KR" sz="3200" b="1" dirty="0">
                <a:solidFill>
                  <a:srgbClr val="FFFF00"/>
                </a:solidFill>
              </a:rPr>
              <a:t>Orang </a:t>
            </a:r>
            <a:r>
              <a:rPr lang="en-US" altLang="ko-KR" sz="3200" b="1" dirty="0" err="1">
                <a:solidFill>
                  <a:srgbClr val="FFFF00"/>
                </a:solidFill>
              </a:rPr>
              <a:t>Buta</a:t>
            </a:r>
            <a:r>
              <a:rPr lang="en-US" altLang="ko-KR" sz="3200" b="1" dirty="0">
                <a:solidFill>
                  <a:srgbClr val="FFFF00"/>
                </a:solidFill>
              </a:rPr>
              <a:t> dapat Melihat </a:t>
            </a:r>
            <a:r>
              <a:rPr lang="en-US" altLang="ko-KR" sz="3200" b="1" dirty="0" smtClean="0">
                <a:solidFill>
                  <a:schemeClr val="bg1"/>
                </a:solidFill>
              </a:rPr>
              <a:t>(</a:t>
            </a:r>
            <a:r>
              <a:rPr lang="en-US" altLang="ko-KR" sz="3200" b="1" dirty="0" err="1" smtClean="0">
                <a:solidFill>
                  <a:schemeClr val="bg1"/>
                </a:solidFill>
              </a:rPr>
              <a:t>Yoh</a:t>
            </a:r>
            <a:r>
              <a:rPr lang="en-US" altLang="ko-KR" sz="3200" b="1" dirty="0" smtClean="0">
                <a:solidFill>
                  <a:schemeClr val="bg1"/>
                </a:solidFill>
              </a:rPr>
              <a:t> 9:1-41)</a:t>
            </a:r>
            <a:r>
              <a:rPr lang="en-US" altLang="ko-KR" sz="3200" b="1" dirty="0">
                <a:solidFill>
                  <a:schemeClr val="bg1"/>
                </a:solidFill>
              </a:rPr>
              <a:t/>
            </a:r>
            <a:br>
              <a:rPr lang="en-US" altLang="ko-KR" sz="3200" b="1" dirty="0">
                <a:solidFill>
                  <a:schemeClr val="bg1"/>
                </a:solidFill>
              </a:rPr>
            </a:br>
            <a:r>
              <a:rPr lang="en-US" altLang="ko-KR" sz="3200" b="1" dirty="0">
                <a:solidFill>
                  <a:srgbClr val="FFFF00"/>
                </a:solidFill>
              </a:rPr>
              <a:t>Lazarus </a:t>
            </a:r>
            <a:r>
              <a:rPr lang="en-US" altLang="ko-KR" sz="3200" b="1" dirty="0" err="1">
                <a:solidFill>
                  <a:srgbClr val="FFFF00"/>
                </a:solidFill>
              </a:rPr>
              <a:t>Bangkit</a:t>
            </a:r>
            <a:r>
              <a:rPr lang="en-US" altLang="ko-KR" sz="3200" b="1" dirty="0">
                <a:solidFill>
                  <a:srgbClr val="FFFF00"/>
                </a:solidFill>
              </a:rPr>
              <a:t> dari </a:t>
            </a:r>
            <a:r>
              <a:rPr lang="en-US" altLang="ko-KR" sz="3200" b="1" dirty="0" err="1" smtClean="0">
                <a:solidFill>
                  <a:srgbClr val="FFFF00"/>
                </a:solidFill>
              </a:rPr>
              <a:t>Kematian</a:t>
            </a:r>
            <a:r>
              <a:rPr lang="en-US" altLang="ko-KR" sz="3200" b="1" dirty="0">
                <a:solidFill>
                  <a:srgbClr val="FFFF00"/>
                </a:solidFill>
              </a:rPr>
              <a:t> </a:t>
            </a:r>
            <a:r>
              <a:rPr lang="en-US" altLang="ko-KR" sz="3200" b="1" dirty="0" smtClean="0">
                <a:solidFill>
                  <a:schemeClr val="bg1"/>
                </a:solidFill>
              </a:rPr>
              <a:t>(</a:t>
            </a:r>
            <a:r>
              <a:rPr lang="en-US" altLang="ko-KR" sz="3200" b="1" dirty="0" err="1" smtClean="0">
                <a:solidFill>
                  <a:schemeClr val="bg1"/>
                </a:solidFill>
              </a:rPr>
              <a:t>Yoh</a:t>
            </a:r>
            <a:r>
              <a:rPr lang="en-US" altLang="ko-KR" sz="3200" b="1" dirty="0" smtClean="0">
                <a:solidFill>
                  <a:schemeClr val="bg1"/>
                </a:solidFill>
              </a:rPr>
              <a:t> 11:1-46)</a:t>
            </a:r>
            <a:r>
              <a:rPr lang="en-US" altLang="ko-KR" sz="3200" b="1" dirty="0">
                <a:solidFill>
                  <a:schemeClr val="bg1"/>
                </a:solidFill>
              </a:rPr>
              <a:t/>
            </a:r>
            <a:br>
              <a:rPr lang="en-US" altLang="ko-KR" sz="3200" b="1" dirty="0">
                <a:solidFill>
                  <a:schemeClr val="bg1"/>
                </a:solidFill>
              </a:rPr>
            </a:br>
            <a:endParaRPr lang="en-US" altLang="ko-KR" sz="3200" b="1" dirty="0">
              <a:solidFill>
                <a:schemeClr val="bg1"/>
              </a:solidFill>
            </a:endParaRPr>
          </a:p>
        </p:txBody>
      </p:sp>
    </p:spTree>
    <p:extLst>
      <p:ext uri="{BB962C8B-B14F-4D97-AF65-F5344CB8AC3E}">
        <p14:creationId xmlns:p14="http://schemas.microsoft.com/office/powerpoint/2010/main" val="38705091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Struktur </a:t>
            </a:r>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Yohanes</a:t>
            </a:r>
            <a:r>
              <a:rPr lang="en-US" altLang="ko-KR" sz="4000" b="1" dirty="0" smtClean="0">
                <a:solidFill>
                  <a:srgbClr val="FFFF00"/>
                </a:solidFill>
              </a:rPr>
              <a:t>:</a:t>
            </a:r>
            <a:br>
              <a:rPr lang="en-US" altLang="ko-KR" sz="4000" b="1" dirty="0" smtClean="0">
                <a:solidFill>
                  <a:srgbClr val="FFFF00"/>
                </a:solidFill>
              </a:rPr>
            </a:br>
            <a:r>
              <a:rPr lang="en-US" altLang="ko-KR" sz="4000" b="1" dirty="0" smtClean="0">
                <a:solidFill>
                  <a:srgbClr val="FFFF00"/>
                </a:solidFill>
              </a:rPr>
              <a:t>7 </a:t>
            </a:r>
            <a:r>
              <a:rPr lang="en-US" altLang="ko-KR" sz="4000" b="1" dirty="0" err="1" smtClean="0">
                <a:solidFill>
                  <a:srgbClr val="FFFF00"/>
                </a:solidFill>
              </a:rPr>
              <a:t>jenis</a:t>
            </a:r>
            <a:r>
              <a:rPr lang="en-US" altLang="ko-KR" sz="4000" b="1" dirty="0" smtClean="0">
                <a:solidFill>
                  <a:srgbClr val="FFFF00"/>
                </a:solidFill>
              </a:rPr>
              <a:t> </a:t>
            </a:r>
            <a:r>
              <a:rPr lang="en-US" altLang="ko-KR" sz="4000" b="1" dirty="0" err="1" smtClean="0">
                <a:solidFill>
                  <a:srgbClr val="FFFF00"/>
                </a:solidFill>
              </a:rPr>
              <a:t>tanda</a:t>
            </a:r>
            <a:r>
              <a:rPr lang="en-US" altLang="ko-KR" sz="4000" b="1" dirty="0" smtClean="0">
                <a:solidFill>
                  <a:srgbClr val="FFFF00"/>
                </a:solidFill>
              </a:rPr>
              <a:t> </a:t>
            </a:r>
            <a:r>
              <a:rPr lang="en-US" altLang="ko-KR" sz="4000" b="1" dirty="0" smtClean="0">
                <a:solidFill>
                  <a:srgbClr val="FFFF00"/>
                </a:solidFill>
              </a:rPr>
              <a:t>dan 7 </a:t>
            </a:r>
            <a:r>
              <a:rPr lang="en-US" altLang="ko-KR" sz="4000" b="1" dirty="0" err="1" smtClean="0">
                <a:solidFill>
                  <a:srgbClr val="FFFF00"/>
                </a:solidFill>
              </a:rPr>
              <a:t>jenis</a:t>
            </a:r>
            <a:r>
              <a:rPr lang="en-US" altLang="ko-KR" sz="4000" b="1" dirty="0" smtClean="0">
                <a:solidFill>
                  <a:srgbClr val="FFFF00"/>
                </a:solidFill>
              </a:rPr>
              <a:t> “</a:t>
            </a:r>
            <a:r>
              <a:rPr lang="en-US" altLang="ko-KR" sz="4000" b="1" dirty="0" err="1" smtClean="0">
                <a:solidFill>
                  <a:srgbClr val="FFFF00"/>
                </a:solidFill>
              </a:rPr>
              <a:t>Akulah</a:t>
            </a:r>
            <a:r>
              <a:rPr lang="en-US" altLang="ko-KR" sz="4000" b="1" dirty="0" smtClean="0">
                <a:solidFill>
                  <a:srgbClr val="FFFF00"/>
                </a:solidFill>
              </a:rPr>
              <a:t>…”</a:t>
            </a:r>
            <a:br>
              <a:rPr lang="en-US" altLang="ko-KR" sz="4000" b="1" dirty="0" smtClean="0">
                <a:solidFill>
                  <a:srgbClr val="FFFF00"/>
                </a:solidFill>
              </a:rPr>
            </a:br>
            <a:r>
              <a:rPr lang="en-US" altLang="ko-KR" sz="4000" b="1" dirty="0" err="1" smtClean="0">
                <a:solidFill>
                  <a:srgbClr val="FFFF00"/>
                </a:solidFill>
              </a:rPr>
              <a:t>Tujuannya</a:t>
            </a:r>
            <a:r>
              <a:rPr lang="en-US" altLang="ko-KR" sz="4000" b="1" dirty="0" smtClean="0">
                <a:solidFill>
                  <a:srgbClr val="FFFF00"/>
                </a:solidFill>
              </a:rPr>
              <a:t>: 20:31</a:t>
            </a:r>
            <a:br>
              <a:rPr lang="en-US" altLang="ko-KR" sz="4000" b="1" dirty="0" smtClean="0">
                <a:solidFill>
                  <a:srgbClr val="FFFF00"/>
                </a:solidFill>
              </a:rPr>
            </a:br>
            <a:r>
              <a:rPr lang="en-US" altLang="ko-KR" sz="4000" b="1" dirty="0" err="1" smtClean="0">
                <a:solidFill>
                  <a:srgbClr val="FFFF00"/>
                </a:solidFill>
              </a:rPr>
              <a:t>Barangsiapa</a:t>
            </a:r>
            <a:r>
              <a:rPr lang="en-US" altLang="ko-KR" sz="4000" b="1" dirty="0" smtClean="0">
                <a:solidFill>
                  <a:srgbClr val="FFFF00"/>
                </a:solidFill>
              </a:rPr>
              <a:t> yang percaya kepada Yesus ‘Anak Allah’</a:t>
            </a:r>
            <a:r>
              <a:rPr lang="ko-KR" altLang="en-US" sz="4000" b="1" dirty="0" smtClean="0">
                <a:solidFill>
                  <a:srgbClr val="FFFF00"/>
                </a:solidFill>
              </a:rPr>
              <a:t> </a:t>
            </a:r>
            <a:r>
              <a:rPr lang="en-US" altLang="ko-KR" sz="4000" b="1" dirty="0" err="1" smtClean="0">
                <a:solidFill>
                  <a:srgbClr val="FFFF00"/>
                </a:solidFill>
              </a:rPr>
              <a:t>menerita</a:t>
            </a:r>
            <a:r>
              <a:rPr lang="en-US" altLang="ko-KR" sz="4000" b="1" dirty="0" smtClean="0">
                <a:solidFill>
                  <a:srgbClr val="FFFF00"/>
                </a:solidFill>
              </a:rPr>
              <a:t> hidup </a:t>
            </a:r>
            <a:r>
              <a:rPr lang="en-US" altLang="ko-KR" sz="4000" b="1" dirty="0" err="1" smtClean="0">
                <a:solidFill>
                  <a:srgbClr val="FFFF00"/>
                </a:solidFill>
              </a:rPr>
              <a:t>kekal</a:t>
            </a:r>
            <a:r>
              <a:rPr lang="en-US" altLang="ko-KR" sz="4000" b="1" dirty="0" smtClean="0">
                <a:solidFill>
                  <a:srgbClr val="FFFF00"/>
                </a:solidFill>
              </a:rPr>
              <a:t>, </a:t>
            </a:r>
            <a:r>
              <a:rPr lang="en-US" altLang="ko-KR" sz="4000" b="1" dirty="0" err="1" smtClean="0">
                <a:solidFill>
                  <a:srgbClr val="FFFF00"/>
                </a:solidFill>
              </a:rPr>
              <a:t>kalau</a:t>
            </a:r>
            <a:r>
              <a:rPr lang="en-US" altLang="ko-KR" sz="4000" b="1" dirty="0" smtClean="0">
                <a:solidFill>
                  <a:srgbClr val="FFFF00"/>
                </a:solidFill>
              </a:rPr>
              <a:t> orang yang tidak, dia ada di </a:t>
            </a:r>
            <a:r>
              <a:rPr lang="en-US" altLang="ko-KR" sz="4000" b="1" dirty="0" err="1" smtClean="0">
                <a:solidFill>
                  <a:srgbClr val="FFFF00"/>
                </a:solidFill>
              </a:rPr>
              <a:t>bawah</a:t>
            </a:r>
            <a:r>
              <a:rPr lang="en-US" altLang="ko-KR" sz="4000" b="1" dirty="0" smtClean="0">
                <a:solidFill>
                  <a:srgbClr val="FFFF00"/>
                </a:solidFill>
              </a:rPr>
              <a:t> </a:t>
            </a:r>
            <a:r>
              <a:rPr lang="en-US" altLang="ko-KR" sz="4000" b="1" dirty="0" err="1" smtClean="0">
                <a:solidFill>
                  <a:srgbClr val="FFFF00"/>
                </a:solidFill>
              </a:rPr>
              <a:t>kutuk</a:t>
            </a:r>
            <a:r>
              <a:rPr lang="en-US" altLang="ko-KR" sz="4000" b="1" dirty="0" smtClean="0">
                <a:solidFill>
                  <a:srgbClr val="FFFF00"/>
                </a:solidFill>
              </a:rPr>
              <a:t> (</a:t>
            </a:r>
            <a:r>
              <a:rPr lang="en-US" altLang="ko-KR" sz="4000" b="1" dirty="0">
                <a:solidFill>
                  <a:srgbClr val="FFFF00"/>
                </a:solidFill>
              </a:rPr>
              <a:t>3:36, 5:24~29, 10:27~29). </a:t>
            </a:r>
            <a:endParaRPr lang="en-US" sz="4000" b="1" dirty="0">
              <a:solidFill>
                <a:srgbClr val="FFFF00"/>
              </a:solidFill>
            </a:endParaRPr>
          </a:p>
        </p:txBody>
      </p:sp>
    </p:spTree>
    <p:extLst>
      <p:ext uri="{BB962C8B-B14F-4D97-AF65-F5344CB8AC3E}">
        <p14:creationId xmlns:p14="http://schemas.microsoft.com/office/powerpoint/2010/main" val="126401315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Injil</a:t>
            </a:r>
            <a:r>
              <a:rPr lang="en-US" altLang="ko-KR" sz="4000" b="1" dirty="0" smtClean="0">
                <a:solidFill>
                  <a:srgbClr val="FFFF00"/>
                </a:solidFill>
              </a:rPr>
              <a:t> lain </a:t>
            </a:r>
            <a:r>
              <a:rPr lang="en-US" altLang="ko-KR" sz="4000" b="1" dirty="0" err="1" smtClean="0">
                <a:solidFill>
                  <a:srgbClr val="FFFF00"/>
                </a:solidFill>
              </a:rPr>
              <a:t>menumpu</a:t>
            </a:r>
            <a:r>
              <a:rPr lang="en-US" altLang="ko-KR" sz="4000" b="1" dirty="0" smtClean="0">
                <a:solidFill>
                  <a:srgbClr val="FFFF00"/>
                </a:solidFill>
              </a:rPr>
              <a:t> pelayanan-Nya di Daerah </a:t>
            </a:r>
            <a:r>
              <a:rPr lang="en-US" altLang="ko-KR" sz="4000" b="1" dirty="0" err="1" smtClean="0">
                <a:solidFill>
                  <a:srgbClr val="FFFF00"/>
                </a:solidFill>
              </a:rPr>
              <a:t>Gelilea</a:t>
            </a:r>
            <a:r>
              <a:rPr lang="en-US" altLang="ko-KR" sz="4000" b="1" dirty="0" smtClean="0">
                <a:solidFill>
                  <a:srgbClr val="FFFF00"/>
                </a:solidFill>
              </a:rPr>
              <a:t> tetapi </a:t>
            </a:r>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Injil</a:t>
            </a:r>
            <a:r>
              <a:rPr lang="en-US" altLang="ko-KR" sz="4000" b="1" dirty="0" smtClean="0">
                <a:solidFill>
                  <a:srgbClr val="FFFF00"/>
                </a:solidFill>
              </a:rPr>
              <a:t> </a:t>
            </a:r>
            <a:r>
              <a:rPr lang="en-US" altLang="ko-KR" sz="4000" b="1" dirty="0" err="1" smtClean="0">
                <a:solidFill>
                  <a:srgbClr val="FFFF00"/>
                </a:solidFill>
              </a:rPr>
              <a:t>Yohanes</a:t>
            </a:r>
            <a:r>
              <a:rPr lang="en-US" altLang="ko-KR" sz="4000" b="1" dirty="0" smtClean="0">
                <a:solidFill>
                  <a:srgbClr val="FFFF00"/>
                </a:solidFill>
              </a:rPr>
              <a:t> </a:t>
            </a:r>
            <a:r>
              <a:rPr lang="en-US" altLang="ko-KR" sz="4000" b="1" dirty="0" err="1" smtClean="0">
                <a:solidFill>
                  <a:srgbClr val="FFFF00"/>
                </a:solidFill>
              </a:rPr>
              <a:t>menumpu</a:t>
            </a:r>
            <a:r>
              <a:rPr lang="en-US" altLang="ko-KR" sz="4000" b="1" dirty="0" smtClean="0">
                <a:solidFill>
                  <a:srgbClr val="FFFF00"/>
                </a:solidFill>
              </a:rPr>
              <a:t> Pelayanan-Nya di </a:t>
            </a:r>
            <a:r>
              <a:rPr lang="en-US" altLang="ko-KR" sz="4000" b="1" dirty="0" err="1" smtClean="0">
                <a:solidFill>
                  <a:srgbClr val="FFFF00"/>
                </a:solidFill>
              </a:rPr>
              <a:t>Yudea</a:t>
            </a:r>
            <a:r>
              <a:rPr lang="en-US" altLang="ko-KR" sz="4000" b="1" dirty="0" smtClean="0">
                <a:solidFill>
                  <a:srgbClr val="FFFF00"/>
                </a:solidFill>
              </a:rPr>
              <a:t>. </a:t>
            </a:r>
            <a:br>
              <a:rPr lang="en-US" altLang="ko-KR" sz="4000" b="1" dirty="0" smtClean="0">
                <a:solidFill>
                  <a:srgbClr val="FFFF00"/>
                </a:solidFill>
              </a:rPr>
            </a:br>
            <a:r>
              <a:rPr lang="en-US" altLang="ko-KR" sz="4000" b="1" dirty="0" err="1" smtClean="0">
                <a:solidFill>
                  <a:srgbClr val="FFFF00"/>
                </a:solidFill>
              </a:rPr>
              <a:t>Struktus</a:t>
            </a:r>
            <a:r>
              <a:rPr lang="en-US" altLang="ko-KR" sz="4000" b="1" dirty="0" smtClean="0">
                <a:solidFill>
                  <a:srgbClr val="FFFF00"/>
                </a:solidFill>
              </a:rPr>
              <a:t> </a:t>
            </a:r>
            <a:r>
              <a:rPr lang="en-US" altLang="ko-KR" sz="4000" b="1" dirty="0" err="1" smtClean="0">
                <a:solidFill>
                  <a:srgbClr val="FFFF00"/>
                </a:solidFill>
              </a:rPr>
              <a:t>Ayat</a:t>
            </a:r>
            <a:r>
              <a:rPr lang="en-US" altLang="ko-KR" sz="4000" b="1" dirty="0" smtClean="0">
                <a:solidFill>
                  <a:srgbClr val="FFFF00"/>
                </a:solidFill>
              </a:rPr>
              <a:t> </a:t>
            </a:r>
            <a:r>
              <a:rPr lang="en-US" altLang="ko-KR" sz="4000" b="1" dirty="0" err="1" smtClean="0">
                <a:solidFill>
                  <a:srgbClr val="FFFF00"/>
                </a:solidFill>
              </a:rPr>
              <a:t>cendurung</a:t>
            </a:r>
            <a:r>
              <a:rPr lang="en-US" altLang="ko-KR" sz="4000" b="1" dirty="0" smtClean="0">
                <a:solidFill>
                  <a:srgbClr val="FFFF00"/>
                </a:solidFill>
              </a:rPr>
              <a:t> </a:t>
            </a:r>
            <a:r>
              <a:rPr lang="en-US" altLang="ko-KR" sz="4000" b="1" dirty="0" err="1" smtClean="0">
                <a:solidFill>
                  <a:srgbClr val="FFFF00"/>
                </a:solidFill>
              </a:rPr>
              <a:t>Puisi</a:t>
            </a:r>
            <a:r>
              <a:rPr lang="en-US" altLang="ko-KR" sz="4000" b="1" dirty="0" smtClean="0">
                <a:solidFill>
                  <a:srgbClr val="FFFF00"/>
                </a:solidFill>
              </a:rPr>
              <a:t> Ibrani</a:t>
            </a:r>
            <a:r>
              <a:rPr lang="ko-KR" altLang="en-US" sz="4000" b="1" dirty="0" smtClean="0">
                <a:solidFill>
                  <a:srgbClr val="FFFF00"/>
                </a:solidFill>
              </a:rPr>
              <a:t> </a:t>
            </a:r>
            <a:r>
              <a:rPr lang="en-US" altLang="ko-KR" sz="4000" b="1" dirty="0" smtClean="0">
                <a:solidFill>
                  <a:srgbClr val="FFFF00"/>
                </a:solidFill>
              </a:rPr>
              <a:t>(Struktur </a:t>
            </a:r>
            <a:r>
              <a:rPr lang="en-US" altLang="ko-KR" sz="4000" b="1" dirty="0" err="1" smtClean="0">
                <a:solidFill>
                  <a:srgbClr val="FFFF00"/>
                </a:solidFill>
              </a:rPr>
              <a:t>keselarian</a:t>
            </a:r>
            <a:r>
              <a:rPr lang="en-US" altLang="ko-KR" sz="4000" b="1" dirty="0" smtClean="0">
                <a:solidFill>
                  <a:srgbClr val="FFFF00"/>
                </a:solidFill>
              </a:rPr>
              <a:t>)</a:t>
            </a:r>
            <a:r>
              <a:rPr lang="ko-KR" altLang="en-US" sz="4000" b="1" dirty="0" smtClean="0">
                <a:solidFill>
                  <a:srgbClr val="FFFF00"/>
                </a:solidFill>
              </a:rPr>
              <a:t> </a:t>
            </a:r>
            <a:r>
              <a:rPr lang="en-US" altLang="ko-KR" sz="4000" b="1" dirty="0" smtClean="0">
                <a:solidFill>
                  <a:srgbClr val="FFFF00"/>
                </a:solidFill>
              </a:rPr>
              <a:t>(</a:t>
            </a:r>
            <a:r>
              <a:rPr lang="en-US" altLang="ko-KR" sz="4000" b="1" dirty="0" err="1" smtClean="0">
                <a:solidFill>
                  <a:srgbClr val="FFFF00"/>
                </a:solidFill>
              </a:rPr>
              <a:t>cahaya</a:t>
            </a:r>
            <a:r>
              <a:rPr lang="en-US" altLang="ko-KR" sz="4000" b="1" dirty="0" smtClean="0">
                <a:solidFill>
                  <a:srgbClr val="FFFF00"/>
                </a:solidFill>
              </a:rPr>
              <a:t> dan </a:t>
            </a:r>
            <a:r>
              <a:rPr lang="en-US" altLang="ko-KR" sz="4000" b="1" dirty="0" err="1" smtClean="0">
                <a:solidFill>
                  <a:srgbClr val="FFFF00"/>
                </a:solidFill>
              </a:rPr>
              <a:t>kegelapan</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38719358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Cerita</a:t>
            </a:r>
            <a:r>
              <a:rPr lang="en-US" altLang="ko-KR" sz="4000" b="1" dirty="0" smtClean="0">
                <a:solidFill>
                  <a:srgbClr val="FFFF00"/>
                </a:solidFill>
              </a:rPr>
              <a:t> digunakan (</a:t>
            </a:r>
            <a:r>
              <a:rPr lang="en-US" altLang="ko-KR" sz="4000" b="1" dirty="0" err="1" smtClean="0">
                <a:solidFill>
                  <a:srgbClr val="FFFF00"/>
                </a:solidFill>
              </a:rPr>
              <a:t>gembala</a:t>
            </a:r>
            <a:r>
              <a:rPr lang="en-US" altLang="ko-KR" sz="4000" b="1" dirty="0" smtClean="0">
                <a:solidFill>
                  <a:srgbClr val="FFFF00"/>
                </a:solidFill>
              </a:rPr>
              <a:t> yang baik dan </a:t>
            </a:r>
            <a:r>
              <a:rPr lang="en-US" altLang="ko-KR" sz="4000" b="1" dirty="0" err="1" smtClean="0">
                <a:solidFill>
                  <a:srgbClr val="FFFF00"/>
                </a:solidFill>
              </a:rPr>
              <a:t>pokok</a:t>
            </a:r>
            <a:r>
              <a:rPr lang="en-US" altLang="ko-KR" sz="4000" b="1" dirty="0" smtClean="0">
                <a:solidFill>
                  <a:srgbClr val="FFFF00"/>
                </a:solidFill>
              </a:rPr>
              <a:t> </a:t>
            </a:r>
            <a:r>
              <a:rPr lang="en-US" altLang="ko-KR" sz="4000" b="1" dirty="0" err="1" smtClean="0">
                <a:solidFill>
                  <a:srgbClr val="FFFF00"/>
                </a:solidFill>
              </a:rPr>
              <a:t>anggur</a:t>
            </a:r>
            <a:r>
              <a:rPr lang="en-US" altLang="ko-KR" sz="4000" b="1" dirty="0" smtClean="0">
                <a:solidFill>
                  <a:srgbClr val="FFFF00"/>
                </a:solidFill>
              </a:rPr>
              <a:t> yang benar).</a:t>
            </a:r>
            <a:br>
              <a:rPr lang="en-US" altLang="ko-KR" sz="4000" b="1" dirty="0" smtClean="0">
                <a:solidFill>
                  <a:srgbClr val="FFFF00"/>
                </a:solidFill>
              </a:rPr>
            </a:br>
            <a:r>
              <a:rPr lang="en-US" altLang="ko-KR" sz="4000" b="1" dirty="0" smtClean="0">
                <a:solidFill>
                  <a:srgbClr val="FFFF00"/>
                </a:solidFill>
              </a:rPr>
              <a:t>Gaya </a:t>
            </a:r>
            <a:r>
              <a:rPr lang="en-US" altLang="ko-KR" sz="4000" b="1" dirty="0" err="1" smtClean="0">
                <a:solidFill>
                  <a:srgbClr val="FFFF00"/>
                </a:solidFill>
              </a:rPr>
              <a:t>bahasa</a:t>
            </a:r>
            <a:r>
              <a:rPr lang="en-US" altLang="ko-KR" sz="4000" b="1" dirty="0" smtClean="0">
                <a:solidFill>
                  <a:srgbClr val="FFFF00"/>
                </a:solidFill>
              </a:rPr>
              <a:t> </a:t>
            </a:r>
            <a:r>
              <a:rPr lang="en-US" altLang="ko-KR" sz="4000" b="1" dirty="0" err="1" smtClean="0">
                <a:solidFill>
                  <a:srgbClr val="FFFF00"/>
                </a:solidFill>
              </a:rPr>
              <a:t>ringkas</a:t>
            </a:r>
            <a:r>
              <a:rPr lang="en-US" altLang="ko-KR" sz="4000" b="1" dirty="0" smtClean="0">
                <a:solidFill>
                  <a:srgbClr val="FFFF00"/>
                </a:solidFill>
              </a:rPr>
              <a:t> dan </a:t>
            </a:r>
            <a:r>
              <a:rPr lang="en-US" altLang="ko-KR" sz="4000" b="1" dirty="0" err="1" smtClean="0">
                <a:solidFill>
                  <a:srgbClr val="FFFF00"/>
                </a:solidFill>
              </a:rPr>
              <a:t>kosa</a:t>
            </a:r>
            <a:r>
              <a:rPr lang="en-US" altLang="ko-KR" sz="4000" b="1" dirty="0" smtClean="0">
                <a:solidFill>
                  <a:srgbClr val="FFFF00"/>
                </a:solidFill>
              </a:rPr>
              <a:t> kata </a:t>
            </a:r>
            <a:r>
              <a:rPr lang="en-US" altLang="ko-KR" sz="4000" b="1" dirty="0" err="1" smtClean="0">
                <a:solidFill>
                  <a:srgbClr val="FFFF00"/>
                </a:solidFill>
              </a:rPr>
              <a:t>meliputi</a:t>
            </a:r>
            <a:r>
              <a:rPr lang="en-US" altLang="ko-KR" sz="4000" b="1" dirty="0" smtClean="0">
                <a:solidFill>
                  <a:srgbClr val="FFFF00"/>
                </a:solidFill>
              </a:rPr>
              <a:t> konsep teologi yang </a:t>
            </a:r>
            <a:r>
              <a:rPr lang="en-US" altLang="ko-KR" sz="4000" b="1" dirty="0" err="1" smtClean="0">
                <a:solidFill>
                  <a:srgbClr val="FFFF00"/>
                </a:solidFill>
              </a:rPr>
              <a:t>mempengaruhi</a:t>
            </a:r>
            <a:r>
              <a:rPr lang="en-US" altLang="ko-KR" sz="4000" b="1" dirty="0" smtClean="0">
                <a:solidFill>
                  <a:srgbClr val="FFFF00"/>
                </a:solidFill>
              </a:rPr>
              <a:t> / </a:t>
            </a:r>
            <a:r>
              <a:rPr lang="en-US" altLang="ko-KR" sz="4000" b="1" dirty="0" err="1" smtClean="0">
                <a:solidFill>
                  <a:srgbClr val="FFFF00"/>
                </a:solidFill>
              </a:rPr>
              <a:t>berdampak</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42781746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chemeClr val="bg1"/>
                </a:solidFill>
              </a:rPr>
              <a:t>Pandangan </a:t>
            </a:r>
            <a:r>
              <a:rPr lang="en-US" sz="4000" b="1" dirty="0" err="1" smtClean="0">
                <a:solidFill>
                  <a:schemeClr val="bg1"/>
                </a:solidFill>
              </a:rPr>
              <a:t>Pohon</a:t>
            </a:r>
            <a:r>
              <a:rPr lang="en-US" sz="4000" b="1" dirty="0" smtClean="0">
                <a:solidFill>
                  <a:schemeClr val="bg1"/>
                </a:solidFill>
              </a:rPr>
              <a:t> </a:t>
            </a:r>
            <a:r>
              <a:rPr lang="en-US" sz="4000" b="1" dirty="0" err="1" smtClean="0">
                <a:solidFill>
                  <a:schemeClr val="bg1"/>
                </a:solidFill>
              </a:rPr>
              <a:t>Yohanes</a:t>
            </a:r>
            <a:r>
              <a:rPr lang="ko-KR" altLang="en-US" sz="4000" b="1" dirty="0">
                <a:solidFill>
                  <a:srgbClr val="FFFF00"/>
                </a:solidFill>
              </a:rPr>
              <a:t/>
            </a:r>
            <a:br>
              <a:rPr lang="ko-KR" altLang="en-US" sz="4000" b="1" dirty="0">
                <a:solidFill>
                  <a:srgbClr val="FFFF00"/>
                </a:solidFill>
              </a:rPr>
            </a:br>
            <a:r>
              <a:rPr lang="en-US" altLang="ko-KR" sz="4000" b="1" dirty="0" err="1" smtClean="0">
                <a:solidFill>
                  <a:srgbClr val="FFFF00"/>
                </a:solidFill>
              </a:rPr>
              <a:t>Inkanasi</a:t>
            </a:r>
            <a:r>
              <a:rPr lang="en-US" altLang="ko-KR" sz="4000" b="1" dirty="0" smtClean="0">
                <a:solidFill>
                  <a:srgbClr val="FFFF00"/>
                </a:solidFill>
              </a:rPr>
              <a:t> Anak Allah</a:t>
            </a:r>
            <a:r>
              <a:rPr lang="ko-KR" altLang="en-US" sz="4000" b="1" dirty="0" smtClean="0">
                <a:solidFill>
                  <a:srgbClr val="FFFF00"/>
                </a:solidFill>
              </a:rPr>
              <a:t> </a:t>
            </a:r>
            <a:r>
              <a:rPr lang="en-US" altLang="ko-KR" sz="4000" b="1" dirty="0">
                <a:solidFill>
                  <a:srgbClr val="FFFF00"/>
                </a:solidFill>
              </a:rPr>
              <a:t>(1:1~18), </a:t>
            </a:r>
            <a:r>
              <a:rPr lang="en-US" altLang="ko-KR" sz="4000" b="1" dirty="0" smtClean="0">
                <a:solidFill>
                  <a:srgbClr val="FFFF00"/>
                </a:solidFill>
              </a:rPr>
              <a:t/>
            </a:r>
            <a:br>
              <a:rPr lang="en-US" altLang="ko-KR" sz="4000" b="1" dirty="0" smtClean="0">
                <a:solidFill>
                  <a:srgbClr val="FFFF00"/>
                </a:solidFill>
              </a:rPr>
            </a:br>
            <a:r>
              <a:rPr lang="en-US" altLang="ko-KR" sz="4000" b="1" dirty="0" err="1" smtClean="0">
                <a:solidFill>
                  <a:srgbClr val="FFFF00"/>
                </a:solidFill>
              </a:rPr>
              <a:t>Kewujudan</a:t>
            </a:r>
            <a:r>
              <a:rPr lang="en-US" altLang="ko-KR" sz="4000" b="1" dirty="0" smtClean="0">
                <a:solidFill>
                  <a:srgbClr val="FFFF00"/>
                </a:solidFill>
              </a:rPr>
              <a:t> </a:t>
            </a:r>
            <a:r>
              <a:rPr lang="en-US" altLang="ko-KR" sz="4000" b="1" dirty="0">
                <a:solidFill>
                  <a:srgbClr val="FFFF00"/>
                </a:solidFill>
              </a:rPr>
              <a:t>Anak </a:t>
            </a:r>
            <a:r>
              <a:rPr lang="en-US" altLang="ko-KR" sz="4000" b="1" dirty="0" smtClean="0">
                <a:solidFill>
                  <a:srgbClr val="FFFF00"/>
                </a:solidFill>
              </a:rPr>
              <a:t>Allah (1:19~4:54</a:t>
            </a:r>
            <a:r>
              <a:rPr lang="en-US" altLang="ko-KR" sz="4000" b="1" dirty="0">
                <a:solidFill>
                  <a:srgbClr val="FFFF00"/>
                </a:solidFill>
              </a:rPr>
              <a:t>), </a:t>
            </a: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FFFF00"/>
                </a:solidFill>
              </a:rPr>
              <a:t>Anak </a:t>
            </a:r>
            <a:r>
              <a:rPr lang="en-US" altLang="ko-KR" sz="4000" b="1" dirty="0">
                <a:solidFill>
                  <a:srgbClr val="FFFF00"/>
                </a:solidFill>
              </a:rPr>
              <a:t>Allah </a:t>
            </a:r>
            <a:r>
              <a:rPr lang="en-US" altLang="ko-KR" sz="4000" b="1" dirty="0" err="1" smtClean="0">
                <a:solidFill>
                  <a:srgbClr val="FFFF00"/>
                </a:solidFill>
              </a:rPr>
              <a:t>ditolak</a:t>
            </a:r>
            <a:r>
              <a:rPr lang="en-US" altLang="ko-KR" sz="4000" b="1" dirty="0" smtClean="0">
                <a:solidFill>
                  <a:srgbClr val="FFFF00"/>
                </a:solidFill>
              </a:rPr>
              <a:t> (5:1~12:50</a:t>
            </a:r>
            <a:r>
              <a:rPr lang="en-US" altLang="ko-KR" sz="4000" b="1" dirty="0">
                <a:solidFill>
                  <a:srgbClr val="FFFF00"/>
                </a:solidFill>
              </a:rPr>
              <a:t>), </a:t>
            </a:r>
            <a:r>
              <a:rPr lang="en-US" altLang="ko-KR" sz="4000" b="1" dirty="0" smtClean="0">
                <a:solidFill>
                  <a:srgbClr val="FFFF00"/>
                </a:solidFill>
              </a:rPr>
              <a:t/>
            </a:r>
            <a:br>
              <a:rPr lang="en-US" altLang="ko-KR" sz="4000" b="1" dirty="0" smtClean="0">
                <a:solidFill>
                  <a:srgbClr val="FFFF00"/>
                </a:solidFill>
              </a:rPr>
            </a:br>
            <a:r>
              <a:rPr lang="en-US" altLang="ko-KR" sz="4000" b="1" dirty="0" err="1" smtClean="0">
                <a:solidFill>
                  <a:srgbClr val="FFFF00"/>
                </a:solidFill>
              </a:rPr>
              <a:t>Persiapan</a:t>
            </a:r>
            <a:r>
              <a:rPr lang="en-US" altLang="ko-KR" sz="4000" b="1" dirty="0" smtClean="0">
                <a:solidFill>
                  <a:srgbClr val="FFFF00"/>
                </a:solidFill>
              </a:rPr>
              <a:t> </a:t>
            </a:r>
            <a:r>
              <a:rPr lang="en-US" altLang="ko-KR" sz="4000" b="1" dirty="0">
                <a:solidFill>
                  <a:srgbClr val="FFFF00"/>
                </a:solidFill>
              </a:rPr>
              <a:t>Anak Allah </a:t>
            </a:r>
            <a:r>
              <a:rPr lang="en-US" altLang="ko-KR" sz="4000" b="1" dirty="0" smtClean="0">
                <a:solidFill>
                  <a:srgbClr val="FFFF00"/>
                </a:solidFill>
              </a:rPr>
              <a:t>terhadap murid-Nya</a:t>
            </a:r>
            <a:r>
              <a:rPr lang="ko-KR" altLang="en-US" sz="4000" b="1" dirty="0" smtClean="0">
                <a:solidFill>
                  <a:srgbClr val="FFFF00"/>
                </a:solidFill>
              </a:rPr>
              <a:t> </a:t>
            </a:r>
            <a:r>
              <a:rPr lang="en-US" altLang="ko-KR" sz="4000" b="1" dirty="0">
                <a:solidFill>
                  <a:srgbClr val="FFFF00"/>
                </a:solidFill>
              </a:rPr>
              <a:t>(13:1~17:26), </a:t>
            </a:r>
            <a:r>
              <a:rPr lang="en-US" altLang="ko-KR" sz="4000" b="1" dirty="0" smtClean="0">
                <a:solidFill>
                  <a:srgbClr val="FFFF00"/>
                </a:solidFill>
              </a:rPr>
              <a:t/>
            </a:r>
            <a:br>
              <a:rPr lang="en-US" altLang="ko-KR" sz="4000" b="1" dirty="0" smtClean="0">
                <a:solidFill>
                  <a:srgbClr val="FFFF00"/>
                </a:solidFill>
              </a:rPr>
            </a:br>
            <a:r>
              <a:rPr lang="en-US" altLang="ko-KR" sz="4000" b="1" dirty="0">
                <a:solidFill>
                  <a:srgbClr val="FFFF00"/>
                </a:solidFill>
              </a:rPr>
              <a:t>Anak Allah </a:t>
            </a:r>
            <a:r>
              <a:rPr lang="en-US" altLang="ko-KR" sz="4000" b="1" dirty="0" err="1" smtClean="0">
                <a:solidFill>
                  <a:srgbClr val="FFFF00"/>
                </a:solidFill>
              </a:rPr>
              <a:t>disalibkan</a:t>
            </a:r>
            <a:r>
              <a:rPr lang="en-US" altLang="ko-KR" sz="4000" b="1" dirty="0" smtClean="0">
                <a:solidFill>
                  <a:srgbClr val="FFFF00"/>
                </a:solidFill>
              </a:rPr>
              <a:t> dan </a:t>
            </a:r>
            <a:r>
              <a:rPr lang="en-US" altLang="ko-KR" sz="4000" b="1" dirty="0" err="1" smtClean="0">
                <a:solidFill>
                  <a:srgbClr val="FFFF00"/>
                </a:solidFill>
              </a:rPr>
              <a:t>kebangkitan</a:t>
            </a:r>
            <a:r>
              <a:rPr lang="en-US" altLang="ko-KR" sz="4000" b="1" dirty="0" smtClean="0">
                <a:solidFill>
                  <a:srgbClr val="FFFF00"/>
                </a:solidFill>
              </a:rPr>
              <a:t>-Nya (18:1~21:25)</a:t>
            </a:r>
            <a:endParaRPr lang="en-US" altLang="ko-KR" sz="4000" b="1" dirty="0">
              <a:solidFill>
                <a:srgbClr val="FFFF00"/>
              </a:solidFill>
            </a:endParaRPr>
          </a:p>
        </p:txBody>
      </p:sp>
    </p:spTree>
    <p:extLst>
      <p:ext uri="{BB962C8B-B14F-4D97-AF65-F5344CB8AC3E}">
        <p14:creationId xmlns:p14="http://schemas.microsoft.com/office/powerpoint/2010/main" val="203381995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07504" y="123479"/>
            <a:ext cx="8928992" cy="1296144"/>
          </a:xfrm>
        </p:spPr>
        <p:txBody>
          <a:bodyPr anchor="t"/>
          <a:lstStyle/>
          <a:p>
            <a:pPr algn="l"/>
            <a:r>
              <a:rPr lang="en-US" altLang="ko-KR" sz="4000" b="1" dirty="0" err="1" smtClean="0">
                <a:solidFill>
                  <a:srgbClr val="FFFF00"/>
                </a:solidFill>
              </a:rPr>
              <a:t>Garis</a:t>
            </a:r>
            <a:r>
              <a:rPr lang="en-US" altLang="ko-KR" sz="4000" b="1" dirty="0" smtClean="0">
                <a:solidFill>
                  <a:srgbClr val="FFFF00"/>
                </a:solidFill>
              </a:rPr>
              <a:t> </a:t>
            </a:r>
            <a:r>
              <a:rPr lang="en-US" altLang="ko-KR" sz="4000" b="1" dirty="0" err="1" smtClean="0">
                <a:solidFill>
                  <a:srgbClr val="FFFF00"/>
                </a:solidFill>
              </a:rPr>
              <a:t>Besar</a:t>
            </a:r>
            <a:r>
              <a:rPr lang="en-US" altLang="ko-KR" sz="4000" b="1" dirty="0" smtClean="0">
                <a:solidFill>
                  <a:srgbClr val="FFFF00"/>
                </a:solidFill>
              </a:rPr>
              <a:t> </a:t>
            </a:r>
            <a:r>
              <a:rPr lang="en-US" altLang="ko-KR" sz="4000" b="1" dirty="0" err="1" smtClean="0">
                <a:solidFill>
                  <a:srgbClr val="FFFF00"/>
                </a:solidFill>
              </a:rPr>
              <a:t>utama</a:t>
            </a:r>
            <a:r>
              <a:rPr lang="en-US" altLang="ko-KR" sz="4000" b="1" dirty="0" smtClean="0">
                <a:solidFill>
                  <a:srgbClr val="FFFF00"/>
                </a:solidFill>
              </a:rPr>
              <a:t> </a:t>
            </a:r>
            <a:r>
              <a:rPr lang="en-US" altLang="ko-KR" sz="4000" b="1" dirty="0" err="1" smtClean="0">
                <a:solidFill>
                  <a:srgbClr val="FFFF00"/>
                </a:solidFill>
              </a:rPr>
              <a:t>menurut</a:t>
            </a:r>
            <a:r>
              <a:rPr lang="en-US" altLang="ko-KR" sz="4000" b="1" dirty="0" smtClean="0">
                <a:solidFill>
                  <a:srgbClr val="FFFF00"/>
                </a:solidFill>
              </a:rPr>
              <a:t> </a:t>
            </a:r>
            <a:r>
              <a:rPr lang="en-US" altLang="ko-KR" sz="4000" b="1" dirty="0" err="1" smtClean="0">
                <a:solidFill>
                  <a:srgbClr val="FFFF00"/>
                </a:solidFill>
              </a:rPr>
              <a:t>setiap</a:t>
            </a:r>
            <a:r>
              <a:rPr lang="en-US" altLang="ko-KR" sz="4000" b="1" dirty="0" smtClean="0">
                <a:solidFill>
                  <a:srgbClr val="FFFF00"/>
                </a:solidFill>
              </a:rPr>
              <a:t> </a:t>
            </a:r>
            <a:r>
              <a:rPr lang="en-US" altLang="ko-KR" sz="4000" b="1" dirty="0" err="1" smtClean="0">
                <a:solidFill>
                  <a:srgbClr val="FFFF00"/>
                </a:solidFill>
              </a:rPr>
              <a:t>Fasal</a:t>
            </a:r>
            <a:r>
              <a:rPr lang="en-US" altLang="ko-KR" sz="4000" b="1" dirty="0" smtClean="0">
                <a:solidFill>
                  <a:srgbClr val="FFFF00"/>
                </a:solidFill>
              </a:rPr>
              <a:t> dalam </a:t>
            </a:r>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Yohanes</a:t>
            </a:r>
            <a:endParaRPr lang="en-US" sz="4000" b="1" dirty="0">
              <a:solidFill>
                <a:srgbClr val="FFFF00"/>
              </a:solidFill>
            </a:endParaRPr>
          </a:p>
        </p:txBody>
      </p:sp>
      <p:sp>
        <p:nvSpPr>
          <p:cNvPr id="5" name="제목 1"/>
          <p:cNvSpPr txBox="1">
            <a:spLocks/>
          </p:cNvSpPr>
          <p:nvPr/>
        </p:nvSpPr>
        <p:spPr bwMode="auto">
          <a:xfrm>
            <a:off x="98748" y="1851670"/>
            <a:ext cx="8928992" cy="309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342900" indent="-342900" algn="l">
              <a:buFont typeface="+mj-lt"/>
              <a:buAutoNum type="arabicPeriod"/>
            </a:pPr>
            <a:r>
              <a:rPr lang="en-US" sz="4000" b="1" dirty="0" smtClean="0">
                <a:solidFill>
                  <a:schemeClr val="bg1"/>
                </a:solidFill>
              </a:rPr>
              <a:t> </a:t>
            </a:r>
            <a:r>
              <a:rPr lang="en-US" sz="4000" b="1" dirty="0" err="1" smtClean="0">
                <a:solidFill>
                  <a:schemeClr val="bg1"/>
                </a:solidFill>
              </a:rPr>
              <a:t>Firman</a:t>
            </a:r>
            <a:r>
              <a:rPr lang="en-US" sz="4000" b="1" dirty="0" smtClean="0">
                <a:solidFill>
                  <a:schemeClr val="bg1"/>
                </a:solidFill>
              </a:rPr>
              <a:t> menjadi manusia</a:t>
            </a:r>
          </a:p>
          <a:p>
            <a:pPr marL="342900" indent="-342900" algn="l">
              <a:buFont typeface="+mj-lt"/>
              <a:buAutoNum type="arabicPeriod"/>
            </a:pPr>
            <a:r>
              <a:rPr lang="en-US" sz="4000" b="1" dirty="0" smtClean="0">
                <a:solidFill>
                  <a:schemeClr val="bg1"/>
                </a:solidFill>
              </a:rPr>
              <a:t> </a:t>
            </a:r>
            <a:r>
              <a:rPr lang="en-US" sz="4000" b="1" dirty="0" err="1" smtClean="0">
                <a:solidFill>
                  <a:schemeClr val="bg1"/>
                </a:solidFill>
              </a:rPr>
              <a:t>Perkahwinan</a:t>
            </a:r>
            <a:r>
              <a:rPr lang="en-US" sz="4000" b="1" dirty="0" smtClean="0">
                <a:solidFill>
                  <a:schemeClr val="bg1"/>
                </a:solidFill>
              </a:rPr>
              <a:t> di Kana </a:t>
            </a:r>
          </a:p>
          <a:p>
            <a:pPr marL="342900" indent="-342900" algn="l">
              <a:buFont typeface="+mj-lt"/>
              <a:buAutoNum type="arabicPeriod"/>
            </a:pPr>
            <a:r>
              <a:rPr lang="en-US" sz="4000" b="1" dirty="0" smtClean="0">
                <a:solidFill>
                  <a:schemeClr val="bg1"/>
                </a:solidFill>
              </a:rPr>
              <a:t> Yesus </a:t>
            </a:r>
            <a:r>
              <a:rPr lang="en-US" sz="4000" b="1" dirty="0" err="1" smtClean="0">
                <a:solidFill>
                  <a:schemeClr val="bg1"/>
                </a:solidFill>
              </a:rPr>
              <a:t>mengajar</a:t>
            </a:r>
            <a:r>
              <a:rPr lang="en-US" sz="4000" b="1" dirty="0" smtClean="0">
                <a:solidFill>
                  <a:schemeClr val="bg1"/>
                </a:solidFill>
              </a:rPr>
              <a:t> </a:t>
            </a:r>
            <a:r>
              <a:rPr lang="en-US" sz="4000" b="1" dirty="0" err="1" smtClean="0">
                <a:solidFill>
                  <a:schemeClr val="bg1"/>
                </a:solidFill>
              </a:rPr>
              <a:t>Nikodemus</a:t>
            </a:r>
            <a:endParaRPr lang="en-US" sz="4000" b="1" dirty="0" smtClean="0">
              <a:solidFill>
                <a:schemeClr val="bg1"/>
              </a:solidFill>
            </a:endParaRPr>
          </a:p>
          <a:p>
            <a:pPr marL="342900" indent="-342900" algn="l">
              <a:buFont typeface="+mj-lt"/>
              <a:buAutoNum type="arabicPeriod"/>
            </a:pPr>
            <a:r>
              <a:rPr lang="en-US" sz="4000" b="1" dirty="0">
                <a:solidFill>
                  <a:schemeClr val="bg1"/>
                </a:solidFill>
              </a:rPr>
              <a:t> </a:t>
            </a:r>
            <a:r>
              <a:rPr lang="en-US" sz="4000" b="1" dirty="0" err="1" smtClean="0">
                <a:solidFill>
                  <a:schemeClr val="bg1"/>
                </a:solidFill>
              </a:rPr>
              <a:t>Perumpuan</a:t>
            </a:r>
            <a:r>
              <a:rPr lang="en-US" sz="4000" b="1" dirty="0" smtClean="0">
                <a:solidFill>
                  <a:schemeClr val="bg1"/>
                </a:solidFill>
              </a:rPr>
              <a:t> Samaria</a:t>
            </a:r>
          </a:p>
          <a:p>
            <a:pPr marL="342900" indent="-342900" algn="l">
              <a:buFont typeface="+mj-lt"/>
              <a:buAutoNum type="arabicPeriod"/>
            </a:pPr>
            <a:r>
              <a:rPr lang="en-US" sz="4000" b="1" dirty="0">
                <a:solidFill>
                  <a:schemeClr val="bg1"/>
                </a:solidFill>
              </a:rPr>
              <a:t> </a:t>
            </a:r>
            <a:r>
              <a:rPr lang="en-US" sz="4000" b="1" dirty="0" err="1" smtClean="0">
                <a:solidFill>
                  <a:schemeClr val="bg1"/>
                </a:solidFill>
              </a:rPr>
              <a:t>Penyembuhan</a:t>
            </a:r>
            <a:r>
              <a:rPr lang="en-US" sz="4000" b="1" dirty="0" smtClean="0">
                <a:solidFill>
                  <a:schemeClr val="bg1"/>
                </a:solidFill>
              </a:rPr>
              <a:t> di </a:t>
            </a:r>
            <a:r>
              <a:rPr lang="en-US" sz="4000" b="1" dirty="0" err="1" smtClean="0">
                <a:solidFill>
                  <a:schemeClr val="bg1"/>
                </a:solidFill>
              </a:rPr>
              <a:t>Betesda</a:t>
            </a:r>
            <a:endParaRPr lang="en-US" sz="4000" b="1" dirty="0">
              <a:solidFill>
                <a:srgbClr val="FFFF00"/>
              </a:solidFill>
            </a:endParaRPr>
          </a:p>
        </p:txBody>
      </p:sp>
    </p:spTree>
    <p:extLst>
      <p:ext uri="{BB962C8B-B14F-4D97-AF65-F5344CB8AC3E}">
        <p14:creationId xmlns:p14="http://schemas.microsoft.com/office/powerpoint/2010/main" val="36992794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342900" indent="-342900" algn="l">
              <a:buFont typeface="+mj-lt"/>
              <a:buAutoNum type="arabicPeriod" startAt="6"/>
            </a:pPr>
            <a:r>
              <a:rPr lang="en-US" sz="4000" b="1" dirty="0" smtClean="0">
                <a:solidFill>
                  <a:schemeClr val="bg1"/>
                </a:solidFill>
              </a:rPr>
              <a:t> Lima </a:t>
            </a:r>
            <a:r>
              <a:rPr lang="en-US" sz="4000" b="1" dirty="0" err="1" smtClean="0">
                <a:solidFill>
                  <a:schemeClr val="bg1"/>
                </a:solidFill>
              </a:rPr>
              <a:t>buku</a:t>
            </a:r>
            <a:r>
              <a:rPr lang="en-US" sz="4000" b="1" dirty="0" smtClean="0">
                <a:solidFill>
                  <a:schemeClr val="bg1"/>
                </a:solidFill>
              </a:rPr>
              <a:t> roti Bali dan dua </a:t>
            </a:r>
            <a:r>
              <a:rPr lang="en-US" sz="4000" b="1" dirty="0" err="1" smtClean="0">
                <a:solidFill>
                  <a:schemeClr val="bg1"/>
                </a:solidFill>
              </a:rPr>
              <a:t>ekor</a:t>
            </a:r>
            <a:r>
              <a:rPr lang="en-US" sz="4000" b="1" dirty="0" smtClean="0">
                <a:solidFill>
                  <a:schemeClr val="bg1"/>
                </a:solidFill>
              </a:rPr>
              <a:t> </a:t>
            </a:r>
            <a:r>
              <a:rPr lang="en-US" sz="4000" b="1" dirty="0" err="1" smtClean="0">
                <a:solidFill>
                  <a:schemeClr val="bg1"/>
                </a:solidFill>
              </a:rPr>
              <a:t>ikan</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Perayaan</a:t>
            </a:r>
            <a:r>
              <a:rPr lang="en-US" sz="4000" b="1" dirty="0" smtClean="0">
                <a:solidFill>
                  <a:schemeClr val="bg1"/>
                </a:solidFill>
              </a:rPr>
              <a:t> </a:t>
            </a:r>
            <a:r>
              <a:rPr lang="en-US" sz="4000" b="1" dirty="0" err="1" smtClean="0">
                <a:solidFill>
                  <a:schemeClr val="bg1"/>
                </a:solidFill>
              </a:rPr>
              <a:t>Pondok</a:t>
            </a:r>
            <a:r>
              <a:rPr lang="en-US" sz="4000" b="1" dirty="0" smtClean="0">
                <a:solidFill>
                  <a:schemeClr val="bg1"/>
                </a:solidFill>
              </a:rPr>
              <a:t> </a:t>
            </a:r>
            <a:r>
              <a:rPr lang="en-US" sz="4000" b="1" dirty="0" err="1" smtClean="0">
                <a:solidFill>
                  <a:schemeClr val="bg1"/>
                </a:solidFill>
              </a:rPr>
              <a:t>Daun</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Perempuan</a:t>
            </a:r>
            <a:r>
              <a:rPr lang="en-US" sz="4000" b="1" dirty="0" smtClean="0">
                <a:solidFill>
                  <a:schemeClr val="bg1"/>
                </a:solidFill>
              </a:rPr>
              <a:t> yang </a:t>
            </a:r>
            <a:r>
              <a:rPr lang="en-US" sz="4000" b="1" dirty="0" err="1" smtClean="0">
                <a:solidFill>
                  <a:schemeClr val="bg1"/>
                </a:solidFill>
              </a:rPr>
              <a:t>berzina</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Seorang </a:t>
            </a:r>
            <a:r>
              <a:rPr lang="en-US" sz="4000" b="1" dirty="0" err="1" smtClean="0">
                <a:solidFill>
                  <a:schemeClr val="bg1"/>
                </a:solidFill>
              </a:rPr>
              <a:t>lelaki</a:t>
            </a:r>
            <a:r>
              <a:rPr lang="en-US" sz="4000" b="1" dirty="0" smtClean="0">
                <a:solidFill>
                  <a:schemeClr val="bg1"/>
                </a:solidFill>
              </a:rPr>
              <a:t> yang </a:t>
            </a:r>
            <a:r>
              <a:rPr lang="en-US" sz="4000" b="1" dirty="0" err="1" smtClean="0">
                <a:solidFill>
                  <a:schemeClr val="bg1"/>
                </a:solidFill>
              </a:rPr>
              <a:t>buta</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Gembala</a:t>
            </a:r>
            <a:r>
              <a:rPr lang="en-US" sz="4000" b="1" dirty="0" smtClean="0">
                <a:solidFill>
                  <a:schemeClr val="bg1"/>
                </a:solidFill>
              </a:rPr>
              <a:t> yang baik</a:t>
            </a: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Kematian</a:t>
            </a:r>
            <a:r>
              <a:rPr lang="en-US" sz="4000" b="1" dirty="0" smtClean="0">
                <a:solidFill>
                  <a:schemeClr val="bg1"/>
                </a:solidFill>
              </a:rPr>
              <a:t> dan </a:t>
            </a:r>
            <a:r>
              <a:rPr lang="en-US" sz="4000" b="1" dirty="0" err="1" smtClean="0">
                <a:solidFill>
                  <a:schemeClr val="bg1"/>
                </a:solidFill>
              </a:rPr>
              <a:t>Kebangkitan</a:t>
            </a:r>
            <a:r>
              <a:rPr lang="en-US" sz="4000" b="1" dirty="0" smtClean="0">
                <a:solidFill>
                  <a:schemeClr val="bg1"/>
                </a:solidFill>
              </a:rPr>
              <a:t> Lazarus</a:t>
            </a: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Yesus </a:t>
            </a:r>
            <a:r>
              <a:rPr lang="en-US" sz="4000" b="1" dirty="0" err="1" smtClean="0">
                <a:solidFill>
                  <a:schemeClr val="bg1"/>
                </a:solidFill>
              </a:rPr>
              <a:t>diurapi</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Yesus </a:t>
            </a:r>
            <a:r>
              <a:rPr lang="en-US" sz="4000" b="1" dirty="0" err="1" smtClean="0">
                <a:solidFill>
                  <a:schemeClr val="bg1"/>
                </a:solidFill>
              </a:rPr>
              <a:t>membasuh</a:t>
            </a:r>
            <a:r>
              <a:rPr lang="en-US" sz="4000" b="1" dirty="0" smtClean="0">
                <a:solidFill>
                  <a:schemeClr val="bg1"/>
                </a:solidFill>
              </a:rPr>
              <a:t> kaki murid-Nya</a:t>
            </a:r>
            <a:endParaRPr lang="en-US" sz="4000" b="1" dirty="0">
              <a:solidFill>
                <a:schemeClr val="bg1"/>
              </a:solidFill>
            </a:endParaRPr>
          </a:p>
        </p:txBody>
      </p:sp>
    </p:spTree>
    <p:extLst>
      <p:ext uri="{BB962C8B-B14F-4D97-AF65-F5344CB8AC3E}">
        <p14:creationId xmlns:p14="http://schemas.microsoft.com/office/powerpoint/2010/main" val="22680001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742950" indent="-742950" algn="l">
              <a:buFont typeface="+mj-lt"/>
              <a:buAutoNum type="arabicPeriod" startAt="14"/>
            </a:pPr>
            <a:r>
              <a:rPr lang="en-US" sz="4000" b="1" dirty="0" err="1" smtClean="0">
                <a:solidFill>
                  <a:schemeClr val="bg1"/>
                </a:solidFill>
              </a:rPr>
              <a:t>Akulah</a:t>
            </a:r>
            <a:r>
              <a:rPr lang="en-US" sz="4000" b="1" dirty="0" smtClean="0">
                <a:solidFill>
                  <a:schemeClr val="bg1"/>
                </a:solidFill>
              </a:rPr>
              <a:t> </a:t>
            </a:r>
            <a:r>
              <a:rPr lang="en-US" sz="4000" b="1" dirty="0" err="1" smtClean="0">
                <a:solidFill>
                  <a:schemeClr val="bg1"/>
                </a:solidFill>
              </a:rPr>
              <a:t>jalan</a:t>
            </a:r>
            <a:r>
              <a:rPr lang="en-US" sz="4000" b="1" dirty="0" smtClean="0">
                <a:solidFill>
                  <a:schemeClr val="bg1"/>
                </a:solidFill>
              </a:rPr>
              <a:t>, kebenaran dan hidup</a:t>
            </a:r>
          </a:p>
          <a:p>
            <a:pPr marL="742950" indent="-742950" algn="l">
              <a:buFont typeface="+mj-lt"/>
              <a:buAutoNum type="arabicPeriod" startAt="14"/>
            </a:pPr>
            <a:r>
              <a:rPr lang="en-US" sz="4000" b="1" dirty="0" err="1" smtClean="0">
                <a:solidFill>
                  <a:schemeClr val="bg1"/>
                </a:solidFill>
              </a:rPr>
              <a:t>Pokok</a:t>
            </a:r>
            <a:r>
              <a:rPr lang="en-US" sz="4000" b="1" dirty="0" smtClean="0">
                <a:solidFill>
                  <a:schemeClr val="bg1"/>
                </a:solidFill>
              </a:rPr>
              <a:t> </a:t>
            </a:r>
            <a:r>
              <a:rPr lang="en-US" sz="4000" b="1" dirty="0" err="1" smtClean="0">
                <a:solidFill>
                  <a:schemeClr val="bg1"/>
                </a:solidFill>
              </a:rPr>
              <a:t>anggur</a:t>
            </a:r>
            <a:r>
              <a:rPr lang="en-US" sz="4000" b="1" dirty="0" smtClean="0">
                <a:solidFill>
                  <a:schemeClr val="bg1"/>
                </a:solidFill>
              </a:rPr>
              <a:t> yang benar</a:t>
            </a:r>
          </a:p>
          <a:p>
            <a:pPr marL="742950" indent="-742950" algn="l">
              <a:buFont typeface="+mj-lt"/>
              <a:buAutoNum type="arabicPeriod" startAt="14"/>
            </a:pPr>
            <a:r>
              <a:rPr lang="en-US" sz="4000" b="1" dirty="0" err="1" smtClean="0">
                <a:solidFill>
                  <a:schemeClr val="bg1"/>
                </a:solidFill>
              </a:rPr>
              <a:t>Peringatan</a:t>
            </a:r>
            <a:r>
              <a:rPr lang="en-US" sz="4000" b="1" dirty="0" smtClean="0">
                <a:solidFill>
                  <a:schemeClr val="bg1"/>
                </a:solidFill>
              </a:rPr>
              <a:t> Yesus</a:t>
            </a:r>
          </a:p>
          <a:p>
            <a:pPr marL="742950" indent="-742950" algn="l">
              <a:buFont typeface="+mj-lt"/>
              <a:buAutoNum type="arabicPeriod" startAt="14"/>
            </a:pPr>
            <a:r>
              <a:rPr lang="en-US" sz="4000" b="1" dirty="0" err="1" smtClean="0">
                <a:solidFill>
                  <a:schemeClr val="bg1"/>
                </a:solidFill>
              </a:rPr>
              <a:t>Doa</a:t>
            </a:r>
            <a:r>
              <a:rPr lang="en-US" sz="4000" b="1" dirty="0" smtClean="0">
                <a:solidFill>
                  <a:schemeClr val="bg1"/>
                </a:solidFill>
              </a:rPr>
              <a:t> Yesus untuk murid-murid-Nya</a:t>
            </a:r>
          </a:p>
          <a:p>
            <a:pPr marL="742950" indent="-742950" algn="l">
              <a:buFont typeface="+mj-lt"/>
              <a:buAutoNum type="arabicPeriod" startAt="14"/>
            </a:pPr>
            <a:r>
              <a:rPr lang="en-US" sz="4000" b="1" dirty="0" err="1" smtClean="0">
                <a:solidFill>
                  <a:schemeClr val="bg1"/>
                </a:solidFill>
              </a:rPr>
              <a:t>Yudas</a:t>
            </a:r>
            <a:r>
              <a:rPr lang="en-US" sz="4000" b="1" dirty="0" smtClean="0">
                <a:solidFill>
                  <a:schemeClr val="bg1"/>
                </a:solidFill>
              </a:rPr>
              <a:t> </a:t>
            </a:r>
            <a:r>
              <a:rPr lang="en-US" sz="4000" b="1" dirty="0" err="1" smtClean="0">
                <a:solidFill>
                  <a:schemeClr val="bg1"/>
                </a:solidFill>
              </a:rPr>
              <a:t>mengkhianati</a:t>
            </a:r>
            <a:r>
              <a:rPr lang="en-US" sz="4000" b="1" dirty="0" smtClean="0">
                <a:solidFill>
                  <a:schemeClr val="bg1"/>
                </a:solidFill>
              </a:rPr>
              <a:t> Yesus</a:t>
            </a:r>
          </a:p>
          <a:p>
            <a:pPr marL="742950" indent="-742950" algn="l">
              <a:buFont typeface="+mj-lt"/>
              <a:buAutoNum type="arabicPeriod" startAt="14"/>
            </a:pPr>
            <a:r>
              <a:rPr lang="en-US" sz="4000" b="1" dirty="0" smtClean="0">
                <a:solidFill>
                  <a:schemeClr val="bg1"/>
                </a:solidFill>
              </a:rPr>
              <a:t>Pilatus </a:t>
            </a:r>
            <a:r>
              <a:rPr lang="en-US" sz="4000" b="1" dirty="0" err="1" smtClean="0">
                <a:solidFill>
                  <a:schemeClr val="bg1"/>
                </a:solidFill>
              </a:rPr>
              <a:t>menyerahkan</a:t>
            </a:r>
            <a:r>
              <a:rPr lang="en-US" sz="4000" b="1" dirty="0" smtClean="0">
                <a:solidFill>
                  <a:schemeClr val="bg1"/>
                </a:solidFill>
              </a:rPr>
              <a:t> Yesus</a:t>
            </a:r>
          </a:p>
          <a:p>
            <a:pPr marL="742950" indent="-742950" algn="l">
              <a:buFont typeface="+mj-lt"/>
              <a:buAutoNum type="arabicPeriod" startAt="14"/>
            </a:pPr>
            <a:r>
              <a:rPr lang="en-US" sz="4000" b="1" dirty="0" err="1" smtClean="0">
                <a:solidFill>
                  <a:schemeClr val="bg1"/>
                </a:solidFill>
              </a:rPr>
              <a:t>Kebangkitan</a:t>
            </a:r>
            <a:r>
              <a:rPr lang="en-US" sz="4000" b="1" dirty="0" smtClean="0">
                <a:solidFill>
                  <a:schemeClr val="bg1"/>
                </a:solidFill>
              </a:rPr>
              <a:t> Yesus Kristus</a:t>
            </a:r>
          </a:p>
          <a:p>
            <a:pPr marL="742950" indent="-742950" algn="l">
              <a:buFont typeface="+mj-lt"/>
              <a:buAutoNum type="arabicPeriod" startAt="14"/>
            </a:pPr>
            <a:r>
              <a:rPr lang="en-US" sz="4000" b="1" dirty="0" smtClean="0">
                <a:solidFill>
                  <a:schemeClr val="bg1"/>
                </a:solidFill>
              </a:rPr>
              <a:t>Yesus berada di </a:t>
            </a:r>
            <a:r>
              <a:rPr lang="en-US" sz="4000" b="1" dirty="0" err="1" smtClean="0">
                <a:solidFill>
                  <a:schemeClr val="bg1"/>
                </a:solidFill>
              </a:rPr>
              <a:t>tasik</a:t>
            </a:r>
            <a:r>
              <a:rPr lang="en-US" sz="4000" b="1" dirty="0" smtClean="0">
                <a:solidFill>
                  <a:schemeClr val="bg1"/>
                </a:solidFill>
              </a:rPr>
              <a:t> </a:t>
            </a:r>
            <a:r>
              <a:rPr lang="en-US" sz="4000" b="1" dirty="0" err="1" smtClean="0">
                <a:solidFill>
                  <a:schemeClr val="bg1"/>
                </a:solidFill>
              </a:rPr>
              <a:t>Tiberias</a:t>
            </a:r>
            <a:endParaRPr lang="en-US" sz="4000" b="1" dirty="0">
              <a:solidFill>
                <a:schemeClr val="bg1"/>
              </a:solidFill>
            </a:endParaRPr>
          </a:p>
        </p:txBody>
      </p:sp>
    </p:spTree>
    <p:extLst>
      <p:ext uri="{BB962C8B-B14F-4D97-AF65-F5344CB8AC3E}">
        <p14:creationId xmlns:p14="http://schemas.microsoft.com/office/powerpoint/2010/main" val="1368830890"/>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4392</TotalTime>
  <Words>2104</Words>
  <Application>Microsoft Office PowerPoint</Application>
  <PresentationFormat>화면 슬라이드 쇼(16:9)</PresentationFormat>
  <Paragraphs>268</Paragraphs>
  <Slides>57</Slides>
  <Notes>57</Notes>
  <HiddenSlides>0</HiddenSlides>
  <MMClips>0</MMClips>
  <ScaleCrop>false</ScaleCrop>
  <HeadingPairs>
    <vt:vector size="6" baseType="variant">
      <vt:variant>
        <vt:lpstr>사용한 글꼴</vt:lpstr>
      </vt:variant>
      <vt:variant>
        <vt:i4>4</vt:i4>
      </vt:variant>
      <vt:variant>
        <vt:lpstr>테마</vt:lpstr>
      </vt:variant>
      <vt:variant>
        <vt:i4>2</vt:i4>
      </vt:variant>
      <vt:variant>
        <vt:lpstr>슬라이드 제목</vt:lpstr>
      </vt:variant>
      <vt:variant>
        <vt:i4>57</vt:i4>
      </vt:variant>
    </vt:vector>
  </HeadingPairs>
  <TitlesOfParts>
    <vt:vector size="63" baseType="lpstr">
      <vt:lpstr>Headline R</vt:lpstr>
      <vt:lpstr>맑은 고딕</vt:lpstr>
      <vt:lpstr>Arial</vt:lpstr>
      <vt:lpstr>Calibri</vt:lpstr>
      <vt:lpstr>2_Office 테마</vt:lpstr>
      <vt:lpstr>3_Office 테마</vt:lpstr>
      <vt:lpstr>KELAS ONLINE SAM KL</vt:lpstr>
      <vt:lpstr>PowerPoint 프레젠테이션</vt:lpstr>
      <vt:lpstr>PowerPoint 프레젠테이션</vt:lpstr>
      <vt:lpstr>PowerPoint 프레젠테이션</vt:lpstr>
      <vt:lpstr>PowerPoint 프레젠테이션</vt:lpstr>
      <vt:lpstr>Pentateukh Musa adalah sebuah buku  yang merangkumi asas semua wacana  teologi Perjanjian Lama dan Teologi  Yahudi (wacana rabinik) dan kerangka  hukum yang meliputi segala sisi  kehidupan yang mereka beri asas teologi agama Yahudi.</vt:lpstr>
      <vt:lpstr>PowerPoint 프레젠테이션</vt:lpstr>
      <vt:lpstr>PowerPoint 프레젠테이션</vt:lpstr>
      <vt:lpstr>Perjanjian yang baru Yeremia 31:31-34</vt:lpstr>
      <vt:lpstr>31:32 Perjanjian itu tidak seperti perjanjian yang Aku buat dengan nenek moyang mereka ketika Aku menuntun mereka keluar dari Mesir.  Walaupun Aku seperti seorang suami kepada mereka, namun mereka mengingkari perjanjian-Ku dengan mereka. </vt:lpstr>
      <vt:lpstr>31:33 Inilah perjanjian baru yang akan Kubuat dengan umat Israel:  Aku akan menyimpan hukum-Ku dalam batin mereka, dan menulisnya pada hati mereka.  Aku akan menjadi Allah mereka, dan mereka akan menjadi umat-Ku. </vt:lpstr>
      <vt:lpstr>31:34 Tidak seorang pun antara mereka perlu mengajar sesamanya untuk mengenal TUHAN, kerana mereka semua, besar kecil, akan mengenal Aku. Aku akan melupakan kesalahan mereka dan mengampunkan dosa mereka.  Aku, TUHAN, telah berfirman.”</vt:lpstr>
      <vt:lpstr>Aku akan menyimpan hukum-Ku dalam batin mereka, dan menulisnya pada hati mereka.  Maksudnya  kita jangan setakat membaca dan menghafal ayat-ayat yang ada dalam Alkitab tetapi juga kita meneladani apa yang Allah telah ajarkan melalui firman-Nya dalam Alkitab. </vt:lpstr>
      <vt:lpstr>Tujuan utama mempelajari Alkitab bukan hanya untuk mengetahui ilmu dari Alkitab tetapi jauh lebih penting daripada itu ialah  mengetahui Tuhan  dan  kehendak Allah dengan sempurna serta mendalami-Nya.</vt:lpstr>
      <vt:lpstr>Hal ini adalah mengenai ego dalaman kita.  Kita harus meneledani sifat Allah yang ada dalam Alkitab.  Rencana Allah supaya kita mengerti hati-Nya (Hati Bapa).  Kita hanya akan dapat mengetahui semua itu melalui pembacaan Alkitab setiap hari. Kita akan meneladani Yesus Kristus.</vt:lpstr>
      <vt:lpstr>Sempadan</vt:lpstr>
      <vt:lpstr>*Matius</vt:lpstr>
      <vt:lpstr>Matius</vt:lpstr>
      <vt:lpstr>Pada tahun 1946 Muhammed Edh-Dhib, seorang gembala mencari domba yang hilang di kawasan Qumran.  Dia menemui sebuah gua.  Dan dia mengambil seketul batu dan kemudian dia melemparkan batu itu ke dalam guanya supaya dia tahu samada domba yang hilang itu ada di dalam gua tersebut atau tidak.</vt:lpstr>
      <vt:lpstr>PowerPoint 프레젠테이션</vt:lpstr>
      <vt:lpstr>Tetapi dia mendengar seperti bunyi tempayan yang terpecah dari dalam gua tersebut. Gembala itu menemui satu gulungan kulit domba dari dalam gua yang terletak di daerah Qumran (Hakim-Hakim 1:16).  Qumran adalah nama sebuah tempat yang terletak di Padang Gurun Yehuda di sebelah barat di pantai Laut Mati.</vt:lpstr>
      <vt:lpstr>Daerah Qumran adalah Kawasan Eseni iaitu sebuah mazhab Yahudi. Kata Eseni itu berasal dari bahasa Aramaik, yang bererti: "orang-orang saleh". Komuniti Eseni hidup dan berkembang di tepi Laut Mati sejak tahun 65-an SM hingga 70-an M.  </vt:lpstr>
      <vt:lpstr>Qumran adalah pusat dari kelompok-kelompok Eseni lainnya. Golongan Eseni adalah golongan yang tersebar di Palestin dan beberapa tempat di luarnya. Kaum Eseni menganggap bahawa dunia telah menjadi sangat jahat dan kotor.</vt:lpstr>
      <vt:lpstr>PowerPoint 프레젠테이션</vt:lpstr>
      <vt:lpstr>Mereka perlu membentuk komuniti sendiri untuk menjaga kesucian hidup serta terlindungi dari dunia yang jahat. Mereka mentafsir Pentatuekh secara istimewa iaitu Alegori. Jemaah Eseni tinggal di kawasan gurun, berdoa, membaca Alkitab dan memperbanyak naskah Alkitab.</vt:lpstr>
      <vt:lpstr>Kaum Eseni menentang kelompok Farisi dan Saduki dengan kuat. Mereka , menganggap kelompok Farisi kurang mengikuti hukum Taurat secara harafiah. Orang Saduki dianggap sebagai pemimpin-pemimpin agama yang cemar dan salah mengerti Hukum Taurat dalam ibadah Bait Suci.</vt:lpstr>
      <vt:lpstr>Bagi Kaum Eseni sebelum mereka mengadakan ibadah atau jamuan komuniti, mereka akan mandi terlebih dahulu atau membaptis untuk menyucikan badannya menurut peraturan Eseni. Komuniti Eseni mengamalkan hukum Pentahiran (kebersihan), dan mereka juga sangat tegas dalam peraturan. </vt:lpstr>
      <vt:lpstr>Yohanes memakai jubah bulu unta dan ikat pinggang kulit. "Akulah suara orang yang berseru-seru di padang gurun: Luruskanlah jalan Tuhan!" "Bertobatlah dan berilah dirimu dibaptis dan Allah akan mengampuni dosamu." </vt:lpstr>
      <vt:lpstr>“Hai, kamu bagaikan ular kapak berbisa! Siapakah yang mengingatkan kamu supaya melepaskan diri daripada kemurkaan Allah kelak? “Mengambil isteri saudaramu sebagai isterimu adalah haram.”</vt:lpstr>
      <vt:lpstr>Andreas, saudara Simon Petrus daripada murid Yesus adalah murid Yohanes Pembaptis di Komuniti di Betania (Yoh 1:40). Dan juga Yohanes, Penulis kitab Yohanes adalah murid Yohanes Pembaptis. Ertinya, mereka pernah menjadi ahli kaum Eseni. Mereka menegaskan ketahiran dalam kehidupan dengan peratuan Eseni.</vt:lpstr>
      <vt:lpstr>Pandangan Bukit Yohaas Salasilah rasul Yohanes: #. Ayahnya – Zebedeus (Mat 4:21, 10:2; Mar 1:19, 3:17, 5:37, 10:35; Luk 5:10).  #. Ibunya – Salome (anggapan) #. Abangnya – Yakobus Ibu Yesus Maria dan Salome adik-beradik (anggapan)</vt:lpstr>
      <vt:lpstr>Yohanes berasal dari Galilea, dia lahir dalam keluarga nelayan. Ayahnya Zebedeus adalah seorang pedagang ikan yang kaya raya, ada hamba-hamba (Markus 1:16~20).  Yohanes adalah pengikut Yohanes Pembaptis (Yohanes 1:35~39).</vt:lpstr>
      <vt:lpstr>Dalam Yohanes berada dengan Yesus, dia dan Yakobus diberi-Nya nama Anak Petir (Guruh) sama seperti orang yang bersifat buru-buru (Markus 3:17, Lihat Lukas 9:54).</vt:lpstr>
      <vt:lpstr>KELAS ONLINE SAM KL</vt:lpstr>
      <vt:lpstr>Aplikasi Firman 2 Timotius 3:16-17</vt:lpstr>
      <vt:lpstr>3:17 Dengan Alkitab, orang yang mengabdikan diri kepada Allah dapat dilengkapi dengan sempurna untuk melakukan segala macam pekerjaan yang baik.</vt:lpstr>
      <vt:lpstr>Firman Tuhan berguna buat selama-lamanya. Tetapi Alkitab kelihatan mengandungi firman yang tidak sesuai dengan kehidupan pada masa sekarang.</vt:lpstr>
      <vt:lpstr>Sesunghuhnya Firman Tuhan memang sesuai baik dengan keadaan lampau mahupun dengan keadaan masa sekarang dan keadaan pada masa akan datang, kerana ia adalah firman yang diilhami Roh Kudus. Tuhan menjawab tentang masalah dan persoalan dalam keadaan yang terperinci.</vt:lpstr>
      <vt:lpstr>Oleh itu, kita perlu mencari unsur-unsur universal (menyeluruh) dalam teksnya. Kalau unsur universal dapat kita temui dalam ayatnya, maka kita boleh menerapkan unsur-unsur tersebut dalam keadaan kita sekarang yang mungkin sama dengan keadaan yang sebelumnya.</vt:lpstr>
      <vt:lpstr>PowerPoint 프레젠테이션</vt:lpstr>
      <vt:lpstr>PowerPoint 프레젠테이션</vt:lpstr>
      <vt:lpstr>Yohanes adalah murid yang dikasihi Yesus dan dia (Yohanes) duduk bersandar disisi-Nya (iaitu pada Perjamuan Malam Terakhir / Yohanes 13:23). Para murid Yesus meninggalkan-Nya dan melarikan diri pada malam itu, pada waktu askar Roma menangkap Yesus di suatu tempat yang bernama Getsemani (Markus 14).</vt:lpstr>
      <vt:lpstr>Selepas itu, kemudian Yohanes datang kepada-Nya yang berada di atas kayu salib, dia melihat bahawa Yesus meninggal dunia (Yohanes 19:23-27). </vt:lpstr>
      <vt:lpstr>PowerPoint 프레젠테이션</vt:lpstr>
      <vt:lpstr>Yohaneslah menyaksikan kematian Yesus (Yohanes 19:28-30).  Yohanes juga langsung pergi ke makam yang kosong dan nampaknya (Yohanes 20:2-10).  Yohanes mentafsir dan menulis perkara-perkara yang terjadi sepanjang kehidupan Yesus di dunia ini dengan Pandangan rohani (Yohanes 20:30~31). </vt:lpstr>
      <vt:lpstr>Tujuan Penulis / Yohanes 20:30-31 20:30 Memang masih banyak tanda lain yang dibuat Yesus di depan mata murid-murid-Nya, yang tidak tercatat dalam kitab ini, 20:31 tetapi semua yang tercantum di sini telah dicatat, supaya kamu percaya, bahwa Yesuslah Mesias, Anak Allah, dan supaya kamu oleh imanmu memperoleh hidup dalam nama-Nya.</vt:lpstr>
      <vt:lpstr>Tujuan Penulisan / Yohanes 21:24-25 (Ingatan=ingatan) 21:24 Dialah murid, yang memberi kesaksian tentang semuanya ini dan yang telah menuliskannya dan kita tahu, bahwa kesaksiannya itu benar. 21:25 Masih banyak hal-hal lain lagi yang diperbuat oleh Yesus, tetapi jikalau semuanya itu harus dituliskan satu per satu, maka agaknya dunia ini tidak dapat memuat semua kitab yang harus ditulis itu.</vt:lpstr>
      <vt:lpstr>Tujuan dasar kitab Yohanes adalah yang membuktikan Keilahian Yesus. “Percaya” 98 kali.  Tujuh Wahyu dengan “Akulah~~~” ada (rejukkan - Keluaran 3:14).  “Aku dari atas”, “Aku bukan dari dunia ini”, “Sebelum Abraham jadi, Aku ada”, “Cahaya”, “Pintu”, “Gemabala yang baik”, “Jalan, kebenaran, kebangkitan, hidup”. </vt:lpstr>
      <vt:lpstr>7 jenis pembukti terhadap Yesus:  Bukti Yohanes Pembaptis (1:34),  Bukti Natanael (1:49), Bukti Petrus (6:69), Bukti Yesus (9:35; 10:36~38; 11:4),  Bukit Marta (11:27),  Bukti Tomas (20:28),  Bukti Yohanes (20:31). Alkitab (5:46), Bapa (8:14), Roh Kudus (15:26), Murid-murid-Nya (15:27)</vt:lpstr>
      <vt:lpstr>7 jenis Tanda Yesus: menggambarkan siapa Yesus. Air menjadi Anggur (Yoh 2:1-11)  Penyembuhan Putra seorang Pegawai Istana (Yoh 4:46-54)  Penyembuhan seorang Lumpuh di Hari Sabat di kolam Betesda (Yoh 5:2-18) Memberi makan 5000 orang (Yoh 6:1-15) Berjalan di atas Air (Yoh 6:16-21) Orang Buta dapat Melihat (Yoh 9:1-41) Lazarus Bangkit dari Kematian (Yoh 11:1-46) </vt:lpstr>
      <vt:lpstr>Struktur kitab Yohanes: 7 jenis tanda dan 7 jenis “Akulah…” Tujuannya: 20:31 Barangsiapa yang percaya kepada Yesus ‘Anak Allah’ menerita hidup kekal, kalau orang yang tidak, dia ada di bawah kutuk (3:36, 5:24~29, 10:27~29). </vt:lpstr>
      <vt:lpstr>Kitab Injil lain menumpu pelayanan-Nya di Daerah Gelilea tetapi kitab Injil Yohanes menumpu Pelayanan-Nya di Yudea.  Struktus Ayat cendurung Puisi Ibrani (Struktur keselarian) (cahaya dan kegelapan).</vt:lpstr>
      <vt:lpstr>Cerita digunakan (gembala yang baik dan pokok anggur yang benar). Gaya bahasa ringkas dan kosa kata meliputi konsep teologi yang mempengaruhi / berdampak.</vt:lpstr>
      <vt:lpstr>Pandangan Pohon Yohanes Inkanasi Anak Allah (1:1~18),  Kewujudan Anak Allah (1:19~4:54),  Anak Allah ditolak (5:1~12:50),  Persiapan Anak Allah terhadap murid-Nya (13:1~17:26),  Anak Allah disalibkan dan kebangkitan-Nya (18:1~21:25)</vt:lpstr>
      <vt:lpstr>Garis Besar utama menurut setiap Fasal dalam kitab Yohanes</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ㅣㅑ셔</dc:title>
  <dc:creator>USER</dc:creator>
  <cp:lastModifiedBy>Yang Taegyun</cp:lastModifiedBy>
  <cp:revision>346</cp:revision>
  <dcterms:created xsi:type="dcterms:W3CDTF">2019-08-05T09:35:47Z</dcterms:created>
  <dcterms:modified xsi:type="dcterms:W3CDTF">2020-10-07T03:25:43Z</dcterms:modified>
</cp:coreProperties>
</file>