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5"/>
  </p:notesMasterIdLst>
  <p:handoutMasterIdLst>
    <p:handoutMasterId r:id="rId86"/>
  </p:handoutMasterIdLst>
  <p:sldIdLst>
    <p:sldId id="493" r:id="rId2"/>
    <p:sldId id="458" r:id="rId3"/>
    <p:sldId id="488" r:id="rId4"/>
    <p:sldId id="489" r:id="rId5"/>
    <p:sldId id="448" r:id="rId6"/>
    <p:sldId id="449" r:id="rId7"/>
    <p:sldId id="451" r:id="rId8"/>
    <p:sldId id="491" r:id="rId9"/>
    <p:sldId id="426" r:id="rId10"/>
    <p:sldId id="452" r:id="rId11"/>
    <p:sldId id="453" r:id="rId12"/>
    <p:sldId id="454" r:id="rId13"/>
    <p:sldId id="455" r:id="rId14"/>
    <p:sldId id="456" r:id="rId15"/>
    <p:sldId id="492" r:id="rId16"/>
    <p:sldId id="530" r:id="rId17"/>
    <p:sldId id="529" r:id="rId18"/>
    <p:sldId id="531" r:id="rId19"/>
    <p:sldId id="532" r:id="rId20"/>
    <p:sldId id="535" r:id="rId21"/>
    <p:sldId id="534" r:id="rId22"/>
    <p:sldId id="460" r:id="rId23"/>
    <p:sldId id="461" r:id="rId24"/>
    <p:sldId id="496" r:id="rId25"/>
    <p:sldId id="497" r:id="rId26"/>
    <p:sldId id="498" r:id="rId27"/>
    <p:sldId id="501" r:id="rId28"/>
    <p:sldId id="499" r:id="rId29"/>
    <p:sldId id="500" r:id="rId30"/>
    <p:sldId id="502" r:id="rId31"/>
    <p:sldId id="503" r:id="rId32"/>
    <p:sldId id="504" r:id="rId33"/>
    <p:sldId id="506" r:id="rId34"/>
    <p:sldId id="505" r:id="rId35"/>
    <p:sldId id="507" r:id="rId36"/>
    <p:sldId id="494" r:id="rId37"/>
    <p:sldId id="495" r:id="rId38"/>
    <p:sldId id="462" r:id="rId39"/>
    <p:sldId id="508" r:id="rId40"/>
    <p:sldId id="510" r:id="rId41"/>
    <p:sldId id="509" r:id="rId42"/>
    <p:sldId id="463" r:id="rId43"/>
    <p:sldId id="511" r:id="rId44"/>
    <p:sldId id="464" r:id="rId45"/>
    <p:sldId id="469" r:id="rId46"/>
    <p:sldId id="465" r:id="rId47"/>
    <p:sldId id="512" r:id="rId48"/>
    <p:sldId id="466" r:id="rId49"/>
    <p:sldId id="513" r:id="rId50"/>
    <p:sldId id="467" r:id="rId51"/>
    <p:sldId id="514" r:id="rId52"/>
    <p:sldId id="515" r:id="rId53"/>
    <p:sldId id="470" r:id="rId54"/>
    <p:sldId id="468" r:id="rId55"/>
    <p:sldId id="516" r:id="rId56"/>
    <p:sldId id="471" r:id="rId57"/>
    <p:sldId id="472" r:id="rId58"/>
    <p:sldId id="473" r:id="rId59"/>
    <p:sldId id="519" r:id="rId60"/>
    <p:sldId id="520" r:id="rId61"/>
    <p:sldId id="521" r:id="rId62"/>
    <p:sldId id="518" r:id="rId63"/>
    <p:sldId id="474" r:id="rId64"/>
    <p:sldId id="479" r:id="rId65"/>
    <p:sldId id="480" r:id="rId66"/>
    <p:sldId id="481" r:id="rId67"/>
    <p:sldId id="475" r:id="rId68"/>
    <p:sldId id="476" r:id="rId69"/>
    <p:sldId id="522" r:id="rId70"/>
    <p:sldId id="523" r:id="rId71"/>
    <p:sldId id="477" r:id="rId72"/>
    <p:sldId id="482" r:id="rId73"/>
    <p:sldId id="483" r:id="rId74"/>
    <p:sldId id="528" r:id="rId75"/>
    <p:sldId id="484" r:id="rId76"/>
    <p:sldId id="524" r:id="rId77"/>
    <p:sldId id="485" r:id="rId78"/>
    <p:sldId id="533" r:id="rId79"/>
    <p:sldId id="527" r:id="rId80"/>
    <p:sldId id="486" r:id="rId81"/>
    <p:sldId id="526" r:id="rId82"/>
    <p:sldId id="487" r:id="rId83"/>
    <p:sldId id="525" r:id="rId84"/>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2060"/>
    <a:srgbClr val="0196C0"/>
    <a:srgbClr val="EEF4D7"/>
    <a:srgbClr val="D2E428"/>
    <a:srgbClr val="F4E38B"/>
    <a:srgbClr val="4F81BD"/>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96" autoAdjust="0"/>
    <p:restoredTop sz="94660"/>
  </p:normalViewPr>
  <p:slideViewPr>
    <p:cSldViewPr>
      <p:cViewPr varScale="1">
        <p:scale>
          <a:sx n="49" d="100"/>
          <a:sy n="49" d="100"/>
        </p:scale>
        <p:origin x="60" y="1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DCD163-DCB5-4EA0-9908-8F2267C196A1}" type="datetimeFigureOut">
              <a:rPr lang="en-US" smtClean="0"/>
              <a:t>10/26/2020</a:t>
            </a:fld>
            <a:endParaRPr 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C4F136-F738-4684-90A7-B9EEBE2F9292}" type="slidenum">
              <a:rPr lang="en-US" smtClean="0"/>
              <a:t>‹#›</a:t>
            </a:fld>
            <a:endParaRPr lang="en-US"/>
          </a:p>
        </p:txBody>
      </p:sp>
    </p:spTree>
    <p:extLst>
      <p:ext uri="{BB962C8B-B14F-4D97-AF65-F5344CB8AC3E}">
        <p14:creationId xmlns:p14="http://schemas.microsoft.com/office/powerpoint/2010/main" val="17445839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C1873B-947A-45DE-8E49-CADE5C4936F9}" type="datetimeFigureOut">
              <a:rPr lang="ko-KR" altLang="en-US" smtClean="0"/>
              <a:t>2020-10-26</a:t>
            </a:fld>
            <a:endParaRPr lang="ko-KR" altLang="en-US"/>
          </a:p>
        </p:txBody>
      </p:sp>
      <p:sp>
        <p:nvSpPr>
          <p:cNvPr id="4" name="슬라이드 이미지 개체 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8A0EF6-4A8E-47B5-9CA5-028EE0E48837}" type="slidenum">
              <a:rPr lang="ko-KR" altLang="en-US" smtClean="0"/>
              <a:t>‹#›</a:t>
            </a:fld>
            <a:endParaRPr lang="ko-KR" altLang="en-US"/>
          </a:p>
        </p:txBody>
      </p:sp>
    </p:spTree>
    <p:extLst>
      <p:ext uri="{BB962C8B-B14F-4D97-AF65-F5344CB8AC3E}">
        <p14:creationId xmlns:p14="http://schemas.microsoft.com/office/powerpoint/2010/main" val="347457756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8A0EF6-4A8E-47B5-9CA5-028EE0E48837}" type="slidenum">
              <a:rPr kumimoji="0" lang="ko-KR" altLang="en-US" sz="1200" b="0" i="0" u="none" strike="noStrike" kern="1200" cap="none" spc="0" normalizeH="0" baseline="0" noProof="0" smtClean="0">
                <a:ln>
                  <a:noFill/>
                </a:ln>
                <a:solidFill>
                  <a:prstClr val="black"/>
                </a:solidFill>
                <a:effectLst/>
                <a:uLnTx/>
                <a:uFillTx/>
                <a:latin typeface="Calibri" panose="020F0502020204030204"/>
                <a:ea typeface="맑은 고딕" panose="020B0503020000020004" pitchFamily="34" charset="-127"/>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ko-KR" altLang="en-US" sz="1200" b="0" i="0" u="none" strike="noStrike" kern="1200" cap="none" spc="0" normalizeH="0" baseline="0" noProof="0">
              <a:ln>
                <a:noFill/>
              </a:ln>
              <a:solidFill>
                <a:prstClr val="black"/>
              </a:solidFill>
              <a:effectLst/>
              <a:uLnTx/>
              <a:uFillTx/>
              <a:latin typeface="Calibri" panose="020F0502020204030204"/>
              <a:ea typeface="맑은 고딕" panose="020B0503020000020004" pitchFamily="34" charset="-127"/>
              <a:cs typeface="+mn-cs"/>
            </a:endParaRPr>
          </a:p>
        </p:txBody>
      </p:sp>
    </p:spTree>
    <p:extLst>
      <p:ext uri="{BB962C8B-B14F-4D97-AF65-F5344CB8AC3E}">
        <p14:creationId xmlns:p14="http://schemas.microsoft.com/office/powerpoint/2010/main" val="165545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a:t>
            </a:fld>
            <a:endParaRPr lang="ko-KR" altLang="en-US"/>
          </a:p>
        </p:txBody>
      </p:sp>
    </p:spTree>
    <p:extLst>
      <p:ext uri="{BB962C8B-B14F-4D97-AF65-F5344CB8AC3E}">
        <p14:creationId xmlns:p14="http://schemas.microsoft.com/office/powerpoint/2010/main" val="1406813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a:t>
            </a:fld>
            <a:endParaRPr lang="ko-KR" altLang="en-US"/>
          </a:p>
        </p:txBody>
      </p:sp>
    </p:spTree>
    <p:extLst>
      <p:ext uri="{BB962C8B-B14F-4D97-AF65-F5344CB8AC3E}">
        <p14:creationId xmlns:p14="http://schemas.microsoft.com/office/powerpoint/2010/main" val="3066466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a:t>
            </a:fld>
            <a:endParaRPr lang="ko-KR" altLang="en-US"/>
          </a:p>
        </p:txBody>
      </p:sp>
    </p:spTree>
    <p:extLst>
      <p:ext uri="{BB962C8B-B14F-4D97-AF65-F5344CB8AC3E}">
        <p14:creationId xmlns:p14="http://schemas.microsoft.com/office/powerpoint/2010/main" val="385692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a:t>
            </a:fld>
            <a:endParaRPr lang="ko-KR" altLang="en-US"/>
          </a:p>
        </p:txBody>
      </p:sp>
    </p:spTree>
    <p:extLst>
      <p:ext uri="{BB962C8B-B14F-4D97-AF65-F5344CB8AC3E}">
        <p14:creationId xmlns:p14="http://schemas.microsoft.com/office/powerpoint/2010/main" val="1839767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a:t>
            </a:fld>
            <a:endParaRPr lang="ko-KR" altLang="en-US"/>
          </a:p>
        </p:txBody>
      </p:sp>
    </p:spTree>
    <p:extLst>
      <p:ext uri="{BB962C8B-B14F-4D97-AF65-F5344CB8AC3E}">
        <p14:creationId xmlns:p14="http://schemas.microsoft.com/office/powerpoint/2010/main" val="679583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a:t>
            </a:fld>
            <a:endParaRPr lang="ko-KR" altLang="en-US"/>
          </a:p>
        </p:txBody>
      </p:sp>
    </p:spTree>
    <p:extLst>
      <p:ext uri="{BB962C8B-B14F-4D97-AF65-F5344CB8AC3E}">
        <p14:creationId xmlns:p14="http://schemas.microsoft.com/office/powerpoint/2010/main" val="2514241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a:t>
            </a:fld>
            <a:endParaRPr lang="ko-KR" altLang="en-US"/>
          </a:p>
        </p:txBody>
      </p:sp>
    </p:spTree>
    <p:extLst>
      <p:ext uri="{BB962C8B-B14F-4D97-AF65-F5344CB8AC3E}">
        <p14:creationId xmlns:p14="http://schemas.microsoft.com/office/powerpoint/2010/main" val="3250080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9</a:t>
            </a:fld>
            <a:endParaRPr lang="ko-KR" altLang="en-US"/>
          </a:p>
        </p:txBody>
      </p:sp>
    </p:spTree>
    <p:extLst>
      <p:ext uri="{BB962C8B-B14F-4D97-AF65-F5344CB8AC3E}">
        <p14:creationId xmlns:p14="http://schemas.microsoft.com/office/powerpoint/2010/main" val="3950951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10</a:t>
            </a:fld>
            <a:endParaRPr lang="ko-KR" altLang="en-US"/>
          </a:p>
        </p:txBody>
      </p:sp>
    </p:spTree>
    <p:extLst>
      <p:ext uri="{BB962C8B-B14F-4D97-AF65-F5344CB8AC3E}">
        <p14:creationId xmlns:p14="http://schemas.microsoft.com/office/powerpoint/2010/main" val="1700064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11</a:t>
            </a:fld>
            <a:endParaRPr lang="ko-KR" altLang="en-US"/>
          </a:p>
        </p:txBody>
      </p:sp>
    </p:spTree>
    <p:extLst>
      <p:ext uri="{BB962C8B-B14F-4D97-AF65-F5344CB8AC3E}">
        <p14:creationId xmlns:p14="http://schemas.microsoft.com/office/powerpoint/2010/main" val="600259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12</a:t>
            </a:fld>
            <a:endParaRPr lang="ko-KR" altLang="en-US"/>
          </a:p>
        </p:txBody>
      </p:sp>
    </p:spTree>
    <p:extLst>
      <p:ext uri="{BB962C8B-B14F-4D97-AF65-F5344CB8AC3E}">
        <p14:creationId xmlns:p14="http://schemas.microsoft.com/office/powerpoint/2010/main" val="3308973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13</a:t>
            </a:fld>
            <a:endParaRPr lang="ko-KR" altLang="en-US"/>
          </a:p>
        </p:txBody>
      </p:sp>
    </p:spTree>
    <p:extLst>
      <p:ext uri="{BB962C8B-B14F-4D97-AF65-F5344CB8AC3E}">
        <p14:creationId xmlns:p14="http://schemas.microsoft.com/office/powerpoint/2010/main" val="34966378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14</a:t>
            </a:fld>
            <a:endParaRPr lang="ko-KR" altLang="en-US"/>
          </a:p>
        </p:txBody>
      </p:sp>
    </p:spTree>
    <p:extLst>
      <p:ext uri="{BB962C8B-B14F-4D97-AF65-F5344CB8AC3E}">
        <p14:creationId xmlns:p14="http://schemas.microsoft.com/office/powerpoint/2010/main" val="1558023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15</a:t>
            </a:fld>
            <a:endParaRPr lang="ko-KR" altLang="en-US"/>
          </a:p>
        </p:txBody>
      </p:sp>
    </p:spTree>
    <p:extLst>
      <p:ext uri="{BB962C8B-B14F-4D97-AF65-F5344CB8AC3E}">
        <p14:creationId xmlns:p14="http://schemas.microsoft.com/office/powerpoint/2010/main" val="3947507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16</a:t>
            </a:fld>
            <a:endParaRPr lang="ko-KR" altLang="en-US"/>
          </a:p>
        </p:txBody>
      </p:sp>
    </p:spTree>
    <p:extLst>
      <p:ext uri="{BB962C8B-B14F-4D97-AF65-F5344CB8AC3E}">
        <p14:creationId xmlns:p14="http://schemas.microsoft.com/office/powerpoint/2010/main" val="8837431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17</a:t>
            </a:fld>
            <a:endParaRPr lang="ko-KR" altLang="en-US"/>
          </a:p>
        </p:txBody>
      </p:sp>
    </p:spTree>
    <p:extLst>
      <p:ext uri="{BB962C8B-B14F-4D97-AF65-F5344CB8AC3E}">
        <p14:creationId xmlns:p14="http://schemas.microsoft.com/office/powerpoint/2010/main" val="2779814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18</a:t>
            </a:fld>
            <a:endParaRPr lang="ko-KR" altLang="en-US"/>
          </a:p>
        </p:txBody>
      </p:sp>
    </p:spTree>
    <p:extLst>
      <p:ext uri="{BB962C8B-B14F-4D97-AF65-F5344CB8AC3E}">
        <p14:creationId xmlns:p14="http://schemas.microsoft.com/office/powerpoint/2010/main" val="2263438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19</a:t>
            </a:fld>
            <a:endParaRPr lang="ko-KR" altLang="en-US"/>
          </a:p>
        </p:txBody>
      </p:sp>
    </p:spTree>
    <p:extLst>
      <p:ext uri="{BB962C8B-B14F-4D97-AF65-F5344CB8AC3E}">
        <p14:creationId xmlns:p14="http://schemas.microsoft.com/office/powerpoint/2010/main" val="3941023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71E89AD8-D66F-4FC3-A496-83C0266CCBF5}" type="slidenum">
              <a:rPr lang="en-US" smtClean="0"/>
              <a:t>20</a:t>
            </a:fld>
            <a:endParaRPr lang="en-US"/>
          </a:p>
        </p:txBody>
      </p:sp>
    </p:spTree>
    <p:extLst>
      <p:ext uri="{BB962C8B-B14F-4D97-AF65-F5344CB8AC3E}">
        <p14:creationId xmlns:p14="http://schemas.microsoft.com/office/powerpoint/2010/main" val="3746347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22</a:t>
            </a:fld>
            <a:endParaRPr lang="ko-KR" altLang="en-US"/>
          </a:p>
        </p:txBody>
      </p:sp>
    </p:spTree>
    <p:extLst>
      <p:ext uri="{BB962C8B-B14F-4D97-AF65-F5344CB8AC3E}">
        <p14:creationId xmlns:p14="http://schemas.microsoft.com/office/powerpoint/2010/main" val="934049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23</a:t>
            </a:fld>
            <a:endParaRPr lang="ko-KR" altLang="en-US"/>
          </a:p>
        </p:txBody>
      </p:sp>
    </p:spTree>
    <p:extLst>
      <p:ext uri="{BB962C8B-B14F-4D97-AF65-F5344CB8AC3E}">
        <p14:creationId xmlns:p14="http://schemas.microsoft.com/office/powerpoint/2010/main" val="19406333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24</a:t>
            </a:fld>
            <a:endParaRPr lang="ko-KR" altLang="en-US"/>
          </a:p>
        </p:txBody>
      </p:sp>
    </p:spTree>
    <p:extLst>
      <p:ext uri="{BB962C8B-B14F-4D97-AF65-F5344CB8AC3E}">
        <p14:creationId xmlns:p14="http://schemas.microsoft.com/office/powerpoint/2010/main" val="30226493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25</a:t>
            </a:fld>
            <a:endParaRPr lang="ko-KR" altLang="en-US"/>
          </a:p>
        </p:txBody>
      </p:sp>
    </p:spTree>
    <p:extLst>
      <p:ext uri="{BB962C8B-B14F-4D97-AF65-F5344CB8AC3E}">
        <p14:creationId xmlns:p14="http://schemas.microsoft.com/office/powerpoint/2010/main" val="4318647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26</a:t>
            </a:fld>
            <a:endParaRPr lang="ko-KR" altLang="en-US"/>
          </a:p>
        </p:txBody>
      </p:sp>
    </p:spTree>
    <p:extLst>
      <p:ext uri="{BB962C8B-B14F-4D97-AF65-F5344CB8AC3E}">
        <p14:creationId xmlns:p14="http://schemas.microsoft.com/office/powerpoint/2010/main" val="27270178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27</a:t>
            </a:fld>
            <a:endParaRPr lang="ko-KR" altLang="en-US"/>
          </a:p>
        </p:txBody>
      </p:sp>
    </p:spTree>
    <p:extLst>
      <p:ext uri="{BB962C8B-B14F-4D97-AF65-F5344CB8AC3E}">
        <p14:creationId xmlns:p14="http://schemas.microsoft.com/office/powerpoint/2010/main" val="4107308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28</a:t>
            </a:fld>
            <a:endParaRPr lang="ko-KR" altLang="en-US"/>
          </a:p>
        </p:txBody>
      </p:sp>
    </p:spTree>
    <p:extLst>
      <p:ext uri="{BB962C8B-B14F-4D97-AF65-F5344CB8AC3E}">
        <p14:creationId xmlns:p14="http://schemas.microsoft.com/office/powerpoint/2010/main" val="38265311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29</a:t>
            </a:fld>
            <a:endParaRPr lang="ko-KR" altLang="en-US"/>
          </a:p>
        </p:txBody>
      </p:sp>
    </p:spTree>
    <p:extLst>
      <p:ext uri="{BB962C8B-B14F-4D97-AF65-F5344CB8AC3E}">
        <p14:creationId xmlns:p14="http://schemas.microsoft.com/office/powerpoint/2010/main" val="13884522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30</a:t>
            </a:fld>
            <a:endParaRPr lang="ko-KR" altLang="en-US"/>
          </a:p>
        </p:txBody>
      </p:sp>
    </p:spTree>
    <p:extLst>
      <p:ext uri="{BB962C8B-B14F-4D97-AF65-F5344CB8AC3E}">
        <p14:creationId xmlns:p14="http://schemas.microsoft.com/office/powerpoint/2010/main" val="2597270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31</a:t>
            </a:fld>
            <a:endParaRPr lang="ko-KR" altLang="en-US"/>
          </a:p>
        </p:txBody>
      </p:sp>
    </p:spTree>
    <p:extLst>
      <p:ext uri="{BB962C8B-B14F-4D97-AF65-F5344CB8AC3E}">
        <p14:creationId xmlns:p14="http://schemas.microsoft.com/office/powerpoint/2010/main" val="34825685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32</a:t>
            </a:fld>
            <a:endParaRPr lang="ko-KR" altLang="en-US"/>
          </a:p>
        </p:txBody>
      </p:sp>
    </p:spTree>
    <p:extLst>
      <p:ext uri="{BB962C8B-B14F-4D97-AF65-F5344CB8AC3E}">
        <p14:creationId xmlns:p14="http://schemas.microsoft.com/office/powerpoint/2010/main" val="16179016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33</a:t>
            </a:fld>
            <a:endParaRPr lang="ko-KR" altLang="en-US"/>
          </a:p>
        </p:txBody>
      </p:sp>
    </p:spTree>
    <p:extLst>
      <p:ext uri="{BB962C8B-B14F-4D97-AF65-F5344CB8AC3E}">
        <p14:creationId xmlns:p14="http://schemas.microsoft.com/office/powerpoint/2010/main" val="2078367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34</a:t>
            </a:fld>
            <a:endParaRPr lang="ko-KR" altLang="en-US"/>
          </a:p>
        </p:txBody>
      </p:sp>
    </p:spTree>
    <p:extLst>
      <p:ext uri="{BB962C8B-B14F-4D97-AF65-F5344CB8AC3E}">
        <p14:creationId xmlns:p14="http://schemas.microsoft.com/office/powerpoint/2010/main" val="4665249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35</a:t>
            </a:fld>
            <a:endParaRPr lang="ko-KR" altLang="en-US"/>
          </a:p>
        </p:txBody>
      </p:sp>
    </p:spTree>
    <p:extLst>
      <p:ext uri="{BB962C8B-B14F-4D97-AF65-F5344CB8AC3E}">
        <p14:creationId xmlns:p14="http://schemas.microsoft.com/office/powerpoint/2010/main" val="1569756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36</a:t>
            </a:fld>
            <a:endParaRPr lang="ko-KR" altLang="en-US"/>
          </a:p>
        </p:txBody>
      </p:sp>
    </p:spTree>
    <p:extLst>
      <p:ext uri="{BB962C8B-B14F-4D97-AF65-F5344CB8AC3E}">
        <p14:creationId xmlns:p14="http://schemas.microsoft.com/office/powerpoint/2010/main" val="3630095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37</a:t>
            </a:fld>
            <a:endParaRPr lang="ko-KR" altLang="en-US"/>
          </a:p>
        </p:txBody>
      </p:sp>
    </p:spTree>
    <p:extLst>
      <p:ext uri="{BB962C8B-B14F-4D97-AF65-F5344CB8AC3E}">
        <p14:creationId xmlns:p14="http://schemas.microsoft.com/office/powerpoint/2010/main" val="5543855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38</a:t>
            </a:fld>
            <a:endParaRPr lang="ko-KR" altLang="en-US"/>
          </a:p>
        </p:txBody>
      </p:sp>
    </p:spTree>
    <p:extLst>
      <p:ext uri="{BB962C8B-B14F-4D97-AF65-F5344CB8AC3E}">
        <p14:creationId xmlns:p14="http://schemas.microsoft.com/office/powerpoint/2010/main" val="19064219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39</a:t>
            </a:fld>
            <a:endParaRPr lang="ko-KR" altLang="en-US"/>
          </a:p>
        </p:txBody>
      </p:sp>
    </p:spTree>
    <p:extLst>
      <p:ext uri="{BB962C8B-B14F-4D97-AF65-F5344CB8AC3E}">
        <p14:creationId xmlns:p14="http://schemas.microsoft.com/office/powerpoint/2010/main" val="12783700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40</a:t>
            </a:fld>
            <a:endParaRPr lang="ko-KR" altLang="en-US"/>
          </a:p>
        </p:txBody>
      </p:sp>
    </p:spTree>
    <p:extLst>
      <p:ext uri="{BB962C8B-B14F-4D97-AF65-F5344CB8AC3E}">
        <p14:creationId xmlns:p14="http://schemas.microsoft.com/office/powerpoint/2010/main" val="9227598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41</a:t>
            </a:fld>
            <a:endParaRPr lang="ko-KR" altLang="en-US"/>
          </a:p>
        </p:txBody>
      </p:sp>
    </p:spTree>
    <p:extLst>
      <p:ext uri="{BB962C8B-B14F-4D97-AF65-F5344CB8AC3E}">
        <p14:creationId xmlns:p14="http://schemas.microsoft.com/office/powerpoint/2010/main" val="1714360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42</a:t>
            </a:fld>
            <a:endParaRPr lang="ko-KR" altLang="en-US"/>
          </a:p>
        </p:txBody>
      </p:sp>
    </p:spTree>
    <p:extLst>
      <p:ext uri="{BB962C8B-B14F-4D97-AF65-F5344CB8AC3E}">
        <p14:creationId xmlns:p14="http://schemas.microsoft.com/office/powerpoint/2010/main" val="19790110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43</a:t>
            </a:fld>
            <a:endParaRPr lang="ko-KR" altLang="en-US"/>
          </a:p>
        </p:txBody>
      </p:sp>
    </p:spTree>
    <p:extLst>
      <p:ext uri="{BB962C8B-B14F-4D97-AF65-F5344CB8AC3E}">
        <p14:creationId xmlns:p14="http://schemas.microsoft.com/office/powerpoint/2010/main" val="25659264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44</a:t>
            </a:fld>
            <a:endParaRPr lang="ko-KR" altLang="en-US"/>
          </a:p>
        </p:txBody>
      </p:sp>
    </p:spTree>
    <p:extLst>
      <p:ext uri="{BB962C8B-B14F-4D97-AF65-F5344CB8AC3E}">
        <p14:creationId xmlns:p14="http://schemas.microsoft.com/office/powerpoint/2010/main" val="23301097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45</a:t>
            </a:fld>
            <a:endParaRPr lang="ko-KR" altLang="en-US"/>
          </a:p>
        </p:txBody>
      </p:sp>
    </p:spTree>
    <p:extLst>
      <p:ext uri="{BB962C8B-B14F-4D97-AF65-F5344CB8AC3E}">
        <p14:creationId xmlns:p14="http://schemas.microsoft.com/office/powerpoint/2010/main" val="9728824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46</a:t>
            </a:fld>
            <a:endParaRPr lang="ko-KR" altLang="en-US"/>
          </a:p>
        </p:txBody>
      </p:sp>
    </p:spTree>
    <p:extLst>
      <p:ext uri="{BB962C8B-B14F-4D97-AF65-F5344CB8AC3E}">
        <p14:creationId xmlns:p14="http://schemas.microsoft.com/office/powerpoint/2010/main" val="15399829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47</a:t>
            </a:fld>
            <a:endParaRPr lang="ko-KR" altLang="en-US"/>
          </a:p>
        </p:txBody>
      </p:sp>
    </p:spTree>
    <p:extLst>
      <p:ext uri="{BB962C8B-B14F-4D97-AF65-F5344CB8AC3E}">
        <p14:creationId xmlns:p14="http://schemas.microsoft.com/office/powerpoint/2010/main" val="26161918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48</a:t>
            </a:fld>
            <a:endParaRPr lang="ko-KR" altLang="en-US"/>
          </a:p>
        </p:txBody>
      </p:sp>
    </p:spTree>
    <p:extLst>
      <p:ext uri="{BB962C8B-B14F-4D97-AF65-F5344CB8AC3E}">
        <p14:creationId xmlns:p14="http://schemas.microsoft.com/office/powerpoint/2010/main" val="20738368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49</a:t>
            </a:fld>
            <a:endParaRPr lang="ko-KR" altLang="en-US"/>
          </a:p>
        </p:txBody>
      </p:sp>
    </p:spTree>
    <p:extLst>
      <p:ext uri="{BB962C8B-B14F-4D97-AF65-F5344CB8AC3E}">
        <p14:creationId xmlns:p14="http://schemas.microsoft.com/office/powerpoint/2010/main" val="4352544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50</a:t>
            </a:fld>
            <a:endParaRPr lang="ko-KR" altLang="en-US"/>
          </a:p>
        </p:txBody>
      </p:sp>
    </p:spTree>
    <p:extLst>
      <p:ext uri="{BB962C8B-B14F-4D97-AF65-F5344CB8AC3E}">
        <p14:creationId xmlns:p14="http://schemas.microsoft.com/office/powerpoint/2010/main" val="17436159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51</a:t>
            </a:fld>
            <a:endParaRPr lang="ko-KR" altLang="en-US"/>
          </a:p>
        </p:txBody>
      </p:sp>
    </p:spTree>
    <p:extLst>
      <p:ext uri="{BB962C8B-B14F-4D97-AF65-F5344CB8AC3E}">
        <p14:creationId xmlns:p14="http://schemas.microsoft.com/office/powerpoint/2010/main" val="6856678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52</a:t>
            </a:fld>
            <a:endParaRPr lang="ko-KR" altLang="en-US"/>
          </a:p>
        </p:txBody>
      </p:sp>
    </p:spTree>
    <p:extLst>
      <p:ext uri="{BB962C8B-B14F-4D97-AF65-F5344CB8AC3E}">
        <p14:creationId xmlns:p14="http://schemas.microsoft.com/office/powerpoint/2010/main" val="19362710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53</a:t>
            </a:fld>
            <a:endParaRPr lang="ko-KR" altLang="en-US"/>
          </a:p>
        </p:txBody>
      </p:sp>
    </p:spTree>
    <p:extLst>
      <p:ext uri="{BB962C8B-B14F-4D97-AF65-F5344CB8AC3E}">
        <p14:creationId xmlns:p14="http://schemas.microsoft.com/office/powerpoint/2010/main" val="1356294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54</a:t>
            </a:fld>
            <a:endParaRPr lang="ko-KR" altLang="en-US"/>
          </a:p>
        </p:txBody>
      </p:sp>
    </p:spTree>
    <p:extLst>
      <p:ext uri="{BB962C8B-B14F-4D97-AF65-F5344CB8AC3E}">
        <p14:creationId xmlns:p14="http://schemas.microsoft.com/office/powerpoint/2010/main" val="41013641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55</a:t>
            </a:fld>
            <a:endParaRPr lang="ko-KR" altLang="en-US"/>
          </a:p>
        </p:txBody>
      </p:sp>
    </p:spTree>
    <p:extLst>
      <p:ext uri="{BB962C8B-B14F-4D97-AF65-F5344CB8AC3E}">
        <p14:creationId xmlns:p14="http://schemas.microsoft.com/office/powerpoint/2010/main" val="13020748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56</a:t>
            </a:fld>
            <a:endParaRPr lang="ko-KR" altLang="en-US"/>
          </a:p>
        </p:txBody>
      </p:sp>
    </p:spTree>
    <p:extLst>
      <p:ext uri="{BB962C8B-B14F-4D97-AF65-F5344CB8AC3E}">
        <p14:creationId xmlns:p14="http://schemas.microsoft.com/office/powerpoint/2010/main" val="11739594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57</a:t>
            </a:fld>
            <a:endParaRPr lang="ko-KR" altLang="en-US"/>
          </a:p>
        </p:txBody>
      </p:sp>
    </p:spTree>
    <p:extLst>
      <p:ext uri="{BB962C8B-B14F-4D97-AF65-F5344CB8AC3E}">
        <p14:creationId xmlns:p14="http://schemas.microsoft.com/office/powerpoint/2010/main" val="23759679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58</a:t>
            </a:fld>
            <a:endParaRPr lang="ko-KR" altLang="en-US"/>
          </a:p>
        </p:txBody>
      </p:sp>
    </p:spTree>
    <p:extLst>
      <p:ext uri="{BB962C8B-B14F-4D97-AF65-F5344CB8AC3E}">
        <p14:creationId xmlns:p14="http://schemas.microsoft.com/office/powerpoint/2010/main" val="24635339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59</a:t>
            </a:fld>
            <a:endParaRPr lang="ko-KR" altLang="en-US"/>
          </a:p>
        </p:txBody>
      </p:sp>
    </p:spTree>
    <p:extLst>
      <p:ext uri="{BB962C8B-B14F-4D97-AF65-F5344CB8AC3E}">
        <p14:creationId xmlns:p14="http://schemas.microsoft.com/office/powerpoint/2010/main" val="143335395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60</a:t>
            </a:fld>
            <a:endParaRPr lang="ko-KR" altLang="en-US"/>
          </a:p>
        </p:txBody>
      </p:sp>
    </p:spTree>
    <p:extLst>
      <p:ext uri="{BB962C8B-B14F-4D97-AF65-F5344CB8AC3E}">
        <p14:creationId xmlns:p14="http://schemas.microsoft.com/office/powerpoint/2010/main" val="94592025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61</a:t>
            </a:fld>
            <a:endParaRPr lang="ko-KR" altLang="en-US"/>
          </a:p>
        </p:txBody>
      </p:sp>
    </p:spTree>
    <p:extLst>
      <p:ext uri="{BB962C8B-B14F-4D97-AF65-F5344CB8AC3E}">
        <p14:creationId xmlns:p14="http://schemas.microsoft.com/office/powerpoint/2010/main" val="34126546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62</a:t>
            </a:fld>
            <a:endParaRPr lang="ko-KR" altLang="en-US"/>
          </a:p>
        </p:txBody>
      </p:sp>
    </p:spTree>
    <p:extLst>
      <p:ext uri="{BB962C8B-B14F-4D97-AF65-F5344CB8AC3E}">
        <p14:creationId xmlns:p14="http://schemas.microsoft.com/office/powerpoint/2010/main" val="17177118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63</a:t>
            </a:fld>
            <a:endParaRPr lang="ko-KR" altLang="en-US"/>
          </a:p>
        </p:txBody>
      </p:sp>
    </p:spTree>
    <p:extLst>
      <p:ext uri="{BB962C8B-B14F-4D97-AF65-F5344CB8AC3E}">
        <p14:creationId xmlns:p14="http://schemas.microsoft.com/office/powerpoint/2010/main" val="10212814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64</a:t>
            </a:fld>
            <a:endParaRPr lang="ko-KR" altLang="en-US"/>
          </a:p>
        </p:txBody>
      </p:sp>
    </p:spTree>
    <p:extLst>
      <p:ext uri="{BB962C8B-B14F-4D97-AF65-F5344CB8AC3E}">
        <p14:creationId xmlns:p14="http://schemas.microsoft.com/office/powerpoint/2010/main" val="293557650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65</a:t>
            </a:fld>
            <a:endParaRPr lang="ko-KR" altLang="en-US"/>
          </a:p>
        </p:txBody>
      </p:sp>
    </p:spTree>
    <p:extLst>
      <p:ext uri="{BB962C8B-B14F-4D97-AF65-F5344CB8AC3E}">
        <p14:creationId xmlns:p14="http://schemas.microsoft.com/office/powerpoint/2010/main" val="42468917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66</a:t>
            </a:fld>
            <a:endParaRPr lang="ko-KR" altLang="en-US"/>
          </a:p>
        </p:txBody>
      </p:sp>
    </p:spTree>
    <p:extLst>
      <p:ext uri="{BB962C8B-B14F-4D97-AF65-F5344CB8AC3E}">
        <p14:creationId xmlns:p14="http://schemas.microsoft.com/office/powerpoint/2010/main" val="37955745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67</a:t>
            </a:fld>
            <a:endParaRPr lang="ko-KR" altLang="en-US"/>
          </a:p>
        </p:txBody>
      </p:sp>
    </p:spTree>
    <p:extLst>
      <p:ext uri="{BB962C8B-B14F-4D97-AF65-F5344CB8AC3E}">
        <p14:creationId xmlns:p14="http://schemas.microsoft.com/office/powerpoint/2010/main" val="415976205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68</a:t>
            </a:fld>
            <a:endParaRPr lang="ko-KR" altLang="en-US"/>
          </a:p>
        </p:txBody>
      </p:sp>
    </p:spTree>
    <p:extLst>
      <p:ext uri="{BB962C8B-B14F-4D97-AF65-F5344CB8AC3E}">
        <p14:creationId xmlns:p14="http://schemas.microsoft.com/office/powerpoint/2010/main" val="42342097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69</a:t>
            </a:fld>
            <a:endParaRPr lang="ko-KR" altLang="en-US"/>
          </a:p>
        </p:txBody>
      </p:sp>
    </p:spTree>
    <p:extLst>
      <p:ext uri="{BB962C8B-B14F-4D97-AF65-F5344CB8AC3E}">
        <p14:creationId xmlns:p14="http://schemas.microsoft.com/office/powerpoint/2010/main" val="23960820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70</a:t>
            </a:fld>
            <a:endParaRPr lang="ko-KR" altLang="en-US"/>
          </a:p>
        </p:txBody>
      </p:sp>
    </p:spTree>
    <p:extLst>
      <p:ext uri="{BB962C8B-B14F-4D97-AF65-F5344CB8AC3E}">
        <p14:creationId xmlns:p14="http://schemas.microsoft.com/office/powerpoint/2010/main" val="173447811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71</a:t>
            </a:fld>
            <a:endParaRPr lang="ko-KR" altLang="en-US"/>
          </a:p>
        </p:txBody>
      </p:sp>
    </p:spTree>
    <p:extLst>
      <p:ext uri="{BB962C8B-B14F-4D97-AF65-F5344CB8AC3E}">
        <p14:creationId xmlns:p14="http://schemas.microsoft.com/office/powerpoint/2010/main" val="301833586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72</a:t>
            </a:fld>
            <a:endParaRPr lang="ko-KR" altLang="en-US"/>
          </a:p>
        </p:txBody>
      </p:sp>
    </p:spTree>
    <p:extLst>
      <p:ext uri="{BB962C8B-B14F-4D97-AF65-F5344CB8AC3E}">
        <p14:creationId xmlns:p14="http://schemas.microsoft.com/office/powerpoint/2010/main" val="4624028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73</a:t>
            </a:fld>
            <a:endParaRPr lang="ko-KR" altLang="en-US"/>
          </a:p>
        </p:txBody>
      </p:sp>
    </p:spTree>
    <p:extLst>
      <p:ext uri="{BB962C8B-B14F-4D97-AF65-F5344CB8AC3E}">
        <p14:creationId xmlns:p14="http://schemas.microsoft.com/office/powerpoint/2010/main" val="410361959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74</a:t>
            </a:fld>
            <a:endParaRPr lang="ko-KR" altLang="en-US"/>
          </a:p>
        </p:txBody>
      </p:sp>
    </p:spTree>
    <p:extLst>
      <p:ext uri="{BB962C8B-B14F-4D97-AF65-F5344CB8AC3E}">
        <p14:creationId xmlns:p14="http://schemas.microsoft.com/office/powerpoint/2010/main" val="7311748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75</a:t>
            </a:fld>
            <a:endParaRPr lang="ko-KR" altLang="en-US"/>
          </a:p>
        </p:txBody>
      </p:sp>
    </p:spTree>
    <p:extLst>
      <p:ext uri="{BB962C8B-B14F-4D97-AF65-F5344CB8AC3E}">
        <p14:creationId xmlns:p14="http://schemas.microsoft.com/office/powerpoint/2010/main" val="205371266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76</a:t>
            </a:fld>
            <a:endParaRPr lang="ko-KR" altLang="en-US"/>
          </a:p>
        </p:txBody>
      </p:sp>
    </p:spTree>
    <p:extLst>
      <p:ext uri="{BB962C8B-B14F-4D97-AF65-F5344CB8AC3E}">
        <p14:creationId xmlns:p14="http://schemas.microsoft.com/office/powerpoint/2010/main" val="155640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77</a:t>
            </a:fld>
            <a:endParaRPr lang="ko-KR" altLang="en-US"/>
          </a:p>
        </p:txBody>
      </p:sp>
    </p:spTree>
    <p:extLst>
      <p:ext uri="{BB962C8B-B14F-4D97-AF65-F5344CB8AC3E}">
        <p14:creationId xmlns:p14="http://schemas.microsoft.com/office/powerpoint/2010/main" val="18807399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78</a:t>
            </a:fld>
            <a:endParaRPr lang="ko-KR" altLang="en-US"/>
          </a:p>
        </p:txBody>
      </p:sp>
    </p:spTree>
    <p:extLst>
      <p:ext uri="{BB962C8B-B14F-4D97-AF65-F5344CB8AC3E}">
        <p14:creationId xmlns:p14="http://schemas.microsoft.com/office/powerpoint/2010/main" val="6053961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79</a:t>
            </a:fld>
            <a:endParaRPr lang="ko-KR" altLang="en-US"/>
          </a:p>
        </p:txBody>
      </p:sp>
    </p:spTree>
    <p:extLst>
      <p:ext uri="{BB962C8B-B14F-4D97-AF65-F5344CB8AC3E}">
        <p14:creationId xmlns:p14="http://schemas.microsoft.com/office/powerpoint/2010/main" val="36204820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80</a:t>
            </a:fld>
            <a:endParaRPr lang="ko-KR" altLang="en-US"/>
          </a:p>
        </p:txBody>
      </p:sp>
    </p:spTree>
    <p:extLst>
      <p:ext uri="{BB962C8B-B14F-4D97-AF65-F5344CB8AC3E}">
        <p14:creationId xmlns:p14="http://schemas.microsoft.com/office/powerpoint/2010/main" val="7176375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81</a:t>
            </a:fld>
            <a:endParaRPr lang="ko-KR" altLang="en-US"/>
          </a:p>
        </p:txBody>
      </p:sp>
    </p:spTree>
    <p:extLst>
      <p:ext uri="{BB962C8B-B14F-4D97-AF65-F5344CB8AC3E}">
        <p14:creationId xmlns:p14="http://schemas.microsoft.com/office/powerpoint/2010/main" val="10408358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82</a:t>
            </a:fld>
            <a:endParaRPr lang="ko-KR" altLang="en-US"/>
          </a:p>
        </p:txBody>
      </p:sp>
    </p:spTree>
    <p:extLst>
      <p:ext uri="{BB962C8B-B14F-4D97-AF65-F5344CB8AC3E}">
        <p14:creationId xmlns:p14="http://schemas.microsoft.com/office/powerpoint/2010/main" val="39356263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p>
        </p:txBody>
      </p:sp>
      <p:sp>
        <p:nvSpPr>
          <p:cNvPr id="4" name="슬라이드 번호 개체 틀 3"/>
          <p:cNvSpPr>
            <a:spLocks noGrp="1"/>
          </p:cNvSpPr>
          <p:nvPr>
            <p:ph type="sldNum" sz="quarter" idx="10"/>
          </p:nvPr>
        </p:nvSpPr>
        <p:spPr/>
        <p:txBody>
          <a:bodyPr/>
          <a:lstStyle/>
          <a:p>
            <a:fld id="{388A0EF6-4A8E-47B5-9CA5-028EE0E48837}" type="slidenum">
              <a:rPr lang="ko-KR" altLang="en-US" smtClean="0"/>
              <a:t>83</a:t>
            </a:fld>
            <a:endParaRPr lang="ko-KR" altLang="en-US"/>
          </a:p>
        </p:txBody>
      </p:sp>
    </p:spTree>
    <p:extLst>
      <p:ext uri="{BB962C8B-B14F-4D97-AF65-F5344CB8AC3E}">
        <p14:creationId xmlns:p14="http://schemas.microsoft.com/office/powerpoint/2010/main" val="354904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597819"/>
            <a:ext cx="7772400" cy="1102519"/>
          </a:xfrm>
        </p:spPr>
        <p:txBody>
          <a:bodyPr/>
          <a:lstStyle/>
          <a:p>
            <a:r>
              <a:rPr lang="ko-KR" altLang="en-US" smtClean="0"/>
              <a:t>마스터 제목 스타일 편집</a:t>
            </a:r>
            <a:endParaRPr lang="en-US"/>
          </a:p>
        </p:txBody>
      </p:sp>
      <p:sp>
        <p:nvSpPr>
          <p:cNvPr id="3" name="부제목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ko-KR" altLang="en-US" smtClean="0"/>
              <a:t>마스터 부제목 스타일 편집</a:t>
            </a:r>
            <a:endParaRPr lang="en-US"/>
          </a:p>
        </p:txBody>
      </p:sp>
      <p:sp>
        <p:nvSpPr>
          <p:cNvPr id="4" name="날짜 개체 틀 3"/>
          <p:cNvSpPr>
            <a:spLocks noGrp="1"/>
          </p:cNvSpPr>
          <p:nvPr>
            <p:ph type="dt" sz="half" idx="10"/>
          </p:nvPr>
        </p:nvSpPr>
        <p:spPr/>
        <p:txBody>
          <a:bodyPr/>
          <a:lstStyle>
            <a:lvl1pPr>
              <a:defRPr/>
            </a:lvl1pPr>
          </a:lstStyle>
          <a:p>
            <a:pPr>
              <a:defRPr/>
            </a:pPr>
            <a:fld id="{B8D0C428-0EBD-46AC-BBBD-370C02683DF3}" type="datetimeFigureOut">
              <a:rPr lang="en-US"/>
              <a:pPr>
                <a:defRPr/>
              </a:pPr>
              <a:t>10/26/2020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35B95BED-BD84-46F4-9F98-E41C732B25EF}" type="slidenum">
              <a:rPr lang="en-US" altLang="en-US"/>
              <a:pPr/>
              <a:t>‹#›</a:t>
            </a:fld>
            <a:endParaRPr lang="en-US" altLang="en-US"/>
          </a:p>
        </p:txBody>
      </p:sp>
    </p:spTree>
    <p:extLst>
      <p:ext uri="{BB962C8B-B14F-4D97-AF65-F5344CB8AC3E}">
        <p14:creationId xmlns:p14="http://schemas.microsoft.com/office/powerpoint/2010/main" val="150788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7C35107-A652-4F5F-B61B-757FAD4941E9}" type="datetimeFigureOut">
              <a:rPr lang="en-US"/>
              <a:pPr>
                <a:defRPr/>
              </a:pPr>
              <a:t>10/26/2020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749F4CD0-A572-4369-831F-3420A0A804BD}" type="slidenum">
              <a:rPr lang="en-US" altLang="en-US"/>
              <a:pPr/>
              <a:t>‹#›</a:t>
            </a:fld>
            <a:endParaRPr lang="en-US" altLang="en-US"/>
          </a:p>
        </p:txBody>
      </p:sp>
    </p:spTree>
    <p:extLst>
      <p:ext uri="{BB962C8B-B14F-4D97-AF65-F5344CB8AC3E}">
        <p14:creationId xmlns:p14="http://schemas.microsoft.com/office/powerpoint/2010/main" val="1414449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3305176"/>
            <a:ext cx="7772400" cy="1021556"/>
          </a:xfrm>
        </p:spPr>
        <p:txBody>
          <a:bodyPr anchor="t"/>
          <a:lstStyle>
            <a:lvl1pPr algn="l">
              <a:defRPr sz="3000" b="1" cap="all"/>
            </a:lvl1pPr>
          </a:lstStyle>
          <a:p>
            <a:r>
              <a:rPr lang="ko-KR" altLang="en-US" smtClean="0"/>
              <a:t>마스터 제목 스타일 편집</a:t>
            </a:r>
            <a:endParaRPr lang="en-US"/>
          </a:p>
        </p:txBody>
      </p:sp>
      <p:sp>
        <p:nvSpPr>
          <p:cNvPr id="3" name="텍스트 개체 틀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lvl1pPr>
              <a:defRPr/>
            </a:lvl1pPr>
          </a:lstStyle>
          <a:p>
            <a:pPr>
              <a:defRPr/>
            </a:pPr>
            <a:fld id="{0F63037E-91D2-458E-8DE3-0ABE7E14273B}" type="datetimeFigureOut">
              <a:rPr lang="en-US"/>
              <a:pPr>
                <a:defRPr/>
              </a:pPr>
              <a:t>10/26/2020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604B0FA-1A11-4E55-B1CF-A0D31D115C55}" type="slidenum">
              <a:rPr lang="en-US" altLang="en-US"/>
              <a:pPr/>
              <a:t>‹#›</a:t>
            </a:fld>
            <a:endParaRPr lang="en-US" altLang="en-US"/>
          </a:p>
        </p:txBody>
      </p:sp>
    </p:spTree>
    <p:extLst>
      <p:ext uri="{BB962C8B-B14F-4D97-AF65-F5344CB8AC3E}">
        <p14:creationId xmlns:p14="http://schemas.microsoft.com/office/powerpoint/2010/main" val="1353434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내용 개체 틀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내용 개체 틀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날짜 개체 틀 3"/>
          <p:cNvSpPr>
            <a:spLocks noGrp="1"/>
          </p:cNvSpPr>
          <p:nvPr>
            <p:ph type="dt" sz="half" idx="10"/>
          </p:nvPr>
        </p:nvSpPr>
        <p:spPr/>
        <p:txBody>
          <a:bodyPr/>
          <a:lstStyle>
            <a:lvl1pPr>
              <a:defRPr/>
            </a:lvl1pPr>
          </a:lstStyle>
          <a:p>
            <a:pPr>
              <a:defRPr/>
            </a:pPr>
            <a:fld id="{A87B8A7B-990C-4D6E-A410-7F4A1A625FE4}" type="datetimeFigureOut">
              <a:rPr lang="en-US"/>
              <a:pPr>
                <a:defRPr/>
              </a:pPr>
              <a:t>10/26/2020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B2D45E7A-65EE-4036-A7C7-F757FDA23ECA}" type="slidenum">
              <a:rPr lang="en-US" altLang="en-US"/>
              <a:pPr/>
              <a:t>‹#›</a:t>
            </a:fld>
            <a:endParaRPr lang="en-US" altLang="en-US"/>
          </a:p>
        </p:txBody>
      </p:sp>
    </p:spTree>
    <p:extLst>
      <p:ext uri="{BB962C8B-B14F-4D97-AF65-F5344CB8AC3E}">
        <p14:creationId xmlns:p14="http://schemas.microsoft.com/office/powerpoint/2010/main" val="289261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en-US"/>
          </a:p>
        </p:txBody>
      </p:sp>
      <p:sp>
        <p:nvSpPr>
          <p:cNvPr id="3" name="텍스트 개체 틀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5" name="텍스트 개체 틀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7" name="날짜 개체 틀 3"/>
          <p:cNvSpPr>
            <a:spLocks noGrp="1"/>
          </p:cNvSpPr>
          <p:nvPr>
            <p:ph type="dt" sz="half" idx="10"/>
          </p:nvPr>
        </p:nvSpPr>
        <p:spPr/>
        <p:txBody>
          <a:bodyPr/>
          <a:lstStyle>
            <a:lvl1pPr>
              <a:defRPr/>
            </a:lvl1pPr>
          </a:lstStyle>
          <a:p>
            <a:pPr>
              <a:defRPr/>
            </a:pPr>
            <a:fld id="{F1443128-2E8E-4320-826D-BA86B4243F66}" type="datetimeFigureOut">
              <a:rPr lang="en-US"/>
              <a:pPr>
                <a:defRPr/>
              </a:pPr>
              <a:t>10/26/2020</a:t>
            </a:fld>
            <a:endParaRPr lang="en-US"/>
          </a:p>
        </p:txBody>
      </p:sp>
      <p:sp>
        <p:nvSpPr>
          <p:cNvPr id="8" name="바닥글 개체 틀 4"/>
          <p:cNvSpPr>
            <a:spLocks noGrp="1"/>
          </p:cNvSpPr>
          <p:nvPr>
            <p:ph type="ftr" sz="quarter" idx="11"/>
          </p:nvPr>
        </p:nvSpPr>
        <p:spPr/>
        <p:txBody>
          <a:bodyPr/>
          <a:lstStyle>
            <a:lvl1pPr>
              <a:defRPr/>
            </a:lvl1pPr>
          </a:lstStyle>
          <a:p>
            <a:pPr>
              <a:defRPr/>
            </a:pPr>
            <a:endParaRPr lang="en-US"/>
          </a:p>
        </p:txBody>
      </p:sp>
      <p:sp>
        <p:nvSpPr>
          <p:cNvPr id="9" name="슬라이드 번호 개체 틀 5"/>
          <p:cNvSpPr>
            <a:spLocks noGrp="1"/>
          </p:cNvSpPr>
          <p:nvPr>
            <p:ph type="sldNum" sz="quarter" idx="12"/>
          </p:nvPr>
        </p:nvSpPr>
        <p:spPr/>
        <p:txBody>
          <a:bodyPr/>
          <a:lstStyle>
            <a:lvl1pPr>
              <a:defRPr/>
            </a:lvl1pPr>
          </a:lstStyle>
          <a:p>
            <a:fld id="{1E02909C-875E-43D8-AB4D-4D9F098463C1}" type="slidenum">
              <a:rPr lang="en-US" altLang="en-US"/>
              <a:pPr/>
              <a:t>‹#›</a:t>
            </a:fld>
            <a:endParaRPr lang="en-US" altLang="en-US"/>
          </a:p>
        </p:txBody>
      </p:sp>
    </p:spTree>
    <p:extLst>
      <p:ext uri="{BB962C8B-B14F-4D97-AF65-F5344CB8AC3E}">
        <p14:creationId xmlns:p14="http://schemas.microsoft.com/office/powerpoint/2010/main" val="3012628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날짜 개체 틀 3"/>
          <p:cNvSpPr>
            <a:spLocks noGrp="1"/>
          </p:cNvSpPr>
          <p:nvPr>
            <p:ph type="dt" sz="half" idx="10"/>
          </p:nvPr>
        </p:nvSpPr>
        <p:spPr/>
        <p:txBody>
          <a:bodyPr/>
          <a:lstStyle>
            <a:lvl1pPr>
              <a:defRPr/>
            </a:lvl1pPr>
          </a:lstStyle>
          <a:p>
            <a:pPr>
              <a:defRPr/>
            </a:pPr>
            <a:fld id="{2204A4E4-B880-4222-911C-8D4E66D72505}" type="datetimeFigureOut">
              <a:rPr lang="en-US"/>
              <a:pPr>
                <a:defRPr/>
              </a:pPr>
              <a:t>10/26/2020</a:t>
            </a:fld>
            <a:endParaRPr lang="en-US"/>
          </a:p>
        </p:txBody>
      </p:sp>
      <p:sp>
        <p:nvSpPr>
          <p:cNvPr id="4" name="바닥글 개체 틀 4"/>
          <p:cNvSpPr>
            <a:spLocks noGrp="1"/>
          </p:cNvSpPr>
          <p:nvPr>
            <p:ph type="ftr" sz="quarter" idx="11"/>
          </p:nvPr>
        </p:nvSpPr>
        <p:spPr/>
        <p:txBody>
          <a:bodyPr/>
          <a:lstStyle>
            <a:lvl1pPr>
              <a:defRPr/>
            </a:lvl1pPr>
          </a:lstStyle>
          <a:p>
            <a:pPr>
              <a:defRPr/>
            </a:pPr>
            <a:endParaRPr lang="en-US"/>
          </a:p>
        </p:txBody>
      </p:sp>
      <p:sp>
        <p:nvSpPr>
          <p:cNvPr id="5" name="슬라이드 번호 개체 틀 5"/>
          <p:cNvSpPr>
            <a:spLocks noGrp="1"/>
          </p:cNvSpPr>
          <p:nvPr>
            <p:ph type="sldNum" sz="quarter" idx="12"/>
          </p:nvPr>
        </p:nvSpPr>
        <p:spPr/>
        <p:txBody>
          <a:bodyPr/>
          <a:lstStyle>
            <a:lvl1pPr>
              <a:defRPr/>
            </a:lvl1pPr>
          </a:lstStyle>
          <a:p>
            <a:fld id="{99937B57-0DE7-491A-ABB2-E712E699ECB1}" type="slidenum">
              <a:rPr lang="en-US" altLang="en-US"/>
              <a:pPr/>
              <a:t>‹#›</a:t>
            </a:fld>
            <a:endParaRPr lang="en-US" altLang="en-US"/>
          </a:p>
        </p:txBody>
      </p:sp>
    </p:spTree>
    <p:extLst>
      <p:ext uri="{BB962C8B-B14F-4D97-AF65-F5344CB8AC3E}">
        <p14:creationId xmlns:p14="http://schemas.microsoft.com/office/powerpoint/2010/main" val="3482375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fld id="{1198E21A-E9F8-4CCB-AACE-C1E72B01F52E}" type="datetimeFigureOut">
              <a:rPr lang="en-US"/>
              <a:pPr>
                <a:defRPr/>
              </a:pPr>
              <a:t>10/26/2020</a:t>
            </a:fld>
            <a:endParaRPr lang="en-US"/>
          </a:p>
        </p:txBody>
      </p:sp>
      <p:sp>
        <p:nvSpPr>
          <p:cNvPr id="3" name="바닥글 개체 틀 4"/>
          <p:cNvSpPr>
            <a:spLocks noGrp="1"/>
          </p:cNvSpPr>
          <p:nvPr>
            <p:ph type="ftr" sz="quarter" idx="11"/>
          </p:nvPr>
        </p:nvSpPr>
        <p:spPr/>
        <p:txBody>
          <a:bodyPr/>
          <a:lstStyle>
            <a:lvl1pPr>
              <a:defRPr/>
            </a:lvl1pPr>
          </a:lstStyle>
          <a:p>
            <a:pPr>
              <a:defRPr/>
            </a:pPr>
            <a:endParaRPr lang="en-US"/>
          </a:p>
        </p:txBody>
      </p:sp>
      <p:sp>
        <p:nvSpPr>
          <p:cNvPr id="4" name="슬라이드 번호 개체 틀 5"/>
          <p:cNvSpPr>
            <a:spLocks noGrp="1"/>
          </p:cNvSpPr>
          <p:nvPr>
            <p:ph type="sldNum" sz="quarter" idx="12"/>
          </p:nvPr>
        </p:nvSpPr>
        <p:spPr/>
        <p:txBody>
          <a:bodyPr/>
          <a:lstStyle>
            <a:lvl1pPr>
              <a:defRPr/>
            </a:lvl1pPr>
          </a:lstStyle>
          <a:p>
            <a:fld id="{01C252C3-CFAB-4482-A506-ABC6A3D13457}" type="slidenum">
              <a:rPr lang="en-US" altLang="en-US"/>
              <a:pPr/>
              <a:t>‹#›</a:t>
            </a:fld>
            <a:endParaRPr lang="en-US" altLang="en-US"/>
          </a:p>
        </p:txBody>
      </p:sp>
    </p:spTree>
    <p:extLst>
      <p:ext uri="{BB962C8B-B14F-4D97-AF65-F5344CB8AC3E}">
        <p14:creationId xmlns:p14="http://schemas.microsoft.com/office/powerpoint/2010/main" val="198242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1" y="204787"/>
            <a:ext cx="3008313" cy="871538"/>
          </a:xfrm>
        </p:spPr>
        <p:txBody>
          <a:bodyPr anchor="b"/>
          <a:lstStyle>
            <a:lvl1pPr algn="l">
              <a:defRPr sz="1500" b="1"/>
            </a:lvl1pPr>
          </a:lstStyle>
          <a:p>
            <a:r>
              <a:rPr lang="ko-KR" altLang="en-US" smtClean="0"/>
              <a:t>마스터 제목 스타일 편집</a:t>
            </a:r>
            <a:endParaRPr lang="en-US"/>
          </a:p>
        </p:txBody>
      </p:sp>
      <p:sp>
        <p:nvSpPr>
          <p:cNvPr id="3" name="내용 개체 틀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텍스트 개체 틀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BA0F6ADE-3577-4CEC-97E5-FEDC18D54165}" type="datetimeFigureOut">
              <a:rPr lang="en-US"/>
              <a:pPr>
                <a:defRPr/>
              </a:pPr>
              <a:t>10/26/2020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898DD101-E19E-42B4-B956-951BD7BE44EC}" type="slidenum">
              <a:rPr lang="en-US" altLang="en-US"/>
              <a:pPr/>
              <a:t>‹#›</a:t>
            </a:fld>
            <a:endParaRPr lang="en-US" altLang="en-US"/>
          </a:p>
        </p:txBody>
      </p:sp>
    </p:spTree>
    <p:extLst>
      <p:ext uri="{BB962C8B-B14F-4D97-AF65-F5344CB8AC3E}">
        <p14:creationId xmlns:p14="http://schemas.microsoft.com/office/powerpoint/2010/main" val="70252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3600450"/>
            <a:ext cx="5486400" cy="425054"/>
          </a:xfrm>
        </p:spPr>
        <p:txBody>
          <a:bodyPr anchor="b"/>
          <a:lstStyle>
            <a:lvl1pPr algn="l">
              <a:defRPr sz="1500" b="1"/>
            </a:lvl1pPr>
          </a:lstStyle>
          <a:p>
            <a:r>
              <a:rPr lang="ko-KR" altLang="en-US" smtClean="0"/>
              <a:t>마스터 제목 스타일 편집</a:t>
            </a:r>
            <a:endParaRPr lang="en-US"/>
          </a:p>
        </p:txBody>
      </p:sp>
      <p:sp>
        <p:nvSpPr>
          <p:cNvPr id="3" name="그림 개체 틀 2"/>
          <p:cNvSpPr>
            <a:spLocks noGrp="1"/>
          </p:cNvSpPr>
          <p:nvPr>
            <p:ph type="pic" idx="1"/>
          </p:nvPr>
        </p:nvSpPr>
        <p:spPr>
          <a:xfrm>
            <a:off x="1792288" y="459581"/>
            <a:ext cx="5486400" cy="30861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텍스트 개체 틀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fld id="{35FB3DF7-E20B-4208-883B-82CF8B89C153}" type="datetimeFigureOut">
              <a:rPr lang="en-US"/>
              <a:pPr>
                <a:defRPr/>
              </a:pPr>
              <a:t>10/26/2020</a:t>
            </a:fld>
            <a:endParaRPr lang="en-US"/>
          </a:p>
        </p:txBody>
      </p:sp>
      <p:sp>
        <p:nvSpPr>
          <p:cNvPr id="6" name="바닥글 개체 틀 4"/>
          <p:cNvSpPr>
            <a:spLocks noGrp="1"/>
          </p:cNvSpPr>
          <p:nvPr>
            <p:ph type="ftr" sz="quarter" idx="11"/>
          </p:nvPr>
        </p:nvSpPr>
        <p:spPr/>
        <p:txBody>
          <a:bodyPr/>
          <a:lstStyle>
            <a:lvl1pPr>
              <a:defRPr/>
            </a:lvl1pPr>
          </a:lstStyle>
          <a:p>
            <a:pPr>
              <a:defRPr/>
            </a:pPr>
            <a:endParaRPr lang="en-US"/>
          </a:p>
        </p:txBody>
      </p:sp>
      <p:sp>
        <p:nvSpPr>
          <p:cNvPr id="7" name="슬라이드 번호 개체 틀 5"/>
          <p:cNvSpPr>
            <a:spLocks noGrp="1"/>
          </p:cNvSpPr>
          <p:nvPr>
            <p:ph type="sldNum" sz="quarter" idx="12"/>
          </p:nvPr>
        </p:nvSpPr>
        <p:spPr/>
        <p:txBody>
          <a:bodyPr/>
          <a:lstStyle>
            <a:lvl1pPr>
              <a:defRPr/>
            </a:lvl1pPr>
          </a:lstStyle>
          <a:p>
            <a:fld id="{0F5FE70C-589C-420F-BA03-1D0F2D4EAC14}" type="slidenum">
              <a:rPr lang="en-US" altLang="en-US"/>
              <a:pPr/>
              <a:t>‹#›</a:t>
            </a:fld>
            <a:endParaRPr lang="en-US" altLang="en-US"/>
          </a:p>
        </p:txBody>
      </p:sp>
    </p:spTree>
    <p:extLst>
      <p:ext uri="{BB962C8B-B14F-4D97-AF65-F5344CB8AC3E}">
        <p14:creationId xmlns:p14="http://schemas.microsoft.com/office/powerpoint/2010/main" val="385592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D8FA5A28-071B-4798-A946-42957A5125E0}" type="datetimeFigureOut">
              <a:rPr lang="en-US"/>
              <a:pPr>
                <a:defRPr/>
              </a:pPr>
              <a:t>10/26/2020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277A5789-81B6-4AE7-9148-437098B6B109}" type="slidenum">
              <a:rPr lang="en-US" altLang="en-US"/>
              <a:pPr/>
              <a:t>‹#›</a:t>
            </a:fld>
            <a:endParaRPr lang="en-US" altLang="en-US"/>
          </a:p>
        </p:txBody>
      </p:sp>
    </p:spTree>
    <p:extLst>
      <p:ext uri="{BB962C8B-B14F-4D97-AF65-F5344CB8AC3E}">
        <p14:creationId xmlns:p14="http://schemas.microsoft.com/office/powerpoint/2010/main" val="1201768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05979"/>
            <a:ext cx="2057400" cy="4388644"/>
          </a:xfrm>
        </p:spPr>
        <p:txBody>
          <a:bodyPr vert="eaVert"/>
          <a:lstStyle/>
          <a:p>
            <a:r>
              <a:rPr lang="ko-KR" altLang="en-US" smtClean="0"/>
              <a:t>마스터 제목 스타일 편집</a:t>
            </a:r>
            <a:endParaRPr lang="en-US"/>
          </a:p>
        </p:txBody>
      </p:sp>
      <p:sp>
        <p:nvSpPr>
          <p:cNvPr id="3" name="세로 텍스트 개체 틀 2"/>
          <p:cNvSpPr>
            <a:spLocks noGrp="1"/>
          </p:cNvSpPr>
          <p:nvPr>
            <p:ph type="body" orient="vert" idx="1"/>
          </p:nvPr>
        </p:nvSpPr>
        <p:spPr>
          <a:xfrm>
            <a:off x="457200" y="205979"/>
            <a:ext cx="6019800" cy="4388644"/>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p>
        </p:txBody>
      </p:sp>
      <p:sp>
        <p:nvSpPr>
          <p:cNvPr id="4" name="날짜 개체 틀 3"/>
          <p:cNvSpPr>
            <a:spLocks noGrp="1"/>
          </p:cNvSpPr>
          <p:nvPr>
            <p:ph type="dt" sz="half" idx="10"/>
          </p:nvPr>
        </p:nvSpPr>
        <p:spPr/>
        <p:txBody>
          <a:bodyPr/>
          <a:lstStyle>
            <a:lvl1pPr>
              <a:defRPr/>
            </a:lvl1pPr>
          </a:lstStyle>
          <a:p>
            <a:pPr>
              <a:defRPr/>
            </a:pPr>
            <a:fld id="{81825889-A00F-4760-A8E2-EFA7C8E8A6BC}" type="datetimeFigureOut">
              <a:rPr lang="en-US"/>
              <a:pPr>
                <a:defRPr/>
              </a:pPr>
              <a:t>10/26/2020</a:t>
            </a:fld>
            <a:endParaRPr lang="en-US"/>
          </a:p>
        </p:txBody>
      </p:sp>
      <p:sp>
        <p:nvSpPr>
          <p:cNvPr id="5" name="바닥글 개체 틀 4"/>
          <p:cNvSpPr>
            <a:spLocks noGrp="1"/>
          </p:cNvSpPr>
          <p:nvPr>
            <p:ph type="ftr" sz="quarter" idx="11"/>
          </p:nvPr>
        </p:nvSpPr>
        <p:spPr/>
        <p:txBody>
          <a:bodyPr/>
          <a:lstStyle>
            <a:lvl1pPr>
              <a:defRPr/>
            </a:lvl1pPr>
          </a:lstStyle>
          <a:p>
            <a:pPr>
              <a:defRPr/>
            </a:pPr>
            <a:endParaRPr lang="en-US"/>
          </a:p>
        </p:txBody>
      </p:sp>
      <p:sp>
        <p:nvSpPr>
          <p:cNvPr id="6" name="슬라이드 번호 개체 틀 5"/>
          <p:cNvSpPr>
            <a:spLocks noGrp="1"/>
          </p:cNvSpPr>
          <p:nvPr>
            <p:ph type="sldNum" sz="quarter" idx="12"/>
          </p:nvPr>
        </p:nvSpPr>
        <p:spPr/>
        <p:txBody>
          <a:bodyPr/>
          <a:lstStyle>
            <a:lvl1pPr>
              <a:defRPr/>
            </a:lvl1pPr>
          </a:lstStyle>
          <a:p>
            <a:fld id="{1FAC371C-874D-419B-AEB2-17A66CCF6ED1}" type="slidenum">
              <a:rPr lang="en-US" altLang="en-US"/>
              <a:pPr/>
              <a:t>‹#›</a:t>
            </a:fld>
            <a:endParaRPr lang="en-US" altLang="en-US"/>
          </a:p>
        </p:txBody>
      </p:sp>
    </p:spTree>
    <p:extLst>
      <p:ext uri="{BB962C8B-B14F-4D97-AF65-F5344CB8AC3E}">
        <p14:creationId xmlns:p14="http://schemas.microsoft.com/office/powerpoint/2010/main" val="145619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026" name="제목 개체 틀 1"/>
          <p:cNvSpPr>
            <a:spLocks noGrp="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endParaRPr lang="en-US" altLang="en-US" smtClean="0"/>
          </a:p>
        </p:txBody>
      </p:sp>
      <p:sp>
        <p:nvSpPr>
          <p:cNvPr id="1027" name="텍스트 개체 틀 2"/>
          <p:cNvSpPr>
            <a:spLocks noGrp="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altLang="en-US" smtClean="0"/>
          </a:p>
        </p:txBody>
      </p:sp>
      <p:sp>
        <p:nvSpPr>
          <p:cNvPr id="4" name="날짜 개체 틀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cs typeface="+mn-cs"/>
              </a:defRPr>
            </a:lvl1pPr>
          </a:lstStyle>
          <a:p>
            <a:pPr>
              <a:defRPr/>
            </a:pPr>
            <a:fld id="{70B898AB-51E1-4B14-9D09-C392CDFF66A1}" type="datetimeFigureOut">
              <a:rPr lang="en-US"/>
              <a:pPr>
                <a:defRPr/>
              </a:pPr>
              <a:t>10/26/2020</a:t>
            </a:fld>
            <a:endParaRPr lang="en-US"/>
          </a:p>
        </p:txBody>
      </p:sp>
      <p:sp>
        <p:nvSpPr>
          <p:cNvPr id="5" name="바닥글 개체 틀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cs typeface="+mn-cs"/>
              </a:defRPr>
            </a:lvl1pPr>
          </a:lstStyle>
          <a:p>
            <a:pPr>
              <a:defRPr/>
            </a:pPr>
            <a:endParaRPr lang="en-US"/>
          </a:p>
        </p:txBody>
      </p:sp>
      <p:sp>
        <p:nvSpPr>
          <p:cNvPr id="6" name="슬라이드 번호 개체 틀 5"/>
          <p:cNvSpPr>
            <a:spLocks noGrp="1"/>
          </p:cNvSpPr>
          <p:nvPr>
            <p:ph type="sldNum" sz="quarter" idx="4"/>
          </p:nvPr>
        </p:nvSpPr>
        <p:spPr>
          <a:xfrm>
            <a:off x="6553200" y="4767263"/>
            <a:ext cx="2133600" cy="273844"/>
          </a:xfrm>
          <a:prstGeom prst="rect">
            <a:avLst/>
          </a:prstGeom>
        </p:spPr>
        <p:txBody>
          <a:bodyPr vert="horz" wrap="square" lIns="91440" tIns="45720" rIns="91440" bIns="45720" numCol="1" anchor="ctr" anchorCtr="0" compatLnSpc="1">
            <a:prstTxWarp prst="textNoShape">
              <a:avLst/>
            </a:prstTxWarp>
          </a:bodyPr>
          <a:lstStyle>
            <a:lvl1pPr algn="r">
              <a:defRPr sz="900">
                <a:solidFill>
                  <a:srgbClr val="898989"/>
                </a:solidFill>
                <a:latin typeface="Calibri" panose="020F0502020204030204" pitchFamily="34" charset="0"/>
              </a:defRPr>
            </a:lvl1pPr>
          </a:lstStyle>
          <a:p>
            <a:fld id="{B8674E71-ADD8-462A-A325-5AE9A5217582}" type="slidenum">
              <a:rPr lang="en-US" altLang="en-US"/>
              <a:pPr/>
              <a:t>‹#›</a:t>
            </a:fld>
            <a:endParaRPr lang="en-US" altLang="en-US"/>
          </a:p>
        </p:txBody>
      </p:sp>
    </p:spTree>
    <p:extLst>
      <p:ext uri="{BB962C8B-B14F-4D97-AF65-F5344CB8AC3E}">
        <p14:creationId xmlns:p14="http://schemas.microsoft.com/office/powerpoint/2010/main" val="953243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3300" kern="1200">
          <a:solidFill>
            <a:schemeClr val="tx1"/>
          </a:solidFill>
          <a:latin typeface="+mj-lt"/>
          <a:ea typeface="+mj-ea"/>
          <a:cs typeface="+mj-cs"/>
        </a:defRPr>
      </a:lvl1pPr>
      <a:lvl2pPr algn="ctr" rtl="0" eaLnBrk="0" fontAlgn="base" hangingPunct="0">
        <a:spcBef>
          <a:spcPct val="0"/>
        </a:spcBef>
        <a:spcAft>
          <a:spcPct val="0"/>
        </a:spcAft>
        <a:defRPr sz="3300">
          <a:solidFill>
            <a:schemeClr val="tx1"/>
          </a:solidFill>
          <a:latin typeface="Calibri" pitchFamily="34" charset="0"/>
        </a:defRPr>
      </a:lvl2pPr>
      <a:lvl3pPr algn="ctr" rtl="0" eaLnBrk="0" fontAlgn="base" hangingPunct="0">
        <a:spcBef>
          <a:spcPct val="0"/>
        </a:spcBef>
        <a:spcAft>
          <a:spcPct val="0"/>
        </a:spcAft>
        <a:defRPr sz="3300">
          <a:solidFill>
            <a:schemeClr val="tx1"/>
          </a:solidFill>
          <a:latin typeface="Calibri" pitchFamily="34" charset="0"/>
        </a:defRPr>
      </a:lvl3pPr>
      <a:lvl4pPr algn="ctr" rtl="0" eaLnBrk="0" fontAlgn="base" hangingPunct="0">
        <a:spcBef>
          <a:spcPct val="0"/>
        </a:spcBef>
        <a:spcAft>
          <a:spcPct val="0"/>
        </a:spcAft>
        <a:defRPr sz="3300">
          <a:solidFill>
            <a:schemeClr val="tx1"/>
          </a:solidFill>
          <a:latin typeface="Calibri" pitchFamily="34" charset="0"/>
        </a:defRPr>
      </a:lvl4pPr>
      <a:lvl5pPr algn="ctr" rtl="0" eaLnBrk="0" fontAlgn="base" hangingPunct="0">
        <a:spcBef>
          <a:spcPct val="0"/>
        </a:spcBef>
        <a:spcAft>
          <a:spcPct val="0"/>
        </a:spcAft>
        <a:defRPr sz="3300">
          <a:solidFill>
            <a:schemeClr val="tx1"/>
          </a:solidFill>
          <a:latin typeface="Calibri" pitchFamily="34" charset="0"/>
        </a:defRPr>
      </a:lvl5pPr>
      <a:lvl6pPr marL="342900" algn="ctr" rtl="0" fontAlgn="base">
        <a:spcBef>
          <a:spcPct val="0"/>
        </a:spcBef>
        <a:spcAft>
          <a:spcPct val="0"/>
        </a:spcAft>
        <a:defRPr sz="3300">
          <a:solidFill>
            <a:schemeClr val="tx1"/>
          </a:solidFill>
          <a:latin typeface="Calibri" pitchFamily="34" charset="0"/>
        </a:defRPr>
      </a:lvl6pPr>
      <a:lvl7pPr marL="685800" algn="ctr" rtl="0" fontAlgn="base">
        <a:spcBef>
          <a:spcPct val="0"/>
        </a:spcBef>
        <a:spcAft>
          <a:spcPct val="0"/>
        </a:spcAft>
        <a:defRPr sz="3300">
          <a:solidFill>
            <a:schemeClr val="tx1"/>
          </a:solidFill>
          <a:latin typeface="Calibri" pitchFamily="34" charset="0"/>
        </a:defRPr>
      </a:lvl7pPr>
      <a:lvl8pPr marL="1028700" algn="ctr" rtl="0" fontAlgn="base">
        <a:spcBef>
          <a:spcPct val="0"/>
        </a:spcBef>
        <a:spcAft>
          <a:spcPct val="0"/>
        </a:spcAft>
        <a:defRPr sz="3300">
          <a:solidFill>
            <a:schemeClr val="tx1"/>
          </a:solidFill>
          <a:latin typeface="Calibri" pitchFamily="34" charset="0"/>
        </a:defRPr>
      </a:lvl8pPr>
      <a:lvl9pPr marL="1371600" algn="ctr" rtl="0" fontAlgn="base">
        <a:spcBef>
          <a:spcPct val="0"/>
        </a:spcBef>
        <a:spcAft>
          <a:spcPct val="0"/>
        </a:spcAft>
        <a:defRPr sz="3300">
          <a:solidFill>
            <a:schemeClr val="tx1"/>
          </a:solidFill>
          <a:latin typeface="Calibri" pitchFamily="34" charset="0"/>
        </a:defRPr>
      </a:lvl9pPr>
    </p:titleStyle>
    <p:bodyStyle>
      <a:lvl1pPr marL="257175" indent="-257175"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p:cNvPicPr>
            <a:picLocks noChangeAspect="1"/>
          </p:cNvPicPr>
          <p:nvPr/>
        </p:nvPicPr>
        <p:blipFill>
          <a:blip r:embed="rId3"/>
          <a:stretch>
            <a:fillRect/>
          </a:stretch>
        </p:blipFill>
        <p:spPr>
          <a:xfrm>
            <a:off x="-252536" y="-210928"/>
            <a:ext cx="10513168" cy="5909768"/>
          </a:xfrm>
          <a:prstGeom prst="rect">
            <a:avLst/>
          </a:prstGeom>
        </p:spPr>
      </p:pic>
      <p:sp>
        <p:nvSpPr>
          <p:cNvPr id="2" name="제목 1"/>
          <p:cNvSpPr>
            <a:spLocks noGrp="1"/>
          </p:cNvSpPr>
          <p:nvPr>
            <p:ph type="ctrTitle"/>
          </p:nvPr>
        </p:nvSpPr>
        <p:spPr>
          <a:xfrm>
            <a:off x="379353" y="93553"/>
            <a:ext cx="8496944" cy="864096"/>
          </a:xfrm>
          <a:solidFill>
            <a:srgbClr val="FFFF00">
              <a:alpha val="50196"/>
            </a:srgbClr>
          </a:solidFill>
        </p:spPr>
        <p:txBody>
          <a:bodyPr>
            <a:noAutofit/>
          </a:bodyPr>
          <a:lstStyle/>
          <a:p>
            <a:pPr algn="ctr"/>
            <a:r>
              <a:rPr lang="en-US" altLang="ko-KR" sz="4000" b="1" dirty="0">
                <a:solidFill>
                  <a:srgbClr val="FF0000"/>
                </a:solidFill>
                <a:latin typeface="Headline R" panose="02030504000101010101" pitchFamily="18" charset="-127"/>
                <a:ea typeface="Headline R" panose="02030504000101010101" pitchFamily="18" charset="-127"/>
              </a:rPr>
              <a:t>KELAS ONLINE SAM KL</a:t>
            </a:r>
            <a:endParaRPr lang="ko-KR" altLang="en-US" sz="4000" b="1" dirty="0">
              <a:solidFill>
                <a:srgbClr val="FF0000"/>
              </a:solidFill>
              <a:latin typeface="Headline R" panose="02030504000101010101" pitchFamily="18" charset="-127"/>
              <a:ea typeface="Headline R" panose="02030504000101010101" pitchFamily="18" charset="-127"/>
            </a:endParaRPr>
          </a:p>
        </p:txBody>
      </p:sp>
      <p:sp>
        <p:nvSpPr>
          <p:cNvPr id="5" name="부제목 2"/>
          <p:cNvSpPr txBox="1">
            <a:spLocks/>
          </p:cNvSpPr>
          <p:nvPr/>
        </p:nvSpPr>
        <p:spPr>
          <a:xfrm>
            <a:off x="1171440" y="987574"/>
            <a:ext cx="6912768" cy="792089"/>
          </a:xfrm>
          <a:prstGeom prst="rect">
            <a:avLst/>
          </a:prstGeom>
          <a:solidFill>
            <a:srgbClr val="7030A0">
              <a:alpha val="50196"/>
            </a:srgbClr>
          </a:solidFill>
        </p:spPr>
        <p:txBody>
          <a:bodyPr vert="horz" lIns="91440" tIns="45720" rIns="91440" bIns="45720" rtlCol="0" anchor="ctr">
            <a:normAutofit fontScale="70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srgbClr val="FFFF00"/>
                </a:solidFill>
                <a:latin typeface="Calibri"/>
                <a:ea typeface="맑은 고딕" panose="020B0503020000020004" pitchFamily="34" charset="-127"/>
              </a:rPr>
              <a:t>OKTOBER, 2020</a:t>
            </a:r>
          </a:p>
          <a:p>
            <a:pPr defTabSz="685800"/>
            <a:r>
              <a:rPr lang="en-US" altLang="ko-KR" sz="3600" b="1" dirty="0" err="1">
                <a:solidFill>
                  <a:srgbClr val="FFFF00"/>
                </a:solidFill>
                <a:latin typeface="Calibri"/>
                <a:ea typeface="맑은 고딕" panose="020B0503020000020004" pitchFamily="34" charset="-127"/>
              </a:rPr>
              <a:t>Setiap</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Isnin</a:t>
            </a:r>
            <a:r>
              <a:rPr lang="en-US" altLang="ko-KR" sz="3600" b="1" dirty="0">
                <a:solidFill>
                  <a:srgbClr val="FFFF00"/>
                </a:solidFill>
                <a:latin typeface="Calibri"/>
                <a:ea typeface="맑은 고딕" panose="020B0503020000020004" pitchFamily="34" charset="-127"/>
              </a:rPr>
              <a:t>, </a:t>
            </a:r>
            <a:r>
              <a:rPr lang="en-US" altLang="ko-KR" sz="3600" b="1" dirty="0" err="1">
                <a:solidFill>
                  <a:srgbClr val="FFFF00"/>
                </a:solidFill>
                <a:latin typeface="Calibri"/>
                <a:ea typeface="맑은 고딕" panose="020B0503020000020004" pitchFamily="34" charset="-127"/>
              </a:rPr>
              <a:t>Selasa</a:t>
            </a:r>
            <a:r>
              <a:rPr lang="en-US" altLang="ko-KR" sz="3600" b="1" dirty="0">
                <a:solidFill>
                  <a:srgbClr val="FFFF00"/>
                </a:solidFill>
                <a:latin typeface="Calibri"/>
                <a:ea typeface="맑은 고딕" panose="020B0503020000020004" pitchFamily="34" charset="-127"/>
              </a:rPr>
              <a:t> dan </a:t>
            </a:r>
            <a:r>
              <a:rPr lang="en-US" altLang="ko-KR" sz="3600" b="1" dirty="0" err="1">
                <a:solidFill>
                  <a:srgbClr val="FFFF00"/>
                </a:solidFill>
                <a:latin typeface="Calibri"/>
                <a:ea typeface="맑은 고딕" panose="020B0503020000020004" pitchFamily="34" charset="-127"/>
              </a:rPr>
              <a:t>Khamis</a:t>
            </a:r>
            <a:r>
              <a:rPr lang="en-US" altLang="ko-KR" sz="3600" b="1" dirty="0">
                <a:solidFill>
                  <a:srgbClr val="FFFF00"/>
                </a:solidFill>
                <a:latin typeface="Calibri"/>
                <a:ea typeface="맑은 고딕" panose="020B0503020000020004" pitchFamily="34" charset="-127"/>
              </a:rPr>
              <a:t> / 8pm</a:t>
            </a:r>
            <a:endParaRPr lang="ko-KR" altLang="en-US" sz="3600" b="1" dirty="0">
              <a:solidFill>
                <a:srgbClr val="FFFF00"/>
              </a:solidFill>
              <a:latin typeface="Calibri"/>
              <a:ea typeface="맑은 고딕" panose="020B0503020000020004" pitchFamily="34" charset="-127"/>
            </a:endParaRPr>
          </a:p>
        </p:txBody>
      </p:sp>
      <p:sp>
        <p:nvSpPr>
          <p:cNvPr id="6" name="부제목 2"/>
          <p:cNvSpPr txBox="1">
            <a:spLocks/>
          </p:cNvSpPr>
          <p:nvPr/>
        </p:nvSpPr>
        <p:spPr>
          <a:xfrm>
            <a:off x="379353" y="3003798"/>
            <a:ext cx="8496944" cy="2088232"/>
          </a:xfrm>
          <a:prstGeom prst="rect">
            <a:avLst/>
          </a:prstGeom>
          <a:solidFill>
            <a:srgbClr val="00B0F0">
              <a:alpha val="50196"/>
            </a:srgbClr>
          </a:solidFill>
        </p:spPr>
        <p:txBody>
          <a:bodyPr vert="horz" lIns="91440" tIns="45720" rIns="91440" bIns="45720" rtlCol="0" anchor="ctr">
            <a:normAutofit fontScale="85000" lnSpcReduction="20000"/>
          </a:bodyPr>
          <a:lstStyle>
            <a:lvl1pPr marL="0" indent="0" algn="ctr" defTabSz="914400" rtl="0" eaLnBrk="1" latinLnBrk="1"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1"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1"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1"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defTabSz="685800"/>
            <a:r>
              <a:rPr lang="en-US" altLang="ko-KR" sz="3600" b="1" dirty="0">
                <a:solidFill>
                  <a:prstClr val="black"/>
                </a:solidFill>
                <a:latin typeface="Calibri"/>
                <a:ea typeface="맑은 고딕" panose="020B0503020000020004" pitchFamily="34" charset="-127"/>
              </a:rPr>
              <a:t>MATA KULIAH</a:t>
            </a:r>
          </a:p>
          <a:p>
            <a:pPr defTabSz="685800"/>
            <a:r>
              <a:rPr lang="en-US" altLang="ko-KR" sz="5200" b="1" dirty="0" err="1">
                <a:solidFill>
                  <a:prstClr val="white"/>
                </a:solidFill>
                <a:latin typeface="Calibri"/>
                <a:ea typeface="맑은 고딕" panose="020B0503020000020004" pitchFamily="34" charset="-127"/>
              </a:rPr>
              <a:t>Pengantar</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Perjanjian</a:t>
            </a:r>
            <a:r>
              <a:rPr lang="en-US" altLang="ko-KR" sz="5200" b="1" dirty="0">
                <a:solidFill>
                  <a:prstClr val="white"/>
                </a:solidFill>
                <a:latin typeface="Calibri"/>
                <a:ea typeface="맑은 고딕" panose="020B0503020000020004" pitchFamily="34" charset="-127"/>
              </a:rPr>
              <a:t> </a:t>
            </a:r>
            <a:r>
              <a:rPr lang="en-US" altLang="ko-KR" sz="5200" b="1" dirty="0" err="1">
                <a:solidFill>
                  <a:prstClr val="white"/>
                </a:solidFill>
                <a:latin typeface="Calibri"/>
                <a:ea typeface="맑은 고딕" panose="020B0503020000020004" pitchFamily="34" charset="-127"/>
              </a:rPr>
              <a:t>Baru</a:t>
            </a:r>
            <a:r>
              <a:rPr lang="en-US" altLang="ko-KR" sz="5200" b="1" dirty="0">
                <a:solidFill>
                  <a:prstClr val="white"/>
                </a:solidFill>
                <a:latin typeface="Calibri"/>
                <a:ea typeface="맑은 고딕" panose="020B0503020000020004" pitchFamily="34" charset="-127"/>
              </a:rPr>
              <a:t> II</a:t>
            </a:r>
          </a:p>
          <a:p>
            <a:pPr defTabSz="685800"/>
            <a:r>
              <a:rPr lang="en-US" altLang="ko-KR" sz="3300" b="1" dirty="0">
                <a:solidFill>
                  <a:prstClr val="white"/>
                </a:solidFill>
                <a:latin typeface="Calibri"/>
                <a:ea typeface="맑은 고딕" panose="020B0503020000020004" pitchFamily="34" charset="-127"/>
              </a:rPr>
              <a:t>(Teologi Alkitabiah </a:t>
            </a:r>
            <a:r>
              <a:rPr lang="en-US" altLang="ko-KR" sz="3300" b="1" dirty="0" err="1">
                <a:solidFill>
                  <a:prstClr val="white"/>
                </a:solidFill>
                <a:latin typeface="Calibri"/>
                <a:ea typeface="맑은 고딕" panose="020B0503020000020004" pitchFamily="34" charset="-127"/>
              </a:rPr>
              <a:t>Perjanjian</a:t>
            </a:r>
            <a:r>
              <a:rPr lang="en-US" altLang="ko-KR" sz="3300" b="1" dirty="0">
                <a:solidFill>
                  <a:prstClr val="white"/>
                </a:solidFill>
                <a:latin typeface="Calibri"/>
                <a:ea typeface="맑은 고딕" panose="020B0503020000020004" pitchFamily="34" charset="-127"/>
              </a:rPr>
              <a:t> </a:t>
            </a:r>
            <a:r>
              <a:rPr lang="en-US" altLang="ko-KR" sz="3300" b="1" dirty="0" err="1">
                <a:solidFill>
                  <a:prstClr val="white"/>
                </a:solidFill>
                <a:latin typeface="Calibri"/>
                <a:ea typeface="맑은 고딕" panose="020B0503020000020004" pitchFamily="34" charset="-127"/>
              </a:rPr>
              <a:t>Baru</a:t>
            </a:r>
            <a:r>
              <a:rPr lang="en-US" altLang="ko-KR" sz="3300" b="1" dirty="0">
                <a:solidFill>
                  <a:prstClr val="white"/>
                </a:solidFill>
                <a:latin typeface="Calibri"/>
                <a:ea typeface="맑은 고딕" panose="020B0503020000020004" pitchFamily="34" charset="-127"/>
              </a:rPr>
              <a:t>)</a:t>
            </a:r>
          </a:p>
          <a:p>
            <a:pPr defTabSz="685800"/>
            <a:r>
              <a:rPr lang="en-US" altLang="ko-KR" sz="3600" b="1" dirty="0" err="1">
                <a:solidFill>
                  <a:srgbClr val="7030A0"/>
                </a:solidFill>
                <a:latin typeface="Calibri"/>
                <a:ea typeface="맑은 고딕" panose="020B0503020000020004" pitchFamily="34" charset="-127"/>
              </a:rPr>
              <a:t>Penyarah</a:t>
            </a:r>
            <a:r>
              <a:rPr lang="en-US" altLang="ko-KR" sz="3600" b="1" dirty="0">
                <a:solidFill>
                  <a:srgbClr val="7030A0"/>
                </a:solidFill>
                <a:latin typeface="Calibri"/>
                <a:ea typeface="맑은 고딕" panose="020B0503020000020004" pitchFamily="34" charset="-127"/>
              </a:rPr>
              <a:t> : Rev. William Yang</a:t>
            </a:r>
          </a:p>
        </p:txBody>
      </p:sp>
    </p:spTree>
    <p:extLst>
      <p:ext uri="{BB962C8B-B14F-4D97-AF65-F5344CB8AC3E}">
        <p14:creationId xmlns:p14="http://schemas.microsoft.com/office/powerpoint/2010/main" val="2141979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ta Bukit Perak Penda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27"/>
            <a:ext cx="9144000" cy="6071618"/>
          </a:xfrm>
          <a:prstGeom prst="rect">
            <a:avLst/>
          </a:prstGeom>
          <a:noFill/>
          <a:extLst>
            <a:ext uri="{909E8E84-426E-40DD-AFC4-6F175D3DCCD1}">
              <a14:hiddenFill xmlns:a14="http://schemas.microsoft.com/office/drawing/2010/main">
                <a:solidFill>
                  <a:srgbClr val="FFFFFF"/>
                </a:solidFill>
              </a14:hiddenFill>
            </a:ext>
          </a:extLst>
        </p:spPr>
      </p:pic>
      <p:sp>
        <p:nvSpPr>
          <p:cNvPr id="8" name="모서리가 둥근 직사각형 7"/>
          <p:cNvSpPr/>
          <p:nvPr/>
        </p:nvSpPr>
        <p:spPr>
          <a:xfrm>
            <a:off x="-108520" y="4229100"/>
            <a:ext cx="9361040"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PEMANDANGAN BUKAN SURAT PAULUS</a:t>
            </a:r>
            <a:endParaRPr lang="en-US" sz="4400" dirty="0"/>
          </a:p>
        </p:txBody>
      </p:sp>
    </p:spTree>
    <p:extLst>
      <p:ext uri="{BB962C8B-B14F-4D97-AF65-F5344CB8AC3E}">
        <p14:creationId xmlns:p14="http://schemas.microsoft.com/office/powerpoint/2010/main" val="796632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a:spLocks noGrp="1" noChangeArrowheads="1"/>
          </p:cNvSpPr>
          <p:nvPr>
            <p:ph type="title" idx="4294967295"/>
          </p:nvPr>
        </p:nvSpPr>
        <p:spPr>
          <a:xfrm>
            <a:off x="101983" y="1626130"/>
            <a:ext cx="2571750" cy="584775"/>
          </a:xfrm>
          <a:solidFill>
            <a:srgbClr val="FF0000"/>
          </a:solidFill>
        </p:spPr>
        <p:txBody>
          <a:bodyPr wrap="square">
            <a:spAutoFit/>
          </a:bodyPr>
          <a:lstStyle/>
          <a:p>
            <a:pPr eaLnBrk="1" hangingPunct="1"/>
            <a:r>
              <a:rPr lang="en-US" altLang="en-US" sz="3200" b="1" dirty="0">
                <a:solidFill>
                  <a:srgbClr val="00B050"/>
                </a:solidFill>
              </a:rPr>
              <a:t>*</a:t>
            </a:r>
            <a:r>
              <a:rPr lang="bg-BG" altLang="en-US" sz="3200" b="1" dirty="0">
                <a:solidFill>
                  <a:srgbClr val="FFFF00"/>
                </a:solidFill>
              </a:rPr>
              <a:t>Matius</a:t>
            </a:r>
          </a:p>
        </p:txBody>
      </p:sp>
      <p:sp>
        <p:nvSpPr>
          <p:cNvPr id="41987" name="Text Box 4"/>
          <p:cNvSpPr txBox="1">
            <a:spLocks noChangeArrowheads="1"/>
          </p:cNvSpPr>
          <p:nvPr/>
        </p:nvSpPr>
        <p:spPr bwMode="auto">
          <a:xfrm>
            <a:off x="96676" y="2279362"/>
            <a:ext cx="2582364"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1988" name="Text Box 5"/>
          <p:cNvSpPr txBox="1">
            <a:spLocks noChangeArrowheads="1"/>
          </p:cNvSpPr>
          <p:nvPr/>
        </p:nvSpPr>
        <p:spPr bwMode="auto">
          <a:xfrm>
            <a:off x="99410" y="2939966"/>
            <a:ext cx="2571750"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3200" b="1" i="0" u="none" strike="noStrike" kern="1200" cap="none" spc="0" normalizeH="0" baseline="0" noProof="0">
                <a:ln>
                  <a:noFill/>
                </a:ln>
                <a:solidFill>
                  <a:srgbClr val="00B050"/>
                </a:solidFill>
                <a:effectLst/>
                <a:uLnTx/>
                <a:uFillTx/>
                <a:latin typeface="Arial" panose="020B0604020202020204" pitchFamily="34" charset="0"/>
                <a:ea typeface="+mn-ea"/>
                <a:cs typeface="Arial" panose="020B0604020202020204" pitchFamily="34" charset="0"/>
              </a:rPr>
              <a:t>*</a:t>
            </a: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1989" name="Text Box 6"/>
          <p:cNvSpPr txBox="1">
            <a:spLocks noChangeArrowheads="1"/>
          </p:cNvSpPr>
          <p:nvPr/>
        </p:nvSpPr>
        <p:spPr bwMode="auto">
          <a:xfrm>
            <a:off x="82326" y="3594334"/>
            <a:ext cx="2588833" cy="584775"/>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1990" name="Text Box 7"/>
          <p:cNvSpPr txBox="1">
            <a:spLocks noChangeArrowheads="1"/>
          </p:cNvSpPr>
          <p:nvPr/>
        </p:nvSpPr>
        <p:spPr bwMode="auto">
          <a:xfrm>
            <a:off x="2741432" y="1626130"/>
            <a:ext cx="1339550" cy="1569660"/>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Kisah Para Rasul</a:t>
            </a:r>
          </a:p>
        </p:txBody>
      </p:sp>
      <p:sp>
        <p:nvSpPr>
          <p:cNvPr id="41991" name="Text Box 8"/>
          <p:cNvSpPr txBox="1">
            <a:spLocks noChangeArrowheads="1"/>
          </p:cNvSpPr>
          <p:nvPr/>
        </p:nvSpPr>
        <p:spPr bwMode="auto">
          <a:xfrm>
            <a:off x="6681935" y="1992367"/>
            <a:ext cx="91440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1992" name="Text Box 9"/>
          <p:cNvSpPr txBox="1">
            <a:spLocks noChangeArrowheads="1"/>
          </p:cNvSpPr>
          <p:nvPr/>
        </p:nvSpPr>
        <p:spPr bwMode="auto">
          <a:xfrm>
            <a:off x="4143374" y="2640726"/>
            <a:ext cx="1167948"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6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1993" name="Text Box 10"/>
          <p:cNvSpPr txBox="1">
            <a:spLocks noChangeArrowheads="1"/>
          </p:cNvSpPr>
          <p:nvPr/>
        </p:nvSpPr>
        <p:spPr bwMode="auto">
          <a:xfrm>
            <a:off x="4143374" y="1980190"/>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1994" name="Text Box 10"/>
          <p:cNvSpPr txBox="1">
            <a:spLocks noChangeArrowheads="1"/>
          </p:cNvSpPr>
          <p:nvPr/>
        </p:nvSpPr>
        <p:spPr bwMode="auto">
          <a:xfrm>
            <a:off x="4143374" y="2279065"/>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1995" name="Text Box 10"/>
          <p:cNvSpPr txBox="1">
            <a:spLocks noChangeArrowheads="1"/>
          </p:cNvSpPr>
          <p:nvPr/>
        </p:nvSpPr>
        <p:spPr bwMode="auto">
          <a:xfrm>
            <a:off x="4143374" y="1633823"/>
            <a:ext cx="1167948"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6" name="Text Box 10"/>
          <p:cNvSpPr txBox="1">
            <a:spLocks noChangeArrowheads="1"/>
          </p:cNvSpPr>
          <p:nvPr/>
        </p:nvSpPr>
        <p:spPr bwMode="auto">
          <a:xfrm>
            <a:off x="4141758" y="3007188"/>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7" name="Text Box 10"/>
          <p:cNvSpPr txBox="1">
            <a:spLocks noChangeArrowheads="1"/>
          </p:cNvSpPr>
          <p:nvPr/>
        </p:nvSpPr>
        <p:spPr bwMode="auto">
          <a:xfrm>
            <a:off x="4141758" y="3314773"/>
            <a:ext cx="1169564"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8" name="Text Box 10"/>
          <p:cNvSpPr txBox="1">
            <a:spLocks noChangeArrowheads="1"/>
          </p:cNvSpPr>
          <p:nvPr/>
        </p:nvSpPr>
        <p:spPr bwMode="auto">
          <a:xfrm>
            <a:off x="4134731" y="3627033"/>
            <a:ext cx="118255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1999" name="Text Box 10"/>
          <p:cNvSpPr txBox="1">
            <a:spLocks noChangeArrowheads="1"/>
          </p:cNvSpPr>
          <p:nvPr/>
        </p:nvSpPr>
        <p:spPr bwMode="auto">
          <a:xfrm>
            <a:off x="4145085" y="3933951"/>
            <a:ext cx="1166235"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0" name="Text Box 7"/>
          <p:cNvSpPr txBox="1">
            <a:spLocks noChangeArrowheads="1"/>
          </p:cNvSpPr>
          <p:nvPr/>
        </p:nvSpPr>
        <p:spPr bwMode="auto">
          <a:xfrm>
            <a:off x="7709332" y="1626130"/>
            <a:ext cx="1354019" cy="46166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2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1" name="Text Box 9"/>
          <p:cNvSpPr txBox="1">
            <a:spLocks noChangeArrowheads="1"/>
          </p:cNvSpPr>
          <p:nvPr/>
        </p:nvSpPr>
        <p:spPr bwMode="auto">
          <a:xfrm>
            <a:off x="6678397" y="2979848"/>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2" name="Text Box 9"/>
          <p:cNvSpPr txBox="1">
            <a:spLocks noChangeArrowheads="1"/>
          </p:cNvSpPr>
          <p:nvPr/>
        </p:nvSpPr>
        <p:spPr bwMode="auto">
          <a:xfrm>
            <a:off x="6678397" y="3452496"/>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3" name="Text Box 9"/>
          <p:cNvSpPr txBox="1">
            <a:spLocks noChangeArrowheads="1"/>
          </p:cNvSpPr>
          <p:nvPr/>
        </p:nvSpPr>
        <p:spPr bwMode="auto">
          <a:xfrm>
            <a:off x="6678397" y="3925144"/>
            <a:ext cx="914400" cy="415498"/>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05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4" name="Text Box 9"/>
          <p:cNvSpPr txBox="1">
            <a:spLocks noChangeArrowheads="1"/>
          </p:cNvSpPr>
          <p:nvPr/>
        </p:nvSpPr>
        <p:spPr bwMode="auto">
          <a:xfrm>
            <a:off x="5372098" y="2941874"/>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05" name="Text Box 9"/>
          <p:cNvSpPr txBox="1">
            <a:spLocks noChangeArrowheads="1"/>
          </p:cNvSpPr>
          <p:nvPr/>
        </p:nvSpPr>
        <p:spPr bwMode="auto">
          <a:xfrm>
            <a:off x="6678397" y="4397792"/>
            <a:ext cx="914400"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05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6" name="Text Box 10"/>
          <p:cNvSpPr txBox="1">
            <a:spLocks noChangeArrowheads="1"/>
          </p:cNvSpPr>
          <p:nvPr/>
        </p:nvSpPr>
        <p:spPr bwMode="auto">
          <a:xfrm>
            <a:off x="6681935" y="1603046"/>
            <a:ext cx="914400"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7" name="Text Box 10"/>
          <p:cNvSpPr txBox="1">
            <a:spLocks noChangeArrowheads="1"/>
          </p:cNvSpPr>
          <p:nvPr/>
        </p:nvSpPr>
        <p:spPr bwMode="auto">
          <a:xfrm>
            <a:off x="6681935" y="2357896"/>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2008" name="Text Box 10"/>
          <p:cNvSpPr txBox="1">
            <a:spLocks noChangeArrowheads="1"/>
          </p:cNvSpPr>
          <p:nvPr/>
        </p:nvSpPr>
        <p:spPr bwMode="auto">
          <a:xfrm>
            <a:off x="6678397" y="2671640"/>
            <a:ext cx="914400" cy="26161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1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6" name="제목 1"/>
          <p:cNvSpPr txBox="1">
            <a:spLocks/>
          </p:cNvSpPr>
          <p:nvPr/>
        </p:nvSpPr>
        <p:spPr>
          <a:xfrm>
            <a:off x="1510277" y="-48019"/>
            <a:ext cx="6172200" cy="594122"/>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SUSUNAN KITAB-KITAB P. B.</a:t>
            </a:r>
          </a:p>
        </p:txBody>
      </p:sp>
      <p:sp>
        <p:nvSpPr>
          <p:cNvPr id="47" name="Text Box 2"/>
          <p:cNvSpPr txBox="1">
            <a:spLocks noChangeArrowheads="1"/>
          </p:cNvSpPr>
          <p:nvPr/>
        </p:nvSpPr>
        <p:spPr bwMode="auto">
          <a:xfrm>
            <a:off x="107504" y="599986"/>
            <a:ext cx="2578546" cy="830997"/>
          </a:xfrm>
          <a:prstGeom prst="rect">
            <a:avLst/>
          </a:prstGeom>
          <a:solidFill>
            <a:srgbClr val="FF000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FAKTA-FAKTA &amp; TEOLOGI</a:t>
            </a:r>
            <a:endParaRPr kumimoji="0" lang="bg-BG" sz="24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endParaRPr>
          </a:p>
        </p:txBody>
      </p:sp>
      <p:sp>
        <p:nvSpPr>
          <p:cNvPr id="48" name="Text Box 2"/>
          <p:cNvSpPr txBox="1">
            <a:spLocks noChangeArrowheads="1"/>
          </p:cNvSpPr>
          <p:nvPr/>
        </p:nvSpPr>
        <p:spPr bwMode="auto">
          <a:xfrm>
            <a:off x="2743199" y="600279"/>
            <a:ext cx="1345623" cy="830997"/>
          </a:xfrm>
          <a:prstGeom prst="rect">
            <a:avLst/>
          </a:prstGeom>
          <a:solidFill>
            <a:srgbClr val="00B050"/>
          </a:solidFill>
          <a:ln w="9525">
            <a:noFill/>
            <a:miter lim="800000"/>
            <a:headEnd/>
            <a:tailEnd/>
          </a:ln>
        </p:spPr>
        <p:txBody>
          <a:bodyPr wrap="square" anchor="ct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SEJARAH GEREJA</a:t>
            </a:r>
            <a:endParaRPr kumimoji="0" lang="bg-BG" sz="24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2012" name="Text Box 10"/>
          <p:cNvSpPr txBox="1">
            <a:spLocks noChangeArrowheads="1"/>
          </p:cNvSpPr>
          <p:nvPr/>
        </p:nvSpPr>
        <p:spPr bwMode="auto">
          <a:xfrm>
            <a:off x="5365874" y="1634762"/>
            <a:ext cx="123395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3" name="Text Box 10"/>
          <p:cNvSpPr txBox="1">
            <a:spLocks noChangeArrowheads="1"/>
          </p:cNvSpPr>
          <p:nvPr/>
        </p:nvSpPr>
        <p:spPr bwMode="auto">
          <a:xfrm>
            <a:off x="5367326" y="1956080"/>
            <a:ext cx="1232503"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4" name="Text Box 9"/>
          <p:cNvSpPr txBox="1">
            <a:spLocks noChangeArrowheads="1"/>
          </p:cNvSpPr>
          <p:nvPr/>
        </p:nvSpPr>
        <p:spPr bwMode="auto">
          <a:xfrm>
            <a:off x="5365092" y="2270801"/>
            <a:ext cx="1227729"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2015" name="Text Box 9"/>
          <p:cNvSpPr txBox="1">
            <a:spLocks noChangeArrowheads="1"/>
          </p:cNvSpPr>
          <p:nvPr/>
        </p:nvSpPr>
        <p:spPr bwMode="auto">
          <a:xfrm>
            <a:off x="5365092" y="2611237"/>
            <a:ext cx="123473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53" name="제목 1"/>
          <p:cNvSpPr txBox="1">
            <a:spLocks/>
          </p:cNvSpPr>
          <p:nvPr/>
        </p:nvSpPr>
        <p:spPr>
          <a:xfrm>
            <a:off x="4143374" y="599986"/>
            <a:ext cx="3452961" cy="830997"/>
          </a:xfrm>
          <a:prstGeom prst="rect">
            <a:avLst/>
          </a:prstGeom>
          <a:solidFill>
            <a:srgbClr val="92D05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ISU-ISU GEREJA</a:t>
            </a:r>
          </a:p>
        </p:txBody>
      </p:sp>
      <p:sp>
        <p:nvSpPr>
          <p:cNvPr id="56" name="제목 1"/>
          <p:cNvSpPr txBox="1">
            <a:spLocks/>
          </p:cNvSpPr>
          <p:nvPr/>
        </p:nvSpPr>
        <p:spPr>
          <a:xfrm>
            <a:off x="7699640" y="599986"/>
            <a:ext cx="1354019" cy="830998"/>
          </a:xfrm>
          <a:prstGeom prst="rect">
            <a:avLst/>
          </a:prstGeom>
          <a:solidFill>
            <a:srgbClr val="00B0F0"/>
          </a:solidFill>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KEKEKALAN</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MASA DEPAN</a:t>
            </a:r>
          </a:p>
        </p:txBody>
      </p:sp>
      <p:sp>
        <p:nvSpPr>
          <p:cNvPr id="57" name="제목 1"/>
          <p:cNvSpPr txBox="1">
            <a:spLocks/>
          </p:cNvSpPr>
          <p:nvPr/>
        </p:nvSpPr>
        <p:spPr>
          <a:xfrm>
            <a:off x="179512" y="4397792"/>
            <a:ext cx="2234933" cy="311066"/>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RINDU KEKASIHKU</a:t>
            </a:r>
          </a:p>
        </p:txBody>
      </p:sp>
      <p:sp>
        <p:nvSpPr>
          <p:cNvPr id="58" name="제목 1"/>
          <p:cNvSpPr txBox="1">
            <a:spLocks/>
          </p:cNvSpPr>
          <p:nvPr/>
        </p:nvSpPr>
        <p:spPr>
          <a:xfrm>
            <a:off x="2971800" y="4343400"/>
            <a:ext cx="291465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GESA ERAT-ERAT FIRMAN KRISTUS</a:t>
            </a:r>
          </a:p>
        </p:txBody>
      </p:sp>
      <p:sp>
        <p:nvSpPr>
          <p:cNvPr id="59" name="제목 1"/>
          <p:cNvSpPr txBox="1">
            <a:spLocks/>
          </p:cNvSpPr>
          <p:nvPr/>
        </p:nvSpPr>
        <p:spPr>
          <a:xfrm>
            <a:off x="5943599" y="4343400"/>
            <a:ext cx="649221"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FILE</a:t>
            </a:r>
          </a:p>
        </p:txBody>
      </p:sp>
      <p:sp>
        <p:nvSpPr>
          <p:cNvPr id="60" name="제목 1"/>
          <p:cNvSpPr txBox="1">
            <a:spLocks/>
          </p:cNvSpPr>
          <p:nvPr/>
        </p:nvSpPr>
        <p:spPr>
          <a:xfrm>
            <a:off x="179512" y="4804034"/>
            <a:ext cx="20574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TELAH TIMBUL TERANG</a:t>
            </a:r>
          </a:p>
        </p:txBody>
      </p:sp>
      <p:sp>
        <p:nvSpPr>
          <p:cNvPr id="61" name="제목 1"/>
          <p:cNvSpPr txBox="1">
            <a:spLocks/>
          </p:cNvSpPr>
          <p:nvPr/>
        </p:nvSpPr>
        <p:spPr>
          <a:xfrm>
            <a:off x="2971800" y="4805851"/>
            <a:ext cx="4572000" cy="285750"/>
          </a:xfrm>
          <a:prstGeom prst="rect">
            <a:avLst/>
          </a:prstGeom>
        </p:spPr>
        <p:txBody>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FFFF00"/>
                </a:solidFill>
                <a:effectLst/>
                <a:uLnTx/>
                <a:uFillTx/>
                <a:latin typeface="Calibri"/>
                <a:ea typeface="+mn-ea"/>
                <a:cs typeface="Arial" panose="020B0604020202020204" pitchFamily="34" charset="0"/>
              </a:rPr>
              <a:t>INGAT YANG PALING PENTING 1,2,3 YOHANES &amp; YUDAS</a:t>
            </a:r>
          </a:p>
        </p:txBody>
      </p:sp>
      <p:sp>
        <p:nvSpPr>
          <p:cNvPr id="39" name="제목 1"/>
          <p:cNvSpPr txBox="1">
            <a:spLocks/>
          </p:cNvSpPr>
          <p:nvPr/>
        </p:nvSpPr>
        <p:spPr>
          <a:xfrm>
            <a:off x="0" y="-38837"/>
            <a:ext cx="2171700" cy="685800"/>
          </a:xfrm>
          <a:prstGeom prst="rect">
            <a:avLst/>
          </a:prstGeom>
        </p:spPr>
        <p:txBody>
          <a:body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*SINOPTIK:</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alibri"/>
                <a:ea typeface="+mn-ea"/>
                <a:cs typeface="Arial" panose="020B0604020202020204" pitchFamily="34" charset="0"/>
              </a:rPr>
              <a:t>“MELIHAT BESAMA”</a:t>
            </a:r>
          </a:p>
        </p:txBody>
      </p:sp>
      <p:sp>
        <p:nvSpPr>
          <p:cNvPr id="2" name="모서리가 둥근 직사각형 1"/>
          <p:cNvSpPr/>
          <p:nvPr/>
        </p:nvSpPr>
        <p:spPr>
          <a:xfrm>
            <a:off x="6592820" y="1430983"/>
            <a:ext cx="1116512" cy="337305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74761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a:spLocks noGrp="1" noChangeArrowheads="1"/>
          </p:cNvSpPr>
          <p:nvPr>
            <p:ph type="title" idx="4294967295"/>
          </p:nvPr>
        </p:nvSpPr>
        <p:spPr>
          <a:xfrm>
            <a:off x="467544" y="266442"/>
            <a:ext cx="1855468" cy="369332"/>
          </a:xfrm>
          <a:solidFill>
            <a:srgbClr val="FF0000"/>
          </a:solidFill>
        </p:spPr>
        <p:txBody>
          <a:bodyPr wrap="square">
            <a:spAutoFit/>
          </a:bodyPr>
          <a:lstStyle/>
          <a:p>
            <a:pPr eaLnBrk="1" hangingPunct="1"/>
            <a:r>
              <a:rPr lang="bg-BG" altLang="en-US" sz="1800" b="1" dirty="0">
                <a:solidFill>
                  <a:srgbClr val="FFFF00"/>
                </a:solidFill>
              </a:rPr>
              <a:t>Matius</a:t>
            </a:r>
          </a:p>
        </p:txBody>
      </p:sp>
      <p:sp>
        <p:nvSpPr>
          <p:cNvPr id="43011" name="Text Box 4"/>
          <p:cNvSpPr txBox="1">
            <a:spLocks noChangeArrowheads="1"/>
          </p:cNvSpPr>
          <p:nvPr/>
        </p:nvSpPr>
        <p:spPr bwMode="auto">
          <a:xfrm>
            <a:off x="1297051" y="692326"/>
            <a:ext cx="1016074"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Markus</a:t>
            </a:r>
          </a:p>
        </p:txBody>
      </p:sp>
      <p:sp>
        <p:nvSpPr>
          <p:cNvPr id="43012" name="Text Box 5"/>
          <p:cNvSpPr txBox="1">
            <a:spLocks noChangeArrowheads="1"/>
          </p:cNvSpPr>
          <p:nvPr/>
        </p:nvSpPr>
        <p:spPr bwMode="auto">
          <a:xfrm>
            <a:off x="446171" y="1126565"/>
            <a:ext cx="1866953"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Lukas</a:t>
            </a:r>
          </a:p>
        </p:txBody>
      </p:sp>
      <p:sp>
        <p:nvSpPr>
          <p:cNvPr id="43013" name="Text Box 6"/>
          <p:cNvSpPr txBox="1">
            <a:spLocks noChangeArrowheads="1"/>
          </p:cNvSpPr>
          <p:nvPr/>
        </p:nvSpPr>
        <p:spPr bwMode="auto">
          <a:xfrm>
            <a:off x="208766" y="1554346"/>
            <a:ext cx="2104358"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Yohanes</a:t>
            </a:r>
          </a:p>
        </p:txBody>
      </p:sp>
      <p:sp>
        <p:nvSpPr>
          <p:cNvPr id="43014" name="Text Box 7"/>
          <p:cNvSpPr txBox="1">
            <a:spLocks noChangeArrowheads="1"/>
          </p:cNvSpPr>
          <p:nvPr/>
        </p:nvSpPr>
        <p:spPr bwMode="auto">
          <a:xfrm>
            <a:off x="2483768" y="271541"/>
            <a:ext cx="4248472" cy="36933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Kisah Para Rasul</a:t>
            </a:r>
          </a:p>
        </p:txBody>
      </p:sp>
      <p:sp>
        <p:nvSpPr>
          <p:cNvPr id="43015" name="Text Box 8"/>
          <p:cNvSpPr txBox="1">
            <a:spLocks noChangeArrowheads="1"/>
          </p:cNvSpPr>
          <p:nvPr/>
        </p:nvSpPr>
        <p:spPr bwMode="auto">
          <a:xfrm>
            <a:off x="3324275" y="781897"/>
            <a:ext cx="93119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Yakobus</a:t>
            </a:r>
          </a:p>
        </p:txBody>
      </p:sp>
      <p:sp>
        <p:nvSpPr>
          <p:cNvPr id="43016" name="Text Box 9"/>
          <p:cNvSpPr txBox="1">
            <a:spLocks noChangeArrowheads="1"/>
          </p:cNvSpPr>
          <p:nvPr/>
        </p:nvSpPr>
        <p:spPr bwMode="auto">
          <a:xfrm>
            <a:off x="4457700" y="749346"/>
            <a:ext cx="808920"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Galatia</a:t>
            </a:r>
          </a:p>
        </p:txBody>
      </p:sp>
      <p:sp>
        <p:nvSpPr>
          <p:cNvPr id="43017" name="Text Box 10"/>
          <p:cNvSpPr txBox="1">
            <a:spLocks noChangeArrowheads="1"/>
          </p:cNvSpPr>
          <p:nvPr/>
        </p:nvSpPr>
        <p:spPr bwMode="auto">
          <a:xfrm>
            <a:off x="4363778" y="1138848"/>
            <a:ext cx="989577"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1 Korintus</a:t>
            </a:r>
          </a:p>
        </p:txBody>
      </p:sp>
      <p:sp>
        <p:nvSpPr>
          <p:cNvPr id="43018" name="Text Box 10"/>
          <p:cNvSpPr txBox="1">
            <a:spLocks noChangeArrowheads="1"/>
          </p:cNvSpPr>
          <p:nvPr/>
        </p:nvSpPr>
        <p:spPr bwMode="auto">
          <a:xfrm>
            <a:off x="4357320" y="1498482"/>
            <a:ext cx="99603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Korintus</a:t>
            </a:r>
          </a:p>
        </p:txBody>
      </p:sp>
      <p:sp>
        <p:nvSpPr>
          <p:cNvPr id="43019" name="Text Box 10"/>
          <p:cNvSpPr txBox="1">
            <a:spLocks noChangeArrowheads="1"/>
          </p:cNvSpPr>
          <p:nvPr/>
        </p:nvSpPr>
        <p:spPr bwMode="auto">
          <a:xfrm>
            <a:off x="4478404" y="1851670"/>
            <a:ext cx="722246" cy="253916"/>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ROMA</a:t>
            </a:r>
            <a:endParaRPr kumimoji="0" lang="bg-BG" altLang="en-US" sz="105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0" name="Text Box 10"/>
          <p:cNvSpPr txBox="1">
            <a:spLocks noChangeArrowheads="1"/>
          </p:cNvSpPr>
          <p:nvPr/>
        </p:nvSpPr>
        <p:spPr bwMode="auto">
          <a:xfrm>
            <a:off x="4277332" y="2180317"/>
            <a:ext cx="137478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1" name="Text Box 10"/>
          <p:cNvSpPr txBox="1">
            <a:spLocks noChangeArrowheads="1"/>
          </p:cNvSpPr>
          <p:nvPr/>
        </p:nvSpPr>
        <p:spPr bwMode="auto">
          <a:xfrm>
            <a:off x="4277332" y="2510775"/>
            <a:ext cx="1346448"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2</a:t>
            </a:r>
            <a:r>
              <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TESALONIKA</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2" name="Text Box 10"/>
          <p:cNvSpPr txBox="1">
            <a:spLocks noChangeArrowheads="1"/>
          </p:cNvSpPr>
          <p:nvPr/>
        </p:nvSpPr>
        <p:spPr bwMode="auto">
          <a:xfrm>
            <a:off x="4562110" y="2828240"/>
            <a:ext cx="864859"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EFESUS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3" name="Text Box 10"/>
          <p:cNvSpPr txBox="1">
            <a:spLocks noChangeArrowheads="1"/>
          </p:cNvSpPr>
          <p:nvPr/>
        </p:nvSpPr>
        <p:spPr bwMode="auto">
          <a:xfrm>
            <a:off x="4648674" y="3184497"/>
            <a:ext cx="627281"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FILIPI</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4" name="Text Box 10"/>
          <p:cNvSpPr txBox="1">
            <a:spLocks noChangeArrowheads="1"/>
          </p:cNvSpPr>
          <p:nvPr/>
        </p:nvSpPr>
        <p:spPr bwMode="auto">
          <a:xfrm>
            <a:off x="4537535" y="3541208"/>
            <a:ext cx="830885"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KOLOSE</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5" name="Text Box 10"/>
          <p:cNvSpPr txBox="1">
            <a:spLocks noChangeArrowheads="1"/>
          </p:cNvSpPr>
          <p:nvPr/>
        </p:nvSpPr>
        <p:spPr bwMode="auto">
          <a:xfrm>
            <a:off x="4490737" y="3878927"/>
            <a:ext cx="924480" cy="27699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FILEMON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6" name="Text Box 7"/>
          <p:cNvSpPr txBox="1">
            <a:spLocks noChangeArrowheads="1"/>
          </p:cNvSpPr>
          <p:nvPr/>
        </p:nvSpPr>
        <p:spPr bwMode="auto">
          <a:xfrm>
            <a:off x="7681070" y="263791"/>
            <a:ext cx="1355426" cy="369332"/>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WAHYU</a:t>
            </a:r>
            <a:endParaRPr kumimoji="0" lang="bg-BG" altLang="en-US" sz="18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27" name="Text Box 9"/>
          <p:cNvSpPr txBox="1">
            <a:spLocks noChangeArrowheads="1"/>
          </p:cNvSpPr>
          <p:nvPr/>
        </p:nvSpPr>
        <p:spPr bwMode="auto">
          <a:xfrm>
            <a:off x="7681070" y="95848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YOHANES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8" name="Text Box 9"/>
          <p:cNvSpPr txBox="1">
            <a:spLocks noChangeArrowheads="1"/>
          </p:cNvSpPr>
          <p:nvPr/>
        </p:nvSpPr>
        <p:spPr bwMode="auto">
          <a:xfrm>
            <a:off x="7681070" y="137377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29" name="Text Box 9"/>
          <p:cNvSpPr txBox="1">
            <a:spLocks noChangeArrowheads="1"/>
          </p:cNvSpPr>
          <p:nvPr/>
        </p:nvSpPr>
        <p:spPr bwMode="auto">
          <a:xfrm>
            <a:off x="7681070" y="1789064"/>
            <a:ext cx="1355426"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 YOHANES</a:t>
            </a:r>
            <a:endParaRPr kumimoji="0" lang="bg-BG" altLang="en-US" sz="16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0" name="Text Box 9"/>
          <p:cNvSpPr txBox="1">
            <a:spLocks noChangeArrowheads="1"/>
          </p:cNvSpPr>
          <p:nvPr/>
        </p:nvSpPr>
        <p:spPr bwMode="auto">
          <a:xfrm>
            <a:off x="5501253" y="748488"/>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TIMOTIUS</a:t>
            </a:r>
            <a:endParaRPr kumimoji="0" lang="bg-BG"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1" name="Text Box 9"/>
          <p:cNvSpPr txBox="1">
            <a:spLocks noChangeArrowheads="1"/>
          </p:cNvSpPr>
          <p:nvPr/>
        </p:nvSpPr>
        <p:spPr bwMode="auto">
          <a:xfrm>
            <a:off x="5510261" y="1541329"/>
            <a:ext cx="12219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2 TIMOTIUS</a:t>
            </a:r>
            <a:endParaRPr kumimoji="0" lang="bg-BG" altLang="en-US" sz="14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2" name="Text Box 9"/>
          <p:cNvSpPr txBox="1">
            <a:spLocks noChangeArrowheads="1"/>
          </p:cNvSpPr>
          <p:nvPr/>
        </p:nvSpPr>
        <p:spPr bwMode="auto">
          <a:xfrm>
            <a:off x="5640525" y="1126253"/>
            <a:ext cx="785579"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TITUS</a:t>
            </a:r>
            <a:endParaRPr kumimoji="0" lang="bg-BG" altLang="en-US" sz="105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33" name="Text Box 9"/>
          <p:cNvSpPr txBox="1">
            <a:spLocks noChangeArrowheads="1"/>
          </p:cNvSpPr>
          <p:nvPr/>
        </p:nvSpPr>
        <p:spPr bwMode="auto">
          <a:xfrm>
            <a:off x="6735099" y="1165274"/>
            <a:ext cx="838983"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YUDAS</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4" name="Text Box 10"/>
          <p:cNvSpPr txBox="1">
            <a:spLocks noChangeArrowheads="1"/>
          </p:cNvSpPr>
          <p:nvPr/>
        </p:nvSpPr>
        <p:spPr bwMode="auto">
          <a:xfrm>
            <a:off x="5718991" y="1964180"/>
            <a:ext cx="885825" cy="30777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IBRANI</a:t>
            </a:r>
            <a:endParaRPr kumimoji="0" lang="bg-BG" altLang="en-US" sz="14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5" name="Text Box 10"/>
          <p:cNvSpPr txBox="1">
            <a:spLocks noChangeArrowheads="1"/>
          </p:cNvSpPr>
          <p:nvPr/>
        </p:nvSpPr>
        <p:spPr bwMode="auto">
          <a:xfrm>
            <a:off x="5678014" y="2968270"/>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1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43036" name="Text Box 10"/>
          <p:cNvSpPr txBox="1">
            <a:spLocks noChangeArrowheads="1"/>
          </p:cNvSpPr>
          <p:nvPr/>
        </p:nvSpPr>
        <p:spPr bwMode="auto">
          <a:xfrm>
            <a:off x="5680753" y="3385324"/>
            <a:ext cx="1195503" cy="33855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2 PETRUS</a:t>
            </a:r>
            <a:endParaRPr kumimoji="0" lang="bg-BG" altLang="en-US" sz="1600" b="1"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3037" name="Picture 5"/>
          <p:cNvPicPr>
            <a:picLocks noChangeAspect="1" noChangeArrowheads="1"/>
          </p:cNvPicPr>
          <p:nvPr/>
        </p:nvPicPr>
        <p:blipFill>
          <a:blip r:embed="rId3">
            <a:extLst>
              <a:ext uri="{28A0092B-C50C-407E-A947-70E740481C1C}">
                <a14:useLocalDpi xmlns:a14="http://schemas.microsoft.com/office/drawing/2010/main" val="0"/>
              </a:ext>
            </a:extLst>
          </a:blip>
          <a:srcRect l="5469" t="78751" r="22656" b="20000"/>
          <a:stretch>
            <a:fillRect/>
          </a:stretch>
        </p:blipFill>
        <p:spPr bwMode="auto">
          <a:xfrm>
            <a:off x="209228" y="4225966"/>
            <a:ext cx="8611244" cy="304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타원 29"/>
          <p:cNvSpPr/>
          <p:nvPr/>
        </p:nvSpPr>
        <p:spPr>
          <a:xfrm>
            <a:off x="42241" y="4676931"/>
            <a:ext cx="720080" cy="21854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Calibri"/>
                <a:ea typeface="+mn-ea"/>
                <a:cs typeface="+mn-cs"/>
              </a:rPr>
              <a:t>4S.M.</a:t>
            </a:r>
          </a:p>
        </p:txBody>
      </p:sp>
      <p:cxnSp>
        <p:nvCxnSpPr>
          <p:cNvPr id="44" name="꺾인 연결선 43"/>
          <p:cNvCxnSpPr/>
          <p:nvPr/>
        </p:nvCxnSpPr>
        <p:spPr>
          <a:xfrm rot="16200000" flipH="1">
            <a:off x="6325262" y="1907898"/>
            <a:ext cx="3667789" cy="963044"/>
          </a:xfrm>
          <a:prstGeom prst="bentConnector3">
            <a:avLst>
              <a:gd name="adj1" fmla="val 50000"/>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43047" name="Text Box 8"/>
          <p:cNvSpPr txBox="1">
            <a:spLocks noChangeArrowheads="1"/>
          </p:cNvSpPr>
          <p:nvPr/>
        </p:nvSpPr>
        <p:spPr bwMode="auto">
          <a:xfrm>
            <a:off x="213899" y="2823647"/>
            <a:ext cx="112469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KELAHIRAN YESUS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8" name="Text Box 8"/>
          <p:cNvSpPr txBox="1">
            <a:spLocks noChangeArrowheads="1"/>
          </p:cNvSpPr>
          <p:nvPr/>
        </p:nvSpPr>
        <p:spPr bwMode="auto">
          <a:xfrm>
            <a:off x="213901" y="2429749"/>
            <a:ext cx="1296144"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PERMULAAN</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49" name="Text Box 8"/>
          <p:cNvSpPr txBox="1">
            <a:spLocks noChangeArrowheads="1"/>
          </p:cNvSpPr>
          <p:nvPr/>
        </p:nvSpPr>
        <p:spPr bwMode="auto">
          <a:xfrm>
            <a:off x="1691680" y="3694261"/>
            <a:ext cx="936104"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YESUS DIBAPTIS</a:t>
            </a:r>
            <a:endParaRPr kumimoji="0" lang="bg-BG"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0" name="Text Box 8"/>
          <p:cNvSpPr txBox="1">
            <a:spLocks noChangeArrowheads="1"/>
          </p:cNvSpPr>
          <p:nvPr/>
        </p:nvSpPr>
        <p:spPr bwMode="auto">
          <a:xfrm>
            <a:off x="2304305" y="2066037"/>
            <a:ext cx="1134485"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DISALIPKAN</a:t>
            </a:r>
          </a:p>
        </p:txBody>
      </p:sp>
      <p:sp>
        <p:nvSpPr>
          <p:cNvPr id="43051" name="Text Box 8"/>
          <p:cNvSpPr txBox="1">
            <a:spLocks noChangeArrowheads="1"/>
          </p:cNvSpPr>
          <p:nvPr/>
        </p:nvSpPr>
        <p:spPr bwMode="auto">
          <a:xfrm>
            <a:off x="2305497" y="2453918"/>
            <a:ext cx="1142999"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BANGKIT</a:t>
            </a:r>
          </a:p>
        </p:txBody>
      </p:sp>
      <p:sp>
        <p:nvSpPr>
          <p:cNvPr id="43052" name="Text Box 8"/>
          <p:cNvSpPr txBox="1">
            <a:spLocks noChangeArrowheads="1"/>
          </p:cNvSpPr>
          <p:nvPr/>
        </p:nvSpPr>
        <p:spPr bwMode="auto">
          <a:xfrm>
            <a:off x="2304305" y="2798039"/>
            <a:ext cx="1134483" cy="46166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NAIK KE SYURGA</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3053" name="Text Box 8"/>
          <p:cNvSpPr txBox="1">
            <a:spLocks noChangeArrowheads="1"/>
          </p:cNvSpPr>
          <p:nvPr/>
        </p:nvSpPr>
        <p:spPr bwMode="auto">
          <a:xfrm>
            <a:off x="2304306" y="3303742"/>
            <a:ext cx="1134482" cy="276999"/>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rPr>
              <a:t>ROH KUDUS</a:t>
            </a:r>
            <a:endParaRPr kumimoji="0" lang="bg-BG" altLang="en-US" sz="1200" b="1" i="0" u="none" strike="noStrike" kern="1200" cap="none" spc="0" normalizeH="0" baseline="0" noProof="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9" name="타원 48"/>
          <p:cNvSpPr/>
          <p:nvPr/>
        </p:nvSpPr>
        <p:spPr>
          <a:xfrm>
            <a:off x="1676668" y="4659982"/>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30T.M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0" name="타원 49"/>
          <p:cNvSpPr/>
          <p:nvPr/>
        </p:nvSpPr>
        <p:spPr>
          <a:xfrm>
            <a:off x="2843808" y="465439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40T.M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1" name="타원 50"/>
          <p:cNvSpPr/>
          <p:nvPr/>
        </p:nvSpPr>
        <p:spPr>
          <a:xfrm>
            <a:off x="3851920" y="465198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50T.M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2" name="타원 51"/>
          <p:cNvSpPr/>
          <p:nvPr/>
        </p:nvSpPr>
        <p:spPr>
          <a:xfrm>
            <a:off x="5061044" y="465427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60T.M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3" name="타원 52"/>
          <p:cNvSpPr/>
          <p:nvPr/>
        </p:nvSpPr>
        <p:spPr>
          <a:xfrm>
            <a:off x="6073755" y="4649603"/>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70T.M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4" name="타원 53"/>
          <p:cNvSpPr/>
          <p:nvPr/>
        </p:nvSpPr>
        <p:spPr>
          <a:xfrm>
            <a:off x="7236296" y="4666724"/>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80T.M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55" name="타원 54"/>
          <p:cNvSpPr/>
          <p:nvPr/>
        </p:nvSpPr>
        <p:spPr>
          <a:xfrm>
            <a:off x="8259473" y="4658357"/>
            <a:ext cx="807100" cy="235493"/>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dirty="0" smtClean="0">
                <a:ln>
                  <a:noFill/>
                </a:ln>
                <a:solidFill>
                  <a:srgbClr val="FF0000"/>
                </a:solidFill>
                <a:effectLst/>
                <a:uLnTx/>
                <a:uFillTx/>
                <a:latin typeface="Calibri"/>
                <a:ea typeface="+mn-ea"/>
                <a:cs typeface="+mn-cs"/>
              </a:rPr>
              <a:t>90T.M</a:t>
            </a:r>
            <a:endParaRPr kumimoji="0" lang="en-US" sz="1050" b="1" i="0" u="none" strike="noStrike" kern="1200" cap="none" spc="0" normalizeH="0" baseline="0" noProof="0" dirty="0">
              <a:ln>
                <a:noFill/>
              </a:ln>
              <a:solidFill>
                <a:srgbClr val="FF0000"/>
              </a:solidFill>
              <a:effectLst/>
              <a:uLnTx/>
              <a:uFillTx/>
              <a:latin typeface="Calibri"/>
              <a:ea typeface="+mn-ea"/>
              <a:cs typeface="+mn-cs"/>
            </a:endParaRPr>
          </a:p>
        </p:txBody>
      </p:sp>
      <p:sp>
        <p:nvSpPr>
          <p:cNvPr id="2" name="타원 1"/>
          <p:cNvSpPr/>
          <p:nvPr/>
        </p:nvSpPr>
        <p:spPr>
          <a:xfrm>
            <a:off x="4790446" y="3943398"/>
            <a:ext cx="1465620" cy="1152128"/>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24464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rgbClr val="FF0000"/>
                </a:solidFill>
              </a:rPr>
              <a:t>&lt;Surat-Surat </a:t>
            </a:r>
            <a:r>
              <a:rPr lang="en-US" sz="4000" b="1">
                <a:solidFill>
                  <a:srgbClr val="FF0000"/>
                </a:solidFill>
              </a:rPr>
              <a:t>Bukan Rasul </a:t>
            </a:r>
            <a:r>
              <a:rPr lang="en-US" sz="4000" b="1" dirty="0" smtClean="0">
                <a:solidFill>
                  <a:srgbClr val="FF0000"/>
                </a:solidFill>
              </a:rPr>
              <a:t>Paulus&gt;</a:t>
            </a:r>
            <a:br>
              <a:rPr lang="en-US" sz="4000" b="1" dirty="0" smtClean="0">
                <a:solidFill>
                  <a:srgbClr val="FF0000"/>
                </a:solidFill>
              </a:rPr>
            </a:br>
            <a:r>
              <a:rPr lang="en-US" sz="4000" b="1">
                <a:solidFill>
                  <a:srgbClr val="FF0000"/>
                </a:solidFill>
              </a:rPr>
              <a:t/>
            </a:r>
            <a:br>
              <a:rPr lang="en-US" sz="4000" b="1">
                <a:solidFill>
                  <a:srgbClr val="FF0000"/>
                </a:solidFill>
              </a:rPr>
            </a:br>
            <a:r>
              <a:rPr lang="en-US" sz="4000" b="1" smtClean="0">
                <a:solidFill>
                  <a:srgbClr val="002060"/>
                </a:solidFill>
              </a:rPr>
              <a:t>Surat-surat </a:t>
            </a:r>
            <a:r>
              <a:rPr lang="en-US" sz="4000" b="1" dirty="0">
                <a:solidFill>
                  <a:srgbClr val="002060"/>
                </a:solidFill>
              </a:rPr>
              <a:t>umum </a:t>
            </a:r>
            <a:r>
              <a:rPr lang="en-US" sz="4000" b="1" dirty="0" err="1">
                <a:solidFill>
                  <a:srgbClr val="002060"/>
                </a:solidFill>
              </a:rPr>
              <a:t>terdiri</a:t>
            </a:r>
            <a:r>
              <a:rPr lang="en-US" sz="4000" b="1" dirty="0">
                <a:solidFill>
                  <a:srgbClr val="002060"/>
                </a:solidFill>
              </a:rPr>
              <a:t> </a:t>
            </a:r>
            <a:r>
              <a:rPr lang="en-US" sz="4000" b="1" dirty="0" err="1">
                <a:solidFill>
                  <a:srgbClr val="002060"/>
                </a:solidFill>
              </a:rPr>
              <a:t>daripada</a:t>
            </a:r>
            <a:r>
              <a:rPr lang="en-US" sz="4000" b="1" dirty="0">
                <a:solidFill>
                  <a:srgbClr val="002060"/>
                </a:solidFill>
              </a:rPr>
              <a:t> </a:t>
            </a:r>
            <a:r>
              <a:rPr lang="en-US" sz="4000" b="1" dirty="0" err="1">
                <a:solidFill>
                  <a:srgbClr val="002060"/>
                </a:solidFill>
              </a:rPr>
              <a:t>jumlah</a:t>
            </a:r>
            <a:r>
              <a:rPr lang="en-US" sz="4000" b="1" dirty="0">
                <a:solidFill>
                  <a:srgbClr val="002060"/>
                </a:solidFill>
              </a:rPr>
              <a:t> </a:t>
            </a:r>
            <a:r>
              <a:rPr lang="en-US" sz="4000" b="1" dirty="0" err="1">
                <a:solidFill>
                  <a:srgbClr val="002060"/>
                </a:solidFill>
              </a:rPr>
              <a:t>lapan</a:t>
            </a:r>
            <a:r>
              <a:rPr lang="en-US" sz="4000" b="1" dirty="0">
                <a:solidFill>
                  <a:srgbClr val="002060"/>
                </a:solidFill>
              </a:rPr>
              <a:t> </a:t>
            </a:r>
            <a:r>
              <a:rPr lang="en-US" altLang="ko-KR" sz="4000" b="1" dirty="0" err="1" smtClean="0">
                <a:solidFill>
                  <a:srgbClr val="002060"/>
                </a:solidFill>
              </a:rPr>
              <a:t>surat</a:t>
            </a:r>
            <a:r>
              <a:rPr lang="en-US" sz="4000" b="1" dirty="0" smtClean="0">
                <a:solidFill>
                  <a:srgbClr val="002060"/>
                </a:solidFill>
              </a:rPr>
              <a:t>. </a:t>
            </a:r>
            <a:br>
              <a:rPr lang="en-US" sz="4000" b="1" dirty="0" smtClean="0">
                <a:solidFill>
                  <a:srgbClr val="002060"/>
                </a:solidFill>
              </a:rPr>
            </a:br>
            <a:r>
              <a:rPr lang="en-US" sz="4000" b="1" dirty="0" smtClean="0">
                <a:solidFill>
                  <a:srgbClr val="002060"/>
                </a:solidFill>
              </a:rPr>
              <a:t>Oleh </a:t>
            </a:r>
            <a:r>
              <a:rPr lang="en-US" sz="4000" b="1" dirty="0" err="1">
                <a:solidFill>
                  <a:srgbClr val="002060"/>
                </a:solidFill>
              </a:rPr>
              <a:t>kerana</a:t>
            </a:r>
            <a:r>
              <a:rPr lang="en-US" sz="4000" b="1" dirty="0">
                <a:solidFill>
                  <a:srgbClr val="002060"/>
                </a:solidFill>
              </a:rPr>
              <a:t> </a:t>
            </a:r>
            <a:r>
              <a:rPr lang="en-US" sz="4000" b="1" dirty="0" err="1">
                <a:solidFill>
                  <a:srgbClr val="002060"/>
                </a:solidFill>
              </a:rPr>
              <a:t>penerima</a:t>
            </a:r>
            <a:r>
              <a:rPr lang="en-US" sz="4000" b="1" dirty="0">
                <a:solidFill>
                  <a:srgbClr val="002060"/>
                </a:solidFill>
              </a:rPr>
              <a:t> </a:t>
            </a:r>
            <a:r>
              <a:rPr lang="en-US" sz="4000" b="1" dirty="0" err="1" smtClean="0">
                <a:solidFill>
                  <a:srgbClr val="002060"/>
                </a:solidFill>
              </a:rPr>
              <a:t>surat-surat</a:t>
            </a:r>
            <a:r>
              <a:rPr lang="en-US" sz="4000" b="1" dirty="0" smtClean="0">
                <a:solidFill>
                  <a:srgbClr val="002060"/>
                </a:solidFill>
              </a:rPr>
              <a:t> tersebut </a:t>
            </a:r>
            <a:r>
              <a:rPr lang="en-US" sz="4000" b="1" dirty="0">
                <a:solidFill>
                  <a:srgbClr val="002060"/>
                </a:solidFill>
              </a:rPr>
              <a:t>tidak </a:t>
            </a:r>
            <a:r>
              <a:rPr lang="en-US" sz="4000" b="1" dirty="0" err="1">
                <a:solidFill>
                  <a:srgbClr val="002060"/>
                </a:solidFill>
              </a:rPr>
              <a:t>ditentukan</a:t>
            </a:r>
            <a:r>
              <a:rPr lang="en-US" sz="4000" b="1" dirty="0">
                <a:solidFill>
                  <a:srgbClr val="002060"/>
                </a:solidFill>
              </a:rPr>
              <a:t> secara </a:t>
            </a:r>
            <a:r>
              <a:rPr lang="en-US" sz="4000" b="1" dirty="0" err="1">
                <a:solidFill>
                  <a:srgbClr val="002060"/>
                </a:solidFill>
              </a:rPr>
              <a:t>khusus</a:t>
            </a:r>
            <a:r>
              <a:rPr lang="en-US" sz="4000" b="1" dirty="0">
                <a:solidFill>
                  <a:srgbClr val="002060"/>
                </a:solidFill>
              </a:rPr>
              <a:t> dan </a:t>
            </a:r>
            <a:r>
              <a:rPr lang="en-US" sz="4000" b="1" dirty="0" err="1" smtClean="0">
                <a:solidFill>
                  <a:srgbClr val="002060"/>
                </a:solidFill>
              </a:rPr>
              <a:t>surat-surat</a:t>
            </a:r>
            <a:r>
              <a:rPr lang="en-US" sz="4000" b="1" dirty="0" smtClean="0">
                <a:solidFill>
                  <a:srgbClr val="002060"/>
                </a:solidFill>
              </a:rPr>
              <a:t> </a:t>
            </a:r>
            <a:r>
              <a:rPr lang="en-US" sz="4000" b="1" dirty="0">
                <a:solidFill>
                  <a:srgbClr val="002060"/>
                </a:solidFill>
              </a:rPr>
              <a:t>itu </a:t>
            </a:r>
            <a:r>
              <a:rPr lang="en-US" sz="4000" b="1" dirty="0" err="1">
                <a:solidFill>
                  <a:srgbClr val="002060"/>
                </a:solidFill>
              </a:rPr>
              <a:t>ditujukan</a:t>
            </a:r>
            <a:r>
              <a:rPr lang="en-US" sz="4000" b="1" dirty="0">
                <a:solidFill>
                  <a:srgbClr val="002060"/>
                </a:solidFill>
              </a:rPr>
              <a:t> kepada </a:t>
            </a:r>
            <a:r>
              <a:rPr lang="en-US" sz="4000" b="1" dirty="0" smtClean="0">
                <a:solidFill>
                  <a:srgbClr val="002060"/>
                </a:solidFill>
              </a:rPr>
              <a:t>orang-orang umum.</a:t>
            </a:r>
            <a:endParaRPr lang="en-US" altLang="ko-KR" sz="4000" b="1" dirty="0">
              <a:solidFill>
                <a:srgbClr val="002060"/>
              </a:solidFill>
            </a:endParaRPr>
          </a:p>
        </p:txBody>
      </p:sp>
    </p:spTree>
    <p:extLst>
      <p:ext uri="{BB962C8B-B14F-4D97-AF65-F5344CB8AC3E}">
        <p14:creationId xmlns:p14="http://schemas.microsoft.com/office/powerpoint/2010/main" val="3219016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dirty="0" smtClean="0">
                <a:solidFill>
                  <a:srgbClr val="002060"/>
                </a:solidFill>
              </a:rPr>
              <a:t>Oleh </a:t>
            </a:r>
            <a:r>
              <a:rPr lang="en-US" altLang="ko-KR" sz="4000" b="1" dirty="0" err="1" smtClean="0">
                <a:solidFill>
                  <a:srgbClr val="002060"/>
                </a:solidFill>
              </a:rPr>
              <a:t>sebab</a:t>
            </a:r>
            <a:r>
              <a:rPr lang="en-US" altLang="ko-KR" sz="4000" b="1" dirty="0" smtClean="0">
                <a:solidFill>
                  <a:srgbClr val="002060"/>
                </a:solidFill>
              </a:rPr>
              <a:t> itu </a:t>
            </a:r>
            <a:r>
              <a:rPr lang="en-US" altLang="ko-KR" sz="4000" b="1" dirty="0" err="1" smtClean="0">
                <a:solidFill>
                  <a:srgbClr val="002060"/>
                </a:solidFill>
              </a:rPr>
              <a:t>surat-suratnya</a:t>
            </a:r>
            <a:r>
              <a:rPr lang="en-US" altLang="ko-KR" sz="4000" b="1" dirty="0" smtClean="0">
                <a:solidFill>
                  <a:srgbClr val="002060"/>
                </a:solidFill>
              </a:rPr>
              <a:t> disebut Surat-</a:t>
            </a:r>
            <a:r>
              <a:rPr lang="en-US" altLang="ko-KR" sz="4000" b="1" dirty="0" err="1" smtClean="0">
                <a:solidFill>
                  <a:srgbClr val="002060"/>
                </a:solidFill>
              </a:rPr>
              <a:t>surat</a:t>
            </a:r>
            <a:r>
              <a:rPr lang="en-US" altLang="ko-KR" sz="4000" b="1" dirty="0" smtClean="0">
                <a:solidFill>
                  <a:srgbClr val="002060"/>
                </a:solidFill>
              </a:rPr>
              <a:t> Umum (general</a:t>
            </a:r>
            <a:r>
              <a:rPr lang="ko-KR" altLang="en-US" sz="4000" b="1" dirty="0" smtClean="0">
                <a:solidFill>
                  <a:srgbClr val="002060"/>
                </a:solidFill>
              </a:rPr>
              <a:t> </a:t>
            </a:r>
            <a:r>
              <a:rPr lang="en-US" altLang="ko-KR" sz="4000" b="1" dirty="0" smtClean="0">
                <a:solidFill>
                  <a:srgbClr val="002060"/>
                </a:solidFill>
              </a:rPr>
              <a:t>Epistle) atau </a:t>
            </a:r>
            <a:r>
              <a:rPr lang="ko-KR" altLang="en-US" sz="4000" b="1" dirty="0" smtClean="0">
                <a:solidFill>
                  <a:srgbClr val="002060"/>
                </a:solidFill>
              </a:rPr>
              <a:t> </a:t>
            </a:r>
            <a:r>
              <a:rPr lang="en-US" altLang="ko-KR" sz="4000" b="1" smtClean="0">
                <a:solidFill>
                  <a:srgbClr val="002060"/>
                </a:solidFill>
              </a:rPr>
              <a:t>Surat-</a:t>
            </a:r>
            <a:r>
              <a:rPr lang="en-US" altLang="ko-KR" sz="4000" b="1" err="1" smtClean="0">
                <a:solidFill>
                  <a:srgbClr val="002060"/>
                </a:solidFill>
              </a:rPr>
              <a:t>surat</a:t>
            </a:r>
            <a:r>
              <a:rPr lang="en-US" altLang="ko-KR" sz="4000" b="1" smtClean="0">
                <a:solidFill>
                  <a:srgbClr val="002060"/>
                </a:solidFill>
              </a:rPr>
              <a:t> Katolik/Am (Menyeluruh; Catholic </a:t>
            </a:r>
            <a:r>
              <a:rPr lang="en-US" altLang="ko-KR" sz="4000" b="1" dirty="0" smtClean="0">
                <a:solidFill>
                  <a:srgbClr val="002060"/>
                </a:solidFill>
              </a:rPr>
              <a:t>Epistle), orang-orang </a:t>
            </a:r>
            <a:r>
              <a:rPr lang="en-US" altLang="ko-KR" sz="4000" b="1" err="1">
                <a:solidFill>
                  <a:srgbClr val="002060"/>
                </a:solidFill>
              </a:rPr>
              <a:t>p</a:t>
            </a:r>
            <a:r>
              <a:rPr lang="en-US" altLang="ko-KR" sz="4000" b="1" err="1" smtClean="0">
                <a:solidFill>
                  <a:srgbClr val="002060"/>
                </a:solidFill>
              </a:rPr>
              <a:t>enulis</a:t>
            </a:r>
            <a:r>
              <a:rPr lang="en-US" altLang="ko-KR" sz="4000" b="1" smtClean="0">
                <a:solidFill>
                  <a:srgbClr val="002060"/>
                </a:solidFill>
              </a:rPr>
              <a:t> terhadap 8 </a:t>
            </a:r>
            <a:r>
              <a:rPr lang="en-US" altLang="ko-KR" sz="4000" b="1" dirty="0" err="1" smtClean="0">
                <a:solidFill>
                  <a:srgbClr val="002060"/>
                </a:solidFill>
              </a:rPr>
              <a:t>surat</a:t>
            </a:r>
            <a:r>
              <a:rPr lang="en-US" altLang="ko-KR" sz="4000" b="1" dirty="0" smtClean="0">
                <a:solidFill>
                  <a:srgbClr val="002060"/>
                </a:solidFill>
              </a:rPr>
              <a:t> tersebut </a:t>
            </a:r>
            <a:r>
              <a:rPr lang="en-US" altLang="ko-KR" sz="4000" b="1" dirty="0" err="1" smtClean="0">
                <a:solidFill>
                  <a:srgbClr val="002060"/>
                </a:solidFill>
              </a:rPr>
              <a:t>menghantar</a:t>
            </a:r>
            <a:r>
              <a:rPr lang="en-US" altLang="ko-KR" sz="4000" b="1" dirty="0" smtClean="0">
                <a:solidFill>
                  <a:srgbClr val="002060"/>
                </a:solidFill>
              </a:rPr>
              <a:t> </a:t>
            </a:r>
            <a:r>
              <a:rPr lang="en-US" altLang="ko-KR" sz="4000" b="1" dirty="0" err="1" smtClean="0">
                <a:solidFill>
                  <a:srgbClr val="002060"/>
                </a:solidFill>
              </a:rPr>
              <a:t>surat-surat</a:t>
            </a:r>
            <a:r>
              <a:rPr lang="en-US" altLang="ko-KR" sz="4000" b="1" dirty="0" smtClean="0">
                <a:solidFill>
                  <a:srgbClr val="002060"/>
                </a:solidFill>
              </a:rPr>
              <a:t> itu kepada </a:t>
            </a:r>
            <a:r>
              <a:rPr lang="en-US" altLang="ko-KR" sz="4000" b="1" dirty="0" err="1" smtClean="0">
                <a:solidFill>
                  <a:srgbClr val="002060"/>
                </a:solidFill>
              </a:rPr>
              <a:t>penerima-penerima</a:t>
            </a:r>
            <a:r>
              <a:rPr lang="en-US" altLang="ko-KR" sz="4000" b="1" dirty="0" smtClean="0">
                <a:solidFill>
                  <a:srgbClr val="002060"/>
                </a:solidFill>
              </a:rPr>
              <a:t> secara umum.</a:t>
            </a:r>
            <a:r>
              <a:rPr lang="ko-KR" altLang="en-US" sz="4000" b="1" dirty="0" smtClean="0">
                <a:solidFill>
                  <a:srgbClr val="002060"/>
                </a:solidFill>
              </a:rPr>
              <a:t> </a:t>
            </a:r>
            <a:endParaRPr lang="en-US" altLang="ko-KR" sz="4000" b="1" dirty="0">
              <a:solidFill>
                <a:srgbClr val="002060"/>
              </a:solidFill>
            </a:endParaRPr>
          </a:p>
        </p:txBody>
      </p:sp>
    </p:spTree>
    <p:extLst>
      <p:ext uri="{BB962C8B-B14F-4D97-AF65-F5344CB8AC3E}">
        <p14:creationId xmlns:p14="http://schemas.microsoft.com/office/powerpoint/2010/main" val="33617293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ko-KR" altLang="en-US" sz="4000" b="1" smtClean="0">
                <a:solidFill>
                  <a:srgbClr val="0070C0"/>
                </a:solidFill>
              </a:rPr>
              <a:t>*</a:t>
            </a:r>
            <a:r>
              <a:rPr lang="en-US" altLang="ko-KR" sz="4000" b="1" smtClean="0">
                <a:solidFill>
                  <a:srgbClr val="0070C0"/>
                </a:solidFill>
              </a:rPr>
              <a:t>Surat </a:t>
            </a:r>
            <a:r>
              <a:rPr lang="en-US" altLang="ko-KR" sz="4000" b="1" err="1" smtClean="0">
                <a:solidFill>
                  <a:srgbClr val="0070C0"/>
                </a:solidFill>
              </a:rPr>
              <a:t>Surat</a:t>
            </a:r>
            <a:r>
              <a:rPr lang="en-US" altLang="ko-KR" sz="4000" b="1" smtClean="0">
                <a:solidFill>
                  <a:srgbClr val="0070C0"/>
                </a:solidFill>
              </a:rPr>
              <a:t> </a:t>
            </a:r>
            <a:r>
              <a:rPr lang="en-US" altLang="ko-KR" sz="4000" b="1">
                <a:solidFill>
                  <a:srgbClr val="0070C0"/>
                </a:solidFill>
              </a:rPr>
              <a:t>Bukan</a:t>
            </a:r>
            <a:r>
              <a:rPr lang="ko-KR" altLang="en-US" sz="4000" b="1">
                <a:solidFill>
                  <a:srgbClr val="0070C0"/>
                </a:solidFill>
              </a:rPr>
              <a:t> </a:t>
            </a:r>
            <a:r>
              <a:rPr lang="en-US" altLang="ko-KR" sz="4000" b="1" smtClean="0">
                <a:solidFill>
                  <a:srgbClr val="0070C0"/>
                </a:solidFill>
              </a:rPr>
              <a:t>Rasul </a:t>
            </a:r>
            <a:r>
              <a:rPr lang="en-US" altLang="ko-KR" sz="4000" b="1" dirty="0" smtClean="0">
                <a:solidFill>
                  <a:srgbClr val="0070C0"/>
                </a:solidFill>
              </a:rPr>
              <a:t>Paulus</a:t>
            </a:r>
            <a:r>
              <a:rPr lang="en-US" altLang="ko-KR" sz="4000" b="1" dirty="0">
                <a:solidFill>
                  <a:srgbClr val="0070C0"/>
                </a:solidFill>
              </a:rPr>
              <a:t/>
            </a:r>
            <a:br>
              <a:rPr lang="en-US" altLang="ko-KR" sz="4000" b="1" dirty="0">
                <a:solidFill>
                  <a:srgbClr val="0070C0"/>
                </a:solidFill>
              </a:rPr>
            </a:br>
            <a:r>
              <a:rPr lang="en-US" altLang="ko-KR" sz="4000" b="1" dirty="0" smtClean="0">
                <a:solidFill>
                  <a:srgbClr val="0070C0"/>
                </a:solidFill>
              </a:rPr>
              <a:t/>
            </a:r>
            <a:br>
              <a:rPr lang="en-US" altLang="ko-KR" sz="4000" b="1" dirty="0" smtClean="0">
                <a:solidFill>
                  <a:srgbClr val="0070C0"/>
                </a:solidFill>
              </a:rPr>
            </a:br>
            <a:r>
              <a:rPr lang="en-US" altLang="ko-KR" sz="4000" b="1" dirty="0" smtClean="0">
                <a:solidFill>
                  <a:srgbClr val="002060"/>
                </a:solidFill>
              </a:rPr>
              <a:t>Surat bagi Orang </a:t>
            </a:r>
            <a:r>
              <a:rPr lang="en-US" altLang="ko-KR" sz="4000" b="1" smtClean="0">
                <a:solidFill>
                  <a:srgbClr val="002060"/>
                </a:solidFill>
              </a:rPr>
              <a:t>Kristian Yahudi</a:t>
            </a:r>
            <a:r>
              <a:rPr lang="en-US" altLang="ko-KR" sz="4000" b="1" dirty="0" smtClean="0">
                <a:solidFill>
                  <a:srgbClr val="002060"/>
                </a:solidFill>
              </a:rPr>
              <a:t/>
            </a:r>
            <a:br>
              <a:rPr lang="en-US" altLang="ko-KR" sz="4000" b="1" dirty="0" smtClean="0">
                <a:solidFill>
                  <a:srgbClr val="002060"/>
                </a:solidFill>
              </a:rPr>
            </a:br>
            <a:r>
              <a:rPr lang="en-US" altLang="ko-KR" sz="4000" b="1" dirty="0" smtClean="0">
                <a:solidFill>
                  <a:srgbClr val="002060"/>
                </a:solidFill>
              </a:rPr>
              <a:t>  =&gt; Ibrani, </a:t>
            </a:r>
            <a:r>
              <a:rPr lang="en-US" altLang="ko-KR" sz="4000" b="1" dirty="0" err="1" smtClean="0">
                <a:solidFill>
                  <a:srgbClr val="002060"/>
                </a:solidFill>
              </a:rPr>
              <a:t>Yakobus</a:t>
            </a:r>
            <a:r>
              <a:rPr lang="en-US" altLang="ko-KR" sz="4000" b="1" dirty="0" smtClean="0">
                <a:solidFill>
                  <a:srgbClr val="002060"/>
                </a:solidFill>
              </a:rPr>
              <a:t>, </a:t>
            </a:r>
            <a:r>
              <a:rPr lang="en-US" altLang="ko-KR" sz="4000" b="1" dirty="0" err="1" smtClean="0">
                <a:solidFill>
                  <a:srgbClr val="002060"/>
                </a:solidFill>
              </a:rPr>
              <a:t>Yudas</a:t>
            </a:r>
            <a:r>
              <a:rPr lang="en-US" altLang="ko-KR" sz="4000" b="1" dirty="0" smtClean="0">
                <a:solidFill>
                  <a:srgbClr val="002060"/>
                </a:solidFill>
              </a:rPr>
              <a:t/>
            </a:r>
            <a:br>
              <a:rPr lang="en-US" altLang="ko-KR" sz="4000" b="1" dirty="0" smtClean="0">
                <a:solidFill>
                  <a:srgbClr val="002060"/>
                </a:solidFill>
              </a:rPr>
            </a:br>
            <a:r>
              <a:rPr lang="en-US" altLang="ko-KR" sz="4000" b="1" dirty="0" smtClean="0">
                <a:solidFill>
                  <a:srgbClr val="002060"/>
                </a:solidFill>
              </a:rPr>
              <a:t>Surat oleh Petrus</a:t>
            </a:r>
            <a:br>
              <a:rPr lang="en-US" altLang="ko-KR" sz="4000" b="1" dirty="0" smtClean="0">
                <a:solidFill>
                  <a:srgbClr val="002060"/>
                </a:solidFill>
              </a:rPr>
            </a:br>
            <a:r>
              <a:rPr lang="en-US" altLang="ko-KR" sz="4000" b="1" dirty="0">
                <a:solidFill>
                  <a:srgbClr val="002060"/>
                </a:solidFill>
              </a:rPr>
              <a:t> </a:t>
            </a:r>
            <a:r>
              <a:rPr lang="en-US" altLang="ko-KR" sz="4000" b="1" dirty="0" smtClean="0">
                <a:solidFill>
                  <a:srgbClr val="002060"/>
                </a:solidFill>
              </a:rPr>
              <a:t> =&gt; 1 dan 2 Petrus</a:t>
            </a:r>
            <a:br>
              <a:rPr lang="en-US" altLang="ko-KR" sz="4000" b="1" dirty="0" smtClean="0">
                <a:solidFill>
                  <a:srgbClr val="002060"/>
                </a:solidFill>
              </a:rPr>
            </a:br>
            <a:r>
              <a:rPr lang="en-US" altLang="ko-KR" sz="4000" b="1" dirty="0" smtClean="0">
                <a:solidFill>
                  <a:srgbClr val="002060"/>
                </a:solidFill>
              </a:rPr>
              <a:t>Surat oleh </a:t>
            </a:r>
            <a:r>
              <a:rPr lang="en-US" altLang="ko-KR" sz="4000" b="1" dirty="0" err="1" smtClean="0">
                <a:solidFill>
                  <a:srgbClr val="002060"/>
                </a:solidFill>
              </a:rPr>
              <a:t>Yohanes</a:t>
            </a:r>
            <a:r>
              <a:rPr lang="en-US" altLang="ko-KR" sz="4000" b="1" dirty="0" smtClean="0">
                <a:solidFill>
                  <a:srgbClr val="002060"/>
                </a:solidFill>
              </a:rPr>
              <a:t/>
            </a:r>
            <a:br>
              <a:rPr lang="en-US" altLang="ko-KR" sz="4000" b="1" dirty="0" smtClean="0">
                <a:solidFill>
                  <a:srgbClr val="002060"/>
                </a:solidFill>
              </a:rPr>
            </a:br>
            <a:r>
              <a:rPr lang="en-US" altLang="ko-KR" sz="4000" b="1" dirty="0">
                <a:solidFill>
                  <a:srgbClr val="002060"/>
                </a:solidFill>
              </a:rPr>
              <a:t> =&gt; </a:t>
            </a:r>
            <a:r>
              <a:rPr lang="en-US" altLang="ko-KR" sz="4000" b="1" dirty="0" smtClean="0">
                <a:solidFill>
                  <a:srgbClr val="002060"/>
                </a:solidFill>
              </a:rPr>
              <a:t>1, 2, dan 3 </a:t>
            </a:r>
            <a:r>
              <a:rPr lang="en-US" altLang="ko-KR" sz="4000" b="1" dirty="0" err="1" smtClean="0">
                <a:solidFill>
                  <a:srgbClr val="002060"/>
                </a:solidFill>
              </a:rPr>
              <a:t>Yohanes</a:t>
            </a:r>
            <a:r>
              <a:rPr lang="en-US" altLang="ko-KR" sz="4000" b="1" dirty="0" smtClean="0">
                <a:solidFill>
                  <a:srgbClr val="002060"/>
                </a:solidFill>
              </a:rPr>
              <a:t/>
            </a:r>
            <a:br>
              <a:rPr lang="en-US" altLang="ko-KR" sz="4000" b="1" dirty="0" smtClean="0">
                <a:solidFill>
                  <a:srgbClr val="002060"/>
                </a:solidFill>
              </a:rPr>
            </a:br>
            <a:r>
              <a:rPr lang="en-US" altLang="ko-KR" sz="4000" b="1" dirty="0" smtClean="0">
                <a:solidFill>
                  <a:srgbClr val="0070C0"/>
                </a:solidFill>
              </a:rPr>
              <a:t/>
            </a:r>
            <a:br>
              <a:rPr lang="en-US" altLang="ko-KR" sz="4000" b="1" dirty="0" smtClean="0">
                <a:solidFill>
                  <a:srgbClr val="0070C0"/>
                </a:solidFill>
              </a:rPr>
            </a:br>
            <a:endParaRPr lang="en-US" altLang="ko-KR" sz="4000" b="1" dirty="0">
              <a:solidFill>
                <a:srgbClr val="0070C0"/>
              </a:solidFill>
            </a:endParaRPr>
          </a:p>
        </p:txBody>
      </p:sp>
    </p:spTree>
    <p:extLst>
      <p:ext uri="{BB962C8B-B14F-4D97-AF65-F5344CB8AC3E}">
        <p14:creationId xmlns:p14="http://schemas.microsoft.com/office/powerpoint/2010/main" val="3994651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p:cNvPicPr>
            <a:picLocks noChangeAspect="1"/>
          </p:cNvPicPr>
          <p:nvPr/>
        </p:nvPicPr>
        <p:blipFill rotWithShape="1">
          <a:blip r:embed="rId3"/>
          <a:srcRect b="4637"/>
          <a:stretch/>
        </p:blipFill>
        <p:spPr>
          <a:xfrm>
            <a:off x="-29066" y="-164554"/>
            <a:ext cx="9144000" cy="5884118"/>
          </a:xfrm>
          <a:prstGeom prst="rect">
            <a:avLst/>
          </a:prstGeom>
        </p:spPr>
      </p:pic>
      <p:sp>
        <p:nvSpPr>
          <p:cNvPr id="8" name="모서리가 둥근 직사각형 7"/>
          <p:cNvSpPr/>
          <p:nvPr/>
        </p:nvSpPr>
        <p:spPr>
          <a:xfrm>
            <a:off x="-108520" y="4229100"/>
            <a:ext cx="9361040" cy="914400"/>
          </a:xfrm>
          <a:prstGeom prst="roundRect">
            <a:avLst/>
          </a:prstGeom>
          <a:solidFill>
            <a:srgbClr val="D2E4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PEMANDANGAN POKOK BSP</a:t>
            </a:r>
            <a:endParaRPr lang="en-US" sz="4400" dirty="0"/>
          </a:p>
        </p:txBody>
      </p:sp>
    </p:spTree>
    <p:extLst>
      <p:ext uri="{BB962C8B-B14F-4D97-AF65-F5344CB8AC3E}">
        <p14:creationId xmlns:p14="http://schemas.microsoft.com/office/powerpoint/2010/main" val="3376550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rgbClr val="FF0000"/>
                </a:solidFill>
              </a:rPr>
              <a:t>Pandangan Surat-Surat Bukan Paulus</a:t>
            </a:r>
            <a:br>
              <a:rPr lang="en-US" sz="4000" b="1" smtClean="0">
                <a:solidFill>
                  <a:srgbClr val="FF0000"/>
                </a:solidFill>
              </a:rPr>
            </a:br>
            <a:r>
              <a:rPr lang="en-US" sz="3600" b="1" smtClean="0">
                <a:solidFill>
                  <a:schemeClr val="bg1"/>
                </a:solidFill>
              </a:rPr>
              <a:t>Kitab-kitab </a:t>
            </a:r>
            <a:r>
              <a:rPr lang="en-US" sz="3600" b="1">
                <a:solidFill>
                  <a:schemeClr val="bg1"/>
                </a:solidFill>
              </a:rPr>
              <a:t>di Alkitab ini ditulis dalam bermacam-macam gaya </a:t>
            </a:r>
            <a:r>
              <a:rPr lang="en-US" sz="3600" b="1" smtClean="0">
                <a:solidFill>
                  <a:schemeClr val="bg1"/>
                </a:solidFill>
              </a:rPr>
              <a:t>sastera</a:t>
            </a:r>
            <a:r>
              <a:rPr lang="en-US" sz="3600" b="1">
                <a:solidFill>
                  <a:schemeClr val="bg1"/>
                </a:solidFill>
              </a:rPr>
              <a:t>.</a:t>
            </a:r>
            <a:br>
              <a:rPr lang="en-US" sz="3600" b="1">
                <a:solidFill>
                  <a:schemeClr val="bg1"/>
                </a:solidFill>
              </a:rPr>
            </a:br>
            <a:r>
              <a:rPr lang="en-US" sz="3600" b="1">
                <a:solidFill>
                  <a:schemeClr val="bg1"/>
                </a:solidFill>
              </a:rPr>
              <a:t>Di Alkitab terdapat kitab-kitab syair, </a:t>
            </a:r>
            <a:r>
              <a:rPr lang="en-US" sz="3600" b="1" smtClean="0">
                <a:solidFill>
                  <a:schemeClr val="bg1"/>
                </a:solidFill>
              </a:rPr>
              <a:t>sajak, Puisi, pujian, nyanyian, seruan, ratapan, perumpamaan, nubuat</a:t>
            </a:r>
            <a:r>
              <a:rPr lang="en-US" sz="3600" b="1">
                <a:solidFill>
                  <a:schemeClr val="bg1"/>
                </a:solidFill>
              </a:rPr>
              <a:t>, sejarah, surat-surat, dan kitab apokaliptis. </a:t>
            </a:r>
            <a:r>
              <a:rPr lang="en-US" sz="3600" b="1" smtClean="0">
                <a:solidFill>
                  <a:schemeClr val="bg1"/>
                </a:solidFill>
              </a:rPr>
              <a:t/>
            </a:r>
            <a:br>
              <a:rPr lang="en-US" sz="3600" b="1" smtClean="0">
                <a:solidFill>
                  <a:schemeClr val="bg1"/>
                </a:solidFill>
              </a:rPr>
            </a:br>
            <a:r>
              <a:rPr lang="en-US" sz="3600" b="1" smtClean="0">
                <a:solidFill>
                  <a:schemeClr val="bg1"/>
                </a:solidFill>
              </a:rPr>
              <a:t>Di </a:t>
            </a:r>
            <a:r>
              <a:rPr lang="en-US" sz="3600" b="1">
                <a:solidFill>
                  <a:schemeClr val="bg1"/>
                </a:solidFill>
              </a:rPr>
              <a:t>Alkitab juga terdapat banyak gaya </a:t>
            </a:r>
            <a:r>
              <a:rPr lang="en-US" sz="3600" b="1" smtClean="0">
                <a:solidFill>
                  <a:schemeClr val="bg1"/>
                </a:solidFill>
              </a:rPr>
              <a:t>tulisan.</a:t>
            </a:r>
            <a:endParaRPr lang="en-US" altLang="ko-KR" sz="3600" b="1" dirty="0">
              <a:solidFill>
                <a:schemeClr val="bg1"/>
              </a:solidFill>
            </a:endParaRPr>
          </a:p>
        </p:txBody>
      </p:sp>
    </p:spTree>
    <p:extLst>
      <p:ext uri="{BB962C8B-B14F-4D97-AF65-F5344CB8AC3E}">
        <p14:creationId xmlns:p14="http://schemas.microsoft.com/office/powerpoint/2010/main" val="21512229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a:solidFill>
                  <a:schemeClr val="bg1"/>
                </a:solidFill>
              </a:rPr>
              <a:t>Nama-nama </a:t>
            </a:r>
            <a:r>
              <a:rPr lang="en-US" sz="3600" b="1" dirty="0" err="1">
                <a:solidFill>
                  <a:schemeClr val="bg1"/>
                </a:solidFill>
              </a:rPr>
              <a:t>surat-surat</a:t>
            </a:r>
            <a:r>
              <a:rPr lang="en-US" sz="3600" b="1" dirty="0">
                <a:solidFill>
                  <a:schemeClr val="bg1"/>
                </a:solidFill>
              </a:rPr>
              <a:t> Paulus </a:t>
            </a:r>
            <a:r>
              <a:rPr lang="en-US" sz="3600" b="1" err="1">
                <a:solidFill>
                  <a:schemeClr val="bg1"/>
                </a:solidFill>
              </a:rPr>
              <a:t>dinamakan</a:t>
            </a:r>
            <a:r>
              <a:rPr lang="en-US" sz="3600" b="1">
                <a:solidFill>
                  <a:schemeClr val="bg1"/>
                </a:solidFill>
              </a:rPr>
              <a:t> </a:t>
            </a:r>
            <a:r>
              <a:rPr lang="en-US" sz="3600" b="1" smtClean="0">
                <a:solidFill>
                  <a:schemeClr val="bg1"/>
                </a:solidFill>
              </a:rPr>
              <a:t>dengan nama </a:t>
            </a:r>
            <a:r>
              <a:rPr lang="en-US" sz="3600" b="1" dirty="0" err="1">
                <a:solidFill>
                  <a:schemeClr val="bg1"/>
                </a:solidFill>
              </a:rPr>
              <a:t>penerimanya</a:t>
            </a:r>
            <a:r>
              <a:rPr lang="en-US" sz="3600" b="1" dirty="0">
                <a:solidFill>
                  <a:schemeClr val="bg1"/>
                </a:solidFill>
              </a:rPr>
              <a:t>, tetapi nama-nama </a:t>
            </a:r>
            <a:r>
              <a:rPr lang="en-US" sz="3600" b="1" dirty="0" err="1">
                <a:solidFill>
                  <a:schemeClr val="bg1"/>
                </a:solidFill>
              </a:rPr>
              <a:t>surat-surat</a:t>
            </a:r>
            <a:r>
              <a:rPr lang="en-US" sz="3600" b="1" dirty="0">
                <a:solidFill>
                  <a:schemeClr val="bg1"/>
                </a:solidFill>
              </a:rPr>
              <a:t> bukan Paulus </a:t>
            </a:r>
            <a:r>
              <a:rPr lang="en-US" sz="3600" b="1" dirty="0" err="1">
                <a:solidFill>
                  <a:schemeClr val="bg1"/>
                </a:solidFill>
              </a:rPr>
              <a:t>dinamakan</a:t>
            </a:r>
            <a:r>
              <a:rPr lang="en-US" sz="3600" b="1" dirty="0">
                <a:solidFill>
                  <a:schemeClr val="bg1"/>
                </a:solidFill>
              </a:rPr>
              <a:t> </a:t>
            </a:r>
            <a:r>
              <a:rPr lang="en-US" sz="3600" b="1" dirty="0" err="1">
                <a:solidFill>
                  <a:schemeClr val="bg1"/>
                </a:solidFill>
              </a:rPr>
              <a:t>menurut</a:t>
            </a:r>
            <a:r>
              <a:rPr lang="en-US" sz="3600" b="1" dirty="0">
                <a:solidFill>
                  <a:schemeClr val="bg1"/>
                </a:solidFill>
              </a:rPr>
              <a:t> orang bukan Paulus </a:t>
            </a:r>
            <a:r>
              <a:rPr lang="en-US" sz="3600" b="1" dirty="0" err="1">
                <a:solidFill>
                  <a:schemeClr val="bg1"/>
                </a:solidFill>
              </a:rPr>
              <a:t>menurut</a:t>
            </a:r>
            <a:r>
              <a:rPr lang="en-US" sz="3600" b="1" dirty="0">
                <a:solidFill>
                  <a:schemeClr val="bg1"/>
                </a:solidFill>
              </a:rPr>
              <a:t> nama </a:t>
            </a:r>
            <a:r>
              <a:rPr lang="en-US" sz="3600" b="1" dirty="0" err="1">
                <a:solidFill>
                  <a:schemeClr val="bg1"/>
                </a:solidFill>
              </a:rPr>
              <a:t>penulisnya</a:t>
            </a:r>
            <a:r>
              <a:rPr lang="en-US" sz="3600" b="1" dirty="0">
                <a:solidFill>
                  <a:schemeClr val="bg1"/>
                </a:solidFill>
              </a:rPr>
              <a:t> (</a:t>
            </a:r>
            <a:r>
              <a:rPr lang="en-US" sz="3600" b="1" dirty="0" err="1">
                <a:solidFill>
                  <a:schemeClr val="bg1"/>
                </a:solidFill>
              </a:rPr>
              <a:t>kecuali</a:t>
            </a:r>
            <a:r>
              <a:rPr lang="en-US" sz="3600" b="1" dirty="0">
                <a:solidFill>
                  <a:schemeClr val="bg1"/>
                </a:solidFill>
              </a:rPr>
              <a:t> Ibrani).</a:t>
            </a:r>
            <a:endParaRPr lang="en-US" altLang="ko-KR" sz="3600" b="1" dirty="0">
              <a:solidFill>
                <a:srgbClr val="FFFF00"/>
              </a:solidFill>
            </a:endParaRPr>
          </a:p>
        </p:txBody>
      </p:sp>
    </p:spTree>
    <p:extLst>
      <p:ext uri="{BB962C8B-B14F-4D97-AF65-F5344CB8AC3E}">
        <p14:creationId xmlns:p14="http://schemas.microsoft.com/office/powerpoint/2010/main" val="34558026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err="1">
                <a:solidFill>
                  <a:schemeClr val="bg1"/>
                </a:solidFill>
              </a:rPr>
              <a:t>Apabila</a:t>
            </a:r>
            <a:r>
              <a:rPr lang="en-US" sz="3600" b="1" dirty="0">
                <a:solidFill>
                  <a:schemeClr val="bg1"/>
                </a:solidFill>
              </a:rPr>
              <a:t> agama </a:t>
            </a:r>
            <a:r>
              <a:rPr lang="en-US" sz="3600" b="1" dirty="0" err="1">
                <a:solidFill>
                  <a:schemeClr val="bg1"/>
                </a:solidFill>
              </a:rPr>
              <a:t>penyembahan</a:t>
            </a:r>
            <a:r>
              <a:rPr lang="en-US" sz="3600" b="1" dirty="0">
                <a:solidFill>
                  <a:schemeClr val="bg1"/>
                </a:solidFill>
              </a:rPr>
              <a:t> </a:t>
            </a:r>
            <a:r>
              <a:rPr lang="en-US" sz="3600" b="1" dirty="0" err="1">
                <a:solidFill>
                  <a:schemeClr val="bg1"/>
                </a:solidFill>
              </a:rPr>
              <a:t>berhala</a:t>
            </a:r>
            <a:r>
              <a:rPr lang="en-US" sz="3600" b="1" dirty="0">
                <a:solidFill>
                  <a:schemeClr val="bg1"/>
                </a:solidFill>
              </a:rPr>
              <a:t> di Yunani </a:t>
            </a:r>
            <a:r>
              <a:rPr lang="en-US" sz="3600" b="1">
                <a:solidFill>
                  <a:schemeClr val="bg1"/>
                </a:solidFill>
              </a:rPr>
              <a:t>dan </a:t>
            </a:r>
            <a:r>
              <a:rPr lang="en-US" sz="3600" b="1" smtClean="0">
                <a:solidFill>
                  <a:schemeClr val="bg1"/>
                </a:solidFill>
              </a:rPr>
              <a:t>Roma </a:t>
            </a:r>
            <a:r>
              <a:rPr lang="en-US" sz="3600" b="1" dirty="0">
                <a:solidFill>
                  <a:schemeClr val="bg1"/>
                </a:solidFill>
              </a:rPr>
              <a:t>sekitar abad </a:t>
            </a:r>
            <a:r>
              <a:rPr lang="en-US" sz="3600" b="1" dirty="0" err="1">
                <a:solidFill>
                  <a:schemeClr val="bg1"/>
                </a:solidFill>
              </a:rPr>
              <a:t>pertama</a:t>
            </a:r>
            <a:r>
              <a:rPr lang="en-US" sz="3600" b="1" dirty="0">
                <a:solidFill>
                  <a:schemeClr val="bg1"/>
                </a:solidFill>
              </a:rPr>
              <a:t> </a:t>
            </a:r>
            <a:r>
              <a:rPr lang="en-US" sz="3600" b="1" dirty="0" err="1">
                <a:solidFill>
                  <a:schemeClr val="bg1"/>
                </a:solidFill>
              </a:rPr>
              <a:t>diperbandingkan</a:t>
            </a:r>
            <a:r>
              <a:rPr lang="en-US" sz="3600" b="1" dirty="0">
                <a:solidFill>
                  <a:schemeClr val="bg1"/>
                </a:solidFill>
              </a:rPr>
              <a:t>, apa yang sangat </a:t>
            </a:r>
            <a:r>
              <a:rPr lang="en-US" sz="3600" b="1" err="1">
                <a:solidFill>
                  <a:schemeClr val="bg1"/>
                </a:solidFill>
              </a:rPr>
              <a:t>berbeza</a:t>
            </a:r>
            <a:r>
              <a:rPr lang="en-US" sz="3600" b="1">
                <a:solidFill>
                  <a:schemeClr val="bg1"/>
                </a:solidFill>
              </a:rPr>
              <a:t> </a:t>
            </a:r>
            <a:r>
              <a:rPr lang="en-US" sz="3600" b="1" smtClean="0">
                <a:solidFill>
                  <a:schemeClr val="bg1"/>
                </a:solidFill>
              </a:rPr>
              <a:t>dengan </a:t>
            </a:r>
            <a:r>
              <a:rPr lang="en-US" sz="3600" b="1" dirty="0" err="1">
                <a:solidFill>
                  <a:schemeClr val="bg1"/>
                </a:solidFill>
              </a:rPr>
              <a:t>ajaran</a:t>
            </a:r>
            <a:r>
              <a:rPr lang="en-US" sz="3600" b="1" dirty="0">
                <a:solidFill>
                  <a:schemeClr val="bg1"/>
                </a:solidFill>
              </a:rPr>
              <a:t> tentang Yesus Kristus.</a:t>
            </a:r>
            <a:br>
              <a:rPr lang="en-US" sz="3600" b="1" dirty="0">
                <a:solidFill>
                  <a:schemeClr val="bg1"/>
                </a:solidFill>
              </a:rPr>
            </a:br>
            <a:r>
              <a:rPr lang="en-US" sz="3600" b="1" dirty="0" err="1" smtClean="0">
                <a:solidFill>
                  <a:schemeClr val="bg1"/>
                </a:solidFill>
              </a:rPr>
              <a:t>Ajaran</a:t>
            </a:r>
            <a:r>
              <a:rPr lang="en-US" sz="3600" b="1" dirty="0" smtClean="0">
                <a:solidFill>
                  <a:schemeClr val="bg1"/>
                </a:solidFill>
              </a:rPr>
              <a:t> tersebut </a:t>
            </a:r>
            <a:r>
              <a:rPr lang="en-US" sz="3600" b="1" dirty="0" err="1" smtClean="0">
                <a:solidFill>
                  <a:schemeClr val="bg1"/>
                </a:solidFill>
              </a:rPr>
              <a:t>masih</a:t>
            </a:r>
            <a:r>
              <a:rPr lang="en-US" sz="3600" b="1" dirty="0" smtClean="0">
                <a:solidFill>
                  <a:schemeClr val="bg1"/>
                </a:solidFill>
              </a:rPr>
              <a:t> </a:t>
            </a:r>
            <a:r>
              <a:rPr lang="en-US" sz="3600" b="1" dirty="0" err="1">
                <a:solidFill>
                  <a:schemeClr val="bg1"/>
                </a:solidFill>
              </a:rPr>
              <a:t>mengemukakan</a:t>
            </a:r>
            <a:r>
              <a:rPr lang="en-US" sz="3600" b="1" dirty="0">
                <a:solidFill>
                  <a:schemeClr val="bg1"/>
                </a:solidFill>
              </a:rPr>
              <a:t> </a:t>
            </a:r>
            <a:r>
              <a:rPr lang="en-US" sz="3600" b="1" dirty="0" err="1" smtClean="0">
                <a:solidFill>
                  <a:schemeClr val="bg1"/>
                </a:solidFill>
              </a:rPr>
              <a:t>asas</a:t>
            </a:r>
            <a:r>
              <a:rPr lang="en-US" sz="3600" b="1" dirty="0" smtClean="0">
                <a:solidFill>
                  <a:schemeClr val="bg1"/>
                </a:solidFill>
              </a:rPr>
              <a:t> </a:t>
            </a:r>
            <a:r>
              <a:rPr lang="en-US" sz="3600" b="1" dirty="0" err="1" smtClean="0">
                <a:solidFill>
                  <a:schemeClr val="bg1"/>
                </a:solidFill>
              </a:rPr>
              <a:t>akhlak</a:t>
            </a:r>
            <a:r>
              <a:rPr lang="en-US" sz="3600" b="1" dirty="0" smtClean="0">
                <a:solidFill>
                  <a:schemeClr val="bg1"/>
                </a:solidFill>
              </a:rPr>
              <a:t> </a:t>
            </a:r>
            <a:r>
              <a:rPr lang="en-US" sz="3600" b="1" dirty="0">
                <a:solidFill>
                  <a:schemeClr val="bg1"/>
                </a:solidFill>
              </a:rPr>
              <a:t>tertinggi di dunia.</a:t>
            </a:r>
            <a:endParaRPr lang="en-US" altLang="ko-KR" sz="3600" b="1" dirty="0">
              <a:solidFill>
                <a:srgbClr val="FFFF00"/>
              </a:solidFill>
            </a:endParaRPr>
          </a:p>
        </p:txBody>
      </p:sp>
    </p:spTree>
    <p:extLst>
      <p:ext uri="{BB962C8B-B14F-4D97-AF65-F5344CB8AC3E}">
        <p14:creationId xmlns:p14="http://schemas.microsoft.com/office/powerpoint/2010/main" val="3203559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err="1">
                <a:solidFill>
                  <a:schemeClr val="bg1"/>
                </a:solidFill>
              </a:rPr>
              <a:t>Sebilangan</a:t>
            </a:r>
            <a:r>
              <a:rPr lang="en-US" sz="3600" b="1" dirty="0">
                <a:solidFill>
                  <a:schemeClr val="bg1"/>
                </a:solidFill>
              </a:rPr>
              <a:t> </a:t>
            </a:r>
            <a:r>
              <a:rPr lang="en-US" sz="3600" b="1" dirty="0" err="1" smtClean="0">
                <a:solidFill>
                  <a:schemeClr val="bg1"/>
                </a:solidFill>
              </a:rPr>
              <a:t>besar</a:t>
            </a:r>
            <a:r>
              <a:rPr lang="en-US" sz="3600" b="1" dirty="0" smtClean="0">
                <a:solidFill>
                  <a:schemeClr val="bg1"/>
                </a:solidFill>
              </a:rPr>
              <a:t> dalam </a:t>
            </a:r>
            <a:r>
              <a:rPr lang="en-US" sz="3600" b="1" dirty="0" err="1">
                <a:solidFill>
                  <a:schemeClr val="bg1"/>
                </a:solidFill>
              </a:rPr>
              <a:t>Perjanjian</a:t>
            </a:r>
            <a:r>
              <a:rPr lang="en-US" sz="3600" b="1" dirty="0">
                <a:solidFill>
                  <a:schemeClr val="bg1"/>
                </a:solidFill>
              </a:rPr>
              <a:t> </a:t>
            </a:r>
            <a:r>
              <a:rPr lang="en-US" sz="3600" b="1" dirty="0" err="1">
                <a:solidFill>
                  <a:schemeClr val="bg1"/>
                </a:solidFill>
              </a:rPr>
              <a:t>Baru</a:t>
            </a:r>
            <a:r>
              <a:rPr lang="en-US" sz="3600" b="1" dirty="0">
                <a:solidFill>
                  <a:schemeClr val="bg1"/>
                </a:solidFill>
              </a:rPr>
              <a:t> </a:t>
            </a:r>
            <a:r>
              <a:rPr lang="en-US" sz="3600" b="1">
                <a:solidFill>
                  <a:schemeClr val="bg1"/>
                </a:solidFill>
              </a:rPr>
              <a:t>adalah </a:t>
            </a:r>
            <a:r>
              <a:rPr lang="en-US" sz="3600" b="1" smtClean="0">
                <a:solidFill>
                  <a:schemeClr val="bg1"/>
                </a:solidFill>
              </a:rPr>
              <a:t>surat-surat </a:t>
            </a:r>
            <a:r>
              <a:rPr lang="en-US" sz="3600" b="1" dirty="0">
                <a:solidFill>
                  <a:schemeClr val="bg1"/>
                </a:solidFill>
              </a:rPr>
              <a:t>yang </a:t>
            </a:r>
            <a:r>
              <a:rPr lang="en-US" sz="3600" b="1" err="1">
                <a:solidFill>
                  <a:schemeClr val="bg1"/>
                </a:solidFill>
              </a:rPr>
              <a:t>dikirim</a:t>
            </a:r>
            <a:r>
              <a:rPr lang="en-US" sz="3600" b="1">
                <a:solidFill>
                  <a:schemeClr val="bg1"/>
                </a:solidFill>
              </a:rPr>
              <a:t> </a:t>
            </a:r>
            <a:r>
              <a:rPr lang="en-US" sz="3600" b="1" smtClean="0">
                <a:solidFill>
                  <a:schemeClr val="bg1"/>
                </a:solidFill>
              </a:rPr>
              <a:t>kepada </a:t>
            </a:r>
            <a:r>
              <a:rPr lang="en-US" sz="3600" b="1" dirty="0">
                <a:solidFill>
                  <a:schemeClr val="bg1"/>
                </a:solidFill>
              </a:rPr>
              <a:t>gereja </a:t>
            </a:r>
            <a:r>
              <a:rPr lang="en-US" sz="3600" b="1">
                <a:solidFill>
                  <a:schemeClr val="bg1"/>
                </a:solidFill>
              </a:rPr>
              <a:t>dan </a:t>
            </a:r>
            <a:r>
              <a:rPr lang="en-US" sz="3600" b="1" smtClean="0">
                <a:solidFill>
                  <a:schemeClr val="bg1"/>
                </a:solidFill>
              </a:rPr>
              <a:t>kepada individu </a:t>
            </a:r>
            <a:r>
              <a:rPr lang="en-US" sz="3600" b="1" dirty="0">
                <a:solidFill>
                  <a:schemeClr val="bg1"/>
                </a:solidFill>
              </a:rPr>
              <a:t>untuk </a:t>
            </a:r>
            <a:r>
              <a:rPr lang="en-US" sz="3600" b="1" dirty="0" err="1">
                <a:solidFill>
                  <a:schemeClr val="bg1"/>
                </a:solidFill>
              </a:rPr>
              <a:t>mengajar</a:t>
            </a:r>
            <a:r>
              <a:rPr lang="en-US" sz="3600" b="1" dirty="0">
                <a:solidFill>
                  <a:schemeClr val="bg1"/>
                </a:solidFill>
              </a:rPr>
              <a:t> cara hidup orang Kristian</a:t>
            </a:r>
            <a:r>
              <a:rPr lang="en-US" sz="3600" b="1" dirty="0" smtClean="0">
                <a:solidFill>
                  <a:schemeClr val="bg1"/>
                </a:solidFill>
              </a:rPr>
              <a:t>.</a:t>
            </a:r>
            <a:br>
              <a:rPr lang="en-US" sz="3600" b="1" dirty="0" smtClean="0">
                <a:solidFill>
                  <a:schemeClr val="bg1"/>
                </a:solidFill>
              </a:rPr>
            </a:br>
            <a:r>
              <a:rPr lang="en-US" sz="3600" b="1" dirty="0" smtClean="0">
                <a:solidFill>
                  <a:schemeClr val="bg1"/>
                </a:solidFill>
              </a:rPr>
              <a:t>Surat-</a:t>
            </a:r>
            <a:r>
              <a:rPr lang="en-US" sz="3600" b="1" dirty="0" err="1" smtClean="0">
                <a:solidFill>
                  <a:schemeClr val="bg1"/>
                </a:solidFill>
              </a:rPr>
              <a:t>surat</a:t>
            </a:r>
            <a:r>
              <a:rPr lang="en-US" sz="3600" b="1" dirty="0" smtClean="0">
                <a:solidFill>
                  <a:schemeClr val="bg1"/>
                </a:solidFill>
              </a:rPr>
              <a:t> bukan Paulus ditulis </a:t>
            </a:r>
            <a:r>
              <a:rPr lang="en-US" sz="3600" b="1" dirty="0" err="1" smtClean="0">
                <a:solidFill>
                  <a:schemeClr val="bg1"/>
                </a:solidFill>
              </a:rPr>
              <a:t>kelak</a:t>
            </a:r>
            <a:r>
              <a:rPr lang="en-US" sz="3600" b="1" dirty="0" smtClean="0">
                <a:solidFill>
                  <a:schemeClr val="bg1"/>
                </a:solidFill>
              </a:rPr>
              <a:t> </a:t>
            </a:r>
            <a:r>
              <a:rPr lang="en-US" sz="3600" b="1" dirty="0" err="1" smtClean="0">
                <a:solidFill>
                  <a:schemeClr val="bg1"/>
                </a:solidFill>
              </a:rPr>
              <a:t>daripada</a:t>
            </a:r>
            <a:r>
              <a:rPr lang="en-US" sz="3600" b="1" dirty="0" smtClean="0">
                <a:solidFill>
                  <a:schemeClr val="bg1"/>
                </a:solidFill>
              </a:rPr>
              <a:t> </a:t>
            </a:r>
            <a:r>
              <a:rPr lang="en-US" sz="3600" b="1" dirty="0" err="1" smtClean="0">
                <a:solidFill>
                  <a:schemeClr val="bg1"/>
                </a:solidFill>
              </a:rPr>
              <a:t>surat-surat</a:t>
            </a:r>
            <a:r>
              <a:rPr lang="en-US" sz="3600" b="1" dirty="0" smtClean="0">
                <a:solidFill>
                  <a:schemeClr val="bg1"/>
                </a:solidFill>
              </a:rPr>
              <a:t> Paulus.</a:t>
            </a:r>
            <a:r>
              <a:rPr lang="en-US" sz="3600" b="1" dirty="0">
                <a:solidFill>
                  <a:schemeClr val="bg1"/>
                </a:solidFill>
              </a:rPr>
              <a:t/>
            </a:r>
            <a:br>
              <a:rPr lang="en-US" sz="3600" b="1" dirty="0">
                <a:solidFill>
                  <a:schemeClr val="bg1"/>
                </a:solidFill>
              </a:rPr>
            </a:br>
            <a:r>
              <a:rPr lang="en-US" sz="3600" b="1" dirty="0">
                <a:solidFill>
                  <a:schemeClr val="bg1"/>
                </a:solidFill>
              </a:rPr>
              <a:t>Masa </a:t>
            </a:r>
            <a:r>
              <a:rPr lang="en-US" sz="3600" b="1" dirty="0" err="1">
                <a:solidFill>
                  <a:schemeClr val="bg1"/>
                </a:solidFill>
              </a:rPr>
              <a:t>makin</a:t>
            </a:r>
            <a:r>
              <a:rPr lang="en-US" sz="3600" b="1" dirty="0">
                <a:solidFill>
                  <a:schemeClr val="bg1"/>
                </a:solidFill>
              </a:rPr>
              <a:t> </a:t>
            </a:r>
            <a:r>
              <a:rPr lang="en-US" sz="3600" b="1" dirty="0" err="1">
                <a:solidFill>
                  <a:schemeClr val="bg1"/>
                </a:solidFill>
              </a:rPr>
              <a:t>berlalu</a:t>
            </a:r>
            <a:r>
              <a:rPr lang="en-US" sz="3600" b="1" dirty="0">
                <a:solidFill>
                  <a:schemeClr val="bg1"/>
                </a:solidFill>
              </a:rPr>
              <a:t> </a:t>
            </a:r>
            <a:r>
              <a:rPr lang="en-US" sz="3600" b="1">
                <a:solidFill>
                  <a:schemeClr val="bg1"/>
                </a:solidFill>
              </a:rPr>
              <a:t>ke </a:t>
            </a:r>
            <a:r>
              <a:rPr lang="en-US" sz="3600" b="1" smtClean="0">
                <a:solidFill>
                  <a:schemeClr val="bg1"/>
                </a:solidFill>
              </a:rPr>
              <a:t>kelak, penyiksaan </a:t>
            </a:r>
            <a:r>
              <a:rPr lang="en-US" sz="3600" b="1" dirty="0">
                <a:solidFill>
                  <a:schemeClr val="bg1"/>
                </a:solidFill>
              </a:rPr>
              <a:t>kepada gereja </a:t>
            </a:r>
            <a:r>
              <a:rPr lang="en-US" sz="3600" b="1" dirty="0" err="1">
                <a:solidFill>
                  <a:schemeClr val="bg1"/>
                </a:solidFill>
              </a:rPr>
              <a:t>makin</a:t>
            </a:r>
            <a:r>
              <a:rPr lang="en-US" sz="3600" b="1" dirty="0">
                <a:solidFill>
                  <a:schemeClr val="bg1"/>
                </a:solidFill>
              </a:rPr>
              <a:t> </a:t>
            </a:r>
            <a:r>
              <a:rPr lang="en-US" sz="3600" b="1" dirty="0" err="1">
                <a:solidFill>
                  <a:schemeClr val="bg1"/>
                </a:solidFill>
              </a:rPr>
              <a:t>teruk</a:t>
            </a:r>
            <a:r>
              <a:rPr lang="en-US" sz="3600" b="1" dirty="0">
                <a:solidFill>
                  <a:schemeClr val="bg1"/>
                </a:solidFill>
              </a:rPr>
              <a:t>.</a:t>
            </a:r>
            <a:endParaRPr lang="en-US" altLang="ko-KR" sz="3600" b="1" dirty="0">
              <a:solidFill>
                <a:srgbClr val="FFFF00"/>
              </a:solidFill>
            </a:endParaRPr>
          </a:p>
        </p:txBody>
      </p:sp>
    </p:spTree>
    <p:extLst>
      <p:ext uri="{BB962C8B-B14F-4D97-AF65-F5344CB8AC3E}">
        <p14:creationId xmlns:p14="http://schemas.microsoft.com/office/powerpoint/2010/main" val="2084753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chemeClr val="bg1"/>
                </a:solidFill>
              </a:rPr>
              <a:t>Masa </a:t>
            </a:r>
            <a:r>
              <a:rPr lang="en-US" sz="3600" b="1" dirty="0" err="1">
                <a:solidFill>
                  <a:schemeClr val="bg1"/>
                </a:solidFill>
              </a:rPr>
              <a:t>makin</a:t>
            </a:r>
            <a:r>
              <a:rPr lang="en-US" sz="3600" b="1" dirty="0">
                <a:solidFill>
                  <a:schemeClr val="bg1"/>
                </a:solidFill>
              </a:rPr>
              <a:t> </a:t>
            </a:r>
            <a:r>
              <a:rPr lang="en-US" sz="3600" b="1" dirty="0" err="1">
                <a:solidFill>
                  <a:schemeClr val="bg1"/>
                </a:solidFill>
              </a:rPr>
              <a:t>berlalu</a:t>
            </a:r>
            <a:r>
              <a:rPr lang="en-US" sz="3600" b="1" dirty="0">
                <a:solidFill>
                  <a:schemeClr val="bg1"/>
                </a:solidFill>
              </a:rPr>
              <a:t> ke </a:t>
            </a:r>
            <a:r>
              <a:rPr lang="en-US" sz="3600" b="1" dirty="0" err="1">
                <a:solidFill>
                  <a:schemeClr val="bg1"/>
                </a:solidFill>
              </a:rPr>
              <a:t>kelak</a:t>
            </a:r>
            <a:r>
              <a:rPr lang="en-US" sz="3600" b="1" dirty="0">
                <a:solidFill>
                  <a:schemeClr val="bg1"/>
                </a:solidFill>
              </a:rPr>
              <a:t>, </a:t>
            </a:r>
            <a:r>
              <a:rPr lang="en-US" sz="3600" b="1" dirty="0" err="1" smtClean="0">
                <a:solidFill>
                  <a:schemeClr val="bg1"/>
                </a:solidFill>
              </a:rPr>
              <a:t>kekeliruan</a:t>
            </a:r>
            <a:r>
              <a:rPr lang="en-US" sz="3600" b="1" dirty="0" smtClean="0">
                <a:solidFill>
                  <a:schemeClr val="bg1"/>
                </a:solidFill>
              </a:rPr>
              <a:t> tentang </a:t>
            </a:r>
            <a:r>
              <a:rPr lang="en-US" sz="3600" b="1" dirty="0" err="1" smtClean="0">
                <a:solidFill>
                  <a:schemeClr val="bg1"/>
                </a:solidFill>
              </a:rPr>
              <a:t>arajan</a:t>
            </a:r>
            <a:r>
              <a:rPr lang="en-US" sz="3600" b="1" dirty="0" smtClean="0">
                <a:solidFill>
                  <a:schemeClr val="bg1"/>
                </a:solidFill>
              </a:rPr>
              <a:t> </a:t>
            </a:r>
            <a:r>
              <a:rPr lang="en-US" sz="3600" b="1" dirty="0" err="1" smtClean="0">
                <a:solidFill>
                  <a:schemeClr val="bg1"/>
                </a:solidFill>
              </a:rPr>
              <a:t>biasa</a:t>
            </a:r>
            <a:r>
              <a:rPr lang="en-US" sz="3600" b="1" dirty="0" smtClean="0">
                <a:solidFill>
                  <a:schemeClr val="bg1"/>
                </a:solidFill>
              </a:rPr>
              <a:t>, tentang Kristus, tentang </a:t>
            </a:r>
            <a:r>
              <a:rPr lang="en-US" sz="3600" b="1" dirty="0" err="1" smtClean="0">
                <a:solidFill>
                  <a:schemeClr val="bg1"/>
                </a:solidFill>
              </a:rPr>
              <a:t>doktrin</a:t>
            </a:r>
            <a:r>
              <a:rPr lang="en-US" sz="3600" b="1" dirty="0" smtClean="0">
                <a:solidFill>
                  <a:schemeClr val="bg1"/>
                </a:solidFill>
              </a:rPr>
              <a:t>, tentang gereja, dan tentang </a:t>
            </a:r>
            <a:r>
              <a:rPr lang="en-US" sz="3600" b="1" err="1" smtClean="0">
                <a:solidFill>
                  <a:schemeClr val="bg1"/>
                </a:solidFill>
              </a:rPr>
              <a:t>pelbagai</a:t>
            </a:r>
            <a:r>
              <a:rPr lang="en-US" sz="3600" b="1" smtClean="0">
                <a:solidFill>
                  <a:schemeClr val="bg1"/>
                </a:solidFill>
              </a:rPr>
              <a:t> maklumat yang  berkembang</a:t>
            </a:r>
            <a:r>
              <a:rPr lang="en-US" sz="3600" b="1" dirty="0" smtClean="0">
                <a:solidFill>
                  <a:schemeClr val="bg1"/>
                </a:solidFill>
              </a:rPr>
              <a:t>.</a:t>
            </a:r>
            <a:br>
              <a:rPr lang="en-US" sz="3600" b="1" dirty="0" smtClean="0">
                <a:solidFill>
                  <a:schemeClr val="bg1"/>
                </a:solidFill>
              </a:rPr>
            </a:br>
            <a:r>
              <a:rPr lang="en-US" sz="3600" b="1" dirty="0" smtClean="0">
                <a:solidFill>
                  <a:schemeClr val="bg1"/>
                </a:solidFill>
              </a:rPr>
              <a:t>Secara kaedah yang </a:t>
            </a:r>
            <a:r>
              <a:rPr lang="en-US" sz="3600" b="1" dirty="0" err="1" smtClean="0">
                <a:solidFill>
                  <a:schemeClr val="bg1"/>
                </a:solidFill>
              </a:rPr>
              <a:t>menyelesaikan</a:t>
            </a:r>
            <a:r>
              <a:rPr lang="en-US" sz="3600" b="1" dirty="0" smtClean="0">
                <a:solidFill>
                  <a:schemeClr val="bg1"/>
                </a:solidFill>
              </a:rPr>
              <a:t> masalah-masalah umum, </a:t>
            </a:r>
            <a:r>
              <a:rPr lang="en-US" sz="3600" b="1" dirty="0" err="1" smtClean="0">
                <a:solidFill>
                  <a:schemeClr val="bg1"/>
                </a:solidFill>
              </a:rPr>
              <a:t>penulis-penulis</a:t>
            </a:r>
            <a:r>
              <a:rPr lang="en-US" sz="3600" b="1" dirty="0" smtClean="0">
                <a:solidFill>
                  <a:schemeClr val="bg1"/>
                </a:solidFill>
              </a:rPr>
              <a:t> </a:t>
            </a:r>
            <a:r>
              <a:rPr lang="en-US" sz="3600" b="1" dirty="0" err="1" smtClean="0">
                <a:solidFill>
                  <a:schemeClr val="bg1"/>
                </a:solidFill>
              </a:rPr>
              <a:t>mengirim</a:t>
            </a:r>
            <a:r>
              <a:rPr lang="en-US" sz="3600" b="1" dirty="0" smtClean="0">
                <a:solidFill>
                  <a:schemeClr val="bg1"/>
                </a:solidFill>
              </a:rPr>
              <a:t> </a:t>
            </a:r>
            <a:r>
              <a:rPr lang="en-US" sz="3600" b="1" dirty="0" err="1" smtClean="0">
                <a:solidFill>
                  <a:schemeClr val="bg1"/>
                </a:solidFill>
              </a:rPr>
              <a:t>surat-surat</a:t>
            </a:r>
            <a:r>
              <a:rPr lang="en-US" sz="3600" b="1" dirty="0" smtClean="0">
                <a:solidFill>
                  <a:schemeClr val="bg1"/>
                </a:solidFill>
              </a:rPr>
              <a:t> tersebut.</a:t>
            </a:r>
            <a:endParaRPr lang="en-US" altLang="ko-KR" sz="3600" b="1" dirty="0">
              <a:solidFill>
                <a:srgbClr val="FFFF00"/>
              </a:solidFill>
            </a:endParaRPr>
          </a:p>
        </p:txBody>
      </p:sp>
    </p:spTree>
    <p:extLst>
      <p:ext uri="{BB962C8B-B14F-4D97-AF65-F5344CB8AC3E}">
        <p14:creationId xmlns:p14="http://schemas.microsoft.com/office/powerpoint/2010/main" val="4276710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dirty="0" smtClean="0">
                <a:solidFill>
                  <a:schemeClr val="bg1"/>
                </a:solidFill>
              </a:rPr>
              <a:t>Alkitab termasuk </a:t>
            </a:r>
            <a:r>
              <a:rPr lang="en-US" sz="3600" b="1" dirty="0" err="1" smtClean="0">
                <a:solidFill>
                  <a:schemeClr val="bg1"/>
                </a:solidFill>
              </a:rPr>
              <a:t>surat-surat</a:t>
            </a:r>
            <a:r>
              <a:rPr lang="en-US" sz="3600" b="1" dirty="0" smtClean="0">
                <a:solidFill>
                  <a:schemeClr val="bg1"/>
                </a:solidFill>
              </a:rPr>
              <a:t> </a:t>
            </a:r>
            <a:r>
              <a:rPr lang="en-US" sz="3600" b="1" dirty="0">
                <a:solidFill>
                  <a:schemeClr val="bg1"/>
                </a:solidFill>
              </a:rPr>
              <a:t>umum </a:t>
            </a:r>
            <a:r>
              <a:rPr lang="en-US" sz="3600" b="1" smtClean="0">
                <a:solidFill>
                  <a:schemeClr val="bg1"/>
                </a:solidFill>
              </a:rPr>
              <a:t>menjadi petunjuk/panduan </a:t>
            </a:r>
            <a:r>
              <a:rPr lang="en-US" sz="3600" b="1" dirty="0">
                <a:solidFill>
                  <a:schemeClr val="bg1"/>
                </a:solidFill>
              </a:rPr>
              <a:t>baik secara </a:t>
            </a:r>
            <a:r>
              <a:rPr lang="en-US" sz="3600" b="1" dirty="0" err="1" smtClean="0">
                <a:solidFill>
                  <a:schemeClr val="bg1"/>
                </a:solidFill>
              </a:rPr>
              <a:t>asas</a:t>
            </a:r>
            <a:r>
              <a:rPr lang="en-US" sz="3600" b="1" dirty="0" smtClean="0">
                <a:solidFill>
                  <a:schemeClr val="bg1"/>
                </a:solidFill>
              </a:rPr>
              <a:t> </a:t>
            </a:r>
            <a:r>
              <a:rPr lang="en-US" sz="3600" b="1" dirty="0">
                <a:solidFill>
                  <a:schemeClr val="bg1"/>
                </a:solidFill>
              </a:rPr>
              <a:t>teologi </a:t>
            </a:r>
            <a:r>
              <a:rPr lang="en-US" sz="3600" b="1" dirty="0" err="1">
                <a:solidFill>
                  <a:schemeClr val="bg1"/>
                </a:solidFill>
              </a:rPr>
              <a:t>bagaimana</a:t>
            </a:r>
            <a:r>
              <a:rPr lang="en-US" sz="3600" b="1" dirty="0">
                <a:solidFill>
                  <a:schemeClr val="bg1"/>
                </a:solidFill>
              </a:rPr>
              <a:t> memahami karya </a:t>
            </a:r>
            <a:r>
              <a:rPr lang="en-US" sz="3600" b="1" err="1">
                <a:solidFill>
                  <a:schemeClr val="bg1"/>
                </a:solidFill>
              </a:rPr>
              <a:t>penyelamatan</a:t>
            </a:r>
            <a:r>
              <a:rPr lang="en-US" sz="3600" b="1">
                <a:solidFill>
                  <a:schemeClr val="bg1"/>
                </a:solidFill>
              </a:rPr>
              <a:t> </a:t>
            </a:r>
            <a:r>
              <a:rPr lang="en-US" sz="3600" b="1" smtClean="0">
                <a:solidFill>
                  <a:schemeClr val="bg1"/>
                </a:solidFill>
              </a:rPr>
              <a:t>Allah, </a:t>
            </a:r>
            <a:r>
              <a:rPr lang="en-US" sz="3600" b="1" dirty="0">
                <a:solidFill>
                  <a:schemeClr val="bg1"/>
                </a:solidFill>
              </a:rPr>
              <a:t>maupun secara praktis </a:t>
            </a:r>
            <a:r>
              <a:rPr lang="en-US" sz="3600" b="1" dirty="0" err="1">
                <a:solidFill>
                  <a:schemeClr val="bg1"/>
                </a:solidFill>
              </a:rPr>
              <a:t>bagaimana</a:t>
            </a:r>
            <a:r>
              <a:rPr lang="en-US" sz="3600" b="1" dirty="0">
                <a:solidFill>
                  <a:schemeClr val="bg1"/>
                </a:solidFill>
              </a:rPr>
              <a:t> </a:t>
            </a:r>
            <a:r>
              <a:rPr lang="en-US" sz="3600" b="1" dirty="0" err="1">
                <a:solidFill>
                  <a:schemeClr val="bg1"/>
                </a:solidFill>
              </a:rPr>
              <a:t>menjalani</a:t>
            </a:r>
            <a:r>
              <a:rPr lang="en-US" sz="3600" b="1" dirty="0">
                <a:solidFill>
                  <a:schemeClr val="bg1"/>
                </a:solidFill>
              </a:rPr>
              <a:t> kehidupan yang sudah </a:t>
            </a:r>
            <a:r>
              <a:rPr lang="en-US" sz="3600" b="1" dirty="0" err="1">
                <a:solidFill>
                  <a:schemeClr val="bg1"/>
                </a:solidFill>
              </a:rPr>
              <a:t>diselamatkan</a:t>
            </a:r>
            <a:r>
              <a:rPr lang="en-US" sz="3600" b="1" dirty="0">
                <a:solidFill>
                  <a:schemeClr val="bg1"/>
                </a:solidFill>
              </a:rPr>
              <a:t> tersebut</a:t>
            </a:r>
            <a:r>
              <a:rPr lang="en-US" sz="3600" b="1" smtClean="0">
                <a:solidFill>
                  <a:schemeClr val="bg1"/>
                </a:solidFill>
              </a:rPr>
              <a:t>. </a:t>
            </a:r>
            <a:br>
              <a:rPr lang="en-US" sz="3600" b="1" smtClean="0">
                <a:solidFill>
                  <a:schemeClr val="bg1"/>
                </a:solidFill>
              </a:rPr>
            </a:br>
            <a:r>
              <a:rPr lang="en-US" sz="3600" b="1" smtClean="0">
                <a:solidFill>
                  <a:schemeClr val="bg1"/>
                </a:solidFill>
              </a:rPr>
              <a:t>Khususnya surat-surat bukan Paulus </a:t>
            </a:r>
            <a:r>
              <a:rPr lang="en-US" sz="3600" b="1" dirty="0" err="1" smtClean="0">
                <a:solidFill>
                  <a:schemeClr val="bg1"/>
                </a:solidFill>
              </a:rPr>
              <a:t>dihantar</a:t>
            </a:r>
            <a:r>
              <a:rPr lang="en-US" sz="3600" b="1" dirty="0" smtClean="0">
                <a:solidFill>
                  <a:schemeClr val="bg1"/>
                </a:solidFill>
              </a:rPr>
              <a:t> kepada orang Kristian umum.</a:t>
            </a:r>
            <a:endParaRPr lang="en-US" altLang="ko-KR" sz="3600" b="1" dirty="0">
              <a:solidFill>
                <a:srgbClr val="FFFF00"/>
              </a:solidFill>
            </a:endParaRPr>
          </a:p>
        </p:txBody>
      </p:sp>
    </p:spTree>
    <p:extLst>
      <p:ext uri="{BB962C8B-B14F-4D97-AF65-F5344CB8AC3E}">
        <p14:creationId xmlns:p14="http://schemas.microsoft.com/office/powerpoint/2010/main" val="11141921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r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372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11960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en-US"/>
          </a:p>
        </p:txBody>
      </p:sp>
      <p:sp>
        <p:nvSpPr>
          <p:cNvPr id="3" name="내용 개체 틀 2"/>
          <p:cNvSpPr>
            <a:spLocks noGrp="1"/>
          </p:cNvSpPr>
          <p:nvPr>
            <p:ph idx="1"/>
          </p:nvPr>
        </p:nvSpPr>
        <p:spPr/>
        <p:txBody>
          <a:bodyPr/>
          <a:lstStyle/>
          <a:p>
            <a:endParaRPr lang="en-US"/>
          </a:p>
        </p:txBody>
      </p:sp>
      <p:pic>
        <p:nvPicPr>
          <p:cNvPr id="4" name="그림 3"/>
          <p:cNvPicPr>
            <a:picLocks noChangeAspect="1"/>
          </p:cNvPicPr>
          <p:nvPr/>
        </p:nvPicPr>
        <p:blipFill>
          <a:blip r:embed="rId3"/>
          <a:stretch>
            <a:fillRect/>
          </a:stretch>
        </p:blipFill>
        <p:spPr>
          <a:xfrm>
            <a:off x="0" y="0"/>
            <a:ext cx="9144000" cy="5143500"/>
          </a:xfrm>
          <a:prstGeom prst="rect">
            <a:avLst/>
          </a:prstGeom>
        </p:spPr>
      </p:pic>
      <p:sp>
        <p:nvSpPr>
          <p:cNvPr id="5" name="타원 4"/>
          <p:cNvSpPr/>
          <p:nvPr/>
        </p:nvSpPr>
        <p:spPr>
          <a:xfrm>
            <a:off x="4355976" y="1851670"/>
            <a:ext cx="1368152" cy="1224136"/>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75337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타원 4"/>
          <p:cNvSpPr/>
          <p:nvPr/>
        </p:nvSpPr>
        <p:spPr>
          <a:xfrm>
            <a:off x="179512" y="555526"/>
            <a:ext cx="8964488" cy="511256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75319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p:cNvPicPr>
            <a:picLocks noChangeAspect="1"/>
          </p:cNvPicPr>
          <p:nvPr/>
        </p:nvPicPr>
        <p:blipFill>
          <a:blip r:embed="rId3"/>
          <a:stretch>
            <a:fillRect/>
          </a:stretch>
        </p:blipFill>
        <p:spPr>
          <a:xfrm>
            <a:off x="0" y="5280"/>
            <a:ext cx="9144000" cy="5143500"/>
          </a:xfrm>
          <a:prstGeom prst="rect">
            <a:avLst/>
          </a:prstGeom>
        </p:spPr>
      </p:pic>
      <p:sp>
        <p:nvSpPr>
          <p:cNvPr id="3" name="타원 2"/>
          <p:cNvSpPr/>
          <p:nvPr/>
        </p:nvSpPr>
        <p:spPr>
          <a:xfrm>
            <a:off x="7775848" y="3363838"/>
            <a:ext cx="1368152" cy="108012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9247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타원 3"/>
          <p:cNvSpPr/>
          <p:nvPr/>
        </p:nvSpPr>
        <p:spPr>
          <a:xfrm rot="18148116">
            <a:off x="5190616" y="1622787"/>
            <a:ext cx="1555678" cy="784201"/>
          </a:xfrm>
          <a:prstGeom prst="ellipse">
            <a:avLst/>
          </a:prstGeom>
          <a:solidFill>
            <a:srgbClr val="0196C0">
              <a:alpha val="6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FF0000"/>
                </a:solidFill>
              </a:rPr>
              <a:t>Andreas</a:t>
            </a:r>
            <a:endParaRPr lang="en-US" sz="2000" b="1">
              <a:solidFill>
                <a:srgbClr val="FF0000"/>
              </a:solidFill>
            </a:endParaRPr>
          </a:p>
        </p:txBody>
      </p:sp>
      <p:sp>
        <p:nvSpPr>
          <p:cNvPr id="5" name="타원 4"/>
          <p:cNvSpPr/>
          <p:nvPr/>
        </p:nvSpPr>
        <p:spPr>
          <a:xfrm rot="20958071">
            <a:off x="7680862" y="3641662"/>
            <a:ext cx="1440160" cy="382395"/>
          </a:xfrm>
          <a:prstGeom prst="ellipse">
            <a:avLst/>
          </a:prstGeom>
          <a:solidFill>
            <a:srgbClr val="FF0000">
              <a:alpha val="31000"/>
            </a:srgb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solidFill>
                  <a:srgbClr val="002060"/>
                </a:solidFill>
              </a:rPr>
              <a:t>Petrus</a:t>
            </a:r>
            <a:endParaRPr lang="en-US" sz="2400" b="1">
              <a:solidFill>
                <a:srgbClr val="002060"/>
              </a:solidFill>
            </a:endParaRPr>
          </a:p>
        </p:txBody>
      </p:sp>
      <p:sp>
        <p:nvSpPr>
          <p:cNvPr id="6" name="타원 5"/>
          <p:cNvSpPr/>
          <p:nvPr/>
        </p:nvSpPr>
        <p:spPr>
          <a:xfrm>
            <a:off x="6192180" y="3903898"/>
            <a:ext cx="1512168" cy="540060"/>
          </a:xfrm>
          <a:prstGeom prst="ellipse">
            <a:avLst/>
          </a:prstGeom>
          <a:solidFill>
            <a:srgbClr val="FFFF00">
              <a:alpha val="60000"/>
            </a:srgbClr>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FF0000"/>
                </a:solidFill>
              </a:rPr>
              <a:t>Yakobus</a:t>
            </a:r>
          </a:p>
          <a:p>
            <a:pPr algn="ctr"/>
            <a:r>
              <a:rPr lang="en-US" sz="2000" b="1" smtClean="0">
                <a:solidFill>
                  <a:srgbClr val="002060"/>
                </a:solidFill>
              </a:rPr>
              <a:t>Saudara</a:t>
            </a:r>
            <a:endParaRPr lang="en-US" sz="2000" b="1">
              <a:solidFill>
                <a:srgbClr val="002060"/>
              </a:solidFill>
            </a:endParaRPr>
          </a:p>
        </p:txBody>
      </p:sp>
      <p:sp>
        <p:nvSpPr>
          <p:cNvPr id="7" name="타원 6"/>
          <p:cNvSpPr/>
          <p:nvPr/>
        </p:nvSpPr>
        <p:spPr>
          <a:xfrm>
            <a:off x="1979712" y="3223273"/>
            <a:ext cx="1512168" cy="576064"/>
          </a:xfrm>
          <a:prstGeom prst="ellipse">
            <a:avLst/>
          </a:prstGeom>
          <a:solidFill>
            <a:srgbClr val="FFFF00">
              <a:alpha val="42000"/>
            </a:srgbClr>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FF0000"/>
                </a:solidFill>
              </a:rPr>
              <a:t>Tomas</a:t>
            </a:r>
            <a:endParaRPr lang="en-US" sz="2000" b="1">
              <a:solidFill>
                <a:srgbClr val="FF0000"/>
              </a:solidFill>
            </a:endParaRPr>
          </a:p>
        </p:txBody>
      </p:sp>
      <p:sp>
        <p:nvSpPr>
          <p:cNvPr id="8" name="타원 7"/>
          <p:cNvSpPr/>
          <p:nvPr/>
        </p:nvSpPr>
        <p:spPr>
          <a:xfrm rot="20531464">
            <a:off x="6911422" y="2012165"/>
            <a:ext cx="2195736" cy="666074"/>
          </a:xfrm>
          <a:prstGeom prst="ellipse">
            <a:avLst/>
          </a:prstGeom>
          <a:solidFill>
            <a:srgbClr val="FFC000">
              <a:alpha val="6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FF0000"/>
                </a:solidFill>
              </a:rPr>
              <a:t>Bartolomeus</a:t>
            </a:r>
          </a:p>
          <a:p>
            <a:pPr algn="ctr"/>
            <a:r>
              <a:rPr lang="en-US" sz="2000" b="1" smtClean="0">
                <a:solidFill>
                  <a:schemeClr val="bg1"/>
                </a:solidFill>
              </a:rPr>
              <a:t>= Natanael</a:t>
            </a:r>
            <a:endParaRPr lang="en-US" sz="2000" b="1">
              <a:solidFill>
                <a:schemeClr val="bg1"/>
              </a:solidFill>
            </a:endParaRPr>
          </a:p>
        </p:txBody>
      </p:sp>
      <p:sp>
        <p:nvSpPr>
          <p:cNvPr id="10" name="모서리가 둥근 직사각형 9"/>
          <p:cNvSpPr/>
          <p:nvPr/>
        </p:nvSpPr>
        <p:spPr>
          <a:xfrm rot="20728829">
            <a:off x="6948264" y="2853764"/>
            <a:ext cx="1872208" cy="792088"/>
          </a:xfrm>
          <a:prstGeom prst="roundRect">
            <a:avLst/>
          </a:prstGeom>
          <a:solidFill>
            <a:srgbClr val="7030A0">
              <a:alpha val="54000"/>
            </a:srgbClr>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t>Simon</a:t>
            </a:r>
          </a:p>
          <a:p>
            <a:pPr algn="ctr"/>
            <a:r>
              <a:rPr lang="en-US" sz="2000" b="1" smtClean="0"/>
              <a:t>Tadeus</a:t>
            </a:r>
          </a:p>
          <a:p>
            <a:pPr algn="ctr"/>
            <a:r>
              <a:rPr lang="en-US" sz="2000" b="1" smtClean="0"/>
              <a:t>(Yudas Alfeus)</a:t>
            </a:r>
            <a:endParaRPr lang="en-US" sz="2000" b="1"/>
          </a:p>
        </p:txBody>
      </p:sp>
      <p:sp>
        <p:nvSpPr>
          <p:cNvPr id="11" name="타원 10"/>
          <p:cNvSpPr/>
          <p:nvPr/>
        </p:nvSpPr>
        <p:spPr>
          <a:xfrm>
            <a:off x="-180528" y="3958631"/>
            <a:ext cx="1584176" cy="1080120"/>
          </a:xfrm>
          <a:prstGeom prst="ellipse">
            <a:avLst/>
          </a:prstGeom>
          <a:solidFill>
            <a:srgbClr val="00B0F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002060"/>
                </a:solidFill>
              </a:rPr>
              <a:t>Matius</a:t>
            </a:r>
          </a:p>
          <a:p>
            <a:pPr algn="ctr"/>
            <a:r>
              <a:rPr lang="en-US" sz="2000" b="1" smtClean="0">
                <a:solidFill>
                  <a:srgbClr val="FF0000"/>
                </a:solidFill>
              </a:rPr>
              <a:t>Persia/</a:t>
            </a:r>
          </a:p>
          <a:p>
            <a:pPr algn="ctr"/>
            <a:r>
              <a:rPr lang="en-US" sz="2000" b="1" smtClean="0">
                <a:solidFill>
                  <a:srgbClr val="FF0000"/>
                </a:solidFill>
              </a:rPr>
              <a:t>Etiopia</a:t>
            </a:r>
            <a:endParaRPr lang="en-US" sz="2000" b="1">
              <a:solidFill>
                <a:srgbClr val="FF0000"/>
              </a:solidFill>
            </a:endParaRPr>
          </a:p>
        </p:txBody>
      </p:sp>
      <p:sp>
        <p:nvSpPr>
          <p:cNvPr id="12" name="타원 11"/>
          <p:cNvSpPr/>
          <p:nvPr/>
        </p:nvSpPr>
        <p:spPr>
          <a:xfrm rot="17724581">
            <a:off x="5958895" y="2546824"/>
            <a:ext cx="1224136" cy="576064"/>
          </a:xfrm>
          <a:prstGeom prst="ellipse">
            <a:avLst/>
          </a:prstGeom>
          <a:solidFill>
            <a:srgbClr val="00B0F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002060"/>
                </a:solidFill>
              </a:rPr>
              <a:t>Filipus</a:t>
            </a:r>
            <a:endParaRPr lang="en-US" sz="2000" b="1">
              <a:solidFill>
                <a:srgbClr val="FF0000"/>
              </a:solidFill>
            </a:endParaRPr>
          </a:p>
        </p:txBody>
      </p:sp>
      <p:sp>
        <p:nvSpPr>
          <p:cNvPr id="13" name="타원 12"/>
          <p:cNvSpPr/>
          <p:nvPr/>
        </p:nvSpPr>
        <p:spPr>
          <a:xfrm>
            <a:off x="4391980" y="123478"/>
            <a:ext cx="1656184" cy="839708"/>
          </a:xfrm>
          <a:prstGeom prst="ellipse">
            <a:avLst/>
          </a:prstGeom>
          <a:solidFill>
            <a:srgbClr val="92D05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002060"/>
                </a:solidFill>
              </a:rPr>
              <a:t>Yohanes</a:t>
            </a:r>
          </a:p>
          <a:p>
            <a:pPr algn="ctr"/>
            <a:r>
              <a:rPr lang="en-US" sz="2000" b="1" smtClean="0">
                <a:solidFill>
                  <a:schemeClr val="bg1"/>
                </a:solidFill>
              </a:rPr>
              <a:t>Efesus</a:t>
            </a:r>
            <a:endParaRPr lang="en-US" sz="2000" b="1">
              <a:solidFill>
                <a:schemeClr val="bg1"/>
              </a:solidFill>
            </a:endParaRPr>
          </a:p>
        </p:txBody>
      </p:sp>
      <p:sp>
        <p:nvSpPr>
          <p:cNvPr id="14" name="타원 13"/>
          <p:cNvSpPr/>
          <p:nvPr/>
        </p:nvSpPr>
        <p:spPr>
          <a:xfrm>
            <a:off x="6588224" y="4498691"/>
            <a:ext cx="1584176" cy="485327"/>
          </a:xfrm>
          <a:prstGeom prst="ellipse">
            <a:avLst/>
          </a:prstGeom>
          <a:solidFill>
            <a:srgbClr val="00B0F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smtClean="0">
                <a:solidFill>
                  <a:srgbClr val="002060"/>
                </a:solidFill>
              </a:rPr>
              <a:t>Yakobus</a:t>
            </a:r>
          </a:p>
          <a:p>
            <a:pPr algn="ctr"/>
            <a:r>
              <a:rPr lang="en-US" sz="2000" b="1" smtClean="0">
                <a:solidFill>
                  <a:schemeClr val="bg1"/>
                </a:solidFill>
              </a:rPr>
              <a:t>Alfeus</a:t>
            </a:r>
            <a:endParaRPr lang="en-US" sz="2000" b="1">
              <a:solidFill>
                <a:schemeClr val="bg1"/>
              </a:solidFill>
            </a:endParaRPr>
          </a:p>
        </p:txBody>
      </p:sp>
      <p:cxnSp>
        <p:nvCxnSpPr>
          <p:cNvPr id="3" name="직선 연결선 2"/>
          <p:cNvCxnSpPr/>
          <p:nvPr/>
        </p:nvCxnSpPr>
        <p:spPr>
          <a:xfrm flipH="1">
            <a:off x="4788024" y="0"/>
            <a:ext cx="1676721" cy="5668094"/>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 name="타원 8"/>
          <p:cNvSpPr/>
          <p:nvPr/>
        </p:nvSpPr>
        <p:spPr>
          <a:xfrm>
            <a:off x="4788024" y="699542"/>
            <a:ext cx="4785919" cy="496855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타원 14"/>
          <p:cNvSpPr/>
          <p:nvPr/>
        </p:nvSpPr>
        <p:spPr>
          <a:xfrm>
            <a:off x="180021" y="-227198"/>
            <a:ext cx="5582216" cy="5895292"/>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9731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3" y="123479"/>
            <a:ext cx="8784976" cy="4896543"/>
          </a:xfrm>
        </p:spPr>
        <p:txBody>
          <a:bodyPr anchor="t"/>
          <a:lstStyle/>
          <a:p>
            <a:pPr algn="l"/>
            <a:r>
              <a:rPr lang="en-US" sz="3600" b="1">
                <a:solidFill>
                  <a:srgbClr val="FFC000"/>
                </a:solidFill>
              </a:rPr>
              <a:t>Golongan Kristian Yudaiseme / </a:t>
            </a:r>
            <a:r>
              <a:rPr lang="en-US" sz="3600" b="1">
                <a:solidFill>
                  <a:srgbClr val="00B0F0"/>
                </a:solidFill>
              </a:rPr>
              <a:t>Prasangka</a:t>
            </a:r>
            <a:br>
              <a:rPr lang="en-US" sz="3600" b="1">
                <a:solidFill>
                  <a:srgbClr val="00B0F0"/>
                </a:solidFill>
              </a:rPr>
            </a:br>
            <a:r>
              <a:rPr lang="en-US" sz="3600" b="1">
                <a:solidFill>
                  <a:srgbClr val="00B0F0"/>
                </a:solidFill>
              </a:rPr>
              <a:t>Nasionalisme Etnisme Supremasisme</a:t>
            </a:r>
            <a:r>
              <a:rPr lang="en-US" sz="2700" b="1">
                <a:solidFill>
                  <a:srgbClr val="00B0F0"/>
                </a:solidFill>
              </a:rPr>
              <a:t/>
            </a:r>
            <a:br>
              <a:rPr lang="en-US" sz="2700" b="1">
                <a:solidFill>
                  <a:srgbClr val="00B0F0"/>
                </a:solidFill>
              </a:rPr>
            </a:br>
            <a:r>
              <a:rPr lang="en-US" sz="3600" b="1">
                <a:solidFill>
                  <a:schemeClr val="bg1"/>
                </a:solidFill>
              </a:rPr>
              <a:t>Barangsiapa yang mahu menjadi orang Kristian harus mentaati Taurat dan menjadi orang Yahudi.</a:t>
            </a:r>
            <a:br>
              <a:rPr lang="en-US" sz="3600" b="1">
                <a:solidFill>
                  <a:schemeClr val="bg1"/>
                </a:solidFill>
              </a:rPr>
            </a:br>
            <a:r>
              <a:rPr lang="en-US" sz="3000" b="1">
                <a:solidFill>
                  <a:schemeClr val="bg1"/>
                </a:solidFill>
              </a:rPr>
              <a:t/>
            </a:r>
            <a:br>
              <a:rPr lang="en-US" sz="3000" b="1">
                <a:solidFill>
                  <a:schemeClr val="bg1"/>
                </a:solidFill>
              </a:rPr>
            </a:br>
            <a:r>
              <a:rPr lang="en-US" sz="3000" b="1">
                <a:solidFill>
                  <a:schemeClr val="bg1"/>
                </a:solidFill>
              </a:rPr>
              <a:t/>
            </a:r>
            <a:br>
              <a:rPr lang="en-US" sz="3000" b="1">
                <a:solidFill>
                  <a:schemeClr val="bg1"/>
                </a:solidFill>
              </a:rPr>
            </a:br>
            <a:r>
              <a:rPr lang="en-US" sz="3000" b="1">
                <a:solidFill>
                  <a:schemeClr val="bg1"/>
                </a:solidFill>
              </a:rPr>
              <a:t/>
            </a:r>
            <a:br>
              <a:rPr lang="en-US" sz="3000" b="1">
                <a:solidFill>
                  <a:schemeClr val="bg1"/>
                </a:solidFill>
              </a:rPr>
            </a:br>
            <a:r>
              <a:rPr lang="en-US" sz="3600" b="1">
                <a:solidFill>
                  <a:srgbClr val="FF0000"/>
                </a:solidFill>
              </a:rPr>
              <a:t>Suatu Injil lain yang sebenarnya bukan Injil.</a:t>
            </a:r>
            <a:endParaRPr lang="en-US" sz="4000" b="1">
              <a:solidFill>
                <a:schemeClr val="bg1"/>
              </a:solidFill>
            </a:endParaRPr>
          </a:p>
        </p:txBody>
      </p:sp>
      <p:sp>
        <p:nvSpPr>
          <p:cNvPr id="3" name="타원 2"/>
          <p:cNvSpPr/>
          <p:nvPr/>
        </p:nvSpPr>
        <p:spPr>
          <a:xfrm>
            <a:off x="179512" y="3093398"/>
            <a:ext cx="3249488" cy="119650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3000" b="1">
                <a:solidFill>
                  <a:srgbClr val="FF0000"/>
                </a:solidFill>
                <a:latin typeface="Calibri"/>
              </a:rPr>
              <a:t>Kekrsitianan</a:t>
            </a:r>
          </a:p>
        </p:txBody>
      </p:sp>
      <p:sp>
        <p:nvSpPr>
          <p:cNvPr id="4" name="등호 3"/>
          <p:cNvSpPr/>
          <p:nvPr/>
        </p:nvSpPr>
        <p:spPr>
          <a:xfrm>
            <a:off x="3429001" y="3348749"/>
            <a:ext cx="539885" cy="685800"/>
          </a:xfrm>
          <a:prstGeom prst="mathEqual">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endParaRPr lang="en-US" sz="1350">
              <a:solidFill>
                <a:prstClr val="black"/>
              </a:solidFill>
              <a:latin typeface="Calibri"/>
            </a:endParaRPr>
          </a:p>
        </p:txBody>
      </p:sp>
      <p:sp>
        <p:nvSpPr>
          <p:cNvPr id="5" name="직사각형 4"/>
          <p:cNvSpPr/>
          <p:nvPr/>
        </p:nvSpPr>
        <p:spPr>
          <a:xfrm>
            <a:off x="4095793" y="3093398"/>
            <a:ext cx="1546698" cy="1196502"/>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3600" b="1">
                <a:solidFill>
                  <a:prstClr val="white"/>
                </a:solidFill>
                <a:latin typeface="Calibri"/>
              </a:rPr>
              <a:t>Kristus</a:t>
            </a:r>
          </a:p>
        </p:txBody>
      </p:sp>
      <p:sp>
        <p:nvSpPr>
          <p:cNvPr id="6" name="덧셈 기호 5"/>
          <p:cNvSpPr/>
          <p:nvPr/>
        </p:nvSpPr>
        <p:spPr>
          <a:xfrm>
            <a:off x="5751160" y="3348749"/>
            <a:ext cx="736871" cy="685800"/>
          </a:xfrm>
          <a:prstGeom prst="mathPlus">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endParaRPr lang="en-US" sz="1350">
              <a:solidFill>
                <a:prstClr val="white"/>
              </a:solidFill>
              <a:latin typeface="Calibri"/>
            </a:endParaRPr>
          </a:p>
        </p:txBody>
      </p:sp>
      <p:sp>
        <p:nvSpPr>
          <p:cNvPr id="7" name="모서리가 둥근 직사각형 6"/>
          <p:cNvSpPr/>
          <p:nvPr/>
        </p:nvSpPr>
        <p:spPr>
          <a:xfrm>
            <a:off x="6678488" y="3093398"/>
            <a:ext cx="2394670" cy="1196502"/>
          </a:xfrm>
          <a:prstGeom prst="round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latinLnBrk="0">
              <a:defRPr/>
            </a:pPr>
            <a:r>
              <a:rPr lang="en-US" sz="3300" b="1">
                <a:solidFill>
                  <a:prstClr val="white"/>
                </a:solidFill>
                <a:latin typeface="Calibri"/>
              </a:rPr>
              <a:t>Moseiseme</a:t>
            </a:r>
          </a:p>
        </p:txBody>
      </p:sp>
    </p:spTree>
    <p:extLst>
      <p:ext uri="{BB962C8B-B14F-4D97-AF65-F5344CB8AC3E}">
        <p14:creationId xmlns:p14="http://schemas.microsoft.com/office/powerpoint/2010/main" val="8825568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205978"/>
            <a:ext cx="8784976" cy="4742035"/>
          </a:xfrm>
        </p:spPr>
        <p:txBody>
          <a:bodyPr anchor="t"/>
          <a:lstStyle/>
          <a:p>
            <a:pPr algn="l"/>
            <a:r>
              <a:rPr lang="en-US" sz="4000" b="1" smtClean="0">
                <a:solidFill>
                  <a:srgbClr val="00B050"/>
                </a:solidFill>
              </a:rPr>
              <a:t>Sinkretisme </a:t>
            </a:r>
            <a:r>
              <a:rPr lang="en-US" sz="4000" b="1">
                <a:solidFill>
                  <a:srgbClr val="00B050"/>
                </a:solidFill>
              </a:rPr>
              <a:t>agama Yahudi-Yunani</a:t>
            </a:r>
            <a:r>
              <a:rPr lang="en-US" sz="4000" b="1">
                <a:solidFill>
                  <a:schemeClr val="bg1"/>
                </a:solidFill>
              </a:rPr>
              <a:t>.</a:t>
            </a:r>
            <a:br>
              <a:rPr lang="en-US" sz="4000" b="1">
                <a:solidFill>
                  <a:schemeClr val="bg1"/>
                </a:solidFill>
              </a:rPr>
            </a:br>
            <a:r>
              <a:rPr lang="en-US" sz="4400" b="1" smtClean="0">
                <a:solidFill>
                  <a:srgbClr val="FF0000"/>
                </a:solidFill>
              </a:rPr>
              <a:t>Yahudi </a:t>
            </a:r>
            <a:r>
              <a:rPr lang="en-US" sz="4400" b="1">
                <a:solidFill>
                  <a:srgbClr val="FF0000"/>
                </a:solidFill>
              </a:rPr>
              <a:t>: Hukum Taurat</a:t>
            </a:r>
            <a:r>
              <a:rPr lang="en-US" sz="2800" b="1">
                <a:solidFill>
                  <a:srgbClr val="FF0000"/>
                </a:solidFill>
              </a:rPr>
              <a:t/>
            </a:r>
            <a:br>
              <a:rPr lang="en-US" sz="2800" b="1">
                <a:solidFill>
                  <a:srgbClr val="FF0000"/>
                </a:solidFill>
              </a:rPr>
            </a:br>
            <a:r>
              <a:rPr lang="en-US" sz="4400" b="1">
                <a:solidFill>
                  <a:srgbClr val="FFFF00"/>
                </a:solidFill>
              </a:rPr>
              <a:t>Yunani : </a:t>
            </a:r>
            <a:r>
              <a:rPr lang="en-US" sz="4400" b="1" smtClean="0">
                <a:solidFill>
                  <a:srgbClr val="FFFF00"/>
                </a:solidFill>
              </a:rPr>
              <a:t>Kebejatan </a:t>
            </a:r>
            <a:r>
              <a:rPr lang="en-US" sz="4400" b="1">
                <a:solidFill>
                  <a:srgbClr val="FFFF00"/>
                </a:solidFill>
              </a:rPr>
              <a:t>atau </a:t>
            </a:r>
            <a:r>
              <a:rPr lang="en-US" sz="4400" b="1" smtClean="0">
                <a:solidFill>
                  <a:srgbClr val="FFFF00"/>
                </a:solidFill>
              </a:rPr>
              <a:t>Kerusakan Moral (Hellenisme; Keinginan Daging, Jasmani dan Roh/Jiwa=Fikiran/idea)</a:t>
            </a:r>
            <a:br>
              <a:rPr lang="en-US" sz="4400" b="1" smtClean="0">
                <a:solidFill>
                  <a:srgbClr val="FFFF00"/>
                </a:solidFill>
              </a:rPr>
            </a:br>
            <a:r>
              <a:rPr lang="en-US" sz="2800" b="1">
                <a:solidFill>
                  <a:srgbClr val="FFFF00"/>
                </a:solidFill>
              </a:rPr>
              <a:t/>
            </a:r>
            <a:br>
              <a:rPr lang="en-US" sz="2800" b="1">
                <a:solidFill>
                  <a:srgbClr val="FFFF00"/>
                </a:solidFill>
              </a:rPr>
            </a:br>
            <a:endParaRPr lang="en-US"/>
          </a:p>
        </p:txBody>
      </p:sp>
    </p:spTree>
    <p:extLst>
      <p:ext uri="{BB962C8B-B14F-4D97-AF65-F5344CB8AC3E}">
        <p14:creationId xmlns:p14="http://schemas.microsoft.com/office/powerpoint/2010/main" val="262235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rgbClr val="FFFF00"/>
                </a:solidFill>
              </a:rPr>
              <a:t>RINGKASAN Surat-surat Bukan Paulus</a:t>
            </a:r>
            <a:br>
              <a:rPr lang="en-US" sz="4000" b="1" smtClean="0">
                <a:solidFill>
                  <a:srgbClr val="FFFF00"/>
                </a:solidFill>
              </a:rPr>
            </a:br>
            <a:r>
              <a:rPr lang="en-US" sz="4000" b="1" smtClean="0">
                <a:solidFill>
                  <a:srgbClr val="00B0F0"/>
                </a:solidFill>
              </a:rPr>
              <a:t>Surat </a:t>
            </a:r>
            <a:r>
              <a:rPr lang="en-US" sz="4000" b="1" dirty="0" smtClean="0">
                <a:solidFill>
                  <a:srgbClr val="00B0F0"/>
                </a:solidFill>
              </a:rPr>
              <a:t>Ibrani </a:t>
            </a:r>
            <a:r>
              <a:rPr lang="en-US" sz="4000" b="1" smtClean="0">
                <a:solidFill>
                  <a:srgbClr val="00B0F0"/>
                </a:solidFill>
              </a:rPr>
              <a:t>– Orang Yahudi</a:t>
            </a:r>
            <a:br>
              <a:rPr lang="en-US" sz="4000" b="1" smtClean="0">
                <a:solidFill>
                  <a:srgbClr val="00B0F0"/>
                </a:solidFill>
              </a:rPr>
            </a:br>
            <a:r>
              <a:rPr lang="en-US" sz="4000" b="1" smtClean="0">
                <a:solidFill>
                  <a:schemeClr val="bg1"/>
                </a:solidFill>
              </a:rPr>
              <a:t>Nama surat terhadap Surat Ibrani adalah Penerima surat itu iaitu </a:t>
            </a:r>
            <a:r>
              <a:rPr lang="en-US" sz="4000" b="1" smtClean="0">
                <a:solidFill>
                  <a:srgbClr val="FF0000"/>
                </a:solidFill>
              </a:rPr>
              <a:t>Orang Yahudi</a:t>
            </a:r>
            <a:r>
              <a:rPr lang="en-US" sz="4000" b="1" smtClean="0">
                <a:solidFill>
                  <a:schemeClr val="bg1"/>
                </a:solidFill>
              </a:rPr>
              <a:t>.</a:t>
            </a:r>
            <a:r>
              <a:rPr lang="en-US" sz="4000" b="1">
                <a:solidFill>
                  <a:schemeClr val="bg1"/>
                </a:solidFill>
              </a:rPr>
              <a:t/>
            </a:r>
            <a:br>
              <a:rPr lang="en-US" sz="4000" b="1">
                <a:solidFill>
                  <a:schemeClr val="bg1"/>
                </a:solidFill>
              </a:rPr>
            </a:br>
            <a:r>
              <a:rPr lang="en-US" sz="4000" b="1">
                <a:solidFill>
                  <a:schemeClr val="bg1"/>
                </a:solidFill>
              </a:rPr>
              <a:t>Dalam Abad Pertama terdapat 3 bahagian Orang Yahudi, iaitu </a:t>
            </a:r>
            <a:r>
              <a:rPr lang="en-US" sz="4000" b="1" smtClean="0">
                <a:solidFill>
                  <a:schemeClr val="bg1"/>
                </a:solidFill>
              </a:rPr>
              <a:t>Komuniti </a:t>
            </a:r>
            <a:r>
              <a:rPr lang="en-US" sz="4000" b="1">
                <a:solidFill>
                  <a:schemeClr val="bg1"/>
                </a:solidFill>
              </a:rPr>
              <a:t>Yahudi </a:t>
            </a:r>
            <a:r>
              <a:rPr lang="en-US" sz="4000" b="1" smtClean="0">
                <a:solidFill>
                  <a:schemeClr val="bg1"/>
                </a:solidFill>
              </a:rPr>
              <a:t>Ortodoks, Komuniti Yahudi Diaspora dan Komuniti Kristian Yahudi.</a:t>
            </a:r>
            <a:endParaRPr lang="en-US" altLang="ko-KR" sz="4000" b="1" dirty="0">
              <a:solidFill>
                <a:schemeClr val="bg1"/>
              </a:solidFill>
            </a:endParaRPr>
          </a:p>
        </p:txBody>
      </p:sp>
    </p:spTree>
    <p:extLst>
      <p:ext uri="{BB962C8B-B14F-4D97-AF65-F5344CB8AC3E}">
        <p14:creationId xmlns:p14="http://schemas.microsoft.com/office/powerpoint/2010/main" val="12595908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a:solidFill>
                  <a:schemeClr val="bg1"/>
                </a:solidFill>
              </a:rPr>
              <a:t>Abad Pertama adalah masa yang Roma menguasai seluruh dunia.</a:t>
            </a:r>
            <a:br>
              <a:rPr lang="en-US" sz="3600" b="1">
                <a:solidFill>
                  <a:schemeClr val="bg1"/>
                </a:solidFill>
              </a:rPr>
            </a:br>
            <a:r>
              <a:rPr lang="en-US" sz="3600" b="1">
                <a:solidFill>
                  <a:schemeClr val="bg1"/>
                </a:solidFill>
              </a:rPr>
              <a:t>Menurut KPR 18:1-2, Maharaja </a:t>
            </a:r>
            <a:r>
              <a:rPr lang="en-US" sz="3600" b="1" smtClean="0">
                <a:solidFill>
                  <a:schemeClr val="bg1"/>
                </a:solidFill>
              </a:rPr>
              <a:t>Klaudius (49 T.M.) mulai menganiayai orang Kristian di Italia, sebab kekacauan muncul di Roma antara orang Kristian dan Orang Yahudi dan Orang Roma.</a:t>
            </a:r>
            <a:br>
              <a:rPr lang="en-US" sz="3600" b="1" smtClean="0">
                <a:solidFill>
                  <a:schemeClr val="bg1"/>
                </a:solidFill>
              </a:rPr>
            </a:br>
            <a:r>
              <a:rPr lang="en-US" sz="3600" b="1" smtClean="0">
                <a:solidFill>
                  <a:schemeClr val="bg1"/>
                </a:solidFill>
              </a:rPr>
              <a:t>Maka Maharaja tidak menyukai orang Kristian.</a:t>
            </a:r>
            <a:endParaRPr lang="en-US" altLang="ko-KR" sz="3600" b="1" dirty="0">
              <a:solidFill>
                <a:schemeClr val="bg1"/>
              </a:solidFill>
            </a:endParaRPr>
          </a:p>
        </p:txBody>
      </p:sp>
    </p:spTree>
    <p:extLst>
      <p:ext uri="{BB962C8B-B14F-4D97-AF65-F5344CB8AC3E}">
        <p14:creationId xmlns:p14="http://schemas.microsoft.com/office/powerpoint/2010/main" val="4792074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a:solidFill>
                  <a:schemeClr val="bg1"/>
                </a:solidFill>
              </a:rPr>
              <a:t>18:1 Kemudian Paulus meninggalkan Atena, lalu pergi ke </a:t>
            </a:r>
            <a:r>
              <a:rPr lang="en-US" sz="3600" b="1" smtClean="0">
                <a:solidFill>
                  <a:schemeClr val="bg1"/>
                </a:solidFill>
              </a:rPr>
              <a:t>Korintus </a:t>
            </a:r>
            <a:r>
              <a:rPr lang="en-US" sz="3600" b="1" smtClean="0">
                <a:solidFill>
                  <a:srgbClr val="FFFF00"/>
                </a:solidFill>
              </a:rPr>
              <a:t>(Perjalanan Misi Ke-3).</a:t>
            </a:r>
            <a:r>
              <a:rPr lang="en-US" sz="3600" b="1">
                <a:solidFill>
                  <a:schemeClr val="bg1"/>
                </a:solidFill>
              </a:rPr>
              <a:t/>
            </a:r>
            <a:br>
              <a:rPr lang="en-US" sz="3600" b="1">
                <a:solidFill>
                  <a:schemeClr val="bg1"/>
                </a:solidFill>
              </a:rPr>
            </a:br>
            <a:r>
              <a:rPr lang="en-US" sz="3600" b="1" smtClean="0">
                <a:solidFill>
                  <a:schemeClr val="bg1"/>
                </a:solidFill>
              </a:rPr>
              <a:t>18:2 </a:t>
            </a:r>
            <a:r>
              <a:rPr lang="en-US" sz="3600" b="1">
                <a:solidFill>
                  <a:schemeClr val="bg1"/>
                </a:solidFill>
              </a:rPr>
              <a:t>Di Korintus ia berjumpa dengan seorang Yahudi bernama </a:t>
            </a:r>
            <a:r>
              <a:rPr lang="en-US" sz="3600" b="1">
                <a:solidFill>
                  <a:srgbClr val="FFFF00"/>
                </a:solidFill>
              </a:rPr>
              <a:t>Akwila</a:t>
            </a:r>
            <a:r>
              <a:rPr lang="en-US" sz="3600" b="1">
                <a:solidFill>
                  <a:schemeClr val="bg1"/>
                </a:solidFill>
              </a:rPr>
              <a:t>, yang berasal dari Pontus. Ia baru datang dari Italia dengan </a:t>
            </a:r>
            <a:r>
              <a:rPr lang="en-US" sz="3600" b="1">
                <a:solidFill>
                  <a:srgbClr val="FFFF00"/>
                </a:solidFill>
              </a:rPr>
              <a:t>Priskila</a:t>
            </a:r>
            <a:r>
              <a:rPr lang="en-US" sz="3600" b="1">
                <a:solidFill>
                  <a:schemeClr val="bg1"/>
                </a:solidFill>
              </a:rPr>
              <a:t>, isterinya, karena </a:t>
            </a:r>
            <a:r>
              <a:rPr lang="en-US" sz="3600" b="1">
                <a:solidFill>
                  <a:srgbClr val="FFFF00"/>
                </a:solidFill>
              </a:rPr>
              <a:t>kaisar Klaudius </a:t>
            </a:r>
            <a:r>
              <a:rPr lang="en-US" sz="3600" b="1">
                <a:solidFill>
                  <a:schemeClr val="bg1"/>
                </a:solidFill>
              </a:rPr>
              <a:t>telah memerintahkan, supaya semua orang Yahudi meninggalkan Roma. Paulus singgah ke rumah mereka.</a:t>
            </a:r>
            <a:endParaRPr lang="en-US" altLang="ko-KR" sz="3600" b="1" dirty="0">
              <a:solidFill>
                <a:schemeClr val="bg1"/>
              </a:solidFill>
            </a:endParaRPr>
          </a:p>
        </p:txBody>
      </p:sp>
    </p:spTree>
    <p:extLst>
      <p:ext uri="{BB962C8B-B14F-4D97-AF65-F5344CB8AC3E}">
        <p14:creationId xmlns:p14="http://schemas.microsoft.com/office/powerpoint/2010/main" val="3740855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smtClean="0">
                <a:solidFill>
                  <a:schemeClr val="bg1"/>
                </a:solidFill>
              </a:rPr>
              <a:t>Seorang </a:t>
            </a:r>
            <a:r>
              <a:rPr lang="en-US" sz="3600" b="1">
                <a:solidFill>
                  <a:schemeClr val="bg1"/>
                </a:solidFill>
              </a:rPr>
              <a:t>Yahudi bernama </a:t>
            </a:r>
            <a:r>
              <a:rPr lang="en-US" sz="3600" b="1">
                <a:solidFill>
                  <a:srgbClr val="FFFF00"/>
                </a:solidFill>
              </a:rPr>
              <a:t>Akwila</a:t>
            </a:r>
            <a:r>
              <a:rPr lang="en-US" sz="3600" b="1">
                <a:solidFill>
                  <a:schemeClr val="bg1"/>
                </a:solidFill>
              </a:rPr>
              <a:t>, yang berasal dari Pontus. </a:t>
            </a:r>
            <a:r>
              <a:rPr lang="en-US" sz="3600" b="1" smtClean="0">
                <a:solidFill>
                  <a:schemeClr val="bg1"/>
                </a:solidFill>
              </a:rPr>
              <a:t>Orang Yahudi Diaspora</a:t>
            </a:r>
            <a:br>
              <a:rPr lang="en-US" sz="3600" b="1" smtClean="0">
                <a:solidFill>
                  <a:schemeClr val="bg1"/>
                </a:solidFill>
              </a:rPr>
            </a:br>
            <a:r>
              <a:rPr lang="en-US" sz="3600" b="1" smtClean="0">
                <a:solidFill>
                  <a:srgbClr val="FFFF00"/>
                </a:solidFill>
              </a:rPr>
              <a:t>Priskila</a:t>
            </a:r>
            <a:r>
              <a:rPr lang="en-US" sz="3600" b="1">
                <a:solidFill>
                  <a:schemeClr val="bg1"/>
                </a:solidFill>
              </a:rPr>
              <a:t>, </a:t>
            </a:r>
            <a:r>
              <a:rPr lang="en-US" sz="3600" b="1" smtClean="0">
                <a:solidFill>
                  <a:schemeClr val="bg1"/>
                </a:solidFill>
              </a:rPr>
              <a:t>isterinya </a:t>
            </a:r>
            <a:r>
              <a:rPr lang="en-US" sz="3600" b="1" smtClean="0">
                <a:solidFill>
                  <a:srgbClr val="FFC000"/>
                </a:solidFill>
              </a:rPr>
              <a:t>seorang bangwasa Romawi</a:t>
            </a:r>
            <a:r>
              <a:rPr lang="en-US" sz="3600" b="1" smtClean="0">
                <a:solidFill>
                  <a:schemeClr val="bg1"/>
                </a:solidFill>
              </a:rPr>
              <a:t/>
            </a:r>
            <a:br>
              <a:rPr lang="en-US" sz="3600" b="1" smtClean="0">
                <a:solidFill>
                  <a:schemeClr val="bg1"/>
                </a:solidFill>
              </a:rPr>
            </a:br>
            <a:r>
              <a:rPr lang="en-US" sz="3600" b="1" smtClean="0">
                <a:solidFill>
                  <a:srgbClr val="FF0000"/>
                </a:solidFill>
              </a:rPr>
              <a:t>Orang Kristian Yahudi Diaspora</a:t>
            </a:r>
            <a:br>
              <a:rPr lang="en-US" sz="3600" b="1" smtClean="0">
                <a:solidFill>
                  <a:srgbClr val="FF0000"/>
                </a:solidFill>
              </a:rPr>
            </a:br>
            <a:r>
              <a:rPr lang="en-US" sz="3600" b="1" smtClean="0">
                <a:solidFill>
                  <a:srgbClr val="FFFF00"/>
                </a:solidFill>
              </a:rPr>
              <a:t>Kaisar </a:t>
            </a:r>
            <a:r>
              <a:rPr lang="en-US" sz="3600" b="1">
                <a:solidFill>
                  <a:srgbClr val="FFFF00"/>
                </a:solidFill>
              </a:rPr>
              <a:t>Klaudius </a:t>
            </a:r>
            <a:r>
              <a:rPr lang="en-US" sz="3600" b="1">
                <a:solidFill>
                  <a:schemeClr val="bg1"/>
                </a:solidFill>
              </a:rPr>
              <a:t>telah memerintahkan, supaya semua orang Yahudi meninggalkan Roma. </a:t>
            </a:r>
            <a:r>
              <a:rPr lang="en-US" sz="3600" b="1" smtClean="0">
                <a:solidFill>
                  <a:schemeClr val="bg1"/>
                </a:solidFill>
              </a:rPr>
              <a:t>Supaya beginda mengelakkan merusak </a:t>
            </a:r>
            <a:r>
              <a:rPr lang="en-US" sz="3600" b="1">
                <a:solidFill>
                  <a:schemeClr val="bg1"/>
                </a:solidFill>
              </a:rPr>
              <a:t>atau mengganggu </a:t>
            </a:r>
            <a:r>
              <a:rPr lang="en-US" sz="3600" b="1">
                <a:solidFill>
                  <a:srgbClr val="FFC000"/>
                </a:solidFill>
              </a:rPr>
              <a:t>susunan struktur organisasi </a:t>
            </a:r>
            <a:r>
              <a:rPr lang="en-US" sz="3600" b="1" smtClean="0">
                <a:solidFill>
                  <a:srgbClr val="FFC000"/>
                </a:solidFill>
              </a:rPr>
              <a:t>masyarakat</a:t>
            </a:r>
            <a:r>
              <a:rPr lang="en-US" sz="3600" b="1" smtClean="0">
                <a:solidFill>
                  <a:schemeClr val="bg1"/>
                </a:solidFill>
              </a:rPr>
              <a:t>.</a:t>
            </a:r>
            <a:br>
              <a:rPr lang="en-US" sz="3600" b="1" smtClean="0">
                <a:solidFill>
                  <a:schemeClr val="bg1"/>
                </a:solidFill>
              </a:rPr>
            </a:br>
            <a:endParaRPr lang="en-US" sz="3600" b="1">
              <a:solidFill>
                <a:schemeClr val="bg1"/>
              </a:solidFill>
            </a:endParaRPr>
          </a:p>
        </p:txBody>
      </p:sp>
    </p:spTree>
    <p:extLst>
      <p:ext uri="{BB962C8B-B14F-4D97-AF65-F5344CB8AC3E}">
        <p14:creationId xmlns:p14="http://schemas.microsoft.com/office/powerpoint/2010/main" val="9186108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a:solidFill>
                  <a:schemeClr val="bg1"/>
                </a:solidFill>
              </a:rPr>
              <a:t>Orang Kristian Yahudi Diaspora menderita scara ekonomi dan secara </a:t>
            </a:r>
            <a:r>
              <a:rPr lang="en-US" sz="3600" b="1" smtClean="0">
                <a:solidFill>
                  <a:schemeClr val="bg1"/>
                </a:solidFill>
              </a:rPr>
              <a:t>fizikal terus-menerus.</a:t>
            </a:r>
            <a:r>
              <a:rPr lang="en-US" sz="3600" b="1">
                <a:solidFill>
                  <a:schemeClr val="bg1"/>
                </a:solidFill>
              </a:rPr>
              <a:t/>
            </a:r>
            <a:br>
              <a:rPr lang="en-US" sz="3600" b="1">
                <a:solidFill>
                  <a:schemeClr val="bg1"/>
                </a:solidFill>
              </a:rPr>
            </a:br>
            <a:r>
              <a:rPr lang="en-US" sz="3600" b="1">
                <a:solidFill>
                  <a:schemeClr val="bg1"/>
                </a:solidFill>
              </a:rPr>
              <a:t>Dan juga Orang Yahudi Diaspora dan Orang Yahudi Ortodoks </a:t>
            </a:r>
            <a:r>
              <a:rPr lang="en-US" sz="3600" b="1" smtClean="0">
                <a:solidFill>
                  <a:schemeClr val="bg1"/>
                </a:solidFill>
              </a:rPr>
              <a:t>menganiayai dan mengajak </a:t>
            </a:r>
            <a:r>
              <a:rPr lang="en-US" sz="3600" b="1">
                <a:solidFill>
                  <a:schemeClr val="bg1"/>
                </a:solidFill>
              </a:rPr>
              <a:t>Orang Kristian Yahudi </a:t>
            </a:r>
            <a:r>
              <a:rPr lang="en-US" sz="3600" b="1" smtClean="0">
                <a:solidFill>
                  <a:schemeClr val="bg1"/>
                </a:solidFill>
              </a:rPr>
              <a:t>Diaspora kembali.</a:t>
            </a:r>
            <a:r>
              <a:rPr lang="en-US" sz="3600" b="1">
                <a:solidFill>
                  <a:schemeClr val="bg1"/>
                </a:solidFill>
              </a:rPr>
              <a:t/>
            </a:r>
            <a:br>
              <a:rPr lang="en-US" sz="3600" b="1">
                <a:solidFill>
                  <a:schemeClr val="bg1"/>
                </a:solidFill>
              </a:rPr>
            </a:br>
            <a:r>
              <a:rPr lang="en-US" sz="3600" b="1">
                <a:solidFill>
                  <a:schemeClr val="bg1"/>
                </a:solidFill>
              </a:rPr>
              <a:t>Maka orang Kristian Yahudi Kristian ragu-ragu secara </a:t>
            </a:r>
            <a:r>
              <a:rPr lang="en-US" sz="3600" b="1" smtClean="0">
                <a:solidFill>
                  <a:schemeClr val="bg1"/>
                </a:solidFill>
              </a:rPr>
              <a:t>iman kepada Yesus Kristus.</a:t>
            </a:r>
            <a:endParaRPr lang="en-US" sz="3600" b="1">
              <a:solidFill>
                <a:schemeClr val="bg1"/>
              </a:solidFill>
            </a:endParaRPr>
          </a:p>
        </p:txBody>
      </p:sp>
    </p:spTree>
    <p:extLst>
      <p:ext uri="{BB962C8B-B14F-4D97-AF65-F5344CB8AC3E}">
        <p14:creationId xmlns:p14="http://schemas.microsoft.com/office/powerpoint/2010/main" val="6606886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smtClean="0">
                <a:solidFill>
                  <a:schemeClr val="bg1"/>
                </a:solidFill>
              </a:rPr>
              <a:t>Ibrani 2:1 </a:t>
            </a:r>
            <a:r>
              <a:rPr lang="en-US" sz="3600" b="1">
                <a:solidFill>
                  <a:schemeClr val="bg1"/>
                </a:solidFill>
              </a:rPr>
              <a:t>Karena itu harus lebih teliti kita memperhatikan apa yang telah kita dengar, </a:t>
            </a:r>
            <a:r>
              <a:rPr lang="en-US" sz="3600" b="1">
                <a:solidFill>
                  <a:srgbClr val="FF0000"/>
                </a:solidFill>
              </a:rPr>
              <a:t>supaya kita jangan hanyut dibawa arus</a:t>
            </a:r>
            <a:r>
              <a:rPr lang="en-US" sz="3600" b="1">
                <a:solidFill>
                  <a:schemeClr val="bg1"/>
                </a:solidFill>
              </a:rPr>
              <a:t>.</a:t>
            </a:r>
          </a:p>
        </p:txBody>
      </p:sp>
    </p:spTree>
    <p:extLst>
      <p:ext uri="{BB962C8B-B14F-4D97-AF65-F5344CB8AC3E}">
        <p14:creationId xmlns:p14="http://schemas.microsoft.com/office/powerpoint/2010/main" val="16484271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400" b="1">
                <a:solidFill>
                  <a:srgbClr val="002060"/>
                </a:solidFill>
              </a:rPr>
              <a:t>Ibrai 1:5-6</a:t>
            </a:r>
            <a:br>
              <a:rPr lang="en-US" sz="4400" b="1">
                <a:solidFill>
                  <a:srgbClr val="002060"/>
                </a:solidFill>
              </a:rPr>
            </a:br>
            <a:r>
              <a:rPr lang="en-US" sz="3200" b="1">
                <a:solidFill>
                  <a:srgbClr val="002060"/>
                </a:solidFill>
              </a:rPr>
              <a:t>1:5 Karena kepada siapakah di antara malaikat-malaikat itu pernah Ia katakan: "Anak-Ku Engkau! Engkau telah Kuperanakkan pada hari ini?" dan "Aku akan menjadi Bapa-Nya, dan Ia akan menjadi Anak-Ku</a:t>
            </a:r>
            <a:r>
              <a:rPr lang="en-US" sz="3200" b="1" smtClean="0">
                <a:solidFill>
                  <a:srgbClr val="002060"/>
                </a:solidFill>
              </a:rPr>
              <a:t>?"</a:t>
            </a:r>
            <a:r>
              <a:rPr lang="en-US" sz="3200" b="1">
                <a:solidFill>
                  <a:srgbClr val="002060"/>
                </a:solidFill>
              </a:rPr>
              <a:t/>
            </a:r>
            <a:br>
              <a:rPr lang="en-US" sz="3200" b="1">
                <a:solidFill>
                  <a:srgbClr val="002060"/>
                </a:solidFill>
              </a:rPr>
            </a:br>
            <a:r>
              <a:rPr lang="en-US" sz="3200" b="1">
                <a:solidFill>
                  <a:srgbClr val="002060"/>
                </a:solidFill>
              </a:rPr>
              <a:t>1:6 Dan ketika Ia membawa pula Anak-Nya yang sulung ke dunia, Ia berkata: "Semua malaikat Allah harus menyembah Dia."</a:t>
            </a:r>
          </a:p>
        </p:txBody>
      </p:sp>
    </p:spTree>
    <p:extLst>
      <p:ext uri="{BB962C8B-B14F-4D97-AF65-F5344CB8AC3E}">
        <p14:creationId xmlns:p14="http://schemas.microsoft.com/office/powerpoint/2010/main" val="36924250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400" b="1">
                <a:solidFill>
                  <a:srgbClr val="002060"/>
                </a:solidFill>
              </a:rPr>
              <a:t>Ibrai </a:t>
            </a:r>
            <a:r>
              <a:rPr lang="en-US" sz="4400" b="1" smtClean="0">
                <a:solidFill>
                  <a:srgbClr val="002060"/>
                </a:solidFill>
              </a:rPr>
              <a:t>1:9</a:t>
            </a:r>
            <a:r>
              <a:rPr lang="en-US" sz="4400" b="1">
                <a:solidFill>
                  <a:srgbClr val="002060"/>
                </a:solidFill>
              </a:rPr>
              <a:t/>
            </a:r>
            <a:br>
              <a:rPr lang="en-US" sz="4400" b="1">
                <a:solidFill>
                  <a:srgbClr val="002060"/>
                </a:solidFill>
              </a:rPr>
            </a:br>
            <a:r>
              <a:rPr lang="en-US" sz="3200" b="1">
                <a:solidFill>
                  <a:srgbClr val="002060"/>
                </a:solidFill>
              </a:rPr>
              <a:t>1:9 Engkau mencintai keadilan dan membenci kefasikan; sebab itu Allah, Allah-Mu telah mengurapi Engkau dengan minyak sebagai tanda kesukaan, melebihi teman-teman sekutu-Mu</a:t>
            </a:r>
            <a:r>
              <a:rPr lang="en-US" sz="3200" b="1" smtClean="0">
                <a:solidFill>
                  <a:srgbClr val="002060"/>
                </a:solidFill>
              </a:rPr>
              <a:t>.“</a:t>
            </a:r>
            <a:br>
              <a:rPr lang="en-US" sz="3200" b="1" smtClean="0">
                <a:solidFill>
                  <a:srgbClr val="002060"/>
                </a:solidFill>
              </a:rPr>
            </a:br>
            <a:r>
              <a:rPr lang="en-US" sz="4400" b="1">
                <a:solidFill>
                  <a:srgbClr val="002060"/>
                </a:solidFill>
              </a:rPr>
              <a:t/>
            </a:r>
            <a:br>
              <a:rPr lang="en-US" sz="4400" b="1">
                <a:solidFill>
                  <a:srgbClr val="002060"/>
                </a:solidFill>
              </a:rPr>
            </a:br>
            <a:endParaRPr lang="en-US" sz="3200" b="1">
              <a:solidFill>
                <a:srgbClr val="002060"/>
              </a:solidFill>
            </a:endParaRPr>
          </a:p>
        </p:txBody>
      </p:sp>
    </p:spTree>
    <p:extLst>
      <p:ext uri="{BB962C8B-B14F-4D97-AF65-F5344CB8AC3E}">
        <p14:creationId xmlns:p14="http://schemas.microsoft.com/office/powerpoint/2010/main" val="17151446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400" b="1" smtClean="0">
                <a:solidFill>
                  <a:srgbClr val="002060"/>
                </a:solidFill>
              </a:rPr>
              <a:t>Menurut Pandangan Orang Yahudi, siapakah Yesus Kristus itu?</a:t>
            </a:r>
            <a:br>
              <a:rPr lang="en-US" sz="4400" b="1" smtClean="0">
                <a:solidFill>
                  <a:srgbClr val="002060"/>
                </a:solidFill>
              </a:rPr>
            </a:br>
            <a:r>
              <a:rPr lang="en-US" sz="4400" b="1">
                <a:solidFill>
                  <a:srgbClr val="002060"/>
                </a:solidFill>
              </a:rPr>
              <a:t/>
            </a:r>
            <a:br>
              <a:rPr lang="en-US" sz="4400" b="1">
                <a:solidFill>
                  <a:srgbClr val="002060"/>
                </a:solidFill>
              </a:rPr>
            </a:br>
            <a:r>
              <a:rPr lang="en-US" sz="4400" b="1" smtClean="0">
                <a:solidFill>
                  <a:srgbClr val="002060"/>
                </a:solidFill>
              </a:rPr>
              <a:t>Matius 17:1-6</a:t>
            </a:r>
            <a:endParaRPr lang="en-US" sz="3200" b="1">
              <a:solidFill>
                <a:srgbClr val="002060"/>
              </a:solidFill>
            </a:endParaRPr>
          </a:p>
        </p:txBody>
      </p:sp>
    </p:spTree>
    <p:extLst>
      <p:ext uri="{BB962C8B-B14F-4D97-AF65-F5344CB8AC3E}">
        <p14:creationId xmlns:p14="http://schemas.microsoft.com/office/powerpoint/2010/main" val="17760632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a:solidFill>
                  <a:srgbClr val="002060"/>
                </a:solidFill>
              </a:rPr>
              <a:t>17:1 Enam hari kemudian Yesus membawa Petrus, Yakobus dan Yohanes saudaranya, dan bersama-sama dengan mereka Ia naik ke sebuah gunung yang tinggi. Di situ mereka sendiri saja</a:t>
            </a:r>
            <a:r>
              <a:rPr lang="en-US" sz="3600" b="1" smtClean="0">
                <a:solidFill>
                  <a:srgbClr val="002060"/>
                </a:solidFill>
              </a:rPr>
              <a:t>.</a:t>
            </a:r>
            <a:r>
              <a:rPr lang="en-US" sz="3600" b="1">
                <a:solidFill>
                  <a:srgbClr val="002060"/>
                </a:solidFill>
              </a:rPr>
              <a:t/>
            </a:r>
            <a:br>
              <a:rPr lang="en-US" sz="3600" b="1">
                <a:solidFill>
                  <a:srgbClr val="002060"/>
                </a:solidFill>
              </a:rPr>
            </a:br>
            <a:r>
              <a:rPr lang="en-US" sz="3600" b="1">
                <a:solidFill>
                  <a:srgbClr val="002060"/>
                </a:solidFill>
              </a:rPr>
              <a:t>17:2 Lalu Yesus berubah rupa di depan mata mereka; wajah-Nya bercahaya seperti matahari dan pakaian-Nya menjadi putih bersinar seperti terang.</a:t>
            </a:r>
            <a:br>
              <a:rPr lang="en-US" sz="3600" b="1">
                <a:solidFill>
                  <a:srgbClr val="002060"/>
                </a:solidFill>
              </a:rPr>
            </a:br>
            <a:r>
              <a:rPr lang="en-US" sz="3600" b="1">
                <a:solidFill>
                  <a:srgbClr val="002060"/>
                </a:solidFill>
              </a:rPr>
              <a:t/>
            </a:r>
            <a:br>
              <a:rPr lang="en-US" sz="3600" b="1">
                <a:solidFill>
                  <a:srgbClr val="002060"/>
                </a:solidFill>
              </a:rPr>
            </a:br>
            <a:r>
              <a:rPr lang="en-US" sz="3600" b="1">
                <a:solidFill>
                  <a:srgbClr val="002060"/>
                </a:solidFill>
              </a:rPr>
              <a:t>17:3 Maka nampak kepada mereka Musa dan Elia sedang berbicara dengan Dia.</a:t>
            </a:r>
            <a:br>
              <a:rPr lang="en-US" sz="3600" b="1">
                <a:solidFill>
                  <a:srgbClr val="002060"/>
                </a:solidFill>
              </a:rPr>
            </a:br>
            <a:r>
              <a:rPr lang="en-US" sz="3600" b="1">
                <a:solidFill>
                  <a:srgbClr val="002060"/>
                </a:solidFill>
              </a:rPr>
              <a:t/>
            </a:r>
            <a:br>
              <a:rPr lang="en-US" sz="3600" b="1">
                <a:solidFill>
                  <a:srgbClr val="002060"/>
                </a:solidFill>
              </a:rPr>
            </a:br>
            <a:r>
              <a:rPr lang="en-US" sz="3600" b="1">
                <a:solidFill>
                  <a:srgbClr val="002060"/>
                </a:solidFill>
              </a:rPr>
              <a:t>17:4 Kata Petrus kepada Yesus: "Tuhan, betapa bahagianya kami berada di tempat ini. Jika Engkau mau, biarlah kudirikan di sini tiga kemah, satu untuk Engkau, satu untuk Musa dan satu untuk Elia."</a:t>
            </a:r>
            <a:br>
              <a:rPr lang="en-US" sz="3600" b="1">
                <a:solidFill>
                  <a:srgbClr val="002060"/>
                </a:solidFill>
              </a:rPr>
            </a:br>
            <a:r>
              <a:rPr lang="en-US" sz="3600" b="1">
                <a:solidFill>
                  <a:srgbClr val="002060"/>
                </a:solidFill>
              </a:rPr>
              <a:t/>
            </a:r>
            <a:br>
              <a:rPr lang="en-US" sz="3600" b="1">
                <a:solidFill>
                  <a:srgbClr val="002060"/>
                </a:solidFill>
              </a:rPr>
            </a:br>
            <a:r>
              <a:rPr lang="en-US" sz="3600" b="1">
                <a:solidFill>
                  <a:srgbClr val="002060"/>
                </a:solidFill>
              </a:rPr>
              <a:t>17:5 Dan tiba-tiba sedang ia berkata-kata turunlah awan yang terang menaungi mereka dan dari dalam awan itu terdengar suara yang berkata: "Inilah Anak yang Kukasihi, kepada-Nyalah Aku berkenan, dengarkanlah Dia."</a:t>
            </a:r>
            <a:endParaRPr lang="en-US" sz="2400" b="1">
              <a:solidFill>
                <a:srgbClr val="002060"/>
              </a:solidFill>
            </a:endParaRPr>
          </a:p>
        </p:txBody>
      </p:sp>
    </p:spTree>
    <p:extLst>
      <p:ext uri="{BB962C8B-B14F-4D97-AF65-F5344CB8AC3E}">
        <p14:creationId xmlns:p14="http://schemas.microsoft.com/office/powerpoint/2010/main" val="38078545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smtClean="0">
                <a:solidFill>
                  <a:srgbClr val="002060"/>
                </a:solidFill>
              </a:rPr>
              <a:t>17:3 </a:t>
            </a:r>
            <a:r>
              <a:rPr lang="en-US" sz="3600" b="1">
                <a:solidFill>
                  <a:srgbClr val="002060"/>
                </a:solidFill>
              </a:rPr>
              <a:t>Maka nampak kepada mereka Musa dan Elia sedang berbicara dengan Dia.</a:t>
            </a:r>
            <a:br>
              <a:rPr lang="en-US" sz="3600" b="1">
                <a:solidFill>
                  <a:srgbClr val="002060"/>
                </a:solidFill>
              </a:rPr>
            </a:br>
            <a:r>
              <a:rPr lang="en-US" sz="3600" b="1" smtClean="0">
                <a:solidFill>
                  <a:srgbClr val="002060"/>
                </a:solidFill>
              </a:rPr>
              <a:t>17:4 </a:t>
            </a:r>
            <a:r>
              <a:rPr lang="en-US" sz="3600" b="1">
                <a:solidFill>
                  <a:srgbClr val="FFFF00"/>
                </a:solidFill>
              </a:rPr>
              <a:t>Kata Petrus kepada Yesus</a:t>
            </a:r>
            <a:r>
              <a:rPr lang="en-US" sz="3600" b="1">
                <a:solidFill>
                  <a:srgbClr val="002060"/>
                </a:solidFill>
              </a:rPr>
              <a:t>: "Tuhan, betapa bahagianya kami berada di tempat ini. Jika Engkau mau, biarlah kudirikan di sini tiga kemah, satu untuk Engkau, satu untuk Musa dan satu untuk Elia</a:t>
            </a:r>
            <a:r>
              <a:rPr lang="en-US" sz="3600" b="1" smtClean="0">
                <a:solidFill>
                  <a:srgbClr val="002060"/>
                </a:solidFill>
              </a:rPr>
              <a:t>."</a:t>
            </a:r>
            <a:endParaRPr lang="en-US" sz="2400" b="1">
              <a:solidFill>
                <a:srgbClr val="002060"/>
              </a:solidFill>
            </a:endParaRPr>
          </a:p>
        </p:txBody>
      </p:sp>
    </p:spTree>
    <p:extLst>
      <p:ext uri="{BB962C8B-B14F-4D97-AF65-F5344CB8AC3E}">
        <p14:creationId xmlns:p14="http://schemas.microsoft.com/office/powerpoint/2010/main" val="3066778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1026" name="Picture 2" descr="mount tabor, israel에 대한 이미지 검색결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89"/>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755576" y="1421863"/>
            <a:ext cx="2016224" cy="936104"/>
          </a:xfrm>
          <a:prstGeom prst="roundRect">
            <a:avLst/>
          </a:prstGeom>
          <a:solidFill>
            <a:srgbClr val="7030A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smtClean="0"/>
              <a:t>Yesus</a:t>
            </a:r>
            <a:endParaRPr lang="en-US" sz="4400" b="1"/>
          </a:p>
        </p:txBody>
      </p:sp>
      <p:sp>
        <p:nvSpPr>
          <p:cNvPr id="5" name="모서리가 둥근 직사각형 4"/>
          <p:cNvSpPr/>
          <p:nvPr/>
        </p:nvSpPr>
        <p:spPr>
          <a:xfrm>
            <a:off x="3635896" y="1419622"/>
            <a:ext cx="2016224" cy="936104"/>
          </a:xfrm>
          <a:prstGeom prst="roundRect">
            <a:avLst/>
          </a:prstGeom>
          <a:solidFill>
            <a:srgbClr val="FFFF0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smtClean="0">
                <a:solidFill>
                  <a:prstClr val="white"/>
                </a:solidFill>
              </a:rPr>
              <a:t>Musa</a:t>
            </a:r>
            <a:endParaRPr lang="en-US" sz="4400" b="1">
              <a:solidFill>
                <a:prstClr val="white"/>
              </a:solidFill>
            </a:endParaRPr>
          </a:p>
        </p:txBody>
      </p:sp>
      <p:sp>
        <p:nvSpPr>
          <p:cNvPr id="6" name="모서리가 둥근 직사각형 5"/>
          <p:cNvSpPr/>
          <p:nvPr/>
        </p:nvSpPr>
        <p:spPr>
          <a:xfrm>
            <a:off x="6516216" y="1419622"/>
            <a:ext cx="2016224" cy="936104"/>
          </a:xfrm>
          <a:prstGeom prst="roundRect">
            <a:avLst/>
          </a:prstGeom>
          <a:solidFill>
            <a:srgbClr val="FF000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smtClean="0">
                <a:solidFill>
                  <a:prstClr val="white"/>
                </a:solidFill>
              </a:rPr>
              <a:t>Elia</a:t>
            </a:r>
            <a:endParaRPr lang="en-US" sz="4400" b="1">
              <a:solidFill>
                <a:prstClr val="white"/>
              </a:solidFill>
            </a:endParaRPr>
          </a:p>
        </p:txBody>
      </p:sp>
      <p:sp>
        <p:nvSpPr>
          <p:cNvPr id="7" name="직사각형 6"/>
          <p:cNvSpPr/>
          <p:nvPr/>
        </p:nvSpPr>
        <p:spPr>
          <a:xfrm>
            <a:off x="0" y="146269"/>
            <a:ext cx="9144000" cy="584775"/>
          </a:xfrm>
          <a:prstGeom prst="rect">
            <a:avLst/>
          </a:prstGeom>
        </p:spPr>
        <p:txBody>
          <a:bodyPr wrap="square">
            <a:spAutoFit/>
          </a:bodyPr>
          <a:lstStyle/>
          <a:p>
            <a:pPr algn="ctr"/>
            <a:r>
              <a:rPr lang="en-US" sz="3200" b="1" smtClean="0">
                <a:solidFill>
                  <a:srgbClr val="FF0000"/>
                </a:solidFill>
                <a:latin typeface="Georgia" panose="02040502050405020303" pitchFamily="18" charset="0"/>
              </a:rPr>
              <a:t>Rupa </a:t>
            </a:r>
            <a:r>
              <a:rPr lang="en-US" sz="3200" b="1">
                <a:solidFill>
                  <a:srgbClr val="FF0000"/>
                </a:solidFill>
                <a:latin typeface="Georgia" panose="02040502050405020303" pitchFamily="18" charset="0"/>
              </a:rPr>
              <a:t>wajah-Nya </a:t>
            </a:r>
            <a:r>
              <a:rPr lang="en-US" sz="3200" b="1" smtClean="0">
                <a:solidFill>
                  <a:srgbClr val="FF0000"/>
                </a:solidFill>
                <a:latin typeface="Georgia" panose="02040502050405020303" pitchFamily="18" charset="0"/>
              </a:rPr>
              <a:t>berubah di atas bukit</a:t>
            </a:r>
            <a:endParaRPr lang="en-US" sz="3200" b="1">
              <a:solidFill>
                <a:srgbClr val="FF0000"/>
              </a:solidFill>
            </a:endParaRPr>
          </a:p>
        </p:txBody>
      </p:sp>
    </p:spTree>
    <p:extLst>
      <p:ext uri="{BB962C8B-B14F-4D97-AF65-F5344CB8AC3E}">
        <p14:creationId xmlns:p14="http://schemas.microsoft.com/office/powerpoint/2010/main" val="23901141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smtClean="0">
                <a:solidFill>
                  <a:srgbClr val="002060"/>
                </a:solidFill>
              </a:rPr>
              <a:t>17:5 </a:t>
            </a:r>
            <a:r>
              <a:rPr lang="en-US" sz="3600" b="1">
                <a:solidFill>
                  <a:srgbClr val="002060"/>
                </a:solidFill>
              </a:rPr>
              <a:t>Dan tiba-tiba sedang ia berkata-kata turunlah awan yang terang menaungi mereka dan dari dalam awan itu terdengar suara yang berkata: "</a:t>
            </a:r>
            <a:r>
              <a:rPr lang="en-US" sz="3600" b="1">
                <a:solidFill>
                  <a:srgbClr val="FFFF00"/>
                </a:solidFill>
              </a:rPr>
              <a:t>Inilah Anak yang Kukasihi, kepada-Nyalah Aku berkenan, dengarkanlah Dia."</a:t>
            </a:r>
            <a:endParaRPr lang="en-US" sz="2400" b="1">
              <a:solidFill>
                <a:srgbClr val="FFFF00"/>
              </a:solidFill>
            </a:endParaRPr>
          </a:p>
        </p:txBody>
      </p:sp>
    </p:spTree>
    <p:extLst>
      <p:ext uri="{BB962C8B-B14F-4D97-AF65-F5344CB8AC3E}">
        <p14:creationId xmlns:p14="http://schemas.microsoft.com/office/powerpoint/2010/main" val="28702997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ount tabor, israel에 대한 이미지 검색결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089"/>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4" name="모서리가 둥근 직사각형 3"/>
          <p:cNvSpPr/>
          <p:nvPr/>
        </p:nvSpPr>
        <p:spPr>
          <a:xfrm>
            <a:off x="3563888" y="985747"/>
            <a:ext cx="2016224" cy="936104"/>
          </a:xfrm>
          <a:prstGeom prst="roundRect">
            <a:avLst/>
          </a:prstGeom>
          <a:solidFill>
            <a:srgbClr val="7030A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smtClean="0"/>
              <a:t>Yesus</a:t>
            </a:r>
            <a:endParaRPr lang="en-US" sz="4400" b="1"/>
          </a:p>
        </p:txBody>
      </p:sp>
      <p:sp>
        <p:nvSpPr>
          <p:cNvPr id="5" name="모서리가 둥근 직사각형 4"/>
          <p:cNvSpPr/>
          <p:nvPr/>
        </p:nvSpPr>
        <p:spPr>
          <a:xfrm>
            <a:off x="755576" y="3089329"/>
            <a:ext cx="2016224" cy="936104"/>
          </a:xfrm>
          <a:prstGeom prst="roundRect">
            <a:avLst/>
          </a:prstGeom>
          <a:solidFill>
            <a:srgbClr val="FFFF0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smtClean="0">
                <a:solidFill>
                  <a:prstClr val="white"/>
                </a:solidFill>
              </a:rPr>
              <a:t>Musa</a:t>
            </a:r>
            <a:endParaRPr lang="en-US" sz="4400" b="1">
              <a:solidFill>
                <a:prstClr val="white"/>
              </a:solidFill>
            </a:endParaRPr>
          </a:p>
        </p:txBody>
      </p:sp>
      <p:sp>
        <p:nvSpPr>
          <p:cNvPr id="6" name="모서리가 둥근 직사각형 5"/>
          <p:cNvSpPr/>
          <p:nvPr/>
        </p:nvSpPr>
        <p:spPr>
          <a:xfrm>
            <a:off x="6372200" y="3112658"/>
            <a:ext cx="2016224" cy="936104"/>
          </a:xfrm>
          <a:prstGeom prst="roundRect">
            <a:avLst/>
          </a:prstGeom>
          <a:solidFill>
            <a:srgbClr val="FF0000">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4400" b="1" smtClean="0">
                <a:solidFill>
                  <a:prstClr val="white"/>
                </a:solidFill>
              </a:rPr>
              <a:t>Elia</a:t>
            </a:r>
            <a:endParaRPr lang="en-US" sz="4400" b="1">
              <a:solidFill>
                <a:prstClr val="white"/>
              </a:solidFill>
            </a:endParaRPr>
          </a:p>
        </p:txBody>
      </p:sp>
      <p:sp>
        <p:nvSpPr>
          <p:cNvPr id="7" name="직사각형 6"/>
          <p:cNvSpPr/>
          <p:nvPr/>
        </p:nvSpPr>
        <p:spPr>
          <a:xfrm>
            <a:off x="0" y="146269"/>
            <a:ext cx="9144000" cy="584775"/>
          </a:xfrm>
          <a:prstGeom prst="rect">
            <a:avLst/>
          </a:prstGeom>
        </p:spPr>
        <p:txBody>
          <a:bodyPr wrap="square">
            <a:spAutoFit/>
          </a:bodyPr>
          <a:lstStyle/>
          <a:p>
            <a:pPr algn="ctr"/>
            <a:r>
              <a:rPr lang="en-US" sz="3200" b="1">
                <a:solidFill>
                  <a:srgbClr val="FF0000"/>
                </a:solidFill>
              </a:rPr>
              <a:t>Inilah Anak yang Kukasihi</a:t>
            </a:r>
          </a:p>
        </p:txBody>
      </p:sp>
    </p:spTree>
    <p:extLst>
      <p:ext uri="{BB962C8B-B14F-4D97-AF65-F5344CB8AC3E}">
        <p14:creationId xmlns:p14="http://schemas.microsoft.com/office/powerpoint/2010/main" val="33404940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a:solidFill>
                  <a:schemeClr val="bg1"/>
                </a:solidFill>
              </a:rPr>
              <a:t>Surat ini</a:t>
            </a:r>
            <a:r>
              <a:rPr lang="en-US" altLang="ko-KR" sz="4000" b="1">
                <a:solidFill>
                  <a:schemeClr val="bg1"/>
                </a:solidFill>
              </a:rPr>
              <a:t> ditulis untuk memaparkan bahawa Yesus Kristus jauh lebih unggul daripada segala sesuatu dalam ciptaan</a:t>
            </a:r>
            <a:r>
              <a:rPr lang="en-US" altLang="ko-KR" sz="4000" b="1" smtClean="0">
                <a:solidFill>
                  <a:schemeClr val="bg1"/>
                </a:solidFill>
              </a:rPr>
              <a:t>.</a:t>
            </a:r>
            <a:br>
              <a:rPr lang="en-US" altLang="ko-KR" sz="4000" b="1" smtClean="0">
                <a:solidFill>
                  <a:schemeClr val="bg1"/>
                </a:solidFill>
              </a:rPr>
            </a:br>
            <a:r>
              <a:rPr lang="de-DE" altLang="ko-KR" sz="4000" b="1">
                <a:solidFill>
                  <a:schemeClr val="bg1"/>
                </a:solidFill>
              </a:rPr>
              <a:t>Kitab Ibrani bersaksi tentang keunggulan Yesus </a:t>
            </a:r>
            <a:r>
              <a:rPr lang="de-DE" altLang="ko-KR" sz="4000" b="1" smtClean="0">
                <a:solidFill>
                  <a:schemeClr val="bg1"/>
                </a:solidFill>
              </a:rPr>
              <a:t>Kristus</a:t>
            </a:r>
            <a:r>
              <a:rPr lang="en-US" altLang="ko-KR" sz="4000" b="1" smtClean="0">
                <a:solidFill>
                  <a:schemeClr val="bg1"/>
                </a:solidFill>
              </a:rPr>
              <a:t> daripada 8 bahagian.</a:t>
            </a:r>
            <a:endParaRPr lang="en-US" altLang="ko-KR" sz="4000" b="1" dirty="0">
              <a:solidFill>
                <a:schemeClr val="bg1"/>
              </a:solidFill>
            </a:endParaRPr>
          </a:p>
        </p:txBody>
      </p:sp>
    </p:spTree>
    <p:extLst>
      <p:ext uri="{BB962C8B-B14F-4D97-AF65-F5344CB8AC3E}">
        <p14:creationId xmlns:p14="http://schemas.microsoft.com/office/powerpoint/2010/main" val="14220724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sv-SE" altLang="ko-KR" sz="4000" b="1">
                <a:solidFill>
                  <a:schemeClr val="bg1"/>
                </a:solidFill>
              </a:rPr>
              <a:t>Ketika kekuatan </a:t>
            </a:r>
            <a:r>
              <a:rPr lang="sv-SE" altLang="ko-KR" sz="4000" b="1" smtClean="0">
                <a:solidFill>
                  <a:schemeClr val="bg1"/>
                </a:solidFill>
              </a:rPr>
              <a:t>penentangan orang </a:t>
            </a:r>
            <a:r>
              <a:rPr lang="sv-SE" altLang="ko-KR" sz="4000" b="1">
                <a:solidFill>
                  <a:schemeClr val="bg1"/>
                </a:solidFill>
              </a:rPr>
              <a:t>Yahudi </a:t>
            </a:r>
            <a:r>
              <a:rPr lang="sv-SE" altLang="ko-KR" sz="4000" b="1" smtClean="0">
                <a:solidFill>
                  <a:schemeClr val="bg1"/>
                </a:solidFill>
              </a:rPr>
              <a:t>terhadap </a:t>
            </a:r>
            <a:r>
              <a:rPr lang="sv-SE" altLang="ko-KR" sz="4000" b="1">
                <a:solidFill>
                  <a:schemeClr val="bg1"/>
                </a:solidFill>
              </a:rPr>
              <a:t>orang </a:t>
            </a:r>
            <a:r>
              <a:rPr lang="sv-SE" altLang="ko-KR" sz="4000" b="1" smtClean="0">
                <a:solidFill>
                  <a:schemeClr val="bg1"/>
                </a:solidFill>
              </a:rPr>
              <a:t>Kristian </a:t>
            </a:r>
            <a:r>
              <a:rPr lang="sv-SE" altLang="ko-KR" sz="4000" b="1" dirty="0" smtClean="0">
                <a:solidFill>
                  <a:schemeClr val="bg1"/>
                </a:solidFill>
              </a:rPr>
              <a:t>Yahudi semakin meningkat</a:t>
            </a:r>
            <a:r>
              <a:rPr lang="sv-SE" altLang="ko-KR" sz="4000" b="1" dirty="0">
                <a:solidFill>
                  <a:schemeClr val="bg1"/>
                </a:solidFill>
              </a:rPr>
              <a:t>, orang </a:t>
            </a:r>
            <a:r>
              <a:rPr lang="sv-SE" altLang="ko-KR" sz="4000" b="1" smtClean="0">
                <a:solidFill>
                  <a:schemeClr val="bg1"/>
                </a:solidFill>
              </a:rPr>
              <a:t>Kristian Yahudi </a:t>
            </a:r>
            <a:r>
              <a:rPr lang="sv-SE" altLang="ko-KR" sz="4000" b="1" dirty="0" smtClean="0">
                <a:solidFill>
                  <a:schemeClr val="bg1"/>
                </a:solidFill>
              </a:rPr>
              <a:t>itu terdapat </a:t>
            </a:r>
            <a:r>
              <a:rPr lang="sv-SE" altLang="ko-KR" sz="4000" b="1" dirty="0">
                <a:solidFill>
                  <a:schemeClr val="bg1"/>
                </a:solidFill>
              </a:rPr>
              <a:t>dalam </a:t>
            </a:r>
            <a:r>
              <a:rPr lang="sv-SE" altLang="ko-KR" sz="4000" b="1" dirty="0" smtClean="0">
                <a:solidFill>
                  <a:schemeClr val="bg1"/>
                </a:solidFill>
              </a:rPr>
              <a:t>bahaya </a:t>
            </a:r>
            <a:r>
              <a:rPr lang="sv-SE" altLang="ko-KR" sz="4000" b="1" smtClean="0">
                <a:solidFill>
                  <a:schemeClr val="bg1"/>
                </a:solidFill>
              </a:rPr>
              <a:t>yang </a:t>
            </a:r>
            <a:r>
              <a:rPr lang="sv-SE" altLang="ko-KR" sz="4000" b="1">
                <a:solidFill>
                  <a:schemeClr val="bg1"/>
                </a:solidFill>
              </a:rPr>
              <a:t>mereka </a:t>
            </a:r>
            <a:r>
              <a:rPr lang="sv-SE" altLang="ko-KR" sz="4000" b="1" smtClean="0">
                <a:solidFill>
                  <a:schemeClr val="bg1"/>
                </a:solidFill>
              </a:rPr>
              <a:t>kembali </a:t>
            </a:r>
            <a:r>
              <a:rPr lang="sv-SE" altLang="ko-KR" sz="4000" b="1">
                <a:solidFill>
                  <a:schemeClr val="bg1"/>
                </a:solidFill>
              </a:rPr>
              <a:t>lagi pulang ke </a:t>
            </a:r>
            <a:r>
              <a:rPr lang="sv-SE" altLang="ko-KR" sz="4000" b="1" smtClean="0">
                <a:solidFill>
                  <a:schemeClr val="bg1"/>
                </a:solidFill>
              </a:rPr>
              <a:t>agama </a:t>
            </a:r>
            <a:r>
              <a:rPr lang="sv-SE" altLang="ko-KR" sz="4000" b="1" dirty="0">
                <a:solidFill>
                  <a:schemeClr val="bg1"/>
                </a:solidFill>
              </a:rPr>
              <a:t>Yahudi.</a:t>
            </a:r>
            <a:endParaRPr lang="en-US" altLang="ko-KR" sz="4000" b="1" dirty="0">
              <a:solidFill>
                <a:schemeClr val="bg1"/>
              </a:solidFill>
            </a:endParaRPr>
          </a:p>
        </p:txBody>
      </p:sp>
    </p:spTree>
    <p:extLst>
      <p:ext uri="{BB962C8B-B14F-4D97-AF65-F5344CB8AC3E}">
        <p14:creationId xmlns:p14="http://schemas.microsoft.com/office/powerpoint/2010/main" val="23857864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a:solidFill>
                  <a:srgbClr val="002060"/>
                </a:solidFill>
              </a:rPr>
              <a:t>Penulis surat Ibrani ini memaparkan kesaksian bahawa Kristus lebih </a:t>
            </a:r>
            <a:r>
              <a:rPr lang="en-US" altLang="ko-KR" sz="3600" b="1" smtClean="0">
                <a:solidFill>
                  <a:srgbClr val="002060"/>
                </a:solidFill>
              </a:rPr>
              <a:t>unggul daripada unsur-unsur agama Yahudi, iaitu daripada nabi, daripada </a:t>
            </a:r>
            <a:r>
              <a:rPr lang="en-US" altLang="ko-KR" sz="3600" b="1">
                <a:solidFill>
                  <a:srgbClr val="002060"/>
                </a:solidFill>
              </a:rPr>
              <a:t>para </a:t>
            </a:r>
            <a:r>
              <a:rPr lang="en-US" altLang="ko-KR" sz="3600" b="1" smtClean="0">
                <a:solidFill>
                  <a:srgbClr val="002060"/>
                </a:solidFill>
              </a:rPr>
              <a:t>malaikat, daripada Musa, daripada Aron Sebagai </a:t>
            </a:r>
            <a:r>
              <a:rPr lang="en-US" altLang="ko-KR" sz="3600" b="1">
                <a:solidFill>
                  <a:srgbClr val="002060"/>
                </a:solidFill>
              </a:rPr>
              <a:t>Imam Tinggi yang Agung dari Imamat </a:t>
            </a:r>
            <a:r>
              <a:rPr lang="en-US" altLang="ko-KR" sz="3600" b="1" smtClean="0">
                <a:solidFill>
                  <a:srgbClr val="002060"/>
                </a:solidFill>
              </a:rPr>
              <a:t>Melkisedek dan daripada Yosua (tempat perhentian).</a:t>
            </a:r>
            <a:r>
              <a:rPr lang="ko-KR" altLang="en-US" sz="3600" b="1" smtClean="0">
                <a:solidFill>
                  <a:srgbClr val="002060"/>
                </a:solidFill>
              </a:rPr>
              <a:t> </a:t>
            </a:r>
            <a:endParaRPr lang="en-US" altLang="ko-KR" sz="3600" b="1" dirty="0">
              <a:solidFill>
                <a:srgbClr val="002060"/>
              </a:solidFill>
            </a:endParaRPr>
          </a:p>
        </p:txBody>
      </p:sp>
    </p:spTree>
    <p:extLst>
      <p:ext uri="{BB962C8B-B14F-4D97-AF65-F5344CB8AC3E}">
        <p14:creationId xmlns:p14="http://schemas.microsoft.com/office/powerpoint/2010/main" val="4874041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000" b="1" smtClean="0">
                <a:solidFill>
                  <a:schemeClr val="bg1"/>
                </a:solidFill>
              </a:rPr>
              <a:t>Dan juga Kristus unggul daripada unsur Perjanjian Lama iaitu Bait Suci dan korban.</a:t>
            </a:r>
            <a:br>
              <a:rPr lang="en-US" altLang="ko-KR" sz="4000" b="1" smtClean="0">
                <a:solidFill>
                  <a:schemeClr val="bg1"/>
                </a:solidFill>
              </a:rPr>
            </a:br>
            <a:r>
              <a:rPr lang="en-US" altLang="ko-KR" sz="4000" b="1" smtClean="0">
                <a:solidFill>
                  <a:schemeClr val="bg1"/>
                </a:solidFill>
              </a:rPr>
              <a:t>Unsur-unsur Iman tidak hal yang baharu.</a:t>
            </a:r>
            <a:br>
              <a:rPr lang="en-US" altLang="ko-KR" sz="4000" b="1" smtClean="0">
                <a:solidFill>
                  <a:schemeClr val="bg1"/>
                </a:solidFill>
              </a:rPr>
            </a:br>
            <a:r>
              <a:rPr lang="en-US" altLang="ko-KR" sz="4000" b="1" smtClean="0">
                <a:solidFill>
                  <a:schemeClr val="bg1"/>
                </a:solidFill>
              </a:rPr>
              <a:t>Keselamatan dan ibadah berdasarkan iman sentiasa.</a:t>
            </a:r>
            <a:endParaRPr lang="en-US" altLang="ko-KR" sz="4000" b="1" dirty="0">
              <a:solidFill>
                <a:schemeClr val="bg1"/>
              </a:solidFill>
            </a:endParaRPr>
          </a:p>
        </p:txBody>
      </p:sp>
    </p:spTree>
    <p:extLst>
      <p:ext uri="{BB962C8B-B14F-4D97-AF65-F5344CB8AC3E}">
        <p14:creationId xmlns:p14="http://schemas.microsoft.com/office/powerpoint/2010/main" val="18800397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400" b="1" smtClean="0">
                <a:solidFill>
                  <a:srgbClr val="FF0000"/>
                </a:solidFill>
              </a:rPr>
              <a:t>6 bahaya kepada Penerima surat ini</a:t>
            </a:r>
            <a:r>
              <a:rPr lang="en-US" altLang="ko-KR" sz="4000" b="1" smtClean="0">
                <a:solidFill>
                  <a:srgbClr val="FF0000"/>
                </a:solidFill>
              </a:rPr>
              <a:t/>
            </a:r>
            <a:br>
              <a:rPr lang="en-US" altLang="ko-KR" sz="4000" b="1" smtClean="0">
                <a:solidFill>
                  <a:srgbClr val="FF0000"/>
                </a:solidFill>
              </a:rPr>
            </a:br>
            <a:r>
              <a:rPr lang="en-US" altLang="ko-KR" sz="4000" b="1" smtClean="0">
                <a:solidFill>
                  <a:srgbClr val="FFFF00"/>
                </a:solidFill>
              </a:rPr>
              <a:t>2:1-4         H</a:t>
            </a:r>
            <a:r>
              <a:rPr lang="en-US" altLang="ko-KR" sz="4000" b="1">
                <a:solidFill>
                  <a:srgbClr val="FFFF00"/>
                </a:solidFill>
              </a:rPr>
              <a:t>anyut</a:t>
            </a:r>
            <a:br>
              <a:rPr lang="en-US" altLang="ko-KR" sz="4000" b="1">
                <a:solidFill>
                  <a:srgbClr val="FFFF00"/>
                </a:solidFill>
              </a:rPr>
            </a:br>
            <a:r>
              <a:rPr lang="en-US" altLang="ko-KR" sz="4000" b="1">
                <a:solidFill>
                  <a:srgbClr val="FFFF00"/>
                </a:solidFill>
              </a:rPr>
              <a:t>3:7-4:2   </a:t>
            </a:r>
            <a:r>
              <a:rPr lang="en-US" altLang="ko-KR" sz="4000" b="1" smtClean="0">
                <a:solidFill>
                  <a:srgbClr val="FFFF00"/>
                </a:solidFill>
              </a:rPr>
              <a:t>   Ketidakyakinan </a:t>
            </a:r>
            <a:r>
              <a:rPr lang="en-US" altLang="ko-KR" sz="4000" b="1">
                <a:solidFill>
                  <a:srgbClr val="FFFF00"/>
                </a:solidFill>
              </a:rPr>
              <a:t>iman </a:t>
            </a:r>
            <a:br>
              <a:rPr lang="en-US" altLang="ko-KR" sz="4000" b="1">
                <a:solidFill>
                  <a:srgbClr val="FFFF00"/>
                </a:solidFill>
              </a:rPr>
            </a:br>
            <a:r>
              <a:rPr lang="en-US" altLang="ko-KR" sz="4000" b="1">
                <a:solidFill>
                  <a:srgbClr val="FFFF00"/>
                </a:solidFill>
              </a:rPr>
              <a:t>4:11-13     Ketidaktaatan</a:t>
            </a:r>
            <a:br>
              <a:rPr lang="en-US" altLang="ko-KR" sz="4000" b="1">
                <a:solidFill>
                  <a:srgbClr val="FFFF00"/>
                </a:solidFill>
              </a:rPr>
            </a:br>
            <a:r>
              <a:rPr lang="en-US" altLang="ko-KR" sz="4000" b="1">
                <a:solidFill>
                  <a:srgbClr val="FFFF00"/>
                </a:solidFill>
              </a:rPr>
              <a:t>5:11-6:12  </a:t>
            </a:r>
            <a:r>
              <a:rPr lang="en-US" altLang="ko-KR" sz="4000" b="1" smtClean="0">
                <a:solidFill>
                  <a:srgbClr val="FFFF00"/>
                </a:solidFill>
              </a:rPr>
              <a:t>Murtad </a:t>
            </a:r>
            <a:r>
              <a:rPr lang="en-US" altLang="ko-KR" sz="4000" b="1">
                <a:solidFill>
                  <a:srgbClr val="FFFF00"/>
                </a:solidFill>
              </a:rPr>
              <a:t>lagi </a:t>
            </a:r>
            <a:r>
              <a:rPr lang="en-US" altLang="ko-KR" sz="4000" b="1" smtClean="0">
                <a:solidFill>
                  <a:srgbClr val="FFFF00"/>
                </a:solidFill>
              </a:rPr>
              <a:t>(Buang Yesus)</a:t>
            </a:r>
            <a:r>
              <a:rPr lang="en-US" altLang="ko-KR" sz="4000" b="1">
                <a:solidFill>
                  <a:srgbClr val="FFFF00"/>
                </a:solidFill>
              </a:rPr>
              <a:t/>
            </a:r>
            <a:br>
              <a:rPr lang="en-US" altLang="ko-KR" sz="4000" b="1">
                <a:solidFill>
                  <a:srgbClr val="FFFF00"/>
                </a:solidFill>
              </a:rPr>
            </a:br>
            <a:r>
              <a:rPr lang="en-US" altLang="ko-KR" sz="4000" b="1">
                <a:solidFill>
                  <a:srgbClr val="FFFF00"/>
                </a:solidFill>
              </a:rPr>
              <a:t>10:19-39   </a:t>
            </a:r>
            <a:r>
              <a:rPr lang="en-US" altLang="ko-KR" sz="4000" b="1" smtClean="0">
                <a:solidFill>
                  <a:srgbClr val="FFFF00"/>
                </a:solidFill>
              </a:rPr>
              <a:t>Menghina </a:t>
            </a:r>
            <a:r>
              <a:rPr lang="en-US" altLang="ko-KR" sz="4000" b="1">
                <a:solidFill>
                  <a:srgbClr val="FFFF00"/>
                </a:solidFill>
              </a:rPr>
              <a:t>Roh kasih karunia</a:t>
            </a:r>
            <a:br>
              <a:rPr lang="en-US" altLang="ko-KR" sz="4000" b="1">
                <a:solidFill>
                  <a:srgbClr val="FFFF00"/>
                </a:solidFill>
              </a:rPr>
            </a:br>
            <a:r>
              <a:rPr lang="en-US" altLang="ko-KR" sz="4000" b="1">
                <a:solidFill>
                  <a:srgbClr val="FFFF00"/>
                </a:solidFill>
              </a:rPr>
              <a:t>12:25-29   </a:t>
            </a:r>
            <a:r>
              <a:rPr lang="en-US" altLang="ko-KR" sz="4000" b="1" smtClean="0">
                <a:solidFill>
                  <a:srgbClr val="FFFF00"/>
                </a:solidFill>
              </a:rPr>
              <a:t>Menolak </a:t>
            </a:r>
            <a:r>
              <a:rPr lang="en-US" altLang="ko-KR" sz="4000" b="1">
                <a:solidFill>
                  <a:srgbClr val="FFFF00"/>
                </a:solidFill>
              </a:rPr>
              <a:t>Dia</a:t>
            </a:r>
            <a:endParaRPr lang="en-US" altLang="ko-KR" sz="4000" b="1" dirty="0">
              <a:solidFill>
                <a:srgbClr val="FFFF00"/>
              </a:solidFill>
            </a:endParaRPr>
          </a:p>
        </p:txBody>
      </p:sp>
    </p:spTree>
    <p:extLst>
      <p:ext uri="{BB962C8B-B14F-4D97-AF65-F5344CB8AC3E}">
        <p14:creationId xmlns:p14="http://schemas.microsoft.com/office/powerpoint/2010/main" val="11268656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800" b="1" smtClean="0">
                <a:solidFill>
                  <a:srgbClr val="FF0000"/>
                </a:solidFill>
              </a:rPr>
              <a:t>Struktur Surat Ibrani</a:t>
            </a:r>
            <a:br>
              <a:rPr lang="en-US" altLang="ko-KR" sz="4800" b="1" smtClean="0">
                <a:solidFill>
                  <a:srgbClr val="FF0000"/>
                </a:solidFill>
              </a:rPr>
            </a:br>
            <a:r>
              <a:rPr lang="en-US" altLang="ko-KR" sz="4000" b="1" smtClean="0">
                <a:solidFill>
                  <a:schemeClr val="bg1"/>
                </a:solidFill>
              </a:rPr>
              <a:t>Keunggulan Kristus (1:1-4:16)</a:t>
            </a:r>
            <a:br>
              <a:rPr lang="en-US" altLang="ko-KR" sz="4000" b="1" smtClean="0">
                <a:solidFill>
                  <a:schemeClr val="bg1"/>
                </a:solidFill>
              </a:rPr>
            </a:br>
            <a:r>
              <a:rPr lang="en-US" altLang="ko-KR" sz="4000" b="1" smtClean="0">
                <a:solidFill>
                  <a:schemeClr val="bg1"/>
                </a:solidFill>
              </a:rPr>
              <a:t>Keunggulan Imam Agung Kristus (5:1-8:5)</a:t>
            </a:r>
            <a:br>
              <a:rPr lang="en-US" altLang="ko-KR" sz="4000" b="1" smtClean="0">
                <a:solidFill>
                  <a:schemeClr val="bg1"/>
                </a:solidFill>
              </a:rPr>
            </a:br>
            <a:r>
              <a:rPr lang="en-US" altLang="ko-KR" sz="4000" b="1" smtClean="0">
                <a:solidFill>
                  <a:schemeClr val="bg1"/>
                </a:solidFill>
              </a:rPr>
              <a:t>Keunggulan Kebaikan Krsitus di Golgota (8:6-10:39)</a:t>
            </a:r>
            <a:br>
              <a:rPr lang="en-US" altLang="ko-KR" sz="4000" b="1" smtClean="0">
                <a:solidFill>
                  <a:schemeClr val="bg1"/>
                </a:solidFill>
              </a:rPr>
            </a:br>
            <a:r>
              <a:rPr lang="en-US" altLang="ko-KR" sz="4000" b="1" smtClean="0">
                <a:solidFill>
                  <a:schemeClr val="bg1"/>
                </a:solidFill>
              </a:rPr>
              <a:t>Prinsip kelakuan Keunggulan (11:1-13:25)</a:t>
            </a:r>
            <a:endParaRPr lang="en-US" altLang="ko-KR" sz="4000" b="1" dirty="0">
              <a:solidFill>
                <a:schemeClr val="bg1"/>
              </a:solidFill>
            </a:endParaRPr>
          </a:p>
        </p:txBody>
      </p:sp>
    </p:spTree>
    <p:extLst>
      <p:ext uri="{BB962C8B-B14F-4D97-AF65-F5344CB8AC3E}">
        <p14:creationId xmlns:p14="http://schemas.microsoft.com/office/powerpoint/2010/main" val="170240110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00B0F0"/>
                </a:solidFill>
              </a:rPr>
              <a:t>Surat </a:t>
            </a:r>
            <a:r>
              <a:rPr lang="en-US" sz="4000" b="1" dirty="0" err="1" smtClean="0">
                <a:solidFill>
                  <a:srgbClr val="00B0F0"/>
                </a:solidFill>
              </a:rPr>
              <a:t>Yakobus</a:t>
            </a:r>
            <a:r>
              <a:rPr lang="en-US" sz="4000" b="1" dirty="0" smtClean="0">
                <a:solidFill>
                  <a:srgbClr val="00B0F0"/>
                </a:solidFill>
              </a:rPr>
              <a:t> </a:t>
            </a:r>
            <a:r>
              <a:rPr lang="en-US" sz="4000" b="1" smtClean="0">
                <a:solidFill>
                  <a:srgbClr val="00B0F0"/>
                </a:solidFill>
              </a:rPr>
              <a:t>– </a:t>
            </a:r>
            <a:br>
              <a:rPr lang="en-US" sz="4000" b="1" smtClean="0">
                <a:solidFill>
                  <a:srgbClr val="00B0F0"/>
                </a:solidFill>
              </a:rPr>
            </a:br>
            <a:r>
              <a:rPr lang="en-US" sz="4000" b="1" smtClean="0">
                <a:solidFill>
                  <a:schemeClr val="bg1"/>
                </a:solidFill>
              </a:rPr>
              <a:t>Surat </a:t>
            </a:r>
            <a:r>
              <a:rPr lang="en-US" sz="4000" b="1" dirty="0" err="1">
                <a:solidFill>
                  <a:schemeClr val="bg1"/>
                </a:solidFill>
              </a:rPr>
              <a:t>Yakobus</a:t>
            </a:r>
            <a:r>
              <a:rPr lang="en-US" sz="4000" b="1" dirty="0">
                <a:solidFill>
                  <a:schemeClr val="bg1"/>
                </a:solidFill>
              </a:rPr>
              <a:t> ini </a:t>
            </a:r>
            <a:r>
              <a:rPr lang="en-US" sz="4000" b="1">
                <a:solidFill>
                  <a:schemeClr val="bg1"/>
                </a:solidFill>
              </a:rPr>
              <a:t>ditulis </a:t>
            </a:r>
            <a:r>
              <a:rPr lang="en-US" sz="4000" b="1" smtClean="0">
                <a:solidFill>
                  <a:schemeClr val="bg1"/>
                </a:solidFill>
              </a:rPr>
              <a:t>oleh Rasul Yakobus adik Yesus kepada </a:t>
            </a:r>
            <a:r>
              <a:rPr lang="fi-FI" sz="4000" b="1">
                <a:solidFill>
                  <a:schemeClr val="bg1"/>
                </a:solidFill>
              </a:rPr>
              <a:t>kepada kedua belas suku Yahuhi di perantauan di Asia Kecil.</a:t>
            </a:r>
            <a:br>
              <a:rPr lang="fi-FI" sz="4000" b="1">
                <a:solidFill>
                  <a:schemeClr val="bg1"/>
                </a:solidFill>
              </a:rPr>
            </a:br>
            <a:r>
              <a:rPr lang="fi-FI" sz="4000" b="1">
                <a:solidFill>
                  <a:schemeClr val="bg1"/>
                </a:solidFill>
              </a:rPr>
              <a:t>Orang Kristian Yahudi menghadapi </a:t>
            </a:r>
            <a:r>
              <a:rPr lang="fi-FI" sz="4000" b="1" smtClean="0">
                <a:solidFill>
                  <a:schemeClr val="bg1"/>
                </a:solidFill>
              </a:rPr>
              <a:t>bermacam-macam cubaan.</a:t>
            </a:r>
            <a:br>
              <a:rPr lang="fi-FI" sz="4000" b="1" smtClean="0">
                <a:solidFill>
                  <a:schemeClr val="bg1"/>
                </a:solidFill>
              </a:rPr>
            </a:br>
            <a:r>
              <a:rPr lang="fi-FI" sz="4000" b="1" smtClean="0">
                <a:solidFill>
                  <a:schemeClr val="bg1"/>
                </a:solidFill>
              </a:rPr>
              <a:t>Seperti ajaran Yesus (Matius 7:20),</a:t>
            </a:r>
            <a:endParaRPr lang="en-US" altLang="ko-KR" sz="4000" b="1" dirty="0">
              <a:solidFill>
                <a:schemeClr val="bg1"/>
              </a:solidFill>
            </a:endParaRPr>
          </a:p>
        </p:txBody>
      </p:sp>
    </p:spTree>
    <p:extLst>
      <p:ext uri="{BB962C8B-B14F-4D97-AF65-F5344CB8AC3E}">
        <p14:creationId xmlns:p14="http://schemas.microsoft.com/office/powerpoint/2010/main" val="27805995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fi-FI" sz="4000" b="1">
                <a:solidFill>
                  <a:schemeClr val="bg1"/>
                </a:solidFill>
              </a:rPr>
              <a:t>Dia menggalakkan bahawa orang percaya </a:t>
            </a:r>
            <a:r>
              <a:rPr lang="fi-FI" sz="4000" b="1" smtClean="0">
                <a:solidFill>
                  <a:schemeClr val="bg1"/>
                </a:solidFill>
              </a:rPr>
              <a:t>hidup sesuai dengan iman.</a:t>
            </a:r>
            <a:r>
              <a:rPr lang="en-US" sz="4000" b="1" smtClean="0">
                <a:solidFill>
                  <a:schemeClr val="bg1"/>
                </a:solidFill>
              </a:rPr>
              <a:t/>
            </a:r>
            <a:br>
              <a:rPr lang="en-US" sz="4000" b="1" smtClean="0">
                <a:solidFill>
                  <a:schemeClr val="bg1"/>
                </a:solidFill>
              </a:rPr>
            </a:br>
            <a:r>
              <a:rPr lang="en-US" sz="4000" b="1" smtClean="0">
                <a:solidFill>
                  <a:schemeClr val="bg1"/>
                </a:solidFill>
              </a:rPr>
              <a:t>Surat </a:t>
            </a:r>
            <a:r>
              <a:rPr lang="en-US" sz="4000" b="1" dirty="0" err="1">
                <a:solidFill>
                  <a:schemeClr val="bg1"/>
                </a:solidFill>
              </a:rPr>
              <a:t>Yakobus</a:t>
            </a:r>
            <a:r>
              <a:rPr lang="en-US" sz="4000" b="1" dirty="0">
                <a:solidFill>
                  <a:schemeClr val="bg1"/>
                </a:solidFill>
              </a:rPr>
              <a:t> ini ditulis dengan </a:t>
            </a:r>
            <a:r>
              <a:rPr lang="en-US" sz="4000" b="1" dirty="0" err="1">
                <a:solidFill>
                  <a:schemeClr val="bg1"/>
                </a:solidFill>
              </a:rPr>
              <a:t>tenliti</a:t>
            </a:r>
            <a:r>
              <a:rPr lang="en-US" sz="4000" b="1" dirty="0">
                <a:solidFill>
                  <a:schemeClr val="bg1"/>
                </a:solidFill>
              </a:rPr>
              <a:t> dan dengan </a:t>
            </a:r>
            <a:r>
              <a:rPr lang="en-US" sz="4000" b="1" dirty="0" err="1">
                <a:solidFill>
                  <a:schemeClr val="bg1"/>
                </a:solidFill>
              </a:rPr>
              <a:t>praktikal</a:t>
            </a:r>
            <a:r>
              <a:rPr lang="en-US" sz="4000" b="1" dirty="0">
                <a:solidFill>
                  <a:schemeClr val="bg1"/>
                </a:solidFill>
              </a:rPr>
              <a:t> </a:t>
            </a:r>
            <a:r>
              <a:rPr lang="en-US" sz="4000" b="1">
                <a:solidFill>
                  <a:schemeClr val="bg1"/>
                </a:solidFill>
              </a:rPr>
              <a:t>untuk </a:t>
            </a:r>
            <a:r>
              <a:rPr lang="en-US" sz="4000" b="1" smtClean="0">
                <a:solidFill>
                  <a:schemeClr val="bg1"/>
                </a:solidFill>
              </a:rPr>
              <a:t>memaparkan </a:t>
            </a:r>
            <a:r>
              <a:rPr lang="en-US" sz="4000" b="1" err="1">
                <a:solidFill>
                  <a:schemeClr val="bg1"/>
                </a:solidFill>
              </a:rPr>
              <a:t>unsur-unsur</a:t>
            </a:r>
            <a:r>
              <a:rPr lang="en-US" sz="4000" b="1">
                <a:solidFill>
                  <a:schemeClr val="bg1"/>
                </a:solidFill>
              </a:rPr>
              <a:t> </a:t>
            </a:r>
            <a:r>
              <a:rPr lang="en-US" sz="4000" b="1" smtClean="0">
                <a:solidFill>
                  <a:schemeClr val="bg1"/>
                </a:solidFill>
              </a:rPr>
              <a:t>iman </a:t>
            </a:r>
            <a:r>
              <a:rPr lang="en-US" sz="4000" b="1" dirty="0" err="1">
                <a:solidFill>
                  <a:schemeClr val="bg1"/>
                </a:solidFill>
              </a:rPr>
              <a:t>sejati</a:t>
            </a:r>
            <a:r>
              <a:rPr lang="en-US" sz="4000" b="1" dirty="0">
                <a:solidFill>
                  <a:schemeClr val="bg1"/>
                </a:solidFill>
              </a:rPr>
              <a:t> </a:t>
            </a:r>
            <a:r>
              <a:rPr lang="en-US" sz="4000" b="1" dirty="0" err="1">
                <a:solidFill>
                  <a:schemeClr val="bg1"/>
                </a:solidFill>
              </a:rPr>
              <a:t>supaya</a:t>
            </a:r>
            <a:r>
              <a:rPr lang="en-US" sz="4000" b="1" dirty="0">
                <a:solidFill>
                  <a:schemeClr val="bg1"/>
                </a:solidFill>
              </a:rPr>
              <a:t> </a:t>
            </a:r>
            <a:r>
              <a:rPr lang="en-US" sz="4000" b="1" dirty="0" err="1">
                <a:solidFill>
                  <a:schemeClr val="bg1"/>
                </a:solidFill>
              </a:rPr>
              <a:t>penerimanya</a:t>
            </a:r>
            <a:r>
              <a:rPr lang="en-US" sz="4000" b="1" dirty="0">
                <a:solidFill>
                  <a:schemeClr val="bg1"/>
                </a:solidFill>
              </a:rPr>
              <a:t> sebagai </a:t>
            </a:r>
            <a:r>
              <a:rPr lang="en-US" sz="4000" b="1">
                <a:solidFill>
                  <a:schemeClr val="bg1"/>
                </a:solidFill>
              </a:rPr>
              <a:t>orang </a:t>
            </a:r>
            <a:r>
              <a:rPr lang="en-US" sz="4000" b="1" smtClean="0">
                <a:solidFill>
                  <a:schemeClr val="bg1"/>
                </a:solidFill>
              </a:rPr>
              <a:t>Kristian </a:t>
            </a:r>
            <a:r>
              <a:rPr lang="en-US" sz="4000" b="1" dirty="0" err="1">
                <a:solidFill>
                  <a:schemeClr val="bg1"/>
                </a:solidFill>
              </a:rPr>
              <a:t>memeriksa</a:t>
            </a:r>
            <a:r>
              <a:rPr lang="en-US" sz="4000" b="1" dirty="0">
                <a:solidFill>
                  <a:schemeClr val="bg1"/>
                </a:solidFill>
              </a:rPr>
              <a:t> </a:t>
            </a:r>
            <a:r>
              <a:rPr lang="en-US" sz="4000" b="1" dirty="0" err="1" smtClean="0">
                <a:solidFill>
                  <a:schemeClr val="bg1"/>
                </a:solidFill>
              </a:rPr>
              <a:t>kesahihan</a:t>
            </a:r>
            <a:r>
              <a:rPr lang="en-US" sz="4000" b="1" dirty="0" smtClean="0">
                <a:solidFill>
                  <a:schemeClr val="bg1"/>
                </a:solidFill>
              </a:rPr>
              <a:t> / </a:t>
            </a:r>
            <a:r>
              <a:rPr lang="en-US" sz="4000" b="1" dirty="0" err="1" smtClean="0">
                <a:solidFill>
                  <a:schemeClr val="bg1"/>
                </a:solidFill>
              </a:rPr>
              <a:t>keaslian</a:t>
            </a:r>
            <a:r>
              <a:rPr lang="en-US" sz="4000" b="1" dirty="0" smtClean="0">
                <a:solidFill>
                  <a:schemeClr val="bg1"/>
                </a:solidFill>
              </a:rPr>
              <a:t> </a:t>
            </a:r>
            <a:r>
              <a:rPr lang="en-US" sz="4000" b="1" dirty="0" err="1" smtClean="0">
                <a:solidFill>
                  <a:schemeClr val="bg1"/>
                </a:solidFill>
              </a:rPr>
              <a:t>iman</a:t>
            </a:r>
            <a:r>
              <a:rPr lang="en-US" sz="4000" b="1" dirty="0" smtClean="0">
                <a:solidFill>
                  <a:schemeClr val="bg1"/>
                </a:solidFill>
              </a:rPr>
              <a:t> </a:t>
            </a:r>
            <a:r>
              <a:rPr lang="en-US" sz="4000" b="1" dirty="0">
                <a:solidFill>
                  <a:schemeClr val="bg1"/>
                </a:solidFill>
              </a:rPr>
              <a:t>mereka.</a:t>
            </a:r>
            <a:endParaRPr lang="en-US" altLang="ko-KR" sz="4000" b="1" dirty="0">
              <a:solidFill>
                <a:schemeClr val="bg1"/>
              </a:solidFill>
            </a:endParaRPr>
          </a:p>
        </p:txBody>
      </p:sp>
    </p:spTree>
    <p:extLst>
      <p:ext uri="{BB962C8B-B14F-4D97-AF65-F5344CB8AC3E}">
        <p14:creationId xmlns:p14="http://schemas.microsoft.com/office/powerpoint/2010/main" val="41052717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a:solidFill>
                  <a:schemeClr val="bg1"/>
                </a:solidFill>
              </a:rPr>
              <a:t>Jika perubahan </a:t>
            </a:r>
            <a:r>
              <a:rPr lang="en-US" sz="4000" b="1" dirty="0" err="1">
                <a:solidFill>
                  <a:schemeClr val="bg1"/>
                </a:solidFill>
              </a:rPr>
              <a:t>kualiti</a:t>
            </a:r>
            <a:r>
              <a:rPr lang="en-US" sz="4000" b="1" dirty="0">
                <a:solidFill>
                  <a:schemeClr val="bg1"/>
                </a:solidFill>
              </a:rPr>
              <a:t> dalam </a:t>
            </a:r>
            <a:r>
              <a:rPr lang="en-US" sz="4000" b="1" dirty="0" err="1">
                <a:solidFill>
                  <a:schemeClr val="bg1"/>
                </a:solidFill>
              </a:rPr>
              <a:t>perwatakan</a:t>
            </a:r>
            <a:r>
              <a:rPr lang="en-US" sz="4000" b="1" dirty="0">
                <a:solidFill>
                  <a:schemeClr val="bg1"/>
                </a:solidFill>
              </a:rPr>
              <a:t> dan </a:t>
            </a:r>
            <a:r>
              <a:rPr lang="en-US" sz="4000" b="1" dirty="0" err="1">
                <a:solidFill>
                  <a:schemeClr val="bg1"/>
                </a:solidFill>
              </a:rPr>
              <a:t>kawalan</a:t>
            </a:r>
            <a:r>
              <a:rPr lang="en-US" sz="4000" b="1" dirty="0">
                <a:solidFill>
                  <a:schemeClr val="bg1"/>
                </a:solidFill>
              </a:rPr>
              <a:t> diri  </a:t>
            </a:r>
            <a:r>
              <a:rPr lang="en-US" sz="4000" b="1" dirty="0" smtClean="0">
                <a:solidFill>
                  <a:schemeClr val="bg1"/>
                </a:solidFill>
              </a:rPr>
              <a:t>(</a:t>
            </a:r>
            <a:r>
              <a:rPr lang="en-US" sz="4000" b="1" dirty="0" err="1" smtClean="0">
                <a:solidFill>
                  <a:schemeClr val="bg1"/>
                </a:solidFill>
              </a:rPr>
              <a:t>Pengawalan</a:t>
            </a:r>
            <a:r>
              <a:rPr lang="en-US" sz="4000" b="1" dirty="0" smtClean="0">
                <a:solidFill>
                  <a:schemeClr val="bg1"/>
                </a:solidFill>
              </a:rPr>
              <a:t>,  </a:t>
            </a:r>
            <a:r>
              <a:rPr lang="en-US" sz="4000" b="1" dirty="0" err="1" smtClean="0">
                <a:solidFill>
                  <a:schemeClr val="bg1"/>
                </a:solidFill>
              </a:rPr>
              <a:t>Penguasaan</a:t>
            </a:r>
            <a:r>
              <a:rPr lang="en-US" sz="4000" b="1" dirty="0" smtClean="0">
                <a:solidFill>
                  <a:schemeClr val="bg1"/>
                </a:solidFill>
              </a:rPr>
              <a:t> diri</a:t>
            </a:r>
            <a:r>
              <a:rPr lang="en-US" sz="4000" b="1" dirty="0">
                <a:solidFill>
                  <a:schemeClr val="bg1"/>
                </a:solidFill>
              </a:rPr>
              <a:t>) (</a:t>
            </a:r>
            <a:r>
              <a:rPr lang="en-US" sz="4000" b="1" dirty="0" err="1">
                <a:solidFill>
                  <a:schemeClr val="bg1"/>
                </a:solidFill>
              </a:rPr>
              <a:t>fasal</a:t>
            </a:r>
            <a:r>
              <a:rPr lang="en-US" sz="4000" b="1" dirty="0">
                <a:solidFill>
                  <a:schemeClr val="bg1"/>
                </a:solidFill>
              </a:rPr>
              <a:t> 1-3) tidak </a:t>
            </a:r>
            <a:r>
              <a:rPr lang="en-US" sz="4000" b="1" dirty="0" err="1">
                <a:solidFill>
                  <a:schemeClr val="bg1"/>
                </a:solidFill>
              </a:rPr>
              <a:t>muncul</a:t>
            </a:r>
            <a:r>
              <a:rPr lang="en-US" sz="4000" b="1" dirty="0">
                <a:solidFill>
                  <a:schemeClr val="bg1"/>
                </a:solidFill>
              </a:rPr>
              <a:t>, </a:t>
            </a:r>
            <a:r>
              <a:rPr lang="en-US" sz="4000" b="1" smtClean="0">
                <a:solidFill>
                  <a:schemeClr val="bg1"/>
                </a:solidFill>
              </a:rPr>
              <a:t>maka kesalihan </a:t>
            </a:r>
            <a:r>
              <a:rPr lang="en-US" sz="4000" b="1" dirty="0" err="1">
                <a:solidFill>
                  <a:schemeClr val="bg1"/>
                </a:solidFill>
              </a:rPr>
              <a:t>imannya</a:t>
            </a:r>
            <a:r>
              <a:rPr lang="en-US" sz="4000" b="1" dirty="0">
                <a:solidFill>
                  <a:schemeClr val="bg1"/>
                </a:solidFill>
              </a:rPr>
              <a:t> perlu </a:t>
            </a:r>
            <a:r>
              <a:rPr lang="en-US" sz="4000" b="1" dirty="0" err="1" smtClean="0">
                <a:solidFill>
                  <a:schemeClr val="bg1"/>
                </a:solidFill>
              </a:rPr>
              <a:t>dipersoalkan</a:t>
            </a:r>
            <a:r>
              <a:rPr lang="en-US" sz="4000" b="1" dirty="0" smtClean="0">
                <a:solidFill>
                  <a:schemeClr val="bg1"/>
                </a:solidFill>
              </a:rPr>
              <a:t> </a:t>
            </a:r>
            <a:r>
              <a:rPr lang="en-US" sz="4000" b="1" dirty="0" err="1" smtClean="0">
                <a:solidFill>
                  <a:schemeClr val="bg1"/>
                </a:solidFill>
              </a:rPr>
              <a:t>dirinya</a:t>
            </a:r>
            <a:r>
              <a:rPr lang="en-US" sz="4000" b="1" smtClean="0">
                <a:solidFill>
                  <a:schemeClr val="bg1"/>
                </a:solidFill>
              </a:rPr>
              <a:t>. </a:t>
            </a:r>
            <a:r>
              <a:rPr lang="en-US" sz="4000" b="1">
                <a:solidFill>
                  <a:schemeClr val="bg1"/>
                </a:solidFill>
              </a:rPr>
              <a:t/>
            </a:r>
            <a:br>
              <a:rPr lang="en-US" sz="4000" b="1">
                <a:solidFill>
                  <a:schemeClr val="bg1"/>
                </a:solidFill>
              </a:rPr>
            </a:br>
            <a:r>
              <a:rPr lang="en-US" sz="3200" b="1">
                <a:solidFill>
                  <a:srgbClr val="FFFF00"/>
                </a:solidFill>
              </a:rPr>
              <a:t>1:22 Tetapi hendaklah kamu menjadi pelaku firman dan bukan hanya pendengar saja; sebab jika tidak demikian kamu menipu diri sendiri.</a:t>
            </a:r>
            <a:endParaRPr lang="en-US" altLang="ko-KR" sz="3200" b="1" dirty="0">
              <a:solidFill>
                <a:srgbClr val="FFFF00"/>
              </a:solidFill>
            </a:endParaRPr>
          </a:p>
        </p:txBody>
      </p:sp>
    </p:spTree>
    <p:extLst>
      <p:ext uri="{BB962C8B-B14F-4D97-AF65-F5344CB8AC3E}">
        <p14:creationId xmlns:p14="http://schemas.microsoft.com/office/powerpoint/2010/main" val="32796178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Yakobus</a:t>
            </a:r>
            <a:r>
              <a:rPr lang="en-US" sz="4000" b="1" dirty="0" smtClean="0">
                <a:solidFill>
                  <a:schemeClr val="bg1"/>
                </a:solidFill>
              </a:rPr>
              <a:t> sebagai Penulis </a:t>
            </a:r>
            <a:r>
              <a:rPr lang="en-US" sz="4000" b="1" dirty="0" err="1" smtClean="0">
                <a:solidFill>
                  <a:schemeClr val="bg1"/>
                </a:solidFill>
              </a:rPr>
              <a:t>surat</a:t>
            </a:r>
            <a:r>
              <a:rPr lang="en-US" sz="4000" b="1" dirty="0" smtClean="0">
                <a:solidFill>
                  <a:schemeClr val="bg1"/>
                </a:solidFill>
              </a:rPr>
              <a:t> ini </a:t>
            </a:r>
            <a:r>
              <a:rPr lang="en-US" sz="4000" b="1" dirty="0" err="1" smtClean="0">
                <a:solidFill>
                  <a:schemeClr val="bg1"/>
                </a:solidFill>
              </a:rPr>
              <a:t>menggunakan</a:t>
            </a:r>
            <a:r>
              <a:rPr lang="en-US" sz="4000" b="1" dirty="0" smtClean="0">
                <a:solidFill>
                  <a:schemeClr val="bg1"/>
                </a:solidFill>
              </a:rPr>
              <a:t> banyak </a:t>
            </a:r>
            <a:r>
              <a:rPr lang="en-US" sz="4000" b="1" dirty="0" err="1" smtClean="0">
                <a:solidFill>
                  <a:schemeClr val="bg1"/>
                </a:solidFill>
              </a:rPr>
              <a:t>petikan</a:t>
            </a:r>
            <a:r>
              <a:rPr lang="en-US" sz="4000" b="1" dirty="0" smtClean="0">
                <a:solidFill>
                  <a:schemeClr val="bg1"/>
                </a:solidFill>
              </a:rPr>
              <a:t> </a:t>
            </a:r>
            <a:r>
              <a:rPr lang="en-US" sz="4000" b="1" dirty="0" err="1" smtClean="0">
                <a:solidFill>
                  <a:schemeClr val="bg1"/>
                </a:solidFill>
              </a:rPr>
              <a:t>ayat-ayat</a:t>
            </a:r>
            <a:r>
              <a:rPr lang="en-US" sz="4000" b="1" dirty="0" smtClean="0">
                <a:solidFill>
                  <a:schemeClr val="bg1"/>
                </a:solidFill>
              </a:rPr>
              <a:t> yang menunjukkan </a:t>
            </a:r>
            <a:r>
              <a:rPr lang="en-US" sz="4000" b="1" dirty="0" err="1" smtClean="0">
                <a:solidFill>
                  <a:schemeClr val="bg1"/>
                </a:solidFill>
              </a:rPr>
              <a:t>isi</a:t>
            </a:r>
            <a:r>
              <a:rPr lang="en-US" sz="4000" b="1" dirty="0" smtClean="0">
                <a:solidFill>
                  <a:schemeClr val="bg1"/>
                </a:solidFill>
              </a:rPr>
              <a:t> </a:t>
            </a:r>
            <a:r>
              <a:rPr lang="en-US" sz="4000" b="1" dirty="0" err="1">
                <a:solidFill>
                  <a:schemeClr val="bg1"/>
                </a:solidFill>
              </a:rPr>
              <a:t>Khotbah</a:t>
            </a:r>
            <a:r>
              <a:rPr lang="en-US" sz="4000" b="1" dirty="0">
                <a:solidFill>
                  <a:schemeClr val="bg1"/>
                </a:solidFill>
              </a:rPr>
              <a:t> </a:t>
            </a:r>
            <a:r>
              <a:rPr lang="en-US" sz="4000" b="1">
                <a:solidFill>
                  <a:schemeClr val="bg1"/>
                </a:solidFill>
              </a:rPr>
              <a:t>di </a:t>
            </a:r>
            <a:r>
              <a:rPr lang="en-US" sz="4000" b="1" smtClean="0">
                <a:solidFill>
                  <a:schemeClr val="bg1"/>
                </a:solidFill>
              </a:rPr>
              <a:t>Bukit Yesus Kristus (Matius 5-7).</a:t>
            </a:r>
            <a:endParaRPr lang="en-US" altLang="ko-KR" sz="4000" b="1" dirty="0">
              <a:solidFill>
                <a:schemeClr val="bg1"/>
              </a:solidFill>
            </a:endParaRPr>
          </a:p>
        </p:txBody>
      </p:sp>
    </p:spTree>
    <p:extLst>
      <p:ext uri="{BB962C8B-B14F-4D97-AF65-F5344CB8AC3E}">
        <p14:creationId xmlns:p14="http://schemas.microsoft.com/office/powerpoint/2010/main" val="34591141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a:solidFill>
                  <a:schemeClr val="bg1"/>
                </a:solidFill>
              </a:rPr>
              <a:t>Yakobus</a:t>
            </a:r>
            <a:r>
              <a:rPr lang="en-US" sz="4000" b="1" dirty="0">
                <a:solidFill>
                  <a:schemeClr val="bg1"/>
                </a:solidFill>
              </a:rPr>
              <a:t> juga </a:t>
            </a:r>
            <a:r>
              <a:rPr lang="en-US" sz="4000" b="1" dirty="0" err="1">
                <a:solidFill>
                  <a:schemeClr val="bg1"/>
                </a:solidFill>
              </a:rPr>
              <a:t>menasihati</a:t>
            </a:r>
            <a:r>
              <a:rPr lang="en-US" sz="4000" b="1" dirty="0">
                <a:solidFill>
                  <a:schemeClr val="bg1"/>
                </a:solidFill>
              </a:rPr>
              <a:t> orang-orang Kristian yang </a:t>
            </a:r>
            <a:r>
              <a:rPr lang="en-US" sz="4000" b="1" dirty="0" err="1">
                <a:solidFill>
                  <a:schemeClr val="bg1"/>
                </a:solidFill>
              </a:rPr>
              <a:t>berminat</a:t>
            </a:r>
            <a:r>
              <a:rPr lang="en-US" sz="4000" b="1" dirty="0">
                <a:solidFill>
                  <a:schemeClr val="bg1"/>
                </a:solidFill>
              </a:rPr>
              <a:t> </a:t>
            </a:r>
            <a:r>
              <a:rPr lang="en-US" sz="4000" b="1" dirty="0" err="1">
                <a:solidFill>
                  <a:schemeClr val="bg1"/>
                </a:solidFill>
              </a:rPr>
              <a:t>besar</a:t>
            </a:r>
            <a:r>
              <a:rPr lang="en-US" sz="4000" b="1" dirty="0">
                <a:solidFill>
                  <a:schemeClr val="bg1"/>
                </a:solidFill>
              </a:rPr>
              <a:t> dalam </a:t>
            </a:r>
            <a:r>
              <a:rPr lang="en-US" sz="4000" b="1" err="1">
                <a:solidFill>
                  <a:schemeClr val="bg1"/>
                </a:solidFill>
              </a:rPr>
              <a:t>kegembiraan</a:t>
            </a:r>
            <a:r>
              <a:rPr lang="en-US" sz="4000" b="1">
                <a:solidFill>
                  <a:schemeClr val="bg1"/>
                </a:solidFill>
              </a:rPr>
              <a:t> </a:t>
            </a:r>
            <a:r>
              <a:rPr lang="en-US" sz="4000" b="1" smtClean="0">
                <a:solidFill>
                  <a:schemeClr val="bg1"/>
                </a:solidFill>
              </a:rPr>
              <a:t>duniawi.</a:t>
            </a:r>
            <a:br>
              <a:rPr lang="en-US" sz="4000" b="1" smtClean="0">
                <a:solidFill>
                  <a:schemeClr val="bg1"/>
                </a:solidFill>
              </a:rPr>
            </a:br>
            <a:r>
              <a:rPr lang="en-US" sz="4000" b="1" smtClean="0">
                <a:solidFill>
                  <a:schemeClr val="bg1"/>
                </a:solidFill>
              </a:rPr>
              <a:t>Dia mendorong mereka </a:t>
            </a:r>
            <a:r>
              <a:rPr lang="en-US" sz="4000" b="1" dirty="0" err="1">
                <a:solidFill>
                  <a:schemeClr val="bg1"/>
                </a:solidFill>
              </a:rPr>
              <a:t>bersabar</a:t>
            </a:r>
            <a:r>
              <a:rPr lang="en-US" sz="4000" b="1" dirty="0">
                <a:solidFill>
                  <a:schemeClr val="bg1"/>
                </a:solidFill>
              </a:rPr>
              <a:t> dengan mereka </a:t>
            </a:r>
            <a:r>
              <a:rPr lang="en-US" sz="4000" b="1" dirty="0" err="1">
                <a:solidFill>
                  <a:schemeClr val="bg1"/>
                </a:solidFill>
              </a:rPr>
              <a:t>mengingatkan</a:t>
            </a:r>
            <a:r>
              <a:rPr lang="en-US" sz="4000" b="1" dirty="0">
                <a:solidFill>
                  <a:schemeClr val="bg1"/>
                </a:solidFill>
              </a:rPr>
              <a:t> Tuhan yang </a:t>
            </a:r>
            <a:r>
              <a:rPr lang="en-US" sz="4000" b="1">
                <a:solidFill>
                  <a:schemeClr val="bg1"/>
                </a:solidFill>
              </a:rPr>
              <a:t>datang kembali yang mengadakan penghakiman (2:13).</a:t>
            </a:r>
            <a:endParaRPr lang="en-US" altLang="ko-KR" sz="4000" b="1" dirty="0">
              <a:solidFill>
                <a:schemeClr val="bg1"/>
              </a:solidFill>
            </a:endParaRPr>
          </a:p>
        </p:txBody>
      </p:sp>
    </p:spTree>
    <p:extLst>
      <p:ext uri="{BB962C8B-B14F-4D97-AF65-F5344CB8AC3E}">
        <p14:creationId xmlns:p14="http://schemas.microsoft.com/office/powerpoint/2010/main" val="41082485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4800" b="1" smtClean="0">
                <a:solidFill>
                  <a:srgbClr val="FF0000"/>
                </a:solidFill>
              </a:rPr>
              <a:t>Struktur Surat Yakobus</a:t>
            </a:r>
            <a:br>
              <a:rPr lang="en-US" altLang="ko-KR" sz="4800" b="1" smtClean="0">
                <a:solidFill>
                  <a:srgbClr val="FF0000"/>
                </a:solidFill>
              </a:rPr>
            </a:br>
            <a:r>
              <a:rPr lang="en-US" altLang="ko-KR" sz="4000" b="1" smtClean="0">
                <a:solidFill>
                  <a:schemeClr val="bg1"/>
                </a:solidFill>
              </a:rPr>
              <a:t>Kemenangan    </a:t>
            </a:r>
            <a:r>
              <a:rPr lang="en-US" altLang="ko-KR" sz="4000" b="1">
                <a:solidFill>
                  <a:schemeClr val="bg1"/>
                </a:solidFill>
              </a:rPr>
              <a:t>1:1-18</a:t>
            </a:r>
            <a:br>
              <a:rPr lang="en-US" altLang="ko-KR" sz="4000" b="1">
                <a:solidFill>
                  <a:schemeClr val="bg1"/>
                </a:solidFill>
              </a:rPr>
            </a:br>
            <a:r>
              <a:rPr lang="en-US" altLang="ko-KR" sz="4000" b="1" smtClean="0">
                <a:solidFill>
                  <a:schemeClr val="bg1"/>
                </a:solidFill>
              </a:rPr>
              <a:t>Pelaku firman  </a:t>
            </a:r>
            <a:r>
              <a:rPr lang="en-US" altLang="ko-KR" sz="4000" b="1">
                <a:solidFill>
                  <a:schemeClr val="bg1"/>
                </a:solidFill>
              </a:rPr>
              <a:t>1:19-27</a:t>
            </a:r>
            <a:br>
              <a:rPr lang="en-US" altLang="ko-KR" sz="4000" b="1">
                <a:solidFill>
                  <a:schemeClr val="bg1"/>
                </a:solidFill>
              </a:rPr>
            </a:br>
            <a:r>
              <a:rPr lang="en-US" altLang="ko-KR" sz="4000" b="1">
                <a:solidFill>
                  <a:schemeClr val="bg1"/>
                </a:solidFill>
              </a:rPr>
              <a:t>Keadilan         </a:t>
            </a:r>
            <a:r>
              <a:rPr lang="en-US" altLang="ko-KR" sz="4000" b="1" smtClean="0">
                <a:solidFill>
                  <a:schemeClr val="bg1"/>
                </a:solidFill>
              </a:rPr>
              <a:t>   2:1-13</a:t>
            </a:r>
            <a:r>
              <a:rPr lang="en-US" altLang="ko-KR" sz="4000" b="1">
                <a:solidFill>
                  <a:schemeClr val="bg1"/>
                </a:solidFill>
              </a:rPr>
              <a:t/>
            </a:r>
            <a:br>
              <a:rPr lang="en-US" altLang="ko-KR" sz="4000" b="1">
                <a:solidFill>
                  <a:schemeClr val="bg1"/>
                </a:solidFill>
              </a:rPr>
            </a:br>
            <a:r>
              <a:rPr lang="en-US" altLang="ko-KR" sz="4000" b="1">
                <a:solidFill>
                  <a:schemeClr val="bg1"/>
                </a:solidFill>
              </a:rPr>
              <a:t>Perbuatan    </a:t>
            </a:r>
            <a:r>
              <a:rPr lang="en-US" altLang="ko-KR" sz="4000" b="1" smtClean="0">
                <a:solidFill>
                  <a:schemeClr val="bg1"/>
                </a:solidFill>
              </a:rPr>
              <a:t>     </a:t>
            </a:r>
            <a:r>
              <a:rPr lang="en-US" altLang="ko-KR" sz="4000" b="1">
                <a:solidFill>
                  <a:schemeClr val="bg1"/>
                </a:solidFill>
              </a:rPr>
              <a:t>2:14-26</a:t>
            </a:r>
            <a:br>
              <a:rPr lang="en-US" altLang="ko-KR" sz="4000" b="1">
                <a:solidFill>
                  <a:schemeClr val="bg1"/>
                </a:solidFill>
              </a:rPr>
            </a:br>
            <a:r>
              <a:rPr lang="en-US" altLang="ko-KR" sz="4000" b="1">
                <a:solidFill>
                  <a:schemeClr val="bg1"/>
                </a:solidFill>
              </a:rPr>
              <a:t>Ketahiran     </a:t>
            </a:r>
            <a:r>
              <a:rPr lang="en-US" altLang="ko-KR" sz="4000" b="1" smtClean="0">
                <a:solidFill>
                  <a:schemeClr val="bg1"/>
                </a:solidFill>
              </a:rPr>
              <a:t>     </a:t>
            </a:r>
            <a:r>
              <a:rPr lang="en-US" altLang="ko-KR" sz="4000" b="1">
                <a:solidFill>
                  <a:schemeClr val="bg1"/>
                </a:solidFill>
              </a:rPr>
              <a:t>3:1-4:4</a:t>
            </a:r>
            <a:br>
              <a:rPr lang="en-US" altLang="ko-KR" sz="4000" b="1">
                <a:solidFill>
                  <a:schemeClr val="bg1"/>
                </a:solidFill>
              </a:rPr>
            </a:br>
            <a:r>
              <a:rPr lang="en-US" altLang="ko-KR" sz="4000" b="1">
                <a:solidFill>
                  <a:schemeClr val="bg1"/>
                </a:solidFill>
              </a:rPr>
              <a:t>Rendah </a:t>
            </a:r>
            <a:r>
              <a:rPr lang="en-US" altLang="ko-KR" sz="4000" b="1" smtClean="0">
                <a:solidFill>
                  <a:schemeClr val="bg1"/>
                </a:solidFill>
              </a:rPr>
              <a:t>Hati     </a:t>
            </a:r>
            <a:r>
              <a:rPr lang="en-US" altLang="ko-KR" sz="4000" b="1">
                <a:solidFill>
                  <a:schemeClr val="bg1"/>
                </a:solidFill>
              </a:rPr>
              <a:t>4:5-5:6</a:t>
            </a:r>
            <a:br>
              <a:rPr lang="en-US" altLang="ko-KR" sz="4000" b="1">
                <a:solidFill>
                  <a:schemeClr val="bg1"/>
                </a:solidFill>
              </a:rPr>
            </a:br>
            <a:r>
              <a:rPr lang="en-US" altLang="ko-KR" sz="4000" b="1">
                <a:solidFill>
                  <a:schemeClr val="bg1"/>
                </a:solidFill>
              </a:rPr>
              <a:t>Kesabaran    </a:t>
            </a:r>
            <a:r>
              <a:rPr lang="en-US" altLang="ko-KR" sz="4000" b="1" smtClean="0">
                <a:solidFill>
                  <a:schemeClr val="bg1"/>
                </a:solidFill>
              </a:rPr>
              <a:t>    </a:t>
            </a:r>
            <a:r>
              <a:rPr lang="en-US" altLang="ko-KR" sz="4000" b="1">
                <a:solidFill>
                  <a:schemeClr val="bg1"/>
                </a:solidFill>
              </a:rPr>
              <a:t>5:7-20</a:t>
            </a:r>
            <a:endParaRPr lang="en-US" altLang="ko-KR" sz="4000" b="1" dirty="0">
              <a:solidFill>
                <a:schemeClr val="bg1"/>
              </a:solidFill>
            </a:endParaRPr>
          </a:p>
        </p:txBody>
      </p:sp>
    </p:spTree>
    <p:extLst>
      <p:ext uri="{BB962C8B-B14F-4D97-AF65-F5344CB8AC3E}">
        <p14:creationId xmlns:p14="http://schemas.microsoft.com/office/powerpoint/2010/main" val="20479697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7504" y="123478"/>
            <a:ext cx="8856984" cy="4896543"/>
          </a:xfrm>
        </p:spPr>
        <p:txBody>
          <a:bodyPr anchor="t"/>
          <a:lstStyle/>
          <a:p>
            <a:pPr algn="l"/>
            <a:r>
              <a:rPr lang="en-US" sz="4000" b="1" dirty="0" smtClean="0">
                <a:solidFill>
                  <a:srgbClr val="00B0F0"/>
                </a:solidFill>
              </a:rPr>
              <a:t>Surat 1 Petrus </a:t>
            </a:r>
            <a:r>
              <a:rPr lang="en-US" sz="4000" b="1" smtClean="0">
                <a:solidFill>
                  <a:srgbClr val="00B0F0"/>
                </a:solidFill>
              </a:rPr>
              <a:t>– </a:t>
            </a:r>
            <a:br>
              <a:rPr lang="en-US" sz="4000" b="1" smtClean="0">
                <a:solidFill>
                  <a:srgbClr val="00B0F0"/>
                </a:solidFill>
              </a:rPr>
            </a:br>
            <a:r>
              <a:rPr lang="en-US" sz="3600" b="1" smtClean="0">
                <a:solidFill>
                  <a:schemeClr val="bg1"/>
                </a:solidFill>
              </a:rPr>
              <a:t>Surat </a:t>
            </a:r>
            <a:r>
              <a:rPr lang="en-US" sz="3600" b="1" dirty="0">
                <a:solidFill>
                  <a:schemeClr val="bg1"/>
                </a:solidFill>
              </a:rPr>
              <a:t>1 Petrus ini </a:t>
            </a:r>
            <a:r>
              <a:rPr lang="en-US" sz="3600" b="1">
                <a:solidFill>
                  <a:schemeClr val="bg1"/>
                </a:solidFill>
              </a:rPr>
              <a:t>ditulis </a:t>
            </a:r>
            <a:r>
              <a:rPr lang="en-US" sz="3600" b="1" smtClean="0">
                <a:solidFill>
                  <a:schemeClr val="bg1"/>
                </a:solidFill>
              </a:rPr>
              <a:t>oleh rasul Petrus.</a:t>
            </a:r>
            <a:br>
              <a:rPr lang="en-US" sz="3600" b="1" smtClean="0">
                <a:solidFill>
                  <a:schemeClr val="bg1"/>
                </a:solidFill>
              </a:rPr>
            </a:br>
            <a:r>
              <a:rPr lang="en-US" sz="3600" b="1" smtClean="0">
                <a:solidFill>
                  <a:schemeClr val="bg1"/>
                </a:solidFill>
              </a:rPr>
              <a:t>Supaya rasul Petrus memberi </a:t>
            </a:r>
            <a:r>
              <a:rPr lang="en-US" sz="3600" b="1" dirty="0" err="1">
                <a:solidFill>
                  <a:schemeClr val="bg1"/>
                </a:solidFill>
              </a:rPr>
              <a:t>penghiburan</a:t>
            </a:r>
            <a:r>
              <a:rPr lang="en-US" sz="3600" b="1" dirty="0">
                <a:solidFill>
                  <a:schemeClr val="bg1"/>
                </a:solidFill>
              </a:rPr>
              <a:t> dan </a:t>
            </a:r>
            <a:r>
              <a:rPr lang="en-US" sz="3600" b="1" dirty="0" err="1">
                <a:solidFill>
                  <a:schemeClr val="bg1"/>
                </a:solidFill>
              </a:rPr>
              <a:t>nasihat</a:t>
            </a:r>
            <a:r>
              <a:rPr lang="en-US" sz="3600" b="1" dirty="0">
                <a:solidFill>
                  <a:schemeClr val="bg1"/>
                </a:solidFill>
              </a:rPr>
              <a:t> kepada </a:t>
            </a:r>
            <a:r>
              <a:rPr lang="en-US" sz="3600" b="1" dirty="0" err="1" smtClean="0">
                <a:solidFill>
                  <a:schemeClr val="bg1"/>
                </a:solidFill>
              </a:rPr>
              <a:t>penerima</a:t>
            </a:r>
            <a:r>
              <a:rPr lang="en-US" sz="3600" b="1" dirty="0" smtClean="0">
                <a:solidFill>
                  <a:schemeClr val="bg1"/>
                </a:solidFill>
              </a:rPr>
              <a:t> yang </a:t>
            </a:r>
            <a:r>
              <a:rPr lang="en-US" sz="3600" b="1" dirty="0" err="1" smtClean="0">
                <a:solidFill>
                  <a:schemeClr val="bg1"/>
                </a:solidFill>
              </a:rPr>
              <a:t>tersebar</a:t>
            </a:r>
            <a:r>
              <a:rPr lang="en-US" sz="3600" b="1" dirty="0" smtClean="0">
                <a:solidFill>
                  <a:schemeClr val="bg1"/>
                </a:solidFill>
              </a:rPr>
              <a:t> di seluruh Asia Kecil (1:1-2).</a:t>
            </a:r>
            <a:r>
              <a:rPr lang="en-US" sz="3600" b="1" smtClean="0">
                <a:solidFill>
                  <a:schemeClr val="bg1"/>
                </a:solidFill>
              </a:rPr>
              <a:t/>
            </a:r>
            <a:br>
              <a:rPr lang="en-US" sz="3600" b="1" smtClean="0">
                <a:solidFill>
                  <a:schemeClr val="bg1"/>
                </a:solidFill>
              </a:rPr>
            </a:br>
            <a:r>
              <a:rPr lang="en-US" sz="3600" b="1" smtClean="0">
                <a:solidFill>
                  <a:schemeClr val="bg1"/>
                </a:solidFill>
              </a:rPr>
              <a:t>Dia adalah salah </a:t>
            </a:r>
            <a:r>
              <a:rPr lang="en-US" sz="3600" b="1">
                <a:solidFill>
                  <a:schemeClr val="bg1"/>
                </a:solidFill>
              </a:rPr>
              <a:t>seorang dari dua belas rasul </a:t>
            </a:r>
            <a:r>
              <a:rPr lang="en-US" sz="3600" b="1" smtClean="0">
                <a:solidFill>
                  <a:schemeClr val="bg1"/>
                </a:solidFill>
              </a:rPr>
              <a:t>Yesus. </a:t>
            </a:r>
            <a:br>
              <a:rPr lang="en-US" sz="3600" b="1" smtClean="0">
                <a:solidFill>
                  <a:schemeClr val="bg1"/>
                </a:solidFill>
              </a:rPr>
            </a:br>
            <a:r>
              <a:rPr lang="en-US" sz="3600" b="1" smtClean="0">
                <a:solidFill>
                  <a:schemeClr val="bg1"/>
                </a:solidFill>
              </a:rPr>
              <a:t>Dia </a:t>
            </a:r>
            <a:r>
              <a:rPr lang="en-US" sz="3600" b="1">
                <a:solidFill>
                  <a:schemeClr val="bg1"/>
                </a:solidFill>
              </a:rPr>
              <a:t>adalah seorang nelayan dari Galilea </a:t>
            </a:r>
            <a:r>
              <a:rPr lang="en-US" sz="3600" b="1" smtClean="0">
                <a:solidFill>
                  <a:schemeClr val="bg1"/>
                </a:solidFill>
              </a:rPr>
              <a:t>(</a:t>
            </a:r>
            <a:r>
              <a:rPr lang="en-US" sz="3600" b="1">
                <a:solidFill>
                  <a:schemeClr val="bg1"/>
                </a:solidFill>
              </a:rPr>
              <a:t>Matius 16:18, Yohanes 21:15-16). </a:t>
            </a:r>
            <a:endParaRPr lang="en-US" altLang="ko-KR" sz="3600" b="1" dirty="0">
              <a:solidFill>
                <a:schemeClr val="bg1"/>
              </a:solidFill>
            </a:endParaRPr>
          </a:p>
        </p:txBody>
      </p:sp>
    </p:spTree>
    <p:extLst>
      <p:ext uri="{BB962C8B-B14F-4D97-AF65-F5344CB8AC3E}">
        <p14:creationId xmlns:p14="http://schemas.microsoft.com/office/powerpoint/2010/main" val="12024051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7504" y="123478"/>
            <a:ext cx="8856984" cy="4896543"/>
          </a:xfrm>
        </p:spPr>
        <p:txBody>
          <a:bodyPr anchor="t"/>
          <a:lstStyle/>
          <a:p>
            <a:pPr algn="l"/>
            <a:r>
              <a:rPr lang="en-US" sz="3600" b="1" smtClean="0">
                <a:solidFill>
                  <a:schemeClr val="bg1"/>
                </a:solidFill>
              </a:rPr>
              <a:t>Dia </a:t>
            </a:r>
            <a:r>
              <a:rPr lang="en-US" sz="3600" b="1">
                <a:solidFill>
                  <a:schemeClr val="bg1"/>
                </a:solidFill>
              </a:rPr>
              <a:t>dan saudaranya, Andreas adalah rasul pertama yang dipanggil oleh Yesus. </a:t>
            </a:r>
            <a:r>
              <a:rPr lang="en-US" sz="3600" b="1" smtClean="0">
                <a:solidFill>
                  <a:schemeClr val="bg1"/>
                </a:solidFill>
              </a:rPr>
              <a:t/>
            </a:r>
            <a:br>
              <a:rPr lang="en-US" sz="3600" b="1" smtClean="0">
                <a:solidFill>
                  <a:schemeClr val="bg1"/>
                </a:solidFill>
              </a:rPr>
            </a:br>
            <a:r>
              <a:rPr lang="en-US" sz="3600" b="1" smtClean="0">
                <a:solidFill>
                  <a:schemeClr val="bg1"/>
                </a:solidFill>
              </a:rPr>
              <a:t>Simon </a:t>
            </a:r>
            <a:r>
              <a:rPr lang="en-US" sz="3600" b="1">
                <a:solidFill>
                  <a:schemeClr val="bg1"/>
                </a:solidFill>
              </a:rPr>
              <a:t>dinamakan sebagai Petrus atau "batu karang", yang mengisyaratkan bahwa Yesus meletakkan landasan gereja-Nya di atas pengakuan Petrus (Matius 16:16).</a:t>
            </a:r>
            <a:br>
              <a:rPr lang="en-US" sz="3600" b="1">
                <a:solidFill>
                  <a:schemeClr val="bg1"/>
                </a:solidFill>
              </a:rPr>
            </a:br>
            <a:r>
              <a:rPr lang="en-US" sz="3600" b="1">
                <a:solidFill>
                  <a:srgbClr val="FF0000"/>
                </a:solidFill>
              </a:rPr>
              <a:t>"Engkau adalah Mesias, Anak Allah yang hidup</a:t>
            </a:r>
            <a:r>
              <a:rPr lang="en-US" sz="3600" b="1" smtClean="0">
                <a:solidFill>
                  <a:srgbClr val="FF0000"/>
                </a:solidFill>
              </a:rPr>
              <a:t>!“ – Batu Karang=Iman</a:t>
            </a:r>
            <a:endParaRPr lang="en-US" altLang="ko-KR" sz="3600" b="1" dirty="0">
              <a:solidFill>
                <a:srgbClr val="FF0000"/>
              </a:solidFill>
            </a:endParaRPr>
          </a:p>
        </p:txBody>
      </p:sp>
    </p:spTree>
    <p:extLst>
      <p:ext uri="{BB962C8B-B14F-4D97-AF65-F5344CB8AC3E}">
        <p14:creationId xmlns:p14="http://schemas.microsoft.com/office/powerpoint/2010/main" val="5959368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a:solidFill>
                  <a:schemeClr val="bg1"/>
                </a:solidFill>
              </a:rPr>
              <a:t>Menurut Injil </a:t>
            </a:r>
            <a:r>
              <a:rPr lang="en-US" sz="3600" b="1" smtClean="0">
                <a:solidFill>
                  <a:schemeClr val="bg1"/>
                </a:solidFill>
              </a:rPr>
              <a:t>Yohanes, Petrus </a:t>
            </a:r>
            <a:r>
              <a:rPr lang="en-US" sz="3600" b="1">
                <a:solidFill>
                  <a:schemeClr val="bg1"/>
                </a:solidFill>
              </a:rPr>
              <a:t>lahir di Betsaida </a:t>
            </a:r>
            <a:r>
              <a:rPr lang="en-US" sz="3600" b="1" smtClean="0">
                <a:solidFill>
                  <a:schemeClr val="bg1"/>
                </a:solidFill>
              </a:rPr>
              <a:t>(Yohanes </a:t>
            </a:r>
            <a:r>
              <a:rPr lang="en-US" sz="3600" b="1">
                <a:solidFill>
                  <a:schemeClr val="bg1"/>
                </a:solidFill>
              </a:rPr>
              <a:t>1:44), Galilea, dan ayahnya bernama Yohanes (Yohanes 1:42) atau Yunus (Matius 16:17</a:t>
            </a:r>
            <a:r>
              <a:rPr lang="en-US" sz="3600" b="1" smtClean="0">
                <a:solidFill>
                  <a:schemeClr val="bg1"/>
                </a:solidFill>
              </a:rPr>
              <a:t>).</a:t>
            </a:r>
            <a:br>
              <a:rPr lang="en-US" sz="3600" b="1" smtClean="0">
                <a:solidFill>
                  <a:schemeClr val="bg1"/>
                </a:solidFill>
              </a:rPr>
            </a:br>
            <a:r>
              <a:rPr lang="en-US" sz="2000" b="1">
                <a:solidFill>
                  <a:schemeClr val="bg1"/>
                </a:solidFill>
              </a:rPr>
              <a:t/>
            </a:r>
            <a:br>
              <a:rPr lang="en-US" sz="2000" b="1">
                <a:solidFill>
                  <a:schemeClr val="bg1"/>
                </a:solidFill>
              </a:rPr>
            </a:br>
            <a:r>
              <a:rPr lang="en-US" sz="3200" b="1" smtClean="0">
                <a:solidFill>
                  <a:srgbClr val="FFFF00"/>
                </a:solidFill>
              </a:rPr>
              <a:t>Betsaida bererti “rumah nelayan” dalam bahasa Ibrani.</a:t>
            </a:r>
            <a:br>
              <a:rPr lang="en-US" sz="3200" b="1" smtClean="0">
                <a:solidFill>
                  <a:srgbClr val="FFFF00"/>
                </a:solidFill>
              </a:rPr>
            </a:br>
            <a:r>
              <a:rPr lang="en-US" sz="3200" b="1" smtClean="0">
                <a:solidFill>
                  <a:srgbClr val="FFFF00"/>
                </a:solidFill>
              </a:rPr>
              <a:t>Betania bererti “rumah orang miskin” atau “rumah buah ara awal” dalam bahada Ibrani.</a:t>
            </a:r>
            <a:br>
              <a:rPr lang="en-US" sz="3200" b="1" smtClean="0">
                <a:solidFill>
                  <a:srgbClr val="FFFF00"/>
                </a:solidFill>
              </a:rPr>
            </a:br>
            <a:r>
              <a:rPr lang="en-US" sz="3200" b="1" smtClean="0">
                <a:solidFill>
                  <a:srgbClr val="FFFF00"/>
                </a:solidFill>
              </a:rPr>
              <a:t>Betfag bererti “rumah buah ara”.</a:t>
            </a:r>
            <a:endParaRPr lang="en-US" altLang="ko-KR" sz="2800" b="1" dirty="0">
              <a:solidFill>
                <a:srgbClr val="FFFF00"/>
              </a:solidFill>
            </a:endParaRPr>
          </a:p>
        </p:txBody>
      </p:sp>
    </p:spTree>
    <p:extLst>
      <p:ext uri="{BB962C8B-B14F-4D97-AF65-F5344CB8AC3E}">
        <p14:creationId xmlns:p14="http://schemas.microsoft.com/office/powerpoint/2010/main" val="35091898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altLang="ko-KR" sz="3600" b="1">
                <a:solidFill>
                  <a:schemeClr val="bg1"/>
                </a:solidFill>
              </a:rPr>
              <a:t>Di dalam Galatia 2:9, rasul Paulus mengatakan bahawa Petrus, Yakobus dan Yohanes adalah sebagai sokoguru jemaah (tiang gereja).</a:t>
            </a:r>
            <a:br>
              <a:rPr lang="en-US" altLang="ko-KR" sz="3600" b="1">
                <a:solidFill>
                  <a:schemeClr val="bg1"/>
                </a:solidFill>
              </a:rPr>
            </a:br>
            <a:r>
              <a:rPr lang="en-US" altLang="ko-KR" sz="3600" b="1" smtClean="0">
                <a:solidFill>
                  <a:schemeClr val="bg1"/>
                </a:solidFill>
              </a:rPr>
              <a:t>Menurut tradisi Gereja Timur dan </a:t>
            </a:r>
            <a:r>
              <a:rPr lang="en-US" altLang="ko-KR" sz="3600" b="1">
                <a:solidFill>
                  <a:schemeClr val="bg1"/>
                </a:solidFill>
              </a:rPr>
              <a:t>dalam </a:t>
            </a:r>
            <a:r>
              <a:rPr lang="en-US" altLang="ko-KR" sz="3600" b="1" smtClean="0">
                <a:solidFill>
                  <a:schemeClr val="bg1"/>
                </a:solidFill>
              </a:rPr>
              <a:t>Petrus 5:13, dia melayani </a:t>
            </a:r>
            <a:r>
              <a:rPr lang="en-US" altLang="ko-KR" sz="3600" b="1">
                <a:solidFill>
                  <a:schemeClr val="bg1"/>
                </a:solidFill>
              </a:rPr>
              <a:t>di </a:t>
            </a:r>
            <a:r>
              <a:rPr lang="en-US" altLang="ko-KR" sz="3600" b="1" smtClean="0">
                <a:solidFill>
                  <a:schemeClr val="bg1"/>
                </a:solidFill>
              </a:rPr>
              <a:t>Babilon sebagai rasul bagi orang Yahudi.</a:t>
            </a:r>
            <a:br>
              <a:rPr lang="en-US" altLang="ko-KR" sz="3600" b="1" smtClean="0">
                <a:solidFill>
                  <a:schemeClr val="bg1"/>
                </a:solidFill>
              </a:rPr>
            </a:br>
            <a:r>
              <a:rPr lang="sv-SE" altLang="ko-KR" sz="3600" b="1" smtClean="0">
                <a:solidFill>
                  <a:schemeClr val="bg1"/>
                </a:solidFill>
              </a:rPr>
              <a:t>Babilon </a:t>
            </a:r>
            <a:r>
              <a:rPr lang="sv-SE" altLang="ko-KR" sz="3600" b="1">
                <a:solidFill>
                  <a:schemeClr val="bg1"/>
                </a:solidFill>
              </a:rPr>
              <a:t>pada masa itu </a:t>
            </a:r>
            <a:r>
              <a:rPr lang="sv-SE" altLang="ko-KR" sz="3600" b="1" smtClean="0">
                <a:solidFill>
                  <a:schemeClr val="bg1"/>
                </a:solidFill>
              </a:rPr>
              <a:t>terdapat pusat besar yang </a:t>
            </a:r>
            <a:r>
              <a:rPr lang="sv-SE" altLang="ko-KR" sz="3600" b="1">
                <a:solidFill>
                  <a:schemeClr val="bg1"/>
                </a:solidFill>
              </a:rPr>
              <a:t>didirikan oleh </a:t>
            </a:r>
            <a:r>
              <a:rPr lang="sv-SE" altLang="ko-KR" sz="3600" b="1" smtClean="0">
                <a:solidFill>
                  <a:schemeClr val="bg1"/>
                </a:solidFill>
              </a:rPr>
              <a:t>orang Yahudi.</a:t>
            </a:r>
            <a:endParaRPr lang="en-US" altLang="ko-KR" sz="3600" b="1" dirty="0">
              <a:solidFill>
                <a:schemeClr val="bg1"/>
              </a:solidFill>
            </a:endParaRPr>
          </a:p>
        </p:txBody>
      </p:sp>
    </p:spTree>
    <p:extLst>
      <p:ext uri="{BB962C8B-B14F-4D97-AF65-F5344CB8AC3E}">
        <p14:creationId xmlns:p14="http://schemas.microsoft.com/office/powerpoint/2010/main" val="422151277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smtClean="0">
                <a:solidFill>
                  <a:schemeClr val="bg1"/>
                </a:solidFill>
              </a:rPr>
              <a:t>Pada masa jemaah dia sedang </a:t>
            </a:r>
            <a:r>
              <a:rPr lang="en-US" sz="3600" b="1">
                <a:solidFill>
                  <a:schemeClr val="bg1"/>
                </a:solidFill>
              </a:rPr>
              <a:t>dianiayai kerana iman </a:t>
            </a:r>
            <a:r>
              <a:rPr lang="en-US" sz="3600" b="1" smtClean="0">
                <a:solidFill>
                  <a:schemeClr val="bg1"/>
                </a:solidFill>
              </a:rPr>
              <a:t>orang yahudi Diaspora </a:t>
            </a:r>
            <a:r>
              <a:rPr lang="en-US" sz="3600" b="1">
                <a:solidFill>
                  <a:schemeClr val="bg1"/>
                </a:solidFill>
              </a:rPr>
              <a:t>kepada </a:t>
            </a:r>
            <a:r>
              <a:rPr lang="en-US" sz="3600" b="1" smtClean="0">
                <a:solidFill>
                  <a:schemeClr val="bg1"/>
                </a:solidFill>
              </a:rPr>
              <a:t>Kristus di Babilon.</a:t>
            </a:r>
            <a:br>
              <a:rPr lang="en-US" sz="3600" b="1" smtClean="0">
                <a:solidFill>
                  <a:schemeClr val="bg1"/>
                </a:solidFill>
              </a:rPr>
            </a:br>
            <a:r>
              <a:rPr lang="en-US" sz="3600" b="1" smtClean="0">
                <a:solidFill>
                  <a:srgbClr val="FF0000"/>
                </a:solidFill>
              </a:rPr>
              <a:t>Dalam Yesus </a:t>
            </a:r>
            <a:r>
              <a:rPr lang="en-US" sz="3600" b="1" smtClean="0">
                <a:solidFill>
                  <a:schemeClr val="bg1"/>
                </a:solidFill>
              </a:rPr>
              <a:t>kita dikurniai suatu hidup yang penuh </a:t>
            </a:r>
            <a:r>
              <a:rPr lang="en-US" sz="3600" b="1" smtClean="0">
                <a:solidFill>
                  <a:srgbClr val="FF0000"/>
                </a:solidFill>
              </a:rPr>
              <a:t>Pengharapan</a:t>
            </a:r>
            <a:r>
              <a:rPr lang="en-US" sz="3600" b="1" smtClean="0">
                <a:solidFill>
                  <a:schemeClr val="bg1"/>
                </a:solidFill>
              </a:rPr>
              <a:t> (1:3).</a:t>
            </a:r>
            <a:r>
              <a:rPr lang="en-US" sz="3600" b="1">
                <a:solidFill>
                  <a:schemeClr val="bg1"/>
                </a:solidFill>
              </a:rPr>
              <a:t/>
            </a:r>
            <a:br>
              <a:rPr lang="en-US" sz="3600" b="1">
                <a:solidFill>
                  <a:schemeClr val="bg1"/>
                </a:solidFill>
              </a:rPr>
            </a:br>
            <a:r>
              <a:rPr lang="en-US" sz="3600" b="1">
                <a:solidFill>
                  <a:schemeClr val="bg1"/>
                </a:solidFill>
              </a:rPr>
              <a:t>Melalui </a:t>
            </a:r>
            <a:r>
              <a:rPr lang="en-US" sz="3600" b="1" dirty="0">
                <a:solidFill>
                  <a:schemeClr val="bg1"/>
                </a:solidFill>
              </a:rPr>
              <a:t>perspektif </a:t>
            </a:r>
            <a:r>
              <a:rPr lang="en-US" sz="3600" b="1" dirty="0" err="1" smtClean="0">
                <a:solidFill>
                  <a:schemeClr val="bg1"/>
                </a:solidFill>
              </a:rPr>
              <a:t>baru</a:t>
            </a:r>
            <a:r>
              <a:rPr lang="en-US" sz="3600" b="1" dirty="0" smtClean="0">
                <a:solidFill>
                  <a:schemeClr val="bg1"/>
                </a:solidFill>
              </a:rPr>
              <a:t>, Petrus </a:t>
            </a:r>
            <a:r>
              <a:rPr lang="en-US" sz="3600" b="1" dirty="0" err="1" smtClean="0">
                <a:solidFill>
                  <a:schemeClr val="bg1"/>
                </a:solidFill>
              </a:rPr>
              <a:t>memaparkan</a:t>
            </a:r>
            <a:r>
              <a:rPr lang="en-US" sz="3600" b="1" dirty="0">
                <a:solidFill>
                  <a:schemeClr val="bg1"/>
                </a:solidFill>
              </a:rPr>
              <a:t> </a:t>
            </a:r>
            <a:r>
              <a:rPr lang="en-US" sz="3600" b="1" dirty="0" err="1">
                <a:solidFill>
                  <a:schemeClr val="bg1"/>
                </a:solidFill>
              </a:rPr>
              <a:t>Kelimpahan</a:t>
            </a:r>
            <a:r>
              <a:rPr lang="en-US" sz="3600" b="1" dirty="0">
                <a:solidFill>
                  <a:schemeClr val="bg1"/>
                </a:solidFill>
              </a:rPr>
              <a:t> </a:t>
            </a:r>
            <a:r>
              <a:rPr lang="en-US" sz="3600" b="1" dirty="0" smtClean="0">
                <a:solidFill>
                  <a:schemeClr val="bg1"/>
                </a:solidFill>
              </a:rPr>
              <a:t>Keselamatan dan </a:t>
            </a:r>
            <a:r>
              <a:rPr lang="en-US" sz="3600" b="1" dirty="0" err="1" smtClean="0">
                <a:solidFill>
                  <a:schemeClr val="bg1"/>
                </a:solidFill>
              </a:rPr>
              <a:t>Keperluan</a:t>
            </a:r>
            <a:r>
              <a:rPr lang="en-US" sz="3600" b="1" dirty="0" smtClean="0">
                <a:solidFill>
                  <a:schemeClr val="bg1"/>
                </a:solidFill>
              </a:rPr>
              <a:t> Kehidupan </a:t>
            </a:r>
            <a:r>
              <a:rPr lang="en-US" sz="3600" b="1" dirty="0" err="1" smtClean="0">
                <a:solidFill>
                  <a:schemeClr val="bg1"/>
                </a:solidFill>
              </a:rPr>
              <a:t>Suci</a:t>
            </a:r>
            <a:r>
              <a:rPr lang="en-US" sz="3600" b="1" dirty="0">
                <a:solidFill>
                  <a:schemeClr val="bg1"/>
                </a:solidFill>
              </a:rPr>
              <a:t> </a:t>
            </a:r>
            <a:r>
              <a:rPr lang="en-US" sz="3600" b="1" dirty="0" smtClean="0">
                <a:solidFill>
                  <a:schemeClr val="bg1"/>
                </a:solidFill>
              </a:rPr>
              <a:t>(</a:t>
            </a:r>
            <a:r>
              <a:rPr lang="en-US" sz="3600" b="1" dirty="0" err="1" smtClean="0">
                <a:solidFill>
                  <a:schemeClr val="bg1"/>
                </a:solidFill>
              </a:rPr>
              <a:t>menjaga</a:t>
            </a:r>
            <a:r>
              <a:rPr lang="en-US" sz="3600" b="1" dirty="0" smtClean="0">
                <a:solidFill>
                  <a:schemeClr val="bg1"/>
                </a:solidFill>
              </a:rPr>
              <a:t> </a:t>
            </a:r>
            <a:r>
              <a:rPr lang="en-US" sz="3600" b="1" dirty="0" err="1" smtClean="0">
                <a:solidFill>
                  <a:schemeClr val="bg1"/>
                </a:solidFill>
              </a:rPr>
              <a:t>kekudusan</a:t>
            </a:r>
            <a:r>
              <a:rPr lang="en-US" sz="3600" b="1" dirty="0" smtClean="0">
                <a:solidFill>
                  <a:schemeClr val="bg1"/>
                </a:solidFill>
              </a:rPr>
              <a:t>, </a:t>
            </a:r>
            <a:r>
              <a:rPr lang="en-US" sz="3600" b="1" dirty="0" err="1" smtClean="0">
                <a:solidFill>
                  <a:schemeClr val="bg1"/>
                </a:solidFill>
              </a:rPr>
              <a:t>pengudusan</a:t>
            </a:r>
            <a:r>
              <a:rPr lang="en-US" sz="3600" b="1" smtClean="0">
                <a:solidFill>
                  <a:schemeClr val="bg1"/>
                </a:solidFill>
              </a:rPr>
              <a:t>) kepada orang </a:t>
            </a:r>
            <a:r>
              <a:rPr lang="en-US" sz="3600" b="1" dirty="0">
                <a:solidFill>
                  <a:schemeClr val="bg1"/>
                </a:solidFill>
              </a:rPr>
              <a:t>Kristian</a:t>
            </a:r>
            <a:r>
              <a:rPr lang="en-US" sz="3600" b="1" dirty="0" smtClean="0">
                <a:solidFill>
                  <a:schemeClr val="bg1"/>
                </a:solidFill>
              </a:rPr>
              <a:t>.</a:t>
            </a:r>
            <a:endParaRPr lang="en-US" altLang="ko-KR" sz="3600" b="1" dirty="0">
              <a:solidFill>
                <a:schemeClr val="bg1"/>
              </a:solidFill>
            </a:endParaRPr>
          </a:p>
        </p:txBody>
      </p:sp>
    </p:spTree>
    <p:extLst>
      <p:ext uri="{BB962C8B-B14F-4D97-AF65-F5344CB8AC3E}">
        <p14:creationId xmlns:p14="http://schemas.microsoft.com/office/powerpoint/2010/main" val="298956937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chemeClr val="bg1"/>
                </a:solidFill>
              </a:rPr>
              <a:t>Dia </a:t>
            </a:r>
            <a:r>
              <a:rPr lang="en-US" sz="4000" b="1" err="1" smtClean="0">
                <a:solidFill>
                  <a:schemeClr val="bg1"/>
                </a:solidFill>
              </a:rPr>
              <a:t>menggalakkan</a:t>
            </a:r>
            <a:r>
              <a:rPr lang="en-US" sz="4000" b="1" smtClean="0">
                <a:solidFill>
                  <a:schemeClr val="bg1"/>
                </a:solidFill>
              </a:rPr>
              <a:t> orang Kristian </a:t>
            </a:r>
            <a:r>
              <a:rPr lang="en-US" sz="4000" b="1" dirty="0" err="1" smtClean="0">
                <a:solidFill>
                  <a:schemeClr val="bg1"/>
                </a:solidFill>
              </a:rPr>
              <a:t>supaya</a:t>
            </a:r>
            <a:r>
              <a:rPr lang="en-US" sz="4000" b="1" dirty="0" smtClean="0">
                <a:solidFill>
                  <a:schemeClr val="bg1"/>
                </a:solidFill>
              </a:rPr>
              <a:t> mereka </a:t>
            </a:r>
            <a:r>
              <a:rPr lang="en-US" sz="4000" b="1" err="1" smtClean="0">
                <a:solidFill>
                  <a:schemeClr val="bg1"/>
                </a:solidFill>
              </a:rPr>
              <a:t>usaha</a:t>
            </a:r>
            <a:r>
              <a:rPr lang="en-US" sz="4000" b="1" smtClean="0">
                <a:solidFill>
                  <a:schemeClr val="bg1"/>
                </a:solidFill>
              </a:rPr>
              <a:t> mengingkatkan </a:t>
            </a:r>
            <a:r>
              <a:rPr lang="en-US" sz="4000" b="1" dirty="0">
                <a:solidFill>
                  <a:schemeClr val="bg1"/>
                </a:solidFill>
              </a:rPr>
              <a:t>sikap </a:t>
            </a:r>
            <a:r>
              <a:rPr lang="en-US" sz="4000" b="1" dirty="0" err="1" smtClean="0">
                <a:solidFill>
                  <a:schemeClr val="bg1"/>
                </a:solidFill>
              </a:rPr>
              <a:t>kepatuhan</a:t>
            </a:r>
            <a:r>
              <a:rPr lang="en-US" sz="4000" b="1" dirty="0" smtClean="0">
                <a:solidFill>
                  <a:schemeClr val="bg1"/>
                </a:solidFill>
              </a:rPr>
              <a:t> (</a:t>
            </a:r>
            <a:r>
              <a:rPr lang="en-US" sz="4000" b="1" dirty="0" err="1" smtClean="0">
                <a:solidFill>
                  <a:schemeClr val="bg1"/>
                </a:solidFill>
              </a:rPr>
              <a:t>ketaatan</a:t>
            </a:r>
            <a:r>
              <a:rPr lang="en-US" sz="4000" b="1" dirty="0" smtClean="0">
                <a:solidFill>
                  <a:schemeClr val="bg1"/>
                </a:solidFill>
              </a:rPr>
              <a:t>) </a:t>
            </a:r>
            <a:r>
              <a:rPr lang="en-US" sz="4000" b="1" dirty="0" err="1" smtClean="0">
                <a:solidFill>
                  <a:schemeClr val="bg1"/>
                </a:solidFill>
              </a:rPr>
              <a:t>walaupun</a:t>
            </a:r>
            <a:r>
              <a:rPr lang="en-US" sz="4000" b="1" dirty="0" smtClean="0">
                <a:solidFill>
                  <a:schemeClr val="bg1"/>
                </a:solidFill>
              </a:rPr>
              <a:t> mereka berada dalam </a:t>
            </a:r>
            <a:r>
              <a:rPr lang="en-US" sz="4000" b="1" dirty="0" err="1" smtClean="0">
                <a:solidFill>
                  <a:schemeClr val="bg1"/>
                </a:solidFill>
              </a:rPr>
              <a:t>penderitaan</a:t>
            </a:r>
            <a:r>
              <a:rPr lang="en-US" sz="4000" b="1" dirty="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21839160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chemeClr val="bg1"/>
                </a:solidFill>
              </a:rPr>
              <a:t>Dia juga </a:t>
            </a:r>
            <a:r>
              <a:rPr lang="en-US" sz="4000" b="1" dirty="0" err="1" smtClean="0">
                <a:solidFill>
                  <a:schemeClr val="bg1"/>
                </a:solidFill>
              </a:rPr>
              <a:t>menasihati</a:t>
            </a:r>
            <a:r>
              <a:rPr lang="en-US" sz="4000" b="1" dirty="0" smtClean="0">
                <a:solidFill>
                  <a:schemeClr val="bg1"/>
                </a:solidFill>
              </a:rPr>
              <a:t> mereka </a:t>
            </a:r>
            <a:r>
              <a:rPr lang="en-US" sz="4000" b="1" dirty="0" err="1" smtClean="0">
                <a:solidFill>
                  <a:schemeClr val="bg1"/>
                </a:solidFill>
              </a:rPr>
              <a:t>supaya</a:t>
            </a:r>
            <a:r>
              <a:rPr lang="en-US" sz="4000" b="1" dirty="0" smtClean="0">
                <a:solidFill>
                  <a:schemeClr val="bg1"/>
                </a:solidFill>
              </a:rPr>
              <a:t> mereka </a:t>
            </a:r>
            <a:r>
              <a:rPr lang="sv-SE" sz="4000" b="1" dirty="0" smtClean="0">
                <a:solidFill>
                  <a:schemeClr val="bg1"/>
                </a:solidFill>
              </a:rPr>
              <a:t>harus </a:t>
            </a:r>
            <a:r>
              <a:rPr lang="sv-SE" sz="4000" b="1" dirty="0">
                <a:solidFill>
                  <a:schemeClr val="bg1"/>
                </a:solidFill>
              </a:rPr>
              <a:t>mengatasi penderitaan </a:t>
            </a:r>
            <a:r>
              <a:rPr lang="sv-SE" sz="4000" b="1" dirty="0" smtClean="0">
                <a:solidFill>
                  <a:schemeClr val="bg1"/>
                </a:solidFill>
              </a:rPr>
              <a:t>walaupun </a:t>
            </a:r>
            <a:r>
              <a:rPr lang="sv-SE" sz="4000" b="1" smtClean="0">
                <a:solidFill>
                  <a:schemeClr val="bg1"/>
                </a:solidFill>
              </a:rPr>
              <a:t>keadaan sekarang </a:t>
            </a:r>
            <a:r>
              <a:rPr lang="sv-SE" sz="4000" b="1" dirty="0">
                <a:solidFill>
                  <a:schemeClr val="bg1"/>
                </a:solidFill>
              </a:rPr>
              <a:t>tidak adil kerana nama Kristus dengan sikap rendah hati yang </a:t>
            </a:r>
            <a:r>
              <a:rPr lang="sv-SE" sz="4000" b="1" dirty="0" smtClean="0">
                <a:solidFill>
                  <a:schemeClr val="bg1"/>
                </a:solidFill>
              </a:rPr>
              <a:t>bersandar </a:t>
            </a:r>
            <a:r>
              <a:rPr lang="sv-SE" sz="4000" b="1" dirty="0">
                <a:solidFill>
                  <a:schemeClr val="bg1"/>
                </a:solidFill>
              </a:rPr>
              <a:t>sepenuhnya kepada Tuhan</a:t>
            </a:r>
            <a:r>
              <a:rPr lang="sv-SE" sz="4000" b="1" dirty="0" smtClean="0">
                <a:solidFill>
                  <a:schemeClr val="bg1"/>
                </a:solidFill>
              </a:rPr>
              <a:t>.</a:t>
            </a:r>
            <a:br>
              <a:rPr lang="sv-SE" sz="4000" b="1" dirty="0" smtClean="0">
                <a:solidFill>
                  <a:schemeClr val="bg1"/>
                </a:solidFill>
              </a:rPr>
            </a:br>
            <a:r>
              <a:rPr lang="sv-SE" sz="4000" b="1" dirty="0">
                <a:solidFill>
                  <a:schemeClr val="bg1"/>
                </a:solidFill>
              </a:rPr>
              <a:t/>
            </a:r>
            <a:br>
              <a:rPr lang="sv-SE" sz="4000" b="1" dirty="0">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25362998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Struktur Surat 1 Petrus</a:t>
            </a:r>
            <a:br>
              <a:rPr lang="en-US" sz="4000" b="1" smtClean="0">
                <a:solidFill>
                  <a:schemeClr val="bg1"/>
                </a:solidFill>
              </a:rPr>
            </a:br>
            <a:r>
              <a:rPr lang="en-US" sz="4000" b="1">
                <a:solidFill>
                  <a:schemeClr val="bg1"/>
                </a:solidFill>
              </a:rPr>
              <a:t/>
            </a:r>
            <a:br>
              <a:rPr lang="en-US" sz="4000" b="1">
                <a:solidFill>
                  <a:schemeClr val="bg1"/>
                </a:solidFill>
              </a:rPr>
            </a:br>
            <a:r>
              <a:rPr lang="en-US" sz="4000" b="1" smtClean="0">
                <a:solidFill>
                  <a:srgbClr val="FFFF00"/>
                </a:solidFill>
              </a:rPr>
              <a:t>Keselamatan Orang percaya</a:t>
            </a:r>
            <a:r>
              <a:rPr lang="ko-KR" altLang="en-US" sz="4000" b="1" smtClean="0">
                <a:solidFill>
                  <a:srgbClr val="FFFF00"/>
                </a:solidFill>
              </a:rPr>
              <a:t> </a:t>
            </a:r>
            <a:r>
              <a:rPr lang="en-US" altLang="ko-KR" sz="4000" b="1">
                <a:solidFill>
                  <a:srgbClr val="FFFF00"/>
                </a:solidFill>
              </a:rPr>
              <a:t>(1:1-2:12</a:t>
            </a:r>
            <a:r>
              <a:rPr lang="en-US" altLang="ko-KR" sz="4000" b="1" smtClean="0">
                <a:solidFill>
                  <a:srgbClr val="FFFF00"/>
                </a:solidFill>
              </a:rPr>
              <a:t>)</a:t>
            </a:r>
            <a:br>
              <a:rPr lang="en-US" altLang="ko-KR" sz="4000" b="1" smtClean="0">
                <a:solidFill>
                  <a:srgbClr val="FFFF00"/>
                </a:solidFill>
              </a:rPr>
            </a:br>
            <a:r>
              <a:rPr lang="en-US" altLang="ko-KR" sz="4000" b="1" smtClean="0">
                <a:solidFill>
                  <a:srgbClr val="FFFF00"/>
                </a:solidFill>
              </a:rPr>
              <a:t>Ketaatan Orang percaya</a:t>
            </a:r>
            <a:r>
              <a:rPr lang="ko-KR" altLang="en-US" sz="4000" b="1" smtClean="0">
                <a:solidFill>
                  <a:srgbClr val="FFFF00"/>
                </a:solidFill>
              </a:rPr>
              <a:t> </a:t>
            </a:r>
            <a:r>
              <a:rPr lang="en-US" altLang="ko-KR" sz="4000" b="1">
                <a:solidFill>
                  <a:srgbClr val="FFFF00"/>
                </a:solidFill>
              </a:rPr>
              <a:t>(</a:t>
            </a:r>
            <a:r>
              <a:rPr lang="en-US" altLang="ko-KR" sz="4000" b="1" smtClean="0">
                <a:solidFill>
                  <a:srgbClr val="FFFF00"/>
                </a:solidFill>
              </a:rPr>
              <a:t>2:13-3:12)</a:t>
            </a:r>
            <a:br>
              <a:rPr lang="en-US" altLang="ko-KR" sz="4000" b="1" smtClean="0">
                <a:solidFill>
                  <a:srgbClr val="FFFF00"/>
                </a:solidFill>
              </a:rPr>
            </a:br>
            <a:r>
              <a:rPr lang="en-US" altLang="ko-KR" sz="4000" b="1" smtClean="0">
                <a:solidFill>
                  <a:srgbClr val="FFFF00"/>
                </a:solidFill>
              </a:rPr>
              <a:t>Penderitaan Orang percaya (3:13-5:14)</a:t>
            </a:r>
            <a:endParaRPr lang="en-US" altLang="ko-KR" sz="4000" b="1" dirty="0">
              <a:solidFill>
                <a:srgbClr val="FFFF00"/>
              </a:solidFill>
            </a:endParaRPr>
          </a:p>
        </p:txBody>
      </p:sp>
    </p:spTree>
    <p:extLst>
      <p:ext uri="{BB962C8B-B14F-4D97-AF65-F5344CB8AC3E}">
        <p14:creationId xmlns:p14="http://schemas.microsoft.com/office/powerpoint/2010/main" val="29755031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00B0F0"/>
                </a:solidFill>
              </a:rPr>
              <a:t>Surat 2 Petrus </a:t>
            </a:r>
            <a:r>
              <a:rPr lang="en-US" sz="4000" b="1" smtClean="0">
                <a:solidFill>
                  <a:srgbClr val="00B0F0"/>
                </a:solidFill>
              </a:rPr>
              <a:t>– </a:t>
            </a:r>
            <a:br>
              <a:rPr lang="en-US" sz="4000" b="1" smtClean="0">
                <a:solidFill>
                  <a:srgbClr val="00B0F0"/>
                </a:solidFill>
              </a:rPr>
            </a:br>
            <a:r>
              <a:rPr lang="en-US" sz="4000" b="1" smtClean="0">
                <a:solidFill>
                  <a:schemeClr val="bg1"/>
                </a:solidFill>
              </a:rPr>
              <a:t>Surat </a:t>
            </a:r>
            <a:r>
              <a:rPr lang="en-US" sz="4000" b="1" dirty="0" smtClean="0">
                <a:solidFill>
                  <a:schemeClr val="bg1"/>
                </a:solidFill>
              </a:rPr>
              <a:t>2 </a:t>
            </a:r>
            <a:r>
              <a:rPr lang="en-US" sz="4000" b="1" dirty="0">
                <a:solidFill>
                  <a:schemeClr val="bg1"/>
                </a:solidFill>
              </a:rPr>
              <a:t>Petrus ini </a:t>
            </a:r>
            <a:r>
              <a:rPr lang="en-US" sz="4000" b="1" dirty="0" err="1" smtClean="0">
                <a:solidFill>
                  <a:schemeClr val="bg1"/>
                </a:solidFill>
              </a:rPr>
              <a:t>dihantar</a:t>
            </a:r>
            <a:r>
              <a:rPr lang="en-US" sz="4000" b="1" dirty="0" smtClean="0">
                <a:solidFill>
                  <a:schemeClr val="bg1"/>
                </a:solidFill>
              </a:rPr>
              <a:t> </a:t>
            </a:r>
            <a:r>
              <a:rPr lang="en-US" sz="4000" b="1" dirty="0">
                <a:solidFill>
                  <a:schemeClr val="bg1"/>
                </a:solidFill>
              </a:rPr>
              <a:t>kepada </a:t>
            </a:r>
            <a:r>
              <a:rPr lang="en-US" sz="4000" b="1" dirty="0" err="1">
                <a:solidFill>
                  <a:schemeClr val="bg1"/>
                </a:solidFill>
              </a:rPr>
              <a:t>penerima</a:t>
            </a:r>
            <a:r>
              <a:rPr lang="en-US" sz="4000" b="1" dirty="0">
                <a:solidFill>
                  <a:schemeClr val="bg1"/>
                </a:solidFill>
              </a:rPr>
              <a:t> yang </a:t>
            </a:r>
            <a:r>
              <a:rPr lang="en-US" sz="4000" b="1" dirty="0" err="1">
                <a:solidFill>
                  <a:schemeClr val="bg1"/>
                </a:solidFill>
              </a:rPr>
              <a:t>tersebar</a:t>
            </a:r>
            <a:r>
              <a:rPr lang="en-US" sz="4000" b="1" dirty="0">
                <a:solidFill>
                  <a:schemeClr val="bg1"/>
                </a:solidFill>
              </a:rPr>
              <a:t> di seluruh Asia </a:t>
            </a:r>
            <a:r>
              <a:rPr lang="en-US" sz="4000" b="1" dirty="0" smtClean="0">
                <a:solidFill>
                  <a:schemeClr val="bg1"/>
                </a:solidFill>
              </a:rPr>
              <a:t>Kecil (1 Petrus 1:1-2, 1 Petrus 3:1).</a:t>
            </a:r>
            <a:r>
              <a:rPr lang="en-US" sz="4000" b="1" dirty="0">
                <a:solidFill>
                  <a:schemeClr val="bg1"/>
                </a:solidFill>
              </a:rPr>
              <a:t/>
            </a:r>
            <a:br>
              <a:rPr lang="en-US" sz="4000" b="1" dirty="0">
                <a:solidFill>
                  <a:schemeClr val="bg1"/>
                </a:solidFill>
              </a:rPr>
            </a:br>
            <a:r>
              <a:rPr lang="en-US" sz="4000" b="1" dirty="0">
                <a:solidFill>
                  <a:schemeClr val="bg1"/>
                </a:solidFill>
              </a:rPr>
              <a:t>Tujuan </a:t>
            </a:r>
            <a:r>
              <a:rPr lang="en-US" sz="4000" b="1" dirty="0" err="1" smtClean="0">
                <a:solidFill>
                  <a:schemeClr val="bg1"/>
                </a:solidFill>
              </a:rPr>
              <a:t>surat</a:t>
            </a:r>
            <a:r>
              <a:rPr lang="en-US" sz="4000" b="1" dirty="0" smtClean="0">
                <a:solidFill>
                  <a:schemeClr val="bg1"/>
                </a:solidFill>
              </a:rPr>
              <a:t> ini </a:t>
            </a:r>
            <a:r>
              <a:rPr lang="en-US" sz="4000" b="1" dirty="0">
                <a:solidFill>
                  <a:schemeClr val="bg1"/>
                </a:solidFill>
              </a:rPr>
              <a:t>adalah untuk memberi </a:t>
            </a:r>
            <a:r>
              <a:rPr lang="en-US" sz="4000" b="1" dirty="0" err="1">
                <a:solidFill>
                  <a:schemeClr val="bg1"/>
                </a:solidFill>
              </a:rPr>
              <a:t>semangat</a:t>
            </a:r>
            <a:r>
              <a:rPr lang="en-US" sz="4000" b="1" dirty="0">
                <a:solidFill>
                  <a:schemeClr val="bg1"/>
                </a:solidFill>
              </a:rPr>
              <a:t> dan </a:t>
            </a:r>
            <a:r>
              <a:rPr lang="en-US" sz="4000" b="1" dirty="0" err="1">
                <a:solidFill>
                  <a:schemeClr val="bg1"/>
                </a:solidFill>
              </a:rPr>
              <a:t>dorongan</a:t>
            </a:r>
            <a:r>
              <a:rPr lang="en-US" sz="4000" b="1" dirty="0">
                <a:solidFill>
                  <a:schemeClr val="bg1"/>
                </a:solidFill>
              </a:rPr>
              <a:t> </a:t>
            </a:r>
            <a:r>
              <a:rPr lang="en-US" sz="4000" b="1">
                <a:solidFill>
                  <a:schemeClr val="bg1"/>
                </a:solidFill>
              </a:rPr>
              <a:t>kepada </a:t>
            </a:r>
            <a:r>
              <a:rPr lang="en-US" sz="4000" b="1" smtClean="0">
                <a:solidFill>
                  <a:schemeClr val="bg1"/>
                </a:solidFill>
              </a:rPr>
              <a:t>penganut Keritus </a:t>
            </a:r>
            <a:r>
              <a:rPr lang="en-US" sz="4000" b="1" dirty="0">
                <a:solidFill>
                  <a:schemeClr val="bg1"/>
                </a:solidFill>
              </a:rPr>
              <a:t>yang </a:t>
            </a:r>
            <a:r>
              <a:rPr lang="en-US" sz="4000" b="1" dirty="0" err="1">
                <a:solidFill>
                  <a:schemeClr val="bg1"/>
                </a:solidFill>
              </a:rPr>
              <a:t>menderita</a:t>
            </a:r>
            <a:r>
              <a:rPr lang="en-US" sz="4000" b="1" dirty="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34724671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a:solidFill>
                  <a:schemeClr val="bg1"/>
                </a:solidFill>
              </a:rPr>
              <a:t>Di 1 Petrus </a:t>
            </a:r>
            <a:r>
              <a:rPr lang="en-US" sz="4000" b="1" dirty="0" err="1">
                <a:solidFill>
                  <a:schemeClr val="bg1"/>
                </a:solidFill>
              </a:rPr>
              <a:t>Petrus</a:t>
            </a:r>
            <a:r>
              <a:rPr lang="en-US" sz="4000" b="1" dirty="0">
                <a:solidFill>
                  <a:schemeClr val="bg1"/>
                </a:solidFill>
              </a:rPr>
              <a:t> menyatakan </a:t>
            </a:r>
            <a:r>
              <a:rPr lang="en-US" sz="4000" b="1" dirty="0" err="1">
                <a:solidFill>
                  <a:schemeClr val="bg1"/>
                </a:solidFill>
              </a:rPr>
              <a:t>penganiayaan</a:t>
            </a:r>
            <a:r>
              <a:rPr lang="en-US" sz="4000" b="1" dirty="0">
                <a:solidFill>
                  <a:schemeClr val="bg1"/>
                </a:solidFill>
              </a:rPr>
              <a:t> dari </a:t>
            </a:r>
            <a:r>
              <a:rPr lang="en-US" sz="4000" b="1" dirty="0" err="1">
                <a:solidFill>
                  <a:schemeClr val="bg1"/>
                </a:solidFill>
              </a:rPr>
              <a:t>luar</a:t>
            </a:r>
            <a:r>
              <a:rPr lang="en-US" sz="4000" b="1" dirty="0">
                <a:solidFill>
                  <a:schemeClr val="bg1"/>
                </a:solidFill>
              </a:rPr>
              <a:t>, sebaliknya di 2 Petrus dia </a:t>
            </a:r>
            <a:r>
              <a:rPr lang="en-US" sz="4000" b="1" dirty="0" err="1">
                <a:solidFill>
                  <a:schemeClr val="bg1"/>
                </a:solidFill>
              </a:rPr>
              <a:t>memperlakukan</a:t>
            </a:r>
            <a:r>
              <a:rPr lang="en-US" sz="4000" b="1" dirty="0">
                <a:solidFill>
                  <a:schemeClr val="bg1"/>
                </a:solidFill>
              </a:rPr>
              <a:t> </a:t>
            </a:r>
            <a:r>
              <a:rPr lang="en-US" sz="4000" b="1" err="1">
                <a:solidFill>
                  <a:schemeClr val="bg1"/>
                </a:solidFill>
              </a:rPr>
              <a:t>perkara-perkara</a:t>
            </a:r>
            <a:r>
              <a:rPr lang="en-US" sz="4000" b="1">
                <a:solidFill>
                  <a:schemeClr val="bg1"/>
                </a:solidFill>
              </a:rPr>
              <a:t> </a:t>
            </a:r>
            <a:r>
              <a:rPr lang="en-US" sz="4000" b="1" smtClean="0">
                <a:solidFill>
                  <a:schemeClr val="bg1"/>
                </a:solidFill>
              </a:rPr>
              <a:t>antara jemaah, </a:t>
            </a:r>
            <a:r>
              <a:rPr lang="en-US" sz="4000" b="1" dirty="0">
                <a:solidFill>
                  <a:schemeClr val="bg1"/>
                </a:solidFill>
              </a:rPr>
              <a:t>iaitu </a:t>
            </a:r>
            <a:r>
              <a:rPr lang="en-US" sz="4000" b="1" dirty="0" err="1">
                <a:solidFill>
                  <a:schemeClr val="bg1"/>
                </a:solidFill>
              </a:rPr>
              <a:t>amaran</a:t>
            </a:r>
            <a:r>
              <a:rPr lang="en-US" sz="4000" b="1" dirty="0">
                <a:solidFill>
                  <a:schemeClr val="bg1"/>
                </a:solidFill>
              </a:rPr>
              <a:t> tentang </a:t>
            </a:r>
            <a:r>
              <a:rPr lang="en-US" sz="4000" b="1" dirty="0" err="1">
                <a:solidFill>
                  <a:schemeClr val="bg1"/>
                </a:solidFill>
              </a:rPr>
              <a:t>ajaran-ajaran</a:t>
            </a:r>
            <a:r>
              <a:rPr lang="en-US" sz="4000" b="1" dirty="0">
                <a:solidFill>
                  <a:schemeClr val="bg1"/>
                </a:solidFill>
              </a:rPr>
              <a:t> guru-guru </a:t>
            </a:r>
            <a:r>
              <a:rPr lang="en-US" sz="4000" b="1" dirty="0" err="1">
                <a:solidFill>
                  <a:schemeClr val="bg1"/>
                </a:solidFill>
              </a:rPr>
              <a:t>palsu</a:t>
            </a:r>
            <a:r>
              <a:rPr lang="en-US" sz="4000" b="1" dirty="0">
                <a:solidFill>
                  <a:schemeClr val="bg1"/>
                </a:solidFill>
              </a:rPr>
              <a:t> dan </a:t>
            </a:r>
            <a:r>
              <a:rPr lang="en-US" sz="4000" b="1" dirty="0" err="1">
                <a:solidFill>
                  <a:schemeClr val="bg1"/>
                </a:solidFill>
              </a:rPr>
              <a:t>kemurtadan</a:t>
            </a:r>
            <a:r>
              <a:rPr lang="en-US" sz="4000" b="1" dirty="0">
                <a:solidFill>
                  <a:schemeClr val="bg1"/>
                </a:solidFill>
              </a:rPr>
              <a:t> dan </a:t>
            </a:r>
            <a:r>
              <a:rPr lang="en-US" sz="4000" b="1" dirty="0" err="1">
                <a:solidFill>
                  <a:schemeClr val="bg1"/>
                </a:solidFill>
              </a:rPr>
              <a:t>ajaran</a:t>
            </a:r>
            <a:r>
              <a:rPr lang="en-US" sz="4000" b="1" dirty="0">
                <a:solidFill>
                  <a:schemeClr val="bg1"/>
                </a:solidFill>
              </a:rPr>
              <a:t> </a:t>
            </a:r>
            <a:r>
              <a:rPr lang="en-US" sz="4000" b="1" dirty="0" err="1">
                <a:solidFill>
                  <a:schemeClr val="bg1"/>
                </a:solidFill>
              </a:rPr>
              <a:t>sesat</a:t>
            </a:r>
            <a:r>
              <a:rPr lang="en-US" sz="4000" b="1" dirty="0">
                <a:solidFill>
                  <a:schemeClr val="bg1"/>
                </a:solidFill>
              </a:rPr>
              <a:t> (2 Petrus 2: 1-3), </a:t>
            </a:r>
            <a:r>
              <a:rPr lang="en-US" sz="4000" b="1" dirty="0" smtClean="0">
                <a:solidFill>
                  <a:schemeClr val="bg1"/>
                </a:solidFill>
              </a:rPr>
              <a:t>dan </a:t>
            </a:r>
            <a:r>
              <a:rPr lang="en-US" sz="4000" b="1" dirty="0">
                <a:solidFill>
                  <a:schemeClr val="bg1"/>
                </a:solidFill>
              </a:rPr>
              <a:t>tentang </a:t>
            </a:r>
            <a:r>
              <a:rPr lang="en-US" sz="4000" b="1" dirty="0" err="1">
                <a:solidFill>
                  <a:schemeClr val="bg1"/>
                </a:solidFill>
              </a:rPr>
              <a:t>nasihat</a:t>
            </a:r>
            <a:r>
              <a:rPr lang="en-US" sz="4000" b="1" dirty="0">
                <a:solidFill>
                  <a:schemeClr val="bg1"/>
                </a:solidFill>
              </a:rPr>
              <a:t> untuk </a:t>
            </a:r>
            <a:endParaRPr lang="en-US" altLang="ko-KR" sz="4000" b="1" dirty="0">
              <a:solidFill>
                <a:schemeClr val="bg1"/>
              </a:solidFill>
            </a:endParaRPr>
          </a:p>
        </p:txBody>
      </p:sp>
    </p:spTree>
    <p:extLst>
      <p:ext uri="{BB962C8B-B14F-4D97-AF65-F5344CB8AC3E}">
        <p14:creationId xmlns:p14="http://schemas.microsoft.com/office/powerpoint/2010/main" val="29598680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mengelakkan </a:t>
            </a:r>
            <a:r>
              <a:rPr lang="en-US" sz="4000" b="1" dirty="0" smtClean="0">
                <a:solidFill>
                  <a:schemeClr val="bg1"/>
                </a:solidFill>
              </a:rPr>
              <a:t>hidup dalam </a:t>
            </a:r>
            <a:r>
              <a:rPr lang="en-US" sz="4000" b="1" dirty="0" err="1" smtClean="0">
                <a:solidFill>
                  <a:schemeClr val="bg1"/>
                </a:solidFill>
              </a:rPr>
              <a:t>epikureanisme</a:t>
            </a:r>
            <a:r>
              <a:rPr lang="en-US" sz="4000" b="1" dirty="0" smtClean="0">
                <a:solidFill>
                  <a:schemeClr val="bg1"/>
                </a:solidFill>
              </a:rPr>
              <a:t> </a:t>
            </a:r>
            <a:r>
              <a:rPr lang="en-US" sz="4000" b="1" dirty="0">
                <a:solidFill>
                  <a:schemeClr val="bg1"/>
                </a:solidFill>
              </a:rPr>
              <a:t>yang tidak </a:t>
            </a:r>
            <a:r>
              <a:rPr lang="en-US" sz="4000" b="1" dirty="0" err="1">
                <a:solidFill>
                  <a:schemeClr val="bg1"/>
                </a:solidFill>
              </a:rPr>
              <a:t>bermoral</a:t>
            </a:r>
            <a:r>
              <a:rPr lang="en-US" sz="4000" b="1" dirty="0">
                <a:solidFill>
                  <a:schemeClr val="bg1"/>
                </a:solidFill>
              </a:rPr>
              <a:t> </a:t>
            </a:r>
            <a:r>
              <a:rPr lang="en-US" sz="4000" b="1" dirty="0" smtClean="0">
                <a:solidFill>
                  <a:schemeClr val="bg1"/>
                </a:solidFill>
              </a:rPr>
              <a:t>(</a:t>
            </a:r>
            <a:r>
              <a:rPr lang="en-US" sz="4000" b="1" dirty="0" err="1" smtClean="0">
                <a:solidFill>
                  <a:schemeClr val="bg1"/>
                </a:solidFill>
              </a:rPr>
              <a:t>suka</a:t>
            </a:r>
            <a:r>
              <a:rPr lang="en-US" sz="4000" b="1" dirty="0" smtClean="0">
                <a:solidFill>
                  <a:schemeClr val="bg1"/>
                </a:solidFill>
              </a:rPr>
              <a:t> </a:t>
            </a:r>
            <a:r>
              <a:rPr lang="en-US" sz="4000" b="1" dirty="0" err="1" smtClean="0">
                <a:solidFill>
                  <a:schemeClr val="bg1"/>
                </a:solidFill>
              </a:rPr>
              <a:t>berfoya-foya</a:t>
            </a:r>
            <a:r>
              <a:rPr lang="en-US" sz="4000" b="1" dirty="0" smtClean="0">
                <a:solidFill>
                  <a:schemeClr val="bg1"/>
                </a:solidFill>
              </a:rPr>
              <a:t>, 2 </a:t>
            </a:r>
            <a:r>
              <a:rPr lang="en-US" sz="4000" b="1" dirty="0">
                <a:solidFill>
                  <a:schemeClr val="bg1"/>
                </a:solidFill>
              </a:rPr>
              <a:t>Petrus 2: 4-22).</a:t>
            </a:r>
            <a:br>
              <a:rPr lang="en-US" sz="4000" b="1" dirty="0">
                <a:solidFill>
                  <a:schemeClr val="bg1"/>
                </a:solidFill>
              </a:rPr>
            </a:br>
            <a:r>
              <a:rPr lang="en-US" sz="4000" b="1" dirty="0" smtClean="0">
                <a:solidFill>
                  <a:schemeClr val="bg1"/>
                </a:solidFill>
              </a:rPr>
              <a:t>Dia </a:t>
            </a:r>
            <a:r>
              <a:rPr lang="en-US" sz="4000" b="1" dirty="0">
                <a:solidFill>
                  <a:schemeClr val="bg1"/>
                </a:solidFill>
              </a:rPr>
              <a:t>menekankan bahawa </a:t>
            </a:r>
            <a:r>
              <a:rPr lang="en-US" sz="4000" b="1" dirty="0" err="1">
                <a:solidFill>
                  <a:schemeClr val="bg1"/>
                </a:solidFill>
              </a:rPr>
              <a:t>pertumbuhan</a:t>
            </a:r>
            <a:r>
              <a:rPr lang="en-US" sz="4000" b="1" dirty="0">
                <a:solidFill>
                  <a:schemeClr val="bg1"/>
                </a:solidFill>
              </a:rPr>
              <a:t> dalam pengetahuan </a:t>
            </a:r>
            <a:r>
              <a:rPr lang="en-US" sz="4000" b="1" dirty="0" err="1">
                <a:solidFill>
                  <a:schemeClr val="bg1"/>
                </a:solidFill>
              </a:rPr>
              <a:t>sejati</a:t>
            </a:r>
            <a:r>
              <a:rPr lang="en-US" sz="4000" b="1" dirty="0">
                <a:solidFill>
                  <a:schemeClr val="bg1"/>
                </a:solidFill>
              </a:rPr>
              <a:t> </a:t>
            </a:r>
            <a:r>
              <a:rPr lang="en-US" sz="4000" b="1" dirty="0" err="1">
                <a:solidFill>
                  <a:schemeClr val="bg1"/>
                </a:solidFill>
              </a:rPr>
              <a:t>mengenai</a:t>
            </a:r>
            <a:r>
              <a:rPr lang="en-US" sz="4000" b="1" dirty="0">
                <a:solidFill>
                  <a:schemeClr val="bg1"/>
                </a:solidFill>
              </a:rPr>
              <a:t> Kristus adalah kaedah yang </a:t>
            </a:r>
            <a:r>
              <a:rPr lang="en-US" sz="4000" b="1" dirty="0" err="1">
                <a:solidFill>
                  <a:schemeClr val="bg1"/>
                </a:solidFill>
              </a:rPr>
              <a:t>unggul</a:t>
            </a:r>
            <a:r>
              <a:rPr lang="en-US" sz="4000" b="1" dirty="0">
                <a:solidFill>
                  <a:schemeClr val="bg1"/>
                </a:solidFill>
              </a:rPr>
              <a:t> untuk mengatasi </a:t>
            </a:r>
            <a:r>
              <a:rPr lang="en-US" sz="4000" b="1" dirty="0" err="1">
                <a:solidFill>
                  <a:schemeClr val="bg1"/>
                </a:solidFill>
              </a:rPr>
              <a:t>godaan</a:t>
            </a:r>
            <a:r>
              <a:rPr lang="en-US" sz="4000" b="1" dirty="0">
                <a:solidFill>
                  <a:schemeClr val="bg1"/>
                </a:solidFill>
              </a:rPr>
              <a:t> </a:t>
            </a:r>
            <a:r>
              <a:rPr lang="en-US" sz="4000" b="1" dirty="0" err="1">
                <a:solidFill>
                  <a:schemeClr val="bg1"/>
                </a:solidFill>
              </a:rPr>
              <a:t>ajaran</a:t>
            </a:r>
            <a:r>
              <a:rPr lang="en-US" sz="4000" b="1" dirty="0">
                <a:solidFill>
                  <a:schemeClr val="bg1"/>
                </a:solidFill>
              </a:rPr>
              <a:t> </a:t>
            </a:r>
            <a:r>
              <a:rPr lang="en-US" sz="4000" b="1" dirty="0" err="1">
                <a:solidFill>
                  <a:schemeClr val="bg1"/>
                </a:solidFill>
              </a:rPr>
              <a:t>sesat</a:t>
            </a:r>
            <a:r>
              <a:rPr lang="en-US" sz="4000" b="1" dirty="0">
                <a:solidFill>
                  <a:schemeClr val="bg1"/>
                </a:solidFill>
              </a:rPr>
              <a:t>.</a:t>
            </a:r>
            <a:br>
              <a:rPr lang="en-US" sz="4000" b="1" dirty="0">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2635123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a:solidFill>
                  <a:schemeClr val="bg1"/>
                </a:solidFill>
              </a:rPr>
              <a:t>2 Petrus </a:t>
            </a:r>
            <a:r>
              <a:rPr lang="en-US" sz="4000" b="1" smtClean="0">
                <a:solidFill>
                  <a:schemeClr val="bg1"/>
                </a:solidFill>
              </a:rPr>
              <a:t>1:19-21 / </a:t>
            </a:r>
            <a:r>
              <a:rPr lang="en-US" sz="4000" b="1" smtClean="0">
                <a:solidFill>
                  <a:srgbClr val="FFFF00"/>
                </a:solidFill>
              </a:rPr>
              <a:t>Oleh Dorongan Roh</a:t>
            </a:r>
            <a:r>
              <a:rPr lang="en-US" sz="4000" b="1">
                <a:solidFill>
                  <a:schemeClr val="bg1"/>
                </a:solidFill>
              </a:rPr>
              <a:t/>
            </a:r>
            <a:br>
              <a:rPr lang="en-US" sz="4000" b="1">
                <a:solidFill>
                  <a:schemeClr val="bg1"/>
                </a:solidFill>
              </a:rPr>
            </a:br>
            <a:r>
              <a:rPr lang="en-US" sz="3600" b="1">
                <a:solidFill>
                  <a:schemeClr val="bg1"/>
                </a:solidFill>
              </a:rPr>
              <a:t>1:19 Oleh itu kami lebih yakin lagi akan perkhabaran yang diisytiharkan oleh nabi-nabi. Sebaiknya kamu perhatikan perkhabaran itu, kerana perkhabaran itu seperti pelita yang bersinar di tempat gelap sehingga fajar menyingsing, dan cahaya bintang fajar bersinar di dalam hati kamu.</a:t>
            </a:r>
            <a:endParaRPr lang="en-US" altLang="ko-KR" sz="3600" b="1" dirty="0">
              <a:solidFill>
                <a:schemeClr val="bg1"/>
              </a:solidFill>
            </a:endParaRPr>
          </a:p>
        </p:txBody>
      </p:sp>
    </p:spTree>
    <p:extLst>
      <p:ext uri="{BB962C8B-B14F-4D97-AF65-F5344CB8AC3E}">
        <p14:creationId xmlns:p14="http://schemas.microsoft.com/office/powerpoint/2010/main" val="215799393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a:solidFill>
                  <a:schemeClr val="bg1"/>
                </a:solidFill>
              </a:rPr>
              <a:t>2 Petrus 1:19-21 / </a:t>
            </a:r>
            <a:r>
              <a:rPr lang="en-US" sz="4000" b="1">
                <a:solidFill>
                  <a:srgbClr val="FFFF00"/>
                </a:solidFill>
              </a:rPr>
              <a:t>Oleh Dorangan </a:t>
            </a:r>
            <a:r>
              <a:rPr lang="en-US" sz="4000" b="1" smtClean="0">
                <a:solidFill>
                  <a:srgbClr val="FFFF00"/>
                </a:solidFill>
              </a:rPr>
              <a:t>Roh</a:t>
            </a:r>
            <a:r>
              <a:rPr lang="en-US" sz="4000" b="1">
                <a:solidFill>
                  <a:schemeClr val="bg1"/>
                </a:solidFill>
              </a:rPr>
              <a:t/>
            </a:r>
            <a:br>
              <a:rPr lang="en-US" sz="4000" b="1">
                <a:solidFill>
                  <a:schemeClr val="bg1"/>
                </a:solidFill>
              </a:rPr>
            </a:br>
            <a:r>
              <a:rPr lang="en-US" sz="3600" b="1">
                <a:solidFill>
                  <a:schemeClr val="bg1"/>
                </a:solidFill>
              </a:rPr>
              <a:t>1:20 Tetapi hal terutama inilah yang harus kamu ingat: Tidak seorang pun dapat mentafsirkan nubuat di dalam Alkitab menurut pendapat sendiri.</a:t>
            </a:r>
            <a:endParaRPr lang="en-US" altLang="ko-KR" sz="3600" b="1" dirty="0">
              <a:solidFill>
                <a:schemeClr val="bg1"/>
              </a:solidFill>
            </a:endParaRPr>
          </a:p>
        </p:txBody>
      </p:sp>
    </p:spTree>
    <p:extLst>
      <p:ext uri="{BB962C8B-B14F-4D97-AF65-F5344CB8AC3E}">
        <p14:creationId xmlns:p14="http://schemas.microsoft.com/office/powerpoint/2010/main" val="9190438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a:solidFill>
                  <a:schemeClr val="bg1"/>
                </a:solidFill>
              </a:rPr>
              <a:t>2 Petrus 1:19-21 / </a:t>
            </a:r>
            <a:r>
              <a:rPr lang="en-US" sz="4000" b="1">
                <a:solidFill>
                  <a:srgbClr val="FFFF00"/>
                </a:solidFill>
              </a:rPr>
              <a:t>Oleh Dorangan </a:t>
            </a:r>
            <a:r>
              <a:rPr lang="en-US" sz="4000" b="1" smtClean="0">
                <a:solidFill>
                  <a:srgbClr val="FFFF00"/>
                </a:solidFill>
              </a:rPr>
              <a:t>Roh</a:t>
            </a:r>
            <a:r>
              <a:rPr lang="en-US" sz="4000" b="1">
                <a:solidFill>
                  <a:schemeClr val="bg1"/>
                </a:solidFill>
              </a:rPr>
              <a:t/>
            </a:r>
            <a:br>
              <a:rPr lang="en-US" sz="4000" b="1">
                <a:solidFill>
                  <a:schemeClr val="bg1"/>
                </a:solidFill>
              </a:rPr>
            </a:br>
            <a:r>
              <a:rPr lang="en-US" sz="3600" b="1">
                <a:solidFill>
                  <a:schemeClr val="bg1"/>
                </a:solidFill>
              </a:rPr>
              <a:t>1:21 Hal itu demikian kerana tidak ada nubuat yang disampaikan oleh para nabi, berasal daripada kehendak manusia. Tetapi Roh Allah menguasai orang semasa mereka menyampaikan perkhabaran yang datang daripada Allah.</a:t>
            </a:r>
            <a:endParaRPr lang="en-US" altLang="ko-KR" sz="3600" b="1" dirty="0">
              <a:solidFill>
                <a:schemeClr val="bg1"/>
              </a:solidFill>
            </a:endParaRPr>
          </a:p>
        </p:txBody>
      </p:sp>
    </p:spTree>
    <p:extLst>
      <p:ext uri="{BB962C8B-B14F-4D97-AF65-F5344CB8AC3E}">
        <p14:creationId xmlns:p14="http://schemas.microsoft.com/office/powerpoint/2010/main" val="38610265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a:solidFill>
                  <a:schemeClr val="bg1"/>
                </a:solidFill>
              </a:rPr>
              <a:t>Struktur Surat 2 Petrus</a:t>
            </a:r>
            <a:br>
              <a:rPr lang="en-US" sz="4000" b="1">
                <a:solidFill>
                  <a:schemeClr val="bg1"/>
                </a:solidFill>
              </a:rPr>
            </a:br>
            <a:r>
              <a:rPr lang="en-US" sz="4000" b="1" smtClean="0">
                <a:solidFill>
                  <a:schemeClr val="bg1"/>
                </a:solidFill>
              </a:rPr>
              <a:t/>
            </a:r>
            <a:br>
              <a:rPr lang="en-US" sz="4000" b="1" smtClean="0">
                <a:solidFill>
                  <a:schemeClr val="bg1"/>
                </a:solidFill>
              </a:rPr>
            </a:br>
            <a:r>
              <a:rPr lang="en-US" b="1" smtClean="0">
                <a:solidFill>
                  <a:srgbClr val="FFFF00"/>
                </a:solidFill>
              </a:rPr>
              <a:t>Menghasilkan </a:t>
            </a:r>
            <a:r>
              <a:rPr lang="en-US" b="1">
                <a:solidFill>
                  <a:srgbClr val="FFFF00"/>
                </a:solidFill>
              </a:rPr>
              <a:t>iman dewasa dan pengenalan yang benar </a:t>
            </a:r>
            <a:r>
              <a:rPr lang="en-US" b="1" smtClean="0">
                <a:solidFill>
                  <a:srgbClr val="FFFF00"/>
                </a:solidFill>
              </a:rPr>
              <a:t>(Fasal 1)</a:t>
            </a:r>
            <a:br>
              <a:rPr lang="en-US" b="1" smtClean="0">
                <a:solidFill>
                  <a:srgbClr val="FFFF00"/>
                </a:solidFill>
              </a:rPr>
            </a:br>
            <a:r>
              <a:rPr lang="en-US" b="1" smtClean="0">
                <a:solidFill>
                  <a:srgbClr val="FFFF00"/>
                </a:solidFill>
              </a:rPr>
              <a:t>Guru-guru Palus muncul (Fasal 2)</a:t>
            </a:r>
            <a:br>
              <a:rPr lang="en-US" b="1" smtClean="0">
                <a:solidFill>
                  <a:srgbClr val="FFFF00"/>
                </a:solidFill>
              </a:rPr>
            </a:br>
            <a:r>
              <a:rPr lang="en-US" b="1" smtClean="0">
                <a:solidFill>
                  <a:srgbClr val="FFFF00"/>
                </a:solidFill>
              </a:rPr>
              <a:t>Kepercayaan tentang Kedatangan Yesus kedua kali (Fasal 3)</a:t>
            </a:r>
            <a:endParaRPr lang="en-US" altLang="ko-KR" sz="4000" b="1" dirty="0">
              <a:solidFill>
                <a:srgbClr val="FFFF00"/>
              </a:solidFill>
            </a:endParaRPr>
          </a:p>
        </p:txBody>
      </p:sp>
    </p:spTree>
    <p:extLst>
      <p:ext uri="{BB962C8B-B14F-4D97-AF65-F5344CB8AC3E}">
        <p14:creationId xmlns:p14="http://schemas.microsoft.com/office/powerpoint/2010/main" val="221093258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07504" y="123478"/>
            <a:ext cx="8928992" cy="4896543"/>
          </a:xfrm>
        </p:spPr>
        <p:txBody>
          <a:bodyPr anchor="t"/>
          <a:lstStyle/>
          <a:p>
            <a:pPr algn="l"/>
            <a:r>
              <a:rPr lang="en-US" sz="4000" b="1" dirty="0" smtClean="0">
                <a:solidFill>
                  <a:srgbClr val="00B0F0"/>
                </a:solidFill>
              </a:rPr>
              <a:t>Surat 1 </a:t>
            </a:r>
            <a:r>
              <a:rPr lang="en-US" sz="4000" b="1" dirty="0" err="1" smtClean="0">
                <a:solidFill>
                  <a:srgbClr val="00B0F0"/>
                </a:solidFill>
              </a:rPr>
              <a:t>Yohanes</a:t>
            </a:r>
            <a:r>
              <a:rPr lang="en-US" sz="4000" b="1" dirty="0" smtClean="0">
                <a:solidFill>
                  <a:srgbClr val="00B0F0"/>
                </a:solidFill>
              </a:rPr>
              <a:t> </a:t>
            </a:r>
            <a:r>
              <a:rPr lang="en-US" sz="4000" b="1" smtClean="0">
                <a:solidFill>
                  <a:srgbClr val="00B0F0"/>
                </a:solidFill>
              </a:rPr>
              <a:t>– </a:t>
            </a:r>
            <a:br>
              <a:rPr lang="en-US" sz="4000" b="1" smtClean="0">
                <a:solidFill>
                  <a:srgbClr val="00B0F0"/>
                </a:solidFill>
              </a:rPr>
            </a:br>
            <a:r>
              <a:rPr lang="en-US" sz="4000" b="1" smtClean="0">
                <a:solidFill>
                  <a:schemeClr val="bg1"/>
                </a:solidFill>
              </a:rPr>
              <a:t>Surat </a:t>
            </a:r>
            <a:r>
              <a:rPr lang="en-US" sz="4000" b="1" dirty="0" smtClean="0">
                <a:solidFill>
                  <a:schemeClr val="bg1"/>
                </a:solidFill>
              </a:rPr>
              <a:t>1 </a:t>
            </a:r>
            <a:r>
              <a:rPr lang="en-US" sz="4000" b="1" dirty="0" err="1" smtClean="0">
                <a:solidFill>
                  <a:schemeClr val="bg1"/>
                </a:solidFill>
              </a:rPr>
              <a:t>Yohanes</a:t>
            </a:r>
            <a:r>
              <a:rPr lang="en-US" sz="4000" b="1" dirty="0" smtClean="0">
                <a:solidFill>
                  <a:schemeClr val="bg1"/>
                </a:solidFill>
              </a:rPr>
              <a:t> </a:t>
            </a:r>
            <a:r>
              <a:rPr lang="en-US" sz="4000" b="1" dirty="0">
                <a:solidFill>
                  <a:schemeClr val="bg1"/>
                </a:solidFill>
              </a:rPr>
              <a:t>ini </a:t>
            </a:r>
            <a:r>
              <a:rPr lang="en-US" sz="4000" b="1" dirty="0" err="1" smtClean="0">
                <a:solidFill>
                  <a:schemeClr val="bg1"/>
                </a:solidFill>
              </a:rPr>
              <a:t>menggambarkan</a:t>
            </a:r>
            <a:r>
              <a:rPr lang="en-US" sz="4000" b="1" dirty="0" smtClean="0">
                <a:solidFill>
                  <a:schemeClr val="bg1"/>
                </a:solidFill>
              </a:rPr>
              <a:t> </a:t>
            </a:r>
            <a:r>
              <a:rPr lang="en-US" sz="4000" b="1" dirty="0" err="1" smtClean="0">
                <a:solidFill>
                  <a:schemeClr val="bg1"/>
                </a:solidFill>
              </a:rPr>
              <a:t>keadaan</a:t>
            </a:r>
            <a:r>
              <a:rPr lang="en-US" sz="4000" b="1" dirty="0" smtClean="0">
                <a:solidFill>
                  <a:schemeClr val="bg1"/>
                </a:solidFill>
              </a:rPr>
              <a:t> </a:t>
            </a:r>
            <a:r>
              <a:rPr lang="en-US" sz="4000" b="1" dirty="0" err="1" smtClean="0">
                <a:solidFill>
                  <a:schemeClr val="bg1"/>
                </a:solidFill>
              </a:rPr>
              <a:t>penerimanya</a:t>
            </a:r>
            <a:r>
              <a:rPr lang="en-US" sz="4000" b="1" dirty="0" smtClean="0">
                <a:solidFill>
                  <a:schemeClr val="bg1"/>
                </a:solidFill>
              </a:rPr>
              <a:t> </a:t>
            </a:r>
            <a:r>
              <a:rPr lang="en-US" sz="4000" b="1" dirty="0">
                <a:solidFill>
                  <a:schemeClr val="bg1"/>
                </a:solidFill>
              </a:rPr>
              <a:t>bahawa </a:t>
            </a:r>
            <a:r>
              <a:rPr lang="en-US" sz="4000" b="1" dirty="0" smtClean="0">
                <a:solidFill>
                  <a:schemeClr val="bg1"/>
                </a:solidFill>
              </a:rPr>
              <a:t>dari </a:t>
            </a:r>
            <a:r>
              <a:rPr lang="en-US" sz="4000" b="1" dirty="0" err="1" smtClean="0">
                <a:solidFill>
                  <a:schemeClr val="bg1"/>
                </a:solidFill>
              </a:rPr>
              <a:t>luar</a:t>
            </a:r>
            <a:r>
              <a:rPr lang="en-US" sz="4000" b="1" dirty="0" smtClean="0">
                <a:solidFill>
                  <a:schemeClr val="bg1"/>
                </a:solidFill>
              </a:rPr>
              <a:t> orang-orang </a:t>
            </a:r>
            <a:r>
              <a:rPr lang="en-US" sz="4000" b="1" dirty="0" err="1" smtClean="0">
                <a:solidFill>
                  <a:schemeClr val="bg1"/>
                </a:solidFill>
              </a:rPr>
              <a:t>munafik</a:t>
            </a:r>
            <a:r>
              <a:rPr lang="en-US" sz="4000" b="1" dirty="0" smtClean="0">
                <a:solidFill>
                  <a:schemeClr val="bg1"/>
                </a:solidFill>
              </a:rPr>
              <a:t> / </a:t>
            </a:r>
            <a:r>
              <a:rPr lang="en-US" sz="4000" b="1" dirty="0" err="1" smtClean="0">
                <a:solidFill>
                  <a:schemeClr val="bg1"/>
                </a:solidFill>
              </a:rPr>
              <a:t>bidaah</a:t>
            </a:r>
            <a:r>
              <a:rPr lang="en-US" sz="4000" b="1" dirty="0" smtClean="0">
                <a:solidFill>
                  <a:schemeClr val="bg1"/>
                </a:solidFill>
              </a:rPr>
              <a:t> (orang-orang </a:t>
            </a:r>
            <a:r>
              <a:rPr lang="en-US" sz="4000" b="1" dirty="0" err="1" smtClean="0">
                <a:solidFill>
                  <a:schemeClr val="bg1"/>
                </a:solidFill>
              </a:rPr>
              <a:t>ajaran</a:t>
            </a:r>
            <a:r>
              <a:rPr lang="en-US" sz="4000" b="1" dirty="0" smtClean="0">
                <a:solidFill>
                  <a:schemeClr val="bg1"/>
                </a:solidFill>
              </a:rPr>
              <a:t> </a:t>
            </a:r>
            <a:r>
              <a:rPr lang="en-US" sz="4000" b="1" dirty="0" err="1" smtClean="0">
                <a:solidFill>
                  <a:schemeClr val="bg1"/>
                </a:solidFill>
              </a:rPr>
              <a:t>sesat</a:t>
            </a:r>
            <a:r>
              <a:rPr lang="en-US" sz="4000" b="1" dirty="0" smtClean="0">
                <a:solidFill>
                  <a:schemeClr val="bg1"/>
                </a:solidFill>
              </a:rPr>
              <a:t>) </a:t>
            </a:r>
            <a:r>
              <a:rPr lang="en-US" sz="4000" b="1" err="1" smtClean="0">
                <a:solidFill>
                  <a:schemeClr val="bg1"/>
                </a:solidFill>
              </a:rPr>
              <a:t>mengganggu</a:t>
            </a:r>
            <a:r>
              <a:rPr lang="en-US" sz="4000" b="1" smtClean="0">
                <a:solidFill>
                  <a:schemeClr val="bg1"/>
                </a:solidFill>
              </a:rPr>
              <a:t> jemaah, </a:t>
            </a:r>
            <a:r>
              <a:rPr lang="en-US" sz="4000" b="1" dirty="0">
                <a:solidFill>
                  <a:schemeClr val="bg1"/>
                </a:solidFill>
              </a:rPr>
              <a:t>dan </a:t>
            </a:r>
            <a:r>
              <a:rPr lang="en-US" sz="4000" b="1" dirty="0" smtClean="0">
                <a:solidFill>
                  <a:schemeClr val="bg1"/>
                </a:solidFill>
              </a:rPr>
              <a:t>guru-guru </a:t>
            </a:r>
            <a:r>
              <a:rPr lang="en-US" sz="4000" b="1" dirty="0" err="1">
                <a:solidFill>
                  <a:schemeClr val="bg1"/>
                </a:solidFill>
              </a:rPr>
              <a:t>palsu</a:t>
            </a:r>
            <a:r>
              <a:rPr lang="en-US" sz="4000" b="1" dirty="0">
                <a:solidFill>
                  <a:schemeClr val="bg1"/>
                </a:solidFill>
              </a:rPr>
              <a:t> </a:t>
            </a:r>
            <a:r>
              <a:rPr lang="en-US" sz="4000" b="1" dirty="0" err="1">
                <a:solidFill>
                  <a:schemeClr val="bg1"/>
                </a:solidFill>
              </a:rPr>
              <a:t>muncul</a:t>
            </a:r>
            <a:r>
              <a:rPr lang="en-US" sz="4000" b="1" dirty="0">
                <a:solidFill>
                  <a:schemeClr val="bg1"/>
                </a:solidFill>
              </a:rPr>
              <a:t> dari dalam dan </a:t>
            </a:r>
            <a:r>
              <a:rPr lang="en-US" sz="4000" b="1" dirty="0" smtClean="0">
                <a:solidFill>
                  <a:schemeClr val="bg1"/>
                </a:solidFill>
              </a:rPr>
              <a:t>mereka </a:t>
            </a:r>
            <a:r>
              <a:rPr lang="en-US" sz="4000" b="1" dirty="0" err="1" smtClean="0">
                <a:solidFill>
                  <a:schemeClr val="bg1"/>
                </a:solidFill>
              </a:rPr>
              <a:t>berusaha</a:t>
            </a:r>
            <a:r>
              <a:rPr lang="en-US" sz="4000" b="1" dirty="0" smtClean="0">
                <a:solidFill>
                  <a:schemeClr val="bg1"/>
                </a:solidFill>
              </a:rPr>
              <a:t> </a:t>
            </a:r>
            <a:r>
              <a:rPr lang="en-US" sz="4000" b="1" dirty="0" err="1">
                <a:solidFill>
                  <a:schemeClr val="bg1"/>
                </a:solidFill>
              </a:rPr>
              <a:t>menghancurkan</a:t>
            </a:r>
            <a:r>
              <a:rPr lang="en-US" sz="4000" b="1" dirty="0">
                <a:solidFill>
                  <a:schemeClr val="bg1"/>
                </a:solidFill>
              </a:rPr>
              <a:t> </a:t>
            </a:r>
            <a:r>
              <a:rPr lang="en-US" sz="4000" b="1" err="1" smtClean="0">
                <a:solidFill>
                  <a:schemeClr val="bg1"/>
                </a:solidFill>
              </a:rPr>
              <a:t>iman</a:t>
            </a:r>
            <a:r>
              <a:rPr lang="en-US" sz="4000" b="1" smtClean="0">
                <a:solidFill>
                  <a:schemeClr val="bg1"/>
                </a:solidFill>
              </a:rPr>
              <a:t> jemaah </a:t>
            </a:r>
            <a:r>
              <a:rPr lang="en-US" sz="4000" b="1" dirty="0">
                <a:solidFill>
                  <a:schemeClr val="bg1"/>
                </a:solidFill>
              </a:rPr>
              <a:t>(1 </a:t>
            </a:r>
            <a:r>
              <a:rPr lang="en-US" sz="4000" b="1" dirty="0" err="1">
                <a:solidFill>
                  <a:schemeClr val="bg1"/>
                </a:solidFill>
              </a:rPr>
              <a:t>Yohanes</a:t>
            </a:r>
            <a:r>
              <a:rPr lang="en-US" sz="4000" b="1" dirty="0">
                <a:solidFill>
                  <a:schemeClr val="bg1"/>
                </a:solidFill>
              </a:rPr>
              <a:t> 2:18, 19).</a:t>
            </a:r>
            <a:endParaRPr lang="en-US" altLang="ko-KR" sz="4000" b="1" dirty="0">
              <a:solidFill>
                <a:schemeClr val="bg1"/>
              </a:solidFill>
            </a:endParaRPr>
          </a:p>
        </p:txBody>
      </p:sp>
    </p:spTree>
    <p:extLst>
      <p:ext uri="{BB962C8B-B14F-4D97-AF65-F5344CB8AC3E}">
        <p14:creationId xmlns:p14="http://schemas.microsoft.com/office/powerpoint/2010/main" val="11365928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Ajaran-ajaran</a:t>
            </a:r>
            <a:r>
              <a:rPr lang="en-US" sz="4000" b="1" dirty="0" smtClean="0">
                <a:solidFill>
                  <a:schemeClr val="bg1"/>
                </a:solidFill>
              </a:rPr>
              <a:t> </a:t>
            </a:r>
            <a:r>
              <a:rPr lang="en-US" sz="4000" b="1" dirty="0" err="1">
                <a:solidFill>
                  <a:schemeClr val="bg1"/>
                </a:solidFill>
              </a:rPr>
              <a:t>sesat</a:t>
            </a:r>
            <a:r>
              <a:rPr lang="en-US" sz="4000" b="1" dirty="0">
                <a:solidFill>
                  <a:schemeClr val="bg1"/>
                </a:solidFill>
              </a:rPr>
              <a:t> yang </a:t>
            </a:r>
            <a:r>
              <a:rPr lang="en-US" sz="4000" b="1" dirty="0" err="1">
                <a:solidFill>
                  <a:schemeClr val="bg1"/>
                </a:solidFill>
              </a:rPr>
              <a:t>ditentang</a:t>
            </a:r>
            <a:r>
              <a:rPr lang="en-US" sz="4000" b="1" dirty="0">
                <a:solidFill>
                  <a:schemeClr val="bg1"/>
                </a:solidFill>
              </a:rPr>
              <a:t> oleh </a:t>
            </a:r>
            <a:r>
              <a:rPr lang="en-US" sz="4000" b="1" dirty="0" err="1">
                <a:solidFill>
                  <a:schemeClr val="bg1"/>
                </a:solidFill>
              </a:rPr>
              <a:t>rasul</a:t>
            </a:r>
            <a:r>
              <a:rPr lang="en-US" sz="4000" b="1" dirty="0">
                <a:solidFill>
                  <a:schemeClr val="bg1"/>
                </a:solidFill>
              </a:rPr>
              <a:t> </a:t>
            </a:r>
            <a:r>
              <a:rPr lang="en-US" sz="4000" b="1" dirty="0" err="1">
                <a:solidFill>
                  <a:schemeClr val="bg1"/>
                </a:solidFill>
              </a:rPr>
              <a:t>Yohanes</a:t>
            </a:r>
            <a:r>
              <a:rPr lang="en-US" sz="4000" b="1" dirty="0">
                <a:solidFill>
                  <a:schemeClr val="bg1"/>
                </a:solidFill>
              </a:rPr>
              <a:t> adalah </a:t>
            </a:r>
            <a:r>
              <a:rPr lang="en-US" sz="4000" b="1" dirty="0" err="1">
                <a:solidFill>
                  <a:schemeClr val="bg1"/>
                </a:solidFill>
              </a:rPr>
              <a:t>sejenis</a:t>
            </a:r>
            <a:r>
              <a:rPr lang="en-US" sz="4000" b="1" dirty="0">
                <a:solidFill>
                  <a:schemeClr val="bg1"/>
                </a:solidFill>
              </a:rPr>
              <a:t> Proto-</a:t>
            </a:r>
            <a:r>
              <a:rPr lang="en-US" sz="4000" b="1" dirty="0" err="1">
                <a:solidFill>
                  <a:schemeClr val="bg1"/>
                </a:solidFill>
              </a:rPr>
              <a:t>Gnostisisme</a:t>
            </a:r>
            <a:r>
              <a:rPr lang="en-US" sz="4000" b="1" dirty="0" smtClean="0">
                <a:solidFill>
                  <a:schemeClr val="bg1"/>
                </a:solidFill>
              </a:rPr>
              <a:t>.</a:t>
            </a:r>
            <a:r>
              <a:rPr lang="en-US" sz="4000" b="1" dirty="0">
                <a:solidFill>
                  <a:schemeClr val="bg1"/>
                </a:solidFill>
              </a:rPr>
              <a:t/>
            </a:r>
            <a:br>
              <a:rPr lang="en-US" sz="4000" b="1" dirty="0">
                <a:solidFill>
                  <a:schemeClr val="bg1"/>
                </a:solidFill>
              </a:rPr>
            </a:br>
            <a:r>
              <a:rPr lang="en-US" sz="4000" b="1" dirty="0" err="1" smtClean="0">
                <a:solidFill>
                  <a:schemeClr val="bg1"/>
                </a:solidFill>
              </a:rPr>
              <a:t>Penentang-penentang</a:t>
            </a:r>
            <a:r>
              <a:rPr lang="en-US" sz="4000" b="1" dirty="0" smtClean="0">
                <a:solidFill>
                  <a:schemeClr val="bg1"/>
                </a:solidFill>
              </a:rPr>
              <a:t> di dalam </a:t>
            </a:r>
            <a:r>
              <a:rPr lang="en-US" sz="4000" b="1" dirty="0" err="1" smtClean="0">
                <a:solidFill>
                  <a:schemeClr val="bg1"/>
                </a:solidFill>
              </a:rPr>
              <a:t>surat</a:t>
            </a:r>
            <a:r>
              <a:rPr lang="en-US" sz="4000" b="1" dirty="0" smtClean="0">
                <a:solidFill>
                  <a:schemeClr val="bg1"/>
                </a:solidFill>
              </a:rPr>
              <a:t> ini </a:t>
            </a:r>
            <a:r>
              <a:rPr lang="en-US" sz="4000" b="1" dirty="0">
                <a:solidFill>
                  <a:schemeClr val="bg1"/>
                </a:solidFill>
              </a:rPr>
              <a:t>adalah dua </a:t>
            </a:r>
            <a:r>
              <a:rPr lang="en-US" sz="4000" b="1" dirty="0" err="1" smtClean="0">
                <a:solidFill>
                  <a:schemeClr val="bg1"/>
                </a:solidFill>
              </a:rPr>
              <a:t>golongan</a:t>
            </a:r>
            <a:r>
              <a:rPr lang="en-US" sz="4000" b="1" dirty="0" smtClean="0">
                <a:solidFill>
                  <a:schemeClr val="bg1"/>
                </a:solidFill>
              </a:rPr>
              <a:t> </a:t>
            </a:r>
            <a:r>
              <a:rPr lang="en-US" sz="4000" b="1" dirty="0" err="1">
                <a:solidFill>
                  <a:schemeClr val="bg1"/>
                </a:solidFill>
              </a:rPr>
              <a:t>utama</a:t>
            </a:r>
            <a:r>
              <a:rPr lang="en-US" sz="4000" b="1" dirty="0">
                <a:solidFill>
                  <a:schemeClr val="bg1"/>
                </a:solidFill>
              </a:rPr>
              <a:t> </a:t>
            </a:r>
            <a:r>
              <a:rPr lang="en-US" sz="4000" b="1" dirty="0" err="1" smtClean="0">
                <a:solidFill>
                  <a:schemeClr val="bg1"/>
                </a:solidFill>
              </a:rPr>
              <a:t>Gnostisisme</a:t>
            </a:r>
            <a:r>
              <a:rPr lang="en-US" sz="4000" b="1" dirty="0" smtClean="0">
                <a:solidFill>
                  <a:schemeClr val="bg1"/>
                </a:solidFill>
              </a:rPr>
              <a:t>: </a:t>
            </a:r>
            <a:r>
              <a:rPr lang="en-US" sz="4000" b="1" dirty="0" err="1" smtClean="0">
                <a:solidFill>
                  <a:schemeClr val="bg1"/>
                </a:solidFill>
              </a:rPr>
              <a:t>Doketisme</a:t>
            </a:r>
            <a:r>
              <a:rPr lang="en-US" sz="4000" b="1" dirty="0" smtClean="0">
                <a:solidFill>
                  <a:schemeClr val="bg1"/>
                </a:solidFill>
              </a:rPr>
              <a:t> </a:t>
            </a:r>
            <a:r>
              <a:rPr lang="en-US" sz="4000" b="1" dirty="0">
                <a:solidFill>
                  <a:schemeClr val="bg1"/>
                </a:solidFill>
              </a:rPr>
              <a:t>dan </a:t>
            </a:r>
            <a:r>
              <a:rPr lang="en-US" sz="4000" b="1" dirty="0" err="1" smtClean="0">
                <a:solidFill>
                  <a:schemeClr val="bg1"/>
                </a:solidFill>
              </a:rPr>
              <a:t>Kerinthianisme</a:t>
            </a:r>
            <a:r>
              <a:rPr lang="en-US" sz="4000" b="1" dirty="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17385860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Doketisme</a:t>
            </a:r>
            <a:r>
              <a:rPr lang="en-US" sz="4000" b="1" dirty="0" smtClean="0">
                <a:solidFill>
                  <a:schemeClr val="bg1"/>
                </a:solidFill>
              </a:rPr>
              <a:t> adalah </a:t>
            </a:r>
            <a:r>
              <a:rPr lang="en-US" sz="4000" b="1" dirty="0" err="1" smtClean="0">
                <a:solidFill>
                  <a:schemeClr val="bg1"/>
                </a:solidFill>
              </a:rPr>
              <a:t>ajaran</a:t>
            </a:r>
            <a:r>
              <a:rPr lang="en-US" sz="4000" b="1" dirty="0">
                <a:solidFill>
                  <a:schemeClr val="bg1"/>
                </a:solidFill>
              </a:rPr>
              <a:t> bahawa Kristus hanya </a:t>
            </a:r>
            <a:r>
              <a:rPr lang="en-US" sz="4000" b="1" dirty="0" err="1" smtClean="0">
                <a:solidFill>
                  <a:schemeClr val="bg1"/>
                </a:solidFill>
              </a:rPr>
              <a:t>muncul</a:t>
            </a:r>
            <a:r>
              <a:rPr lang="en-US" sz="4000" b="1" dirty="0" smtClean="0">
                <a:solidFill>
                  <a:schemeClr val="bg1"/>
                </a:solidFill>
              </a:rPr>
              <a:t> </a:t>
            </a:r>
            <a:r>
              <a:rPr lang="en-US" sz="4000" b="1" dirty="0">
                <a:solidFill>
                  <a:schemeClr val="bg1"/>
                </a:solidFill>
              </a:rPr>
              <a:t>seolah-</a:t>
            </a:r>
            <a:r>
              <a:rPr lang="en-US" sz="4000" b="1" dirty="0" err="1">
                <a:solidFill>
                  <a:schemeClr val="bg1"/>
                </a:solidFill>
              </a:rPr>
              <a:t>olah</a:t>
            </a:r>
            <a:r>
              <a:rPr lang="en-US" sz="4000" b="1" dirty="0">
                <a:solidFill>
                  <a:schemeClr val="bg1"/>
                </a:solidFill>
              </a:rPr>
              <a:t> dia </a:t>
            </a:r>
            <a:r>
              <a:rPr lang="en-US" sz="4000" b="1" dirty="0" err="1">
                <a:solidFill>
                  <a:schemeClr val="bg1"/>
                </a:solidFill>
              </a:rPr>
              <a:t>mempunyai</a:t>
            </a:r>
            <a:r>
              <a:rPr lang="en-US" sz="4000" b="1" dirty="0">
                <a:solidFill>
                  <a:schemeClr val="bg1"/>
                </a:solidFill>
              </a:rPr>
              <a:t> </a:t>
            </a:r>
            <a:r>
              <a:rPr lang="en-US" sz="4000" b="1" dirty="0" err="1">
                <a:solidFill>
                  <a:schemeClr val="bg1"/>
                </a:solidFill>
              </a:rPr>
              <a:t>tubuh</a:t>
            </a:r>
            <a:r>
              <a:rPr lang="en-US" sz="4000" b="1" dirty="0">
                <a:solidFill>
                  <a:schemeClr val="bg1"/>
                </a:solidFill>
              </a:rPr>
              <a:t> manusia. Yesus Kristus tidak </a:t>
            </a:r>
            <a:r>
              <a:rPr lang="en-US" sz="4000" b="1" dirty="0" err="1">
                <a:solidFill>
                  <a:schemeClr val="bg1"/>
                </a:solidFill>
              </a:rPr>
              <a:t>sungguh-sungguh</a:t>
            </a:r>
            <a:r>
              <a:rPr lang="en-US" sz="4000" b="1" dirty="0">
                <a:solidFill>
                  <a:schemeClr val="bg1"/>
                </a:solidFill>
              </a:rPr>
              <a:t> manusia, melainkan hanya </a:t>
            </a:r>
            <a:r>
              <a:rPr lang="en-US" sz="4000" b="1" dirty="0" err="1">
                <a:solidFill>
                  <a:schemeClr val="bg1"/>
                </a:solidFill>
              </a:rPr>
              <a:t>tampak</a:t>
            </a:r>
            <a:r>
              <a:rPr lang="en-US" sz="4000" b="1" dirty="0">
                <a:solidFill>
                  <a:schemeClr val="bg1"/>
                </a:solidFill>
              </a:rPr>
              <a:t> sebagai manusia</a:t>
            </a:r>
            <a:r>
              <a:rPr lang="en-US" sz="4000" b="1" dirty="0" smtClean="0">
                <a:solidFill>
                  <a:schemeClr val="bg1"/>
                </a:solidFill>
              </a:rPr>
              <a:t>. Mereka </a:t>
            </a:r>
            <a:r>
              <a:rPr lang="en-US" sz="4000" b="1" dirty="0" err="1" smtClean="0">
                <a:solidFill>
                  <a:schemeClr val="bg1"/>
                </a:solidFill>
              </a:rPr>
              <a:t>menyangkal</a:t>
            </a:r>
            <a:r>
              <a:rPr lang="en-US" sz="4000" b="1" dirty="0" smtClean="0">
                <a:solidFill>
                  <a:schemeClr val="bg1"/>
                </a:solidFill>
              </a:rPr>
              <a:t> Inkarnasi Yesus </a:t>
            </a:r>
            <a:r>
              <a:rPr lang="en-US" sz="4000" b="1" dirty="0">
                <a:solidFill>
                  <a:schemeClr val="bg1"/>
                </a:solidFill>
              </a:rPr>
              <a:t>Kristus. </a:t>
            </a:r>
            <a:r>
              <a:rPr lang="en-US" sz="4000" b="1" dirty="0" smtClean="0">
                <a:solidFill>
                  <a:schemeClr val="bg1"/>
                </a:solidFill>
              </a:rPr>
              <a:t>‘</a:t>
            </a:r>
            <a:r>
              <a:rPr lang="en-US" sz="4000" b="1" dirty="0" err="1" smtClean="0">
                <a:solidFill>
                  <a:schemeClr val="bg1"/>
                </a:solidFill>
              </a:rPr>
              <a:t>Dokein</a:t>
            </a:r>
            <a:r>
              <a:rPr lang="en-US" sz="4000" b="1" dirty="0" smtClean="0">
                <a:solidFill>
                  <a:schemeClr val="bg1"/>
                </a:solidFill>
              </a:rPr>
              <a:t>’ </a:t>
            </a:r>
            <a:r>
              <a:rPr lang="en-US" sz="4000" b="1" dirty="0">
                <a:solidFill>
                  <a:schemeClr val="bg1"/>
                </a:solidFill>
              </a:rPr>
              <a:t>yang </a:t>
            </a:r>
            <a:r>
              <a:rPr lang="en-US" sz="4000" b="1" dirty="0" smtClean="0">
                <a:solidFill>
                  <a:schemeClr val="bg1"/>
                </a:solidFill>
              </a:rPr>
              <a:t>bererti </a:t>
            </a:r>
            <a:r>
              <a:rPr lang="en-US" sz="4000" b="1" dirty="0" err="1">
                <a:solidFill>
                  <a:schemeClr val="bg1"/>
                </a:solidFill>
              </a:rPr>
              <a:t>tampak</a:t>
            </a:r>
            <a:r>
              <a:rPr lang="en-US" sz="4000" b="1" dirty="0">
                <a:solidFill>
                  <a:schemeClr val="bg1"/>
                </a:solidFill>
              </a:rPr>
              <a:t> atau </a:t>
            </a:r>
            <a:r>
              <a:rPr lang="en-US" sz="4000" b="1" dirty="0" err="1">
                <a:solidFill>
                  <a:schemeClr val="bg1"/>
                </a:solidFill>
              </a:rPr>
              <a:t>kelihatannya</a:t>
            </a:r>
            <a:r>
              <a:rPr lang="en-US" sz="4000" b="1" dirty="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106358565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a:solidFill>
                  <a:schemeClr val="bg1"/>
                </a:solidFill>
              </a:rPr>
              <a:t>Kerinthianisme</a:t>
            </a:r>
            <a:r>
              <a:rPr lang="en-US" sz="4000" b="1" dirty="0" smtClean="0">
                <a:solidFill>
                  <a:schemeClr val="bg1"/>
                </a:solidFill>
              </a:rPr>
              <a:t> adalah </a:t>
            </a:r>
            <a:r>
              <a:rPr lang="en-US" sz="4000" b="1" dirty="0" err="1" smtClean="0">
                <a:solidFill>
                  <a:schemeClr val="bg1"/>
                </a:solidFill>
              </a:rPr>
              <a:t>ajaran</a:t>
            </a:r>
            <a:r>
              <a:rPr lang="en-US" sz="4000" b="1" dirty="0">
                <a:solidFill>
                  <a:schemeClr val="bg1"/>
                </a:solidFill>
              </a:rPr>
              <a:t> </a:t>
            </a:r>
            <a:r>
              <a:rPr lang="en-US" sz="4000" b="1" dirty="0" smtClean="0">
                <a:solidFill>
                  <a:schemeClr val="bg1"/>
                </a:solidFill>
              </a:rPr>
              <a:t>oleh </a:t>
            </a:r>
            <a:r>
              <a:rPr lang="en-US" sz="4000" b="1" dirty="0" err="1" smtClean="0">
                <a:solidFill>
                  <a:schemeClr val="bg1"/>
                </a:solidFill>
              </a:rPr>
              <a:t>Kerinthus</a:t>
            </a:r>
            <a:r>
              <a:rPr lang="en-US" sz="4000" b="1" dirty="0" smtClean="0">
                <a:solidFill>
                  <a:schemeClr val="bg1"/>
                </a:solidFill>
              </a:rPr>
              <a:t> bahawa Yesus </a:t>
            </a:r>
            <a:r>
              <a:rPr lang="en-US" sz="4000" b="1" dirty="0" err="1" smtClean="0">
                <a:solidFill>
                  <a:schemeClr val="bg1"/>
                </a:solidFill>
              </a:rPr>
              <a:t>dilahirkan</a:t>
            </a:r>
            <a:r>
              <a:rPr lang="en-US" sz="4000" b="1" dirty="0" smtClean="0">
                <a:solidFill>
                  <a:schemeClr val="bg1"/>
                </a:solidFill>
              </a:rPr>
              <a:t> </a:t>
            </a:r>
            <a:r>
              <a:rPr lang="en-US" sz="4000" b="1" dirty="0" err="1" smtClean="0">
                <a:solidFill>
                  <a:schemeClr val="bg1"/>
                </a:solidFill>
              </a:rPr>
              <a:t>oeleh</a:t>
            </a:r>
            <a:r>
              <a:rPr lang="en-US" sz="4000" b="1" dirty="0" smtClean="0">
                <a:solidFill>
                  <a:schemeClr val="bg1"/>
                </a:solidFill>
              </a:rPr>
              <a:t> Yusuf dan Maria secara </a:t>
            </a:r>
            <a:r>
              <a:rPr lang="en-US" sz="4000" b="1" dirty="0" err="1" smtClean="0">
                <a:solidFill>
                  <a:schemeClr val="bg1"/>
                </a:solidFill>
              </a:rPr>
              <a:t>wajar</a:t>
            </a:r>
            <a:r>
              <a:rPr lang="en-US" sz="4000" b="1" dirty="0" smtClean="0">
                <a:solidFill>
                  <a:schemeClr val="bg1"/>
                </a:solidFill>
              </a:rPr>
              <a:t>.</a:t>
            </a:r>
            <a:r>
              <a:rPr lang="en-US" sz="4000" b="1" dirty="0">
                <a:solidFill>
                  <a:schemeClr val="bg1"/>
                </a:solidFill>
              </a:rPr>
              <a:t/>
            </a:r>
            <a:br>
              <a:rPr lang="en-US" sz="4000" b="1" dirty="0">
                <a:solidFill>
                  <a:schemeClr val="bg1"/>
                </a:solidFill>
              </a:rPr>
            </a:br>
            <a:r>
              <a:rPr lang="en-US" sz="4000" b="1" dirty="0" err="1">
                <a:solidFill>
                  <a:schemeClr val="bg1"/>
                </a:solidFill>
              </a:rPr>
              <a:t>Ketika</a:t>
            </a:r>
            <a:r>
              <a:rPr lang="en-US" sz="4000" b="1" dirty="0">
                <a:solidFill>
                  <a:schemeClr val="bg1"/>
                </a:solidFill>
              </a:rPr>
              <a:t> dia </a:t>
            </a:r>
            <a:r>
              <a:rPr lang="en-US" sz="4000" b="1" dirty="0" err="1">
                <a:solidFill>
                  <a:schemeClr val="bg1"/>
                </a:solidFill>
              </a:rPr>
              <a:t>dibaptis</a:t>
            </a:r>
            <a:r>
              <a:rPr lang="en-US" sz="4000" b="1" dirty="0">
                <a:solidFill>
                  <a:schemeClr val="bg1"/>
                </a:solidFill>
              </a:rPr>
              <a:t>, Kristus </a:t>
            </a:r>
            <a:r>
              <a:rPr lang="en-US" sz="4000" b="1" dirty="0" err="1">
                <a:solidFill>
                  <a:schemeClr val="bg1"/>
                </a:solidFill>
              </a:rPr>
              <a:t>memasuki</a:t>
            </a:r>
            <a:r>
              <a:rPr lang="en-US" sz="4000" b="1" dirty="0">
                <a:solidFill>
                  <a:schemeClr val="bg1"/>
                </a:solidFill>
              </a:rPr>
              <a:t> </a:t>
            </a:r>
            <a:r>
              <a:rPr lang="en-US" sz="4000" b="1" dirty="0" err="1">
                <a:solidFill>
                  <a:schemeClr val="bg1"/>
                </a:solidFill>
              </a:rPr>
              <a:t>tubuh</a:t>
            </a:r>
            <a:r>
              <a:rPr lang="en-US" sz="4000" b="1" dirty="0">
                <a:solidFill>
                  <a:schemeClr val="bg1"/>
                </a:solidFill>
              </a:rPr>
              <a:t> Yesus dan </a:t>
            </a:r>
            <a:r>
              <a:rPr lang="en-US" sz="4000" b="1" dirty="0" err="1">
                <a:solidFill>
                  <a:schemeClr val="bg1"/>
                </a:solidFill>
              </a:rPr>
              <a:t>kembali</a:t>
            </a:r>
            <a:r>
              <a:rPr lang="en-US" sz="4000" b="1" dirty="0">
                <a:solidFill>
                  <a:schemeClr val="bg1"/>
                </a:solidFill>
              </a:rPr>
              <a:t> </a:t>
            </a:r>
            <a:r>
              <a:rPr lang="en-US" sz="4000" b="1" dirty="0" err="1">
                <a:solidFill>
                  <a:schemeClr val="bg1"/>
                </a:solidFill>
              </a:rPr>
              <a:t>sebelum</a:t>
            </a:r>
            <a:r>
              <a:rPr lang="en-US" sz="4000" b="1" dirty="0">
                <a:solidFill>
                  <a:schemeClr val="bg1"/>
                </a:solidFill>
              </a:rPr>
              <a:t> </a:t>
            </a:r>
            <a:r>
              <a:rPr lang="en-US" sz="4000" b="1" dirty="0" smtClean="0">
                <a:solidFill>
                  <a:schemeClr val="bg1"/>
                </a:solidFill>
              </a:rPr>
              <a:t>Yesus </a:t>
            </a:r>
            <a:r>
              <a:rPr lang="en-US" sz="4000" b="1" dirty="0" err="1" smtClean="0">
                <a:solidFill>
                  <a:schemeClr val="bg1"/>
                </a:solidFill>
              </a:rPr>
              <a:t>disalibkan</a:t>
            </a:r>
            <a:r>
              <a:rPr lang="en-US" sz="4000" b="1" dirty="0" smtClean="0">
                <a:solidFill>
                  <a:schemeClr val="bg1"/>
                </a:solidFill>
              </a:rPr>
              <a:t> (</a:t>
            </a:r>
            <a:r>
              <a:rPr lang="en-US" sz="4000" b="1" dirty="0" err="1" smtClean="0">
                <a:solidFill>
                  <a:schemeClr val="bg1"/>
                </a:solidFill>
              </a:rPr>
              <a:t>AntiKristus</a:t>
            </a:r>
            <a:r>
              <a:rPr lang="en-US" sz="4000" b="1" dirty="0" smtClean="0">
                <a:solidFill>
                  <a:schemeClr val="bg1"/>
                </a:solidFill>
              </a:rPr>
              <a:t>, 2:18, 22, 4:3). </a:t>
            </a:r>
            <a:r>
              <a:rPr lang="en-US" sz="4000" b="1" dirty="0" err="1" smtClean="0">
                <a:solidFill>
                  <a:schemeClr val="bg1"/>
                </a:solidFill>
              </a:rPr>
              <a:t>Pelajarannya</a:t>
            </a:r>
            <a:r>
              <a:rPr lang="en-US" sz="4000" b="1" dirty="0" smtClean="0">
                <a:solidFill>
                  <a:schemeClr val="bg1"/>
                </a:solidFill>
              </a:rPr>
              <a:t> </a:t>
            </a:r>
            <a:r>
              <a:rPr lang="en-US" sz="4000" b="1" dirty="0" err="1">
                <a:solidFill>
                  <a:schemeClr val="bg1"/>
                </a:solidFill>
              </a:rPr>
              <a:t>mempunyai</a:t>
            </a:r>
            <a:r>
              <a:rPr lang="en-US" sz="4000" b="1" dirty="0">
                <a:solidFill>
                  <a:schemeClr val="bg1"/>
                </a:solidFill>
              </a:rPr>
              <a:t> </a:t>
            </a:r>
            <a:r>
              <a:rPr lang="en-US" sz="4000" b="1" dirty="0" err="1" smtClean="0">
                <a:solidFill>
                  <a:schemeClr val="bg1"/>
                </a:solidFill>
              </a:rPr>
              <a:t>kecenderungan</a:t>
            </a:r>
            <a:r>
              <a:rPr lang="en-US" sz="4000" b="1" dirty="0" smtClean="0">
                <a:solidFill>
                  <a:schemeClr val="bg1"/>
                </a:solidFill>
              </a:rPr>
              <a:t> </a:t>
            </a:r>
            <a:r>
              <a:rPr lang="en-US" sz="4000" b="1" dirty="0" err="1" smtClean="0">
                <a:solidFill>
                  <a:schemeClr val="bg1"/>
                </a:solidFill>
              </a:rPr>
              <a:t>ajaran</a:t>
            </a:r>
            <a:r>
              <a:rPr lang="en-US" sz="4000" b="1" dirty="0" smtClean="0">
                <a:solidFill>
                  <a:schemeClr val="bg1"/>
                </a:solidFill>
              </a:rPr>
              <a:t> agama </a:t>
            </a:r>
            <a:r>
              <a:rPr lang="en-US" sz="4000" b="1" dirty="0" err="1" smtClean="0">
                <a:solidFill>
                  <a:schemeClr val="bg1"/>
                </a:solidFill>
              </a:rPr>
              <a:t>Yahudi</a:t>
            </a:r>
            <a:r>
              <a:rPr lang="en-US" sz="4000" b="1" dirty="0" smtClean="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21505830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a:solidFill>
                  <a:srgbClr val="FF0000"/>
                </a:solidFill>
              </a:rPr>
              <a:t>Oleh </a:t>
            </a:r>
            <a:r>
              <a:rPr lang="en-US" sz="4000" b="1" dirty="0" err="1">
                <a:solidFill>
                  <a:srgbClr val="FF0000"/>
                </a:solidFill>
              </a:rPr>
              <a:t>kerana</a:t>
            </a:r>
            <a:r>
              <a:rPr lang="en-US" sz="4000" b="1" dirty="0">
                <a:solidFill>
                  <a:srgbClr val="FF0000"/>
                </a:solidFill>
              </a:rPr>
              <a:t> </a:t>
            </a:r>
            <a:r>
              <a:rPr lang="en-US" sz="4000" b="1" dirty="0" smtClean="0">
                <a:solidFill>
                  <a:srgbClr val="FF0000"/>
                </a:solidFill>
              </a:rPr>
              <a:t>Allah kita </a:t>
            </a:r>
            <a:r>
              <a:rPr lang="en-US" sz="4000" b="1" dirty="0">
                <a:solidFill>
                  <a:srgbClr val="FF0000"/>
                </a:solidFill>
              </a:rPr>
              <a:t>adalah Tuhan </a:t>
            </a:r>
            <a:r>
              <a:rPr lang="en-US" sz="4000" b="1" dirty="0" err="1">
                <a:solidFill>
                  <a:srgbClr val="FF0000"/>
                </a:solidFill>
              </a:rPr>
              <a:t>cahaya</a:t>
            </a:r>
            <a:r>
              <a:rPr lang="en-US" sz="4000" b="1" dirty="0">
                <a:solidFill>
                  <a:srgbClr val="FF0000"/>
                </a:solidFill>
              </a:rPr>
              <a:t>, </a:t>
            </a:r>
            <a:r>
              <a:rPr lang="en-US" sz="4000" b="1" dirty="0" smtClean="0">
                <a:solidFill>
                  <a:srgbClr val="FF0000"/>
                </a:solidFill>
              </a:rPr>
              <a:t>orang </a:t>
            </a:r>
            <a:r>
              <a:rPr lang="en-US" sz="4000" b="1" dirty="0">
                <a:solidFill>
                  <a:srgbClr val="FF0000"/>
                </a:solidFill>
              </a:rPr>
              <a:t>percaya </a:t>
            </a:r>
            <a:r>
              <a:rPr lang="en-US" sz="4000" b="1" dirty="0" err="1">
                <a:solidFill>
                  <a:srgbClr val="FF0000"/>
                </a:solidFill>
              </a:rPr>
              <a:t>mesti</a:t>
            </a:r>
            <a:r>
              <a:rPr lang="en-US" sz="4000" b="1" dirty="0">
                <a:solidFill>
                  <a:srgbClr val="FF0000"/>
                </a:solidFill>
              </a:rPr>
              <a:t> </a:t>
            </a:r>
            <a:r>
              <a:rPr lang="en-US" sz="4000" b="1" dirty="0" err="1">
                <a:solidFill>
                  <a:srgbClr val="FF0000"/>
                </a:solidFill>
              </a:rPr>
              <a:t>berjalan</a:t>
            </a:r>
            <a:r>
              <a:rPr lang="en-US" sz="4000" b="1" dirty="0">
                <a:solidFill>
                  <a:srgbClr val="FF0000"/>
                </a:solidFill>
              </a:rPr>
              <a:t> dengan </a:t>
            </a:r>
            <a:r>
              <a:rPr lang="en-US" sz="4000" b="1" dirty="0" err="1">
                <a:solidFill>
                  <a:srgbClr val="FF0000"/>
                </a:solidFill>
              </a:rPr>
              <a:t>setia</a:t>
            </a:r>
            <a:r>
              <a:rPr lang="en-US" sz="4000" b="1" dirty="0">
                <a:solidFill>
                  <a:srgbClr val="FF0000"/>
                </a:solidFill>
              </a:rPr>
              <a:t> di </a:t>
            </a:r>
            <a:r>
              <a:rPr lang="en-US" sz="4000" b="1" dirty="0" smtClean="0">
                <a:solidFill>
                  <a:srgbClr val="FF0000"/>
                </a:solidFill>
              </a:rPr>
              <a:t>hadapan-Nya (Coram </a:t>
            </a:r>
            <a:r>
              <a:rPr lang="en-US" sz="4000" b="1" dirty="0" err="1" smtClean="0">
                <a:solidFill>
                  <a:srgbClr val="FF0000"/>
                </a:solidFill>
              </a:rPr>
              <a:t>Deo</a:t>
            </a:r>
            <a:r>
              <a:rPr lang="en-US" sz="4000" b="1" dirty="0">
                <a:solidFill>
                  <a:srgbClr val="FF0000"/>
                </a:solidFill>
              </a:rPr>
              <a:t>).</a:t>
            </a:r>
            <a:r>
              <a:rPr lang="en-US" sz="4000" b="1" dirty="0">
                <a:solidFill>
                  <a:schemeClr val="bg1"/>
                </a:solidFill>
              </a:rPr>
              <a:t/>
            </a:r>
            <a:br>
              <a:rPr lang="en-US" sz="4000" b="1" dirty="0">
                <a:solidFill>
                  <a:schemeClr val="bg1"/>
                </a:solidFill>
              </a:rPr>
            </a:br>
            <a:r>
              <a:rPr lang="en-US" sz="4000" b="1" dirty="0">
                <a:solidFill>
                  <a:schemeClr val="bg1"/>
                </a:solidFill>
              </a:rPr>
              <a:t>Oleh </a:t>
            </a:r>
            <a:r>
              <a:rPr lang="en-US" sz="4000" b="1" dirty="0" err="1">
                <a:solidFill>
                  <a:schemeClr val="bg1"/>
                </a:solidFill>
              </a:rPr>
              <a:t>kerana</a:t>
            </a:r>
            <a:r>
              <a:rPr lang="en-US" sz="4000" b="1" dirty="0">
                <a:solidFill>
                  <a:schemeClr val="bg1"/>
                </a:solidFill>
              </a:rPr>
              <a:t> </a:t>
            </a:r>
            <a:r>
              <a:rPr lang="en-US" sz="4000" b="1" dirty="0" smtClean="0">
                <a:solidFill>
                  <a:schemeClr val="bg1"/>
                </a:solidFill>
              </a:rPr>
              <a:t>Allah kita </a:t>
            </a:r>
            <a:r>
              <a:rPr lang="en-US" sz="4000" b="1" dirty="0">
                <a:solidFill>
                  <a:schemeClr val="bg1"/>
                </a:solidFill>
              </a:rPr>
              <a:t>adalah Tuhan </a:t>
            </a:r>
            <a:r>
              <a:rPr lang="en-US" sz="4000" b="1" dirty="0" smtClean="0">
                <a:solidFill>
                  <a:schemeClr val="bg1"/>
                </a:solidFill>
              </a:rPr>
              <a:t>kasih, </a:t>
            </a:r>
            <a:r>
              <a:rPr lang="en-US" sz="4000" b="1" dirty="0">
                <a:solidFill>
                  <a:schemeClr val="bg1"/>
                </a:solidFill>
              </a:rPr>
              <a:t>orang percaya </a:t>
            </a:r>
            <a:r>
              <a:rPr lang="en-US" sz="4000" b="1" dirty="0" err="1">
                <a:solidFill>
                  <a:schemeClr val="bg1"/>
                </a:solidFill>
              </a:rPr>
              <a:t>mesti</a:t>
            </a:r>
            <a:r>
              <a:rPr lang="en-US" sz="4000" b="1" dirty="0">
                <a:solidFill>
                  <a:schemeClr val="bg1"/>
                </a:solidFill>
              </a:rPr>
              <a:t> saling menunjukkan </a:t>
            </a:r>
            <a:r>
              <a:rPr lang="en-US" sz="4000" b="1" dirty="0" smtClean="0">
                <a:solidFill>
                  <a:schemeClr val="bg1"/>
                </a:solidFill>
              </a:rPr>
              <a:t>kasih-Nya.</a:t>
            </a:r>
            <a:endParaRPr lang="en-US" altLang="ko-KR" sz="4000" b="1" dirty="0">
              <a:solidFill>
                <a:schemeClr val="bg1"/>
              </a:solidFill>
            </a:endParaRPr>
          </a:p>
        </p:txBody>
      </p:sp>
    </p:spTree>
    <p:extLst>
      <p:ext uri="{BB962C8B-B14F-4D97-AF65-F5344CB8AC3E}">
        <p14:creationId xmlns:p14="http://schemas.microsoft.com/office/powerpoint/2010/main" val="31707067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a:solidFill>
                  <a:schemeClr val="bg1"/>
                </a:solidFill>
              </a:rPr>
              <a:t>Oleh </a:t>
            </a:r>
            <a:r>
              <a:rPr lang="en-US" sz="4000" b="1" dirty="0" err="1">
                <a:solidFill>
                  <a:schemeClr val="bg1"/>
                </a:solidFill>
              </a:rPr>
              <a:t>kerana</a:t>
            </a:r>
            <a:r>
              <a:rPr lang="en-US" sz="4000" b="1" dirty="0">
                <a:solidFill>
                  <a:schemeClr val="bg1"/>
                </a:solidFill>
              </a:rPr>
              <a:t> </a:t>
            </a:r>
            <a:r>
              <a:rPr lang="en-US" sz="4000" b="1" dirty="0" smtClean="0">
                <a:solidFill>
                  <a:schemeClr val="bg1"/>
                </a:solidFill>
              </a:rPr>
              <a:t>Allah kita </a:t>
            </a:r>
            <a:r>
              <a:rPr lang="en-US" sz="4000" b="1" dirty="0">
                <a:solidFill>
                  <a:schemeClr val="bg1"/>
                </a:solidFill>
              </a:rPr>
              <a:t>adalah </a:t>
            </a:r>
            <a:r>
              <a:rPr lang="en-US" sz="4000" b="1" dirty="0" smtClean="0">
                <a:solidFill>
                  <a:schemeClr val="bg1"/>
                </a:solidFill>
              </a:rPr>
              <a:t>Tuhan kehidupan, </a:t>
            </a:r>
            <a:r>
              <a:rPr lang="en-US" sz="4000" b="1" dirty="0">
                <a:solidFill>
                  <a:schemeClr val="bg1"/>
                </a:solidFill>
              </a:rPr>
              <a:t>orang percaya dapat </a:t>
            </a:r>
            <a:r>
              <a:rPr lang="en-US" sz="4000" b="1" dirty="0" err="1">
                <a:solidFill>
                  <a:schemeClr val="bg1"/>
                </a:solidFill>
              </a:rPr>
              <a:t>memastikan</a:t>
            </a:r>
            <a:r>
              <a:rPr lang="en-US" sz="4000" b="1" dirty="0">
                <a:solidFill>
                  <a:schemeClr val="bg1"/>
                </a:solidFill>
              </a:rPr>
              <a:t> kehidupan </a:t>
            </a:r>
            <a:r>
              <a:rPr lang="en-US" sz="4000" b="1" dirty="0" err="1">
                <a:solidFill>
                  <a:schemeClr val="bg1"/>
                </a:solidFill>
              </a:rPr>
              <a:t>kekal</a:t>
            </a:r>
            <a:r>
              <a:rPr lang="en-US" sz="4000" b="1" dirty="0">
                <a:solidFill>
                  <a:schemeClr val="bg1"/>
                </a:solidFill>
              </a:rPr>
              <a:t> dalam Kristus</a:t>
            </a:r>
            <a:r>
              <a:rPr lang="en-US" sz="4000" b="1" dirty="0" smtClean="0">
                <a:solidFill>
                  <a:schemeClr val="bg1"/>
                </a:solidFill>
              </a:rPr>
              <a:t>.</a:t>
            </a:r>
            <a:br>
              <a:rPr lang="en-US" sz="4000" b="1" dirty="0" smtClean="0">
                <a:solidFill>
                  <a:schemeClr val="bg1"/>
                </a:solidFill>
              </a:rPr>
            </a:br>
            <a:endParaRPr lang="en-US" altLang="ko-KR" sz="4000" b="1" dirty="0">
              <a:solidFill>
                <a:schemeClr val="bg1"/>
              </a:solidFill>
            </a:endParaRPr>
          </a:p>
        </p:txBody>
      </p:sp>
    </p:spTree>
    <p:extLst>
      <p:ext uri="{BB962C8B-B14F-4D97-AF65-F5344CB8AC3E}">
        <p14:creationId xmlns:p14="http://schemas.microsoft.com/office/powerpoint/2010/main" val="304715600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Struktur Surat 1 Yohanes</a:t>
            </a:r>
            <a:br>
              <a:rPr lang="en-US" sz="4000" b="1" smtClean="0">
                <a:solidFill>
                  <a:schemeClr val="bg1"/>
                </a:solidFill>
              </a:rPr>
            </a:br>
            <a:r>
              <a:rPr lang="en-US" sz="3600" b="1" smtClean="0">
                <a:solidFill>
                  <a:srgbClr val="FFFF00"/>
                </a:solidFill>
              </a:rPr>
              <a:t/>
            </a:r>
            <a:br>
              <a:rPr lang="en-US" sz="3600" b="1" smtClean="0">
                <a:solidFill>
                  <a:srgbClr val="FFFF00"/>
                </a:solidFill>
              </a:rPr>
            </a:br>
            <a:r>
              <a:rPr lang="en-US" sz="3600" b="1" smtClean="0">
                <a:solidFill>
                  <a:srgbClr val="FFFF00"/>
                </a:solidFill>
              </a:rPr>
              <a:t>Asas Persekutuan (1:1-2:27)</a:t>
            </a:r>
            <a:r>
              <a:rPr lang="en-US" sz="3600" b="1">
                <a:solidFill>
                  <a:srgbClr val="FFFF00"/>
                </a:solidFill>
              </a:rPr>
              <a:t/>
            </a:r>
            <a:br>
              <a:rPr lang="en-US" sz="3600" b="1">
                <a:solidFill>
                  <a:srgbClr val="FFFF00"/>
                </a:solidFill>
              </a:rPr>
            </a:br>
            <a:r>
              <a:rPr lang="en-US" sz="3600" b="1" smtClean="0">
                <a:solidFill>
                  <a:srgbClr val="FFFF00"/>
                </a:solidFill>
              </a:rPr>
              <a:t/>
            </a:r>
            <a:br>
              <a:rPr lang="en-US" sz="3600" b="1" smtClean="0">
                <a:solidFill>
                  <a:srgbClr val="FFFF00"/>
                </a:solidFill>
              </a:rPr>
            </a:br>
            <a:r>
              <a:rPr lang="en-US" sz="3600" b="1" smtClean="0">
                <a:solidFill>
                  <a:srgbClr val="FFFF00"/>
                </a:solidFill>
              </a:rPr>
              <a:t>Sikap Persekutuan (2:28-5:21)</a:t>
            </a:r>
            <a:br>
              <a:rPr lang="en-US" sz="3600" b="1" smtClean="0">
                <a:solidFill>
                  <a:srgbClr val="FFFF00"/>
                </a:solidFill>
              </a:rPr>
            </a:br>
            <a:r>
              <a:rPr lang="en-US" sz="3600" b="1">
                <a:solidFill>
                  <a:srgbClr val="FFFF00"/>
                </a:solidFill>
              </a:rPr>
              <a:t/>
            </a:r>
            <a:br>
              <a:rPr lang="en-US" sz="3600" b="1">
                <a:solidFill>
                  <a:srgbClr val="FFFF00"/>
                </a:solidFill>
              </a:rPr>
            </a:br>
            <a:r>
              <a:rPr lang="en-US" sz="3600" b="1" smtClean="0">
                <a:solidFill>
                  <a:srgbClr val="FF0000"/>
                </a:solidFill>
              </a:rPr>
              <a:t>Syarat Premis tentang Persekutuan adalah darah Yesus Kristus.</a:t>
            </a:r>
            <a:endParaRPr lang="en-US" altLang="ko-KR" sz="3600" b="1" dirty="0">
              <a:solidFill>
                <a:srgbClr val="FF0000"/>
              </a:solidFill>
            </a:endParaRPr>
          </a:p>
        </p:txBody>
      </p:sp>
    </p:spTree>
    <p:extLst>
      <p:ext uri="{BB962C8B-B14F-4D97-AF65-F5344CB8AC3E}">
        <p14:creationId xmlns:p14="http://schemas.microsoft.com/office/powerpoint/2010/main" val="215717164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Struktur Surat 1 Yohanes</a:t>
            </a:r>
            <a:br>
              <a:rPr lang="en-US" sz="4000" b="1" smtClean="0">
                <a:solidFill>
                  <a:schemeClr val="bg1"/>
                </a:solidFill>
              </a:rPr>
            </a:br>
            <a:r>
              <a:rPr lang="en-US" sz="3600" b="1" smtClean="0">
                <a:solidFill>
                  <a:srgbClr val="FFFF00"/>
                </a:solidFill>
              </a:rPr>
              <a:t>Dosa </a:t>
            </a:r>
            <a:r>
              <a:rPr lang="en-US" sz="3600" b="1">
                <a:solidFill>
                  <a:srgbClr val="FFFF00"/>
                </a:solidFill>
              </a:rPr>
              <a:t>mencerminkan </a:t>
            </a:r>
            <a:r>
              <a:rPr lang="en-US" sz="3600" b="1" smtClean="0">
                <a:solidFill>
                  <a:srgbClr val="FFFF00"/>
                </a:solidFill>
              </a:rPr>
              <a:t>Sikap Si </a:t>
            </a:r>
            <a:r>
              <a:rPr lang="en-US" sz="3600" b="1">
                <a:solidFill>
                  <a:srgbClr val="FFFF00"/>
                </a:solidFill>
              </a:rPr>
              <a:t>Iblis (3:7-10)</a:t>
            </a:r>
            <a:br>
              <a:rPr lang="en-US" sz="3600" b="1">
                <a:solidFill>
                  <a:srgbClr val="FFFF00"/>
                </a:solidFill>
              </a:rPr>
            </a:br>
            <a:r>
              <a:rPr lang="en-US" sz="3600" b="1" smtClean="0">
                <a:solidFill>
                  <a:srgbClr val="FFFF00"/>
                </a:solidFill>
              </a:rPr>
              <a:t>Lahir lagi dalam Kebenaran (2:29-3:10)</a:t>
            </a:r>
            <a:br>
              <a:rPr lang="en-US" sz="3600" b="1" smtClean="0">
                <a:solidFill>
                  <a:srgbClr val="FFFF00"/>
                </a:solidFill>
              </a:rPr>
            </a:br>
            <a:r>
              <a:rPr lang="en-US" sz="3600" b="1" smtClean="0">
                <a:solidFill>
                  <a:srgbClr val="FFFF00"/>
                </a:solidFill>
              </a:rPr>
              <a:t>Kebenaran dalam Kasih (3:11-3:23)</a:t>
            </a:r>
            <a:br>
              <a:rPr lang="en-US" sz="3600" b="1" smtClean="0">
                <a:solidFill>
                  <a:srgbClr val="FFFF00"/>
                </a:solidFill>
              </a:rPr>
            </a:br>
            <a:r>
              <a:rPr lang="en-US" sz="3600" b="1" smtClean="0">
                <a:solidFill>
                  <a:srgbClr val="FFFF00"/>
                </a:solidFill>
              </a:rPr>
              <a:t>Kasih adalah Inkanasi antara Tu</a:t>
            </a:r>
            <a:r>
              <a:rPr lang="en-US" sz="3600" b="1">
                <a:solidFill>
                  <a:srgbClr val="FFFF00"/>
                </a:solidFill>
              </a:rPr>
              <a:t>h</a:t>
            </a:r>
            <a:r>
              <a:rPr lang="en-US" sz="3600" b="1" smtClean="0">
                <a:solidFill>
                  <a:srgbClr val="FFFF00"/>
                </a:solidFill>
              </a:rPr>
              <a:t>an dan manusia (4:11-16)</a:t>
            </a:r>
            <a:br>
              <a:rPr lang="en-US" sz="3600" b="1" smtClean="0">
                <a:solidFill>
                  <a:srgbClr val="FFFF00"/>
                </a:solidFill>
              </a:rPr>
            </a:br>
            <a:r>
              <a:rPr lang="en-US" sz="3600" b="1" smtClean="0">
                <a:solidFill>
                  <a:srgbClr val="FFFF00"/>
                </a:solidFill>
              </a:rPr>
              <a:t>Semua kasih mempersiapkan hati yang menyambut Tuhan (4:17-19)</a:t>
            </a:r>
            <a:endParaRPr lang="en-US" altLang="ko-KR" sz="3600" b="1" dirty="0">
              <a:solidFill>
                <a:srgbClr val="FFFF00"/>
              </a:solidFill>
            </a:endParaRPr>
          </a:p>
        </p:txBody>
      </p:sp>
    </p:spTree>
    <p:extLst>
      <p:ext uri="{BB962C8B-B14F-4D97-AF65-F5344CB8AC3E}">
        <p14:creationId xmlns:p14="http://schemas.microsoft.com/office/powerpoint/2010/main" val="384071490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00B0F0"/>
                </a:solidFill>
              </a:rPr>
              <a:t>Surat 2 </a:t>
            </a:r>
            <a:r>
              <a:rPr lang="en-US" sz="4000" b="1" dirty="0" err="1" smtClean="0">
                <a:solidFill>
                  <a:srgbClr val="00B0F0"/>
                </a:solidFill>
              </a:rPr>
              <a:t>Yohanes</a:t>
            </a:r>
            <a:r>
              <a:rPr lang="en-US" sz="4000" b="1" dirty="0" smtClean="0">
                <a:solidFill>
                  <a:srgbClr val="00B0F0"/>
                </a:solidFill>
              </a:rPr>
              <a:t> </a:t>
            </a:r>
            <a:r>
              <a:rPr lang="en-US" sz="4000" b="1" smtClean="0">
                <a:solidFill>
                  <a:srgbClr val="00B0F0"/>
                </a:solidFill>
              </a:rPr>
              <a:t>– </a:t>
            </a:r>
            <a:br>
              <a:rPr lang="en-US" sz="4000" b="1" smtClean="0">
                <a:solidFill>
                  <a:srgbClr val="00B0F0"/>
                </a:solidFill>
              </a:rPr>
            </a:br>
            <a:r>
              <a:rPr lang="en-US" sz="4000" b="1" smtClean="0">
                <a:solidFill>
                  <a:schemeClr val="bg1"/>
                </a:solidFill>
              </a:rPr>
              <a:t>Di </a:t>
            </a:r>
            <a:r>
              <a:rPr lang="en-US" sz="4000" b="1" dirty="0" err="1" smtClean="0">
                <a:solidFill>
                  <a:schemeClr val="bg1"/>
                </a:solidFill>
              </a:rPr>
              <a:t>surat</a:t>
            </a:r>
            <a:r>
              <a:rPr lang="en-US" sz="4000" b="1" dirty="0" smtClean="0">
                <a:solidFill>
                  <a:schemeClr val="bg1"/>
                </a:solidFill>
              </a:rPr>
              <a:t> 2 </a:t>
            </a:r>
            <a:r>
              <a:rPr lang="en-US" sz="4000" b="1" dirty="0" err="1" smtClean="0">
                <a:solidFill>
                  <a:schemeClr val="bg1"/>
                </a:solidFill>
              </a:rPr>
              <a:t>Yohanes</a:t>
            </a:r>
            <a:r>
              <a:rPr lang="en-US" sz="4000" b="1" dirty="0" smtClean="0">
                <a:solidFill>
                  <a:schemeClr val="bg1"/>
                </a:solidFill>
              </a:rPr>
              <a:t> ini,</a:t>
            </a:r>
            <a:br>
              <a:rPr lang="en-US" sz="4000" b="1" dirty="0" smtClean="0">
                <a:solidFill>
                  <a:schemeClr val="bg1"/>
                </a:solidFill>
              </a:rPr>
            </a:br>
            <a:r>
              <a:rPr lang="en-US" sz="4000" b="1" dirty="0" err="1" smtClean="0">
                <a:solidFill>
                  <a:schemeClr val="bg1"/>
                </a:solidFill>
              </a:rPr>
              <a:t>unsur</a:t>
            </a:r>
            <a:r>
              <a:rPr lang="en-US" sz="4000" b="1" dirty="0" smtClean="0">
                <a:solidFill>
                  <a:schemeClr val="bg1"/>
                </a:solidFill>
              </a:rPr>
              <a:t> </a:t>
            </a:r>
            <a:r>
              <a:rPr lang="en-US" sz="4000" b="1" dirty="0" err="1">
                <a:solidFill>
                  <a:schemeClr val="bg1"/>
                </a:solidFill>
              </a:rPr>
              <a:t>tambahan</a:t>
            </a:r>
            <a:r>
              <a:rPr lang="en-US" sz="4000" b="1" dirty="0">
                <a:solidFill>
                  <a:schemeClr val="bg1"/>
                </a:solidFill>
              </a:rPr>
              <a:t> yang </a:t>
            </a:r>
            <a:r>
              <a:rPr lang="en-US" sz="4000" b="1" dirty="0" err="1" smtClean="0">
                <a:solidFill>
                  <a:schemeClr val="bg1"/>
                </a:solidFill>
              </a:rPr>
              <a:t>dinyatakannya</a:t>
            </a:r>
            <a:r>
              <a:rPr lang="en-US" sz="4000" b="1" dirty="0" smtClean="0">
                <a:solidFill>
                  <a:schemeClr val="bg1"/>
                </a:solidFill>
              </a:rPr>
              <a:t> adalah </a:t>
            </a:r>
            <a:r>
              <a:rPr lang="en-US" sz="4000" b="1" dirty="0">
                <a:solidFill>
                  <a:schemeClr val="bg1"/>
                </a:solidFill>
              </a:rPr>
              <a:t>bahawa guru </a:t>
            </a:r>
            <a:r>
              <a:rPr lang="en-US" sz="4000" b="1" dirty="0" err="1">
                <a:solidFill>
                  <a:schemeClr val="bg1"/>
                </a:solidFill>
              </a:rPr>
              <a:t>palsu</a:t>
            </a:r>
            <a:r>
              <a:rPr lang="en-US" sz="4000" b="1" dirty="0">
                <a:solidFill>
                  <a:schemeClr val="bg1"/>
                </a:solidFill>
              </a:rPr>
              <a:t> </a:t>
            </a:r>
            <a:r>
              <a:rPr lang="en-US" sz="4000" b="1" dirty="0" err="1">
                <a:solidFill>
                  <a:schemeClr val="bg1"/>
                </a:solidFill>
              </a:rPr>
              <a:t>menggunakan</a:t>
            </a:r>
            <a:r>
              <a:rPr lang="en-US" sz="4000" b="1" dirty="0">
                <a:solidFill>
                  <a:schemeClr val="bg1"/>
                </a:solidFill>
              </a:rPr>
              <a:t> </a:t>
            </a:r>
            <a:r>
              <a:rPr lang="en-US" sz="4000" b="1" dirty="0" err="1">
                <a:solidFill>
                  <a:schemeClr val="bg1"/>
                </a:solidFill>
              </a:rPr>
              <a:t>keramahan</a:t>
            </a:r>
            <a:r>
              <a:rPr lang="en-US" sz="4000" b="1" dirty="0">
                <a:solidFill>
                  <a:schemeClr val="bg1"/>
                </a:solidFill>
              </a:rPr>
              <a:t> Kristian untuk </a:t>
            </a:r>
            <a:r>
              <a:rPr lang="en-US" sz="4000" b="1" dirty="0" err="1">
                <a:solidFill>
                  <a:schemeClr val="bg1"/>
                </a:solidFill>
              </a:rPr>
              <a:t>menyebarkan</a:t>
            </a:r>
            <a:r>
              <a:rPr lang="en-US" sz="4000" b="1" dirty="0">
                <a:solidFill>
                  <a:schemeClr val="bg1"/>
                </a:solidFill>
              </a:rPr>
              <a:t> </a:t>
            </a:r>
            <a:r>
              <a:rPr lang="en-US" sz="4000" b="1" dirty="0" err="1">
                <a:solidFill>
                  <a:schemeClr val="bg1"/>
                </a:solidFill>
              </a:rPr>
              <a:t>ajaran</a:t>
            </a:r>
            <a:r>
              <a:rPr lang="en-US" sz="4000" b="1" dirty="0">
                <a:solidFill>
                  <a:schemeClr val="bg1"/>
                </a:solidFill>
              </a:rPr>
              <a:t> </a:t>
            </a:r>
            <a:r>
              <a:rPr lang="en-US" sz="4000" b="1" dirty="0" err="1" smtClean="0">
                <a:solidFill>
                  <a:schemeClr val="bg1"/>
                </a:solidFill>
              </a:rPr>
              <a:t>palsu</a:t>
            </a:r>
            <a:r>
              <a:rPr lang="en-US" sz="4000" b="1" dirty="0" smtClean="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420088240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Yohanes</a:t>
            </a:r>
            <a:r>
              <a:rPr lang="en-US" sz="4000" b="1" dirty="0" smtClean="0">
                <a:solidFill>
                  <a:schemeClr val="bg1"/>
                </a:solidFill>
              </a:rPr>
              <a:t> </a:t>
            </a:r>
            <a:r>
              <a:rPr lang="en-US" sz="4000" b="1" dirty="0" err="1" smtClean="0">
                <a:solidFill>
                  <a:schemeClr val="bg1"/>
                </a:solidFill>
              </a:rPr>
              <a:t>memaparkan</a:t>
            </a:r>
            <a:r>
              <a:rPr lang="en-US" sz="4000" b="1" dirty="0">
                <a:solidFill>
                  <a:schemeClr val="bg1"/>
                </a:solidFill>
              </a:rPr>
              <a:t> </a:t>
            </a:r>
            <a:r>
              <a:rPr lang="en-US" sz="4000" b="1" dirty="0" err="1" smtClean="0">
                <a:solidFill>
                  <a:schemeClr val="bg1"/>
                </a:solidFill>
              </a:rPr>
              <a:t>kepuasan</a:t>
            </a:r>
            <a:r>
              <a:rPr lang="en-US" sz="4000" b="1" dirty="0" smtClean="0">
                <a:solidFill>
                  <a:schemeClr val="bg1"/>
                </a:solidFill>
              </a:rPr>
              <a:t> terhadap kehidupan </a:t>
            </a:r>
            <a:r>
              <a:rPr lang="en-US" sz="4000" b="1" err="1">
                <a:solidFill>
                  <a:schemeClr val="bg1"/>
                </a:solidFill>
              </a:rPr>
              <a:t>rohani</a:t>
            </a:r>
            <a:r>
              <a:rPr lang="en-US" sz="4000" b="1">
                <a:solidFill>
                  <a:schemeClr val="bg1"/>
                </a:solidFill>
              </a:rPr>
              <a:t> </a:t>
            </a:r>
            <a:r>
              <a:rPr lang="en-US" sz="4000" b="1" smtClean="0">
                <a:solidFill>
                  <a:schemeClr val="bg1"/>
                </a:solidFill>
              </a:rPr>
              <a:t>jemaah </a:t>
            </a:r>
            <a:r>
              <a:rPr lang="en-US" sz="4000" b="1" dirty="0" smtClean="0">
                <a:solidFill>
                  <a:schemeClr val="bg1"/>
                </a:solidFill>
              </a:rPr>
              <a:t>yang </a:t>
            </a:r>
            <a:r>
              <a:rPr lang="en-US" sz="4000" b="1" dirty="0" err="1" smtClean="0">
                <a:solidFill>
                  <a:schemeClr val="bg1"/>
                </a:solidFill>
              </a:rPr>
              <a:t>menerima</a:t>
            </a:r>
            <a:r>
              <a:rPr lang="en-US" sz="4000" b="1" dirty="0" smtClean="0">
                <a:solidFill>
                  <a:schemeClr val="bg1"/>
                </a:solidFill>
              </a:rPr>
              <a:t> </a:t>
            </a:r>
            <a:r>
              <a:rPr lang="en-US" sz="4000" b="1" dirty="0" err="1" smtClean="0">
                <a:solidFill>
                  <a:schemeClr val="bg1"/>
                </a:solidFill>
              </a:rPr>
              <a:t>surat</a:t>
            </a:r>
            <a:r>
              <a:rPr lang="en-US" sz="4000" b="1" dirty="0" smtClean="0">
                <a:solidFill>
                  <a:schemeClr val="bg1"/>
                </a:solidFill>
              </a:rPr>
              <a:t> ini</a:t>
            </a:r>
            <a:r>
              <a:rPr lang="en-US" sz="4000" b="1" smtClean="0">
                <a:solidFill>
                  <a:schemeClr val="bg1"/>
                </a:solidFill>
              </a:rPr>
              <a:t>, galakan</a:t>
            </a:r>
            <a:r>
              <a:rPr lang="en-US" sz="4000" b="1" dirty="0" smtClean="0">
                <a:solidFill>
                  <a:schemeClr val="bg1"/>
                </a:solidFill>
              </a:rPr>
              <a:t> </a:t>
            </a:r>
            <a:r>
              <a:rPr lang="en-US" sz="4000" b="1" dirty="0">
                <a:solidFill>
                  <a:schemeClr val="bg1"/>
                </a:solidFill>
              </a:rPr>
              <a:t>kepada mereka dengan cara </a:t>
            </a:r>
            <a:r>
              <a:rPr lang="en-US" sz="4000" b="1" dirty="0" smtClean="0">
                <a:solidFill>
                  <a:schemeClr val="bg1"/>
                </a:solidFill>
              </a:rPr>
              <a:t>orang Kristian, </a:t>
            </a:r>
            <a:r>
              <a:rPr lang="en-US" sz="4000" b="1" dirty="0" err="1" smtClean="0">
                <a:solidFill>
                  <a:schemeClr val="bg1"/>
                </a:solidFill>
              </a:rPr>
              <a:t>amaran</a:t>
            </a:r>
            <a:r>
              <a:rPr lang="en-US" sz="4000" b="1" dirty="0" smtClean="0">
                <a:solidFill>
                  <a:schemeClr val="bg1"/>
                </a:solidFill>
              </a:rPr>
              <a:t> </a:t>
            </a:r>
            <a:r>
              <a:rPr lang="en-US" sz="4000" b="1" dirty="0">
                <a:solidFill>
                  <a:schemeClr val="bg1"/>
                </a:solidFill>
              </a:rPr>
              <a:t>terhadap guru </a:t>
            </a:r>
            <a:r>
              <a:rPr lang="en-US" sz="4000" b="1" dirty="0" err="1">
                <a:solidFill>
                  <a:schemeClr val="bg1"/>
                </a:solidFill>
              </a:rPr>
              <a:t>palsu</a:t>
            </a:r>
            <a:r>
              <a:rPr lang="en-US" sz="4000" b="1" dirty="0" smtClean="0">
                <a:solidFill>
                  <a:schemeClr val="bg1"/>
                </a:solidFill>
              </a:rPr>
              <a:t>, dan </a:t>
            </a:r>
            <a:r>
              <a:rPr lang="en-US" sz="4000" b="1" dirty="0" err="1">
                <a:solidFill>
                  <a:schemeClr val="bg1"/>
                </a:solidFill>
              </a:rPr>
              <a:t>cadangan</a:t>
            </a:r>
            <a:r>
              <a:rPr lang="en-US" sz="4000" b="1" dirty="0">
                <a:solidFill>
                  <a:schemeClr val="bg1"/>
                </a:solidFill>
              </a:rPr>
              <a:t> yang diperlukan untuk </a:t>
            </a:r>
            <a:r>
              <a:rPr lang="en-US" sz="4000" b="1" dirty="0" err="1">
                <a:solidFill>
                  <a:schemeClr val="bg1"/>
                </a:solidFill>
              </a:rPr>
              <a:t>menangani</a:t>
            </a:r>
            <a:r>
              <a:rPr lang="en-US" sz="4000" b="1" dirty="0">
                <a:solidFill>
                  <a:schemeClr val="bg1"/>
                </a:solidFill>
              </a:rPr>
              <a:t> </a:t>
            </a:r>
            <a:r>
              <a:rPr lang="en-US" sz="4000" b="1" dirty="0" err="1" smtClean="0">
                <a:solidFill>
                  <a:schemeClr val="bg1"/>
                </a:solidFill>
              </a:rPr>
              <a:t>penipu</a:t>
            </a:r>
            <a:r>
              <a:rPr lang="en-US" sz="4000" b="1" dirty="0" smtClean="0">
                <a:solidFill>
                  <a:schemeClr val="bg1"/>
                </a:solidFill>
              </a:rPr>
              <a:t> dan </a:t>
            </a:r>
            <a:r>
              <a:rPr lang="en-US" sz="4000" b="1" dirty="0">
                <a:solidFill>
                  <a:schemeClr val="bg1"/>
                </a:solidFill>
              </a:rPr>
              <a:t>lain-lain.</a:t>
            </a:r>
            <a:endParaRPr lang="en-US" altLang="ko-KR" sz="4000" b="1" dirty="0">
              <a:solidFill>
                <a:schemeClr val="bg1"/>
              </a:solidFill>
            </a:endParaRPr>
          </a:p>
        </p:txBody>
      </p:sp>
    </p:spTree>
    <p:extLst>
      <p:ext uri="{BB962C8B-B14F-4D97-AF65-F5344CB8AC3E}">
        <p14:creationId xmlns:p14="http://schemas.microsoft.com/office/powerpoint/2010/main" val="38189491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Yohanes</a:t>
            </a:r>
            <a:r>
              <a:rPr lang="en-US" sz="4000" b="1" dirty="0">
                <a:solidFill>
                  <a:schemeClr val="bg1"/>
                </a:solidFill>
              </a:rPr>
              <a:t> </a:t>
            </a:r>
            <a:r>
              <a:rPr lang="en-US" sz="4000" b="1" dirty="0" err="1" smtClean="0">
                <a:solidFill>
                  <a:schemeClr val="bg1"/>
                </a:solidFill>
              </a:rPr>
              <a:t>menasihat</a:t>
            </a:r>
            <a:r>
              <a:rPr lang="en-US" sz="4000" b="1" dirty="0" smtClean="0">
                <a:solidFill>
                  <a:schemeClr val="bg1"/>
                </a:solidFill>
              </a:rPr>
              <a:t> </a:t>
            </a:r>
            <a:r>
              <a:rPr lang="en-US" sz="4000" b="1" smtClean="0">
                <a:solidFill>
                  <a:schemeClr val="bg1"/>
                </a:solidFill>
              </a:rPr>
              <a:t>bahawa jemaah </a:t>
            </a:r>
            <a:r>
              <a:rPr lang="en-US" sz="4000" b="1" dirty="0" err="1" smtClean="0">
                <a:solidFill>
                  <a:schemeClr val="bg1"/>
                </a:solidFill>
              </a:rPr>
              <a:t>jangan</a:t>
            </a:r>
            <a:r>
              <a:rPr lang="en-US" sz="4000" b="1" dirty="0" smtClean="0">
                <a:solidFill>
                  <a:schemeClr val="bg1"/>
                </a:solidFill>
              </a:rPr>
              <a:t> memberi kebaikan kepada </a:t>
            </a:r>
            <a:r>
              <a:rPr lang="en-US" sz="4000" b="1" dirty="0">
                <a:solidFill>
                  <a:schemeClr val="bg1"/>
                </a:solidFill>
              </a:rPr>
              <a:t>seorang guru yang tidak </a:t>
            </a:r>
            <a:r>
              <a:rPr lang="en-US" sz="4000" b="1" dirty="0" err="1">
                <a:solidFill>
                  <a:schemeClr val="bg1"/>
                </a:solidFill>
              </a:rPr>
              <a:t>mempunyai</a:t>
            </a:r>
            <a:r>
              <a:rPr lang="en-US" sz="4000" b="1" dirty="0">
                <a:solidFill>
                  <a:schemeClr val="bg1"/>
                </a:solidFill>
              </a:rPr>
              <a:t> </a:t>
            </a:r>
            <a:r>
              <a:rPr lang="en-US" sz="4000" b="1" dirty="0" err="1">
                <a:solidFill>
                  <a:schemeClr val="bg1"/>
                </a:solidFill>
              </a:rPr>
              <a:t>ajaran</a:t>
            </a:r>
            <a:r>
              <a:rPr lang="en-US" sz="4000" b="1" dirty="0">
                <a:solidFill>
                  <a:schemeClr val="bg1"/>
                </a:solidFill>
              </a:rPr>
              <a:t> Kristus yang </a:t>
            </a:r>
            <a:r>
              <a:rPr lang="en-US" sz="4000" b="1" err="1" smtClean="0">
                <a:solidFill>
                  <a:schemeClr val="bg1"/>
                </a:solidFill>
              </a:rPr>
              <a:t>sejati</a:t>
            </a:r>
            <a:r>
              <a:rPr lang="en-US" sz="4000" b="1">
                <a:solidFill>
                  <a:schemeClr val="bg1"/>
                </a:solidFill>
              </a:rPr>
              <a:t>.</a:t>
            </a:r>
            <a:br>
              <a:rPr lang="en-US" sz="4000" b="1">
                <a:solidFill>
                  <a:schemeClr val="bg1"/>
                </a:solidFill>
              </a:rPr>
            </a:br>
            <a:r>
              <a:rPr lang="en-US" sz="4000" b="1">
                <a:solidFill>
                  <a:schemeClr val="bg1"/>
                </a:solidFill>
              </a:rPr>
              <a:t>Kasih kepada Allah adalah ketaatan yang menyeluruh kepada Dia</a:t>
            </a:r>
            <a:r>
              <a:rPr lang="en-US" sz="4000" b="1" smtClean="0">
                <a:solidFill>
                  <a:schemeClr val="bg1"/>
                </a:solidFill>
              </a:rPr>
              <a:t>.</a:t>
            </a:r>
            <a:br>
              <a:rPr lang="en-US" sz="4000" b="1" smtClean="0">
                <a:solidFill>
                  <a:schemeClr val="bg1"/>
                </a:solidFill>
              </a:rPr>
            </a:br>
            <a:r>
              <a:rPr lang="en-US" sz="4000" b="1" smtClean="0">
                <a:solidFill>
                  <a:srgbClr val="FF0000"/>
                </a:solidFill>
              </a:rPr>
              <a:t>Nilainya menyebabkan perlakuannya.</a:t>
            </a:r>
            <a:endParaRPr lang="en-US" altLang="ko-KR" sz="4000" b="1" dirty="0">
              <a:solidFill>
                <a:srgbClr val="FF0000"/>
              </a:solidFill>
            </a:endParaRPr>
          </a:p>
        </p:txBody>
      </p:sp>
    </p:spTree>
    <p:extLst>
      <p:ext uri="{BB962C8B-B14F-4D97-AF65-F5344CB8AC3E}">
        <p14:creationId xmlns:p14="http://schemas.microsoft.com/office/powerpoint/2010/main" val="26648328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Struktur Surat 2 Yohanes</a:t>
            </a:r>
            <a:br>
              <a:rPr lang="en-US" sz="4000" b="1" smtClean="0">
                <a:solidFill>
                  <a:schemeClr val="bg1"/>
                </a:solidFill>
              </a:rPr>
            </a:br>
            <a:r>
              <a:rPr lang="sv-SE" sz="3600" b="1">
                <a:solidFill>
                  <a:srgbClr val="FFFF00"/>
                </a:solidFill>
              </a:rPr>
              <a:t>Salam (</a:t>
            </a:r>
            <a:r>
              <a:rPr lang="sv-SE" sz="3600" b="1" smtClean="0">
                <a:solidFill>
                  <a:srgbClr val="FFFF00"/>
                </a:solidFill>
              </a:rPr>
              <a:t>1:1-3)</a:t>
            </a:r>
            <a:br>
              <a:rPr lang="sv-SE" sz="3600" b="1" smtClean="0">
                <a:solidFill>
                  <a:srgbClr val="FFFF00"/>
                </a:solidFill>
              </a:rPr>
            </a:br>
            <a:r>
              <a:rPr lang="sv-SE" sz="3600" b="1">
                <a:solidFill>
                  <a:srgbClr val="FFFF00"/>
                </a:solidFill>
              </a:rPr>
              <a:t> </a:t>
            </a:r>
            <a:r>
              <a:rPr lang="sv-SE" sz="3600" b="1">
                <a:solidFill>
                  <a:srgbClr val="FFC000"/>
                </a:solidFill>
              </a:rPr>
              <a:t> </a:t>
            </a:r>
            <a:r>
              <a:rPr lang="sv-SE" sz="3600" b="1" smtClean="0">
                <a:solidFill>
                  <a:srgbClr val="FFC000"/>
                </a:solidFill>
              </a:rPr>
              <a:t>Kasih </a:t>
            </a:r>
            <a:r>
              <a:rPr lang="sv-SE" sz="3600" b="1">
                <a:solidFill>
                  <a:srgbClr val="FFC000"/>
                </a:solidFill>
              </a:rPr>
              <a:t>dan keyakinan </a:t>
            </a:r>
            <a:r>
              <a:rPr lang="sv-SE" sz="3600" b="1" smtClean="0">
                <a:solidFill>
                  <a:srgbClr val="FFC000"/>
                </a:solidFill>
              </a:rPr>
              <a:t>Kristian</a:t>
            </a:r>
            <a:r>
              <a:rPr lang="sv-SE" sz="3600" b="1">
                <a:solidFill>
                  <a:srgbClr val="FFFF00"/>
                </a:solidFill>
              </a:rPr>
              <a:t/>
            </a:r>
            <a:br>
              <a:rPr lang="sv-SE" sz="3600" b="1">
                <a:solidFill>
                  <a:srgbClr val="FFFF00"/>
                </a:solidFill>
              </a:rPr>
            </a:br>
            <a:r>
              <a:rPr lang="sv-SE" sz="3600" b="1" smtClean="0">
                <a:solidFill>
                  <a:srgbClr val="FFFF00"/>
                </a:solidFill>
              </a:rPr>
              <a:t>Ajaran Kristus (1:4-11)</a:t>
            </a:r>
            <a:br>
              <a:rPr lang="sv-SE" sz="3600" b="1" smtClean="0">
                <a:solidFill>
                  <a:srgbClr val="FFFF00"/>
                </a:solidFill>
              </a:rPr>
            </a:br>
            <a:r>
              <a:rPr lang="sv-SE" sz="3600" b="1" smtClean="0">
                <a:solidFill>
                  <a:srgbClr val="FFFF00"/>
                </a:solidFill>
              </a:rPr>
              <a:t> </a:t>
            </a:r>
            <a:r>
              <a:rPr lang="sv-SE" sz="3600" b="1" smtClean="0">
                <a:solidFill>
                  <a:srgbClr val="FFC000"/>
                </a:solidFill>
              </a:rPr>
              <a:t>Kehilangan </a:t>
            </a:r>
            <a:r>
              <a:rPr lang="sv-SE" sz="3600" b="1">
                <a:solidFill>
                  <a:srgbClr val="FFC000"/>
                </a:solidFill>
              </a:rPr>
              <a:t>upah dari </a:t>
            </a:r>
            <a:r>
              <a:rPr lang="sv-SE" sz="3600" b="1" smtClean="0">
                <a:solidFill>
                  <a:srgbClr val="FFC000"/>
                </a:solidFill>
              </a:rPr>
              <a:t>pekerjaan-8 </a:t>
            </a:r>
            <a:r>
              <a:rPr lang="sv-SE" sz="3600" b="1">
                <a:solidFill>
                  <a:srgbClr val="FFC000"/>
                </a:solidFill>
              </a:rPr>
              <a:t/>
            </a:r>
            <a:br>
              <a:rPr lang="sv-SE" sz="3600" b="1">
                <a:solidFill>
                  <a:srgbClr val="FFC000"/>
                </a:solidFill>
              </a:rPr>
            </a:br>
            <a:r>
              <a:rPr lang="sv-SE" sz="3600" b="1">
                <a:solidFill>
                  <a:srgbClr val="FFC000"/>
                </a:solidFill>
              </a:rPr>
              <a:t> </a:t>
            </a:r>
            <a:r>
              <a:rPr lang="sv-SE" sz="3600" b="1" smtClean="0">
                <a:solidFill>
                  <a:srgbClr val="FFC000"/>
                </a:solidFill>
              </a:rPr>
              <a:t>Tinggallah di dalam </a:t>
            </a:r>
            <a:r>
              <a:rPr lang="sv-SE" sz="3600" b="1">
                <a:solidFill>
                  <a:srgbClr val="FFC000"/>
                </a:solidFill>
              </a:rPr>
              <a:t>pengajaran </a:t>
            </a:r>
            <a:r>
              <a:rPr lang="sv-SE" sz="3600" b="1" smtClean="0">
                <a:solidFill>
                  <a:srgbClr val="FFC000"/>
                </a:solidFill>
              </a:rPr>
              <a:t>Kristus-9</a:t>
            </a:r>
            <a:r>
              <a:rPr lang="sv-SE" sz="3600" b="1">
                <a:solidFill>
                  <a:srgbClr val="FFC000"/>
                </a:solidFill>
              </a:rPr>
              <a:t/>
            </a:r>
            <a:br>
              <a:rPr lang="sv-SE" sz="3600" b="1">
                <a:solidFill>
                  <a:srgbClr val="FFC000"/>
                </a:solidFill>
              </a:rPr>
            </a:br>
            <a:r>
              <a:rPr lang="sv-SE" sz="3600" b="1">
                <a:solidFill>
                  <a:srgbClr val="FFFF00"/>
                </a:solidFill>
              </a:rPr>
              <a:t>Penutup (</a:t>
            </a:r>
            <a:r>
              <a:rPr lang="sv-SE" sz="3600" b="1" smtClean="0">
                <a:solidFill>
                  <a:srgbClr val="FFFF00"/>
                </a:solidFill>
              </a:rPr>
              <a:t>1:12-11)</a:t>
            </a:r>
            <a:endParaRPr lang="en-US" altLang="ko-KR" sz="3600" b="1" dirty="0">
              <a:solidFill>
                <a:srgbClr val="FFFF00"/>
              </a:solidFill>
            </a:endParaRPr>
          </a:p>
        </p:txBody>
      </p:sp>
    </p:spTree>
    <p:extLst>
      <p:ext uri="{BB962C8B-B14F-4D97-AF65-F5344CB8AC3E}">
        <p14:creationId xmlns:p14="http://schemas.microsoft.com/office/powerpoint/2010/main" val="158622706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00B0F0"/>
                </a:solidFill>
              </a:rPr>
              <a:t>Surat 3 </a:t>
            </a:r>
            <a:r>
              <a:rPr lang="en-US" sz="4000" b="1" dirty="0" err="1" smtClean="0">
                <a:solidFill>
                  <a:srgbClr val="00B0F0"/>
                </a:solidFill>
              </a:rPr>
              <a:t>Yohanes</a:t>
            </a:r>
            <a:r>
              <a:rPr lang="en-US" sz="4000" b="1" dirty="0" smtClean="0">
                <a:solidFill>
                  <a:srgbClr val="00B0F0"/>
                </a:solidFill>
              </a:rPr>
              <a:t> </a:t>
            </a:r>
            <a:r>
              <a:rPr lang="en-US" sz="4000" b="1" smtClean="0">
                <a:solidFill>
                  <a:srgbClr val="00B0F0"/>
                </a:solidFill>
              </a:rPr>
              <a:t>– </a:t>
            </a:r>
            <a:br>
              <a:rPr lang="en-US" sz="4000" b="1" smtClean="0">
                <a:solidFill>
                  <a:srgbClr val="00B0F0"/>
                </a:solidFill>
              </a:rPr>
            </a:br>
            <a:r>
              <a:rPr lang="en-US" sz="3200" b="1" smtClean="0">
                <a:solidFill>
                  <a:schemeClr val="bg1"/>
                </a:solidFill>
              </a:rPr>
              <a:t>Di </a:t>
            </a:r>
            <a:r>
              <a:rPr lang="en-US" sz="3200" b="1" dirty="0" err="1" smtClean="0">
                <a:solidFill>
                  <a:schemeClr val="bg1"/>
                </a:solidFill>
              </a:rPr>
              <a:t>surat</a:t>
            </a:r>
            <a:r>
              <a:rPr lang="en-US" sz="3200" b="1" dirty="0" smtClean="0">
                <a:solidFill>
                  <a:schemeClr val="bg1"/>
                </a:solidFill>
              </a:rPr>
              <a:t> 3 </a:t>
            </a:r>
            <a:r>
              <a:rPr lang="en-US" sz="3200" b="1" dirty="0" err="1" smtClean="0">
                <a:solidFill>
                  <a:schemeClr val="bg1"/>
                </a:solidFill>
              </a:rPr>
              <a:t>Yohanes</a:t>
            </a:r>
            <a:r>
              <a:rPr lang="en-US" sz="3200" b="1" dirty="0" smtClean="0">
                <a:solidFill>
                  <a:schemeClr val="bg1"/>
                </a:solidFill>
              </a:rPr>
              <a:t> </a:t>
            </a:r>
            <a:r>
              <a:rPr lang="en-US" sz="3200" b="1" smtClean="0">
                <a:solidFill>
                  <a:schemeClr val="bg1"/>
                </a:solidFill>
              </a:rPr>
              <a:t>ini, Yohanes </a:t>
            </a:r>
            <a:r>
              <a:rPr lang="en-US" sz="3200" b="1" dirty="0" smtClean="0">
                <a:solidFill>
                  <a:schemeClr val="bg1"/>
                </a:solidFill>
              </a:rPr>
              <a:t>menjelaskan </a:t>
            </a:r>
            <a:r>
              <a:rPr lang="en-US" sz="3200" b="1" dirty="0" err="1" smtClean="0">
                <a:solidFill>
                  <a:schemeClr val="bg1"/>
                </a:solidFill>
              </a:rPr>
              <a:t>ucapan</a:t>
            </a:r>
            <a:r>
              <a:rPr lang="en-US" sz="3200" b="1" dirty="0" smtClean="0">
                <a:solidFill>
                  <a:schemeClr val="bg1"/>
                </a:solidFill>
              </a:rPr>
              <a:t> </a:t>
            </a:r>
            <a:r>
              <a:rPr lang="en-US" sz="3200" b="1" dirty="0" err="1" smtClean="0">
                <a:solidFill>
                  <a:schemeClr val="bg1"/>
                </a:solidFill>
              </a:rPr>
              <a:t>terima</a:t>
            </a:r>
            <a:r>
              <a:rPr lang="en-US" sz="3200" b="1" dirty="0" smtClean="0">
                <a:solidFill>
                  <a:schemeClr val="bg1"/>
                </a:solidFill>
              </a:rPr>
              <a:t> kasih secara </a:t>
            </a:r>
            <a:r>
              <a:rPr lang="en-US" sz="3200" b="1" dirty="0" err="1" smtClean="0">
                <a:solidFill>
                  <a:schemeClr val="bg1"/>
                </a:solidFill>
              </a:rPr>
              <a:t>pribadi</a:t>
            </a:r>
            <a:r>
              <a:rPr lang="en-US" sz="3200" b="1" dirty="0" smtClean="0">
                <a:solidFill>
                  <a:schemeClr val="bg1"/>
                </a:solidFill>
              </a:rPr>
              <a:t> atas </a:t>
            </a:r>
            <a:r>
              <a:rPr lang="en-US" sz="3200" b="1" dirty="0" err="1" smtClean="0">
                <a:solidFill>
                  <a:schemeClr val="bg1"/>
                </a:solidFill>
              </a:rPr>
              <a:t>berita</a:t>
            </a:r>
            <a:r>
              <a:rPr lang="en-US" sz="3200" b="1" dirty="0">
                <a:solidFill>
                  <a:schemeClr val="bg1"/>
                </a:solidFill>
              </a:rPr>
              <a:t> </a:t>
            </a:r>
            <a:r>
              <a:rPr lang="en-US" sz="3200" b="1" dirty="0" smtClean="0">
                <a:solidFill>
                  <a:schemeClr val="bg1"/>
                </a:solidFill>
              </a:rPr>
              <a:t>yang dia </a:t>
            </a:r>
            <a:r>
              <a:rPr lang="en-US" sz="3200" b="1" dirty="0" err="1" smtClean="0">
                <a:solidFill>
                  <a:schemeClr val="bg1"/>
                </a:solidFill>
              </a:rPr>
              <a:t>dengar</a:t>
            </a:r>
            <a:r>
              <a:rPr lang="en-US" sz="3200" b="1" dirty="0" smtClean="0">
                <a:solidFill>
                  <a:schemeClr val="bg1"/>
                </a:solidFill>
              </a:rPr>
              <a:t> bahawa </a:t>
            </a:r>
            <a:r>
              <a:rPr lang="en-US" sz="3200" b="1" dirty="0" err="1" smtClean="0">
                <a:solidFill>
                  <a:srgbClr val="FF0000"/>
                </a:solidFill>
              </a:rPr>
              <a:t>Gayus</a:t>
            </a:r>
            <a:r>
              <a:rPr lang="en-US" sz="3200" b="1" dirty="0" smtClean="0">
                <a:solidFill>
                  <a:schemeClr val="bg1"/>
                </a:solidFill>
              </a:rPr>
              <a:t> </a:t>
            </a:r>
            <a:r>
              <a:rPr lang="en-US" sz="3200" b="1" dirty="0">
                <a:solidFill>
                  <a:schemeClr val="bg1"/>
                </a:solidFill>
              </a:rPr>
              <a:t>telah </a:t>
            </a:r>
            <a:r>
              <a:rPr lang="en-US" sz="3200" b="1" dirty="0" err="1">
                <a:solidFill>
                  <a:schemeClr val="bg1"/>
                </a:solidFill>
              </a:rPr>
              <a:t>menyambut</a:t>
            </a:r>
            <a:r>
              <a:rPr lang="en-US" sz="3200" b="1" dirty="0">
                <a:solidFill>
                  <a:schemeClr val="bg1"/>
                </a:solidFill>
              </a:rPr>
              <a:t> guru yang </a:t>
            </a:r>
            <a:r>
              <a:rPr lang="en-US" sz="3200" b="1" dirty="0" err="1" smtClean="0">
                <a:solidFill>
                  <a:schemeClr val="bg1"/>
                </a:solidFill>
              </a:rPr>
              <a:t>diutusnya</a:t>
            </a:r>
            <a:r>
              <a:rPr lang="en-US" sz="3200" b="1" smtClean="0">
                <a:solidFill>
                  <a:schemeClr val="bg1"/>
                </a:solidFill>
              </a:rPr>
              <a:t>. </a:t>
            </a:r>
            <a:br>
              <a:rPr lang="en-US" sz="3200" b="1" smtClean="0">
                <a:solidFill>
                  <a:schemeClr val="bg1"/>
                </a:solidFill>
              </a:rPr>
            </a:br>
            <a:r>
              <a:rPr lang="en-US" sz="3200" b="1" smtClean="0">
                <a:solidFill>
                  <a:schemeClr val="bg1"/>
                </a:solidFill>
              </a:rPr>
              <a:t>Dia </a:t>
            </a:r>
            <a:r>
              <a:rPr lang="en-US" sz="3200" b="1" dirty="0" err="1" smtClean="0">
                <a:solidFill>
                  <a:schemeClr val="bg1"/>
                </a:solidFill>
              </a:rPr>
              <a:t>memperbandingkan</a:t>
            </a:r>
            <a:r>
              <a:rPr lang="en-US" sz="3200" b="1" dirty="0" smtClean="0">
                <a:solidFill>
                  <a:schemeClr val="bg1"/>
                </a:solidFill>
              </a:rPr>
              <a:t> </a:t>
            </a:r>
            <a:r>
              <a:rPr lang="en-US" sz="3200" b="1" dirty="0" err="1" smtClean="0">
                <a:solidFill>
                  <a:schemeClr val="bg1"/>
                </a:solidFill>
              </a:rPr>
              <a:t>perlakuan</a:t>
            </a:r>
            <a:r>
              <a:rPr lang="en-US" sz="3200" b="1" dirty="0" smtClean="0">
                <a:solidFill>
                  <a:schemeClr val="bg1"/>
                </a:solidFill>
              </a:rPr>
              <a:t> </a:t>
            </a:r>
            <a:r>
              <a:rPr lang="en-US" sz="3200" b="1" dirty="0" err="1" smtClean="0">
                <a:solidFill>
                  <a:schemeClr val="bg1"/>
                </a:solidFill>
              </a:rPr>
              <a:t>Gayus</a:t>
            </a:r>
            <a:r>
              <a:rPr lang="en-US" sz="3200" b="1" dirty="0">
                <a:solidFill>
                  <a:schemeClr val="bg1"/>
                </a:solidFill>
              </a:rPr>
              <a:t> dengan </a:t>
            </a:r>
            <a:r>
              <a:rPr lang="en-US" sz="3200" b="1" dirty="0" err="1">
                <a:solidFill>
                  <a:srgbClr val="FFFF00"/>
                </a:solidFill>
              </a:rPr>
              <a:t>Diotrefes</a:t>
            </a:r>
            <a:r>
              <a:rPr lang="en-US" sz="3200" b="1" dirty="0">
                <a:solidFill>
                  <a:schemeClr val="bg1"/>
                </a:solidFill>
              </a:rPr>
              <a:t> </a:t>
            </a:r>
            <a:r>
              <a:rPr lang="en-US" sz="3200" b="1" dirty="0" smtClean="0">
                <a:solidFill>
                  <a:schemeClr val="bg1"/>
                </a:solidFill>
              </a:rPr>
              <a:t>yang tidak </a:t>
            </a:r>
            <a:r>
              <a:rPr lang="en-US" sz="3200" b="1" dirty="0" err="1">
                <a:solidFill>
                  <a:schemeClr val="bg1"/>
                </a:solidFill>
              </a:rPr>
              <a:t>mahu</a:t>
            </a:r>
            <a:r>
              <a:rPr lang="en-US" sz="3200" b="1" dirty="0">
                <a:solidFill>
                  <a:schemeClr val="bg1"/>
                </a:solidFill>
              </a:rPr>
              <a:t> </a:t>
            </a:r>
            <a:r>
              <a:rPr lang="en-US" sz="3200" b="1" dirty="0" err="1" smtClean="0">
                <a:solidFill>
                  <a:schemeClr val="bg1"/>
                </a:solidFill>
              </a:rPr>
              <a:t>menerima</a:t>
            </a:r>
            <a:r>
              <a:rPr lang="en-US" sz="3200" b="1" dirty="0" smtClean="0">
                <a:solidFill>
                  <a:schemeClr val="bg1"/>
                </a:solidFill>
              </a:rPr>
              <a:t>, </a:t>
            </a:r>
            <a:r>
              <a:rPr lang="en-US" sz="3200" b="1" dirty="0" err="1" smtClean="0">
                <a:solidFill>
                  <a:schemeClr val="bg1"/>
                </a:solidFill>
              </a:rPr>
              <a:t>menghalangi</a:t>
            </a:r>
            <a:r>
              <a:rPr lang="en-US" sz="3200" b="1" smtClean="0">
                <a:solidFill>
                  <a:schemeClr val="bg1"/>
                </a:solidFill>
              </a:rPr>
              <a:t>, menghalau pelayan-pelayan. </a:t>
            </a:r>
            <a:endParaRPr lang="en-US" altLang="ko-KR" sz="3200" b="1" dirty="0">
              <a:solidFill>
                <a:schemeClr val="bg1"/>
              </a:solidFill>
            </a:endParaRPr>
          </a:p>
        </p:txBody>
      </p:sp>
    </p:spTree>
    <p:extLst>
      <p:ext uri="{BB962C8B-B14F-4D97-AF65-F5344CB8AC3E}">
        <p14:creationId xmlns:p14="http://schemas.microsoft.com/office/powerpoint/2010/main" val="348230207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600" b="1">
                <a:solidFill>
                  <a:schemeClr val="bg1"/>
                </a:solidFill>
              </a:rPr>
              <a:t>Sebab </a:t>
            </a:r>
            <a:r>
              <a:rPr lang="en-US" sz="3600" b="1">
                <a:solidFill>
                  <a:srgbClr val="FFFF00"/>
                </a:solidFill>
              </a:rPr>
              <a:t>Diotrefes</a:t>
            </a:r>
            <a:r>
              <a:rPr lang="en-US" sz="3600" b="1">
                <a:solidFill>
                  <a:schemeClr val="bg1"/>
                </a:solidFill>
              </a:rPr>
              <a:t> yang ingin menjadi pemimpin jemaah, tidak mahu menurut </a:t>
            </a:r>
            <a:r>
              <a:rPr lang="en-US" sz="3600" b="1" smtClean="0">
                <a:solidFill>
                  <a:schemeClr val="bg1"/>
                </a:solidFill>
              </a:rPr>
              <a:t>kata-kataku (9).</a:t>
            </a:r>
            <a:r>
              <a:rPr lang="en-US" sz="3600" b="1">
                <a:solidFill>
                  <a:schemeClr val="bg1"/>
                </a:solidFill>
              </a:rPr>
              <a:t/>
            </a:r>
            <a:br>
              <a:rPr lang="en-US" sz="3600" b="1">
                <a:solidFill>
                  <a:schemeClr val="bg1"/>
                </a:solidFill>
              </a:rPr>
            </a:br>
            <a:r>
              <a:rPr lang="en-US" sz="3600" b="1" smtClean="0">
                <a:solidFill>
                  <a:schemeClr val="bg1"/>
                </a:solidFill>
              </a:rPr>
              <a:t>Maka dia melakukan hal-hal </a:t>
            </a:r>
            <a:r>
              <a:rPr lang="en-US" sz="3600" b="1">
                <a:solidFill>
                  <a:schemeClr val="bg1"/>
                </a:solidFill>
              </a:rPr>
              <a:t>jahat dan dusta yang dikatakannya tentang </a:t>
            </a:r>
            <a:r>
              <a:rPr lang="en-US" sz="3600" b="1" smtClean="0">
                <a:solidFill>
                  <a:schemeClr val="bg1"/>
                </a:solidFill>
              </a:rPr>
              <a:t>Yohanes sebagai pemimpin (10).</a:t>
            </a:r>
            <a:endParaRPr lang="en-US" altLang="ko-KR" sz="3600" b="1" dirty="0">
              <a:solidFill>
                <a:schemeClr val="bg1"/>
              </a:solidFill>
            </a:endParaRPr>
          </a:p>
        </p:txBody>
      </p:sp>
    </p:spTree>
    <p:extLst>
      <p:ext uri="{BB962C8B-B14F-4D97-AF65-F5344CB8AC3E}">
        <p14:creationId xmlns:p14="http://schemas.microsoft.com/office/powerpoint/2010/main" val="145073481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err="1" smtClean="0">
                <a:solidFill>
                  <a:schemeClr val="bg1"/>
                </a:solidFill>
              </a:rPr>
              <a:t>Janganlah</a:t>
            </a:r>
            <a:r>
              <a:rPr lang="en-US" sz="4000" b="1" dirty="0" smtClean="0">
                <a:solidFill>
                  <a:schemeClr val="bg1"/>
                </a:solidFill>
              </a:rPr>
              <a:t> </a:t>
            </a:r>
            <a:r>
              <a:rPr lang="en-US" sz="4000" b="1" dirty="0" err="1">
                <a:solidFill>
                  <a:schemeClr val="bg1"/>
                </a:solidFill>
              </a:rPr>
              <a:t>tiru</a:t>
            </a:r>
            <a:r>
              <a:rPr lang="en-US" sz="4000" b="1" dirty="0">
                <a:solidFill>
                  <a:schemeClr val="bg1"/>
                </a:solidFill>
              </a:rPr>
              <a:t> apa yang </a:t>
            </a:r>
            <a:r>
              <a:rPr lang="en-US" sz="4000" b="1" dirty="0" err="1">
                <a:solidFill>
                  <a:schemeClr val="bg1"/>
                </a:solidFill>
              </a:rPr>
              <a:t>buruk</a:t>
            </a:r>
            <a:r>
              <a:rPr lang="en-US" sz="4000" b="1" dirty="0">
                <a:solidFill>
                  <a:schemeClr val="bg1"/>
                </a:solidFill>
              </a:rPr>
              <a:t>, tetapi </a:t>
            </a:r>
            <a:r>
              <a:rPr lang="en-US" sz="4000" b="1" dirty="0" err="1">
                <a:solidFill>
                  <a:schemeClr val="bg1"/>
                </a:solidFill>
              </a:rPr>
              <a:t>tirulah</a:t>
            </a:r>
            <a:r>
              <a:rPr lang="en-US" sz="4000" b="1" dirty="0">
                <a:solidFill>
                  <a:schemeClr val="bg1"/>
                </a:solidFill>
              </a:rPr>
              <a:t> apa yang </a:t>
            </a:r>
            <a:r>
              <a:rPr lang="en-US" sz="4000" b="1" dirty="0" smtClean="0">
                <a:solidFill>
                  <a:schemeClr val="bg1"/>
                </a:solidFill>
              </a:rPr>
              <a:t>baik (1:11</a:t>
            </a:r>
            <a:r>
              <a:rPr lang="en-US" sz="4000" b="1">
                <a:solidFill>
                  <a:schemeClr val="bg1"/>
                </a:solidFill>
              </a:rPr>
              <a:t>). </a:t>
            </a:r>
            <a:br>
              <a:rPr lang="en-US" sz="4000" b="1">
                <a:solidFill>
                  <a:schemeClr val="bg1"/>
                </a:solidFill>
              </a:rPr>
            </a:br>
            <a:r>
              <a:rPr lang="en-US" sz="4000" b="1" smtClean="0">
                <a:solidFill>
                  <a:schemeClr val="bg1"/>
                </a:solidFill>
              </a:rPr>
              <a:t>Yohanes memperkenalkan Demetrius dalam kesaksian </a:t>
            </a:r>
            <a:r>
              <a:rPr lang="en-US" sz="4000" b="1">
                <a:solidFill>
                  <a:schemeClr val="bg1"/>
                </a:solidFill>
              </a:rPr>
              <a:t>yang </a:t>
            </a:r>
            <a:r>
              <a:rPr lang="en-US" sz="4000" b="1" smtClean="0">
                <a:solidFill>
                  <a:schemeClr val="bg1"/>
                </a:solidFill>
              </a:rPr>
              <a:t>baik.</a:t>
            </a:r>
            <a:r>
              <a:rPr lang="en-US" sz="4000" b="1" dirty="0">
                <a:solidFill>
                  <a:schemeClr val="bg1"/>
                </a:solidFill>
              </a:rPr>
              <a:t/>
            </a:r>
            <a:br>
              <a:rPr lang="en-US" sz="4000" b="1" dirty="0">
                <a:solidFill>
                  <a:schemeClr val="bg1"/>
                </a:solidFill>
              </a:rPr>
            </a:br>
            <a:r>
              <a:rPr lang="en-US" sz="4000" b="1" dirty="0" err="1" smtClean="0">
                <a:solidFill>
                  <a:schemeClr val="bg1"/>
                </a:solidFill>
              </a:rPr>
              <a:t>Yohanes</a:t>
            </a:r>
            <a:r>
              <a:rPr lang="en-US" sz="4000" b="1" dirty="0" smtClean="0">
                <a:solidFill>
                  <a:schemeClr val="bg1"/>
                </a:solidFill>
              </a:rPr>
              <a:t> </a:t>
            </a:r>
            <a:r>
              <a:rPr lang="en-US" sz="4000" b="1" dirty="0">
                <a:solidFill>
                  <a:schemeClr val="bg1"/>
                </a:solidFill>
              </a:rPr>
              <a:t>secara </a:t>
            </a:r>
            <a:r>
              <a:rPr lang="en-US" sz="4000" b="1" dirty="0" err="1">
                <a:solidFill>
                  <a:schemeClr val="bg1"/>
                </a:solidFill>
              </a:rPr>
              <a:t>peribadi</a:t>
            </a:r>
            <a:r>
              <a:rPr lang="en-US" sz="4000" b="1" dirty="0">
                <a:solidFill>
                  <a:schemeClr val="bg1"/>
                </a:solidFill>
              </a:rPr>
              <a:t> </a:t>
            </a:r>
            <a:r>
              <a:rPr lang="en-US" sz="4000" b="1" dirty="0" err="1">
                <a:solidFill>
                  <a:schemeClr val="bg1"/>
                </a:solidFill>
              </a:rPr>
              <a:t>mengucapkan</a:t>
            </a:r>
            <a:r>
              <a:rPr lang="en-US" sz="4000" b="1" dirty="0">
                <a:solidFill>
                  <a:schemeClr val="bg1"/>
                </a:solidFill>
              </a:rPr>
              <a:t> </a:t>
            </a:r>
            <a:r>
              <a:rPr lang="en-US" sz="4000" b="1" dirty="0" err="1">
                <a:solidFill>
                  <a:schemeClr val="bg1"/>
                </a:solidFill>
              </a:rPr>
              <a:t>terima</a:t>
            </a:r>
            <a:r>
              <a:rPr lang="en-US" sz="4000" b="1" dirty="0">
                <a:solidFill>
                  <a:schemeClr val="bg1"/>
                </a:solidFill>
              </a:rPr>
              <a:t> kasih kepada </a:t>
            </a:r>
            <a:r>
              <a:rPr lang="en-US" sz="4000" b="1" dirty="0" err="1" smtClean="0">
                <a:solidFill>
                  <a:schemeClr val="bg1"/>
                </a:solidFill>
              </a:rPr>
              <a:t>Gayus</a:t>
            </a:r>
            <a:r>
              <a:rPr lang="en-US" sz="4000" b="1" dirty="0">
                <a:solidFill>
                  <a:schemeClr val="bg1"/>
                </a:solidFill>
              </a:rPr>
              <a:t>, yang </a:t>
            </a:r>
            <a:r>
              <a:rPr lang="en-US" sz="4000" b="1" dirty="0" err="1">
                <a:solidFill>
                  <a:schemeClr val="bg1"/>
                </a:solidFill>
              </a:rPr>
              <a:t>menyokong</a:t>
            </a:r>
            <a:r>
              <a:rPr lang="en-US" sz="4000" b="1" dirty="0">
                <a:solidFill>
                  <a:schemeClr val="bg1"/>
                </a:solidFill>
              </a:rPr>
              <a:t> </a:t>
            </a:r>
            <a:r>
              <a:rPr lang="en-US" sz="4000" b="1" dirty="0" err="1">
                <a:solidFill>
                  <a:schemeClr val="bg1"/>
                </a:solidFill>
              </a:rPr>
              <a:t>penginjil</a:t>
            </a:r>
            <a:r>
              <a:rPr lang="en-US" sz="4000" b="1" dirty="0">
                <a:solidFill>
                  <a:schemeClr val="bg1"/>
                </a:solidFill>
              </a:rPr>
              <a:t> dan </a:t>
            </a:r>
            <a:r>
              <a:rPr lang="en-US" sz="4000" b="1" err="1" smtClean="0">
                <a:solidFill>
                  <a:schemeClr val="bg1"/>
                </a:solidFill>
              </a:rPr>
              <a:t>menuruti</a:t>
            </a:r>
            <a:r>
              <a:rPr lang="en-US" sz="4000" b="1" smtClean="0">
                <a:solidFill>
                  <a:schemeClr val="bg1"/>
                </a:solidFill>
              </a:rPr>
              <a:t> kebenaran</a:t>
            </a:r>
            <a:r>
              <a:rPr lang="en-US" sz="4000" b="1" dirty="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180057437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5 Tujuan Surat 2 Yohanes</a:t>
            </a:r>
            <a:br>
              <a:rPr lang="en-US" sz="4000" b="1" smtClean="0">
                <a:solidFill>
                  <a:schemeClr val="bg1"/>
                </a:solidFill>
              </a:rPr>
            </a:br>
            <a:r>
              <a:rPr lang="en-US" b="1" smtClean="0">
                <a:solidFill>
                  <a:srgbClr val="FFC000"/>
                </a:solidFill>
              </a:rPr>
              <a:t>(</a:t>
            </a:r>
            <a:r>
              <a:rPr lang="en-US" b="1">
                <a:solidFill>
                  <a:srgbClr val="FFC000"/>
                </a:solidFill>
              </a:rPr>
              <a:t>1) M</a:t>
            </a:r>
            <a:r>
              <a:rPr lang="en-US" b="1" smtClean="0">
                <a:solidFill>
                  <a:srgbClr val="FFC000"/>
                </a:solidFill>
              </a:rPr>
              <a:t>emuji Gyus yang menjaga kebenaran dan menyambut utusan(1-6</a:t>
            </a:r>
            <a:r>
              <a:rPr lang="en-US" b="1">
                <a:solidFill>
                  <a:srgbClr val="FFC000"/>
                </a:solidFill>
              </a:rPr>
              <a:t>) </a:t>
            </a:r>
            <a:r>
              <a:rPr lang="en-US" b="1" smtClean="0">
                <a:solidFill>
                  <a:srgbClr val="FFC000"/>
                </a:solidFill>
              </a:rPr>
              <a:t/>
            </a:r>
            <a:br>
              <a:rPr lang="en-US" b="1" smtClean="0">
                <a:solidFill>
                  <a:srgbClr val="FFC000"/>
                </a:solidFill>
              </a:rPr>
            </a:br>
            <a:r>
              <a:rPr lang="en-US" b="1" smtClean="0">
                <a:solidFill>
                  <a:srgbClr val="FFC000"/>
                </a:solidFill>
              </a:rPr>
              <a:t>(</a:t>
            </a:r>
            <a:r>
              <a:rPr lang="en-US" b="1">
                <a:solidFill>
                  <a:srgbClr val="FFC000"/>
                </a:solidFill>
              </a:rPr>
              <a:t>2) </a:t>
            </a:r>
            <a:r>
              <a:rPr lang="en-US" b="1" smtClean="0">
                <a:solidFill>
                  <a:srgbClr val="FFC000"/>
                </a:solidFill>
              </a:rPr>
              <a:t>Menggalakkan Gayus supaya menyokong utusan</a:t>
            </a:r>
            <a:r>
              <a:rPr lang="ko-KR" altLang="en-US" b="1" smtClean="0">
                <a:solidFill>
                  <a:srgbClr val="FFC000"/>
                </a:solidFill>
              </a:rPr>
              <a:t> </a:t>
            </a:r>
            <a:r>
              <a:rPr lang="en-US" b="1" smtClean="0">
                <a:solidFill>
                  <a:srgbClr val="FFC000"/>
                </a:solidFill>
              </a:rPr>
              <a:t>(</a:t>
            </a:r>
            <a:r>
              <a:rPr lang="en-US" b="1">
                <a:solidFill>
                  <a:srgbClr val="FFC000"/>
                </a:solidFill>
              </a:rPr>
              <a:t>6-8) </a:t>
            </a:r>
            <a:r>
              <a:rPr lang="en-US" b="1" smtClean="0">
                <a:solidFill>
                  <a:srgbClr val="FFC000"/>
                </a:solidFill>
              </a:rPr>
              <a:t/>
            </a:r>
            <a:br>
              <a:rPr lang="en-US" b="1" smtClean="0">
                <a:solidFill>
                  <a:srgbClr val="FFC000"/>
                </a:solidFill>
              </a:rPr>
            </a:br>
            <a:r>
              <a:rPr lang="en-US" b="1" smtClean="0">
                <a:solidFill>
                  <a:srgbClr val="FFC000"/>
                </a:solidFill>
              </a:rPr>
              <a:t>(</a:t>
            </a:r>
            <a:r>
              <a:rPr lang="en-US" b="1">
                <a:solidFill>
                  <a:srgbClr val="FFC000"/>
                </a:solidFill>
              </a:rPr>
              <a:t>3) </a:t>
            </a:r>
            <a:r>
              <a:rPr lang="en-US" b="1" smtClean="0">
                <a:solidFill>
                  <a:srgbClr val="FFC000"/>
                </a:solidFill>
              </a:rPr>
              <a:t>Menegur sombong dan perlakuan yang jahat</a:t>
            </a:r>
            <a:r>
              <a:rPr lang="ko-KR" altLang="en-US" b="1" smtClean="0">
                <a:solidFill>
                  <a:srgbClr val="FFC000"/>
                </a:solidFill>
              </a:rPr>
              <a:t> </a:t>
            </a:r>
            <a:r>
              <a:rPr lang="en-US" sz="3200" b="1">
                <a:solidFill>
                  <a:srgbClr val="FFC000"/>
                </a:solidFill>
              </a:rPr>
              <a:t>Diotrefes </a:t>
            </a:r>
            <a:r>
              <a:rPr lang="ko-KR" altLang="en-US" b="1" smtClean="0">
                <a:solidFill>
                  <a:srgbClr val="FFC000"/>
                </a:solidFill>
              </a:rPr>
              <a:t> </a:t>
            </a:r>
            <a:r>
              <a:rPr lang="en-US" b="1">
                <a:solidFill>
                  <a:srgbClr val="FFC000"/>
                </a:solidFill>
              </a:rPr>
              <a:t>(9-11) </a:t>
            </a:r>
            <a:r>
              <a:rPr lang="en-US" b="1" smtClean="0">
                <a:solidFill>
                  <a:srgbClr val="FFC000"/>
                </a:solidFill>
              </a:rPr>
              <a:t/>
            </a:r>
            <a:br>
              <a:rPr lang="en-US" b="1" smtClean="0">
                <a:solidFill>
                  <a:srgbClr val="FFC000"/>
                </a:solidFill>
              </a:rPr>
            </a:br>
            <a:r>
              <a:rPr lang="en-US" b="1" smtClean="0">
                <a:solidFill>
                  <a:srgbClr val="FFC000"/>
                </a:solidFill>
              </a:rPr>
              <a:t>(</a:t>
            </a:r>
            <a:r>
              <a:rPr lang="en-US" b="1">
                <a:solidFill>
                  <a:srgbClr val="FFC000"/>
                </a:solidFill>
              </a:rPr>
              <a:t>4</a:t>
            </a:r>
            <a:r>
              <a:rPr lang="en-US" b="1" smtClean="0">
                <a:solidFill>
                  <a:srgbClr val="FFC000"/>
                </a:solidFill>
              </a:rPr>
              <a:t>) Mempercayai </a:t>
            </a:r>
            <a:r>
              <a:rPr lang="sv-SE" sz="3200" b="1">
                <a:solidFill>
                  <a:srgbClr val="FFC000"/>
                </a:solidFill>
              </a:rPr>
              <a:t>Demetrius</a:t>
            </a:r>
            <a:r>
              <a:rPr lang="ko-KR" altLang="en-US" b="1" smtClean="0">
                <a:solidFill>
                  <a:srgbClr val="FFC000"/>
                </a:solidFill>
              </a:rPr>
              <a:t> </a:t>
            </a:r>
            <a:r>
              <a:rPr lang="en-US" b="1">
                <a:solidFill>
                  <a:srgbClr val="FFC000"/>
                </a:solidFill>
              </a:rPr>
              <a:t>(12) </a:t>
            </a:r>
            <a:r>
              <a:rPr lang="en-US" b="1" smtClean="0">
                <a:solidFill>
                  <a:srgbClr val="FFC000"/>
                </a:solidFill>
              </a:rPr>
              <a:t/>
            </a:r>
            <a:br>
              <a:rPr lang="en-US" b="1" smtClean="0">
                <a:solidFill>
                  <a:srgbClr val="FFC000"/>
                </a:solidFill>
              </a:rPr>
            </a:br>
            <a:r>
              <a:rPr lang="en-US" b="1" smtClean="0">
                <a:solidFill>
                  <a:srgbClr val="FFC000"/>
                </a:solidFill>
              </a:rPr>
              <a:t>(</a:t>
            </a:r>
            <a:r>
              <a:rPr lang="en-US" b="1">
                <a:solidFill>
                  <a:srgbClr val="FFC000"/>
                </a:solidFill>
              </a:rPr>
              <a:t>5) </a:t>
            </a:r>
            <a:r>
              <a:rPr lang="en-US" altLang="ko-KR" b="1" smtClean="0">
                <a:solidFill>
                  <a:srgbClr val="FFC000"/>
                </a:solidFill>
              </a:rPr>
              <a:t>Yohanes akan mengunjungi </a:t>
            </a:r>
            <a:r>
              <a:rPr lang="en-US" b="1" smtClean="0">
                <a:solidFill>
                  <a:srgbClr val="FFC000"/>
                </a:solidFill>
              </a:rPr>
              <a:t>(10</a:t>
            </a:r>
            <a:r>
              <a:rPr lang="en-US" b="1">
                <a:solidFill>
                  <a:srgbClr val="FFC000"/>
                </a:solidFill>
              </a:rPr>
              <a:t>, 13-14).</a:t>
            </a:r>
            <a:br>
              <a:rPr lang="en-US" b="1">
                <a:solidFill>
                  <a:srgbClr val="FFC000"/>
                </a:solidFill>
              </a:rPr>
            </a:br>
            <a:endParaRPr lang="en-US" altLang="ko-KR" sz="4000" b="1" dirty="0">
              <a:solidFill>
                <a:srgbClr val="FFC000"/>
              </a:solidFill>
            </a:endParaRPr>
          </a:p>
        </p:txBody>
      </p:sp>
    </p:spTree>
    <p:extLst>
      <p:ext uri="{BB962C8B-B14F-4D97-AF65-F5344CB8AC3E}">
        <p14:creationId xmlns:p14="http://schemas.microsoft.com/office/powerpoint/2010/main" val="312429284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Struktur Surat 3 Yohanes</a:t>
            </a:r>
            <a:br>
              <a:rPr lang="en-US" sz="4000" b="1" smtClean="0">
                <a:solidFill>
                  <a:schemeClr val="bg1"/>
                </a:solidFill>
              </a:rPr>
            </a:br>
            <a:r>
              <a:rPr lang="sv-SE" sz="3600" b="1">
                <a:solidFill>
                  <a:srgbClr val="FFFF00"/>
                </a:solidFill>
              </a:rPr>
              <a:t>Salam (1:1-4)</a:t>
            </a:r>
            <a:br>
              <a:rPr lang="sv-SE" sz="3600" b="1">
                <a:solidFill>
                  <a:srgbClr val="FFFF00"/>
                </a:solidFill>
              </a:rPr>
            </a:br>
            <a:r>
              <a:rPr lang="sv-SE" sz="3600" b="1">
                <a:solidFill>
                  <a:srgbClr val="FFFF00"/>
                </a:solidFill>
              </a:rPr>
              <a:t>Saling menolong dan perlawanan (1:5-12</a:t>
            </a:r>
            <a:r>
              <a:rPr lang="sv-SE" sz="3600" b="1" smtClean="0">
                <a:solidFill>
                  <a:srgbClr val="FFFF00"/>
                </a:solidFill>
              </a:rPr>
              <a:t>)</a:t>
            </a:r>
            <a:br>
              <a:rPr lang="sv-SE" sz="3600" b="1" smtClean="0">
                <a:solidFill>
                  <a:srgbClr val="FFFF00"/>
                </a:solidFill>
              </a:rPr>
            </a:br>
            <a:r>
              <a:rPr lang="sv-SE" sz="3600" b="1" smtClean="0">
                <a:solidFill>
                  <a:srgbClr val="FFFF00"/>
                </a:solidFill>
              </a:rPr>
              <a:t> </a:t>
            </a:r>
            <a:r>
              <a:rPr lang="sv-SE" sz="3600" b="1" smtClean="0">
                <a:solidFill>
                  <a:srgbClr val="FFC000"/>
                </a:solidFill>
              </a:rPr>
              <a:t>K</a:t>
            </a:r>
            <a:r>
              <a:rPr lang="fi-FI" sz="3600" b="1" smtClean="0">
                <a:solidFill>
                  <a:srgbClr val="FFC000"/>
                </a:solidFill>
              </a:rPr>
              <a:t>esalehan dan keramahan Gayus-7</a:t>
            </a:r>
            <a:r>
              <a:rPr lang="sv-SE" sz="3600" b="1">
                <a:solidFill>
                  <a:srgbClr val="FFC000"/>
                </a:solidFill>
              </a:rPr>
              <a:t/>
            </a:r>
            <a:br>
              <a:rPr lang="sv-SE" sz="3600" b="1">
                <a:solidFill>
                  <a:srgbClr val="FFC000"/>
                </a:solidFill>
              </a:rPr>
            </a:br>
            <a:r>
              <a:rPr lang="sv-SE" sz="3600" b="1">
                <a:solidFill>
                  <a:srgbClr val="FFC000"/>
                </a:solidFill>
              </a:rPr>
              <a:t> </a:t>
            </a:r>
            <a:r>
              <a:rPr lang="sv-SE" sz="3600" b="1" smtClean="0">
                <a:solidFill>
                  <a:srgbClr val="FFC000"/>
                </a:solidFill>
              </a:rPr>
              <a:t>Ambisi </a:t>
            </a:r>
            <a:r>
              <a:rPr lang="sv-SE" sz="3600" b="1">
                <a:solidFill>
                  <a:srgbClr val="FFC000"/>
                </a:solidFill>
              </a:rPr>
              <a:t>Diotrefes yang tidak </a:t>
            </a:r>
            <a:r>
              <a:rPr lang="sv-SE" sz="3600" b="1" smtClean="0">
                <a:solidFill>
                  <a:srgbClr val="FFC000"/>
                </a:solidFill>
              </a:rPr>
              <a:t>baik-9</a:t>
            </a:r>
            <a:r>
              <a:rPr lang="sv-SE" sz="3600" b="1">
                <a:solidFill>
                  <a:srgbClr val="FFFF00"/>
                </a:solidFill>
              </a:rPr>
              <a:t/>
            </a:r>
            <a:br>
              <a:rPr lang="sv-SE" sz="3600" b="1">
                <a:solidFill>
                  <a:srgbClr val="FFFF00"/>
                </a:solidFill>
              </a:rPr>
            </a:br>
            <a:r>
              <a:rPr lang="sv-SE" sz="3600" b="1" smtClean="0">
                <a:solidFill>
                  <a:srgbClr val="FFC000"/>
                </a:solidFill>
              </a:rPr>
              <a:t> Kesaksian </a:t>
            </a:r>
            <a:r>
              <a:rPr lang="sv-SE" sz="3600" b="1">
                <a:solidFill>
                  <a:srgbClr val="FFC000"/>
                </a:solidFill>
              </a:rPr>
              <a:t>yang baik tentang </a:t>
            </a:r>
            <a:r>
              <a:rPr lang="sv-SE" sz="3600" b="1" smtClean="0">
                <a:solidFill>
                  <a:srgbClr val="FFC000"/>
                </a:solidFill>
              </a:rPr>
              <a:t>Demetrius-12</a:t>
            </a:r>
            <a:r>
              <a:rPr lang="sv-SE" sz="3600" b="1">
                <a:solidFill>
                  <a:srgbClr val="FFC000"/>
                </a:solidFill>
              </a:rPr>
              <a:t/>
            </a:r>
            <a:br>
              <a:rPr lang="sv-SE" sz="3600" b="1">
                <a:solidFill>
                  <a:srgbClr val="FFC000"/>
                </a:solidFill>
              </a:rPr>
            </a:br>
            <a:r>
              <a:rPr lang="sv-SE" sz="3600" b="1">
                <a:solidFill>
                  <a:srgbClr val="FFFF00"/>
                </a:solidFill>
              </a:rPr>
              <a:t>Penutup (1:13-14)</a:t>
            </a:r>
            <a:endParaRPr lang="en-US" altLang="ko-KR" sz="3600" b="1" dirty="0">
              <a:solidFill>
                <a:srgbClr val="FFFF00"/>
              </a:solidFill>
            </a:endParaRPr>
          </a:p>
        </p:txBody>
      </p:sp>
    </p:spTree>
    <p:extLst>
      <p:ext uri="{BB962C8B-B14F-4D97-AF65-F5344CB8AC3E}">
        <p14:creationId xmlns:p14="http://schemas.microsoft.com/office/powerpoint/2010/main" val="66543832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rgbClr val="00B0F0"/>
                </a:solidFill>
              </a:rPr>
              <a:t>Surat </a:t>
            </a:r>
            <a:r>
              <a:rPr lang="en-US" sz="4000" b="1" dirty="0" err="1" smtClean="0">
                <a:solidFill>
                  <a:srgbClr val="00B0F0"/>
                </a:solidFill>
              </a:rPr>
              <a:t>Yudas</a:t>
            </a:r>
            <a:r>
              <a:rPr lang="en-US" sz="4000" b="1" dirty="0" smtClean="0">
                <a:solidFill>
                  <a:srgbClr val="00B0F0"/>
                </a:solidFill>
              </a:rPr>
              <a:t> </a:t>
            </a:r>
            <a:r>
              <a:rPr lang="en-US" sz="4000" b="1" smtClean="0">
                <a:solidFill>
                  <a:srgbClr val="00B0F0"/>
                </a:solidFill>
              </a:rPr>
              <a:t>– </a:t>
            </a:r>
            <a:br>
              <a:rPr lang="en-US" sz="4000" b="1" smtClean="0">
                <a:solidFill>
                  <a:srgbClr val="00B0F0"/>
                </a:solidFill>
              </a:rPr>
            </a:br>
            <a:r>
              <a:rPr lang="en-US" sz="2800" b="1">
                <a:solidFill>
                  <a:schemeClr val="bg1"/>
                </a:solidFill>
              </a:rPr>
              <a:t>Yudas adalah salah satu dari dua belas murid Tuhan Yesus yang ditunjuk langsung oleh Tuhan Yesus (Mat. </a:t>
            </a:r>
            <a:r>
              <a:rPr lang="en-US" sz="2800" b="1" smtClean="0">
                <a:solidFill>
                  <a:schemeClr val="bg1"/>
                </a:solidFill>
              </a:rPr>
              <a:t>10:4</a:t>
            </a:r>
            <a:r>
              <a:rPr lang="en-US" sz="2800" b="1">
                <a:solidFill>
                  <a:schemeClr val="bg1"/>
                </a:solidFill>
              </a:rPr>
              <a:t>; Mrk. 3:19; Luk. 6:16). </a:t>
            </a:r>
            <a:br>
              <a:rPr lang="en-US" sz="2800" b="1">
                <a:solidFill>
                  <a:schemeClr val="bg1"/>
                </a:solidFill>
              </a:rPr>
            </a:br>
            <a:r>
              <a:rPr lang="en-US" sz="2800" b="1" smtClean="0">
                <a:solidFill>
                  <a:schemeClr val="bg1"/>
                </a:solidFill>
              </a:rPr>
              <a:t>Yudas </a:t>
            </a:r>
            <a:r>
              <a:rPr lang="en-US" sz="2800" b="1">
                <a:solidFill>
                  <a:schemeClr val="bg1"/>
                </a:solidFill>
              </a:rPr>
              <a:t>adalah saudara </a:t>
            </a:r>
            <a:r>
              <a:rPr lang="en-US" sz="2800" b="1" smtClean="0">
                <a:solidFill>
                  <a:schemeClr val="bg1"/>
                </a:solidFill>
              </a:rPr>
              <a:t>Yesus</a:t>
            </a:r>
            <a:r>
              <a:rPr lang="en-US" sz="2800" b="1">
                <a:solidFill>
                  <a:schemeClr val="bg1"/>
                </a:solidFill>
              </a:rPr>
              <a:t>, anak Yusuf dan Maria </a:t>
            </a:r>
            <a:r>
              <a:rPr lang="en-US" sz="2800" b="1" smtClean="0">
                <a:solidFill>
                  <a:schemeClr val="bg1"/>
                </a:solidFill>
              </a:rPr>
              <a:t>(Mat 13:55; </a:t>
            </a:r>
            <a:r>
              <a:rPr lang="en-US" sz="2800" b="1">
                <a:solidFill>
                  <a:schemeClr val="bg1"/>
                </a:solidFill>
              </a:rPr>
              <a:t>Mark 6:3). </a:t>
            </a:r>
            <a:r>
              <a:rPr lang="en-US" sz="2800" b="1" smtClean="0">
                <a:solidFill>
                  <a:schemeClr val="bg1"/>
                </a:solidFill>
              </a:rPr>
              <a:t/>
            </a:r>
            <a:br>
              <a:rPr lang="en-US" sz="2800" b="1" smtClean="0">
                <a:solidFill>
                  <a:schemeClr val="bg1"/>
                </a:solidFill>
              </a:rPr>
            </a:br>
            <a:r>
              <a:rPr lang="en-US" sz="2800" b="1" smtClean="0">
                <a:solidFill>
                  <a:schemeClr val="bg1"/>
                </a:solidFill>
              </a:rPr>
              <a:t>Kerana </a:t>
            </a:r>
            <a:r>
              <a:rPr lang="en-US" sz="2800" b="1">
                <a:solidFill>
                  <a:schemeClr val="bg1"/>
                </a:solidFill>
              </a:rPr>
              <a:t>itu ia juga adalah ‘saudara Yakobus’, karena Yakobus (penulis surat Yakobus) juga adalah saudara Tuhan Yesus (Mat </a:t>
            </a:r>
            <a:r>
              <a:rPr lang="en-US" sz="2800" b="1" smtClean="0">
                <a:solidFill>
                  <a:schemeClr val="bg1"/>
                </a:solidFill>
              </a:rPr>
              <a:t>13:55; </a:t>
            </a:r>
            <a:r>
              <a:rPr lang="en-US" sz="2800" b="1">
                <a:solidFill>
                  <a:schemeClr val="bg1"/>
                </a:solidFill>
              </a:rPr>
              <a:t>Gal 1:19</a:t>
            </a:r>
            <a:r>
              <a:rPr lang="en-US" sz="2800" b="1" smtClean="0">
                <a:solidFill>
                  <a:schemeClr val="bg1"/>
                </a:solidFill>
              </a:rPr>
              <a:t>).</a:t>
            </a:r>
            <a:br>
              <a:rPr lang="en-US" sz="2800" b="1" smtClean="0">
                <a:solidFill>
                  <a:schemeClr val="bg1"/>
                </a:solidFill>
              </a:rPr>
            </a:br>
            <a:r>
              <a:rPr lang="en-US" sz="2800" b="1" smtClean="0">
                <a:solidFill>
                  <a:schemeClr val="bg1"/>
                </a:solidFill>
              </a:rPr>
              <a:t>Dan juga </a:t>
            </a:r>
            <a:r>
              <a:rPr lang="en-US" sz="2800" b="1">
                <a:solidFill>
                  <a:schemeClr val="bg1"/>
                </a:solidFill>
              </a:rPr>
              <a:t>Yusuf, Simon dan </a:t>
            </a:r>
            <a:r>
              <a:rPr lang="en-US" sz="2800" b="1" smtClean="0">
                <a:solidFill>
                  <a:schemeClr val="bg1"/>
                </a:solidFill>
              </a:rPr>
              <a:t>saudara-saudara perempuan ada lagi”(Mat 13:55-56).</a:t>
            </a:r>
            <a:endParaRPr lang="en-US" altLang="ko-KR" sz="2400" b="1" dirty="0">
              <a:solidFill>
                <a:schemeClr val="bg1"/>
              </a:solidFill>
            </a:endParaRPr>
          </a:p>
        </p:txBody>
      </p:sp>
    </p:spTree>
    <p:extLst>
      <p:ext uri="{BB962C8B-B14F-4D97-AF65-F5344CB8AC3E}">
        <p14:creationId xmlns:p14="http://schemas.microsoft.com/office/powerpoint/2010/main" val="338636760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3200" b="1" smtClean="0">
                <a:solidFill>
                  <a:schemeClr val="bg1"/>
                </a:solidFill>
              </a:rPr>
              <a:t>Di </a:t>
            </a:r>
            <a:r>
              <a:rPr lang="en-US" sz="3200" b="1" dirty="0" err="1" smtClean="0">
                <a:solidFill>
                  <a:schemeClr val="bg1"/>
                </a:solidFill>
              </a:rPr>
              <a:t>surat</a:t>
            </a:r>
            <a:r>
              <a:rPr lang="en-US" sz="3200" b="1" dirty="0" smtClean="0">
                <a:solidFill>
                  <a:schemeClr val="bg1"/>
                </a:solidFill>
              </a:rPr>
              <a:t> </a:t>
            </a:r>
            <a:r>
              <a:rPr lang="en-US" sz="3200" b="1" dirty="0" err="1" smtClean="0">
                <a:solidFill>
                  <a:schemeClr val="bg1"/>
                </a:solidFill>
              </a:rPr>
              <a:t>Yudas</a:t>
            </a:r>
            <a:r>
              <a:rPr lang="en-US" sz="3200" b="1" dirty="0" smtClean="0">
                <a:solidFill>
                  <a:schemeClr val="bg1"/>
                </a:solidFill>
              </a:rPr>
              <a:t> </a:t>
            </a:r>
            <a:r>
              <a:rPr lang="en-US" sz="3200" b="1" smtClean="0">
                <a:solidFill>
                  <a:schemeClr val="bg1"/>
                </a:solidFill>
              </a:rPr>
              <a:t>ini, Yudas menerangkan pendebatan </a:t>
            </a:r>
            <a:r>
              <a:rPr lang="en-US" sz="3200" b="1" dirty="0">
                <a:solidFill>
                  <a:schemeClr val="bg1"/>
                </a:solidFill>
              </a:rPr>
              <a:t>yang paling </a:t>
            </a:r>
            <a:r>
              <a:rPr lang="en-US" sz="3200" b="1" dirty="0" err="1">
                <a:solidFill>
                  <a:schemeClr val="bg1"/>
                </a:solidFill>
              </a:rPr>
              <a:t>ganas</a:t>
            </a:r>
            <a:r>
              <a:rPr lang="en-US" sz="3200" b="1" dirty="0">
                <a:solidFill>
                  <a:schemeClr val="bg1"/>
                </a:solidFill>
              </a:rPr>
              <a:t> terhadap </a:t>
            </a:r>
            <a:r>
              <a:rPr lang="en-US" sz="3200" b="1" dirty="0">
                <a:solidFill>
                  <a:srgbClr val="FF0000"/>
                </a:solidFill>
              </a:rPr>
              <a:t>guru </a:t>
            </a:r>
            <a:r>
              <a:rPr lang="en-US" sz="3200" b="1" dirty="0" err="1">
                <a:solidFill>
                  <a:srgbClr val="FF0000"/>
                </a:solidFill>
              </a:rPr>
              <a:t>palsu</a:t>
            </a:r>
            <a:r>
              <a:rPr lang="en-US" sz="3200" b="1" dirty="0">
                <a:solidFill>
                  <a:schemeClr val="bg1"/>
                </a:solidFill>
              </a:rPr>
              <a:t>. </a:t>
            </a:r>
            <a:r>
              <a:rPr lang="en-US" sz="3200" b="1">
                <a:solidFill>
                  <a:schemeClr val="bg1"/>
                </a:solidFill>
              </a:rPr>
              <a:t/>
            </a:r>
            <a:br>
              <a:rPr lang="en-US" sz="3200" b="1">
                <a:solidFill>
                  <a:schemeClr val="bg1"/>
                </a:solidFill>
              </a:rPr>
            </a:br>
            <a:r>
              <a:rPr lang="en-US" sz="3200" b="1">
                <a:solidFill>
                  <a:schemeClr val="bg1"/>
                </a:solidFill>
              </a:rPr>
              <a:t>Yudas </a:t>
            </a:r>
            <a:r>
              <a:rPr lang="en-US" sz="3200" b="1" smtClean="0">
                <a:solidFill>
                  <a:schemeClr val="bg1"/>
                </a:solidFill>
              </a:rPr>
              <a:t>memaparkan ajaran sesat </a:t>
            </a:r>
            <a:r>
              <a:rPr lang="en-US" sz="3200" b="1">
                <a:solidFill>
                  <a:schemeClr val="bg1"/>
                </a:solidFill>
              </a:rPr>
              <a:t>secara terperinci </a:t>
            </a:r>
            <a:r>
              <a:rPr lang="en-US" sz="3200" b="1" smtClean="0">
                <a:solidFill>
                  <a:schemeClr val="bg1"/>
                </a:solidFill>
              </a:rPr>
              <a:t>(4-19) sambil </a:t>
            </a:r>
            <a:r>
              <a:rPr lang="en-US" sz="3200" b="1" err="1" smtClean="0">
                <a:solidFill>
                  <a:schemeClr val="bg1"/>
                </a:solidFill>
              </a:rPr>
              <a:t>Yudas</a:t>
            </a:r>
            <a:r>
              <a:rPr lang="en-US" sz="3200" b="1" smtClean="0">
                <a:solidFill>
                  <a:schemeClr val="bg1"/>
                </a:solidFill>
              </a:rPr>
              <a:t> menyatakan </a:t>
            </a:r>
            <a:r>
              <a:rPr lang="en-US" sz="3200" b="1" dirty="0">
                <a:solidFill>
                  <a:schemeClr val="bg1"/>
                </a:solidFill>
              </a:rPr>
              <a:t>tindakan dan </a:t>
            </a:r>
            <a:r>
              <a:rPr lang="en-US" sz="3200" b="1" dirty="0" err="1">
                <a:solidFill>
                  <a:schemeClr val="bg1"/>
                </a:solidFill>
              </a:rPr>
              <a:t>ciri-ciri</a:t>
            </a:r>
            <a:r>
              <a:rPr lang="en-US" sz="3200" b="1" dirty="0">
                <a:solidFill>
                  <a:schemeClr val="bg1"/>
                </a:solidFill>
              </a:rPr>
              <a:t> </a:t>
            </a:r>
            <a:r>
              <a:rPr lang="en-US" sz="3200" b="1">
                <a:solidFill>
                  <a:schemeClr val="bg1"/>
                </a:solidFill>
              </a:rPr>
              <a:t>guru </a:t>
            </a:r>
            <a:r>
              <a:rPr lang="en-US" sz="3200" b="1" smtClean="0">
                <a:solidFill>
                  <a:schemeClr val="bg1"/>
                </a:solidFill>
              </a:rPr>
              <a:t>palsu dengan dia </a:t>
            </a:r>
            <a:r>
              <a:rPr lang="en-US" sz="3200" b="1" dirty="0" err="1">
                <a:solidFill>
                  <a:schemeClr val="bg1"/>
                </a:solidFill>
              </a:rPr>
              <a:t>mengutip</a:t>
            </a:r>
            <a:r>
              <a:rPr lang="en-US" sz="3200" b="1" dirty="0">
                <a:solidFill>
                  <a:schemeClr val="bg1"/>
                </a:solidFill>
              </a:rPr>
              <a:t> </a:t>
            </a:r>
            <a:r>
              <a:rPr lang="en-US" sz="3200" b="1" dirty="0" err="1" smtClean="0">
                <a:solidFill>
                  <a:schemeClr val="bg1"/>
                </a:solidFill>
              </a:rPr>
              <a:t>ayat-ayat</a:t>
            </a:r>
            <a:r>
              <a:rPr lang="en-US" sz="3200" b="1" dirty="0" smtClean="0">
                <a:solidFill>
                  <a:schemeClr val="bg1"/>
                </a:solidFill>
              </a:rPr>
              <a:t> dalam </a:t>
            </a:r>
            <a:r>
              <a:rPr lang="en-US" sz="3200" b="1" dirty="0" err="1" smtClean="0">
                <a:solidFill>
                  <a:schemeClr val="bg1"/>
                </a:solidFill>
              </a:rPr>
              <a:t>Perjanjian</a:t>
            </a:r>
            <a:r>
              <a:rPr lang="en-US" sz="3200" b="1" dirty="0" smtClean="0">
                <a:solidFill>
                  <a:schemeClr val="bg1"/>
                </a:solidFill>
              </a:rPr>
              <a:t> </a:t>
            </a:r>
            <a:r>
              <a:rPr lang="en-US" sz="3200" b="1">
                <a:solidFill>
                  <a:schemeClr val="bg1"/>
                </a:solidFill>
              </a:rPr>
              <a:t>Lama </a:t>
            </a:r>
            <a:r>
              <a:rPr lang="en-US" sz="3200" b="1" smtClean="0">
                <a:solidFill>
                  <a:schemeClr val="bg1"/>
                </a:solidFill>
              </a:rPr>
              <a:t>dan dengan dia </a:t>
            </a:r>
            <a:r>
              <a:rPr lang="en-US" sz="3200" b="1" dirty="0" err="1" smtClean="0">
                <a:solidFill>
                  <a:schemeClr val="bg1"/>
                </a:solidFill>
              </a:rPr>
              <a:t>meramal</a:t>
            </a:r>
            <a:r>
              <a:rPr lang="en-US" sz="3200" b="1" dirty="0" smtClean="0">
                <a:solidFill>
                  <a:schemeClr val="bg1"/>
                </a:solidFill>
              </a:rPr>
              <a:t> </a:t>
            </a:r>
            <a:r>
              <a:rPr lang="en-US" sz="3200" b="1" dirty="0" err="1">
                <a:solidFill>
                  <a:srgbClr val="FF0000"/>
                </a:solidFill>
              </a:rPr>
              <a:t>penghakiman</a:t>
            </a:r>
            <a:r>
              <a:rPr lang="en-US" sz="3200" b="1" dirty="0">
                <a:solidFill>
                  <a:schemeClr val="bg1"/>
                </a:solidFill>
              </a:rPr>
              <a:t> yang akan </a:t>
            </a:r>
            <a:r>
              <a:rPr lang="en-US" sz="3200" b="1" dirty="0" err="1">
                <a:solidFill>
                  <a:schemeClr val="bg1"/>
                </a:solidFill>
              </a:rPr>
              <a:t>menimpa</a:t>
            </a:r>
            <a:r>
              <a:rPr lang="en-US" sz="3200" b="1" dirty="0">
                <a:solidFill>
                  <a:schemeClr val="bg1"/>
                </a:solidFill>
              </a:rPr>
              <a:t> mereka.</a:t>
            </a:r>
            <a:endParaRPr lang="en-US" altLang="ko-KR" sz="3200" b="1" dirty="0">
              <a:solidFill>
                <a:schemeClr val="bg1"/>
              </a:solidFill>
            </a:endParaRPr>
          </a:p>
        </p:txBody>
      </p:sp>
    </p:spTree>
    <p:extLst>
      <p:ext uri="{BB962C8B-B14F-4D97-AF65-F5344CB8AC3E}">
        <p14:creationId xmlns:p14="http://schemas.microsoft.com/office/powerpoint/2010/main" val="422549804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dirty="0" smtClean="0">
                <a:solidFill>
                  <a:schemeClr val="bg1"/>
                </a:solidFill>
              </a:rPr>
              <a:t>Dari </a:t>
            </a:r>
            <a:r>
              <a:rPr lang="en-US" sz="4000" b="1" dirty="0" err="1">
                <a:solidFill>
                  <a:schemeClr val="bg1"/>
                </a:solidFill>
              </a:rPr>
              <a:t>sudut</a:t>
            </a:r>
            <a:r>
              <a:rPr lang="en-US" sz="4000" b="1" dirty="0">
                <a:solidFill>
                  <a:schemeClr val="bg1"/>
                </a:solidFill>
              </a:rPr>
              <a:t> </a:t>
            </a:r>
            <a:r>
              <a:rPr lang="en-US" sz="4000" b="1" dirty="0" err="1">
                <a:solidFill>
                  <a:schemeClr val="bg1"/>
                </a:solidFill>
              </a:rPr>
              <a:t>positifnya</a:t>
            </a:r>
            <a:r>
              <a:rPr lang="en-US" sz="4000" b="1" dirty="0">
                <a:solidFill>
                  <a:schemeClr val="bg1"/>
                </a:solidFill>
              </a:rPr>
              <a:t>, </a:t>
            </a:r>
            <a:r>
              <a:rPr lang="en-US" sz="4000" b="1" dirty="0" err="1" smtClean="0">
                <a:solidFill>
                  <a:schemeClr val="bg1"/>
                </a:solidFill>
              </a:rPr>
              <a:t>surat</a:t>
            </a:r>
            <a:r>
              <a:rPr lang="en-US" sz="4000" b="1" dirty="0" smtClean="0">
                <a:solidFill>
                  <a:schemeClr val="bg1"/>
                </a:solidFill>
              </a:rPr>
              <a:t> </a:t>
            </a:r>
            <a:r>
              <a:rPr lang="en-US" sz="4000" b="1">
                <a:solidFill>
                  <a:schemeClr val="bg1"/>
                </a:solidFill>
              </a:rPr>
              <a:t>ini </a:t>
            </a:r>
            <a:r>
              <a:rPr lang="en-US" sz="4000" b="1" smtClean="0">
                <a:solidFill>
                  <a:schemeClr val="bg1"/>
                </a:solidFill>
              </a:rPr>
              <a:t>menggalakkan </a:t>
            </a:r>
            <a:r>
              <a:rPr lang="en-US" sz="4000" b="1" dirty="0">
                <a:solidFill>
                  <a:schemeClr val="bg1"/>
                </a:solidFill>
              </a:rPr>
              <a:t>para </a:t>
            </a:r>
            <a:r>
              <a:rPr lang="en-US" sz="4000" b="1" dirty="0" err="1">
                <a:solidFill>
                  <a:schemeClr val="bg1"/>
                </a:solidFill>
              </a:rPr>
              <a:t>pembaca</a:t>
            </a:r>
            <a:r>
              <a:rPr lang="en-US" sz="4000" b="1" dirty="0">
                <a:solidFill>
                  <a:schemeClr val="bg1"/>
                </a:solidFill>
              </a:rPr>
              <a:t> untuk membangun diri dalam kebenaran dan </a:t>
            </a:r>
            <a:r>
              <a:rPr lang="en-US" sz="4000" b="1">
                <a:solidFill>
                  <a:schemeClr val="bg1"/>
                </a:solidFill>
              </a:rPr>
              <a:t>untuk </a:t>
            </a:r>
            <a:r>
              <a:rPr lang="en-US" sz="4000" b="1" smtClean="0">
                <a:solidFill>
                  <a:schemeClr val="bg1"/>
                </a:solidFill>
              </a:rPr>
              <a:t>teguh berdiri </a:t>
            </a:r>
            <a:r>
              <a:rPr lang="en-US" sz="4000" b="1">
                <a:solidFill>
                  <a:schemeClr val="bg1"/>
                </a:solidFill>
              </a:rPr>
              <a:t>dalam </a:t>
            </a:r>
            <a:r>
              <a:rPr lang="en-US" sz="4000" b="1" smtClean="0">
                <a:solidFill>
                  <a:schemeClr val="bg1"/>
                </a:solidFill>
              </a:rPr>
              <a:t>iman</a:t>
            </a:r>
            <a:r>
              <a:rPr lang="en-US" sz="4000" b="1">
                <a:solidFill>
                  <a:schemeClr val="bg1"/>
                </a:solidFill>
              </a:rPr>
              <a:t> </a:t>
            </a:r>
            <a:r>
              <a:rPr lang="en-US" sz="4000" b="1" smtClean="0">
                <a:solidFill>
                  <a:schemeClr val="bg1"/>
                </a:solidFill>
              </a:rPr>
              <a:t>di dalam fenomena </a:t>
            </a:r>
            <a:r>
              <a:rPr lang="en-US" sz="4000" b="1">
                <a:solidFill>
                  <a:schemeClr val="bg1"/>
                </a:solidFill>
              </a:rPr>
              <a:t>akhir zaman, </a:t>
            </a:r>
            <a:r>
              <a:rPr lang="en-US" sz="4000" b="1" smtClean="0">
                <a:solidFill>
                  <a:schemeClr val="bg1"/>
                </a:solidFill>
              </a:rPr>
              <a:t>iaitu kemurtadan</a:t>
            </a:r>
            <a:r>
              <a:rPr lang="en-US" sz="4000" b="1">
                <a:solidFill>
                  <a:schemeClr val="bg1"/>
                </a:solidFill>
              </a:rPr>
              <a:t>, kompromi, dan kekeliruan</a:t>
            </a:r>
            <a:r>
              <a:rPr lang="en-US" sz="4000" b="1" smtClean="0">
                <a:solidFill>
                  <a:schemeClr val="bg1"/>
                </a:solidFill>
              </a:rPr>
              <a:t>.</a:t>
            </a:r>
            <a:endParaRPr lang="en-US" altLang="ko-KR" sz="4000" b="1" dirty="0">
              <a:solidFill>
                <a:schemeClr val="bg1"/>
              </a:solidFill>
            </a:endParaRPr>
          </a:p>
        </p:txBody>
      </p:sp>
    </p:spTree>
    <p:extLst>
      <p:ext uri="{BB962C8B-B14F-4D97-AF65-F5344CB8AC3E}">
        <p14:creationId xmlns:p14="http://schemas.microsoft.com/office/powerpoint/2010/main" val="316276249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a:xfrm>
            <a:off x="179512" y="123478"/>
            <a:ext cx="8784976" cy="4896543"/>
          </a:xfrm>
        </p:spPr>
        <p:txBody>
          <a:bodyPr anchor="t"/>
          <a:lstStyle/>
          <a:p>
            <a:pPr algn="l"/>
            <a:r>
              <a:rPr lang="en-US" sz="4000" b="1" smtClean="0">
                <a:solidFill>
                  <a:schemeClr val="bg1"/>
                </a:solidFill>
              </a:rPr>
              <a:t>Struktur Surat Yudas</a:t>
            </a:r>
            <a:br>
              <a:rPr lang="en-US" sz="4000" b="1" smtClean="0">
                <a:solidFill>
                  <a:schemeClr val="bg1"/>
                </a:solidFill>
              </a:rPr>
            </a:br>
            <a:r>
              <a:rPr lang="en-US" sz="2800" b="1">
                <a:solidFill>
                  <a:srgbClr val="FFFF00"/>
                </a:solidFill>
              </a:rPr>
              <a:t>Salam (1-2)</a:t>
            </a:r>
            <a:br>
              <a:rPr lang="en-US" sz="2800" b="1">
                <a:solidFill>
                  <a:srgbClr val="FFFF00"/>
                </a:solidFill>
              </a:rPr>
            </a:br>
            <a:r>
              <a:rPr lang="en-US" sz="2800" b="1">
                <a:solidFill>
                  <a:srgbClr val="FFFF00"/>
                </a:solidFill>
              </a:rPr>
              <a:t>Berjuang untuk iman (3-4)</a:t>
            </a:r>
            <a:br>
              <a:rPr lang="en-US" sz="2800" b="1">
                <a:solidFill>
                  <a:srgbClr val="FFFF00"/>
                </a:solidFill>
              </a:rPr>
            </a:br>
            <a:r>
              <a:rPr lang="en-US" sz="2800" b="1">
                <a:solidFill>
                  <a:srgbClr val="FFFF00"/>
                </a:solidFill>
              </a:rPr>
              <a:t>Pedebatan (5-16)</a:t>
            </a:r>
            <a:br>
              <a:rPr lang="en-US" sz="2800" b="1">
                <a:solidFill>
                  <a:srgbClr val="FFFF00"/>
                </a:solidFill>
              </a:rPr>
            </a:br>
            <a:r>
              <a:rPr lang="en-US" sz="2400" b="1" smtClean="0">
                <a:solidFill>
                  <a:srgbClr val="FFFF00"/>
                </a:solidFill>
              </a:rPr>
              <a:t> </a:t>
            </a:r>
            <a:r>
              <a:rPr lang="en-US" sz="2400" b="1" smtClean="0">
                <a:solidFill>
                  <a:srgbClr val="FFC000"/>
                </a:solidFill>
              </a:rPr>
              <a:t>Israel/5, Malaikat-malaikat yang tidak taat/6,</a:t>
            </a:r>
            <a:br>
              <a:rPr lang="en-US" sz="2400" b="1" smtClean="0">
                <a:solidFill>
                  <a:srgbClr val="FFC000"/>
                </a:solidFill>
              </a:rPr>
            </a:br>
            <a:r>
              <a:rPr lang="en-US" sz="2400" b="1" smtClean="0">
                <a:solidFill>
                  <a:srgbClr val="FFC000"/>
                </a:solidFill>
              </a:rPr>
              <a:t> Sodom </a:t>
            </a:r>
            <a:r>
              <a:rPr lang="en-US" sz="2400" b="1">
                <a:solidFill>
                  <a:srgbClr val="FFC000"/>
                </a:solidFill>
              </a:rPr>
              <a:t>dan </a:t>
            </a:r>
            <a:r>
              <a:rPr lang="en-US" sz="2400" b="1" smtClean="0">
                <a:solidFill>
                  <a:srgbClr val="FFC000"/>
                </a:solidFill>
              </a:rPr>
              <a:t>Gomora/7, Mikael </a:t>
            </a:r>
            <a:r>
              <a:rPr lang="en-US" sz="2400" b="1">
                <a:solidFill>
                  <a:srgbClr val="FFC000"/>
                </a:solidFill>
              </a:rPr>
              <a:t>dan </a:t>
            </a:r>
            <a:r>
              <a:rPr lang="en-US" sz="2400" b="1" smtClean="0">
                <a:solidFill>
                  <a:srgbClr val="FFC000"/>
                </a:solidFill>
              </a:rPr>
              <a:t>Musa/8~10, </a:t>
            </a:r>
            <a:br>
              <a:rPr lang="en-US" sz="2400" b="1" smtClean="0">
                <a:solidFill>
                  <a:srgbClr val="FFC000"/>
                </a:solidFill>
              </a:rPr>
            </a:br>
            <a:r>
              <a:rPr lang="en-US" sz="2400" b="1" smtClean="0">
                <a:solidFill>
                  <a:srgbClr val="FFC000"/>
                </a:solidFill>
              </a:rPr>
              <a:t> Kain, Bileam, dan Korah/11</a:t>
            </a:r>
            <a:br>
              <a:rPr lang="en-US" sz="2400" b="1" smtClean="0">
                <a:solidFill>
                  <a:srgbClr val="FFC000"/>
                </a:solidFill>
              </a:rPr>
            </a:br>
            <a:r>
              <a:rPr lang="en-US" sz="3200" b="1" smtClean="0">
                <a:solidFill>
                  <a:srgbClr val="FFFF00"/>
                </a:solidFill>
              </a:rPr>
              <a:t>Nasihat </a:t>
            </a:r>
            <a:r>
              <a:rPr lang="en-US" sz="3200" b="1">
                <a:solidFill>
                  <a:srgbClr val="FFFF00"/>
                </a:solidFill>
              </a:rPr>
              <a:t>(16-23)</a:t>
            </a:r>
            <a:br>
              <a:rPr lang="en-US" sz="3200" b="1">
                <a:solidFill>
                  <a:srgbClr val="FFFF00"/>
                </a:solidFill>
              </a:rPr>
            </a:br>
            <a:r>
              <a:rPr lang="en-US" sz="2400" b="1">
                <a:solidFill>
                  <a:srgbClr val="FFFF00"/>
                </a:solidFill>
              </a:rPr>
              <a:t> </a:t>
            </a:r>
            <a:r>
              <a:rPr lang="en-US" sz="2400" b="1">
                <a:solidFill>
                  <a:srgbClr val="FFC000"/>
                </a:solidFill>
              </a:rPr>
              <a:t>Alkitab, Doa dan Pengharapan terhadap kedatangan Yesus </a:t>
            </a:r>
            <a:r>
              <a:rPr lang="en-US" sz="2400" b="1" smtClean="0">
                <a:solidFill>
                  <a:srgbClr val="FFC000"/>
                </a:solidFill>
              </a:rPr>
              <a:t>kedua.</a:t>
            </a:r>
            <a:r>
              <a:rPr lang="en-US" sz="2400" b="1">
                <a:solidFill>
                  <a:srgbClr val="FFC000"/>
                </a:solidFill>
              </a:rPr>
              <a:t/>
            </a:r>
            <a:br>
              <a:rPr lang="en-US" sz="2400" b="1">
                <a:solidFill>
                  <a:srgbClr val="FFC000"/>
                </a:solidFill>
              </a:rPr>
            </a:br>
            <a:r>
              <a:rPr lang="en-US" sz="2400" b="1" smtClean="0">
                <a:solidFill>
                  <a:srgbClr val="FFC000"/>
                </a:solidFill>
              </a:rPr>
              <a:t> Hal-hal </a:t>
            </a:r>
            <a:r>
              <a:rPr lang="en-US" sz="2400" b="1">
                <a:solidFill>
                  <a:srgbClr val="FFC000"/>
                </a:solidFill>
              </a:rPr>
              <a:t>itu sesuai dengan kehidupan orang </a:t>
            </a:r>
            <a:r>
              <a:rPr lang="en-US" sz="2400" b="1" smtClean="0">
                <a:solidFill>
                  <a:srgbClr val="FFC000"/>
                </a:solidFill>
              </a:rPr>
              <a:t>Kristian.</a:t>
            </a:r>
            <a:br>
              <a:rPr lang="en-US" sz="2400" b="1" smtClean="0">
                <a:solidFill>
                  <a:srgbClr val="FFC000"/>
                </a:solidFill>
              </a:rPr>
            </a:br>
            <a:r>
              <a:rPr lang="en-US" sz="1100" b="1">
                <a:solidFill>
                  <a:srgbClr val="FFC000"/>
                </a:solidFill>
              </a:rPr>
              <a:t/>
            </a:r>
            <a:br>
              <a:rPr lang="en-US" sz="1100" b="1">
                <a:solidFill>
                  <a:srgbClr val="FFC000"/>
                </a:solidFill>
              </a:rPr>
            </a:br>
            <a:r>
              <a:rPr lang="en-US" sz="2800" b="1">
                <a:solidFill>
                  <a:srgbClr val="FFFF00"/>
                </a:solidFill>
              </a:rPr>
              <a:t>Doksologi (24-25)</a:t>
            </a:r>
            <a:endParaRPr lang="en-US" altLang="ko-KR" sz="2800" b="1" dirty="0">
              <a:solidFill>
                <a:srgbClr val="FFFF00"/>
              </a:solidFill>
            </a:endParaRPr>
          </a:p>
        </p:txBody>
      </p:sp>
    </p:spTree>
    <p:extLst>
      <p:ext uri="{BB962C8B-B14F-4D97-AF65-F5344CB8AC3E}">
        <p14:creationId xmlns:p14="http://schemas.microsoft.com/office/powerpoint/2010/main" val="1217574964"/>
      </p:ext>
    </p:extLst>
  </p:cSld>
  <p:clrMapOvr>
    <a:masterClrMapping/>
  </p:clrMapOvr>
  <p:timing>
    <p:tnLst>
      <p:par>
        <p:cTn id="1" dur="indefinite" restart="never" nodeType="tmRoot"/>
      </p:par>
    </p:tnLst>
  </p:timing>
</p:sld>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7797</TotalTime>
  <Words>3306</Words>
  <Application>Microsoft Office PowerPoint</Application>
  <PresentationFormat>화면 슬라이드 쇼(16:9)</PresentationFormat>
  <Paragraphs>273</Paragraphs>
  <Slides>83</Slides>
  <Notes>82</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83</vt:i4>
      </vt:variant>
    </vt:vector>
  </HeadingPairs>
  <TitlesOfParts>
    <vt:vector size="89" baseType="lpstr">
      <vt:lpstr>Headline R</vt:lpstr>
      <vt:lpstr>맑은 고딕</vt:lpstr>
      <vt:lpstr>Arial</vt:lpstr>
      <vt:lpstr>Calibri</vt:lpstr>
      <vt:lpstr>Georgia</vt:lpstr>
      <vt:lpstr>2_Office 테마</vt:lpstr>
      <vt:lpstr>KELAS ONLINE SAM KL</vt:lpstr>
      <vt:lpstr>PowerPoint 프레젠테이션</vt:lpstr>
      <vt:lpstr>*Matius</vt:lpstr>
      <vt:lpstr>Matius</vt:lpstr>
      <vt:lpstr>&lt;Surat-Surat Bukan Rasul Paulus&gt;  Surat-surat umum terdiri daripada jumlah lapan surat.  Oleh kerana penerima surat-surat tersebut tidak ditentukan secara khusus dan surat-surat itu ditujukan kepada orang-orang umum.</vt:lpstr>
      <vt:lpstr>Oleh sebab itu surat-suratnya disebut Surat-surat Umum (general Epistle) atau  Surat-surat Katolik/Am (Menyeluruh; Catholic Epistle), orang-orang penulis terhadap 8 surat tersebut menghantar surat-surat itu kepada penerima-penerima secara umum. </vt:lpstr>
      <vt:lpstr>*Surat Surat Bukan Rasul Paulus  Surat bagi Orang Kristian Yahudi   =&gt; Ibrani, Yakobus, Yudas Surat oleh Petrus   =&gt; 1 dan 2 Petrus Surat oleh Yohanes  =&gt; 1, 2, dan 3 Yohanes  </vt:lpstr>
      <vt:lpstr>PowerPoint 프레젠테이션</vt:lpstr>
      <vt:lpstr>Pandangan Surat-Surat Bukan Paulus Kitab-kitab di Alkitab ini ditulis dalam bermacam-macam gaya sastera. Di Alkitab terdapat kitab-kitab syair, sajak, Puisi, pujian, nyanyian, seruan, ratapan, perumpamaan, nubuat, sejarah, surat-surat, dan kitab apokaliptis.  Di Alkitab juga terdapat banyak gaya tulisan.</vt:lpstr>
      <vt:lpstr>Nama-nama surat-surat Paulus dinamakan dengan nama penerimanya, tetapi nama-nama surat-surat bukan Paulus dinamakan menurut orang bukan Paulus menurut nama penulisnya (kecuali Ibrani).</vt:lpstr>
      <vt:lpstr>Apabila agama penyembahan berhala di Yunani dan Roma sekitar abad pertama diperbandingkan, apa yang sangat berbeza dengan ajaran tentang Yesus Kristus. Ajaran tersebut masih mengemukakan asas akhlak tertinggi di dunia.</vt:lpstr>
      <vt:lpstr>Sebilangan besar dalam Perjanjian Baru adalah surat-surat yang dikirim kepada gereja dan kepada individu untuk mengajar cara hidup orang Kristian. Surat-surat bukan Paulus ditulis kelak daripada surat-surat Paulus. Masa makin berlalu ke kelak, penyiksaan kepada gereja makin teruk.</vt:lpstr>
      <vt:lpstr>Masa makin berlalu ke kelak, kekeliruan tentang arajan biasa, tentang Kristus, tentang doktrin, tentang gereja, dan tentang pelbagai maklumat yang  berkembang. Secara kaedah yang menyelesaikan masalah-masalah umum, penulis-penulis mengirim surat-surat tersebut.</vt:lpstr>
      <vt:lpstr>Alkitab termasuk surat-surat umum menjadi petunjuk/panduan baik secara asas teologi bagaimana memahami karya penyelamatan Allah, maupun secara praktis bagaimana menjalani kehidupan yang sudah diselamatkan tersebut.  Khususnya surat-surat bukan Paulus dihantar kepada orang Kristian umum.</vt:lpstr>
      <vt:lpstr>PowerPoint 프레젠테이션</vt:lpstr>
      <vt:lpstr>PowerPoint 프레젠테이션</vt:lpstr>
      <vt:lpstr>PowerPoint 프레젠테이션</vt:lpstr>
      <vt:lpstr>PowerPoint 프레젠테이션</vt:lpstr>
      <vt:lpstr>PowerPoint 프레젠테이션</vt:lpstr>
      <vt:lpstr>Golongan Kristian Yudaiseme / Prasangka Nasionalisme Etnisme Supremasisme Barangsiapa yang mahu menjadi orang Kristian harus mentaati Taurat dan menjadi orang Yahudi.    Suatu Injil lain yang sebenarnya bukan Injil.</vt:lpstr>
      <vt:lpstr>Sinkretisme agama Yahudi-Yunani. Yahudi : Hukum Taurat Yunani : Kebejatan atau Kerusakan Moral (Hellenisme; Keinginan Daging, Jasmani dan Roh/Jiwa=Fikiran/idea)  </vt:lpstr>
      <vt:lpstr>RINGKASAN Surat-surat Bukan Paulus Surat Ibrani – Orang Yahudi Nama surat terhadap Surat Ibrani adalah Penerima surat itu iaitu Orang Yahudi. Dalam Abad Pertama terdapat 3 bahagian Orang Yahudi, iaitu Komuniti Yahudi Ortodoks, Komuniti Yahudi Diaspora dan Komuniti Kristian Yahudi.</vt:lpstr>
      <vt:lpstr>Abad Pertama adalah masa yang Roma menguasai seluruh dunia. Menurut KPR 18:1-2, Maharaja Klaudius (49 T.M.) mulai menganiayai orang Kristian di Italia, sebab kekacauan muncul di Roma antara orang Kristian dan Orang Yahudi dan Orang Roma. Maka Maharaja tidak menyukai orang Kristian.</vt:lpstr>
      <vt:lpstr>18:1 Kemudian Paulus meninggalkan Atena, lalu pergi ke Korintus (Perjalanan Misi Ke-3). 18:2 Di Korintus ia berjumpa dengan seorang Yahudi bernama Akwila, yang berasal dari Pontus. Ia baru datang dari Italia dengan Priskila, isterinya, karena kaisar Klaudius telah memerintahkan, supaya semua orang Yahudi meninggalkan Roma. Paulus singgah ke rumah mereka.</vt:lpstr>
      <vt:lpstr>Seorang Yahudi bernama Akwila, yang berasal dari Pontus. Orang Yahudi Diaspora Priskila, isterinya seorang bangwasa Romawi Orang Kristian Yahudi Diaspora Kaisar Klaudius telah memerintahkan, supaya semua orang Yahudi meninggalkan Roma. Supaya beginda mengelakkan merusak atau mengganggu susunan struktur organisasi masyarakat. </vt:lpstr>
      <vt:lpstr>Orang Kristian Yahudi Diaspora menderita scara ekonomi dan secara fizikal terus-menerus. Dan juga Orang Yahudi Diaspora dan Orang Yahudi Ortodoks menganiayai dan mengajak Orang Kristian Yahudi Diaspora kembali. Maka orang Kristian Yahudi Kristian ragu-ragu secara iman kepada Yesus Kristus.</vt:lpstr>
      <vt:lpstr>Ibrani 2:1 Karena itu harus lebih teliti kita memperhatikan apa yang telah kita dengar, supaya kita jangan hanyut dibawa arus.</vt:lpstr>
      <vt:lpstr>Ibrai 1:5-6 1:5 Karena kepada siapakah di antara malaikat-malaikat itu pernah Ia katakan: "Anak-Ku Engkau! Engkau telah Kuperanakkan pada hari ini?" dan "Aku akan menjadi Bapa-Nya, dan Ia akan menjadi Anak-Ku?" 1:6 Dan ketika Ia membawa pula Anak-Nya yang sulung ke dunia, Ia berkata: "Semua malaikat Allah harus menyembah Dia."</vt:lpstr>
      <vt:lpstr>Ibrai 1:9 1:9 Engkau mencintai keadilan dan membenci kefasikan; sebab itu Allah, Allah-Mu telah mengurapi Engkau dengan minyak sebagai tanda kesukaan, melebihi teman-teman sekutu-Mu.“  </vt:lpstr>
      <vt:lpstr>Menurut Pandangan Orang Yahudi, siapakah Yesus Kristus itu?  Matius 17:1-6</vt:lpstr>
      <vt:lpstr>17:1 Enam hari kemudian Yesus membawa Petrus, Yakobus dan Yohanes saudaranya, dan bersama-sama dengan mereka Ia naik ke sebuah gunung yang tinggi. Di situ mereka sendiri saja. 17:2 Lalu Yesus berubah rupa di depan mata mereka; wajah-Nya bercahaya seperti matahari dan pakaian-Nya menjadi putih bersinar seperti terang.  17:3 Maka nampak kepada mereka Musa dan Elia sedang berbicara dengan Dia.  17:4 Kata Petrus kepada Yesus: "Tuhan, betapa bahagianya kami berada di tempat ini. Jika Engkau mau, biarlah kudirikan di sini tiga kemah, satu untuk Engkau, satu untuk Musa dan satu untuk Elia."  17:5 Dan tiba-tiba sedang ia berkata-kata turunlah awan yang terang menaungi mereka dan dari dalam awan itu terdengar suara yang berkata: "Inilah Anak yang Kukasihi, kepada-Nyalah Aku berkenan, dengarkanlah Dia."</vt:lpstr>
      <vt:lpstr>17:3 Maka nampak kepada mereka Musa dan Elia sedang berbicara dengan Dia. 17:4 Kata Petrus kepada Yesus: "Tuhan, betapa bahagianya kami berada di tempat ini. Jika Engkau mau, biarlah kudirikan di sini tiga kemah, satu untuk Engkau, satu untuk Musa dan satu untuk Elia."</vt:lpstr>
      <vt:lpstr>PowerPoint 프레젠테이션</vt:lpstr>
      <vt:lpstr>17:5 Dan tiba-tiba sedang ia berkata-kata turunlah awan yang terang menaungi mereka dan dari dalam awan itu terdengar suara yang berkata: "Inilah Anak yang Kukasihi, kepada-Nyalah Aku berkenan, dengarkanlah Dia."</vt:lpstr>
      <vt:lpstr>PowerPoint 프레젠테이션</vt:lpstr>
      <vt:lpstr>Surat ini ditulis untuk memaparkan bahawa Yesus Kristus jauh lebih unggul daripada segala sesuatu dalam ciptaan. Kitab Ibrani bersaksi tentang keunggulan Yesus Kristus daripada 8 bahagian.</vt:lpstr>
      <vt:lpstr>Ketika kekuatan penentangan orang Yahudi terhadap orang Kristian Yahudi semakin meningkat, orang Kristian Yahudi itu terdapat dalam bahaya yang mereka kembali lagi pulang ke agama Yahudi.</vt:lpstr>
      <vt:lpstr>Penulis surat Ibrani ini memaparkan kesaksian bahawa Kristus lebih unggul daripada unsur-unsur agama Yahudi, iaitu daripada nabi, daripada para malaikat, daripada Musa, daripada Aron Sebagai Imam Tinggi yang Agung dari Imamat Melkisedek dan daripada Yosua (tempat perhentian). </vt:lpstr>
      <vt:lpstr>Dan juga Kristus unggul daripada unsur Perjanjian Lama iaitu Bait Suci dan korban. Unsur-unsur Iman tidak hal yang baharu. Keselamatan dan ibadah berdasarkan iman sentiasa.</vt:lpstr>
      <vt:lpstr>6 bahaya kepada Penerima surat ini 2:1-4         Hanyut 3:7-4:2      Ketidakyakinan iman  4:11-13     Ketidaktaatan 5:11-6:12  Murtad lagi (Buang Yesus) 10:19-39   Menghina Roh kasih karunia 12:25-29   Menolak Dia</vt:lpstr>
      <vt:lpstr>Struktur Surat Ibrani Keunggulan Kristus (1:1-4:16) Keunggulan Imam Agung Kristus (5:1-8:5) Keunggulan Kebaikan Krsitus di Golgota (8:6-10:39) Prinsip kelakuan Keunggulan (11:1-13:25)</vt:lpstr>
      <vt:lpstr>Surat Yakobus –  Surat Yakobus ini ditulis oleh Rasul Yakobus adik Yesus kepada kepada kedua belas suku Yahuhi di perantauan di Asia Kecil. Orang Kristian Yahudi menghadapi bermacam-macam cubaan. Seperti ajaran Yesus (Matius 7:20),</vt:lpstr>
      <vt:lpstr>Dia menggalakkan bahawa orang percaya hidup sesuai dengan iman. Surat Yakobus ini ditulis dengan tenliti dan dengan praktikal untuk memaparkan unsur-unsur iman sejati supaya penerimanya sebagai orang Kristian memeriksa kesahihan / keaslian iman mereka.</vt:lpstr>
      <vt:lpstr>Jika perubahan kualiti dalam perwatakan dan kawalan diri  (Pengawalan,  Penguasaan diri) (fasal 1-3) tidak muncul, maka kesalihan imannya perlu dipersoalkan dirinya.  1:22 Tetapi hendaklah kamu menjadi pelaku firman dan bukan hanya pendengar saja; sebab jika tidak demikian kamu menipu diri sendiri.</vt:lpstr>
      <vt:lpstr>Yakobus sebagai Penulis surat ini menggunakan banyak petikan ayat-ayat yang menunjukkan isi Khotbah di Bukit Yesus Kristus (Matius 5-7).</vt:lpstr>
      <vt:lpstr>Yakobus juga menasihati orang-orang Kristian yang berminat besar dalam kegembiraan duniawi. Dia mendorong mereka bersabar dengan mereka mengingatkan Tuhan yang datang kembali yang mengadakan penghakiman (2:13).</vt:lpstr>
      <vt:lpstr>Struktur Surat Yakobus Kemenangan    1:1-18 Pelaku firman  1:19-27 Keadilan            2:1-13 Perbuatan         2:14-26 Ketahiran          3:1-4:4 Rendah Hati     4:5-5:6 Kesabaran        5:7-20</vt:lpstr>
      <vt:lpstr>Surat 1 Petrus –  Surat 1 Petrus ini ditulis oleh rasul Petrus. Supaya rasul Petrus memberi penghiburan dan nasihat kepada penerima yang tersebar di seluruh Asia Kecil (1:1-2). Dia adalah salah seorang dari dua belas rasul Yesus.  Dia adalah seorang nelayan dari Galilea (Matius 16:18, Yohanes 21:15-16). </vt:lpstr>
      <vt:lpstr>Dia dan saudaranya, Andreas adalah rasul pertama yang dipanggil oleh Yesus.  Simon dinamakan sebagai Petrus atau "batu karang", yang mengisyaratkan bahwa Yesus meletakkan landasan gereja-Nya di atas pengakuan Petrus (Matius 16:16). "Engkau adalah Mesias, Anak Allah yang hidup!“ – Batu Karang=Iman</vt:lpstr>
      <vt:lpstr>Menurut Injil Yohanes, Petrus lahir di Betsaida (Yohanes 1:44), Galilea, dan ayahnya bernama Yohanes (Yohanes 1:42) atau Yunus (Matius 16:17).  Betsaida bererti “rumah nelayan” dalam bahasa Ibrani. Betania bererti “rumah orang miskin” atau “rumah buah ara awal” dalam bahada Ibrani. Betfag bererti “rumah buah ara”.</vt:lpstr>
      <vt:lpstr>Di dalam Galatia 2:9, rasul Paulus mengatakan bahawa Petrus, Yakobus dan Yohanes adalah sebagai sokoguru jemaah (tiang gereja). Menurut tradisi Gereja Timur dan dalam Petrus 5:13, dia melayani di Babilon sebagai rasul bagi orang Yahudi. Babilon pada masa itu terdapat pusat besar yang didirikan oleh orang Yahudi.</vt:lpstr>
      <vt:lpstr>Pada masa jemaah dia sedang dianiayai kerana iman orang yahudi Diaspora kepada Kristus di Babilon. Dalam Yesus kita dikurniai suatu hidup yang penuh Pengharapan (1:3). Melalui perspektif baru, Petrus memaparkan Kelimpahan Keselamatan dan Keperluan Kehidupan Suci (menjaga kekudusan, pengudusan) kepada orang Kristian.</vt:lpstr>
      <vt:lpstr>Dia menggalakkan orang Kristian supaya mereka usaha mengingkatkan sikap kepatuhan (ketaatan) walaupun mereka berada dalam penderitaan.</vt:lpstr>
      <vt:lpstr>Dia juga menasihati mereka supaya mereka harus mengatasi penderitaan walaupun keadaan sekarang tidak adil kerana nama Kristus dengan sikap rendah hati yang bersandar sepenuhnya kepada Tuhan.  </vt:lpstr>
      <vt:lpstr>Struktur Surat 1 Petrus  Keselamatan Orang percaya (1:1-2:12) Ketaatan Orang percaya (2:13-3:12) Penderitaan Orang percaya (3:13-5:14)</vt:lpstr>
      <vt:lpstr>Surat 2 Petrus –  Surat 2 Petrus ini dihantar kepada penerima yang tersebar di seluruh Asia Kecil (1 Petrus 1:1-2, 1 Petrus 3:1). Tujuan surat ini adalah untuk memberi semangat dan dorongan kepada penganut Keritus yang menderita.</vt:lpstr>
      <vt:lpstr>Di 1 Petrus Petrus menyatakan penganiayaan dari luar, sebaliknya di 2 Petrus dia memperlakukan perkara-perkara antara jemaah, iaitu amaran tentang ajaran-ajaran guru-guru palsu dan kemurtadan dan ajaran sesat (2 Petrus 2: 1-3), dan tentang nasihat untuk </vt:lpstr>
      <vt:lpstr>mengelakkan hidup dalam epikureanisme yang tidak bermoral (suka berfoya-foya, 2 Petrus 2: 4-22). Dia menekankan bahawa pertumbuhan dalam pengetahuan sejati mengenai Kristus adalah kaedah yang unggul untuk mengatasi godaan ajaran sesat. </vt:lpstr>
      <vt:lpstr>2 Petrus 1:19-21 / Oleh Dorongan Roh 1:19 Oleh itu kami lebih yakin lagi akan perkhabaran yang diisytiharkan oleh nabi-nabi. Sebaiknya kamu perhatikan perkhabaran itu, kerana perkhabaran itu seperti pelita yang bersinar di tempat gelap sehingga fajar menyingsing, dan cahaya bintang fajar bersinar di dalam hati kamu.</vt:lpstr>
      <vt:lpstr>2 Petrus 1:19-21 / Oleh Dorangan Roh 1:20 Tetapi hal terutama inilah yang harus kamu ingat: Tidak seorang pun dapat mentafsirkan nubuat di dalam Alkitab menurut pendapat sendiri.</vt:lpstr>
      <vt:lpstr>2 Petrus 1:19-21 / Oleh Dorangan Roh 1:21 Hal itu demikian kerana tidak ada nubuat yang disampaikan oleh para nabi, berasal daripada kehendak manusia. Tetapi Roh Allah menguasai orang semasa mereka menyampaikan perkhabaran yang datang daripada Allah.</vt:lpstr>
      <vt:lpstr>Struktur Surat 2 Petrus  Menghasilkan iman dewasa dan pengenalan yang benar (Fasal 1) Guru-guru Palus muncul (Fasal 2) Kepercayaan tentang Kedatangan Yesus kedua kali (Fasal 3)</vt:lpstr>
      <vt:lpstr>Surat 1 Yohanes –  Surat 1 Yohanes ini menggambarkan keadaan penerimanya bahawa dari luar orang-orang munafik / bidaah (orang-orang ajaran sesat) mengganggu jemaah, dan guru-guru palsu muncul dari dalam dan mereka berusaha menghancurkan iman jemaah (1 Yohanes 2:18, 19).</vt:lpstr>
      <vt:lpstr>Ajaran-ajaran sesat yang ditentang oleh rasul Yohanes adalah sejenis Proto-Gnostisisme. Penentang-penentang di dalam surat ini adalah dua golongan utama Gnostisisme: Doketisme dan Kerinthianisme.</vt:lpstr>
      <vt:lpstr>Doketisme adalah ajaran bahawa Kristus hanya muncul seolah-olah dia mempunyai tubuh manusia. Yesus Kristus tidak sungguh-sungguh manusia, melainkan hanya tampak sebagai manusia. Mereka menyangkal Inkarnasi Yesus Kristus. ‘Dokein’ yang bererti tampak atau kelihatannya.</vt:lpstr>
      <vt:lpstr>Kerinthianisme adalah ajaran oleh Kerinthus bahawa Yesus dilahirkan oeleh Yusuf dan Maria secara wajar. Ketika dia dibaptis, Kristus memasuki tubuh Yesus dan kembali sebelum Yesus disalibkan (AntiKristus, 2:18, 22, 4:3). Pelajarannya mempunyai kecenderungan ajaran agama Yahudi.</vt:lpstr>
      <vt:lpstr>Oleh kerana Allah kita adalah Tuhan cahaya, orang percaya mesti berjalan dengan setia di hadapan-Nya (Coram Deo). Oleh kerana Allah kita adalah Tuhan kasih, orang percaya mesti saling menunjukkan kasih-Nya.</vt:lpstr>
      <vt:lpstr>Oleh kerana Allah kita adalah Tuhan kehidupan, orang percaya dapat memastikan kehidupan kekal dalam Kristus. </vt:lpstr>
      <vt:lpstr>Struktur Surat 1 Yohanes  Asas Persekutuan (1:1-2:27)  Sikap Persekutuan (2:28-5:21)  Syarat Premis tentang Persekutuan adalah darah Yesus Kristus.</vt:lpstr>
      <vt:lpstr>Struktur Surat 1 Yohanes Dosa mencerminkan Sikap Si Iblis (3:7-10) Lahir lagi dalam Kebenaran (2:29-3:10) Kebenaran dalam Kasih (3:11-3:23) Kasih adalah Inkanasi antara Tuhan dan manusia (4:11-16) Semua kasih mempersiapkan hati yang menyambut Tuhan (4:17-19)</vt:lpstr>
      <vt:lpstr>Surat 2 Yohanes –  Di surat 2 Yohanes ini, unsur tambahan yang dinyatakannya adalah bahawa guru palsu menggunakan keramahan Kristian untuk menyebarkan ajaran palsu.</vt:lpstr>
      <vt:lpstr>Yohanes memaparkan kepuasan terhadap kehidupan rohani jemaah yang menerima surat ini, galakan kepada mereka dengan cara orang Kristian, amaran terhadap guru palsu, dan cadangan yang diperlukan untuk menangani penipu dan lain-lain.</vt:lpstr>
      <vt:lpstr>Yohanes menasihat bahawa jemaah jangan memberi kebaikan kepada seorang guru yang tidak mempunyai ajaran Kristus yang sejati. Kasih kepada Allah adalah ketaatan yang menyeluruh kepada Dia. Nilainya menyebabkan perlakuannya.</vt:lpstr>
      <vt:lpstr>Struktur Surat 2 Yohanes Salam (1:1-3)   Kasih dan keyakinan Kristian Ajaran Kristus (1:4-11)  Kehilangan upah dari pekerjaan-8   Tinggallah di dalam pengajaran Kristus-9 Penutup (1:12-11)</vt:lpstr>
      <vt:lpstr>Surat 3 Yohanes –  Di surat 3 Yohanes ini, Yohanes menjelaskan ucapan terima kasih secara pribadi atas berita yang dia dengar bahawa Gayus telah menyambut guru yang diutusnya.  Dia memperbandingkan perlakuan Gayus dengan Diotrefes yang tidak mahu menerima, menghalangi, menghalau pelayan-pelayan. </vt:lpstr>
      <vt:lpstr>Sebab Diotrefes yang ingin menjadi pemimpin jemaah, tidak mahu menurut kata-kataku (9). Maka dia melakukan hal-hal jahat dan dusta yang dikatakannya tentang Yohanes sebagai pemimpin (10).</vt:lpstr>
      <vt:lpstr>Janganlah tiru apa yang buruk, tetapi tirulah apa yang baik (1:11).  Yohanes memperkenalkan Demetrius dalam kesaksian yang baik. Yohanes secara peribadi mengucapkan terima kasih kepada Gayus, yang menyokong penginjil dan menuruti kebenaran.</vt:lpstr>
      <vt:lpstr>5 Tujuan Surat 2 Yohanes (1) Memuji Gyus yang menjaga kebenaran dan menyambut utusan(1-6)  (2) Menggalakkan Gayus supaya menyokong utusan (6-8)  (3) Menegur sombong dan perlakuan yang jahat Diotrefes  (9-11)  (4) Mempercayai Demetrius (12)  (5) Yohanes akan mengunjungi (10, 13-14). </vt:lpstr>
      <vt:lpstr>Struktur Surat 3 Yohanes Salam (1:1-4) Saling menolong dan perlawanan (1:5-12)  Kesalehan dan keramahan Gayus-7  Ambisi Diotrefes yang tidak baik-9  Kesaksian yang baik tentang Demetrius-12 Penutup (1:13-14)</vt:lpstr>
      <vt:lpstr>Surat Yudas –  Yudas adalah salah satu dari dua belas murid Tuhan Yesus yang ditunjuk langsung oleh Tuhan Yesus (Mat. 10:4; Mrk. 3:19; Luk. 6:16).  Yudas adalah saudara Yesus, anak Yusuf dan Maria (Mat 13:55; Mark 6:3).  Kerana itu ia juga adalah ‘saudara Yakobus’, karena Yakobus (penulis surat Yakobus) juga adalah saudara Tuhan Yesus (Mat 13:55; Gal 1:19). Dan juga Yusuf, Simon dan saudara-saudara perempuan ada lagi”(Mat 13:55-56).</vt:lpstr>
      <vt:lpstr>Di surat Yudas ini, Yudas menerangkan pendebatan yang paling ganas terhadap guru palsu.  Yudas memaparkan ajaran sesat secara terperinci (4-19) sambil Yudas menyatakan tindakan dan ciri-ciri guru palsu dengan dia mengutip ayat-ayat dalam Perjanjian Lama dan dengan dia meramal penghakiman yang akan menimpa mereka.</vt:lpstr>
      <vt:lpstr>Dari sudut positifnya, surat ini menggalakkan para pembaca untuk membangun diri dalam kebenaran dan untuk teguh berdiri dalam iman di dalam fenomena akhir zaman, iaitu kemurtadan, kompromi, dan kekeliruan.</vt:lpstr>
      <vt:lpstr>Struktur Surat Yudas Salam (1-2) Berjuang untuk iman (3-4) Pedebatan (5-16)  Israel/5, Malaikat-malaikat yang tidak taat/6,  Sodom dan Gomora/7, Mikael dan Musa/8~10,   Kain, Bileam, dan Korah/11 Nasihat (16-23)  Alkitab, Doa dan Pengharapan terhadap kedatangan Yesus kedua.  Hal-hal itu sesuai dengan kehidupan orang Kristian.  Doksologi (24-25)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ㅣㅑ셔</dc:title>
  <dc:creator>USER</dc:creator>
  <cp:lastModifiedBy>Yang Taegyun</cp:lastModifiedBy>
  <cp:revision>632</cp:revision>
  <dcterms:created xsi:type="dcterms:W3CDTF">2019-08-05T09:35:47Z</dcterms:created>
  <dcterms:modified xsi:type="dcterms:W3CDTF">2020-10-26T14:15:39Z</dcterms:modified>
</cp:coreProperties>
</file>