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85"/>
  </p:notesMasterIdLst>
  <p:sldIdLst>
    <p:sldId id="360" r:id="rId5"/>
    <p:sldId id="361" r:id="rId6"/>
    <p:sldId id="362" r:id="rId7"/>
    <p:sldId id="363" r:id="rId8"/>
    <p:sldId id="364" r:id="rId9"/>
    <p:sldId id="365" r:id="rId10"/>
    <p:sldId id="366" r:id="rId11"/>
    <p:sldId id="340" r:id="rId12"/>
    <p:sldId id="341" r:id="rId13"/>
    <p:sldId id="342" r:id="rId14"/>
    <p:sldId id="344" r:id="rId15"/>
    <p:sldId id="357" r:id="rId16"/>
    <p:sldId id="358" r:id="rId17"/>
    <p:sldId id="258" r:id="rId18"/>
    <p:sldId id="289" r:id="rId19"/>
    <p:sldId id="271" r:id="rId20"/>
    <p:sldId id="288" r:id="rId21"/>
    <p:sldId id="359" r:id="rId22"/>
    <p:sldId id="290" r:id="rId23"/>
    <p:sldId id="291" r:id="rId24"/>
    <p:sldId id="293" r:id="rId25"/>
    <p:sldId id="292" r:id="rId26"/>
    <p:sldId id="302" r:id="rId27"/>
    <p:sldId id="304" r:id="rId28"/>
    <p:sldId id="303" r:id="rId29"/>
    <p:sldId id="294" r:id="rId30"/>
    <p:sldId id="314" r:id="rId31"/>
    <p:sldId id="315" r:id="rId32"/>
    <p:sldId id="295" r:id="rId33"/>
    <p:sldId id="305" r:id="rId34"/>
    <p:sldId id="353" r:id="rId35"/>
    <p:sldId id="308" r:id="rId36"/>
    <p:sldId id="307" r:id="rId37"/>
    <p:sldId id="354" r:id="rId38"/>
    <p:sldId id="309" r:id="rId39"/>
    <p:sldId id="367" r:id="rId40"/>
    <p:sldId id="298" r:id="rId41"/>
    <p:sldId id="273" r:id="rId42"/>
    <p:sldId id="355" r:id="rId43"/>
    <p:sldId id="300" r:id="rId44"/>
    <p:sldId id="301" r:id="rId45"/>
    <p:sldId id="356" r:id="rId46"/>
    <p:sldId id="299" r:id="rId47"/>
    <p:sldId id="297" r:id="rId48"/>
    <p:sldId id="316" r:id="rId49"/>
    <p:sldId id="317" r:id="rId50"/>
    <p:sldId id="318" r:id="rId51"/>
    <p:sldId id="330" r:id="rId52"/>
    <p:sldId id="331" r:id="rId53"/>
    <p:sldId id="332" r:id="rId54"/>
    <p:sldId id="319" r:id="rId55"/>
    <p:sldId id="333" r:id="rId56"/>
    <p:sldId id="334" r:id="rId57"/>
    <p:sldId id="320" r:id="rId58"/>
    <p:sldId id="321" r:id="rId59"/>
    <p:sldId id="322" r:id="rId60"/>
    <p:sldId id="323" r:id="rId61"/>
    <p:sldId id="335" r:id="rId62"/>
    <p:sldId id="336" r:id="rId63"/>
    <p:sldId id="337" r:id="rId64"/>
    <p:sldId id="339" r:id="rId65"/>
    <p:sldId id="338" r:id="rId66"/>
    <p:sldId id="328" r:id="rId67"/>
    <p:sldId id="329" r:id="rId68"/>
    <p:sldId id="296" r:id="rId69"/>
    <p:sldId id="274" r:id="rId70"/>
    <p:sldId id="275" r:id="rId71"/>
    <p:sldId id="276" r:id="rId72"/>
    <p:sldId id="277" r:id="rId73"/>
    <p:sldId id="278" r:id="rId74"/>
    <p:sldId id="279" r:id="rId75"/>
    <p:sldId id="280" r:id="rId76"/>
    <p:sldId id="281" r:id="rId77"/>
    <p:sldId id="282" r:id="rId78"/>
    <p:sldId id="283" r:id="rId79"/>
    <p:sldId id="284" r:id="rId80"/>
    <p:sldId id="285" r:id="rId81"/>
    <p:sldId id="286" r:id="rId82"/>
    <p:sldId id="287" r:id="rId83"/>
    <p:sldId id="310" r:id="rId84"/>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428"/>
    <a:srgbClr val="F4E38B"/>
    <a:srgbClr val="4F81BD"/>
    <a:srgbClr val="FFFF0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94660"/>
  </p:normalViewPr>
  <p:slideViewPr>
    <p:cSldViewPr>
      <p:cViewPr varScale="1">
        <p:scale>
          <a:sx n="47" d="100"/>
          <a:sy n="47" d="100"/>
        </p:scale>
        <p:origin x="124" y="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2020-10-16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890432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a:t>
            </a:fld>
            <a:endParaRPr lang="ko-KR" altLang="en-US"/>
          </a:p>
        </p:txBody>
      </p:sp>
    </p:spTree>
    <p:extLst>
      <p:ext uri="{BB962C8B-B14F-4D97-AF65-F5344CB8AC3E}">
        <p14:creationId xmlns:p14="http://schemas.microsoft.com/office/powerpoint/2010/main" val="1012060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866805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507505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91027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834174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690923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060845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879753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743142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776969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566867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915659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46596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977367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083040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376600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174851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705816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992283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792883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164677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464070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630688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002992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997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9173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378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507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4535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7963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358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078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64</a:t>
            </a:fld>
            <a:endParaRPr lang="ko-KR" altLang="en-US"/>
          </a:p>
        </p:txBody>
      </p:sp>
    </p:spTree>
    <p:extLst>
      <p:ext uri="{BB962C8B-B14F-4D97-AF65-F5344CB8AC3E}">
        <p14:creationId xmlns:p14="http://schemas.microsoft.com/office/powerpoint/2010/main" val="2510064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5491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428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14533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451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774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5454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9735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2998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936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7733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1544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01480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40168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191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8147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6884-2F0B-4E0E-A139-E4BEFDC2C1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328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a:t>마스터 제목 스타일 편집</a:t>
            </a:r>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06352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454162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06591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687229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05979"/>
            <a:ext cx="8229600" cy="85725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6148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780385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565543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93623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386116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406114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154781"/>
            <a:ext cx="2057400" cy="329088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154781"/>
            <a:ext cx="6019800" cy="329088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10869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0"/>
            <a:ext cx="7772400" cy="1102519"/>
          </a:xfrm>
        </p:spPr>
        <p:txBody>
          <a:bodyPr/>
          <a:lstStyle/>
          <a:p>
            <a:r>
              <a:rPr lang="ko-KR" altLang="en-US"/>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AADCFEF-7231-4434-A781-FB7E8D4ABF99}"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C342C098-7B39-4F66-92A0-800CB95F5186}" type="slidenum">
              <a:rPr lang="en-US" altLang="en-US"/>
              <a:pPr/>
              <a:t>‹#›</a:t>
            </a:fld>
            <a:endParaRPr lang="en-US" altLang="en-US"/>
          </a:p>
        </p:txBody>
      </p:sp>
    </p:spTree>
    <p:extLst>
      <p:ext uri="{BB962C8B-B14F-4D97-AF65-F5344CB8AC3E}">
        <p14:creationId xmlns:p14="http://schemas.microsoft.com/office/powerpoint/2010/main" val="1964584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1F7855ED-7104-450F-98BB-95AF6F768B26}"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E6099A80-31B5-4394-AFC4-112A5764475D}" type="slidenum">
              <a:rPr lang="en-US" altLang="en-US"/>
              <a:pPr/>
              <a:t>‹#›</a:t>
            </a:fld>
            <a:endParaRPr lang="en-US" altLang="en-US"/>
          </a:p>
        </p:txBody>
      </p:sp>
    </p:spTree>
    <p:extLst>
      <p:ext uri="{BB962C8B-B14F-4D97-AF65-F5344CB8AC3E}">
        <p14:creationId xmlns:p14="http://schemas.microsoft.com/office/powerpoint/2010/main" val="2111102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AE610876-4859-4BC0-9FA5-16A126F0184E}"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F2F0456-B1C5-4480-A5E1-185FBA4A096E}" type="slidenum">
              <a:rPr lang="en-US" altLang="en-US"/>
              <a:pPr/>
              <a:t>‹#›</a:t>
            </a:fld>
            <a:endParaRPr lang="en-US" altLang="en-US"/>
          </a:p>
        </p:txBody>
      </p:sp>
    </p:spTree>
    <p:extLst>
      <p:ext uri="{BB962C8B-B14F-4D97-AF65-F5344CB8AC3E}">
        <p14:creationId xmlns:p14="http://schemas.microsoft.com/office/powerpoint/2010/main" val="3471009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DCF62B8D-895A-4BD5-A9BC-B961E2C590F3}"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C71CDD8D-98C3-4F7D-A001-31E60AE5CD7C}" type="slidenum">
              <a:rPr lang="en-US" altLang="en-US"/>
              <a:pPr/>
              <a:t>‹#›</a:t>
            </a:fld>
            <a:endParaRPr lang="en-US" altLang="en-US"/>
          </a:p>
        </p:txBody>
      </p:sp>
    </p:spTree>
    <p:extLst>
      <p:ext uri="{BB962C8B-B14F-4D97-AF65-F5344CB8AC3E}">
        <p14:creationId xmlns:p14="http://schemas.microsoft.com/office/powerpoint/2010/main" val="2553352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EF84EFC5-0F13-40EC-A010-EE47E7857DDC}" type="datetimeFigureOut">
              <a:rPr lang="en-US"/>
              <a:pPr>
                <a:defRPr/>
              </a:pPr>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0E8A7D28-62F1-4C51-B729-23F236FCC9E2}" type="slidenum">
              <a:rPr lang="en-US" altLang="en-US"/>
              <a:pPr/>
              <a:t>‹#›</a:t>
            </a:fld>
            <a:endParaRPr lang="en-US" altLang="en-US"/>
          </a:p>
        </p:txBody>
      </p:sp>
    </p:spTree>
    <p:extLst>
      <p:ext uri="{BB962C8B-B14F-4D97-AF65-F5344CB8AC3E}">
        <p14:creationId xmlns:p14="http://schemas.microsoft.com/office/powerpoint/2010/main" val="494757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18F342FC-69CD-40F5-B77B-FEF3CBC3C539}" type="datetimeFigureOut">
              <a:rPr lang="en-US"/>
              <a:pPr>
                <a:defRPr/>
              </a:pPr>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7FE042CA-2EF8-45DE-8E38-09C60F788B46}" type="slidenum">
              <a:rPr lang="en-US" altLang="en-US"/>
              <a:pPr/>
              <a:t>‹#›</a:t>
            </a:fld>
            <a:endParaRPr lang="en-US" altLang="en-US"/>
          </a:p>
        </p:txBody>
      </p:sp>
    </p:spTree>
    <p:extLst>
      <p:ext uri="{BB962C8B-B14F-4D97-AF65-F5344CB8AC3E}">
        <p14:creationId xmlns:p14="http://schemas.microsoft.com/office/powerpoint/2010/main" val="355149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0BFA592B-FC1A-40E9-B162-4858DC4D9979}" type="datetimeFigureOut">
              <a:rPr lang="en-US"/>
              <a:pPr>
                <a:defRPr/>
              </a:pPr>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BB84D23F-641D-415C-AE5F-CCE076338879}" type="slidenum">
              <a:rPr lang="en-US" altLang="en-US"/>
              <a:pPr/>
              <a:t>‹#›</a:t>
            </a:fld>
            <a:endParaRPr lang="en-US" altLang="en-US"/>
          </a:p>
        </p:txBody>
      </p:sp>
    </p:spTree>
    <p:extLst>
      <p:ext uri="{BB962C8B-B14F-4D97-AF65-F5344CB8AC3E}">
        <p14:creationId xmlns:p14="http://schemas.microsoft.com/office/powerpoint/2010/main" val="2037808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a:t>마스터 제목 스타일 편집</a:t>
            </a:r>
            <a:endParaRPr lang="en-US"/>
          </a:p>
        </p:txBody>
      </p:sp>
      <p:sp>
        <p:nvSpPr>
          <p:cNvPr id="3" name="내용 개체 틀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5A8EE55E-1570-450E-B444-D4D665590DD5}"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D63A5096-D479-4938-B608-D4BC8C5691ED}" type="slidenum">
              <a:rPr lang="en-US" altLang="en-US"/>
              <a:pPr/>
              <a:t>‹#›</a:t>
            </a:fld>
            <a:endParaRPr lang="en-US" altLang="en-US"/>
          </a:p>
        </p:txBody>
      </p:sp>
    </p:spTree>
    <p:extLst>
      <p:ext uri="{BB962C8B-B14F-4D97-AF65-F5344CB8AC3E}">
        <p14:creationId xmlns:p14="http://schemas.microsoft.com/office/powerpoint/2010/main" val="421625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A5060508-A95B-4759-BBFF-E4D5AE6C6B37}"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6D7560C-4412-4622-814E-FB54857574F7}" type="slidenum">
              <a:rPr lang="en-US" altLang="en-US"/>
              <a:pPr/>
              <a:t>‹#›</a:t>
            </a:fld>
            <a:endParaRPr lang="en-US" altLang="en-US"/>
          </a:p>
        </p:txBody>
      </p:sp>
    </p:spTree>
    <p:extLst>
      <p:ext uri="{BB962C8B-B14F-4D97-AF65-F5344CB8AC3E}">
        <p14:creationId xmlns:p14="http://schemas.microsoft.com/office/powerpoint/2010/main" val="3279154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53334974-9F8C-4B22-9EC8-51A68A2A5C97}"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0E83FCEE-E46C-4CB8-A639-B687841C7BB1}" type="slidenum">
              <a:rPr lang="en-US" altLang="en-US"/>
              <a:pPr/>
              <a:t>‹#›</a:t>
            </a:fld>
            <a:endParaRPr lang="en-US" altLang="en-US"/>
          </a:p>
        </p:txBody>
      </p:sp>
    </p:spTree>
    <p:extLst>
      <p:ext uri="{BB962C8B-B14F-4D97-AF65-F5344CB8AC3E}">
        <p14:creationId xmlns:p14="http://schemas.microsoft.com/office/powerpoint/2010/main" val="6987720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0"/>
            <a:ext cx="2057400" cy="4388644"/>
          </a:xfrm>
        </p:spPr>
        <p:txBody>
          <a:bodyPr vert="eaVert"/>
          <a:lstStyle/>
          <a:p>
            <a:r>
              <a:rPr lang="ko-KR" altLang="en-US"/>
              <a:t>마스터 제목 스타일 편집</a:t>
            </a:r>
            <a:endParaRPr lang="en-US"/>
          </a:p>
        </p:txBody>
      </p:sp>
      <p:sp>
        <p:nvSpPr>
          <p:cNvPr id="3" name="세로 텍스트 개체 틀 2"/>
          <p:cNvSpPr>
            <a:spLocks noGrp="1"/>
          </p:cNvSpPr>
          <p:nvPr>
            <p:ph type="body" orient="vert" idx="1"/>
          </p:nvPr>
        </p:nvSpPr>
        <p:spPr>
          <a:xfrm>
            <a:off x="457200" y="205980"/>
            <a:ext cx="6019800" cy="4388644"/>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D9CD07C-BFD9-456F-A185-8F3A5DE4D12C}"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F07D6072-DEC8-4EF4-BDE2-0F6BA646AB88}" type="slidenum">
              <a:rPr lang="en-US" altLang="en-US"/>
              <a:pPr/>
              <a:t>‹#›</a:t>
            </a:fld>
            <a:endParaRPr lang="en-US" altLang="en-US"/>
          </a:p>
        </p:txBody>
      </p:sp>
    </p:spTree>
    <p:extLst>
      <p:ext uri="{BB962C8B-B14F-4D97-AF65-F5344CB8AC3E}">
        <p14:creationId xmlns:p14="http://schemas.microsoft.com/office/powerpoint/2010/main" val="3884460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0"/>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37029268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3120264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31824100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8369803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1940123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16207942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29559985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2"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2" y="1076327"/>
            <a:ext cx="3008313"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19954406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1"/>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텍스트 개체 틀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2670350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569384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0"/>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80"/>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3598132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EE84DC0-425C-432E-8DA7-934DF0B8B158}" type="datetimeFigureOut">
              <a:rPr lang="ko-KR" altLang="en-US" smtClean="0">
                <a:solidFill>
                  <a:prstClr val="black">
                    <a:tint val="75000"/>
                  </a:prstClr>
                </a:solidFill>
              </a:rPr>
              <a:pPr/>
              <a:t>2020-10-16</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94721D2-1895-4576-BD54-2AF4F3B5FA9F}"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7759022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a:t>마스터 제목 스타일 편집</a:t>
            </a:r>
            <a:endParaRPr lang="en-US" altLang="en-US"/>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ltLang="en-US"/>
          </a:p>
        </p:txBody>
      </p:sp>
      <p:sp>
        <p:nvSpPr>
          <p:cNvPr id="4" name="날짜 개체 틀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BB7CD575-618E-4300-A3C0-0DE3C5397F33}" type="datetimeFigureOut">
              <a:rPr lang="en-US"/>
              <a:pPr>
                <a:defRPr/>
              </a:pPr>
              <a:t>10/16/2020</a:t>
            </a:fld>
            <a:endParaRPr lang="en-US"/>
          </a:p>
        </p:txBody>
      </p:sp>
      <p:sp>
        <p:nvSpPr>
          <p:cNvPr id="5" name="바닥글 개체 틀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1E0BD46B-F588-449F-86B0-F38ED5775059}" type="slidenum">
              <a:rPr lang="en-US" altLang="en-US"/>
              <a:pPr/>
              <a:t>‹#›</a:t>
            </a:fld>
            <a:endParaRPr lang="en-US" altLang="en-US"/>
          </a:p>
        </p:txBody>
      </p:sp>
    </p:spTree>
    <p:extLst>
      <p:ext uri="{BB962C8B-B14F-4D97-AF65-F5344CB8AC3E}">
        <p14:creationId xmlns:p14="http://schemas.microsoft.com/office/powerpoint/2010/main" val="34934452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10/16/2020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10/16/2020</a:t>
            </a:fld>
            <a:endParaRPr lang="en-US"/>
          </a:p>
        </p:txBody>
      </p:sp>
      <p:sp>
        <p:nvSpPr>
          <p:cNvPr id="5" name="바닥글 개체 틀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74215149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892" algn="ctr" rtl="0" fontAlgn="base">
        <a:spcBef>
          <a:spcPct val="0"/>
        </a:spcBef>
        <a:spcAft>
          <a:spcPct val="0"/>
        </a:spcAft>
        <a:defRPr sz="3300">
          <a:solidFill>
            <a:schemeClr val="tx1"/>
          </a:solidFill>
          <a:latin typeface="Calibri" pitchFamily="34" charset="0"/>
        </a:defRPr>
      </a:lvl6pPr>
      <a:lvl7pPr marL="685783" algn="ctr" rtl="0" fontAlgn="base">
        <a:spcBef>
          <a:spcPct val="0"/>
        </a:spcBef>
        <a:spcAft>
          <a:spcPct val="0"/>
        </a:spcAft>
        <a:defRPr sz="3300">
          <a:solidFill>
            <a:schemeClr val="tx1"/>
          </a:solidFill>
          <a:latin typeface="Calibri" pitchFamily="34" charset="0"/>
        </a:defRPr>
      </a:lvl7pPr>
      <a:lvl8pPr marL="1028675" algn="ctr" rtl="0" fontAlgn="base">
        <a:spcBef>
          <a:spcPct val="0"/>
        </a:spcBef>
        <a:spcAft>
          <a:spcPct val="0"/>
        </a:spcAft>
        <a:defRPr sz="3300">
          <a:solidFill>
            <a:schemeClr val="tx1"/>
          </a:solidFill>
          <a:latin typeface="Calibri" pitchFamily="34" charset="0"/>
        </a:defRPr>
      </a:lvl8pPr>
      <a:lvl9pPr marL="1371566" algn="ctr" rtl="0" fontAlgn="base">
        <a:spcBef>
          <a:spcPct val="0"/>
        </a:spcBef>
        <a:spcAft>
          <a:spcPct val="0"/>
        </a:spcAft>
        <a:defRPr sz="3300">
          <a:solidFill>
            <a:schemeClr val="tx1"/>
          </a:solidFill>
          <a:latin typeface="Calibri" pitchFamily="34" charset="0"/>
        </a:defRPr>
      </a:lvl9pPr>
    </p:titleStyle>
    <p:bodyStyle>
      <a:lvl1pPr marL="257168" indent="-257168"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199" indent="-214308"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28" indent="-171446"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20"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12"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2623477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816405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ings to do in Kuala Lumpur including attractions, food and day tri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162" y="1"/>
            <a:ext cx="7363838" cy="5137428"/>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0" y="0"/>
            <a:ext cx="1780161" cy="51435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4950" b="1" dirty="0">
                <a:solidFill>
                  <a:srgbClr val="FF0000"/>
                </a:solidFill>
                <a:latin typeface="Calibri"/>
              </a:rPr>
              <a:t>ASAS</a:t>
            </a:r>
          </a:p>
          <a:p>
            <a:pPr algn="ctr" defTabSz="685800" latinLnBrk="0"/>
            <a:r>
              <a:rPr lang="en-US" sz="4050" b="1" dirty="0">
                <a:solidFill>
                  <a:srgbClr val="FF0000"/>
                </a:solidFill>
                <a:latin typeface="Calibri"/>
              </a:rPr>
              <a:t>Di </a:t>
            </a:r>
          </a:p>
          <a:p>
            <a:pPr algn="ctr" defTabSz="685800" latinLnBrk="0"/>
            <a:r>
              <a:rPr lang="en-US" sz="4050" b="1" dirty="0">
                <a:solidFill>
                  <a:srgbClr val="FF0000"/>
                </a:solidFill>
                <a:latin typeface="Calibri"/>
              </a:rPr>
              <a:t>Dalam</a:t>
            </a:r>
          </a:p>
          <a:p>
            <a:pPr algn="ctr" defTabSz="685800" latinLnBrk="0"/>
            <a:r>
              <a:rPr lang="en-US" sz="4050" b="1" dirty="0">
                <a:solidFill>
                  <a:srgbClr val="FF0000"/>
                </a:solidFill>
                <a:latin typeface="Calibri"/>
              </a:rPr>
              <a:t>Tanah</a:t>
            </a:r>
            <a:endParaRPr lang="en-US" sz="4950" b="1" dirty="0">
              <a:solidFill>
                <a:srgbClr val="FFFF00"/>
              </a:solidFill>
              <a:latin typeface="Calibri"/>
            </a:endParaRPr>
          </a:p>
        </p:txBody>
      </p:sp>
    </p:spTree>
    <p:extLst>
      <p:ext uri="{BB962C8B-B14F-4D97-AF65-F5344CB8AC3E}">
        <p14:creationId xmlns:p14="http://schemas.microsoft.com/office/powerpoint/2010/main" val="151490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a:srcRect l="9965" t="45981" r="50354" b="26028"/>
          <a:stretch/>
        </p:blipFill>
        <p:spPr>
          <a:xfrm>
            <a:off x="0" y="0"/>
            <a:ext cx="9156846" cy="3633281"/>
          </a:xfrm>
          <a:prstGeom prst="rect">
            <a:avLst/>
          </a:prstGeom>
        </p:spPr>
      </p:pic>
      <p:sp>
        <p:nvSpPr>
          <p:cNvPr id="5" name="모서리가 둥근 직사각형 4"/>
          <p:cNvSpPr/>
          <p:nvPr/>
        </p:nvSpPr>
        <p:spPr>
          <a:xfrm>
            <a:off x="-671208" y="3487366"/>
            <a:ext cx="10403732" cy="165613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4950" b="1" dirty="0">
                <a:solidFill>
                  <a:srgbClr val="FF0000"/>
                </a:solidFill>
                <a:latin typeface="Calibri"/>
              </a:rPr>
              <a:t>ASAS BANGUNAN</a:t>
            </a:r>
            <a:endParaRPr lang="en-US" sz="6000" b="1" dirty="0">
              <a:solidFill>
                <a:srgbClr val="FFFF00"/>
              </a:solidFill>
              <a:latin typeface="Calibri"/>
            </a:endParaRPr>
          </a:p>
        </p:txBody>
      </p:sp>
      <p:sp>
        <p:nvSpPr>
          <p:cNvPr id="7" name="위쪽/아래쪽 화살표 6"/>
          <p:cNvSpPr/>
          <p:nvPr/>
        </p:nvSpPr>
        <p:spPr>
          <a:xfrm>
            <a:off x="539885"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8" name="위쪽/아래쪽 화살표 7"/>
          <p:cNvSpPr/>
          <p:nvPr/>
        </p:nvSpPr>
        <p:spPr>
          <a:xfrm>
            <a:off x="1838528"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9" name="위쪽/아래쪽 화살표 8"/>
          <p:cNvSpPr/>
          <p:nvPr/>
        </p:nvSpPr>
        <p:spPr>
          <a:xfrm>
            <a:off x="2881820"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0" name="위쪽/아래쪽 화살표 9"/>
          <p:cNvSpPr/>
          <p:nvPr/>
        </p:nvSpPr>
        <p:spPr>
          <a:xfrm>
            <a:off x="3932411"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1" name="위쪽/아래쪽 화살표 10"/>
          <p:cNvSpPr/>
          <p:nvPr/>
        </p:nvSpPr>
        <p:spPr>
          <a:xfrm>
            <a:off x="4738585"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2" name="위쪽/아래쪽 화살표 11"/>
          <p:cNvSpPr/>
          <p:nvPr/>
        </p:nvSpPr>
        <p:spPr>
          <a:xfrm>
            <a:off x="5378789"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3" name="위쪽/아래쪽 화살표 12"/>
          <p:cNvSpPr/>
          <p:nvPr/>
        </p:nvSpPr>
        <p:spPr>
          <a:xfrm>
            <a:off x="6109277" y="3735422"/>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4" name="위쪽/아래쪽 화살표 13"/>
          <p:cNvSpPr/>
          <p:nvPr/>
        </p:nvSpPr>
        <p:spPr>
          <a:xfrm>
            <a:off x="6780029" y="3731774"/>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5" name="위쪽/아래쪽 화살표 14"/>
          <p:cNvSpPr/>
          <p:nvPr/>
        </p:nvSpPr>
        <p:spPr>
          <a:xfrm>
            <a:off x="7407923" y="3737246"/>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
        <p:nvSpPr>
          <p:cNvPr id="16" name="위쪽/아래쪽 화살표 15"/>
          <p:cNvSpPr/>
          <p:nvPr/>
        </p:nvSpPr>
        <p:spPr>
          <a:xfrm>
            <a:off x="8000925" y="3728126"/>
            <a:ext cx="510702" cy="126945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endParaRPr lang="en-US" sz="1350">
              <a:solidFill>
                <a:prstClr val="white"/>
              </a:solidFill>
              <a:latin typeface="Calibri"/>
            </a:endParaRPr>
          </a:p>
        </p:txBody>
      </p:sp>
    </p:spTree>
    <p:extLst>
      <p:ext uri="{BB962C8B-B14F-4D97-AF65-F5344CB8AC3E}">
        <p14:creationId xmlns:p14="http://schemas.microsoft.com/office/powerpoint/2010/main" val="2445458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제목 1"/>
          <p:cNvSpPr txBox="1">
            <a:spLocks/>
          </p:cNvSpPr>
          <p:nvPr/>
        </p:nvSpPr>
        <p:spPr bwMode="auto">
          <a:xfrm>
            <a:off x="179513" y="119270"/>
            <a:ext cx="8784976" cy="49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latinLnBrk="0"/>
            <a:r>
              <a:rPr lang="en-US" sz="4000" b="1" dirty="0" err="1">
                <a:solidFill>
                  <a:srgbClr val="FF0000"/>
                </a:solidFill>
                <a:latin typeface="Calibri"/>
              </a:rPr>
              <a:t>Pentateukh</a:t>
            </a:r>
            <a:r>
              <a:rPr lang="en-US" sz="4000" b="1" dirty="0">
                <a:solidFill>
                  <a:srgbClr val="FF0000"/>
                </a:solidFill>
                <a:latin typeface="Calibri"/>
              </a:rPr>
              <a:t> </a:t>
            </a:r>
            <a:r>
              <a:rPr lang="en-US" sz="4000" b="1">
                <a:solidFill>
                  <a:srgbClr val="FF0000"/>
                </a:solidFill>
                <a:latin typeface="Calibri"/>
              </a:rPr>
              <a:t>Musa </a:t>
            </a:r>
            <a:r>
              <a:rPr lang="en-US" sz="4000" b="1" smtClean="0">
                <a:solidFill>
                  <a:srgbClr val="FF0000"/>
                </a:solidFill>
                <a:latin typeface="Calibri"/>
              </a:rPr>
              <a:t>(Istilah Teologi 5 buku oleh Musa) </a:t>
            </a:r>
            <a:r>
              <a:rPr lang="en-US" sz="4000" b="1" smtClean="0">
                <a:solidFill>
                  <a:srgbClr val="FFFF00"/>
                </a:solidFill>
                <a:latin typeface="Calibri"/>
              </a:rPr>
              <a:t>adalah </a:t>
            </a:r>
            <a:r>
              <a:rPr lang="en-US" sz="4000" b="1" dirty="0">
                <a:solidFill>
                  <a:srgbClr val="FFFF00"/>
                </a:solidFill>
                <a:latin typeface="Calibri"/>
              </a:rPr>
              <a:t>sebuah </a:t>
            </a:r>
            <a:r>
              <a:rPr lang="en-US" sz="4000" b="1" dirty="0" err="1">
                <a:solidFill>
                  <a:srgbClr val="FFFF00"/>
                </a:solidFill>
                <a:latin typeface="Calibri"/>
              </a:rPr>
              <a:t>buku</a:t>
            </a:r>
            <a:r>
              <a:rPr lang="en-US" sz="4000" b="1" dirty="0">
                <a:solidFill>
                  <a:srgbClr val="FFFF00"/>
                </a:solidFill>
                <a:latin typeface="Calibri"/>
              </a:rPr>
              <a:t> yang </a:t>
            </a:r>
            <a:r>
              <a:rPr lang="en-US" sz="4000" b="1" dirty="0" err="1">
                <a:solidFill>
                  <a:srgbClr val="FFFF00"/>
                </a:solidFill>
                <a:latin typeface="Calibri"/>
              </a:rPr>
              <a:t>merangkumi</a:t>
            </a:r>
            <a:r>
              <a:rPr lang="en-US" sz="4000" b="1" dirty="0">
                <a:solidFill>
                  <a:srgbClr val="FFFF00"/>
                </a:solidFill>
                <a:latin typeface="Calibri"/>
              </a:rPr>
              <a:t> </a:t>
            </a:r>
            <a:r>
              <a:rPr lang="en-US" sz="4000" b="1" dirty="0" err="1">
                <a:solidFill>
                  <a:srgbClr val="FFFF00"/>
                </a:solidFill>
                <a:latin typeface="Calibri"/>
              </a:rPr>
              <a:t>asas</a:t>
            </a:r>
            <a:r>
              <a:rPr lang="en-US" sz="4000" b="1" dirty="0">
                <a:solidFill>
                  <a:srgbClr val="FFFF00"/>
                </a:solidFill>
                <a:latin typeface="Calibri"/>
              </a:rPr>
              <a:t> semua </a:t>
            </a:r>
            <a:r>
              <a:rPr lang="en-US" sz="4000" b="1" dirty="0" err="1">
                <a:solidFill>
                  <a:srgbClr val="FFFF00"/>
                </a:solidFill>
                <a:latin typeface="Calibri"/>
              </a:rPr>
              <a:t>wacana</a:t>
            </a:r>
            <a:r>
              <a:rPr lang="en-US" sz="4000" b="1" dirty="0">
                <a:solidFill>
                  <a:srgbClr val="FFFF00"/>
                </a:solidFill>
                <a:latin typeface="Calibri"/>
              </a:rPr>
              <a:t> teologi </a:t>
            </a:r>
            <a:r>
              <a:rPr lang="en-US" sz="4000" b="1" dirty="0" err="1">
                <a:solidFill>
                  <a:srgbClr val="FFFF00"/>
                </a:solidFill>
                <a:latin typeface="Calibri"/>
              </a:rPr>
              <a:t>Perjanjian</a:t>
            </a:r>
            <a:r>
              <a:rPr lang="en-US" sz="4000" b="1" dirty="0">
                <a:solidFill>
                  <a:srgbClr val="FFFF00"/>
                </a:solidFill>
                <a:latin typeface="Calibri"/>
              </a:rPr>
              <a:t> Lama dan Teologi </a:t>
            </a:r>
            <a:r>
              <a:rPr lang="en-US" sz="4000" b="1" dirty="0" err="1">
                <a:solidFill>
                  <a:srgbClr val="FFFF00"/>
                </a:solidFill>
                <a:latin typeface="Calibri"/>
              </a:rPr>
              <a:t>Yahudi</a:t>
            </a:r>
            <a:r>
              <a:rPr lang="en-US" sz="4000" b="1" dirty="0">
                <a:solidFill>
                  <a:srgbClr val="FFFF00"/>
                </a:solidFill>
                <a:latin typeface="Calibri"/>
              </a:rPr>
              <a:t> (</a:t>
            </a:r>
            <a:r>
              <a:rPr lang="en-US" sz="4000" b="1" dirty="0" err="1">
                <a:solidFill>
                  <a:srgbClr val="FFFF00"/>
                </a:solidFill>
                <a:latin typeface="Calibri"/>
              </a:rPr>
              <a:t>wacana</a:t>
            </a:r>
            <a:r>
              <a:rPr lang="en-US" sz="4000" b="1" dirty="0">
                <a:solidFill>
                  <a:srgbClr val="FFFF00"/>
                </a:solidFill>
                <a:latin typeface="Calibri"/>
              </a:rPr>
              <a:t> </a:t>
            </a:r>
            <a:r>
              <a:rPr lang="en-US" sz="4000" b="1" dirty="0" err="1">
                <a:solidFill>
                  <a:srgbClr val="FFFF00"/>
                </a:solidFill>
                <a:latin typeface="Calibri"/>
              </a:rPr>
              <a:t>rabinik</a:t>
            </a:r>
            <a:r>
              <a:rPr lang="en-US" sz="4000" b="1" dirty="0">
                <a:solidFill>
                  <a:srgbClr val="FFFF00"/>
                </a:solidFill>
                <a:latin typeface="Calibri"/>
              </a:rPr>
              <a:t>) dan </a:t>
            </a:r>
            <a:r>
              <a:rPr lang="en-US" sz="4000" b="1" dirty="0" err="1">
                <a:solidFill>
                  <a:srgbClr val="FFFF00"/>
                </a:solidFill>
                <a:latin typeface="Calibri"/>
              </a:rPr>
              <a:t>kerangka</a:t>
            </a:r>
            <a:r>
              <a:rPr lang="en-US" sz="4000" b="1" dirty="0">
                <a:solidFill>
                  <a:srgbClr val="FFFF00"/>
                </a:solidFill>
                <a:latin typeface="Calibri"/>
              </a:rPr>
              <a:t> </a:t>
            </a:r>
            <a:r>
              <a:rPr lang="en-US" sz="4000" b="1" dirty="0" err="1">
                <a:solidFill>
                  <a:srgbClr val="FFFF00"/>
                </a:solidFill>
                <a:latin typeface="Calibri"/>
              </a:rPr>
              <a:t>hukum</a:t>
            </a:r>
            <a:r>
              <a:rPr lang="en-US" sz="4000" b="1" dirty="0">
                <a:solidFill>
                  <a:srgbClr val="FFFF00"/>
                </a:solidFill>
                <a:latin typeface="Calibri"/>
              </a:rPr>
              <a:t> yang </a:t>
            </a:r>
            <a:r>
              <a:rPr lang="en-US" sz="4000" b="1" dirty="0" err="1">
                <a:solidFill>
                  <a:srgbClr val="FFFF00"/>
                </a:solidFill>
                <a:latin typeface="Calibri"/>
              </a:rPr>
              <a:t>meliputi</a:t>
            </a:r>
            <a:r>
              <a:rPr lang="en-US" sz="4000" b="1" dirty="0">
                <a:solidFill>
                  <a:srgbClr val="FFFF00"/>
                </a:solidFill>
                <a:latin typeface="Calibri"/>
              </a:rPr>
              <a:t> segala sisi kehidupan yang mereka </a:t>
            </a:r>
            <a:r>
              <a:rPr lang="en-US" sz="4000" b="1" dirty="0" err="1">
                <a:solidFill>
                  <a:srgbClr val="FFFF00"/>
                </a:solidFill>
                <a:latin typeface="Calibri"/>
              </a:rPr>
              <a:t>beri</a:t>
            </a:r>
            <a:r>
              <a:rPr lang="en-US" sz="4000" b="1" dirty="0">
                <a:solidFill>
                  <a:srgbClr val="FFFF00"/>
                </a:solidFill>
                <a:latin typeface="Calibri"/>
              </a:rPr>
              <a:t> </a:t>
            </a:r>
            <a:r>
              <a:rPr lang="en-US" sz="4000" b="1" dirty="0" err="1">
                <a:solidFill>
                  <a:srgbClr val="FFFF00"/>
                </a:solidFill>
                <a:latin typeface="Calibri"/>
              </a:rPr>
              <a:t>asas</a:t>
            </a:r>
            <a:r>
              <a:rPr lang="en-US" sz="4000" b="1" dirty="0">
                <a:solidFill>
                  <a:srgbClr val="FFFF00"/>
                </a:solidFill>
                <a:latin typeface="Calibri"/>
              </a:rPr>
              <a:t> teologi agama </a:t>
            </a:r>
            <a:r>
              <a:rPr lang="en-US" sz="4000" b="1" dirty="0" err="1">
                <a:solidFill>
                  <a:srgbClr val="FFFF00"/>
                </a:solidFill>
                <a:latin typeface="Calibri"/>
              </a:rPr>
              <a:t>Yahudi</a:t>
            </a:r>
            <a:r>
              <a:rPr lang="en-US" sz="4000" b="1" dirty="0">
                <a:solidFill>
                  <a:srgbClr val="FFFF00"/>
                </a:solidFill>
                <a:latin typeface="Calibri"/>
              </a:rPr>
              <a:t>.</a:t>
            </a:r>
            <a:endParaRPr lang="en-US" sz="4800" b="1" dirty="0">
              <a:solidFill>
                <a:srgbClr val="FFFF00"/>
              </a:solidFill>
              <a:latin typeface="Calibri"/>
            </a:endParaRPr>
          </a:p>
        </p:txBody>
      </p:sp>
    </p:spTree>
    <p:extLst>
      <p:ext uri="{BB962C8B-B14F-4D97-AF65-F5344CB8AC3E}">
        <p14:creationId xmlns:p14="http://schemas.microsoft.com/office/powerpoint/2010/main" val="2483888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제목 1"/>
          <p:cNvSpPr txBox="1">
            <a:spLocks/>
          </p:cNvSpPr>
          <p:nvPr/>
        </p:nvSpPr>
        <p:spPr bwMode="auto">
          <a:xfrm>
            <a:off x="179513" y="119270"/>
            <a:ext cx="8784976" cy="49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latinLnBrk="0"/>
            <a:endParaRPr lang="en-US" sz="4800" b="1" dirty="0">
              <a:solidFill>
                <a:srgbClr val="FFFF00"/>
              </a:solidFill>
              <a:latin typeface="Calibri"/>
            </a:endParaRPr>
          </a:p>
        </p:txBody>
      </p:sp>
      <p:sp>
        <p:nvSpPr>
          <p:cNvPr id="2" name="모서리가 둥근 직사각형 1"/>
          <p:cNvSpPr/>
          <p:nvPr/>
        </p:nvSpPr>
        <p:spPr>
          <a:xfrm>
            <a:off x="1228477" y="3697357"/>
            <a:ext cx="6911671" cy="106149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4950" b="1" dirty="0">
                <a:solidFill>
                  <a:srgbClr val="FF0000"/>
                </a:solidFill>
                <a:latin typeface="Calibri"/>
              </a:rPr>
              <a:t>ASAS : PENTATEUKH</a:t>
            </a:r>
            <a:endParaRPr lang="en-US" sz="6000" b="1" dirty="0">
              <a:solidFill>
                <a:srgbClr val="FFFF00"/>
              </a:solidFill>
              <a:latin typeface="Calibri"/>
            </a:endParaRPr>
          </a:p>
        </p:txBody>
      </p:sp>
      <p:sp>
        <p:nvSpPr>
          <p:cNvPr id="3" name="타원 2"/>
          <p:cNvSpPr/>
          <p:nvPr/>
        </p:nvSpPr>
        <p:spPr>
          <a:xfrm>
            <a:off x="1306002" y="494969"/>
            <a:ext cx="2761091" cy="282072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4400" b="1" dirty="0">
                <a:solidFill>
                  <a:srgbClr val="FFFF00"/>
                </a:solidFill>
                <a:latin typeface="Calibri"/>
              </a:rPr>
              <a:t>Sejarah</a:t>
            </a:r>
          </a:p>
        </p:txBody>
      </p:sp>
      <p:sp>
        <p:nvSpPr>
          <p:cNvPr id="5" name="양쪽 모서리가 잘린 사각형 4"/>
          <p:cNvSpPr/>
          <p:nvPr/>
        </p:nvSpPr>
        <p:spPr>
          <a:xfrm>
            <a:off x="4776746" y="322028"/>
            <a:ext cx="2814762" cy="2928068"/>
          </a:xfrm>
          <a:prstGeom prst="snip2Same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4000" b="1" smtClean="0">
                <a:solidFill>
                  <a:srgbClr val="002060"/>
                </a:solidFill>
                <a:latin typeface="Calibri"/>
              </a:rPr>
              <a:t>Sastera</a:t>
            </a:r>
          </a:p>
          <a:p>
            <a:pPr algn="ctr" defTabSz="685800" latinLnBrk="0"/>
            <a:r>
              <a:rPr lang="en-US" sz="2700" b="1" smtClean="0">
                <a:solidFill>
                  <a:prstClr val="white"/>
                </a:solidFill>
                <a:latin typeface="Calibri"/>
              </a:rPr>
              <a:t>Nyanyain</a:t>
            </a:r>
          </a:p>
          <a:p>
            <a:pPr algn="ctr" defTabSz="685800" latinLnBrk="0"/>
            <a:r>
              <a:rPr lang="en-US" sz="2700" b="1" smtClean="0">
                <a:solidFill>
                  <a:prstClr val="white"/>
                </a:solidFill>
                <a:latin typeface="Calibri"/>
              </a:rPr>
              <a:t>Doa</a:t>
            </a:r>
          </a:p>
          <a:p>
            <a:pPr algn="ctr" defTabSz="685800" latinLnBrk="0"/>
            <a:r>
              <a:rPr lang="en-US" sz="2700" b="1" smtClean="0">
                <a:solidFill>
                  <a:prstClr val="white"/>
                </a:solidFill>
                <a:latin typeface="Calibri"/>
              </a:rPr>
              <a:t>Pujian</a:t>
            </a:r>
            <a:endParaRPr lang="en-US" sz="2700" b="1" dirty="0">
              <a:solidFill>
                <a:prstClr val="white"/>
              </a:solidFill>
              <a:latin typeface="Calibri"/>
            </a:endParaRPr>
          </a:p>
        </p:txBody>
      </p:sp>
    </p:spTree>
    <p:extLst>
      <p:ext uri="{BB962C8B-B14F-4D97-AF65-F5344CB8AC3E}">
        <p14:creationId xmlns:p14="http://schemas.microsoft.com/office/powerpoint/2010/main" val="145484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제목 1"/>
          <p:cNvSpPr txBox="1">
            <a:spLocks/>
          </p:cNvSpPr>
          <p:nvPr/>
        </p:nvSpPr>
        <p:spPr bwMode="auto">
          <a:xfrm>
            <a:off x="179513" y="119270"/>
            <a:ext cx="8784976" cy="490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latinLnBrk="0"/>
            <a:endParaRPr lang="en-US" sz="4800" b="1" dirty="0">
              <a:solidFill>
                <a:srgbClr val="FFFF00"/>
              </a:solidFill>
              <a:latin typeface="Calibri"/>
            </a:endParaRPr>
          </a:p>
        </p:txBody>
      </p:sp>
      <p:sp>
        <p:nvSpPr>
          <p:cNvPr id="2" name="모서리가 둥근 직사각형 1"/>
          <p:cNvSpPr/>
          <p:nvPr/>
        </p:nvSpPr>
        <p:spPr>
          <a:xfrm>
            <a:off x="1228477" y="3697357"/>
            <a:ext cx="6911671" cy="106149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4950" b="1" dirty="0">
                <a:solidFill>
                  <a:srgbClr val="FF0000"/>
                </a:solidFill>
                <a:latin typeface="Calibri"/>
              </a:rPr>
              <a:t>ASAS : </a:t>
            </a:r>
            <a:r>
              <a:rPr lang="en-US" sz="4950" b="1" dirty="0" err="1">
                <a:solidFill>
                  <a:srgbClr val="FF0000"/>
                </a:solidFill>
                <a:latin typeface="Calibri"/>
              </a:rPr>
              <a:t>Kitab</a:t>
            </a:r>
            <a:r>
              <a:rPr lang="en-US" sz="4950" b="1" dirty="0">
                <a:solidFill>
                  <a:srgbClr val="FF0000"/>
                </a:solidFill>
                <a:latin typeface="Calibri"/>
              </a:rPr>
              <a:t> </a:t>
            </a:r>
            <a:r>
              <a:rPr lang="en-US" sz="4950" b="1" dirty="0" err="1">
                <a:solidFill>
                  <a:srgbClr val="FF0000"/>
                </a:solidFill>
                <a:latin typeface="Calibri"/>
              </a:rPr>
              <a:t>Injil</a:t>
            </a:r>
            <a:endParaRPr lang="en-US" sz="6000" b="1" dirty="0">
              <a:solidFill>
                <a:srgbClr val="FFFF00"/>
              </a:solidFill>
              <a:latin typeface="Calibri"/>
            </a:endParaRPr>
          </a:p>
        </p:txBody>
      </p:sp>
      <p:sp>
        <p:nvSpPr>
          <p:cNvPr id="3" name="타원 2"/>
          <p:cNvSpPr/>
          <p:nvPr/>
        </p:nvSpPr>
        <p:spPr>
          <a:xfrm>
            <a:off x="1306002" y="494969"/>
            <a:ext cx="2761091" cy="282072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3300" b="1" dirty="0">
                <a:solidFill>
                  <a:srgbClr val="FFFF00"/>
                </a:solidFill>
                <a:latin typeface="Calibri"/>
              </a:rPr>
              <a:t>KPR</a:t>
            </a:r>
            <a:br>
              <a:rPr lang="en-US" sz="3300" b="1" dirty="0">
                <a:solidFill>
                  <a:srgbClr val="FFFF00"/>
                </a:solidFill>
                <a:latin typeface="Calibri"/>
              </a:rPr>
            </a:br>
            <a:r>
              <a:rPr lang="en-US" sz="3300" b="1" dirty="0">
                <a:solidFill>
                  <a:srgbClr val="FFFF00"/>
                </a:solidFill>
                <a:latin typeface="Calibri"/>
              </a:rPr>
              <a:t>Sejarah Gereja</a:t>
            </a:r>
          </a:p>
        </p:txBody>
      </p:sp>
      <p:sp>
        <p:nvSpPr>
          <p:cNvPr id="5" name="양쪽 모서리가 잘린 사각형 4"/>
          <p:cNvSpPr/>
          <p:nvPr/>
        </p:nvSpPr>
        <p:spPr>
          <a:xfrm>
            <a:off x="4776746" y="322028"/>
            <a:ext cx="2814762" cy="2928068"/>
          </a:xfrm>
          <a:prstGeom prst="snip2Same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r>
              <a:rPr lang="en-US" sz="2700" b="1" dirty="0">
                <a:solidFill>
                  <a:prstClr val="white"/>
                </a:solidFill>
                <a:latin typeface="Calibri"/>
              </a:rPr>
              <a:t>Surat-Surat</a:t>
            </a:r>
          </a:p>
          <a:p>
            <a:pPr algn="ctr" defTabSz="685800" latinLnBrk="0"/>
            <a:r>
              <a:rPr lang="en-US" sz="2700" b="1" dirty="0">
                <a:solidFill>
                  <a:prstClr val="white"/>
                </a:solidFill>
                <a:latin typeface="Calibri"/>
              </a:rPr>
              <a:t>Para </a:t>
            </a:r>
            <a:r>
              <a:rPr lang="en-US" sz="2700" b="1" dirty="0" err="1">
                <a:solidFill>
                  <a:prstClr val="white"/>
                </a:solidFill>
                <a:latin typeface="Calibri"/>
              </a:rPr>
              <a:t>Rasul</a:t>
            </a:r>
            <a:endParaRPr lang="en-US" sz="2700" b="1" dirty="0">
              <a:solidFill>
                <a:prstClr val="white"/>
              </a:solidFill>
              <a:latin typeface="Calibri"/>
            </a:endParaRPr>
          </a:p>
        </p:txBody>
      </p:sp>
    </p:spTree>
    <p:extLst>
      <p:ext uri="{BB962C8B-B14F-4D97-AF65-F5344CB8AC3E}">
        <p14:creationId xmlns:p14="http://schemas.microsoft.com/office/powerpoint/2010/main" val="3744927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ambar gunung dan saw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75"/>
            <a:ext cx="9144000" cy="5148073"/>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2267744" y="4224686"/>
            <a:ext cx="4608512"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a:t>
            </a:r>
            <a:endParaRPr lang="en-US" sz="4400" dirty="0"/>
          </a:p>
        </p:txBody>
      </p:sp>
    </p:spTree>
    <p:extLst>
      <p:ext uri="{BB962C8B-B14F-4D97-AF65-F5344CB8AC3E}">
        <p14:creationId xmlns:p14="http://schemas.microsoft.com/office/powerpoint/2010/main" val="3187562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제목 1"/>
          <p:cNvSpPr>
            <a:spLocks noGrp="1"/>
          </p:cNvSpPr>
          <p:nvPr>
            <p:ph type="title"/>
          </p:nvPr>
        </p:nvSpPr>
        <p:spPr/>
        <p:txBody>
          <a:bodyPr/>
          <a:lstStyle/>
          <a:p>
            <a:pPr eaLnBrk="1" hangingPunct="1"/>
            <a:endParaRPr lang="en-US" altLang="en-US" smtClean="0"/>
          </a:p>
        </p:txBody>
      </p:sp>
      <p:sp>
        <p:nvSpPr>
          <p:cNvPr id="22531" name="내용 개체 틀 2"/>
          <p:cNvSpPr>
            <a:spLocks noGrp="1"/>
          </p:cNvSpPr>
          <p:nvPr>
            <p:ph idx="1"/>
          </p:nvPr>
        </p:nvSpPr>
        <p:spPr/>
        <p:txBody>
          <a:bodyPr/>
          <a:lstStyle/>
          <a:p>
            <a:pPr eaLnBrk="1" hangingPunct="1"/>
            <a:endParaRPr lang="en-US" altLang="en-US" smtClean="0"/>
          </a:p>
        </p:txBody>
      </p:sp>
      <p:pic>
        <p:nvPicPr>
          <p:cNvPr id="22532" name="Picture 2" descr="자연, 산, 나무"/>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623"/>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6685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제목 1"/>
          <p:cNvSpPr>
            <a:spLocks noGrp="1"/>
          </p:cNvSpPr>
          <p:nvPr>
            <p:ph type="title"/>
          </p:nvPr>
        </p:nvSpPr>
        <p:spPr/>
        <p:txBody>
          <a:bodyPr/>
          <a:lstStyle/>
          <a:p>
            <a:pPr eaLnBrk="1" hangingPunct="1"/>
            <a:r>
              <a:rPr lang="en-US" altLang="en-US" sz="4050" b="1" dirty="0" smtClean="0">
                <a:solidFill>
                  <a:srgbClr val="FF0000"/>
                </a:solidFill>
              </a:rPr>
              <a:t>PEMANDANGAN ALKITAB</a:t>
            </a:r>
            <a:endParaRPr lang="en-US" altLang="en-US" sz="4050" b="1" dirty="0">
              <a:solidFill>
                <a:srgbClr val="FF0000"/>
              </a:solidFill>
            </a:endParaRPr>
          </a:p>
        </p:txBody>
      </p:sp>
      <p:sp>
        <p:nvSpPr>
          <p:cNvPr id="23555" name="내용 개체 틀 2"/>
          <p:cNvSpPr>
            <a:spLocks noGrp="1"/>
          </p:cNvSpPr>
          <p:nvPr>
            <p:ph idx="1"/>
          </p:nvPr>
        </p:nvSpPr>
        <p:spPr>
          <a:xfrm>
            <a:off x="179512" y="1200150"/>
            <a:ext cx="8784976" cy="3747863"/>
          </a:xfrm>
        </p:spPr>
        <p:txBody>
          <a:bodyPr/>
          <a:lstStyle/>
          <a:p>
            <a:pPr eaLnBrk="1" hangingPunct="1"/>
            <a:r>
              <a:rPr lang="en-US" altLang="en-US" sz="4400" b="1" dirty="0" err="1">
                <a:solidFill>
                  <a:srgbClr val="00B0F0"/>
                </a:solidFill>
              </a:rPr>
              <a:t>Perenggan</a:t>
            </a:r>
            <a:r>
              <a:rPr lang="en-US" altLang="en-US" sz="4400" b="1" dirty="0">
                <a:solidFill>
                  <a:srgbClr val="FFFF00"/>
                </a:solidFill>
              </a:rPr>
              <a:t> : </a:t>
            </a:r>
            <a:r>
              <a:rPr lang="en-US" altLang="ko-KR" sz="4400" b="1" dirty="0" err="1">
                <a:solidFill>
                  <a:srgbClr val="FFFF00"/>
                </a:solidFill>
              </a:rPr>
              <a:t>Tatabahasa</a:t>
            </a:r>
            <a:r>
              <a:rPr lang="en-US" altLang="en-US" sz="4400" b="1" dirty="0">
                <a:solidFill>
                  <a:srgbClr val="FFFF00"/>
                </a:solidFill>
              </a:rPr>
              <a:t>, </a:t>
            </a:r>
            <a:r>
              <a:rPr lang="en-US" altLang="en-US" sz="4400" b="1" dirty="0" err="1">
                <a:solidFill>
                  <a:srgbClr val="FFFF00"/>
                </a:solidFill>
              </a:rPr>
              <a:t>Kamus</a:t>
            </a:r>
            <a:r>
              <a:rPr lang="en-US" altLang="en-US" sz="4400" b="1" dirty="0">
                <a:solidFill>
                  <a:srgbClr val="FFFF00"/>
                </a:solidFill>
              </a:rPr>
              <a:t>, </a:t>
            </a:r>
            <a:r>
              <a:rPr lang="en-US" altLang="ko-KR" sz="4400" b="1" dirty="0">
                <a:solidFill>
                  <a:srgbClr val="FFFF00"/>
                </a:solidFill>
              </a:rPr>
              <a:t>Etimologi</a:t>
            </a:r>
            <a:r>
              <a:rPr lang="en-US" altLang="en-US" sz="4400" b="1" dirty="0">
                <a:solidFill>
                  <a:srgbClr val="FFFF00"/>
                </a:solidFill>
              </a:rPr>
              <a:t>, </a:t>
            </a:r>
            <a:r>
              <a:rPr lang="en-US" altLang="ko-KR" sz="4400" b="1" dirty="0" err="1">
                <a:solidFill>
                  <a:srgbClr val="FFFF00"/>
                </a:solidFill>
              </a:rPr>
              <a:t>Sastera</a:t>
            </a:r>
            <a:r>
              <a:rPr lang="en-US" altLang="en-US" sz="4400" b="1" dirty="0">
                <a:solidFill>
                  <a:srgbClr val="FFFF00"/>
                </a:solidFill>
              </a:rPr>
              <a:t>, </a:t>
            </a:r>
            <a:r>
              <a:rPr lang="en-US" altLang="ko-KR" sz="4400" b="1" dirty="0" err="1">
                <a:solidFill>
                  <a:srgbClr val="FFFF00"/>
                </a:solidFill>
              </a:rPr>
              <a:t>Terjemahan</a:t>
            </a:r>
            <a:r>
              <a:rPr lang="en-US" altLang="ko-KR" sz="4400" b="1" dirty="0">
                <a:solidFill>
                  <a:srgbClr val="FFFF00"/>
                </a:solidFill>
              </a:rPr>
              <a:t>.</a:t>
            </a:r>
          </a:p>
          <a:p>
            <a:pPr eaLnBrk="1" hangingPunct="1"/>
            <a:r>
              <a:rPr lang="en-US" altLang="ko-KR" sz="4400" b="1" dirty="0" smtClean="0">
                <a:solidFill>
                  <a:srgbClr val="7030A0"/>
                </a:solidFill>
              </a:rPr>
              <a:t>Sejarah</a:t>
            </a:r>
            <a:r>
              <a:rPr lang="en-US" altLang="en-US" sz="4400" b="1" dirty="0" smtClean="0">
                <a:solidFill>
                  <a:srgbClr val="FFFF00"/>
                </a:solidFill>
              </a:rPr>
              <a:t> </a:t>
            </a:r>
            <a:r>
              <a:rPr lang="en-US" altLang="en-US" sz="4400" b="1" dirty="0">
                <a:solidFill>
                  <a:srgbClr val="FFFF00"/>
                </a:solidFill>
              </a:rPr>
              <a:t>: </a:t>
            </a:r>
            <a:r>
              <a:rPr lang="en-US" altLang="ko-KR" sz="4400" b="1" dirty="0">
                <a:solidFill>
                  <a:srgbClr val="FFFF00"/>
                </a:solidFill>
              </a:rPr>
              <a:t>Sejarah </a:t>
            </a:r>
            <a:r>
              <a:rPr lang="en-US" altLang="ko-KR" sz="4400" b="1" dirty="0" err="1">
                <a:solidFill>
                  <a:srgbClr val="FFFF00"/>
                </a:solidFill>
              </a:rPr>
              <a:t>sekelilingnya</a:t>
            </a:r>
            <a:r>
              <a:rPr lang="en-US" altLang="en-US" sz="4400" b="1" dirty="0">
                <a:solidFill>
                  <a:srgbClr val="FFFF00"/>
                </a:solidFill>
              </a:rPr>
              <a:t>, Sejarah </a:t>
            </a:r>
            <a:r>
              <a:rPr lang="en-US" altLang="ko-KR" sz="4400" b="1" dirty="0" err="1">
                <a:solidFill>
                  <a:srgbClr val="FFFF00"/>
                </a:solidFill>
              </a:rPr>
              <a:t>Perjanjian</a:t>
            </a:r>
            <a:r>
              <a:rPr lang="en-US" altLang="ko-KR" sz="4400" b="1" dirty="0">
                <a:solidFill>
                  <a:srgbClr val="FFFF00"/>
                </a:solidFill>
              </a:rPr>
              <a:t> </a:t>
            </a:r>
            <a:r>
              <a:rPr lang="en-US" altLang="ko-KR" sz="4400" b="1" dirty="0" smtClean="0">
                <a:solidFill>
                  <a:srgbClr val="FFFF00"/>
                </a:solidFill>
              </a:rPr>
              <a:t>Lama</a:t>
            </a:r>
            <a:r>
              <a:rPr lang="en-US" altLang="en-US" sz="4400" b="1" dirty="0" smtClean="0">
                <a:solidFill>
                  <a:srgbClr val="FFFF00"/>
                </a:solidFill>
              </a:rPr>
              <a:t>, </a:t>
            </a:r>
            <a:r>
              <a:rPr lang="en-US" altLang="ko-KR" sz="4400" b="1" dirty="0" err="1" smtClean="0">
                <a:solidFill>
                  <a:srgbClr val="FFFF00"/>
                </a:solidFill>
              </a:rPr>
              <a:t>Perjanjian</a:t>
            </a:r>
            <a:r>
              <a:rPr lang="en-US" altLang="ko-KR" sz="4400" b="1" dirty="0" smtClean="0">
                <a:solidFill>
                  <a:srgbClr val="FFFF00"/>
                </a:solidFill>
              </a:rPr>
              <a:t> </a:t>
            </a:r>
            <a:r>
              <a:rPr lang="en-US" altLang="ko-KR" sz="4400" b="1" dirty="0" err="1" smtClean="0">
                <a:solidFill>
                  <a:srgbClr val="FFFF00"/>
                </a:solidFill>
              </a:rPr>
              <a:t>Baru</a:t>
            </a:r>
            <a:r>
              <a:rPr lang="en-US" altLang="en-US" sz="4400" b="1" dirty="0" smtClean="0">
                <a:solidFill>
                  <a:srgbClr val="FFFF00"/>
                </a:solidFill>
              </a:rPr>
              <a:t>, </a:t>
            </a:r>
            <a:r>
              <a:rPr lang="en-US" altLang="ko-KR" sz="4400" b="1" dirty="0" err="1">
                <a:solidFill>
                  <a:srgbClr val="FFFF00"/>
                </a:solidFill>
              </a:rPr>
              <a:t>Tamadun</a:t>
            </a:r>
            <a:r>
              <a:rPr lang="en-US" altLang="ko-KR" sz="4400" b="1" dirty="0">
                <a:solidFill>
                  <a:srgbClr val="FFFF00"/>
                </a:solidFill>
              </a:rPr>
              <a:t>, </a:t>
            </a:r>
            <a:r>
              <a:rPr lang="en-US" altLang="ko-KR" sz="4400" b="1" dirty="0" err="1">
                <a:solidFill>
                  <a:srgbClr val="FFFF00"/>
                </a:solidFill>
              </a:rPr>
              <a:t>Arkeologi</a:t>
            </a:r>
            <a:r>
              <a:rPr lang="en-US" altLang="ko-KR" sz="4400" b="1" dirty="0">
                <a:solidFill>
                  <a:srgbClr val="FFFF00"/>
                </a:solidFill>
              </a:rPr>
              <a:t>, Peta.</a:t>
            </a:r>
            <a:endParaRPr lang="en-US" altLang="en-US" sz="4400" b="1" dirty="0">
              <a:solidFill>
                <a:srgbClr val="FFFF00"/>
              </a:solidFill>
            </a:endParaRPr>
          </a:p>
        </p:txBody>
      </p:sp>
    </p:spTree>
    <p:extLst>
      <p:ext uri="{BB962C8B-B14F-4D97-AF65-F5344CB8AC3E}">
        <p14:creationId xmlns:p14="http://schemas.microsoft.com/office/powerpoint/2010/main" val="775010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제목 1"/>
          <p:cNvSpPr>
            <a:spLocks noGrp="1"/>
          </p:cNvSpPr>
          <p:nvPr>
            <p:ph type="title"/>
          </p:nvPr>
        </p:nvSpPr>
        <p:spPr/>
        <p:txBody>
          <a:bodyPr/>
          <a:lstStyle/>
          <a:p>
            <a:pPr eaLnBrk="1" hangingPunct="1"/>
            <a:r>
              <a:rPr lang="en-US" altLang="en-US" sz="4050" b="1" dirty="0" smtClean="0">
                <a:solidFill>
                  <a:srgbClr val="FF0000"/>
                </a:solidFill>
              </a:rPr>
              <a:t>PEMANDANGAN ALKITAB</a:t>
            </a:r>
            <a:endParaRPr lang="en-US" altLang="en-US" sz="4050" b="1" dirty="0">
              <a:solidFill>
                <a:srgbClr val="FF0000"/>
              </a:solidFill>
            </a:endParaRPr>
          </a:p>
        </p:txBody>
      </p:sp>
      <p:sp>
        <p:nvSpPr>
          <p:cNvPr id="23555" name="내용 개체 틀 2"/>
          <p:cNvSpPr>
            <a:spLocks noGrp="1"/>
          </p:cNvSpPr>
          <p:nvPr>
            <p:ph idx="1"/>
          </p:nvPr>
        </p:nvSpPr>
        <p:spPr>
          <a:xfrm>
            <a:off x="179512" y="1200150"/>
            <a:ext cx="8784976" cy="3747863"/>
          </a:xfrm>
        </p:spPr>
        <p:txBody>
          <a:bodyPr/>
          <a:lstStyle/>
          <a:p>
            <a:pPr eaLnBrk="1" hangingPunct="1"/>
            <a:r>
              <a:rPr lang="en-US" altLang="ko-KR" sz="4400" b="1" dirty="0" smtClean="0">
                <a:solidFill>
                  <a:srgbClr val="00B0F0"/>
                </a:solidFill>
              </a:rPr>
              <a:t>Teologi</a:t>
            </a:r>
            <a:r>
              <a:rPr lang="en-US" altLang="en-US" sz="4400" b="1" dirty="0" smtClean="0">
                <a:solidFill>
                  <a:srgbClr val="FFFF00"/>
                </a:solidFill>
              </a:rPr>
              <a:t> : Teologi P.B. &amp; P.L., </a:t>
            </a:r>
            <a:r>
              <a:rPr lang="en-US" altLang="ko-KR" sz="4400" b="1" dirty="0" smtClean="0">
                <a:solidFill>
                  <a:srgbClr val="FFFF00"/>
                </a:solidFill>
              </a:rPr>
              <a:t>Teologi Alkitab</a:t>
            </a:r>
            <a:r>
              <a:rPr lang="en-US" altLang="en-US" sz="4400" b="1" dirty="0" smtClean="0">
                <a:solidFill>
                  <a:srgbClr val="FFFF00"/>
                </a:solidFill>
              </a:rPr>
              <a:t>, </a:t>
            </a:r>
            <a:r>
              <a:rPr lang="en-US" altLang="ko-KR" sz="4400" b="1" dirty="0" err="1" smtClean="0">
                <a:solidFill>
                  <a:srgbClr val="FFFF00"/>
                </a:solidFill>
              </a:rPr>
              <a:t>Sistematik</a:t>
            </a:r>
            <a:r>
              <a:rPr lang="en-US" altLang="en-US" sz="4400" b="1" dirty="0" smtClean="0">
                <a:solidFill>
                  <a:srgbClr val="FFFF00"/>
                </a:solidFill>
              </a:rPr>
              <a:t>, </a:t>
            </a:r>
            <a:r>
              <a:rPr lang="en-US" altLang="en-US" sz="4400" b="1" dirty="0" err="1" smtClean="0">
                <a:solidFill>
                  <a:srgbClr val="FFFF00"/>
                </a:solidFill>
              </a:rPr>
              <a:t>Misiologi</a:t>
            </a:r>
            <a:r>
              <a:rPr lang="en-US" altLang="en-US" sz="4400" b="1" dirty="0" smtClean="0">
                <a:solidFill>
                  <a:srgbClr val="FFFF00"/>
                </a:solidFill>
              </a:rPr>
              <a:t>, </a:t>
            </a:r>
            <a:r>
              <a:rPr lang="en-US" altLang="ko-KR" sz="4400" b="1" dirty="0" err="1" smtClean="0">
                <a:solidFill>
                  <a:srgbClr val="FFFF00"/>
                </a:solidFill>
              </a:rPr>
              <a:t>Falsafah</a:t>
            </a:r>
            <a:r>
              <a:rPr lang="en-US" altLang="ko-KR" sz="4400" b="1" dirty="0" smtClean="0">
                <a:solidFill>
                  <a:srgbClr val="FFFF00"/>
                </a:solidFill>
              </a:rPr>
              <a:t>.</a:t>
            </a:r>
            <a:endParaRPr lang="en-US" altLang="en-US" sz="4400" b="1" dirty="0" smtClean="0">
              <a:solidFill>
                <a:srgbClr val="FFFF00"/>
              </a:solidFill>
            </a:endParaRPr>
          </a:p>
          <a:p>
            <a:pPr eaLnBrk="1" hangingPunct="1"/>
            <a:r>
              <a:rPr lang="en-US" altLang="ko-KR" sz="4400" b="1" dirty="0" err="1" smtClean="0">
                <a:solidFill>
                  <a:srgbClr val="00B050"/>
                </a:solidFill>
              </a:rPr>
              <a:t>Rohani</a:t>
            </a:r>
            <a:r>
              <a:rPr lang="en-US" altLang="en-US" sz="4400" b="1" dirty="0" smtClean="0">
                <a:solidFill>
                  <a:srgbClr val="FFFF00"/>
                </a:solidFill>
              </a:rPr>
              <a:t> : </a:t>
            </a:r>
            <a:r>
              <a:rPr lang="en-US" altLang="ko-KR" sz="4400" b="1" dirty="0" err="1" smtClean="0">
                <a:solidFill>
                  <a:srgbClr val="FFFF00"/>
                </a:solidFill>
              </a:rPr>
              <a:t>Kerohanian</a:t>
            </a:r>
            <a:r>
              <a:rPr lang="en-US" altLang="en-US" sz="4400" b="1" dirty="0" smtClean="0">
                <a:solidFill>
                  <a:srgbClr val="FFFF00"/>
                </a:solidFill>
              </a:rPr>
              <a:t>, </a:t>
            </a:r>
            <a:r>
              <a:rPr lang="en-US" altLang="ko-KR" sz="4400" b="1" dirty="0" smtClean="0">
                <a:solidFill>
                  <a:srgbClr val="FFFF00"/>
                </a:solidFill>
              </a:rPr>
              <a:t>Hidup </a:t>
            </a:r>
            <a:r>
              <a:rPr lang="en-US" altLang="ko-KR" sz="4400" b="1" dirty="0" err="1" smtClean="0">
                <a:solidFill>
                  <a:srgbClr val="FFFF00"/>
                </a:solidFill>
              </a:rPr>
              <a:t>Baru</a:t>
            </a:r>
            <a:r>
              <a:rPr lang="en-US" altLang="en-US" sz="4400" b="1" dirty="0" smtClean="0">
                <a:solidFill>
                  <a:srgbClr val="FFFF00"/>
                </a:solidFill>
              </a:rPr>
              <a:t>, </a:t>
            </a:r>
            <a:r>
              <a:rPr lang="en-US" altLang="ko-KR" sz="4400" b="1" dirty="0" smtClean="0">
                <a:solidFill>
                  <a:srgbClr val="FFFF00"/>
                </a:solidFill>
              </a:rPr>
              <a:t>Persekutuan Jemaah, Ibadah.</a:t>
            </a:r>
            <a:endParaRPr lang="en-US" altLang="en-US" sz="4400" b="1" dirty="0">
              <a:solidFill>
                <a:srgbClr val="FFFF00"/>
              </a:solidFill>
            </a:endParaRPr>
          </a:p>
        </p:txBody>
      </p:sp>
    </p:spTree>
    <p:extLst>
      <p:ext uri="{BB962C8B-B14F-4D97-AF65-F5344CB8AC3E}">
        <p14:creationId xmlns:p14="http://schemas.microsoft.com/office/powerpoint/2010/main" val="2432908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내용 개체 틀 2"/>
          <p:cNvSpPr>
            <a:spLocks noGrp="1"/>
          </p:cNvSpPr>
          <p:nvPr>
            <p:ph idx="1"/>
          </p:nvPr>
        </p:nvSpPr>
        <p:spPr>
          <a:xfrm>
            <a:off x="179512" y="123478"/>
            <a:ext cx="8784976" cy="4824535"/>
          </a:xfrm>
        </p:spPr>
        <p:txBody>
          <a:bodyPr/>
          <a:lstStyle/>
          <a:p>
            <a:pPr marL="0" indent="0" eaLnBrk="1" hangingPunct="1">
              <a:buNone/>
            </a:pPr>
            <a:r>
              <a:rPr lang="en-US" altLang="ko-KR" sz="4000" b="1" dirty="0" smtClean="0">
                <a:solidFill>
                  <a:srgbClr val="FF0000"/>
                </a:solidFill>
              </a:rPr>
              <a:t>Struktur dasar Alkitab </a:t>
            </a:r>
            <a:r>
              <a:rPr lang="en-US" altLang="ko-KR" sz="4000" b="1" dirty="0" err="1" smtClean="0">
                <a:solidFill>
                  <a:srgbClr val="FF0000"/>
                </a:solidFill>
              </a:rPr>
              <a:t>berikut</a:t>
            </a:r>
            <a:r>
              <a:rPr lang="en-US" altLang="ko-KR" sz="4000" b="1" dirty="0" smtClean="0">
                <a:solidFill>
                  <a:srgbClr val="FF0000"/>
                </a:solidFill>
              </a:rPr>
              <a:t>:</a:t>
            </a:r>
          </a:p>
          <a:p>
            <a:pPr marL="0" indent="0" eaLnBrk="1" hangingPunct="1">
              <a:buNone/>
            </a:pPr>
            <a:r>
              <a:rPr lang="en-US" altLang="ko-KR" sz="4000" b="1" dirty="0" smtClean="0">
                <a:solidFill>
                  <a:srgbClr val="FFFF00"/>
                </a:solidFill>
              </a:rPr>
              <a:t>-&gt; </a:t>
            </a:r>
            <a:r>
              <a:rPr lang="en-US" altLang="ko-KR" sz="4000" b="1" dirty="0" err="1" smtClean="0">
                <a:solidFill>
                  <a:srgbClr val="FFFF00"/>
                </a:solidFill>
              </a:rPr>
              <a:t>Perjanjian</a:t>
            </a:r>
            <a:r>
              <a:rPr lang="en-US" altLang="ko-KR" sz="4000" b="1" dirty="0" smtClean="0">
                <a:solidFill>
                  <a:srgbClr val="FFFF00"/>
                </a:solidFill>
              </a:rPr>
              <a:t> dan </a:t>
            </a:r>
            <a:r>
              <a:rPr lang="en-US" altLang="ko-KR" sz="4000" b="1" dirty="0" err="1" smtClean="0">
                <a:solidFill>
                  <a:srgbClr val="FFFF00"/>
                </a:solidFill>
              </a:rPr>
              <a:t>nubuatan</a:t>
            </a:r>
            <a:r>
              <a:rPr lang="en-US" altLang="ko-KR" sz="4000" b="1" dirty="0" smtClean="0">
                <a:solidFill>
                  <a:srgbClr val="FFFF00"/>
                </a:solidFill>
              </a:rPr>
              <a:t> tentang </a:t>
            </a:r>
            <a:r>
              <a:rPr lang="en-US" altLang="ko-KR" sz="4000" b="1" dirty="0" err="1" smtClean="0">
                <a:solidFill>
                  <a:srgbClr val="FFFF00"/>
                </a:solidFill>
              </a:rPr>
              <a:t>ciptaan</a:t>
            </a:r>
            <a:r>
              <a:rPr lang="en-US" altLang="ko-KR" sz="4000" b="1" dirty="0" smtClean="0">
                <a:solidFill>
                  <a:srgbClr val="FFFF00"/>
                </a:solidFill>
              </a:rPr>
              <a:t> Allah dan </a:t>
            </a:r>
            <a:r>
              <a:rPr lang="en-US" altLang="ko-KR" sz="4000" b="1" dirty="0" err="1" smtClean="0">
                <a:solidFill>
                  <a:srgbClr val="FFFF00"/>
                </a:solidFill>
              </a:rPr>
              <a:t>Hadirat</a:t>
            </a:r>
            <a:r>
              <a:rPr lang="en-US" altLang="ko-KR" sz="4000" b="1" dirty="0" smtClean="0">
                <a:solidFill>
                  <a:srgbClr val="FFFF00"/>
                </a:solidFill>
              </a:rPr>
              <a:t> Allah di bumi </a:t>
            </a:r>
          </a:p>
          <a:p>
            <a:pPr marL="0" indent="0" eaLnBrk="1" hangingPunct="1">
              <a:buNone/>
            </a:pPr>
            <a:r>
              <a:rPr lang="en-US" altLang="ko-KR" sz="4000" b="1" dirty="0" smtClean="0">
                <a:solidFill>
                  <a:srgbClr val="FFFF00"/>
                </a:solidFill>
              </a:rPr>
              <a:t>-&gt; </a:t>
            </a:r>
            <a:r>
              <a:rPr lang="en-US" altLang="ko-KR" sz="4000" b="1" dirty="0" err="1" smtClean="0">
                <a:solidFill>
                  <a:srgbClr val="FFFF00"/>
                </a:solidFill>
              </a:rPr>
              <a:t>Kewujudan</a:t>
            </a:r>
            <a:r>
              <a:rPr lang="en-US" altLang="ko-KR" sz="4000" b="1" dirty="0" smtClean="0">
                <a:solidFill>
                  <a:srgbClr val="FFFF00"/>
                </a:solidFill>
              </a:rPr>
              <a:t> Allah (</a:t>
            </a:r>
            <a:r>
              <a:rPr lang="en-US" altLang="ko-KR" sz="4000" b="1" dirty="0" err="1" smtClean="0">
                <a:solidFill>
                  <a:srgbClr val="FFFF00"/>
                </a:solidFill>
              </a:rPr>
              <a:t>Mesias</a:t>
            </a:r>
            <a:r>
              <a:rPr lang="en-US" altLang="ko-KR" sz="4000" b="1" dirty="0" smtClean="0">
                <a:solidFill>
                  <a:srgbClr val="FFFF00"/>
                </a:solidFill>
              </a:rPr>
              <a:t>) dan</a:t>
            </a:r>
            <a:r>
              <a:rPr lang="ko-KR" altLang="en-US" sz="4000" b="1" dirty="0" smtClean="0">
                <a:solidFill>
                  <a:srgbClr val="FFFF00"/>
                </a:solidFill>
              </a:rPr>
              <a:t> </a:t>
            </a:r>
            <a:r>
              <a:rPr lang="en-US" altLang="ko-KR" sz="4000" b="1" dirty="0" err="1">
                <a:solidFill>
                  <a:srgbClr val="FFFF00"/>
                </a:solidFill>
              </a:rPr>
              <a:t>perbuatan-perbuatan</a:t>
            </a:r>
            <a:r>
              <a:rPr lang="en-US" altLang="ko-KR" sz="4000" b="1" dirty="0">
                <a:solidFill>
                  <a:srgbClr val="FFFF00"/>
                </a:solidFill>
              </a:rPr>
              <a:t> Allah (</a:t>
            </a:r>
            <a:r>
              <a:rPr lang="en-US" altLang="ko-KR" sz="4000" b="1" dirty="0" err="1" smtClean="0">
                <a:solidFill>
                  <a:srgbClr val="FFFF00"/>
                </a:solidFill>
              </a:rPr>
              <a:t>Kelahiran</a:t>
            </a:r>
            <a:r>
              <a:rPr lang="en-US" altLang="ko-KR" sz="4000" b="1" dirty="0" smtClean="0">
                <a:solidFill>
                  <a:srgbClr val="FFFF00"/>
                </a:solidFill>
              </a:rPr>
              <a:t> Yesus dan </a:t>
            </a:r>
            <a:r>
              <a:rPr lang="en-US" altLang="ko-KR" sz="4000" b="1" dirty="0" err="1" smtClean="0">
                <a:solidFill>
                  <a:srgbClr val="FFFF00"/>
                </a:solidFill>
              </a:rPr>
              <a:t>sepanjang</a:t>
            </a:r>
            <a:r>
              <a:rPr lang="en-US" altLang="ko-KR" sz="4000" b="1" dirty="0" smtClean="0">
                <a:solidFill>
                  <a:srgbClr val="FFFF00"/>
                </a:solidFill>
              </a:rPr>
              <a:t> </a:t>
            </a:r>
            <a:r>
              <a:rPr lang="en-US" altLang="ko-KR" sz="4000" b="1" dirty="0" err="1" smtClean="0">
                <a:solidFill>
                  <a:srgbClr val="FFFF00"/>
                </a:solidFill>
              </a:rPr>
              <a:t>hayat</a:t>
            </a:r>
            <a:r>
              <a:rPr lang="en-US" altLang="ko-KR" sz="4000" b="1" dirty="0" smtClean="0">
                <a:solidFill>
                  <a:srgbClr val="FFFF00"/>
                </a:solidFill>
              </a:rPr>
              <a:t>-Nya)</a:t>
            </a:r>
          </a:p>
          <a:p>
            <a:pPr marL="0" indent="0" eaLnBrk="1" hangingPunct="1">
              <a:buNone/>
            </a:pPr>
            <a:r>
              <a:rPr lang="en-US" altLang="ko-KR" sz="4000" b="1" dirty="0" smtClean="0">
                <a:solidFill>
                  <a:srgbClr val="FFFF00"/>
                </a:solidFill>
              </a:rPr>
              <a:t>-&gt; </a:t>
            </a:r>
            <a:r>
              <a:rPr lang="en-US" altLang="ko-KR" sz="4000" b="1" dirty="0" err="1" smtClean="0">
                <a:solidFill>
                  <a:srgbClr val="FFFF00"/>
                </a:solidFill>
              </a:rPr>
              <a:t>Kematian</a:t>
            </a:r>
            <a:r>
              <a:rPr lang="en-US" altLang="ko-KR" sz="4000" b="1" dirty="0" smtClean="0">
                <a:solidFill>
                  <a:srgbClr val="FFFF00"/>
                </a:solidFill>
              </a:rPr>
              <a:t> Allah dan </a:t>
            </a:r>
            <a:r>
              <a:rPr lang="en-US" altLang="ko-KR" sz="4000" b="1" dirty="0" err="1" smtClean="0">
                <a:solidFill>
                  <a:srgbClr val="FFFF00"/>
                </a:solidFill>
              </a:rPr>
              <a:t>Kebangkitan</a:t>
            </a:r>
            <a:r>
              <a:rPr lang="en-US" altLang="ko-KR" sz="4000" b="1" dirty="0" smtClean="0">
                <a:solidFill>
                  <a:srgbClr val="FFFF00"/>
                </a:solidFill>
              </a:rPr>
              <a:t>-Nya</a:t>
            </a:r>
            <a:endParaRPr lang="en-US" altLang="en-US" sz="4000" b="1" dirty="0">
              <a:solidFill>
                <a:srgbClr val="FFFF00"/>
              </a:solidFill>
            </a:endParaRPr>
          </a:p>
        </p:txBody>
      </p:sp>
    </p:spTree>
    <p:extLst>
      <p:ext uri="{BB962C8B-B14F-4D97-AF65-F5344CB8AC3E}">
        <p14:creationId xmlns:p14="http://schemas.microsoft.com/office/powerpoint/2010/main" val="687607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내용 개체 틀 2"/>
          <p:cNvSpPr>
            <a:spLocks noGrp="1"/>
          </p:cNvSpPr>
          <p:nvPr>
            <p:ph idx="1"/>
          </p:nvPr>
        </p:nvSpPr>
        <p:spPr>
          <a:xfrm>
            <a:off x="179512" y="123478"/>
            <a:ext cx="8784976" cy="4824535"/>
          </a:xfrm>
        </p:spPr>
        <p:txBody>
          <a:bodyPr/>
          <a:lstStyle/>
          <a:p>
            <a:pPr marL="0" indent="0" eaLnBrk="1" hangingPunct="1">
              <a:buNone/>
            </a:pPr>
            <a:r>
              <a:rPr lang="en-US" altLang="ko-KR" sz="4000" b="1" dirty="0" smtClean="0">
                <a:solidFill>
                  <a:srgbClr val="FFFF00"/>
                </a:solidFill>
              </a:rPr>
              <a:t>-&gt; Amanat </a:t>
            </a:r>
            <a:r>
              <a:rPr lang="en-US" altLang="ko-KR" sz="4000" b="1" dirty="0" err="1" smtClean="0">
                <a:solidFill>
                  <a:srgbClr val="FFFF00"/>
                </a:solidFill>
              </a:rPr>
              <a:t>Agong</a:t>
            </a:r>
            <a:r>
              <a:rPr lang="en-US" altLang="ko-KR" sz="4000" b="1" dirty="0" smtClean="0">
                <a:solidFill>
                  <a:srgbClr val="FFFF00"/>
                </a:solidFill>
              </a:rPr>
              <a:t> dan </a:t>
            </a:r>
            <a:r>
              <a:rPr lang="en-US" altLang="ko-KR" sz="4000" b="1" dirty="0" err="1" smtClean="0">
                <a:solidFill>
                  <a:srgbClr val="FFFF00"/>
                </a:solidFill>
              </a:rPr>
              <a:t>Perjanjian</a:t>
            </a:r>
            <a:r>
              <a:rPr lang="en-US" altLang="ko-KR" sz="4000" b="1" dirty="0" smtClean="0">
                <a:solidFill>
                  <a:srgbClr val="FFFF00"/>
                </a:solidFill>
              </a:rPr>
              <a:t> terhadap manusia</a:t>
            </a:r>
            <a:r>
              <a:rPr lang="ko-KR" altLang="en-US" sz="4000" b="1" dirty="0" smtClean="0">
                <a:solidFill>
                  <a:srgbClr val="FFFF00"/>
                </a:solidFill>
              </a:rPr>
              <a:t> </a:t>
            </a:r>
            <a:r>
              <a:rPr lang="en-US" altLang="ko-KR" sz="4000" b="1" dirty="0" smtClean="0">
                <a:solidFill>
                  <a:srgbClr val="FFFF00"/>
                </a:solidFill>
              </a:rPr>
              <a:t>(Roh Kudus, </a:t>
            </a:r>
            <a:r>
              <a:rPr lang="en-US" altLang="ko-KR" sz="4000" b="1" dirty="0" err="1" smtClean="0">
                <a:solidFill>
                  <a:srgbClr val="FFFF00"/>
                </a:solidFill>
              </a:rPr>
              <a:t>Kedatangan</a:t>
            </a:r>
            <a:r>
              <a:rPr lang="en-US" altLang="ko-KR" sz="4000" b="1" dirty="0" smtClean="0">
                <a:solidFill>
                  <a:srgbClr val="FFFF00"/>
                </a:solidFill>
              </a:rPr>
              <a:t> </a:t>
            </a:r>
            <a:r>
              <a:rPr lang="en-US" altLang="ko-KR" sz="4000" b="1" dirty="0" err="1" smtClean="0">
                <a:solidFill>
                  <a:srgbClr val="FFFF00"/>
                </a:solidFill>
              </a:rPr>
              <a:t>Kembali</a:t>
            </a:r>
            <a:r>
              <a:rPr lang="en-US" altLang="ko-KR" sz="4000" b="1" dirty="0" smtClean="0">
                <a:solidFill>
                  <a:srgbClr val="FFFF00"/>
                </a:solidFill>
              </a:rPr>
              <a:t>, </a:t>
            </a:r>
            <a:r>
              <a:rPr lang="en-US" altLang="ko-KR" sz="4000" b="1" dirty="0" err="1" smtClean="0">
                <a:solidFill>
                  <a:srgbClr val="FFFF00"/>
                </a:solidFill>
              </a:rPr>
              <a:t>Penghakiman</a:t>
            </a:r>
            <a:r>
              <a:rPr lang="en-US" altLang="ko-KR" sz="4000" b="1" dirty="0" smtClean="0">
                <a:solidFill>
                  <a:srgbClr val="FFFF00"/>
                </a:solidFill>
              </a:rPr>
              <a:t>)</a:t>
            </a:r>
            <a:endParaRPr lang="en-US" altLang="en-US" sz="4000" b="1" dirty="0">
              <a:solidFill>
                <a:srgbClr val="FFFF00"/>
              </a:solidFill>
            </a:endParaRPr>
          </a:p>
        </p:txBody>
      </p:sp>
    </p:spTree>
    <p:extLst>
      <p:ext uri="{BB962C8B-B14F-4D97-AF65-F5344CB8AC3E}">
        <p14:creationId xmlns:p14="http://schemas.microsoft.com/office/powerpoint/2010/main" val="149885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1028" name="Picture 4" descr="Image result for 미ㅏㅑㅅ뮤&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 y="572537"/>
            <a:ext cx="5280586" cy="3960439"/>
          </a:xfrm>
          <a:prstGeom prst="rect">
            <a:avLst/>
          </a:prstGeom>
          <a:noFill/>
          <a:extLst>
            <a:ext uri="{909E8E84-426E-40DD-AFC4-6F175D3DCCD1}">
              <a14:hiddenFill xmlns:a14="http://schemas.microsoft.com/office/drawing/2010/main">
                <a:solidFill>
                  <a:srgbClr val="FFFFFF"/>
                </a:solidFill>
              </a14:hiddenFill>
            </a:ext>
          </a:extLst>
        </p:spPr>
      </p:pic>
      <p:sp>
        <p:nvSpPr>
          <p:cNvPr id="5" name="내용 개체 틀 2"/>
          <p:cNvSpPr>
            <a:spLocks noGrp="1"/>
          </p:cNvSpPr>
          <p:nvPr>
            <p:ph idx="1"/>
          </p:nvPr>
        </p:nvSpPr>
        <p:spPr>
          <a:xfrm>
            <a:off x="5280588" y="572537"/>
            <a:ext cx="3863412" cy="3960439"/>
          </a:xfrm>
          <a:solidFill>
            <a:srgbClr val="FFC000"/>
          </a:solidFill>
        </p:spPr>
        <p:txBody>
          <a:bodyPr anchor="ctr">
            <a:noAutofit/>
          </a:bodyPr>
          <a:lstStyle/>
          <a:p>
            <a:pPr marL="0" indent="0" algn="ctr">
              <a:buNone/>
            </a:pPr>
            <a:r>
              <a:rPr lang="sv-SE" altLang="ko-KR" sz="1800" b="1" dirty="0">
                <a:solidFill>
                  <a:srgbClr val="002060"/>
                </a:solidFill>
              </a:rPr>
              <a:t>18 Dengan demikian kamu bersama-sama umat Allah, dapat sungguh-sungguh memahami betapa luas dan panjangnya serta betapa tinggi dan dalamnya kasih Kristus, 19 yang dengan akal manusia tidak dapat difahami sedalam-dalamnya. Semoga kamu mengenal kasih Kristus, sehingga kamu memperolehi sifat Allah. </a:t>
            </a:r>
          </a:p>
          <a:p>
            <a:pPr marL="0" indent="0" algn="ctr">
              <a:buNone/>
            </a:pPr>
            <a:r>
              <a:rPr lang="sv-SE" altLang="ko-KR" sz="1800" b="1" dirty="0">
                <a:solidFill>
                  <a:srgbClr val="002060"/>
                </a:solidFill>
              </a:rPr>
              <a:t>(Efesus 3:18-19)</a:t>
            </a:r>
          </a:p>
        </p:txBody>
      </p:sp>
    </p:spTree>
    <p:extLst>
      <p:ext uri="{BB962C8B-B14F-4D97-AF65-F5344CB8AC3E}">
        <p14:creationId xmlns:p14="http://schemas.microsoft.com/office/powerpoint/2010/main" val="16323354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5400" b="1" dirty="0" err="1" smtClean="0">
                <a:solidFill>
                  <a:schemeClr val="bg1"/>
                </a:solidFill>
              </a:rPr>
              <a:t>Pendahuluan</a:t>
            </a:r>
            <a:r>
              <a:rPr lang="en-US" altLang="ko-KR" sz="5400" b="1" dirty="0" smtClean="0">
                <a:solidFill>
                  <a:schemeClr val="bg1"/>
                </a:solidFill>
              </a:rPr>
              <a:t> :</a:t>
            </a:r>
          </a:p>
          <a:p>
            <a:pPr marL="0" indent="0">
              <a:buNone/>
            </a:pPr>
            <a:endParaRPr lang="en-US" altLang="ko-KR" sz="4800" b="1" dirty="0" smtClean="0">
              <a:solidFill>
                <a:schemeClr val="bg1"/>
              </a:solidFill>
            </a:endParaRPr>
          </a:p>
          <a:p>
            <a:pPr marL="0" indent="0">
              <a:buNone/>
            </a:pPr>
            <a:r>
              <a:rPr lang="en-US" altLang="ko-KR" sz="4800" b="1" dirty="0" smtClean="0">
                <a:solidFill>
                  <a:schemeClr val="bg1"/>
                </a:solidFill>
              </a:rPr>
              <a:t>APAKAH </a:t>
            </a:r>
            <a:r>
              <a:rPr lang="en-US" altLang="ko-KR" sz="4800" b="1" dirty="0">
                <a:solidFill>
                  <a:schemeClr val="bg1"/>
                </a:solidFill>
              </a:rPr>
              <a:t>ALKITAB ITU?</a:t>
            </a:r>
          </a:p>
          <a:p>
            <a:pPr marL="0" indent="0">
              <a:buNone/>
            </a:pPr>
            <a:r>
              <a:rPr lang="en-US" altLang="ko-KR" sz="4800" b="1" dirty="0" smtClean="0">
                <a:solidFill>
                  <a:srgbClr val="FFFF00"/>
                </a:solidFill>
              </a:rPr>
              <a:t>1</a:t>
            </a:r>
            <a:r>
              <a:rPr lang="en-US" altLang="ko-KR" sz="4800" b="1" dirty="0">
                <a:solidFill>
                  <a:srgbClr val="FFFF00"/>
                </a:solidFill>
              </a:rPr>
              <a:t>. Bagaimana Alkitab </a:t>
            </a:r>
            <a:r>
              <a:rPr lang="en-US" altLang="ko-KR" sz="4800" b="1" dirty="0" err="1">
                <a:solidFill>
                  <a:srgbClr val="FFFF00"/>
                </a:solidFill>
              </a:rPr>
              <a:t>Boleh</a:t>
            </a:r>
            <a:r>
              <a:rPr lang="en-US" altLang="ko-KR" sz="4800" b="1" dirty="0">
                <a:solidFill>
                  <a:srgbClr val="FFFF00"/>
                </a:solidFill>
              </a:rPr>
              <a:t> Dijelaskan?</a:t>
            </a:r>
            <a:r>
              <a:rPr lang="ko-KR" altLang="en-US" sz="4800" b="1" dirty="0">
                <a:solidFill>
                  <a:srgbClr val="FFFF00"/>
                </a:solidFill>
              </a:rPr>
              <a:t> </a:t>
            </a:r>
          </a:p>
          <a:p>
            <a:pPr marL="0" indent="0">
              <a:buNone/>
            </a:pPr>
            <a:endParaRPr lang="sv-SE" altLang="ko-KR" sz="6000" b="1" dirty="0">
              <a:solidFill>
                <a:schemeClr val="bg1"/>
              </a:solidFill>
            </a:endParaRPr>
          </a:p>
        </p:txBody>
      </p:sp>
    </p:spTree>
    <p:extLst>
      <p:ext uri="{BB962C8B-B14F-4D97-AF65-F5344CB8AC3E}">
        <p14:creationId xmlns:p14="http://schemas.microsoft.com/office/powerpoint/2010/main" val="3552523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FF00"/>
                </a:solidFill>
              </a:rPr>
              <a:t>Alkitab (Bible) </a:t>
            </a:r>
            <a:r>
              <a:rPr lang="en-US" altLang="ko-KR" sz="4000" b="1" dirty="0" err="1">
                <a:solidFill>
                  <a:srgbClr val="FFFF00"/>
                </a:solidFill>
              </a:rPr>
              <a:t>bermakna</a:t>
            </a:r>
            <a:r>
              <a:rPr lang="en-US" altLang="ko-KR" sz="4000" b="1" dirty="0">
                <a:solidFill>
                  <a:srgbClr val="FFFF00"/>
                </a:solidFill>
              </a:rPr>
              <a:t> dengan “Satu Buku”, “</a:t>
            </a:r>
            <a:r>
              <a:rPr lang="en-US" altLang="ko-KR" sz="4000" b="1" dirty="0" err="1">
                <a:solidFill>
                  <a:srgbClr val="FFFF00"/>
                </a:solidFill>
              </a:rPr>
              <a:t>Gulungan</a:t>
            </a:r>
            <a:r>
              <a:rPr lang="en-US" altLang="ko-KR" sz="4000" b="1" dirty="0">
                <a:solidFill>
                  <a:srgbClr val="FFFF00"/>
                </a:solidFill>
              </a:rPr>
              <a:t> </a:t>
            </a:r>
            <a:r>
              <a:rPr lang="en-US" altLang="ko-KR" sz="4000" b="1" dirty="0" err="1">
                <a:solidFill>
                  <a:srgbClr val="FFFF00"/>
                </a:solidFill>
              </a:rPr>
              <a:t>Kitab-Gulungan</a:t>
            </a:r>
            <a:r>
              <a:rPr lang="en-US" altLang="ko-KR" sz="4000" b="1" dirty="0">
                <a:solidFill>
                  <a:srgbClr val="FFFF00"/>
                </a:solidFill>
              </a:rPr>
              <a:t> </a:t>
            </a:r>
            <a:r>
              <a:rPr lang="en-US" altLang="ko-KR" sz="4000" b="1" dirty="0" err="1">
                <a:solidFill>
                  <a:srgbClr val="FFFF00"/>
                </a:solidFill>
              </a:rPr>
              <a:t>Kitab</a:t>
            </a:r>
            <a:r>
              <a:rPr lang="en-US" altLang="ko-KR" sz="4000" b="1" dirty="0">
                <a:solidFill>
                  <a:srgbClr val="FFFF00"/>
                </a:solidFill>
              </a:rPr>
              <a:t>”, “Surat-Surat”, dan “</a:t>
            </a:r>
            <a:r>
              <a:rPr lang="en-US" altLang="ko-KR" sz="4000" b="1" dirty="0" err="1">
                <a:solidFill>
                  <a:srgbClr val="FFFF00"/>
                </a:solidFill>
              </a:rPr>
              <a:t>Firman</a:t>
            </a:r>
            <a:r>
              <a:rPr lang="en-US" altLang="ko-KR" sz="4000" b="1" dirty="0">
                <a:solidFill>
                  <a:srgbClr val="FFFF00"/>
                </a:solidFill>
              </a:rPr>
              <a:t> Tuhan” disebut. </a:t>
            </a:r>
          </a:p>
          <a:p>
            <a:pPr marL="0" indent="0">
              <a:buNone/>
            </a:pPr>
            <a:r>
              <a:rPr lang="en-US" altLang="ko-KR" sz="4000" b="1" dirty="0">
                <a:solidFill>
                  <a:srgbClr val="FFFF00"/>
                </a:solidFill>
              </a:rPr>
              <a:t>Alkitab </a:t>
            </a:r>
            <a:r>
              <a:rPr lang="en-US" altLang="ko-KR" sz="4000" b="1" dirty="0" err="1">
                <a:solidFill>
                  <a:srgbClr val="FFFF00"/>
                </a:solidFill>
              </a:rPr>
              <a:t>diilhami</a:t>
            </a:r>
            <a:r>
              <a:rPr lang="en-US" altLang="ko-KR" sz="4000" b="1" dirty="0">
                <a:solidFill>
                  <a:srgbClr val="FFFF00"/>
                </a:solidFill>
              </a:rPr>
              <a:t> Tuhan, iaitu Roh Kudus </a:t>
            </a:r>
            <a:r>
              <a:rPr lang="en-US" altLang="ko-KR" sz="4000" b="1" dirty="0" err="1">
                <a:solidFill>
                  <a:srgbClr val="FFFF00"/>
                </a:solidFill>
              </a:rPr>
              <a:t>membimbing</a:t>
            </a:r>
            <a:r>
              <a:rPr lang="en-US" altLang="ko-KR" sz="4000" b="1" dirty="0">
                <a:solidFill>
                  <a:srgbClr val="FFFF00"/>
                </a:solidFill>
              </a:rPr>
              <a:t> 40an orang Penulis untuk Alkitab </a:t>
            </a:r>
            <a:r>
              <a:rPr lang="en-US" altLang="ko-KR" sz="4000" b="1" dirty="0" err="1">
                <a:solidFill>
                  <a:srgbClr val="FFFF00"/>
                </a:solidFill>
              </a:rPr>
              <a:t>Termaktub</a:t>
            </a:r>
            <a:r>
              <a:rPr lang="en-US" altLang="ko-KR" sz="4000" b="1" dirty="0">
                <a:solidFill>
                  <a:srgbClr val="FFFF00"/>
                </a:solidFill>
              </a:rPr>
              <a:t> dalam 1600an </a:t>
            </a:r>
            <a:r>
              <a:rPr lang="en-US" altLang="ko-KR" sz="4000" b="1" dirty="0" err="1">
                <a:solidFill>
                  <a:srgbClr val="FFFF00"/>
                </a:solidFill>
              </a:rPr>
              <a:t>tahun</a:t>
            </a:r>
            <a:r>
              <a:rPr lang="en-US" altLang="ko-KR" sz="4000" b="1" dirty="0">
                <a:solidFill>
                  <a:srgbClr val="FFFF00"/>
                </a:solidFill>
              </a:rPr>
              <a:t>.</a:t>
            </a:r>
            <a:endParaRPr lang="ko-KR" altLang="en-US" sz="4000" b="1" dirty="0">
              <a:solidFill>
                <a:srgbClr val="FFFF00"/>
              </a:solidFill>
            </a:endParaRPr>
          </a:p>
        </p:txBody>
      </p:sp>
    </p:spTree>
    <p:extLst>
      <p:ext uri="{BB962C8B-B14F-4D97-AF65-F5344CB8AC3E}">
        <p14:creationId xmlns:p14="http://schemas.microsoft.com/office/powerpoint/2010/main" val="3348389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0000"/>
                </a:solidFill>
                <a:latin typeface="Arial" panose="020B0604020202020204" pitchFamily="34" charset="0"/>
                <a:cs typeface="Arial" panose="020B0604020202020204" pitchFamily="34" charset="0"/>
              </a:rPr>
              <a:t>2. Beberapa </a:t>
            </a:r>
            <a:r>
              <a:rPr lang="en-US" altLang="ko-KR" sz="4000" b="1" dirty="0" err="1">
                <a:solidFill>
                  <a:srgbClr val="FF0000"/>
                </a:solidFill>
                <a:latin typeface="Arial" panose="020B0604020202020204" pitchFamily="34" charset="0"/>
                <a:cs typeface="Arial" panose="020B0604020202020204" pitchFamily="34" charset="0"/>
              </a:rPr>
              <a:t>Ayat</a:t>
            </a:r>
            <a:r>
              <a:rPr lang="en-US" altLang="ko-KR" sz="4000" b="1" dirty="0">
                <a:solidFill>
                  <a:srgbClr val="FF0000"/>
                </a:solidFill>
                <a:latin typeface="Arial" panose="020B0604020202020204" pitchFamily="34" charset="0"/>
                <a:cs typeface="Arial" panose="020B0604020202020204" pitchFamily="34" charset="0"/>
              </a:rPr>
              <a:t> tentang Alkitab</a:t>
            </a:r>
            <a:r>
              <a:rPr lang="ko-KR" altLang="en-US" sz="4000" b="1" dirty="0">
                <a:solidFill>
                  <a:srgbClr val="FF0000"/>
                </a:solidFill>
                <a:latin typeface="Arial" panose="020B0604020202020204" pitchFamily="34" charset="0"/>
                <a:cs typeface="Arial" panose="020B0604020202020204" pitchFamily="34" charset="0"/>
              </a:rPr>
              <a:t> </a:t>
            </a:r>
            <a:br>
              <a:rPr lang="ko-KR" altLang="en-US" sz="4000" b="1" dirty="0">
                <a:solidFill>
                  <a:srgbClr val="FF0000"/>
                </a:solidFill>
                <a:latin typeface="Arial" panose="020B0604020202020204" pitchFamily="34" charset="0"/>
                <a:cs typeface="Arial" panose="020B0604020202020204" pitchFamily="34" charset="0"/>
              </a:rPr>
            </a:br>
            <a:r>
              <a:rPr lang="en-US" altLang="ko-KR" sz="4000" b="1" dirty="0">
                <a:solidFill>
                  <a:srgbClr val="FF0000"/>
                </a:solidFill>
                <a:latin typeface="Arial" panose="020B0604020202020204" pitchFamily="34" charset="0"/>
                <a:cs typeface="Arial" panose="020B0604020202020204" pitchFamily="34" charset="0"/>
              </a:rPr>
              <a:t>1) 2 </a:t>
            </a:r>
            <a:r>
              <a:rPr lang="en-US" altLang="ko-KR" sz="4000" b="1" dirty="0" err="1">
                <a:solidFill>
                  <a:srgbClr val="FF0000"/>
                </a:solidFill>
                <a:latin typeface="Arial" panose="020B0604020202020204" pitchFamily="34" charset="0"/>
                <a:cs typeface="Arial" panose="020B0604020202020204" pitchFamily="34" charset="0"/>
              </a:rPr>
              <a:t>Timotius</a:t>
            </a:r>
            <a:r>
              <a:rPr lang="ko-KR" altLang="en-US" sz="4000" b="1" dirty="0">
                <a:solidFill>
                  <a:srgbClr val="FF0000"/>
                </a:solidFill>
                <a:latin typeface="Arial" panose="020B0604020202020204" pitchFamily="34" charset="0"/>
                <a:cs typeface="Arial" panose="020B0604020202020204" pitchFamily="34" charset="0"/>
              </a:rPr>
              <a:t> </a:t>
            </a:r>
            <a:r>
              <a:rPr lang="en-US" altLang="ko-KR" sz="4000" b="1" dirty="0">
                <a:solidFill>
                  <a:srgbClr val="FF0000"/>
                </a:solidFill>
                <a:latin typeface="Arial" panose="020B0604020202020204" pitchFamily="34" charset="0"/>
                <a:cs typeface="Arial" panose="020B0604020202020204" pitchFamily="34" charset="0"/>
              </a:rPr>
              <a:t>3:16</a:t>
            </a:r>
            <a:endParaRPr lang="ko-KR" altLang="en-US" sz="4000" b="1" dirty="0">
              <a:solidFill>
                <a:srgbClr val="FF0000"/>
              </a:solidFill>
              <a:latin typeface="Arial" panose="020B0604020202020204" pitchFamily="34" charset="0"/>
              <a:cs typeface="Arial" panose="020B0604020202020204" pitchFamily="34" charset="0"/>
            </a:endParaRPr>
          </a:p>
          <a:p>
            <a:pPr marL="0" indent="0">
              <a:buNone/>
            </a:pPr>
            <a:r>
              <a:rPr lang="en-US" altLang="ko-KR" sz="4000" dirty="0">
                <a:solidFill>
                  <a:srgbClr val="002060"/>
                </a:solidFill>
                <a:latin typeface="Arial" panose="020B0604020202020204" pitchFamily="34" charset="0"/>
                <a:cs typeface="Arial" panose="020B0604020202020204" pitchFamily="34" charset="0"/>
              </a:rPr>
              <a:t>Semua yang </a:t>
            </a:r>
            <a:r>
              <a:rPr lang="en-US" altLang="ko-KR" sz="4000" dirty="0" err="1">
                <a:solidFill>
                  <a:srgbClr val="002060"/>
                </a:solidFill>
                <a:latin typeface="Arial" panose="020B0604020202020204" pitchFamily="34" charset="0"/>
                <a:cs typeface="Arial" panose="020B0604020202020204" pitchFamily="34" charset="0"/>
              </a:rPr>
              <a:t>tertulis</a:t>
            </a:r>
            <a:r>
              <a:rPr lang="en-US" altLang="ko-KR" sz="4000" dirty="0">
                <a:solidFill>
                  <a:srgbClr val="002060"/>
                </a:solidFill>
                <a:latin typeface="Arial" panose="020B0604020202020204" pitchFamily="34" charset="0"/>
                <a:cs typeface="Arial" panose="020B0604020202020204" pitchFamily="34" charset="0"/>
              </a:rPr>
              <a:t> di dalam Alkitab </a:t>
            </a:r>
            <a:r>
              <a:rPr lang="en-US" altLang="ko-KR" sz="4000" dirty="0" err="1">
                <a:solidFill>
                  <a:srgbClr val="002060"/>
                </a:solidFill>
                <a:latin typeface="Arial" panose="020B0604020202020204" pitchFamily="34" charset="0"/>
                <a:cs typeface="Arial" panose="020B0604020202020204" pitchFamily="34" charset="0"/>
              </a:rPr>
              <a:t>diilhami</a:t>
            </a:r>
            <a:r>
              <a:rPr lang="en-US" altLang="ko-KR" sz="4000" dirty="0">
                <a:solidFill>
                  <a:srgbClr val="002060"/>
                </a:solidFill>
                <a:latin typeface="Arial" panose="020B0604020202020204" pitchFamily="34" charset="0"/>
                <a:cs typeface="Arial" panose="020B0604020202020204" pitchFamily="34" charset="0"/>
              </a:rPr>
              <a:t> oleh Allah dan berguna untuk </a:t>
            </a:r>
            <a:r>
              <a:rPr lang="en-US" altLang="ko-KR" sz="4000" dirty="0" err="1">
                <a:solidFill>
                  <a:srgbClr val="002060"/>
                </a:solidFill>
                <a:latin typeface="Arial" panose="020B0604020202020204" pitchFamily="34" charset="0"/>
                <a:cs typeface="Arial" panose="020B0604020202020204" pitchFamily="34" charset="0"/>
              </a:rPr>
              <a:t>mengajar</a:t>
            </a:r>
            <a:r>
              <a:rPr lang="en-US" altLang="ko-KR" sz="4000" dirty="0">
                <a:solidFill>
                  <a:srgbClr val="002060"/>
                </a:solidFill>
                <a:latin typeface="Arial" panose="020B0604020202020204" pitchFamily="34" charset="0"/>
                <a:cs typeface="Arial" panose="020B0604020202020204" pitchFamily="34" charset="0"/>
              </a:rPr>
              <a:t> apa yang benar, untuk </a:t>
            </a:r>
            <a:r>
              <a:rPr lang="en-US" altLang="ko-KR" sz="4000" dirty="0" err="1">
                <a:solidFill>
                  <a:srgbClr val="002060"/>
                </a:solidFill>
                <a:latin typeface="Arial" panose="020B0604020202020204" pitchFamily="34" charset="0"/>
                <a:cs typeface="Arial" panose="020B0604020202020204" pitchFamily="34" charset="0"/>
              </a:rPr>
              <a:t>menegur</a:t>
            </a:r>
            <a:r>
              <a:rPr lang="en-US" altLang="ko-KR" sz="4000" dirty="0">
                <a:solidFill>
                  <a:srgbClr val="002060"/>
                </a:solidFill>
                <a:latin typeface="Arial" panose="020B0604020202020204" pitchFamily="34" charset="0"/>
                <a:cs typeface="Arial" panose="020B0604020202020204" pitchFamily="34" charset="0"/>
              </a:rPr>
              <a:t> dan </a:t>
            </a:r>
            <a:r>
              <a:rPr lang="en-US" altLang="ko-KR" sz="4000" dirty="0" err="1">
                <a:solidFill>
                  <a:srgbClr val="002060"/>
                </a:solidFill>
                <a:latin typeface="Arial" panose="020B0604020202020204" pitchFamily="34" charset="0"/>
                <a:cs typeface="Arial" panose="020B0604020202020204" pitchFamily="34" charset="0"/>
              </a:rPr>
              <a:t>membetulkan</a:t>
            </a:r>
            <a:r>
              <a:rPr lang="en-US" altLang="ko-KR" sz="4000" dirty="0">
                <a:solidFill>
                  <a:srgbClr val="002060"/>
                </a:solidFill>
                <a:latin typeface="Arial" panose="020B0604020202020204" pitchFamily="34" charset="0"/>
                <a:cs typeface="Arial" panose="020B0604020202020204" pitchFamily="34" charset="0"/>
              </a:rPr>
              <a:t> apa yang </a:t>
            </a:r>
            <a:r>
              <a:rPr lang="en-US" altLang="ko-KR" sz="4000" dirty="0" err="1">
                <a:solidFill>
                  <a:srgbClr val="002060"/>
                </a:solidFill>
                <a:latin typeface="Arial" panose="020B0604020202020204" pitchFamily="34" charset="0"/>
                <a:cs typeface="Arial" panose="020B0604020202020204" pitchFamily="34" charset="0"/>
              </a:rPr>
              <a:t>salah</a:t>
            </a:r>
            <a:r>
              <a:rPr lang="en-US" altLang="ko-KR" sz="4000" dirty="0">
                <a:solidFill>
                  <a:srgbClr val="002060"/>
                </a:solidFill>
                <a:latin typeface="Arial" panose="020B0604020202020204" pitchFamily="34" charset="0"/>
                <a:cs typeface="Arial" panose="020B0604020202020204" pitchFamily="34" charset="0"/>
              </a:rPr>
              <a:t>, dan untuk </a:t>
            </a:r>
            <a:r>
              <a:rPr lang="en-US" altLang="ko-KR" sz="4000" dirty="0" err="1">
                <a:solidFill>
                  <a:srgbClr val="002060"/>
                </a:solidFill>
                <a:latin typeface="Arial" panose="020B0604020202020204" pitchFamily="34" charset="0"/>
                <a:cs typeface="Arial" panose="020B0604020202020204" pitchFamily="34" charset="0"/>
              </a:rPr>
              <a:t>mengajar</a:t>
            </a:r>
            <a:r>
              <a:rPr lang="en-US" altLang="ko-KR" sz="4000" dirty="0">
                <a:solidFill>
                  <a:srgbClr val="002060"/>
                </a:solidFill>
                <a:latin typeface="Arial" panose="020B0604020202020204" pitchFamily="34" charset="0"/>
                <a:cs typeface="Arial" panose="020B0604020202020204" pitchFamily="34" charset="0"/>
              </a:rPr>
              <a:t> orang </a:t>
            </a:r>
            <a:r>
              <a:rPr lang="en-US" altLang="ko-KR" sz="4000" dirty="0" err="1">
                <a:solidFill>
                  <a:srgbClr val="002060"/>
                </a:solidFill>
                <a:latin typeface="Arial" panose="020B0604020202020204" pitchFamily="34" charset="0"/>
                <a:cs typeface="Arial" panose="020B0604020202020204" pitchFamily="34" charset="0"/>
              </a:rPr>
              <a:t>supaya</a:t>
            </a:r>
            <a:r>
              <a:rPr lang="en-US" altLang="ko-KR" sz="4000" dirty="0">
                <a:solidFill>
                  <a:srgbClr val="002060"/>
                </a:solidFill>
                <a:latin typeface="Arial" panose="020B0604020202020204" pitchFamily="34" charset="0"/>
                <a:cs typeface="Arial" panose="020B0604020202020204" pitchFamily="34" charset="0"/>
              </a:rPr>
              <a:t> hidup </a:t>
            </a:r>
            <a:r>
              <a:rPr lang="en-US" altLang="ko-KR" sz="4000" dirty="0" err="1">
                <a:solidFill>
                  <a:srgbClr val="002060"/>
                </a:solidFill>
                <a:latin typeface="Arial" panose="020B0604020202020204" pitchFamily="34" charset="0"/>
                <a:cs typeface="Arial" panose="020B0604020202020204" pitchFamily="34" charset="0"/>
              </a:rPr>
              <a:t>menurut</a:t>
            </a:r>
            <a:r>
              <a:rPr lang="en-US" altLang="ko-KR" sz="4000" dirty="0">
                <a:solidFill>
                  <a:srgbClr val="002060"/>
                </a:solidFill>
                <a:latin typeface="Arial" panose="020B0604020202020204" pitchFamily="34" charset="0"/>
                <a:cs typeface="Arial" panose="020B0604020202020204" pitchFamily="34" charset="0"/>
              </a:rPr>
              <a:t> </a:t>
            </a:r>
            <a:r>
              <a:rPr lang="en-US" altLang="ko-KR" sz="4000" dirty="0" err="1">
                <a:solidFill>
                  <a:srgbClr val="002060"/>
                </a:solidFill>
                <a:latin typeface="Arial" panose="020B0604020202020204" pitchFamily="34" charset="0"/>
                <a:cs typeface="Arial" panose="020B0604020202020204" pitchFamily="34" charset="0"/>
              </a:rPr>
              <a:t>kehendak</a:t>
            </a:r>
            <a:r>
              <a:rPr lang="en-US" altLang="ko-KR" sz="4000" dirty="0">
                <a:solidFill>
                  <a:srgbClr val="002060"/>
                </a:solidFill>
                <a:latin typeface="Arial" panose="020B0604020202020204" pitchFamily="34" charset="0"/>
                <a:cs typeface="Arial" panose="020B0604020202020204" pitchFamily="34" charset="0"/>
              </a:rPr>
              <a:t> Allah. </a:t>
            </a:r>
            <a:endParaRPr lang="ko-KR" altLang="en-US" sz="4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20152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chemeClr val="bg1"/>
                </a:solidFill>
              </a:rPr>
              <a:t>Pandangan </a:t>
            </a:r>
            <a:r>
              <a:rPr lang="en-US" altLang="ko-KR" sz="4000" b="1" dirty="0" err="1" smtClean="0">
                <a:solidFill>
                  <a:schemeClr val="bg1"/>
                </a:solidFill>
              </a:rPr>
              <a:t>pengilhaman</a:t>
            </a:r>
            <a:r>
              <a:rPr lang="en-US" altLang="ko-KR" sz="4000" b="1" dirty="0" smtClean="0">
                <a:solidFill>
                  <a:schemeClr val="bg1"/>
                </a:solidFill>
              </a:rPr>
              <a:t> </a:t>
            </a:r>
            <a:r>
              <a:rPr lang="en-US" altLang="ko-KR" sz="4000" b="1" dirty="0" err="1">
                <a:solidFill>
                  <a:schemeClr val="bg1"/>
                </a:solidFill>
              </a:rPr>
              <a:t>organik</a:t>
            </a:r>
            <a:r>
              <a:rPr lang="en-US" altLang="ko-KR" sz="4000" b="1" dirty="0">
                <a:solidFill>
                  <a:schemeClr val="bg1"/>
                </a:solidFill>
              </a:rPr>
              <a:t> </a:t>
            </a:r>
            <a:r>
              <a:rPr lang="en-US" altLang="ko-KR" sz="4000" b="1" dirty="0" err="1">
                <a:solidFill>
                  <a:schemeClr val="bg1"/>
                </a:solidFill>
              </a:rPr>
              <a:t>mengakui</a:t>
            </a:r>
            <a:r>
              <a:rPr lang="en-US" altLang="ko-KR" sz="4000" b="1" dirty="0">
                <a:solidFill>
                  <a:schemeClr val="bg1"/>
                </a:solidFill>
              </a:rPr>
              <a:t> </a:t>
            </a:r>
            <a:r>
              <a:rPr lang="en-US" altLang="ko-KR" sz="4000" b="1" dirty="0" err="1">
                <a:solidFill>
                  <a:schemeClr val="bg1"/>
                </a:solidFill>
              </a:rPr>
              <a:t>karakter</a:t>
            </a:r>
            <a:r>
              <a:rPr lang="en-US" altLang="ko-KR" sz="4000" b="1" dirty="0">
                <a:solidFill>
                  <a:schemeClr val="bg1"/>
                </a:solidFill>
              </a:rPr>
              <a:t> manusia </a:t>
            </a:r>
            <a:r>
              <a:rPr lang="en-US" altLang="ko-KR" sz="4000" b="1" dirty="0" err="1">
                <a:solidFill>
                  <a:schemeClr val="bg1"/>
                </a:solidFill>
              </a:rPr>
              <a:t>sepenuhnya</a:t>
            </a:r>
            <a:r>
              <a:rPr lang="en-US" altLang="ko-KR" sz="4000" b="1" dirty="0">
                <a:solidFill>
                  <a:schemeClr val="bg1"/>
                </a:solidFill>
              </a:rPr>
              <a:t> dalam </a:t>
            </a:r>
            <a:r>
              <a:rPr lang="en-US" altLang="ko-KR" sz="4000" b="1" dirty="0" err="1">
                <a:solidFill>
                  <a:schemeClr val="bg1"/>
                </a:solidFill>
              </a:rPr>
              <a:t>penulisan</a:t>
            </a:r>
            <a:r>
              <a:rPr lang="en-US" altLang="ko-KR" sz="4000" b="1" dirty="0">
                <a:solidFill>
                  <a:schemeClr val="bg1"/>
                </a:solidFill>
              </a:rPr>
              <a:t> </a:t>
            </a:r>
            <a:r>
              <a:rPr lang="en-US" altLang="ko-KR" sz="4000" b="1" dirty="0" err="1">
                <a:solidFill>
                  <a:schemeClr val="bg1"/>
                </a:solidFill>
              </a:rPr>
              <a:t>Kitab</a:t>
            </a:r>
            <a:r>
              <a:rPr lang="en-US" altLang="ko-KR" sz="4000" b="1" dirty="0">
                <a:solidFill>
                  <a:schemeClr val="bg1"/>
                </a:solidFill>
              </a:rPr>
              <a:t> </a:t>
            </a:r>
            <a:r>
              <a:rPr lang="en-US" altLang="ko-KR" sz="4000" b="1" dirty="0" err="1">
                <a:solidFill>
                  <a:schemeClr val="bg1"/>
                </a:solidFill>
              </a:rPr>
              <a:t>Suci</a:t>
            </a:r>
            <a:r>
              <a:rPr lang="en-US" altLang="ko-KR" sz="4000" b="1" dirty="0">
                <a:solidFill>
                  <a:schemeClr val="bg1"/>
                </a:solidFill>
              </a:rPr>
              <a:t>, yang </a:t>
            </a:r>
            <a:r>
              <a:rPr lang="en-US" altLang="ko-KR" sz="4000" b="1" dirty="0" err="1">
                <a:solidFill>
                  <a:schemeClr val="bg1"/>
                </a:solidFill>
              </a:rPr>
              <a:t>tampak</a:t>
            </a:r>
            <a:r>
              <a:rPr lang="en-US" altLang="ko-KR" sz="4000" b="1" dirty="0">
                <a:solidFill>
                  <a:schemeClr val="bg1"/>
                </a:solidFill>
              </a:rPr>
              <a:t> dalam beragam </a:t>
            </a:r>
            <a:r>
              <a:rPr lang="en-US" altLang="ko-KR" sz="4000" b="1" dirty="0" err="1">
                <a:solidFill>
                  <a:schemeClr val="bg1"/>
                </a:solidFill>
              </a:rPr>
              <a:t>gaya</a:t>
            </a:r>
            <a:r>
              <a:rPr lang="en-US" altLang="ko-KR" sz="4000" b="1" dirty="0">
                <a:solidFill>
                  <a:schemeClr val="bg1"/>
                </a:solidFill>
              </a:rPr>
              <a:t>, </a:t>
            </a:r>
            <a:r>
              <a:rPr lang="en-US" altLang="ko-KR" sz="4000" b="1" dirty="0" err="1">
                <a:solidFill>
                  <a:schemeClr val="bg1"/>
                </a:solidFill>
              </a:rPr>
              <a:t>ketertarikan</a:t>
            </a:r>
            <a:r>
              <a:rPr lang="en-US" altLang="ko-KR" sz="4000" b="1" dirty="0">
                <a:solidFill>
                  <a:schemeClr val="bg1"/>
                </a:solidFill>
              </a:rPr>
              <a:t>, dan konteks </a:t>
            </a:r>
            <a:r>
              <a:rPr lang="en-US" altLang="ko-KR" sz="4000" b="1" dirty="0" smtClean="0">
                <a:solidFill>
                  <a:schemeClr val="bg1"/>
                </a:solidFill>
              </a:rPr>
              <a:t>budaya-</a:t>
            </a:r>
            <a:r>
              <a:rPr lang="en-US" altLang="ko-KR" sz="4000" b="1" dirty="0" err="1" smtClean="0">
                <a:solidFill>
                  <a:schemeClr val="bg1"/>
                </a:solidFill>
              </a:rPr>
              <a:t>bahasa</a:t>
            </a:r>
            <a:r>
              <a:rPr lang="en-US" altLang="ko-KR" sz="4000" b="1" dirty="0" smtClean="0">
                <a:solidFill>
                  <a:schemeClr val="bg1"/>
                </a:solidFill>
              </a:rPr>
              <a:t> </a:t>
            </a:r>
            <a:r>
              <a:rPr lang="en-US" altLang="ko-KR" sz="4000" b="1" dirty="0">
                <a:solidFill>
                  <a:schemeClr val="bg1"/>
                </a:solidFill>
              </a:rPr>
              <a:t>masing-masing </a:t>
            </a:r>
            <a:r>
              <a:rPr lang="en-US" altLang="ko-KR" sz="4000" b="1" dirty="0" err="1">
                <a:solidFill>
                  <a:schemeClr val="bg1"/>
                </a:solidFill>
              </a:rPr>
              <a:t>penulisnya</a:t>
            </a:r>
            <a:r>
              <a:rPr lang="en-US" altLang="ko-KR" sz="4000" b="1" dirty="0">
                <a:solidFill>
                  <a:schemeClr val="bg1"/>
                </a:solidFill>
              </a:rPr>
              <a:t>. </a:t>
            </a:r>
            <a:endParaRPr lang="ko-KR" altLang="en-US" sz="4000" b="1" dirty="0">
              <a:solidFill>
                <a:schemeClr val="bg1"/>
              </a:solidFill>
            </a:endParaRPr>
          </a:p>
        </p:txBody>
      </p:sp>
    </p:spTree>
    <p:extLst>
      <p:ext uri="{BB962C8B-B14F-4D97-AF65-F5344CB8AC3E}">
        <p14:creationId xmlns:p14="http://schemas.microsoft.com/office/powerpoint/2010/main" val="66842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0000"/>
                </a:solidFill>
                <a:latin typeface="Arial" panose="020B0604020202020204" pitchFamily="34" charset="0"/>
                <a:cs typeface="Arial" panose="020B0604020202020204" pitchFamily="34" charset="0"/>
              </a:rPr>
              <a:t>2) 2 Petrus 1:21</a:t>
            </a:r>
            <a:endParaRPr lang="ko-KR" altLang="en-US" sz="4000" b="1" dirty="0">
              <a:solidFill>
                <a:srgbClr val="FF0000"/>
              </a:solidFill>
              <a:latin typeface="Arial" panose="020B0604020202020204" pitchFamily="34" charset="0"/>
              <a:cs typeface="Arial" panose="020B0604020202020204" pitchFamily="34" charset="0"/>
            </a:endParaRPr>
          </a:p>
          <a:p>
            <a:pPr marL="0" indent="0">
              <a:buNone/>
            </a:pPr>
            <a:r>
              <a:rPr lang="en-US" altLang="ko-KR" sz="4000" dirty="0">
                <a:solidFill>
                  <a:srgbClr val="002060"/>
                </a:solidFill>
                <a:latin typeface="Arial" panose="020B0604020202020204" pitchFamily="34" charset="0"/>
                <a:cs typeface="Arial" panose="020B0604020202020204" pitchFamily="34" charset="0"/>
              </a:rPr>
              <a:t>Hal itu demikian </a:t>
            </a:r>
            <a:r>
              <a:rPr lang="en-US" altLang="ko-KR" sz="4000" dirty="0" err="1">
                <a:solidFill>
                  <a:srgbClr val="002060"/>
                </a:solidFill>
                <a:latin typeface="Arial" panose="020B0604020202020204" pitchFamily="34" charset="0"/>
                <a:cs typeface="Arial" panose="020B0604020202020204" pitchFamily="34" charset="0"/>
              </a:rPr>
              <a:t>kerana</a:t>
            </a:r>
            <a:r>
              <a:rPr lang="en-US" altLang="ko-KR" sz="4000" dirty="0">
                <a:solidFill>
                  <a:srgbClr val="002060"/>
                </a:solidFill>
                <a:latin typeface="Arial" panose="020B0604020202020204" pitchFamily="34" charset="0"/>
                <a:cs typeface="Arial" panose="020B0604020202020204" pitchFamily="34" charset="0"/>
              </a:rPr>
              <a:t> tidak ada </a:t>
            </a:r>
            <a:r>
              <a:rPr lang="en-US" altLang="ko-KR" sz="4000" dirty="0" err="1">
                <a:solidFill>
                  <a:srgbClr val="002060"/>
                </a:solidFill>
                <a:latin typeface="Arial" panose="020B0604020202020204" pitchFamily="34" charset="0"/>
                <a:cs typeface="Arial" panose="020B0604020202020204" pitchFamily="34" charset="0"/>
              </a:rPr>
              <a:t>nubuat</a:t>
            </a:r>
            <a:r>
              <a:rPr lang="en-US" altLang="ko-KR" sz="4000" dirty="0">
                <a:solidFill>
                  <a:srgbClr val="002060"/>
                </a:solidFill>
                <a:latin typeface="Arial" panose="020B0604020202020204" pitchFamily="34" charset="0"/>
                <a:cs typeface="Arial" panose="020B0604020202020204" pitchFamily="34" charset="0"/>
              </a:rPr>
              <a:t> yang </a:t>
            </a:r>
            <a:r>
              <a:rPr lang="en-US" altLang="ko-KR" sz="4000" dirty="0" err="1">
                <a:solidFill>
                  <a:srgbClr val="002060"/>
                </a:solidFill>
                <a:latin typeface="Arial" panose="020B0604020202020204" pitchFamily="34" charset="0"/>
                <a:cs typeface="Arial" panose="020B0604020202020204" pitchFamily="34" charset="0"/>
              </a:rPr>
              <a:t>disampaikan</a:t>
            </a:r>
            <a:r>
              <a:rPr lang="en-US" altLang="ko-KR" sz="4000" dirty="0">
                <a:solidFill>
                  <a:srgbClr val="002060"/>
                </a:solidFill>
                <a:latin typeface="Arial" panose="020B0604020202020204" pitchFamily="34" charset="0"/>
                <a:cs typeface="Arial" panose="020B0604020202020204" pitchFamily="34" charset="0"/>
              </a:rPr>
              <a:t> oleh para </a:t>
            </a:r>
            <a:r>
              <a:rPr lang="en-US" altLang="ko-KR" sz="4000" dirty="0" err="1">
                <a:solidFill>
                  <a:srgbClr val="002060"/>
                </a:solidFill>
                <a:latin typeface="Arial" panose="020B0604020202020204" pitchFamily="34" charset="0"/>
                <a:cs typeface="Arial" panose="020B0604020202020204" pitchFamily="34" charset="0"/>
              </a:rPr>
              <a:t>nabi</a:t>
            </a:r>
            <a:r>
              <a:rPr lang="en-US" altLang="ko-KR" sz="4000" dirty="0">
                <a:solidFill>
                  <a:srgbClr val="002060"/>
                </a:solidFill>
                <a:latin typeface="Arial" panose="020B0604020202020204" pitchFamily="34" charset="0"/>
                <a:cs typeface="Arial" panose="020B0604020202020204" pitchFamily="34" charset="0"/>
              </a:rPr>
              <a:t>, berasal </a:t>
            </a:r>
            <a:r>
              <a:rPr lang="en-US" altLang="ko-KR" sz="4000" dirty="0" err="1">
                <a:solidFill>
                  <a:srgbClr val="002060"/>
                </a:solidFill>
                <a:latin typeface="Arial" panose="020B0604020202020204" pitchFamily="34" charset="0"/>
                <a:cs typeface="Arial" panose="020B0604020202020204" pitchFamily="34" charset="0"/>
              </a:rPr>
              <a:t>daripada</a:t>
            </a:r>
            <a:r>
              <a:rPr lang="en-US" altLang="ko-KR" sz="4000" dirty="0">
                <a:solidFill>
                  <a:srgbClr val="002060"/>
                </a:solidFill>
                <a:latin typeface="Arial" panose="020B0604020202020204" pitchFamily="34" charset="0"/>
                <a:cs typeface="Arial" panose="020B0604020202020204" pitchFamily="34" charset="0"/>
              </a:rPr>
              <a:t> </a:t>
            </a:r>
            <a:r>
              <a:rPr lang="en-US" altLang="ko-KR" sz="4000" dirty="0" err="1">
                <a:solidFill>
                  <a:srgbClr val="002060"/>
                </a:solidFill>
                <a:latin typeface="Arial" panose="020B0604020202020204" pitchFamily="34" charset="0"/>
                <a:cs typeface="Arial" panose="020B0604020202020204" pitchFamily="34" charset="0"/>
              </a:rPr>
              <a:t>kehendak</a:t>
            </a:r>
            <a:r>
              <a:rPr lang="en-US" altLang="ko-KR" sz="4000" dirty="0">
                <a:solidFill>
                  <a:srgbClr val="002060"/>
                </a:solidFill>
                <a:latin typeface="Arial" panose="020B0604020202020204" pitchFamily="34" charset="0"/>
                <a:cs typeface="Arial" panose="020B0604020202020204" pitchFamily="34" charset="0"/>
              </a:rPr>
              <a:t> manusia. Tetapi Roh Allah </a:t>
            </a:r>
            <a:r>
              <a:rPr lang="en-US" altLang="ko-KR" sz="4000" dirty="0" err="1">
                <a:solidFill>
                  <a:srgbClr val="002060"/>
                </a:solidFill>
                <a:latin typeface="Arial" panose="020B0604020202020204" pitchFamily="34" charset="0"/>
                <a:cs typeface="Arial" panose="020B0604020202020204" pitchFamily="34" charset="0"/>
              </a:rPr>
              <a:t>menguasai</a:t>
            </a:r>
            <a:r>
              <a:rPr lang="en-US" altLang="ko-KR" sz="4000" dirty="0">
                <a:solidFill>
                  <a:srgbClr val="002060"/>
                </a:solidFill>
                <a:latin typeface="Arial" panose="020B0604020202020204" pitchFamily="34" charset="0"/>
                <a:cs typeface="Arial" panose="020B0604020202020204" pitchFamily="34" charset="0"/>
              </a:rPr>
              <a:t> orang semasa mereka </a:t>
            </a:r>
            <a:r>
              <a:rPr lang="en-US" altLang="ko-KR" sz="4000" dirty="0" err="1">
                <a:solidFill>
                  <a:srgbClr val="002060"/>
                </a:solidFill>
                <a:latin typeface="Arial" panose="020B0604020202020204" pitchFamily="34" charset="0"/>
                <a:cs typeface="Arial" panose="020B0604020202020204" pitchFamily="34" charset="0"/>
              </a:rPr>
              <a:t>menyampaikan</a:t>
            </a:r>
            <a:r>
              <a:rPr lang="en-US" altLang="ko-KR" sz="4000" dirty="0">
                <a:solidFill>
                  <a:srgbClr val="002060"/>
                </a:solidFill>
                <a:latin typeface="Arial" panose="020B0604020202020204" pitchFamily="34" charset="0"/>
                <a:cs typeface="Arial" panose="020B0604020202020204" pitchFamily="34" charset="0"/>
              </a:rPr>
              <a:t> </a:t>
            </a:r>
            <a:r>
              <a:rPr lang="en-US" altLang="ko-KR" sz="4000" dirty="0" err="1">
                <a:solidFill>
                  <a:srgbClr val="002060"/>
                </a:solidFill>
                <a:latin typeface="Arial" panose="020B0604020202020204" pitchFamily="34" charset="0"/>
                <a:cs typeface="Arial" panose="020B0604020202020204" pitchFamily="34" charset="0"/>
              </a:rPr>
              <a:t>perkhabaran</a:t>
            </a:r>
            <a:r>
              <a:rPr lang="en-US" altLang="ko-KR" sz="4000" dirty="0">
                <a:solidFill>
                  <a:srgbClr val="002060"/>
                </a:solidFill>
                <a:latin typeface="Arial" panose="020B0604020202020204" pitchFamily="34" charset="0"/>
                <a:cs typeface="Arial" panose="020B0604020202020204" pitchFamily="34" charset="0"/>
              </a:rPr>
              <a:t> yang datang </a:t>
            </a:r>
            <a:r>
              <a:rPr lang="en-US" altLang="ko-KR" sz="4000" dirty="0" err="1">
                <a:solidFill>
                  <a:srgbClr val="002060"/>
                </a:solidFill>
                <a:latin typeface="Arial" panose="020B0604020202020204" pitchFamily="34" charset="0"/>
                <a:cs typeface="Arial" panose="020B0604020202020204" pitchFamily="34" charset="0"/>
              </a:rPr>
              <a:t>daripada</a:t>
            </a:r>
            <a:r>
              <a:rPr lang="en-US" altLang="ko-KR" sz="4000" dirty="0">
                <a:solidFill>
                  <a:srgbClr val="002060"/>
                </a:solidFill>
                <a:latin typeface="Arial" panose="020B0604020202020204" pitchFamily="34" charset="0"/>
                <a:cs typeface="Arial" panose="020B0604020202020204" pitchFamily="34" charset="0"/>
              </a:rPr>
              <a:t> Allah. </a:t>
            </a:r>
            <a:endParaRPr lang="ko-KR" altLang="en-US" sz="4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15862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0000"/>
                </a:solidFill>
              </a:rPr>
              <a:t>3. Kaedah Tuhan yang </a:t>
            </a:r>
            <a:r>
              <a:rPr lang="en-US" altLang="ko-KR" sz="4000" b="1" dirty="0" err="1">
                <a:solidFill>
                  <a:srgbClr val="FF0000"/>
                </a:solidFill>
              </a:rPr>
              <a:t>menggunakan</a:t>
            </a:r>
            <a:r>
              <a:rPr lang="en-US" altLang="ko-KR" sz="4000" b="1" dirty="0">
                <a:solidFill>
                  <a:srgbClr val="FF0000"/>
                </a:solidFill>
              </a:rPr>
              <a:t> Para Penulis Alkitab:</a:t>
            </a:r>
          </a:p>
        </p:txBody>
      </p:sp>
    </p:spTree>
    <p:extLst>
      <p:ext uri="{BB962C8B-B14F-4D97-AF65-F5344CB8AC3E}">
        <p14:creationId xmlns:p14="http://schemas.microsoft.com/office/powerpoint/2010/main" val="37251873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chemeClr val="bg1"/>
                </a:solidFill>
              </a:rPr>
              <a:t>Secara </a:t>
            </a:r>
            <a:r>
              <a:rPr lang="en-US" altLang="ko-KR" sz="4000" b="1" dirty="0" err="1">
                <a:solidFill>
                  <a:schemeClr val="bg1"/>
                </a:solidFill>
              </a:rPr>
              <a:t>bebas</a:t>
            </a:r>
            <a:r>
              <a:rPr lang="en-US" altLang="ko-KR" sz="4000" b="1" dirty="0">
                <a:solidFill>
                  <a:schemeClr val="bg1"/>
                </a:solidFill>
              </a:rPr>
              <a:t> dan secara </a:t>
            </a:r>
            <a:r>
              <a:rPr lang="en-US" altLang="ko-KR" sz="4000" b="1" dirty="0" err="1">
                <a:solidFill>
                  <a:schemeClr val="bg1"/>
                </a:solidFill>
              </a:rPr>
              <a:t>kesinambungan</a:t>
            </a:r>
            <a:r>
              <a:rPr lang="en-US" altLang="ko-KR" sz="4000" b="1" dirty="0">
                <a:solidFill>
                  <a:schemeClr val="bg1"/>
                </a:solidFill>
              </a:rPr>
              <a:t>, Alkitab ditulis oleh </a:t>
            </a:r>
            <a:r>
              <a:rPr lang="en-US" altLang="ko-KR" sz="4000" b="1" dirty="0" err="1">
                <a:solidFill>
                  <a:schemeClr val="bg1"/>
                </a:solidFill>
              </a:rPr>
              <a:t>kurang</a:t>
            </a:r>
            <a:r>
              <a:rPr lang="en-US" altLang="ko-KR" sz="4000" b="1" dirty="0">
                <a:solidFill>
                  <a:schemeClr val="bg1"/>
                </a:solidFill>
              </a:rPr>
              <a:t> lebih 40 orang dengan Gaya </a:t>
            </a:r>
            <a:r>
              <a:rPr lang="en-US" altLang="ko-KR" sz="4000" b="1" dirty="0" err="1">
                <a:solidFill>
                  <a:schemeClr val="bg1"/>
                </a:solidFill>
              </a:rPr>
              <a:t>Tulisan</a:t>
            </a:r>
            <a:r>
              <a:rPr lang="en-US" altLang="ko-KR" sz="4000" b="1" dirty="0">
                <a:solidFill>
                  <a:schemeClr val="bg1"/>
                </a:solidFill>
              </a:rPr>
              <a:t>, </a:t>
            </a:r>
            <a:r>
              <a:rPr lang="en-US" altLang="ko-KR" sz="4000" b="1" dirty="0" err="1">
                <a:solidFill>
                  <a:schemeClr val="bg1"/>
                </a:solidFill>
              </a:rPr>
              <a:t>Keperibadian</a:t>
            </a:r>
            <a:r>
              <a:rPr lang="en-US" altLang="ko-KR" sz="4000" b="1" dirty="0">
                <a:solidFill>
                  <a:schemeClr val="bg1"/>
                </a:solidFill>
              </a:rPr>
              <a:t>, </a:t>
            </a:r>
            <a:r>
              <a:rPr lang="en-US" altLang="ko-KR" sz="4000" b="1" err="1">
                <a:solidFill>
                  <a:schemeClr val="bg1"/>
                </a:solidFill>
              </a:rPr>
              <a:t>Latar-Belakang</a:t>
            </a:r>
            <a:r>
              <a:rPr lang="en-US" altLang="ko-KR" sz="4000" b="1">
                <a:solidFill>
                  <a:schemeClr val="bg1"/>
                </a:solidFill>
              </a:rPr>
              <a:t> </a:t>
            </a:r>
            <a:r>
              <a:rPr lang="en-US" altLang="ko-KR" sz="4000" b="1" smtClean="0">
                <a:solidFill>
                  <a:schemeClr val="bg1"/>
                </a:solidFill>
              </a:rPr>
              <a:t>Pendidikan</a:t>
            </a:r>
            <a:r>
              <a:rPr lang="en-US" altLang="ko-KR" sz="4000" b="1" dirty="0">
                <a:solidFill>
                  <a:schemeClr val="bg1"/>
                </a:solidFill>
              </a:rPr>
              <a:t>, Perspektif dan Kebudayaan yang </a:t>
            </a:r>
            <a:r>
              <a:rPr lang="en-US" altLang="ko-KR" sz="4000" b="1" dirty="0" err="1">
                <a:solidFill>
                  <a:schemeClr val="bg1"/>
                </a:solidFill>
              </a:rPr>
              <a:t>berbeza-beza</a:t>
            </a:r>
            <a:r>
              <a:rPr lang="en-US" altLang="ko-KR" sz="4000" b="1" dirty="0">
                <a:solidFill>
                  <a:schemeClr val="bg1"/>
                </a:solidFill>
              </a:rPr>
              <a:t>.</a:t>
            </a:r>
            <a:endParaRPr lang="ko-KR" altLang="en-US" sz="4000" b="1" dirty="0">
              <a:solidFill>
                <a:schemeClr val="bg1"/>
              </a:solidFill>
            </a:endParaRPr>
          </a:p>
        </p:txBody>
      </p:sp>
    </p:spTree>
    <p:extLst>
      <p:ext uri="{BB962C8B-B14F-4D97-AF65-F5344CB8AC3E}">
        <p14:creationId xmlns:p14="http://schemas.microsoft.com/office/powerpoint/2010/main" val="31865465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0000"/>
                </a:solidFill>
              </a:rPr>
              <a:t>4. </a:t>
            </a:r>
            <a:r>
              <a:rPr lang="en-US" altLang="ko-KR" sz="4000" b="1" dirty="0" err="1">
                <a:solidFill>
                  <a:srgbClr val="FF0000"/>
                </a:solidFill>
              </a:rPr>
              <a:t>Ayat-ayat</a:t>
            </a:r>
            <a:r>
              <a:rPr lang="en-US" altLang="ko-KR" sz="4000" b="1" dirty="0">
                <a:solidFill>
                  <a:srgbClr val="FF0000"/>
                </a:solidFill>
              </a:rPr>
              <a:t> Yang berdasarkan Alkitab tentang Tuhan </a:t>
            </a:r>
            <a:r>
              <a:rPr lang="en-US" altLang="ko-KR" sz="4000" b="1" dirty="0" err="1">
                <a:solidFill>
                  <a:srgbClr val="FF0000"/>
                </a:solidFill>
              </a:rPr>
              <a:t>mengilhamkan</a:t>
            </a:r>
            <a:r>
              <a:rPr lang="en-US" altLang="ko-KR" sz="4000" b="1" dirty="0">
                <a:solidFill>
                  <a:srgbClr val="FF0000"/>
                </a:solidFill>
              </a:rPr>
              <a:t> murid-murid Yesus:</a:t>
            </a:r>
            <a:r>
              <a:rPr lang="ko-KR" altLang="en-US" sz="4000" dirty="0">
                <a:solidFill>
                  <a:srgbClr val="FF0000"/>
                </a:solidFill>
              </a:rPr>
              <a:t> </a:t>
            </a:r>
          </a:p>
          <a:p>
            <a:pPr marL="0" indent="0">
              <a:buNone/>
            </a:pPr>
            <a:r>
              <a:rPr lang="ko-KR" altLang="en-US" sz="4000" b="1" dirty="0">
                <a:solidFill>
                  <a:srgbClr val="FFFF00"/>
                </a:solidFill>
              </a:rPr>
              <a:t>○ </a:t>
            </a:r>
            <a:r>
              <a:rPr lang="en-US" altLang="ko-KR" sz="4000" b="1" dirty="0">
                <a:solidFill>
                  <a:srgbClr val="FFFF00"/>
                </a:solidFill>
              </a:rPr>
              <a:t>1 </a:t>
            </a:r>
            <a:r>
              <a:rPr lang="en-US" altLang="ko-KR" sz="4000" b="1" dirty="0" err="1">
                <a:solidFill>
                  <a:srgbClr val="FFFF00"/>
                </a:solidFill>
              </a:rPr>
              <a:t>Korintus</a:t>
            </a:r>
            <a:r>
              <a:rPr lang="ko-KR" altLang="en-US" sz="4000" b="1" dirty="0">
                <a:solidFill>
                  <a:srgbClr val="FFFF00"/>
                </a:solidFill>
              </a:rPr>
              <a:t> </a:t>
            </a:r>
            <a:r>
              <a:rPr lang="en-US" altLang="ko-KR" sz="4000" b="1" dirty="0">
                <a:solidFill>
                  <a:srgbClr val="FFFF00"/>
                </a:solidFill>
              </a:rPr>
              <a:t>2:13</a:t>
            </a:r>
            <a:endParaRPr lang="ko-KR" altLang="en-US" sz="4000" b="1" dirty="0">
              <a:solidFill>
                <a:srgbClr val="FFFF00"/>
              </a:solidFill>
            </a:endParaRPr>
          </a:p>
          <a:p>
            <a:pPr marL="0" indent="0">
              <a:buNone/>
            </a:pPr>
            <a:r>
              <a:rPr lang="ko-KR" altLang="en-US" sz="4000" b="1" dirty="0">
                <a:solidFill>
                  <a:srgbClr val="FFFF00"/>
                </a:solidFill>
              </a:rPr>
              <a:t>○ </a:t>
            </a:r>
            <a:r>
              <a:rPr lang="en-US" altLang="ko-KR" sz="4000" b="1" dirty="0">
                <a:solidFill>
                  <a:srgbClr val="FFFF00"/>
                </a:solidFill>
              </a:rPr>
              <a:t>2 Petrus</a:t>
            </a:r>
            <a:r>
              <a:rPr lang="ko-KR" altLang="en-US" sz="4000" b="1" dirty="0">
                <a:solidFill>
                  <a:srgbClr val="FFFF00"/>
                </a:solidFill>
              </a:rPr>
              <a:t> </a:t>
            </a:r>
            <a:r>
              <a:rPr lang="en-US" altLang="ko-KR" sz="4000" b="1" dirty="0">
                <a:solidFill>
                  <a:srgbClr val="FFFF00"/>
                </a:solidFill>
              </a:rPr>
              <a:t>3:2</a:t>
            </a:r>
            <a:endParaRPr lang="ko-KR" altLang="en-US" sz="4000" b="1" dirty="0">
              <a:solidFill>
                <a:srgbClr val="FFFF00"/>
              </a:solidFill>
            </a:endParaRPr>
          </a:p>
          <a:p>
            <a:pPr marL="0" indent="0">
              <a:buNone/>
            </a:pPr>
            <a:r>
              <a:rPr lang="ko-KR" altLang="en-US" sz="4000" b="1" dirty="0">
                <a:solidFill>
                  <a:srgbClr val="FFFF00"/>
                </a:solidFill>
              </a:rPr>
              <a:t>○ </a:t>
            </a:r>
            <a:r>
              <a:rPr lang="en-US" altLang="ko-KR" sz="4000" b="1" dirty="0" err="1">
                <a:solidFill>
                  <a:srgbClr val="FFFF00"/>
                </a:solidFill>
              </a:rPr>
              <a:t>Yudas</a:t>
            </a:r>
            <a:r>
              <a:rPr lang="ko-KR" altLang="en-US" sz="4000" b="1" dirty="0">
                <a:solidFill>
                  <a:srgbClr val="FFFF00"/>
                </a:solidFill>
              </a:rPr>
              <a:t> </a:t>
            </a:r>
            <a:r>
              <a:rPr lang="en-US" altLang="ko-KR" sz="4000" b="1" dirty="0">
                <a:solidFill>
                  <a:srgbClr val="FFFF00"/>
                </a:solidFill>
              </a:rPr>
              <a:t>1:17</a:t>
            </a:r>
            <a:endParaRPr lang="ko-KR" altLang="en-US" sz="4000" b="1" dirty="0">
              <a:solidFill>
                <a:srgbClr val="FFFF00"/>
              </a:solidFill>
            </a:endParaRPr>
          </a:p>
        </p:txBody>
      </p:sp>
    </p:spTree>
    <p:extLst>
      <p:ext uri="{BB962C8B-B14F-4D97-AF65-F5344CB8AC3E}">
        <p14:creationId xmlns:p14="http://schemas.microsoft.com/office/powerpoint/2010/main" val="24288043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ko-KR" altLang="en-US" sz="4000" b="1" dirty="0">
                <a:solidFill>
                  <a:schemeClr val="bg1"/>
                </a:solidFill>
              </a:rPr>
              <a:t>○ </a:t>
            </a:r>
            <a:r>
              <a:rPr lang="en-US" altLang="ko-KR" sz="4000" b="1" dirty="0">
                <a:solidFill>
                  <a:schemeClr val="bg1"/>
                </a:solidFill>
              </a:rPr>
              <a:t>1 </a:t>
            </a:r>
            <a:r>
              <a:rPr lang="en-US" altLang="ko-KR" sz="4000" b="1" dirty="0" err="1">
                <a:solidFill>
                  <a:schemeClr val="bg1"/>
                </a:solidFill>
              </a:rPr>
              <a:t>Korintus</a:t>
            </a:r>
            <a:r>
              <a:rPr lang="ko-KR" altLang="en-US" sz="4000" b="1" dirty="0">
                <a:solidFill>
                  <a:schemeClr val="bg1"/>
                </a:solidFill>
              </a:rPr>
              <a:t> </a:t>
            </a:r>
            <a:r>
              <a:rPr lang="en-US" altLang="ko-KR" sz="4000" b="1" dirty="0">
                <a:solidFill>
                  <a:schemeClr val="bg1"/>
                </a:solidFill>
              </a:rPr>
              <a:t>2:13</a:t>
            </a:r>
          </a:p>
          <a:p>
            <a:pPr marL="0" indent="0">
              <a:buNone/>
            </a:pPr>
            <a:r>
              <a:rPr lang="en-US" altLang="ko-KR" sz="4000" b="1" dirty="0">
                <a:solidFill>
                  <a:schemeClr val="bg1"/>
                </a:solidFill>
              </a:rPr>
              <a:t>Oleh itu, </a:t>
            </a:r>
            <a:r>
              <a:rPr lang="en-US" altLang="ko-KR" sz="4000" b="1" dirty="0" err="1">
                <a:solidFill>
                  <a:schemeClr val="bg1"/>
                </a:solidFill>
              </a:rPr>
              <a:t>ketika</a:t>
            </a:r>
            <a:r>
              <a:rPr lang="en-US" altLang="ko-KR" sz="4000" b="1" dirty="0">
                <a:solidFill>
                  <a:schemeClr val="bg1"/>
                </a:solidFill>
              </a:rPr>
              <a:t> kami menjelaskan hal-hal tentang Allah kepada orang yang </a:t>
            </a:r>
            <a:r>
              <a:rPr lang="en-US" altLang="ko-KR" sz="4000" b="1" dirty="0" err="1">
                <a:solidFill>
                  <a:schemeClr val="bg1"/>
                </a:solidFill>
              </a:rPr>
              <a:t>mempunyai</a:t>
            </a:r>
            <a:r>
              <a:rPr lang="en-US" altLang="ko-KR" sz="4000" b="1" dirty="0">
                <a:solidFill>
                  <a:schemeClr val="bg1"/>
                </a:solidFill>
              </a:rPr>
              <a:t> Roh Allah, kami tidak berkata-kata </a:t>
            </a:r>
            <a:r>
              <a:rPr lang="en-US" altLang="ko-KR" sz="4000" b="1" dirty="0" err="1">
                <a:solidFill>
                  <a:schemeClr val="bg1"/>
                </a:solidFill>
              </a:rPr>
              <a:t>menurut</a:t>
            </a:r>
            <a:r>
              <a:rPr lang="en-US" altLang="ko-KR" sz="4000" b="1" dirty="0">
                <a:solidFill>
                  <a:schemeClr val="bg1"/>
                </a:solidFill>
              </a:rPr>
              <a:t> </a:t>
            </a:r>
            <a:r>
              <a:rPr lang="en-US" altLang="ko-KR" sz="4000" b="1" dirty="0" err="1">
                <a:solidFill>
                  <a:schemeClr val="bg1"/>
                </a:solidFill>
              </a:rPr>
              <a:t>kebijaksanaan</a:t>
            </a:r>
            <a:r>
              <a:rPr lang="en-US" altLang="ko-KR" sz="4000" b="1" dirty="0">
                <a:solidFill>
                  <a:schemeClr val="bg1"/>
                </a:solidFill>
              </a:rPr>
              <a:t> manusia, tetapi </a:t>
            </a:r>
            <a:r>
              <a:rPr lang="en-US" altLang="ko-KR" sz="4000" b="1" dirty="0" err="1">
                <a:solidFill>
                  <a:schemeClr val="bg1"/>
                </a:solidFill>
              </a:rPr>
              <a:t>menurut</a:t>
            </a:r>
            <a:r>
              <a:rPr lang="en-US" altLang="ko-KR" sz="4000" b="1" dirty="0">
                <a:solidFill>
                  <a:schemeClr val="bg1"/>
                </a:solidFill>
              </a:rPr>
              <a:t> </a:t>
            </a:r>
            <a:r>
              <a:rPr lang="en-US" altLang="ko-KR" sz="4000" b="1" dirty="0" err="1">
                <a:solidFill>
                  <a:schemeClr val="bg1"/>
                </a:solidFill>
              </a:rPr>
              <a:t>ajaran</a:t>
            </a:r>
            <a:r>
              <a:rPr lang="en-US" altLang="ko-KR" sz="4000" b="1" dirty="0">
                <a:solidFill>
                  <a:schemeClr val="bg1"/>
                </a:solidFill>
              </a:rPr>
              <a:t> Roh Allah.</a:t>
            </a:r>
            <a:endParaRPr lang="ko-KR" altLang="en-US" sz="4000" b="1" dirty="0">
              <a:solidFill>
                <a:schemeClr val="bg1"/>
              </a:solidFill>
            </a:endParaRPr>
          </a:p>
        </p:txBody>
      </p:sp>
    </p:spTree>
    <p:extLst>
      <p:ext uri="{BB962C8B-B14F-4D97-AF65-F5344CB8AC3E}">
        <p14:creationId xmlns:p14="http://schemas.microsoft.com/office/powerpoint/2010/main" val="1013361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ko-KR" altLang="en-US" sz="4000" b="1" dirty="0">
                <a:solidFill>
                  <a:schemeClr val="bg1"/>
                </a:solidFill>
              </a:rPr>
              <a:t>○ </a:t>
            </a:r>
            <a:r>
              <a:rPr lang="en-US" altLang="ko-KR" sz="4000" b="1" dirty="0">
                <a:solidFill>
                  <a:schemeClr val="bg1"/>
                </a:solidFill>
              </a:rPr>
              <a:t>2 Petrus</a:t>
            </a:r>
            <a:r>
              <a:rPr lang="ko-KR" altLang="en-US" sz="4000" b="1" dirty="0">
                <a:solidFill>
                  <a:schemeClr val="bg1"/>
                </a:solidFill>
              </a:rPr>
              <a:t> </a:t>
            </a:r>
            <a:r>
              <a:rPr lang="en-US" altLang="ko-KR" sz="4000" b="1" dirty="0">
                <a:solidFill>
                  <a:schemeClr val="bg1"/>
                </a:solidFill>
              </a:rPr>
              <a:t>3:2</a:t>
            </a:r>
          </a:p>
          <a:p>
            <a:pPr marL="0" indent="0">
              <a:buNone/>
            </a:pPr>
            <a:r>
              <a:rPr lang="en-US" altLang="ko-KR" sz="4000" b="1" dirty="0" err="1">
                <a:solidFill>
                  <a:schemeClr val="bg1"/>
                </a:solidFill>
              </a:rPr>
              <a:t>Aku</a:t>
            </a:r>
            <a:r>
              <a:rPr lang="en-US" altLang="ko-KR" sz="4000" b="1" dirty="0">
                <a:solidFill>
                  <a:schemeClr val="bg1"/>
                </a:solidFill>
              </a:rPr>
              <a:t> </a:t>
            </a:r>
            <a:r>
              <a:rPr lang="en-US" altLang="ko-KR" sz="4000" b="1" dirty="0" err="1">
                <a:solidFill>
                  <a:schemeClr val="bg1"/>
                </a:solidFill>
              </a:rPr>
              <a:t>mahu</a:t>
            </a:r>
            <a:r>
              <a:rPr lang="en-US" altLang="ko-KR" sz="4000" b="1" dirty="0">
                <a:solidFill>
                  <a:schemeClr val="bg1"/>
                </a:solidFill>
              </a:rPr>
              <a:t> </a:t>
            </a:r>
            <a:r>
              <a:rPr lang="en-US" altLang="ko-KR" sz="4000" b="1" dirty="0" err="1">
                <a:solidFill>
                  <a:schemeClr val="bg1"/>
                </a:solidFill>
              </a:rPr>
              <a:t>kamu</a:t>
            </a:r>
            <a:r>
              <a:rPr lang="en-US" altLang="ko-KR" sz="4000" b="1" dirty="0">
                <a:solidFill>
                  <a:schemeClr val="bg1"/>
                </a:solidFill>
              </a:rPr>
              <a:t> </a:t>
            </a:r>
            <a:r>
              <a:rPr lang="en-US" altLang="ko-KR" sz="4000" b="1" dirty="0" err="1">
                <a:solidFill>
                  <a:schemeClr val="bg1"/>
                </a:solidFill>
              </a:rPr>
              <a:t>ingat</a:t>
            </a:r>
            <a:r>
              <a:rPr lang="en-US" altLang="ko-KR" sz="4000" b="1" dirty="0">
                <a:solidFill>
                  <a:schemeClr val="bg1"/>
                </a:solidFill>
              </a:rPr>
              <a:t> akan kata-kata yang </a:t>
            </a:r>
            <a:r>
              <a:rPr lang="en-US" altLang="ko-KR" sz="4000" b="1" dirty="0" err="1">
                <a:solidFill>
                  <a:schemeClr val="bg1"/>
                </a:solidFill>
              </a:rPr>
              <a:t>diucapkan</a:t>
            </a:r>
            <a:r>
              <a:rPr lang="en-US" altLang="ko-KR" sz="4000" b="1" dirty="0">
                <a:solidFill>
                  <a:schemeClr val="bg1"/>
                </a:solidFill>
              </a:rPr>
              <a:t> oleh </a:t>
            </a:r>
            <a:r>
              <a:rPr lang="en-US" altLang="ko-KR" sz="4000" b="1" dirty="0" err="1">
                <a:solidFill>
                  <a:schemeClr val="bg1"/>
                </a:solidFill>
              </a:rPr>
              <a:t>nabi-nabi</a:t>
            </a:r>
            <a:r>
              <a:rPr lang="en-US" altLang="ko-KR" sz="4000" b="1" dirty="0">
                <a:solidFill>
                  <a:schemeClr val="bg1"/>
                </a:solidFill>
              </a:rPr>
              <a:t> Allah pada zaman </a:t>
            </a:r>
            <a:r>
              <a:rPr lang="en-US" altLang="ko-KR" sz="4000" b="1" dirty="0" err="1">
                <a:solidFill>
                  <a:schemeClr val="bg1"/>
                </a:solidFill>
              </a:rPr>
              <a:t>dahulu</a:t>
            </a:r>
            <a:r>
              <a:rPr lang="en-US" altLang="ko-KR" sz="4000" b="1" dirty="0">
                <a:solidFill>
                  <a:schemeClr val="bg1"/>
                </a:solidFill>
              </a:rPr>
              <a:t>, dan </a:t>
            </a:r>
            <a:r>
              <a:rPr lang="en-US" altLang="ko-KR" sz="4000" b="1" dirty="0" err="1">
                <a:solidFill>
                  <a:schemeClr val="bg1"/>
                </a:solidFill>
              </a:rPr>
              <a:t>ingat</a:t>
            </a:r>
            <a:r>
              <a:rPr lang="en-US" altLang="ko-KR" sz="4000" b="1" dirty="0">
                <a:solidFill>
                  <a:schemeClr val="bg1"/>
                </a:solidFill>
              </a:rPr>
              <a:t> akan </a:t>
            </a:r>
            <a:r>
              <a:rPr lang="en-US" altLang="ko-KR" sz="4000" b="1" dirty="0" err="1">
                <a:solidFill>
                  <a:schemeClr val="bg1"/>
                </a:solidFill>
              </a:rPr>
              <a:t>perintah</a:t>
            </a:r>
            <a:r>
              <a:rPr lang="en-US" altLang="ko-KR" sz="4000" b="1" dirty="0">
                <a:solidFill>
                  <a:schemeClr val="bg1"/>
                </a:solidFill>
              </a:rPr>
              <a:t> </a:t>
            </a:r>
            <a:r>
              <a:rPr lang="en-US" altLang="ko-KR" sz="4000" b="1" dirty="0" err="1">
                <a:solidFill>
                  <a:schemeClr val="bg1"/>
                </a:solidFill>
              </a:rPr>
              <a:t>daripada</a:t>
            </a:r>
            <a:r>
              <a:rPr lang="en-US" altLang="ko-KR" sz="4000" b="1" dirty="0">
                <a:solidFill>
                  <a:schemeClr val="bg1"/>
                </a:solidFill>
              </a:rPr>
              <a:t> Tuhan dan </a:t>
            </a:r>
            <a:r>
              <a:rPr lang="en-US" altLang="ko-KR" sz="4000" b="1" dirty="0" err="1">
                <a:solidFill>
                  <a:schemeClr val="bg1"/>
                </a:solidFill>
              </a:rPr>
              <a:t>Penyelamat</a:t>
            </a:r>
            <a:r>
              <a:rPr lang="en-US" altLang="ko-KR" sz="4000" b="1" dirty="0">
                <a:solidFill>
                  <a:schemeClr val="bg1"/>
                </a:solidFill>
              </a:rPr>
              <a:t> yang </a:t>
            </a:r>
            <a:r>
              <a:rPr lang="en-US" altLang="ko-KR" sz="4000" b="1" dirty="0" err="1">
                <a:solidFill>
                  <a:schemeClr val="bg1"/>
                </a:solidFill>
              </a:rPr>
              <a:t>disampaikan</a:t>
            </a:r>
            <a:r>
              <a:rPr lang="en-US" altLang="ko-KR" sz="4000" b="1" dirty="0">
                <a:solidFill>
                  <a:schemeClr val="bg1"/>
                </a:solidFill>
              </a:rPr>
              <a:t> oleh </a:t>
            </a:r>
            <a:r>
              <a:rPr lang="en-US" altLang="ko-KR" sz="4000" b="1" dirty="0" err="1">
                <a:solidFill>
                  <a:schemeClr val="bg1"/>
                </a:solidFill>
              </a:rPr>
              <a:t>rasul-rasul</a:t>
            </a:r>
            <a:r>
              <a:rPr lang="en-US" altLang="ko-KR" sz="4000" b="1" dirty="0">
                <a:solidFill>
                  <a:schemeClr val="bg1"/>
                </a:solidFill>
              </a:rPr>
              <a:t> kepada </a:t>
            </a:r>
            <a:r>
              <a:rPr lang="en-US" altLang="ko-KR" sz="4000" b="1" dirty="0" err="1">
                <a:solidFill>
                  <a:schemeClr val="bg1"/>
                </a:solidFill>
              </a:rPr>
              <a:t>kamu</a:t>
            </a:r>
            <a:r>
              <a:rPr lang="en-US" altLang="ko-KR" sz="4000" b="1" dirty="0">
                <a:solidFill>
                  <a:schemeClr val="bg1"/>
                </a:solidFill>
              </a:rPr>
              <a:t>.</a:t>
            </a:r>
            <a:endParaRPr lang="ko-KR" altLang="en-US" sz="4000" b="1" dirty="0">
              <a:solidFill>
                <a:schemeClr val="bg1"/>
              </a:solidFill>
            </a:endParaRPr>
          </a:p>
        </p:txBody>
      </p:sp>
    </p:spTree>
    <p:extLst>
      <p:ext uri="{BB962C8B-B14F-4D97-AF65-F5344CB8AC3E}">
        <p14:creationId xmlns:p14="http://schemas.microsoft.com/office/powerpoint/2010/main" val="25149084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ko-KR" altLang="en-US" sz="4000" b="1" dirty="0">
                <a:solidFill>
                  <a:schemeClr val="bg1"/>
                </a:solidFill>
              </a:rPr>
              <a:t>○ </a:t>
            </a:r>
            <a:r>
              <a:rPr lang="en-US" altLang="ko-KR" sz="4000" b="1" dirty="0" err="1">
                <a:solidFill>
                  <a:schemeClr val="bg1"/>
                </a:solidFill>
              </a:rPr>
              <a:t>Yudas</a:t>
            </a:r>
            <a:r>
              <a:rPr lang="ko-KR" altLang="en-US" sz="4000" b="1" dirty="0">
                <a:solidFill>
                  <a:schemeClr val="bg1"/>
                </a:solidFill>
              </a:rPr>
              <a:t> </a:t>
            </a:r>
            <a:r>
              <a:rPr lang="en-US" altLang="ko-KR" sz="4000" b="1" dirty="0">
                <a:solidFill>
                  <a:schemeClr val="bg1"/>
                </a:solidFill>
              </a:rPr>
              <a:t>1:17</a:t>
            </a:r>
          </a:p>
          <a:p>
            <a:pPr marL="0" indent="0">
              <a:buNone/>
            </a:pPr>
            <a:r>
              <a:rPr lang="en-US" altLang="ko-KR" sz="4000" b="1" dirty="0">
                <a:solidFill>
                  <a:schemeClr val="bg1"/>
                </a:solidFill>
              </a:rPr>
              <a:t>Tetapi </a:t>
            </a:r>
            <a:r>
              <a:rPr lang="en-US" altLang="ko-KR" sz="4000" b="1" dirty="0" err="1">
                <a:solidFill>
                  <a:schemeClr val="bg1"/>
                </a:solidFill>
              </a:rPr>
              <a:t>saudara-saudaraku</a:t>
            </a:r>
            <a:r>
              <a:rPr lang="en-US" altLang="ko-KR" sz="4000" b="1" dirty="0">
                <a:solidFill>
                  <a:schemeClr val="bg1"/>
                </a:solidFill>
              </a:rPr>
              <a:t>, </a:t>
            </a:r>
            <a:r>
              <a:rPr lang="en-US" altLang="ko-KR" sz="4000" b="1" dirty="0" err="1">
                <a:solidFill>
                  <a:schemeClr val="bg1"/>
                </a:solidFill>
              </a:rPr>
              <a:t>ingatlah</a:t>
            </a:r>
            <a:r>
              <a:rPr lang="en-US" altLang="ko-KR" sz="4000" b="1" dirty="0">
                <a:solidFill>
                  <a:schemeClr val="bg1"/>
                </a:solidFill>
              </a:rPr>
              <a:t> akan apa yang </a:t>
            </a:r>
            <a:r>
              <a:rPr lang="en-US" altLang="ko-KR" sz="4000" b="1" dirty="0" err="1">
                <a:solidFill>
                  <a:schemeClr val="bg1"/>
                </a:solidFill>
              </a:rPr>
              <a:t>dikatakan</a:t>
            </a:r>
            <a:r>
              <a:rPr lang="en-US" altLang="ko-KR" sz="4000" b="1" dirty="0">
                <a:solidFill>
                  <a:schemeClr val="bg1"/>
                </a:solidFill>
              </a:rPr>
              <a:t> </a:t>
            </a:r>
            <a:r>
              <a:rPr lang="en-US" altLang="ko-KR" sz="4000" b="1" dirty="0" err="1">
                <a:solidFill>
                  <a:schemeClr val="bg1"/>
                </a:solidFill>
              </a:rPr>
              <a:t>dahulu</a:t>
            </a:r>
            <a:r>
              <a:rPr lang="en-US" altLang="ko-KR" sz="4000" b="1" dirty="0">
                <a:solidFill>
                  <a:schemeClr val="bg1"/>
                </a:solidFill>
              </a:rPr>
              <a:t> oleh </a:t>
            </a:r>
            <a:r>
              <a:rPr lang="en-US" altLang="ko-KR" sz="4000" b="1" dirty="0" err="1">
                <a:solidFill>
                  <a:schemeClr val="bg1"/>
                </a:solidFill>
              </a:rPr>
              <a:t>rasul-rasul</a:t>
            </a:r>
            <a:r>
              <a:rPr lang="en-US" altLang="ko-KR" sz="4000" b="1" dirty="0">
                <a:solidFill>
                  <a:schemeClr val="bg1"/>
                </a:solidFill>
              </a:rPr>
              <a:t> Tuhan kita Yesus Kristus.</a:t>
            </a:r>
            <a:endParaRPr lang="ko-KR" altLang="en-US" sz="4000" b="1" dirty="0">
              <a:solidFill>
                <a:schemeClr val="bg1"/>
              </a:solidFill>
            </a:endParaRPr>
          </a:p>
        </p:txBody>
      </p:sp>
    </p:spTree>
    <p:extLst>
      <p:ext uri="{BB962C8B-B14F-4D97-AF65-F5344CB8AC3E}">
        <p14:creationId xmlns:p14="http://schemas.microsoft.com/office/powerpoint/2010/main" val="2948878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dirty="0">
                <a:solidFill>
                  <a:srgbClr val="FFFF00"/>
                </a:solidFill>
                <a:latin typeface="Calibri" panose="020F0502020204030204" pitchFamily="34" charset="0"/>
                <a:cs typeface="Calibri" panose="020F0502020204030204" pitchFamily="34" charset="0"/>
              </a:rPr>
              <a:t>Alkitab adalah </a:t>
            </a:r>
            <a:r>
              <a:rPr lang="en-US" altLang="ko-KR" sz="4000" dirty="0" err="1">
                <a:solidFill>
                  <a:srgbClr val="FFFF00"/>
                </a:solidFill>
                <a:latin typeface="Calibri" panose="020F0502020204030204" pitchFamily="34" charset="0"/>
                <a:cs typeface="Calibri" panose="020F0502020204030204" pitchFamily="34" charset="0"/>
              </a:rPr>
              <a:t>Firman</a:t>
            </a:r>
            <a:r>
              <a:rPr lang="en-US" altLang="ko-KR" sz="4000" dirty="0">
                <a:solidFill>
                  <a:srgbClr val="FFFF00"/>
                </a:solidFill>
                <a:latin typeface="Calibri" panose="020F0502020204030204" pitchFamily="34" charset="0"/>
                <a:cs typeface="Calibri" panose="020F0502020204030204" pitchFamily="34" charset="0"/>
              </a:rPr>
              <a:t> Allah yang tidak ada </a:t>
            </a:r>
            <a:r>
              <a:rPr lang="en-US" altLang="ko-KR" sz="4000" dirty="0" err="1">
                <a:solidFill>
                  <a:srgbClr val="FFFF00"/>
                </a:solidFill>
                <a:latin typeface="Calibri" panose="020F0502020204030204" pitchFamily="34" charset="0"/>
                <a:cs typeface="Calibri" panose="020F0502020204030204" pitchFamily="34" charset="0"/>
              </a:rPr>
              <a:t>kekeliruan</a:t>
            </a:r>
            <a:r>
              <a:rPr lang="en-US" altLang="ko-KR" sz="4000" dirty="0">
                <a:solidFill>
                  <a:srgbClr val="FFFF00"/>
                </a:solidFill>
                <a:latin typeface="Calibri" panose="020F0502020204030204" pitchFamily="34" charset="0"/>
                <a:cs typeface="Calibri" panose="020F0502020204030204" pitchFamily="34" charset="0"/>
              </a:rPr>
              <a:t>. </a:t>
            </a:r>
            <a:endParaRPr lang="en-US" altLang="ko-KR" sz="4000" dirty="0" smtClean="0">
              <a:solidFill>
                <a:srgbClr val="FFFF00"/>
              </a:solidFill>
              <a:latin typeface="Calibri" panose="020F0502020204030204" pitchFamily="34" charset="0"/>
              <a:cs typeface="Calibri" panose="020F0502020204030204" pitchFamily="34" charset="0"/>
            </a:endParaRPr>
          </a:p>
          <a:p>
            <a:pPr marL="0" indent="0">
              <a:buNone/>
            </a:pPr>
            <a:r>
              <a:rPr lang="en-US" altLang="ko-KR" sz="4000" dirty="0" smtClean="0">
                <a:solidFill>
                  <a:srgbClr val="FFFF00"/>
                </a:solidFill>
                <a:latin typeface="Calibri" panose="020F0502020204030204" pitchFamily="34" charset="0"/>
                <a:cs typeface="Calibri" panose="020F0502020204030204" pitchFamily="34" charset="0"/>
              </a:rPr>
              <a:t>Alkitab </a:t>
            </a:r>
            <a:r>
              <a:rPr lang="en-US" altLang="ko-KR" sz="4000" dirty="0">
                <a:solidFill>
                  <a:srgbClr val="FFFF00"/>
                </a:solidFill>
                <a:latin typeface="Calibri" panose="020F0502020204030204" pitchFamily="34" charset="0"/>
                <a:cs typeface="Calibri" panose="020F0502020204030204" pitchFamily="34" charset="0"/>
              </a:rPr>
              <a:t>termasuk sejak penciptaan, </a:t>
            </a:r>
            <a:r>
              <a:rPr lang="en-US" altLang="ko-KR" sz="4000" dirty="0" err="1">
                <a:solidFill>
                  <a:srgbClr val="FFFF00"/>
                </a:solidFill>
                <a:latin typeface="Calibri" panose="020F0502020204030204" pitchFamily="34" charset="0"/>
                <a:cs typeface="Calibri" panose="020F0502020204030204" pitchFamily="34" charset="0"/>
              </a:rPr>
              <a:t>Kecemaran</a:t>
            </a:r>
            <a:r>
              <a:rPr lang="en-US" altLang="ko-KR" sz="4000" dirty="0">
                <a:solidFill>
                  <a:srgbClr val="FFFF00"/>
                </a:solidFill>
                <a:latin typeface="Calibri" panose="020F0502020204030204" pitchFamily="34" charset="0"/>
                <a:cs typeface="Calibri" panose="020F0502020204030204" pitchFamily="34" charset="0"/>
              </a:rPr>
              <a:t> Manusia, dan Keselamatan sehingga </a:t>
            </a:r>
            <a:r>
              <a:rPr lang="en-US" altLang="ko-KR" sz="4000" dirty="0" err="1">
                <a:solidFill>
                  <a:srgbClr val="FFFF00"/>
                </a:solidFill>
                <a:latin typeface="Calibri" panose="020F0502020204030204" pitchFamily="34" charset="0"/>
                <a:cs typeface="Calibri" panose="020F0502020204030204" pitchFamily="34" charset="0"/>
              </a:rPr>
              <a:t>Akhir</a:t>
            </a:r>
            <a:r>
              <a:rPr lang="en-US" altLang="ko-KR" sz="4000" dirty="0">
                <a:solidFill>
                  <a:srgbClr val="FFFF00"/>
                </a:solidFill>
                <a:latin typeface="Calibri" panose="020F0502020204030204" pitchFamily="34" charset="0"/>
                <a:cs typeface="Calibri" panose="020F0502020204030204" pitchFamily="34" charset="0"/>
              </a:rPr>
              <a:t> Zaman</a:t>
            </a:r>
            <a:r>
              <a:rPr lang="en-US" altLang="ko-KR" sz="4000" dirty="0" smtClean="0">
                <a:solidFill>
                  <a:srgbClr val="FFFF00"/>
                </a:solidFill>
                <a:latin typeface="Calibri" panose="020F0502020204030204" pitchFamily="34" charset="0"/>
                <a:cs typeface="Calibri" panose="020F0502020204030204" pitchFamily="34" charset="0"/>
              </a:rPr>
              <a:t>. </a:t>
            </a:r>
          </a:p>
          <a:p>
            <a:pPr marL="0" indent="0">
              <a:buNone/>
            </a:pPr>
            <a:r>
              <a:rPr lang="en-US" altLang="ko-KR" sz="4000" dirty="0" smtClean="0">
                <a:solidFill>
                  <a:srgbClr val="FFFF00"/>
                </a:solidFill>
                <a:latin typeface="Calibri" panose="020F0502020204030204" pitchFamily="34" charset="0"/>
                <a:cs typeface="Calibri" panose="020F0502020204030204" pitchFamily="34" charset="0"/>
              </a:rPr>
              <a:t>Kristian </a:t>
            </a:r>
            <a:r>
              <a:rPr lang="en-US" altLang="ko-KR" sz="4000" dirty="0">
                <a:solidFill>
                  <a:srgbClr val="FFFF00"/>
                </a:solidFill>
                <a:latin typeface="Calibri" panose="020F0502020204030204" pitchFamily="34" charset="0"/>
                <a:cs typeface="Calibri" panose="020F0502020204030204" pitchFamily="34" charset="0"/>
              </a:rPr>
              <a:t>adalah Orang yang </a:t>
            </a:r>
            <a:r>
              <a:rPr lang="en-US" altLang="ko-KR" sz="4000" dirty="0" err="1">
                <a:solidFill>
                  <a:srgbClr val="FFFF00"/>
                </a:solidFill>
                <a:latin typeface="Calibri" panose="020F0502020204030204" pitchFamily="34" charset="0"/>
                <a:cs typeface="Calibri" panose="020F0502020204030204" pitchFamily="34" charset="0"/>
              </a:rPr>
              <a:t>mempercayai</a:t>
            </a:r>
            <a:r>
              <a:rPr lang="en-US" altLang="ko-KR" sz="4000" dirty="0">
                <a:solidFill>
                  <a:srgbClr val="FFFF00"/>
                </a:solidFill>
                <a:latin typeface="Calibri" panose="020F0502020204030204" pitchFamily="34" charset="0"/>
                <a:cs typeface="Calibri" panose="020F0502020204030204" pitchFamily="34" charset="0"/>
              </a:rPr>
              <a:t> dan melakukan dan hidup </a:t>
            </a:r>
            <a:r>
              <a:rPr lang="en-US" altLang="ko-KR" sz="4000" dirty="0" err="1">
                <a:solidFill>
                  <a:srgbClr val="FFFF00"/>
                </a:solidFill>
                <a:latin typeface="Calibri" panose="020F0502020204030204" pitchFamily="34" charset="0"/>
                <a:cs typeface="Calibri" panose="020F0502020204030204" pitchFamily="34" charset="0"/>
              </a:rPr>
              <a:t>menurut</a:t>
            </a:r>
            <a:r>
              <a:rPr lang="en-US" altLang="ko-KR" sz="4000" dirty="0">
                <a:solidFill>
                  <a:srgbClr val="FFFF00"/>
                </a:solidFill>
                <a:latin typeface="Calibri" panose="020F0502020204030204" pitchFamily="34" charset="0"/>
                <a:cs typeface="Calibri" panose="020F0502020204030204" pitchFamily="34" charset="0"/>
              </a:rPr>
              <a:t> </a:t>
            </a:r>
            <a:r>
              <a:rPr lang="en-US" altLang="ko-KR" sz="4000" dirty="0" err="1">
                <a:solidFill>
                  <a:srgbClr val="FFFF00"/>
                </a:solidFill>
                <a:latin typeface="Calibri" panose="020F0502020204030204" pitchFamily="34" charset="0"/>
                <a:cs typeface="Calibri" panose="020F0502020204030204" pitchFamily="34" charset="0"/>
              </a:rPr>
              <a:t>firman</a:t>
            </a:r>
            <a:r>
              <a:rPr lang="en-US" altLang="ko-KR" sz="4000" dirty="0">
                <a:solidFill>
                  <a:srgbClr val="FFFF00"/>
                </a:solidFill>
                <a:latin typeface="Calibri" panose="020F0502020204030204" pitchFamily="34" charset="0"/>
                <a:cs typeface="Calibri" panose="020F0502020204030204" pitchFamily="34" charset="0"/>
              </a:rPr>
              <a:t> Tuhan. </a:t>
            </a:r>
            <a:endParaRPr lang="ko-KR" altLang="en-US" sz="4000" dirty="0">
              <a:solidFill>
                <a:srgbClr val="FFFF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38452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FF00"/>
                </a:solidFill>
              </a:rPr>
              <a:t>Oleh </a:t>
            </a:r>
            <a:r>
              <a:rPr lang="en-US" altLang="ko-KR" sz="4000" b="1" dirty="0" err="1">
                <a:solidFill>
                  <a:srgbClr val="FFFF00"/>
                </a:solidFill>
              </a:rPr>
              <a:t>sebab</a:t>
            </a:r>
            <a:r>
              <a:rPr lang="en-US" altLang="ko-KR" sz="4000" b="1" dirty="0">
                <a:solidFill>
                  <a:srgbClr val="FFFF00"/>
                </a:solidFill>
              </a:rPr>
              <a:t> itu, kita perlu </a:t>
            </a:r>
            <a:r>
              <a:rPr lang="en-US" altLang="ko-KR" sz="4000" b="1" dirty="0" err="1">
                <a:solidFill>
                  <a:srgbClr val="FFFF00"/>
                </a:solidFill>
              </a:rPr>
              <a:t>belajar</a:t>
            </a:r>
            <a:r>
              <a:rPr lang="en-US" altLang="ko-KR" sz="4000" b="1" dirty="0">
                <a:solidFill>
                  <a:srgbClr val="FFFF00"/>
                </a:solidFill>
              </a:rPr>
              <a:t>  </a:t>
            </a:r>
            <a:r>
              <a:rPr lang="en-US" altLang="ko-KR" sz="4000" b="1" dirty="0" err="1">
                <a:solidFill>
                  <a:srgbClr val="FFFF00"/>
                </a:solidFill>
              </a:rPr>
              <a:t>Firman</a:t>
            </a:r>
            <a:r>
              <a:rPr lang="en-US" altLang="ko-KR" sz="4000" b="1" dirty="0">
                <a:solidFill>
                  <a:srgbClr val="FFFF00"/>
                </a:solidFill>
              </a:rPr>
              <a:t> Allah iaitu  dengan </a:t>
            </a:r>
            <a:r>
              <a:rPr lang="en-US" altLang="ko-KR" sz="4000" b="1" dirty="0" err="1">
                <a:solidFill>
                  <a:srgbClr val="FFFF00"/>
                </a:solidFill>
              </a:rPr>
              <a:t>pembacaan</a:t>
            </a:r>
            <a:r>
              <a:rPr lang="en-US" altLang="ko-KR" sz="4000" b="1" dirty="0">
                <a:solidFill>
                  <a:srgbClr val="FFFF00"/>
                </a:solidFill>
              </a:rPr>
              <a:t>  Alkitab yang </a:t>
            </a:r>
            <a:r>
              <a:rPr lang="en-US" altLang="ko-KR" sz="4000" b="1" dirty="0" err="1">
                <a:solidFill>
                  <a:srgbClr val="FFFF00"/>
                </a:solidFill>
              </a:rPr>
              <a:t>konsistan</a:t>
            </a:r>
            <a:r>
              <a:rPr lang="en-US" altLang="ko-KR" sz="4000" b="1" dirty="0">
                <a:solidFill>
                  <a:srgbClr val="FFFF00"/>
                </a:solidFill>
              </a:rPr>
              <a:t>  </a:t>
            </a:r>
            <a:r>
              <a:rPr lang="en-US" altLang="ko-KR" sz="4000" b="1" dirty="0" err="1">
                <a:solidFill>
                  <a:srgbClr val="FFFF00"/>
                </a:solidFill>
              </a:rPr>
              <a:t>setiap</a:t>
            </a:r>
            <a:r>
              <a:rPr lang="en-US" altLang="ko-KR" sz="4000" b="1" dirty="0">
                <a:solidFill>
                  <a:srgbClr val="FFFF00"/>
                </a:solidFill>
              </a:rPr>
              <a:t> </a:t>
            </a:r>
            <a:r>
              <a:rPr lang="en-US" altLang="ko-KR" sz="4000" b="1" dirty="0" err="1">
                <a:solidFill>
                  <a:srgbClr val="FFFF00"/>
                </a:solidFill>
              </a:rPr>
              <a:t>hari</a:t>
            </a:r>
            <a:r>
              <a:rPr lang="en-US" altLang="ko-KR" sz="4000" b="1" dirty="0">
                <a:solidFill>
                  <a:srgbClr val="FFFF00"/>
                </a:solidFill>
              </a:rPr>
              <a:t>. Kita bukan </a:t>
            </a:r>
            <a:r>
              <a:rPr lang="en-US" altLang="ko-KR" sz="4000" b="1" dirty="0" err="1">
                <a:solidFill>
                  <a:srgbClr val="FFFF00"/>
                </a:solidFill>
              </a:rPr>
              <a:t>setakat</a:t>
            </a:r>
            <a:r>
              <a:rPr lang="en-US" altLang="ko-KR" sz="4000" b="1" dirty="0">
                <a:solidFill>
                  <a:srgbClr val="FFFF00"/>
                </a:solidFill>
              </a:rPr>
              <a:t> </a:t>
            </a:r>
            <a:r>
              <a:rPr lang="en-US" altLang="ko-KR" sz="4000" b="1" dirty="0" err="1">
                <a:solidFill>
                  <a:srgbClr val="FFFF00"/>
                </a:solidFill>
              </a:rPr>
              <a:t>membaca</a:t>
            </a:r>
            <a:r>
              <a:rPr lang="en-US" altLang="ko-KR" sz="4000" b="1" dirty="0">
                <a:solidFill>
                  <a:srgbClr val="FFFF00"/>
                </a:solidFill>
              </a:rPr>
              <a:t> tetapi kita juga harus </a:t>
            </a:r>
            <a:r>
              <a:rPr lang="en-US" altLang="ko-KR" sz="4000" b="1" dirty="0" err="1" smtClean="0">
                <a:solidFill>
                  <a:srgbClr val="FFFF00"/>
                </a:solidFill>
              </a:rPr>
              <a:t>merenungkan</a:t>
            </a:r>
            <a:r>
              <a:rPr lang="en-US" altLang="ko-KR" sz="4000" b="1" dirty="0" smtClean="0">
                <a:solidFill>
                  <a:srgbClr val="FFFF00"/>
                </a:solidFill>
              </a:rPr>
              <a:t> </a:t>
            </a:r>
            <a:r>
              <a:rPr lang="en-US" altLang="ko-KR" sz="4000" b="1" dirty="0" err="1">
                <a:solidFill>
                  <a:srgbClr val="FFFF00"/>
                </a:solidFill>
              </a:rPr>
              <a:t>firman</a:t>
            </a:r>
            <a:r>
              <a:rPr lang="en-US" altLang="ko-KR" sz="4000" b="1" dirty="0">
                <a:solidFill>
                  <a:srgbClr val="FFFF00"/>
                </a:solidFill>
              </a:rPr>
              <a:t> tersebut</a:t>
            </a:r>
            <a:r>
              <a:rPr lang="en-US" altLang="ko-KR" sz="4000" b="1" dirty="0" smtClean="0">
                <a:solidFill>
                  <a:srgbClr val="FFFF00"/>
                </a:solidFill>
              </a:rPr>
              <a:t>.</a:t>
            </a:r>
          </a:p>
          <a:p>
            <a:pPr marL="0" indent="0">
              <a:buNone/>
            </a:pPr>
            <a:endParaRPr lang="ko-KR" altLang="en-US" sz="4000" b="1" dirty="0"/>
          </a:p>
        </p:txBody>
      </p:sp>
    </p:spTree>
    <p:extLst>
      <p:ext uri="{BB962C8B-B14F-4D97-AF65-F5344CB8AC3E}">
        <p14:creationId xmlns:p14="http://schemas.microsoft.com/office/powerpoint/2010/main" val="30172330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err="1" smtClean="0">
                <a:solidFill>
                  <a:srgbClr val="FFFF00"/>
                </a:solidFill>
              </a:rPr>
              <a:t>Yohanes</a:t>
            </a:r>
            <a:r>
              <a:rPr lang="en-US" altLang="ko-KR" sz="4000" b="1" dirty="0" smtClean="0">
                <a:solidFill>
                  <a:srgbClr val="FFFF00"/>
                </a:solidFill>
              </a:rPr>
              <a:t> </a:t>
            </a:r>
            <a:r>
              <a:rPr lang="en-US" altLang="ko-KR" sz="4000" b="1" dirty="0">
                <a:solidFill>
                  <a:srgbClr val="FFFF00"/>
                </a:solidFill>
              </a:rPr>
              <a:t>15:3  Kita </a:t>
            </a:r>
            <a:r>
              <a:rPr lang="en-US" altLang="ko-KR" sz="4000" b="1" dirty="0" err="1">
                <a:solidFill>
                  <a:srgbClr val="FFFF00"/>
                </a:solidFill>
              </a:rPr>
              <a:t>dibersihkan</a:t>
            </a:r>
            <a:r>
              <a:rPr lang="en-US" altLang="ko-KR" sz="4000" b="1" dirty="0">
                <a:solidFill>
                  <a:srgbClr val="FFFF00"/>
                </a:solidFill>
              </a:rPr>
              <a:t> oleh </a:t>
            </a:r>
            <a:r>
              <a:rPr lang="en-US" altLang="ko-KR" sz="4000" b="1" dirty="0" err="1">
                <a:solidFill>
                  <a:srgbClr val="FFFF00"/>
                </a:solidFill>
              </a:rPr>
              <a:t>firman</a:t>
            </a:r>
            <a:r>
              <a:rPr lang="en-US" altLang="ko-KR" sz="4000" b="1" dirty="0">
                <a:solidFill>
                  <a:srgbClr val="FFFF00"/>
                </a:solidFill>
              </a:rPr>
              <a:t> yang telah </a:t>
            </a:r>
            <a:r>
              <a:rPr lang="en-US" altLang="ko-KR" sz="4000" b="1" dirty="0" err="1">
                <a:solidFill>
                  <a:srgbClr val="FFFF00"/>
                </a:solidFill>
              </a:rPr>
              <a:t>dikatakan</a:t>
            </a:r>
            <a:r>
              <a:rPr lang="en-US" altLang="ko-KR" sz="4000" b="1" dirty="0">
                <a:solidFill>
                  <a:srgbClr val="FFFF00"/>
                </a:solidFill>
              </a:rPr>
              <a:t> oleh Tuhan Yesus sehingga kita </a:t>
            </a:r>
            <a:r>
              <a:rPr lang="en-US" altLang="ko-KR" sz="4000" b="1" dirty="0" err="1">
                <a:solidFill>
                  <a:srgbClr val="FFFF00"/>
                </a:solidFill>
              </a:rPr>
              <a:t>dikuduskan</a:t>
            </a:r>
            <a:r>
              <a:rPr lang="en-US" altLang="ko-KR" sz="4000" b="1" dirty="0">
                <a:solidFill>
                  <a:srgbClr val="FFFF00"/>
                </a:solidFill>
              </a:rPr>
              <a:t> di dalam </a:t>
            </a:r>
            <a:r>
              <a:rPr lang="en-US" altLang="ko-KR" sz="4000" b="1" dirty="0" err="1">
                <a:solidFill>
                  <a:srgbClr val="FFFF00"/>
                </a:solidFill>
              </a:rPr>
              <a:t>Kuasa</a:t>
            </a:r>
            <a:r>
              <a:rPr lang="en-US" altLang="ko-KR" sz="4000" b="1" dirty="0">
                <a:solidFill>
                  <a:srgbClr val="FFFF00"/>
                </a:solidFill>
              </a:rPr>
              <a:t> </a:t>
            </a:r>
            <a:r>
              <a:rPr lang="en-US" altLang="ko-KR" sz="4000" b="1" dirty="0" err="1">
                <a:solidFill>
                  <a:srgbClr val="FFFF00"/>
                </a:solidFill>
              </a:rPr>
              <a:t>Firman</a:t>
            </a:r>
            <a:r>
              <a:rPr lang="en-US" altLang="ko-KR" sz="4000" b="1" dirty="0">
                <a:solidFill>
                  <a:srgbClr val="FFFF00"/>
                </a:solidFill>
              </a:rPr>
              <a:t>-Nya</a:t>
            </a:r>
            <a:r>
              <a:rPr lang="en-US" altLang="ko-KR" sz="4000" b="1" dirty="0"/>
              <a:t>.</a:t>
            </a:r>
            <a:endParaRPr lang="ko-KR" altLang="en-US" sz="4000" b="1" dirty="0"/>
          </a:p>
        </p:txBody>
      </p:sp>
    </p:spTree>
    <p:extLst>
      <p:ext uri="{BB962C8B-B14F-4D97-AF65-F5344CB8AC3E}">
        <p14:creationId xmlns:p14="http://schemas.microsoft.com/office/powerpoint/2010/main" val="7085374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0000"/>
                </a:solidFill>
              </a:rPr>
              <a:t>5 </a:t>
            </a:r>
            <a:r>
              <a:rPr lang="en-US" altLang="ko-KR" sz="4000" b="1" dirty="0" smtClean="0">
                <a:solidFill>
                  <a:srgbClr val="FF0000"/>
                </a:solidFill>
              </a:rPr>
              <a:t>Matlamat </a:t>
            </a:r>
            <a:r>
              <a:rPr lang="en-US" altLang="ko-KR" sz="4000" b="1" dirty="0">
                <a:solidFill>
                  <a:srgbClr val="FF0000"/>
                </a:solidFill>
              </a:rPr>
              <a:t>Alkitab yang</a:t>
            </a:r>
            <a:r>
              <a:rPr lang="ko-KR" altLang="en-US" sz="4000" b="1" dirty="0">
                <a:solidFill>
                  <a:srgbClr val="FF0000"/>
                </a:solidFill>
              </a:rPr>
              <a:t> </a:t>
            </a:r>
            <a:r>
              <a:rPr lang="en-US" altLang="ko-KR" sz="4000" b="1" dirty="0" err="1">
                <a:solidFill>
                  <a:srgbClr val="FF0000"/>
                </a:solidFill>
              </a:rPr>
              <a:t>Termaktub</a:t>
            </a:r>
            <a:r>
              <a:rPr lang="en-US" altLang="ko-KR" sz="4000" b="1" dirty="0">
                <a:solidFill>
                  <a:srgbClr val="FF0000"/>
                </a:solidFill>
              </a:rPr>
              <a:t>:</a:t>
            </a:r>
            <a:r>
              <a:rPr lang="ko-KR" altLang="en-US" sz="4000" b="1" dirty="0">
                <a:solidFill>
                  <a:srgbClr val="FF0000"/>
                </a:solidFill>
              </a:rPr>
              <a:t> </a:t>
            </a:r>
            <a:r>
              <a:rPr lang="en-US" altLang="ko-KR" sz="4000" b="1" dirty="0" smtClean="0">
                <a:solidFill>
                  <a:srgbClr val="FF0000"/>
                </a:solidFill>
              </a:rPr>
              <a:t>adalah Untuk </a:t>
            </a:r>
            <a:r>
              <a:rPr lang="en-US" altLang="ko-KR" sz="4000" b="1" dirty="0" err="1">
                <a:solidFill>
                  <a:srgbClr val="FF0000"/>
                </a:solidFill>
              </a:rPr>
              <a:t>mengetahui</a:t>
            </a:r>
            <a:r>
              <a:rPr lang="en-US" altLang="ko-KR" sz="4000" b="1" dirty="0">
                <a:solidFill>
                  <a:srgbClr val="FF0000"/>
                </a:solidFill>
              </a:rPr>
              <a:t> </a:t>
            </a:r>
            <a:r>
              <a:rPr lang="en-US" altLang="ko-KR" sz="4000" b="1" dirty="0" err="1" smtClean="0">
                <a:solidFill>
                  <a:schemeClr val="bg1"/>
                </a:solidFill>
              </a:rPr>
              <a:t>Kewujudan</a:t>
            </a:r>
            <a:r>
              <a:rPr lang="en-US" altLang="ko-KR" sz="4000" b="1" dirty="0" smtClean="0">
                <a:solidFill>
                  <a:schemeClr val="bg1"/>
                </a:solidFill>
              </a:rPr>
              <a:t> </a:t>
            </a:r>
            <a:r>
              <a:rPr lang="en-US" altLang="ko-KR" sz="4000" b="1" dirty="0">
                <a:solidFill>
                  <a:schemeClr val="bg1"/>
                </a:solidFill>
              </a:rPr>
              <a:t>Allah yang menciptakan </a:t>
            </a:r>
            <a:r>
              <a:rPr lang="en-US" altLang="ko-KR" sz="4000" b="1" dirty="0" err="1">
                <a:solidFill>
                  <a:schemeClr val="bg1"/>
                </a:solidFill>
              </a:rPr>
              <a:t>langit</a:t>
            </a:r>
            <a:r>
              <a:rPr lang="en-US" altLang="ko-KR" sz="4000" b="1" dirty="0">
                <a:solidFill>
                  <a:schemeClr val="bg1"/>
                </a:solidFill>
              </a:rPr>
              <a:t> dan </a:t>
            </a:r>
            <a:r>
              <a:rPr lang="en-US" altLang="ko-KR" sz="4000" b="1" dirty="0" smtClean="0">
                <a:solidFill>
                  <a:schemeClr val="bg1"/>
                </a:solidFill>
              </a:rPr>
              <a:t>bumi (</a:t>
            </a:r>
            <a:r>
              <a:rPr lang="en-US" altLang="ko-KR" sz="4000" b="1" dirty="0" err="1" smtClean="0">
                <a:solidFill>
                  <a:schemeClr val="bg1"/>
                </a:solidFill>
              </a:rPr>
              <a:t>Kejadian</a:t>
            </a:r>
            <a:r>
              <a:rPr lang="en-US" altLang="ko-KR" sz="4000" b="1" dirty="0">
                <a:solidFill>
                  <a:schemeClr val="bg1"/>
                </a:solidFill>
              </a:rPr>
              <a:t> 1:1), Hidup yang </a:t>
            </a:r>
            <a:r>
              <a:rPr lang="en-US" altLang="ko-KR" sz="4000" b="1" dirty="0" err="1" smtClean="0">
                <a:solidFill>
                  <a:schemeClr val="bg1"/>
                </a:solidFill>
              </a:rPr>
              <a:t>kekal</a:t>
            </a:r>
            <a:r>
              <a:rPr lang="en-US" altLang="ko-KR" sz="4000" b="1" dirty="0" smtClean="0">
                <a:solidFill>
                  <a:schemeClr val="bg1"/>
                </a:solidFill>
              </a:rPr>
              <a:t> (</a:t>
            </a:r>
            <a:r>
              <a:rPr lang="en-US" altLang="ko-KR" sz="4000" b="1" dirty="0">
                <a:solidFill>
                  <a:schemeClr val="bg1"/>
                </a:solidFill>
              </a:rPr>
              <a:t>1 </a:t>
            </a:r>
            <a:r>
              <a:rPr lang="en-US" altLang="ko-KR" sz="4000" b="1" dirty="0" err="1">
                <a:solidFill>
                  <a:schemeClr val="bg1"/>
                </a:solidFill>
              </a:rPr>
              <a:t>Yohanes</a:t>
            </a:r>
            <a:r>
              <a:rPr lang="en-US" altLang="ko-KR" sz="4000" b="1" dirty="0">
                <a:solidFill>
                  <a:schemeClr val="bg1"/>
                </a:solidFill>
              </a:rPr>
              <a:t> 5:13), Yesus Kristus Anak Allah, </a:t>
            </a:r>
            <a:r>
              <a:rPr lang="en-US" altLang="ko-KR" sz="4000" b="1" dirty="0" err="1">
                <a:solidFill>
                  <a:schemeClr val="bg1"/>
                </a:solidFill>
              </a:rPr>
              <a:t>Iman</a:t>
            </a:r>
            <a:r>
              <a:rPr lang="en-US" altLang="ko-KR" sz="4000" b="1" dirty="0">
                <a:solidFill>
                  <a:schemeClr val="bg1"/>
                </a:solidFill>
              </a:rPr>
              <a:t> kepada-Nya untuk </a:t>
            </a:r>
            <a:r>
              <a:rPr lang="en-US" altLang="ko-KR" sz="4000" b="1" dirty="0" err="1">
                <a:solidFill>
                  <a:schemeClr val="bg1"/>
                </a:solidFill>
              </a:rPr>
              <a:t>menerina</a:t>
            </a:r>
            <a:r>
              <a:rPr lang="en-US" altLang="ko-KR" sz="4000" b="1" dirty="0">
                <a:solidFill>
                  <a:schemeClr val="bg1"/>
                </a:solidFill>
              </a:rPr>
              <a:t> Hidup yang </a:t>
            </a:r>
            <a:r>
              <a:rPr lang="en-US" altLang="ko-KR" sz="4000" b="1" dirty="0" err="1" smtClean="0">
                <a:solidFill>
                  <a:schemeClr val="bg1"/>
                </a:solidFill>
              </a:rPr>
              <a:t>kekal</a:t>
            </a:r>
            <a:endParaRPr lang="ko-KR" altLang="en-US" sz="4000" b="1" dirty="0">
              <a:solidFill>
                <a:schemeClr val="bg1"/>
              </a:solidFill>
            </a:endParaRPr>
          </a:p>
        </p:txBody>
      </p:sp>
    </p:spTree>
    <p:extLst>
      <p:ext uri="{BB962C8B-B14F-4D97-AF65-F5344CB8AC3E}">
        <p14:creationId xmlns:p14="http://schemas.microsoft.com/office/powerpoint/2010/main" val="16564228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chemeClr val="bg1"/>
                </a:solidFill>
              </a:rPr>
              <a:t>(</a:t>
            </a:r>
            <a:r>
              <a:rPr lang="en-US" altLang="ko-KR" sz="4000" b="1" dirty="0" err="1">
                <a:solidFill>
                  <a:schemeClr val="bg1"/>
                </a:solidFill>
              </a:rPr>
              <a:t>Yohanes</a:t>
            </a:r>
            <a:r>
              <a:rPr lang="en-US" altLang="ko-KR" sz="4000" b="1" dirty="0">
                <a:solidFill>
                  <a:schemeClr val="bg1"/>
                </a:solidFill>
              </a:rPr>
              <a:t> 20:31),</a:t>
            </a:r>
            <a:endParaRPr lang="ko-KR" altLang="en-US" sz="4000" b="1" dirty="0">
              <a:solidFill>
                <a:schemeClr val="bg1"/>
              </a:solidFill>
            </a:endParaRPr>
          </a:p>
          <a:p>
            <a:pPr marL="0" indent="0">
              <a:buNone/>
            </a:pPr>
            <a:r>
              <a:rPr lang="en-US" altLang="ko-KR" sz="4000" b="1" dirty="0" err="1" smtClean="0">
                <a:solidFill>
                  <a:schemeClr val="bg1"/>
                </a:solidFill>
              </a:rPr>
              <a:t>Manfaat</a:t>
            </a:r>
            <a:r>
              <a:rPr lang="en-US" altLang="ko-KR" sz="4000" b="1" dirty="0" smtClean="0">
                <a:solidFill>
                  <a:schemeClr val="bg1"/>
                </a:solidFill>
              </a:rPr>
              <a:t> </a:t>
            </a:r>
            <a:r>
              <a:rPr lang="en-US" altLang="ko-KR" sz="4000" b="1" dirty="0">
                <a:solidFill>
                  <a:schemeClr val="bg1"/>
                </a:solidFill>
              </a:rPr>
              <a:t>untuk </a:t>
            </a:r>
            <a:r>
              <a:rPr lang="en-US" altLang="ko-KR" sz="4000" b="1" dirty="0" err="1">
                <a:solidFill>
                  <a:schemeClr val="bg1"/>
                </a:solidFill>
              </a:rPr>
              <a:t>mendidik</a:t>
            </a:r>
            <a:r>
              <a:rPr lang="en-US" altLang="ko-KR" sz="4000" b="1" dirty="0">
                <a:solidFill>
                  <a:schemeClr val="bg1"/>
                </a:solidFill>
              </a:rPr>
              <a:t> Kebenaran (2 </a:t>
            </a:r>
            <a:r>
              <a:rPr lang="en-US" altLang="ko-KR" sz="4000" b="1" dirty="0" err="1">
                <a:solidFill>
                  <a:schemeClr val="bg1"/>
                </a:solidFill>
              </a:rPr>
              <a:t>Timotius</a:t>
            </a:r>
            <a:r>
              <a:rPr lang="en-US" altLang="ko-KR" sz="4000" b="1" dirty="0">
                <a:solidFill>
                  <a:schemeClr val="bg1"/>
                </a:solidFill>
              </a:rPr>
              <a:t> 3:16), </a:t>
            </a:r>
            <a:r>
              <a:rPr lang="en-US" altLang="ko-KR" sz="4000" b="1" dirty="0" err="1">
                <a:solidFill>
                  <a:schemeClr val="bg1"/>
                </a:solidFill>
              </a:rPr>
              <a:t>Elakkan</a:t>
            </a:r>
            <a:r>
              <a:rPr lang="en-US" altLang="ko-KR" sz="4000" b="1" dirty="0">
                <a:solidFill>
                  <a:schemeClr val="bg1"/>
                </a:solidFill>
              </a:rPr>
              <a:t> </a:t>
            </a:r>
            <a:r>
              <a:rPr lang="en-US" altLang="ko-KR" sz="4000" b="1" dirty="0" err="1">
                <a:solidFill>
                  <a:schemeClr val="bg1"/>
                </a:solidFill>
              </a:rPr>
              <a:t>Kesalahan</a:t>
            </a:r>
            <a:r>
              <a:rPr lang="en-US" altLang="ko-KR" sz="4000" b="1" dirty="0">
                <a:solidFill>
                  <a:schemeClr val="bg1"/>
                </a:solidFill>
              </a:rPr>
              <a:t> (1 </a:t>
            </a:r>
            <a:r>
              <a:rPr lang="en-US" altLang="ko-KR" sz="4000" b="1" dirty="0" err="1">
                <a:solidFill>
                  <a:schemeClr val="bg1"/>
                </a:solidFill>
              </a:rPr>
              <a:t>Yohanes</a:t>
            </a:r>
            <a:r>
              <a:rPr lang="en-US" altLang="ko-KR" sz="4000" b="1" dirty="0">
                <a:solidFill>
                  <a:schemeClr val="bg1"/>
                </a:solidFill>
              </a:rPr>
              <a:t> 2:1), Anak-</a:t>
            </a:r>
            <a:r>
              <a:rPr lang="en-US" altLang="ko-KR" sz="4000" b="1" dirty="0" err="1">
                <a:solidFill>
                  <a:schemeClr val="bg1"/>
                </a:solidFill>
              </a:rPr>
              <a:t>anak</a:t>
            </a:r>
            <a:r>
              <a:rPr lang="en-US" altLang="ko-KR" sz="4000" b="1" dirty="0">
                <a:solidFill>
                  <a:schemeClr val="bg1"/>
                </a:solidFill>
              </a:rPr>
              <a:t> Allah </a:t>
            </a:r>
            <a:r>
              <a:rPr lang="en-US" altLang="ko-KR" sz="4000" b="1" dirty="0" err="1">
                <a:solidFill>
                  <a:schemeClr val="bg1"/>
                </a:solidFill>
              </a:rPr>
              <a:t>dilepaskan</a:t>
            </a:r>
            <a:r>
              <a:rPr lang="en-US" altLang="ko-KR" sz="4000" b="1" dirty="0">
                <a:solidFill>
                  <a:schemeClr val="bg1"/>
                </a:solidFill>
              </a:rPr>
              <a:t> (</a:t>
            </a:r>
            <a:r>
              <a:rPr lang="en-US" altLang="ko-KR" sz="4000" b="1" dirty="0" err="1">
                <a:solidFill>
                  <a:schemeClr val="bg1"/>
                </a:solidFill>
              </a:rPr>
              <a:t>Yohanes</a:t>
            </a:r>
            <a:r>
              <a:rPr lang="en-US" altLang="ko-KR" sz="4000" b="1" dirty="0">
                <a:solidFill>
                  <a:schemeClr val="bg1"/>
                </a:solidFill>
              </a:rPr>
              <a:t> 8:32), </a:t>
            </a:r>
            <a:r>
              <a:rPr lang="en-US" altLang="ko-KR" sz="4000" b="1" dirty="0" err="1">
                <a:solidFill>
                  <a:schemeClr val="bg1"/>
                </a:solidFill>
              </a:rPr>
              <a:t>Injil</a:t>
            </a:r>
            <a:r>
              <a:rPr lang="en-US" altLang="ko-KR" sz="4000" b="1" dirty="0">
                <a:solidFill>
                  <a:schemeClr val="bg1"/>
                </a:solidFill>
              </a:rPr>
              <a:t> </a:t>
            </a:r>
            <a:r>
              <a:rPr lang="en-US" altLang="ko-KR" sz="4000" b="1" dirty="0" err="1">
                <a:solidFill>
                  <a:schemeClr val="bg1"/>
                </a:solidFill>
              </a:rPr>
              <a:t>tersebar</a:t>
            </a:r>
            <a:r>
              <a:rPr lang="en-US" altLang="ko-KR" sz="4000" b="1" dirty="0">
                <a:solidFill>
                  <a:schemeClr val="bg1"/>
                </a:solidFill>
              </a:rPr>
              <a:t> dengan </a:t>
            </a:r>
            <a:r>
              <a:rPr lang="en-US" altLang="ko-KR" sz="4000" b="1" dirty="0" err="1">
                <a:solidFill>
                  <a:schemeClr val="bg1"/>
                </a:solidFill>
              </a:rPr>
              <a:t>Kuasa</a:t>
            </a:r>
            <a:r>
              <a:rPr lang="en-US" altLang="ko-KR" sz="4000" b="1" dirty="0">
                <a:solidFill>
                  <a:schemeClr val="bg1"/>
                </a:solidFill>
              </a:rPr>
              <a:t> Roh Kudus (KPR 1:8), </a:t>
            </a:r>
            <a:r>
              <a:rPr lang="en-US" altLang="ko-KR" sz="4000" b="1" dirty="0" err="1">
                <a:solidFill>
                  <a:schemeClr val="bg1"/>
                </a:solidFill>
              </a:rPr>
              <a:t>Kelakuan</a:t>
            </a:r>
            <a:r>
              <a:rPr lang="en-US" altLang="ko-KR" sz="4000" b="1" dirty="0">
                <a:solidFill>
                  <a:schemeClr val="bg1"/>
                </a:solidFill>
              </a:rPr>
              <a:t> </a:t>
            </a:r>
            <a:r>
              <a:rPr lang="en-US" altLang="ko-KR" sz="4000" b="1" dirty="0" err="1">
                <a:solidFill>
                  <a:schemeClr val="bg1"/>
                </a:solidFill>
              </a:rPr>
              <a:t>sesuai</a:t>
            </a:r>
            <a:r>
              <a:rPr lang="en-US" altLang="ko-KR" sz="4000" b="1" dirty="0">
                <a:solidFill>
                  <a:schemeClr val="bg1"/>
                </a:solidFill>
              </a:rPr>
              <a:t> </a:t>
            </a:r>
            <a:r>
              <a:rPr lang="en-US" altLang="ko-KR" sz="4000" b="1" dirty="0" smtClean="0">
                <a:solidFill>
                  <a:schemeClr val="bg1"/>
                </a:solidFill>
              </a:rPr>
              <a:t>dengan</a:t>
            </a:r>
            <a:endParaRPr lang="ko-KR" altLang="en-US" sz="4000" b="1" dirty="0">
              <a:solidFill>
                <a:schemeClr val="bg1"/>
              </a:solidFill>
            </a:endParaRPr>
          </a:p>
        </p:txBody>
      </p:sp>
    </p:spTree>
    <p:extLst>
      <p:ext uri="{BB962C8B-B14F-4D97-AF65-F5344CB8AC3E}">
        <p14:creationId xmlns:p14="http://schemas.microsoft.com/office/powerpoint/2010/main" val="20349840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err="1" smtClean="0">
                <a:solidFill>
                  <a:schemeClr val="bg1"/>
                </a:solidFill>
              </a:rPr>
              <a:t>Kewajiban</a:t>
            </a:r>
            <a:r>
              <a:rPr lang="en-US" altLang="ko-KR" sz="4000" b="1" dirty="0" smtClean="0">
                <a:solidFill>
                  <a:schemeClr val="bg1"/>
                </a:solidFill>
              </a:rPr>
              <a:t> </a:t>
            </a:r>
            <a:r>
              <a:rPr lang="en-US" altLang="ko-KR" sz="4000" b="1" dirty="0">
                <a:solidFill>
                  <a:schemeClr val="bg1"/>
                </a:solidFill>
              </a:rPr>
              <a:t>sebagai Anak Allah (</a:t>
            </a:r>
            <a:r>
              <a:rPr lang="en-US" altLang="ko-KR" sz="4000" b="1" dirty="0" err="1">
                <a:solidFill>
                  <a:schemeClr val="bg1"/>
                </a:solidFill>
              </a:rPr>
              <a:t>Yohanes</a:t>
            </a:r>
            <a:r>
              <a:rPr lang="en-US" altLang="ko-KR" sz="4000" b="1" dirty="0">
                <a:solidFill>
                  <a:schemeClr val="bg1"/>
                </a:solidFill>
              </a:rPr>
              <a:t> 15:8,16).</a:t>
            </a:r>
            <a:endParaRPr lang="ko-KR" altLang="en-US" sz="4000" b="1" dirty="0">
              <a:solidFill>
                <a:schemeClr val="bg1"/>
              </a:solidFill>
            </a:endParaRPr>
          </a:p>
        </p:txBody>
      </p:sp>
    </p:spTree>
    <p:extLst>
      <p:ext uri="{BB962C8B-B14F-4D97-AF65-F5344CB8AC3E}">
        <p14:creationId xmlns:p14="http://schemas.microsoft.com/office/powerpoint/2010/main" val="40379366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a:solidFill>
                  <a:srgbClr val="FF0000"/>
                </a:solidFill>
                <a:latin typeface="Arial" panose="020B0604020202020204" pitchFamily="34" charset="0"/>
                <a:cs typeface="Arial" panose="020B0604020202020204" pitchFamily="34" charset="0"/>
              </a:rPr>
              <a:t>6. </a:t>
            </a:r>
            <a:r>
              <a:rPr lang="en-US" altLang="ko-KR" sz="4000" b="1" dirty="0" smtClean="0">
                <a:solidFill>
                  <a:srgbClr val="FF0000"/>
                </a:solidFill>
                <a:latin typeface="Arial" panose="020B0604020202020204" pitchFamily="34" charset="0"/>
                <a:cs typeface="Arial" panose="020B0604020202020204" pitchFamily="34" charset="0"/>
              </a:rPr>
              <a:t>Sikap yang </a:t>
            </a:r>
            <a:r>
              <a:rPr lang="en-US" altLang="ko-KR" sz="4000" b="1" dirty="0" err="1" smtClean="0">
                <a:solidFill>
                  <a:srgbClr val="FF0000"/>
                </a:solidFill>
                <a:latin typeface="Arial" panose="020B0604020202020204" pitchFamily="34" charset="0"/>
                <a:cs typeface="Arial" panose="020B0604020202020204" pitchFamily="34" charset="0"/>
              </a:rPr>
              <a:t>merenungkan</a:t>
            </a:r>
            <a:r>
              <a:rPr lang="en-US" altLang="ko-KR" sz="4000" b="1" dirty="0" smtClean="0">
                <a:solidFill>
                  <a:srgbClr val="FF0000"/>
                </a:solidFill>
                <a:latin typeface="Arial" panose="020B0604020202020204" pitchFamily="34" charset="0"/>
                <a:cs typeface="Arial" panose="020B0604020202020204" pitchFamily="34" charset="0"/>
              </a:rPr>
              <a:t> </a:t>
            </a:r>
            <a:r>
              <a:rPr lang="en-US" altLang="ko-KR" sz="4000" b="1" dirty="0" err="1" smtClean="0">
                <a:solidFill>
                  <a:srgbClr val="FF0000"/>
                </a:solidFill>
                <a:latin typeface="Arial" panose="020B0604020202020204" pitchFamily="34" charset="0"/>
                <a:cs typeface="Arial" panose="020B0604020202020204" pitchFamily="34" charset="0"/>
              </a:rPr>
              <a:t>Firman</a:t>
            </a:r>
            <a:r>
              <a:rPr lang="en-US" altLang="ko-KR" sz="4000" b="1" dirty="0" smtClean="0">
                <a:solidFill>
                  <a:srgbClr val="FF0000"/>
                </a:solidFill>
                <a:latin typeface="Arial" panose="020B0604020202020204" pitchFamily="34" charset="0"/>
                <a:cs typeface="Arial" panose="020B0604020202020204" pitchFamily="34" charset="0"/>
              </a:rPr>
              <a:t>:</a:t>
            </a:r>
            <a:endParaRPr lang="ko-KR" altLang="en-US" sz="4000" dirty="0">
              <a:solidFill>
                <a:srgbClr val="FF0000"/>
              </a:solidFill>
              <a:latin typeface="Arial" panose="020B0604020202020204" pitchFamily="34" charset="0"/>
              <a:cs typeface="Arial" panose="020B0604020202020204" pitchFamily="34" charset="0"/>
            </a:endParaRPr>
          </a:p>
          <a:p>
            <a:pPr marL="0" indent="0">
              <a:buNone/>
            </a:pPr>
            <a:endParaRPr lang="en-US" altLang="ko-KR" sz="2400" dirty="0" smtClean="0">
              <a:latin typeface="Arial" panose="020B0604020202020204" pitchFamily="34" charset="0"/>
              <a:cs typeface="Arial" panose="020B0604020202020204" pitchFamily="34" charset="0"/>
            </a:endParaRPr>
          </a:p>
          <a:p>
            <a:pPr marL="0" indent="0">
              <a:buNone/>
            </a:pPr>
            <a:r>
              <a:rPr lang="en-US" altLang="ko-KR" sz="4000" b="1" dirty="0" err="1" smtClean="0">
                <a:solidFill>
                  <a:schemeClr val="bg1"/>
                </a:solidFill>
                <a:latin typeface="Arial" panose="020B0604020202020204" pitchFamily="34" charset="0"/>
                <a:cs typeface="Arial" panose="020B0604020202020204" pitchFamily="34" charset="0"/>
              </a:rPr>
              <a:t>Terlebih</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dahulu</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Ingatlah</a:t>
            </a:r>
            <a:r>
              <a:rPr lang="en-US" altLang="ko-KR" sz="4000" b="1" dirty="0" smtClean="0">
                <a:solidFill>
                  <a:schemeClr val="bg1"/>
                </a:solidFill>
                <a:latin typeface="Arial" panose="020B0604020202020204" pitchFamily="34" charset="0"/>
                <a:cs typeface="Arial" panose="020B0604020202020204" pitchFamily="34" charset="0"/>
              </a:rPr>
              <a:t> Alkitab ialah </a:t>
            </a:r>
            <a:r>
              <a:rPr lang="en-US" altLang="ko-KR" sz="4000" b="1" dirty="0" err="1" smtClean="0">
                <a:solidFill>
                  <a:schemeClr val="bg1"/>
                </a:solidFill>
                <a:latin typeface="Arial" panose="020B0604020202020204" pitchFamily="34" charset="0"/>
                <a:cs typeface="Arial" panose="020B0604020202020204" pitchFamily="34" charset="0"/>
              </a:rPr>
              <a:t>panduan</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pedoman</a:t>
            </a:r>
            <a:r>
              <a:rPr lang="en-US" altLang="ko-KR" sz="4000" b="1" dirty="0" smtClean="0">
                <a:solidFill>
                  <a:schemeClr val="bg1"/>
                </a:solidFill>
                <a:latin typeface="Arial" panose="020B0604020202020204" pitchFamily="34" charset="0"/>
                <a:cs typeface="Arial" panose="020B0604020202020204" pitchFamily="34" charset="0"/>
              </a:rPr>
              <a:t> hidup kita.</a:t>
            </a:r>
          </a:p>
          <a:p>
            <a:pPr marL="0" indent="0">
              <a:buNone/>
            </a:pPr>
            <a:endParaRPr lang="en-US" altLang="ko-KR" sz="2400" b="1" dirty="0" smtClean="0">
              <a:solidFill>
                <a:schemeClr val="bg1"/>
              </a:solidFill>
              <a:latin typeface="Arial" panose="020B0604020202020204" pitchFamily="34" charset="0"/>
              <a:cs typeface="Arial" panose="020B0604020202020204" pitchFamily="34" charset="0"/>
            </a:endParaRPr>
          </a:p>
          <a:p>
            <a:pPr marL="0" indent="0">
              <a:buNone/>
            </a:pPr>
            <a:r>
              <a:rPr lang="pt-BR" altLang="ko-KR" sz="4000" b="1" dirty="0" smtClean="0">
                <a:solidFill>
                  <a:schemeClr val="bg1"/>
                </a:solidFill>
                <a:latin typeface="Arial" panose="020B0604020202020204" pitchFamily="34" charset="0"/>
                <a:cs typeface="Arial" panose="020B0604020202020204" pitchFamily="34" charset="0"/>
              </a:rPr>
              <a:t>Yang Kedua, haruslah </a:t>
            </a:r>
            <a:r>
              <a:rPr lang="pt-BR" altLang="ko-KR" sz="4000" b="1" dirty="0">
                <a:solidFill>
                  <a:schemeClr val="bg1"/>
                </a:solidFill>
                <a:latin typeface="Arial" panose="020B0604020202020204" pitchFamily="34" charset="0"/>
                <a:cs typeface="Arial" panose="020B0604020202020204" pitchFamily="34" charset="0"/>
              </a:rPr>
              <a:t>berdoa </a:t>
            </a:r>
            <a:r>
              <a:rPr lang="pt-BR" altLang="ko-KR" sz="4000" b="1" dirty="0" smtClean="0">
                <a:solidFill>
                  <a:schemeClr val="bg1"/>
                </a:solidFill>
                <a:latin typeface="Arial" panose="020B0604020202020204" pitchFamily="34" charset="0"/>
                <a:cs typeface="Arial" panose="020B0604020202020204" pitchFamily="34" charset="0"/>
              </a:rPr>
              <a:t>kepada </a:t>
            </a:r>
            <a:r>
              <a:rPr lang="pt-BR" altLang="ko-KR" sz="4000" b="1" dirty="0">
                <a:solidFill>
                  <a:schemeClr val="bg1"/>
                </a:solidFill>
                <a:latin typeface="Arial" panose="020B0604020202020204" pitchFamily="34" charset="0"/>
                <a:cs typeface="Arial" panose="020B0604020202020204" pitchFamily="34" charset="0"/>
              </a:rPr>
              <a:t>Allah supaya </a:t>
            </a:r>
            <a:r>
              <a:rPr lang="pt-BR" altLang="ko-KR" sz="4000" b="1" dirty="0" smtClean="0">
                <a:solidFill>
                  <a:schemeClr val="bg1"/>
                </a:solidFill>
                <a:latin typeface="Arial" panose="020B0604020202020204" pitchFamily="34" charset="0"/>
                <a:cs typeface="Arial" panose="020B0604020202020204" pitchFamily="34" charset="0"/>
              </a:rPr>
              <a:t>Roh Kuds </a:t>
            </a:r>
            <a:r>
              <a:rPr lang="pt-BR" altLang="ko-KR" sz="4000" b="1" dirty="0">
                <a:solidFill>
                  <a:schemeClr val="bg1"/>
                </a:solidFill>
                <a:latin typeface="Arial" panose="020B0604020202020204" pitchFamily="34" charset="0"/>
                <a:cs typeface="Arial" panose="020B0604020202020204" pitchFamily="34" charset="0"/>
              </a:rPr>
              <a:t>menerangi </a:t>
            </a:r>
            <a:r>
              <a:rPr lang="pt-BR" altLang="ko-KR" sz="4000" b="1" dirty="0" smtClean="0">
                <a:solidFill>
                  <a:schemeClr val="bg1"/>
                </a:solidFill>
                <a:latin typeface="Arial" panose="020B0604020202020204" pitchFamily="34" charset="0"/>
                <a:cs typeface="Arial" panose="020B0604020202020204" pitchFamily="34" charset="0"/>
              </a:rPr>
              <a:t>Firman-Nya kepada kita.</a:t>
            </a:r>
          </a:p>
        </p:txBody>
      </p:sp>
    </p:spTree>
    <p:extLst>
      <p:ext uri="{BB962C8B-B14F-4D97-AF65-F5344CB8AC3E}">
        <p14:creationId xmlns:p14="http://schemas.microsoft.com/office/powerpoint/2010/main" val="25612051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chemeClr val="bg1"/>
                </a:solidFill>
                <a:latin typeface="Arial" panose="020B0604020202020204" pitchFamily="34" charset="0"/>
                <a:cs typeface="Arial" panose="020B0604020202020204" pitchFamily="34" charset="0"/>
              </a:rPr>
              <a:t>Yang </a:t>
            </a:r>
            <a:r>
              <a:rPr lang="en-US" altLang="ko-KR" sz="4000" b="1" dirty="0" err="1" smtClean="0">
                <a:solidFill>
                  <a:schemeClr val="bg1"/>
                </a:solidFill>
                <a:latin typeface="Arial" panose="020B0604020202020204" pitchFamily="34" charset="0"/>
                <a:cs typeface="Arial" panose="020B0604020202020204" pitchFamily="34" charset="0"/>
              </a:rPr>
              <a:t>Ketiga</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Bacalah</a:t>
            </a:r>
            <a:r>
              <a:rPr lang="en-US" altLang="ko-KR" sz="4000" b="1" dirty="0" smtClean="0">
                <a:solidFill>
                  <a:schemeClr val="bg1"/>
                </a:solidFill>
                <a:latin typeface="Arial" panose="020B0604020202020204" pitchFamily="34" charset="0"/>
                <a:cs typeface="Arial" panose="020B0604020202020204" pitchFamily="34" charset="0"/>
              </a:rPr>
              <a:t> Alkitab dengan  </a:t>
            </a:r>
            <a:r>
              <a:rPr lang="en-US" altLang="ko-KR" sz="4000" b="1" dirty="0" err="1" smtClean="0">
                <a:solidFill>
                  <a:schemeClr val="bg1"/>
                </a:solidFill>
                <a:latin typeface="Arial" panose="020B0604020202020204" pitchFamily="34" charset="0"/>
                <a:cs typeface="Arial" panose="020B0604020202020204" pitchFamily="34" charset="0"/>
              </a:rPr>
              <a:t>hati</a:t>
            </a:r>
            <a:r>
              <a:rPr lang="en-US" altLang="ko-KR" sz="4000" b="1" dirty="0" smtClean="0">
                <a:solidFill>
                  <a:schemeClr val="bg1"/>
                </a:solidFill>
                <a:latin typeface="Arial" panose="020B0604020202020204" pitchFamily="34" charset="0"/>
                <a:cs typeface="Arial" panose="020B0604020202020204" pitchFamily="34" charset="0"/>
              </a:rPr>
              <a:t> yang </a:t>
            </a:r>
            <a:r>
              <a:rPr lang="en-US" altLang="ko-KR" sz="4000" b="1" dirty="0" err="1" smtClean="0">
                <a:solidFill>
                  <a:schemeClr val="bg1"/>
                </a:solidFill>
                <a:latin typeface="Arial" panose="020B0604020202020204" pitchFamily="34" charset="0"/>
                <a:cs typeface="Arial" panose="020B0604020202020204" pitchFamily="34" charset="0"/>
              </a:rPr>
              <a:t>penuh</a:t>
            </a:r>
            <a:r>
              <a:rPr lang="en-US" altLang="ko-KR" sz="4000" b="1" dirty="0" smtClean="0">
                <a:solidFill>
                  <a:schemeClr val="bg1"/>
                </a:solidFill>
                <a:latin typeface="Arial" panose="020B0604020202020204" pitchFamily="34" charset="0"/>
                <a:cs typeface="Arial" panose="020B0604020202020204" pitchFamily="34" charset="0"/>
              </a:rPr>
              <a:t> kasih </a:t>
            </a:r>
            <a:r>
              <a:rPr lang="en-US" altLang="ko-KR" sz="4000" b="1" dirty="0" err="1" smtClean="0">
                <a:solidFill>
                  <a:schemeClr val="bg1"/>
                </a:solidFill>
                <a:latin typeface="Arial" panose="020B0604020202020204" pitchFamily="34" charset="0"/>
                <a:cs typeface="Arial" panose="020B0604020202020204" pitchFamily="34" charset="0"/>
              </a:rPr>
              <a:t>sayang</a:t>
            </a:r>
            <a:r>
              <a:rPr lang="en-US" altLang="ko-KR" sz="4000" b="1" dirty="0" smtClean="0">
                <a:solidFill>
                  <a:schemeClr val="bg1"/>
                </a:solidFill>
                <a:latin typeface="Arial" panose="020B0604020202020204" pitchFamily="34" charset="0"/>
                <a:cs typeface="Arial" panose="020B0604020202020204" pitchFamily="34" charset="0"/>
              </a:rPr>
              <a:t>.</a:t>
            </a:r>
          </a:p>
          <a:p>
            <a:pPr marL="0" indent="0">
              <a:buNone/>
            </a:pPr>
            <a:endParaRPr lang="en-US" altLang="ko-KR" sz="2400" b="1" dirty="0">
              <a:solidFill>
                <a:schemeClr val="bg1"/>
              </a:solidFill>
              <a:latin typeface="Arial" panose="020B0604020202020204" pitchFamily="34" charset="0"/>
              <a:cs typeface="Arial" panose="020B0604020202020204" pitchFamily="34" charset="0"/>
            </a:endParaRPr>
          </a:p>
          <a:p>
            <a:pPr marL="0" indent="0">
              <a:buNone/>
            </a:pPr>
            <a:r>
              <a:rPr lang="en-US" altLang="ko-KR" sz="4000" b="1" dirty="0" smtClean="0">
                <a:solidFill>
                  <a:schemeClr val="bg1"/>
                </a:solidFill>
                <a:latin typeface="Arial" panose="020B0604020202020204" pitchFamily="34" charset="0"/>
                <a:cs typeface="Arial" panose="020B0604020202020204" pitchFamily="34" charset="0"/>
              </a:rPr>
              <a:t>Yang </a:t>
            </a:r>
            <a:r>
              <a:rPr lang="en-US" altLang="ko-KR" sz="4000" b="1" dirty="0" err="1" smtClean="0">
                <a:solidFill>
                  <a:schemeClr val="bg1"/>
                </a:solidFill>
                <a:latin typeface="Arial" panose="020B0604020202020204" pitchFamily="34" charset="0"/>
                <a:cs typeface="Arial" panose="020B0604020202020204" pitchFamily="34" charset="0"/>
              </a:rPr>
              <a:t>Keempat</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Carilah</a:t>
            </a:r>
            <a:r>
              <a:rPr lang="en-US" altLang="ko-KR" sz="4000" b="1" dirty="0" smtClean="0">
                <a:solidFill>
                  <a:schemeClr val="bg1"/>
                </a:solidFill>
                <a:latin typeface="Arial" panose="020B0604020202020204" pitchFamily="34" charset="0"/>
                <a:cs typeface="Arial" panose="020B0604020202020204" pitchFamily="34" charset="0"/>
              </a:rPr>
              <a:t> makna dengan </a:t>
            </a:r>
            <a:r>
              <a:rPr lang="en-US" altLang="ko-KR" sz="4000" b="1" dirty="0" err="1" smtClean="0">
                <a:solidFill>
                  <a:schemeClr val="bg1"/>
                </a:solidFill>
                <a:latin typeface="Arial" panose="020B0604020202020204" pitchFamily="34" charset="0"/>
                <a:cs typeface="Arial" panose="020B0604020202020204" pitchFamily="34" charset="0"/>
              </a:rPr>
              <a:t>renungan</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Firman</a:t>
            </a:r>
            <a:r>
              <a:rPr lang="en-US" altLang="ko-KR" sz="4000" b="1" dirty="0" smtClean="0">
                <a:solidFill>
                  <a:schemeClr val="bg1"/>
                </a:solidFill>
                <a:latin typeface="Arial" panose="020B0604020202020204" pitchFamily="34" charset="0"/>
                <a:cs typeface="Arial" panose="020B0604020202020204" pitchFamily="34" charset="0"/>
              </a:rPr>
              <a:t>-Nya di dalam hidup kita sekarang.</a:t>
            </a:r>
            <a:endParaRPr lang="ko-KR" altLang="en-US"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9917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smtClean="0">
                <a:solidFill>
                  <a:schemeClr val="bg1"/>
                </a:solidFill>
                <a:latin typeface="Arial" panose="020B0604020202020204" pitchFamily="34" charset="0"/>
                <a:cs typeface="Arial" panose="020B0604020202020204" pitchFamily="34" charset="0"/>
              </a:rPr>
              <a:t>Yang </a:t>
            </a:r>
            <a:r>
              <a:rPr lang="en-US" altLang="ko-KR" sz="4000" b="1" dirty="0" err="1" smtClean="0">
                <a:solidFill>
                  <a:schemeClr val="bg1"/>
                </a:solidFill>
                <a:latin typeface="Arial" panose="020B0604020202020204" pitchFamily="34" charset="0"/>
                <a:cs typeface="Arial" panose="020B0604020202020204" pitchFamily="34" charset="0"/>
              </a:rPr>
              <a:t>Kelima</a:t>
            </a:r>
            <a:r>
              <a:rPr lang="en-US" altLang="ko-KR" sz="4000" b="1" dirty="0" smtClean="0">
                <a:solidFill>
                  <a:schemeClr val="bg1"/>
                </a:solidFill>
                <a:latin typeface="Arial" panose="020B0604020202020204" pitchFamily="34" charset="0"/>
                <a:cs typeface="Arial" panose="020B0604020202020204" pitchFamily="34" charset="0"/>
              </a:rPr>
              <a:t>, terus-</a:t>
            </a:r>
            <a:r>
              <a:rPr lang="en-US" altLang="ko-KR" sz="4000" b="1" dirty="0" err="1" smtClean="0">
                <a:solidFill>
                  <a:schemeClr val="bg1"/>
                </a:solidFill>
                <a:latin typeface="Arial" panose="020B0604020202020204" pitchFamily="34" charset="0"/>
                <a:cs typeface="Arial" panose="020B0604020202020204" pitchFamily="34" charset="0"/>
              </a:rPr>
              <a:t>meneruslah</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menuntut</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bantuan</a:t>
            </a:r>
            <a:r>
              <a:rPr lang="en-US" altLang="ko-KR" sz="4000" b="1" dirty="0" smtClean="0">
                <a:solidFill>
                  <a:schemeClr val="bg1"/>
                </a:solidFill>
                <a:latin typeface="Arial" panose="020B0604020202020204" pitchFamily="34" charset="0"/>
                <a:cs typeface="Arial" panose="020B0604020202020204" pitchFamily="34" charset="0"/>
              </a:rPr>
              <a:t>-Nya kepada Tuhan </a:t>
            </a:r>
            <a:r>
              <a:rPr lang="en-US" altLang="ko-KR" sz="4000" b="1" dirty="0" err="1" smtClean="0">
                <a:solidFill>
                  <a:schemeClr val="bg1"/>
                </a:solidFill>
                <a:latin typeface="Arial" panose="020B0604020202020204" pitchFamily="34" charset="0"/>
                <a:cs typeface="Arial" panose="020B0604020202020204" pitchFamily="34" charset="0"/>
              </a:rPr>
              <a:t>supaya</a:t>
            </a:r>
            <a:r>
              <a:rPr lang="en-US" altLang="ko-KR" sz="4000" b="1" dirty="0" smtClean="0">
                <a:solidFill>
                  <a:schemeClr val="bg1"/>
                </a:solidFill>
                <a:latin typeface="Arial" panose="020B0604020202020204" pitchFamily="34" charset="0"/>
                <a:cs typeface="Arial" panose="020B0604020202020204" pitchFamily="34" charset="0"/>
              </a:rPr>
              <a:t> kita </a:t>
            </a:r>
            <a:r>
              <a:rPr lang="en-US" altLang="ko-KR" sz="4000" b="1" dirty="0" err="1" smtClean="0">
                <a:solidFill>
                  <a:schemeClr val="bg1"/>
                </a:solidFill>
                <a:latin typeface="Arial" panose="020B0604020202020204" pitchFamily="34" charset="0"/>
                <a:cs typeface="Arial" panose="020B0604020202020204" pitchFamily="34" charset="0"/>
              </a:rPr>
              <a:t>menyedari</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apakah</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kewajiban</a:t>
            </a:r>
            <a:r>
              <a:rPr lang="en-US" altLang="ko-KR" sz="4000" b="1" dirty="0" smtClean="0">
                <a:solidFill>
                  <a:schemeClr val="bg1"/>
                </a:solidFill>
                <a:latin typeface="Arial" panose="020B0604020202020204" pitchFamily="34" charset="0"/>
                <a:cs typeface="Arial" panose="020B0604020202020204" pitchFamily="34" charset="0"/>
              </a:rPr>
              <a:t>, tanggung jawab, </a:t>
            </a:r>
            <a:r>
              <a:rPr lang="en-US" altLang="ko-KR" sz="4000" b="1" dirty="0" err="1" smtClean="0">
                <a:solidFill>
                  <a:schemeClr val="bg1"/>
                </a:solidFill>
                <a:latin typeface="Arial" panose="020B0604020202020204" pitchFamily="34" charset="0"/>
                <a:cs typeface="Arial" panose="020B0604020202020204" pitchFamily="34" charset="0"/>
              </a:rPr>
              <a:t>amaran</a:t>
            </a:r>
            <a:r>
              <a:rPr lang="en-US" altLang="ko-KR" sz="4000" b="1" dirty="0" smtClean="0">
                <a:solidFill>
                  <a:schemeClr val="bg1"/>
                </a:solidFill>
                <a:latin typeface="Arial" panose="020B0604020202020204" pitchFamily="34" charset="0"/>
                <a:cs typeface="Arial" panose="020B0604020202020204" pitchFamily="34" charset="0"/>
              </a:rPr>
              <a:t> dan </a:t>
            </a:r>
            <a:r>
              <a:rPr lang="en-US" altLang="ko-KR" sz="4000" b="1" dirty="0" err="1" smtClean="0">
                <a:solidFill>
                  <a:schemeClr val="bg1"/>
                </a:solidFill>
                <a:latin typeface="Arial" panose="020B0604020202020204" pitchFamily="34" charset="0"/>
                <a:cs typeface="Arial" panose="020B0604020202020204" pitchFamily="34" charset="0"/>
              </a:rPr>
              <a:t>berkat</a:t>
            </a:r>
            <a:r>
              <a:rPr lang="en-US" altLang="ko-KR" sz="4000" b="1" dirty="0" smtClean="0">
                <a:solidFill>
                  <a:schemeClr val="bg1"/>
                </a:solidFill>
                <a:latin typeface="Arial" panose="020B0604020202020204" pitchFamily="34" charset="0"/>
                <a:cs typeface="Arial" panose="020B0604020202020204" pitchFamily="34" charset="0"/>
              </a:rPr>
              <a:t> </a:t>
            </a:r>
            <a:r>
              <a:rPr lang="en-US" altLang="ko-KR" sz="4000" b="1" dirty="0" err="1" smtClean="0">
                <a:solidFill>
                  <a:schemeClr val="bg1"/>
                </a:solidFill>
                <a:latin typeface="Arial" panose="020B0604020202020204" pitchFamily="34" charset="0"/>
                <a:cs typeface="Arial" panose="020B0604020202020204" pitchFamily="34" charset="0"/>
              </a:rPr>
              <a:t>daripada</a:t>
            </a:r>
            <a:r>
              <a:rPr lang="en-US" altLang="ko-KR" sz="4000" b="1" dirty="0" smtClean="0">
                <a:solidFill>
                  <a:schemeClr val="bg1"/>
                </a:solidFill>
                <a:latin typeface="Arial" panose="020B0604020202020204" pitchFamily="34" charset="0"/>
                <a:cs typeface="Arial" panose="020B0604020202020204" pitchFamily="34" charset="0"/>
              </a:rPr>
              <a:t>-Nya.</a:t>
            </a:r>
          </a:p>
          <a:p>
            <a:pPr marL="0" indent="0">
              <a:buNone/>
            </a:pPr>
            <a:endParaRPr lang="en-US" altLang="ko-KR" sz="2400" b="1"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75217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 name="내용 개체 틀 2"/>
          <p:cNvSpPr>
            <a:spLocks noGrp="1"/>
          </p:cNvSpPr>
          <p:nvPr>
            <p:ph idx="1"/>
          </p:nvPr>
        </p:nvSpPr>
        <p:spPr>
          <a:xfrm>
            <a:off x="107504" y="123478"/>
            <a:ext cx="8928992" cy="4968551"/>
          </a:xfrm>
        </p:spPr>
        <p:txBody>
          <a:bodyPr>
            <a:noAutofit/>
          </a:bodyPr>
          <a:lstStyle/>
          <a:p>
            <a:pPr marL="0" indent="0">
              <a:buNone/>
            </a:pPr>
            <a:r>
              <a:rPr lang="en-US" altLang="ko-KR" sz="4000" b="1" dirty="0" err="1" smtClean="0">
                <a:solidFill>
                  <a:schemeClr val="bg1"/>
                </a:solidFill>
                <a:latin typeface="Arial" panose="020B0604020202020204" pitchFamily="34" charset="0"/>
                <a:cs typeface="Arial" panose="020B0604020202020204" pitchFamily="34" charset="0"/>
              </a:rPr>
              <a:t>Sepatutnya</a:t>
            </a:r>
            <a:r>
              <a:rPr lang="en-US" altLang="ko-KR" sz="4000" b="1" dirty="0" smtClean="0">
                <a:solidFill>
                  <a:schemeClr val="bg1"/>
                </a:solidFill>
                <a:latin typeface="Arial" panose="020B0604020202020204" pitchFamily="34" charset="0"/>
                <a:cs typeface="Arial" panose="020B0604020202020204" pitchFamily="34" charset="0"/>
              </a:rPr>
              <a:t>, Roh Kudus melihat dalam </a:t>
            </a:r>
            <a:r>
              <a:rPr lang="en-US" altLang="ko-KR" sz="4000" b="1" dirty="0" err="1" smtClean="0">
                <a:solidFill>
                  <a:schemeClr val="bg1"/>
                </a:solidFill>
                <a:latin typeface="Arial" panose="020B0604020202020204" pitchFamily="34" charset="0"/>
                <a:cs typeface="Arial" panose="020B0604020202020204" pitchFamily="34" charset="0"/>
              </a:rPr>
              <a:t>hati</a:t>
            </a:r>
            <a:r>
              <a:rPr lang="en-US" altLang="ko-KR" sz="4000" b="1" dirty="0" smtClean="0">
                <a:solidFill>
                  <a:schemeClr val="bg1"/>
                </a:solidFill>
                <a:latin typeface="Arial" panose="020B0604020202020204" pitchFamily="34" charset="0"/>
                <a:cs typeface="Arial" panose="020B0604020202020204" pitchFamily="34" charset="0"/>
              </a:rPr>
              <a:t> kita dan Dia akan </a:t>
            </a:r>
            <a:r>
              <a:rPr lang="en-US" altLang="ko-KR" sz="4000" b="1" dirty="0" err="1" smtClean="0">
                <a:solidFill>
                  <a:schemeClr val="bg1"/>
                </a:solidFill>
                <a:latin typeface="Arial" panose="020B0604020202020204" pitchFamily="34" charset="0"/>
                <a:cs typeface="Arial" panose="020B0604020202020204" pitchFamily="34" charset="0"/>
              </a:rPr>
              <a:t>membantu</a:t>
            </a:r>
            <a:r>
              <a:rPr lang="en-US" altLang="ko-KR" sz="4000" b="1" dirty="0" smtClean="0">
                <a:solidFill>
                  <a:schemeClr val="bg1"/>
                </a:solidFill>
                <a:latin typeface="Arial" panose="020B0604020202020204" pitchFamily="34" charset="0"/>
                <a:cs typeface="Arial" panose="020B0604020202020204" pitchFamily="34" charset="0"/>
              </a:rPr>
              <a:t> kita.</a:t>
            </a:r>
            <a:endParaRPr lang="ko-KR" altLang="en-US"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35854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14285123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fi-FI" sz="4000" b="1" dirty="0">
                <a:solidFill>
                  <a:srgbClr val="FFC000"/>
                </a:solidFill>
              </a:rPr>
              <a:t>Penulis Kitab, Perkiraan tahun Penulisan:</a:t>
            </a:r>
          </a:p>
          <a:p>
            <a:pPr defTabSz="685800" latinLnBrk="0">
              <a:defRPr/>
            </a:pPr>
            <a:r>
              <a:rPr lang="en-US" sz="4000" b="1" dirty="0" err="1"/>
              <a:t>Kejadian</a:t>
            </a:r>
            <a:r>
              <a:rPr lang="en-US" sz="4000" b="1" dirty="0"/>
              <a:t>, Keluaran, </a:t>
            </a:r>
            <a:r>
              <a:rPr lang="en-US" sz="4000" b="1" dirty="0" err="1"/>
              <a:t>Imamat</a:t>
            </a:r>
            <a:r>
              <a:rPr lang="en-US" sz="4000" b="1" dirty="0"/>
              <a:t>, </a:t>
            </a:r>
            <a:r>
              <a:rPr lang="en-US" sz="4000" b="1" dirty="0" err="1"/>
              <a:t>Bilangan</a:t>
            </a:r>
            <a:r>
              <a:rPr lang="en-US" sz="4000" b="1" dirty="0"/>
              <a:t>, Ulangan = Musa – 1400 SM</a:t>
            </a:r>
            <a:br>
              <a:rPr lang="en-US" sz="4000" b="1" dirty="0"/>
            </a:br>
            <a:r>
              <a:rPr lang="en-US" sz="4000" b="1" dirty="0" err="1"/>
              <a:t>Yosua</a:t>
            </a:r>
            <a:r>
              <a:rPr lang="en-US" sz="4000" b="1" dirty="0"/>
              <a:t> = </a:t>
            </a:r>
            <a:r>
              <a:rPr lang="en-US" sz="4000" b="1" dirty="0" err="1"/>
              <a:t>Yosua</a:t>
            </a:r>
            <a:r>
              <a:rPr lang="en-US" sz="4000" b="1" dirty="0"/>
              <a:t> – 1350 SM</a:t>
            </a:r>
            <a:br>
              <a:rPr lang="en-US" sz="4000" b="1" dirty="0"/>
            </a:br>
            <a:r>
              <a:rPr lang="en-US" sz="4000" b="1" dirty="0"/>
              <a:t>Hakim-Hakim, Rut, 1 Samuel, 2 Samuel = </a:t>
            </a:r>
            <a:r>
              <a:rPr lang="en-US" sz="4000" b="1" dirty="0" smtClean="0"/>
              <a:t>Samuel / </a:t>
            </a:r>
            <a:r>
              <a:rPr lang="en-US" sz="4000" b="1" dirty="0" err="1" smtClean="0"/>
              <a:t>Natan</a:t>
            </a:r>
            <a:r>
              <a:rPr lang="en-US" sz="4000" b="1" dirty="0" smtClean="0"/>
              <a:t> / Gad </a:t>
            </a:r>
            <a:r>
              <a:rPr lang="en-US" sz="4000" b="1" dirty="0"/>
              <a:t>– 1000-900 SM</a:t>
            </a:r>
            <a:br>
              <a:rPr lang="en-US" sz="4000" b="1" dirty="0"/>
            </a:br>
            <a:r>
              <a:rPr lang="en-US" sz="4000" b="1" dirty="0"/>
              <a:t>1 Raja-Raja, 2 Raja-Raja = </a:t>
            </a:r>
            <a:r>
              <a:rPr lang="en-US" sz="4000" b="1" dirty="0" err="1"/>
              <a:t>Yeremia</a:t>
            </a:r>
            <a:r>
              <a:rPr lang="en-US" sz="4000" b="1" dirty="0"/>
              <a:t> – 600 SM</a:t>
            </a:r>
            <a:endParaRPr lang="en-US" sz="4000" b="1" dirty="0">
              <a:solidFill>
                <a:srgbClr val="00B0F0"/>
              </a:solidFill>
              <a:latin typeface="Calibri"/>
            </a:endParaRPr>
          </a:p>
        </p:txBody>
      </p:sp>
    </p:spTree>
    <p:extLst>
      <p:ext uri="{BB962C8B-B14F-4D97-AF65-F5344CB8AC3E}">
        <p14:creationId xmlns:p14="http://schemas.microsoft.com/office/powerpoint/2010/main" val="10174189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a:t>1 </a:t>
            </a:r>
            <a:r>
              <a:rPr lang="en-US" sz="4000" b="1" dirty="0" err="1"/>
              <a:t>Tawarikh</a:t>
            </a:r>
            <a:r>
              <a:rPr lang="en-US" sz="4000" b="1" dirty="0"/>
              <a:t>, 2 </a:t>
            </a:r>
            <a:r>
              <a:rPr lang="en-US" sz="4000" b="1" dirty="0" err="1"/>
              <a:t>Tawarikh</a:t>
            </a:r>
            <a:r>
              <a:rPr lang="en-US" sz="4000" b="1" dirty="0"/>
              <a:t>, Ezra, </a:t>
            </a:r>
            <a:r>
              <a:rPr lang="en-US" sz="4000" b="1" dirty="0" err="1"/>
              <a:t>Nehemia</a:t>
            </a:r>
            <a:r>
              <a:rPr lang="en-US" sz="4000" b="1" dirty="0"/>
              <a:t> = Ezra – 450 SM</a:t>
            </a:r>
            <a:br>
              <a:rPr lang="en-US" sz="4000" b="1" dirty="0"/>
            </a:br>
            <a:r>
              <a:rPr lang="en-US" sz="4000" b="1" dirty="0"/>
              <a:t>Ester = </a:t>
            </a:r>
            <a:r>
              <a:rPr lang="en-US" sz="4000" b="1" dirty="0" err="1"/>
              <a:t>Mordekhai</a:t>
            </a:r>
            <a:r>
              <a:rPr lang="en-US" sz="4000" b="1" dirty="0"/>
              <a:t> – 400 SM</a:t>
            </a:r>
            <a:br>
              <a:rPr lang="en-US" sz="4000" b="1" dirty="0"/>
            </a:br>
            <a:r>
              <a:rPr lang="en-US" sz="4000" b="1" dirty="0" err="1"/>
              <a:t>Ayub</a:t>
            </a:r>
            <a:r>
              <a:rPr lang="en-US" sz="4000" b="1" dirty="0"/>
              <a:t> = Musa – 1400 SM</a:t>
            </a:r>
            <a:br>
              <a:rPr lang="en-US" sz="4000" b="1" dirty="0"/>
            </a:br>
            <a:r>
              <a:rPr lang="en-US" sz="4000" b="1" dirty="0" err="1"/>
              <a:t>Mazmur</a:t>
            </a:r>
            <a:r>
              <a:rPr lang="en-US" sz="4000" b="1" dirty="0"/>
              <a:t> = beberapa </a:t>
            </a:r>
            <a:r>
              <a:rPr lang="en-US" sz="4000" b="1" dirty="0" err="1"/>
              <a:t>penulis</a:t>
            </a:r>
            <a:r>
              <a:rPr lang="en-US" sz="4000" b="1" dirty="0"/>
              <a:t> yang </a:t>
            </a:r>
            <a:r>
              <a:rPr lang="en-US" sz="4000" b="1" dirty="0" err="1" smtClean="0"/>
              <a:t>berbeza</a:t>
            </a:r>
            <a:r>
              <a:rPr lang="en-US" sz="4000" b="1" dirty="0"/>
              <a:t>, </a:t>
            </a:r>
            <a:r>
              <a:rPr lang="en-US" sz="4000" b="1" dirty="0" err="1"/>
              <a:t>kebanyakan</a:t>
            </a:r>
            <a:r>
              <a:rPr lang="en-US" sz="4000" b="1" dirty="0"/>
              <a:t> oleh </a:t>
            </a:r>
            <a:r>
              <a:rPr lang="en-US" sz="4000" b="1" dirty="0" err="1"/>
              <a:t>Daud</a:t>
            </a:r>
            <a:r>
              <a:rPr lang="en-US" sz="4000" b="1" dirty="0"/>
              <a:t> – 1000 – 400 SM</a:t>
            </a:r>
            <a:br>
              <a:rPr lang="en-US" sz="4000" b="1" dirty="0"/>
            </a:br>
            <a:endParaRPr lang="en-US" sz="4000" b="1" dirty="0">
              <a:solidFill>
                <a:srgbClr val="00B0F0"/>
              </a:solidFill>
              <a:latin typeface="Calibri"/>
            </a:endParaRPr>
          </a:p>
        </p:txBody>
      </p:sp>
    </p:spTree>
    <p:extLst>
      <p:ext uri="{BB962C8B-B14F-4D97-AF65-F5344CB8AC3E}">
        <p14:creationId xmlns:p14="http://schemas.microsoft.com/office/powerpoint/2010/main" val="3701091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20538"/>
            <a:ext cx="9180512" cy="5627018"/>
          </a:xfrm>
          <a:prstGeom prst="rect">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err="1" smtClean="0"/>
              <a:t>Amsal</a:t>
            </a:r>
            <a:r>
              <a:rPr lang="en-US" sz="4000" b="1" dirty="0"/>
              <a:t>, </a:t>
            </a:r>
            <a:r>
              <a:rPr lang="en-US" sz="4000" b="1" dirty="0" err="1"/>
              <a:t>Pengkhotbah</a:t>
            </a:r>
            <a:r>
              <a:rPr lang="en-US" sz="4000" b="1" dirty="0"/>
              <a:t>, </a:t>
            </a:r>
            <a:r>
              <a:rPr lang="en-US" sz="4000" b="1" dirty="0" err="1"/>
              <a:t>Kidung</a:t>
            </a:r>
            <a:r>
              <a:rPr lang="en-US" sz="4000" b="1" dirty="0"/>
              <a:t> Agung = </a:t>
            </a:r>
            <a:r>
              <a:rPr lang="en-US" sz="4000" b="1" dirty="0" err="1"/>
              <a:t>Salomo</a:t>
            </a:r>
            <a:r>
              <a:rPr lang="en-US" sz="4000" b="1" dirty="0"/>
              <a:t> – 900 SM</a:t>
            </a:r>
            <a:endParaRPr lang="en-US" sz="4000" b="1" dirty="0">
              <a:solidFill>
                <a:srgbClr val="00B0F0"/>
              </a:solidFill>
              <a:latin typeface="Calibri"/>
            </a:endParaRPr>
          </a:p>
        </p:txBody>
      </p:sp>
    </p:spTree>
    <p:extLst>
      <p:ext uri="{BB962C8B-B14F-4D97-AF65-F5344CB8AC3E}">
        <p14:creationId xmlns:p14="http://schemas.microsoft.com/office/powerpoint/2010/main" val="23268153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err="1">
                <a:solidFill>
                  <a:schemeClr val="bg1"/>
                </a:solidFill>
              </a:rPr>
              <a:t>Yesaya</a:t>
            </a:r>
            <a:r>
              <a:rPr lang="en-US" sz="4000" b="1" dirty="0">
                <a:solidFill>
                  <a:schemeClr val="bg1"/>
                </a:solidFill>
              </a:rPr>
              <a:t> = </a:t>
            </a:r>
            <a:r>
              <a:rPr lang="en-US" sz="4000" b="1" dirty="0" err="1">
                <a:solidFill>
                  <a:schemeClr val="bg1"/>
                </a:solidFill>
              </a:rPr>
              <a:t>Yesaya</a:t>
            </a:r>
            <a:r>
              <a:rPr lang="en-US" sz="4000" b="1" dirty="0">
                <a:solidFill>
                  <a:schemeClr val="bg1"/>
                </a:solidFill>
              </a:rPr>
              <a:t> – 700 SM</a:t>
            </a:r>
            <a:br>
              <a:rPr lang="en-US" sz="4000" b="1" dirty="0">
                <a:solidFill>
                  <a:schemeClr val="bg1"/>
                </a:solidFill>
              </a:rPr>
            </a:br>
            <a:r>
              <a:rPr lang="en-US" sz="4000" b="1" dirty="0" err="1">
                <a:solidFill>
                  <a:schemeClr val="bg1"/>
                </a:solidFill>
              </a:rPr>
              <a:t>Yeremia</a:t>
            </a:r>
            <a:r>
              <a:rPr lang="en-US" sz="4000" b="1" dirty="0">
                <a:solidFill>
                  <a:schemeClr val="bg1"/>
                </a:solidFill>
              </a:rPr>
              <a:t>, </a:t>
            </a:r>
            <a:r>
              <a:rPr lang="en-US" sz="4000" b="1" dirty="0" err="1">
                <a:solidFill>
                  <a:schemeClr val="bg1"/>
                </a:solidFill>
              </a:rPr>
              <a:t>Ratapan</a:t>
            </a:r>
            <a:r>
              <a:rPr lang="en-US" sz="4000" b="1" dirty="0">
                <a:solidFill>
                  <a:schemeClr val="bg1"/>
                </a:solidFill>
              </a:rPr>
              <a:t> = </a:t>
            </a:r>
            <a:r>
              <a:rPr lang="en-US" sz="4000" b="1" dirty="0" err="1">
                <a:solidFill>
                  <a:schemeClr val="bg1"/>
                </a:solidFill>
              </a:rPr>
              <a:t>Yeremia</a:t>
            </a:r>
            <a:r>
              <a:rPr lang="en-US" sz="4000" b="1" dirty="0">
                <a:solidFill>
                  <a:schemeClr val="bg1"/>
                </a:solidFill>
              </a:rPr>
              <a:t> – 600 SM</a:t>
            </a:r>
            <a:br>
              <a:rPr lang="en-US" sz="4000" b="1" dirty="0">
                <a:solidFill>
                  <a:schemeClr val="bg1"/>
                </a:solidFill>
              </a:rPr>
            </a:br>
            <a:r>
              <a:rPr lang="en-US" sz="4000" b="1" dirty="0" err="1">
                <a:solidFill>
                  <a:schemeClr val="bg1"/>
                </a:solidFill>
              </a:rPr>
              <a:t>Yehezkiel</a:t>
            </a:r>
            <a:r>
              <a:rPr lang="en-US" sz="4000" b="1" dirty="0">
                <a:solidFill>
                  <a:schemeClr val="bg1"/>
                </a:solidFill>
              </a:rPr>
              <a:t> = </a:t>
            </a:r>
            <a:r>
              <a:rPr lang="en-US" sz="4000" b="1" dirty="0" err="1">
                <a:solidFill>
                  <a:schemeClr val="bg1"/>
                </a:solidFill>
              </a:rPr>
              <a:t>Yehezkiel</a:t>
            </a:r>
            <a:r>
              <a:rPr lang="en-US" sz="4000" b="1" dirty="0">
                <a:solidFill>
                  <a:schemeClr val="bg1"/>
                </a:solidFill>
              </a:rPr>
              <a:t> – 550 SM</a:t>
            </a:r>
            <a:br>
              <a:rPr lang="en-US" sz="4000" b="1" dirty="0">
                <a:solidFill>
                  <a:schemeClr val="bg1"/>
                </a:solidFill>
              </a:rPr>
            </a:br>
            <a:r>
              <a:rPr lang="en-US" sz="4000" b="1" dirty="0">
                <a:solidFill>
                  <a:schemeClr val="bg1"/>
                </a:solidFill>
              </a:rPr>
              <a:t>Daniel = Daniel – 550 SM</a:t>
            </a:r>
            <a:br>
              <a:rPr lang="en-US" sz="4000" b="1" dirty="0">
                <a:solidFill>
                  <a:schemeClr val="bg1"/>
                </a:solidFill>
              </a:rPr>
            </a:br>
            <a:r>
              <a:rPr lang="en-US" sz="4000" b="1" dirty="0">
                <a:solidFill>
                  <a:schemeClr val="bg1"/>
                </a:solidFill>
              </a:rPr>
              <a:t>Hosea = Hosea – 750 SM</a:t>
            </a:r>
            <a:br>
              <a:rPr lang="en-US" sz="4000" b="1" dirty="0">
                <a:solidFill>
                  <a:schemeClr val="bg1"/>
                </a:solidFill>
              </a:rPr>
            </a:br>
            <a:r>
              <a:rPr lang="en-US" sz="4000" b="1" dirty="0" err="1">
                <a:solidFill>
                  <a:schemeClr val="bg1"/>
                </a:solidFill>
              </a:rPr>
              <a:t>Yoel</a:t>
            </a:r>
            <a:r>
              <a:rPr lang="en-US" sz="4000" b="1" dirty="0">
                <a:solidFill>
                  <a:schemeClr val="bg1"/>
                </a:solidFill>
              </a:rPr>
              <a:t> = </a:t>
            </a:r>
            <a:r>
              <a:rPr lang="en-US" sz="4000" b="1" dirty="0" err="1">
                <a:solidFill>
                  <a:schemeClr val="bg1"/>
                </a:solidFill>
              </a:rPr>
              <a:t>Yoel</a:t>
            </a:r>
            <a:r>
              <a:rPr lang="en-US" sz="4000" b="1" dirty="0">
                <a:solidFill>
                  <a:schemeClr val="bg1"/>
                </a:solidFill>
              </a:rPr>
              <a:t> – 850 SM</a:t>
            </a:r>
            <a:br>
              <a:rPr lang="en-US" sz="4000" b="1" dirty="0">
                <a:solidFill>
                  <a:schemeClr val="bg1"/>
                </a:solidFill>
              </a:rPr>
            </a:br>
            <a:r>
              <a:rPr lang="en-US" sz="4000" b="1" dirty="0">
                <a:solidFill>
                  <a:schemeClr val="bg1"/>
                </a:solidFill>
              </a:rPr>
              <a:t>Amos = Amos – 750 SM</a:t>
            </a:r>
            <a:br>
              <a:rPr lang="en-US" sz="4000" b="1" dirty="0">
                <a:solidFill>
                  <a:schemeClr val="bg1"/>
                </a:solidFill>
              </a:rPr>
            </a:br>
            <a:r>
              <a:rPr lang="en-US" sz="4000" b="1" dirty="0" err="1">
                <a:solidFill>
                  <a:schemeClr val="bg1"/>
                </a:solidFill>
              </a:rPr>
              <a:t>Obaja</a:t>
            </a:r>
            <a:r>
              <a:rPr lang="en-US" sz="4000" b="1" dirty="0">
                <a:solidFill>
                  <a:schemeClr val="bg1"/>
                </a:solidFill>
              </a:rPr>
              <a:t> = </a:t>
            </a:r>
            <a:r>
              <a:rPr lang="en-US" sz="4000" b="1" dirty="0" err="1">
                <a:solidFill>
                  <a:schemeClr val="bg1"/>
                </a:solidFill>
              </a:rPr>
              <a:t>Obaja</a:t>
            </a:r>
            <a:r>
              <a:rPr lang="en-US" sz="4000" b="1" dirty="0">
                <a:solidFill>
                  <a:schemeClr val="bg1"/>
                </a:solidFill>
              </a:rPr>
              <a:t> – 600 SM</a:t>
            </a:r>
            <a:endParaRPr lang="en-US" sz="4000" b="1" dirty="0">
              <a:solidFill>
                <a:schemeClr val="bg1"/>
              </a:solidFill>
              <a:latin typeface="Calibri"/>
            </a:endParaRPr>
          </a:p>
        </p:txBody>
      </p:sp>
    </p:spTree>
    <p:extLst>
      <p:ext uri="{BB962C8B-B14F-4D97-AF65-F5344CB8AC3E}">
        <p14:creationId xmlns:p14="http://schemas.microsoft.com/office/powerpoint/2010/main" val="9175031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err="1"/>
              <a:t>Yunus</a:t>
            </a:r>
            <a:r>
              <a:rPr lang="en-US" sz="4000" b="1" dirty="0"/>
              <a:t> = </a:t>
            </a:r>
            <a:r>
              <a:rPr lang="en-US" sz="4000" b="1" dirty="0" err="1"/>
              <a:t>Yunus</a:t>
            </a:r>
            <a:r>
              <a:rPr lang="en-US" sz="4000" b="1" dirty="0"/>
              <a:t> – 700 SM</a:t>
            </a:r>
            <a:br>
              <a:rPr lang="en-US" sz="4000" b="1" dirty="0"/>
            </a:br>
            <a:r>
              <a:rPr lang="en-US" sz="4000" b="1" dirty="0" err="1"/>
              <a:t>Mikha</a:t>
            </a:r>
            <a:r>
              <a:rPr lang="en-US" sz="4000" b="1" dirty="0"/>
              <a:t> = </a:t>
            </a:r>
            <a:r>
              <a:rPr lang="en-US" sz="4000" b="1" dirty="0" err="1"/>
              <a:t>Mikha</a:t>
            </a:r>
            <a:r>
              <a:rPr lang="en-US" sz="4000" b="1" dirty="0"/>
              <a:t> – 700 SM</a:t>
            </a:r>
            <a:br>
              <a:rPr lang="en-US" sz="4000" b="1" dirty="0"/>
            </a:br>
            <a:r>
              <a:rPr lang="en-US" sz="4000" b="1" dirty="0" err="1"/>
              <a:t>Habakuk</a:t>
            </a:r>
            <a:r>
              <a:rPr lang="en-US" sz="4000" b="1" dirty="0"/>
              <a:t> = </a:t>
            </a:r>
            <a:r>
              <a:rPr lang="en-US" sz="4000" b="1" dirty="0" err="1"/>
              <a:t>Habakuk</a:t>
            </a:r>
            <a:r>
              <a:rPr lang="en-US" sz="4000" b="1" dirty="0"/>
              <a:t> – 600 SM</a:t>
            </a:r>
            <a:br>
              <a:rPr lang="en-US" sz="4000" b="1" dirty="0"/>
            </a:br>
            <a:r>
              <a:rPr lang="en-US" sz="4000" b="1" dirty="0" err="1"/>
              <a:t>Zefanya</a:t>
            </a:r>
            <a:r>
              <a:rPr lang="en-US" sz="4000" b="1" dirty="0"/>
              <a:t> = </a:t>
            </a:r>
            <a:r>
              <a:rPr lang="en-US" sz="4000" b="1" dirty="0" err="1"/>
              <a:t>Zefanya</a:t>
            </a:r>
            <a:r>
              <a:rPr lang="en-US" sz="4000" b="1" dirty="0"/>
              <a:t> – 650 SM</a:t>
            </a:r>
            <a:br>
              <a:rPr lang="en-US" sz="4000" b="1" dirty="0"/>
            </a:br>
            <a:r>
              <a:rPr lang="en-US" sz="4000" b="1" dirty="0" err="1"/>
              <a:t>Hagai</a:t>
            </a:r>
            <a:r>
              <a:rPr lang="en-US" sz="4000" b="1" dirty="0"/>
              <a:t> = </a:t>
            </a:r>
            <a:r>
              <a:rPr lang="en-US" sz="4000" b="1" dirty="0" err="1"/>
              <a:t>Hagai</a:t>
            </a:r>
            <a:r>
              <a:rPr lang="en-US" sz="4000" b="1" dirty="0"/>
              <a:t> – 520 SM</a:t>
            </a:r>
            <a:br>
              <a:rPr lang="en-US" sz="4000" b="1" dirty="0"/>
            </a:br>
            <a:r>
              <a:rPr lang="en-US" sz="4000" b="1" dirty="0" err="1"/>
              <a:t>Zakharia</a:t>
            </a:r>
            <a:r>
              <a:rPr lang="en-US" sz="4000" b="1" dirty="0"/>
              <a:t> = </a:t>
            </a:r>
            <a:r>
              <a:rPr lang="en-US" sz="4000" b="1" dirty="0" err="1"/>
              <a:t>Zakharia</a:t>
            </a:r>
            <a:r>
              <a:rPr lang="en-US" sz="4000" b="1" dirty="0"/>
              <a:t> – 500 SM</a:t>
            </a:r>
            <a:br>
              <a:rPr lang="en-US" sz="4000" b="1" dirty="0"/>
            </a:br>
            <a:r>
              <a:rPr lang="en-US" sz="4000" b="1" dirty="0" err="1"/>
              <a:t>Maleakhi</a:t>
            </a:r>
            <a:r>
              <a:rPr lang="en-US" sz="4000" b="1" dirty="0"/>
              <a:t> = </a:t>
            </a:r>
            <a:r>
              <a:rPr lang="en-US" sz="4000" b="1" dirty="0" err="1"/>
              <a:t>Maleakhi</a:t>
            </a:r>
            <a:r>
              <a:rPr lang="en-US" sz="4000" b="1" dirty="0"/>
              <a:t> – 430 SM</a:t>
            </a:r>
          </a:p>
          <a:p>
            <a:pPr defTabSz="685800" latinLnBrk="0">
              <a:defRPr/>
            </a:pPr>
            <a:endParaRPr lang="en-US" sz="4000" b="1" dirty="0">
              <a:solidFill>
                <a:srgbClr val="00B0F0"/>
              </a:solidFill>
              <a:latin typeface="Calibri"/>
            </a:endParaRPr>
          </a:p>
        </p:txBody>
      </p:sp>
    </p:spTree>
    <p:extLst>
      <p:ext uri="{BB962C8B-B14F-4D97-AF65-F5344CB8AC3E}">
        <p14:creationId xmlns:p14="http://schemas.microsoft.com/office/powerpoint/2010/main" val="25250026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a:solidFill>
                  <a:srgbClr val="FFFF00"/>
                </a:solidFill>
              </a:rPr>
              <a:t>Matius = Matius – </a:t>
            </a:r>
            <a:r>
              <a:rPr lang="en-US" sz="4000" b="1" dirty="0" err="1">
                <a:solidFill>
                  <a:srgbClr val="FFFF00"/>
                </a:solidFill>
              </a:rPr>
              <a:t>tahun</a:t>
            </a:r>
            <a:r>
              <a:rPr lang="en-US" sz="4000" b="1" dirty="0">
                <a:solidFill>
                  <a:srgbClr val="FFFF00"/>
                </a:solidFill>
              </a:rPr>
              <a:t> 55</a:t>
            </a:r>
            <a:br>
              <a:rPr lang="en-US" sz="4000" b="1" dirty="0">
                <a:solidFill>
                  <a:srgbClr val="FFFF00"/>
                </a:solidFill>
              </a:rPr>
            </a:br>
            <a:r>
              <a:rPr lang="en-US" sz="4000" b="1" dirty="0">
                <a:solidFill>
                  <a:srgbClr val="FFFF00"/>
                </a:solidFill>
              </a:rPr>
              <a:t>Markus = </a:t>
            </a:r>
            <a:r>
              <a:rPr lang="en-US" sz="4000" b="1" dirty="0" err="1">
                <a:solidFill>
                  <a:srgbClr val="FFFF00"/>
                </a:solidFill>
              </a:rPr>
              <a:t>Yohanes</a:t>
            </a:r>
            <a:r>
              <a:rPr lang="en-US" sz="4000" b="1" dirty="0">
                <a:solidFill>
                  <a:srgbClr val="FFFF00"/>
                </a:solidFill>
              </a:rPr>
              <a:t> Markus – </a:t>
            </a:r>
            <a:r>
              <a:rPr lang="en-US" sz="4000" b="1" dirty="0" err="1">
                <a:solidFill>
                  <a:srgbClr val="FFFF00"/>
                </a:solidFill>
              </a:rPr>
              <a:t>tahun</a:t>
            </a:r>
            <a:r>
              <a:rPr lang="en-US" sz="4000" b="1" dirty="0">
                <a:solidFill>
                  <a:srgbClr val="FFFF00"/>
                </a:solidFill>
              </a:rPr>
              <a:t> 50</a:t>
            </a:r>
            <a:br>
              <a:rPr lang="en-US" sz="4000" b="1" dirty="0">
                <a:solidFill>
                  <a:srgbClr val="FFFF00"/>
                </a:solidFill>
              </a:rPr>
            </a:br>
            <a:r>
              <a:rPr lang="en-US" sz="4000" b="1" dirty="0">
                <a:solidFill>
                  <a:srgbClr val="FFFF00"/>
                </a:solidFill>
              </a:rPr>
              <a:t>Lukas = Lukas – </a:t>
            </a:r>
            <a:r>
              <a:rPr lang="en-US" sz="4000" b="1" dirty="0" err="1">
                <a:solidFill>
                  <a:srgbClr val="FFFF00"/>
                </a:solidFill>
              </a:rPr>
              <a:t>tahun</a:t>
            </a:r>
            <a:r>
              <a:rPr lang="en-US" sz="4000" b="1" dirty="0">
                <a:solidFill>
                  <a:srgbClr val="FFFF00"/>
                </a:solidFill>
              </a:rPr>
              <a:t> 60</a:t>
            </a:r>
            <a:br>
              <a:rPr lang="en-US" sz="4000" b="1" dirty="0">
                <a:solidFill>
                  <a:srgbClr val="FFFF00"/>
                </a:solidFill>
              </a:rPr>
            </a:br>
            <a:r>
              <a:rPr lang="en-US" sz="4000" b="1" dirty="0" err="1">
                <a:solidFill>
                  <a:srgbClr val="FFFF00"/>
                </a:solidFill>
              </a:rPr>
              <a:t>Yohanes</a:t>
            </a:r>
            <a:r>
              <a:rPr lang="en-US" sz="4000" b="1" dirty="0">
                <a:solidFill>
                  <a:srgbClr val="FFFF00"/>
                </a:solidFill>
              </a:rPr>
              <a:t> = </a:t>
            </a:r>
            <a:r>
              <a:rPr lang="en-US" sz="4000" b="1" dirty="0" err="1">
                <a:solidFill>
                  <a:srgbClr val="FFFF00"/>
                </a:solidFill>
              </a:rPr>
              <a:t>Yohanes</a:t>
            </a:r>
            <a:r>
              <a:rPr lang="en-US" sz="4000" b="1" dirty="0">
                <a:solidFill>
                  <a:srgbClr val="FFFF00"/>
                </a:solidFill>
              </a:rPr>
              <a:t> </a:t>
            </a:r>
            <a:r>
              <a:rPr lang="en-US" sz="4000" b="1" dirty="0" err="1">
                <a:solidFill>
                  <a:srgbClr val="FFFF00"/>
                </a:solidFill>
              </a:rPr>
              <a:t>tahun</a:t>
            </a:r>
            <a:r>
              <a:rPr lang="en-US" sz="4000" b="1" dirty="0">
                <a:solidFill>
                  <a:srgbClr val="FFFF00"/>
                </a:solidFill>
              </a:rPr>
              <a:t> 90</a:t>
            </a:r>
            <a:br>
              <a:rPr lang="en-US" sz="4000" b="1" dirty="0">
                <a:solidFill>
                  <a:srgbClr val="FFFF00"/>
                </a:solidFill>
              </a:rPr>
            </a:br>
            <a:r>
              <a:rPr lang="en-US" sz="4000" b="1" dirty="0" err="1">
                <a:solidFill>
                  <a:srgbClr val="FFFF00"/>
                </a:solidFill>
              </a:rPr>
              <a:t>Kisah</a:t>
            </a:r>
            <a:r>
              <a:rPr lang="en-US" sz="4000" b="1" dirty="0">
                <a:solidFill>
                  <a:srgbClr val="FFFF00"/>
                </a:solidFill>
              </a:rPr>
              <a:t> </a:t>
            </a:r>
            <a:r>
              <a:rPr lang="en-US" sz="4000" b="1" dirty="0" err="1">
                <a:solidFill>
                  <a:srgbClr val="FFFF00"/>
                </a:solidFill>
              </a:rPr>
              <a:t>Rasul</a:t>
            </a:r>
            <a:r>
              <a:rPr lang="en-US" sz="4000" b="1" dirty="0">
                <a:solidFill>
                  <a:srgbClr val="FFFF00"/>
                </a:solidFill>
              </a:rPr>
              <a:t> = Lukas – </a:t>
            </a:r>
            <a:r>
              <a:rPr lang="en-US" sz="4000" b="1" dirty="0" err="1">
                <a:solidFill>
                  <a:srgbClr val="FFFF00"/>
                </a:solidFill>
              </a:rPr>
              <a:t>tahun</a:t>
            </a:r>
            <a:r>
              <a:rPr lang="en-US" sz="4000" b="1" dirty="0">
                <a:solidFill>
                  <a:srgbClr val="FFFF00"/>
                </a:solidFill>
              </a:rPr>
              <a:t> 65</a:t>
            </a:r>
            <a:br>
              <a:rPr lang="en-US" sz="4000" b="1" dirty="0">
                <a:solidFill>
                  <a:srgbClr val="FFFF00"/>
                </a:solidFill>
              </a:rPr>
            </a:br>
            <a:r>
              <a:rPr lang="en-US" sz="4000" b="1" dirty="0">
                <a:solidFill>
                  <a:srgbClr val="FFFF00"/>
                </a:solidFill>
              </a:rPr>
              <a:t>Roma, 1 </a:t>
            </a:r>
            <a:r>
              <a:rPr lang="en-US" sz="4000" b="1" dirty="0" err="1">
                <a:solidFill>
                  <a:srgbClr val="FFFF00"/>
                </a:solidFill>
              </a:rPr>
              <a:t>Korintus</a:t>
            </a:r>
            <a:r>
              <a:rPr lang="en-US" sz="4000" b="1" dirty="0">
                <a:solidFill>
                  <a:srgbClr val="FFFF00"/>
                </a:solidFill>
              </a:rPr>
              <a:t>, 2 </a:t>
            </a:r>
            <a:r>
              <a:rPr lang="en-US" sz="4000" b="1" dirty="0" err="1">
                <a:solidFill>
                  <a:srgbClr val="FFFF00"/>
                </a:solidFill>
              </a:rPr>
              <a:t>Korintus</a:t>
            </a:r>
            <a:r>
              <a:rPr lang="en-US" sz="4000" b="1" dirty="0">
                <a:solidFill>
                  <a:srgbClr val="FFFF00"/>
                </a:solidFill>
              </a:rPr>
              <a:t>, Galatia, </a:t>
            </a:r>
            <a:r>
              <a:rPr lang="en-US" sz="4000" b="1" dirty="0" err="1">
                <a:solidFill>
                  <a:srgbClr val="FFFF00"/>
                </a:solidFill>
              </a:rPr>
              <a:t>Efesus</a:t>
            </a:r>
            <a:r>
              <a:rPr lang="en-US" sz="4000" b="1" dirty="0">
                <a:solidFill>
                  <a:srgbClr val="FFFF00"/>
                </a:solidFill>
              </a:rPr>
              <a:t>, </a:t>
            </a:r>
            <a:r>
              <a:rPr lang="en-US" sz="4000" b="1" dirty="0" err="1">
                <a:solidFill>
                  <a:srgbClr val="FFFF00"/>
                </a:solidFill>
              </a:rPr>
              <a:t>Filipi</a:t>
            </a:r>
            <a:r>
              <a:rPr lang="en-US" sz="4000" b="1" dirty="0">
                <a:solidFill>
                  <a:srgbClr val="FFFF00"/>
                </a:solidFill>
              </a:rPr>
              <a:t>, </a:t>
            </a:r>
            <a:r>
              <a:rPr lang="en-US" sz="4000" b="1" dirty="0" err="1">
                <a:solidFill>
                  <a:srgbClr val="FFFF00"/>
                </a:solidFill>
              </a:rPr>
              <a:t>Kolose</a:t>
            </a:r>
            <a:r>
              <a:rPr lang="en-US" sz="4000" b="1" dirty="0">
                <a:solidFill>
                  <a:srgbClr val="FFFF00"/>
                </a:solidFill>
              </a:rPr>
              <a:t>, 1 </a:t>
            </a:r>
            <a:r>
              <a:rPr lang="en-US" sz="4000" b="1" dirty="0" err="1">
                <a:solidFill>
                  <a:srgbClr val="FFFF00"/>
                </a:solidFill>
              </a:rPr>
              <a:t>Tesalonika</a:t>
            </a:r>
            <a:r>
              <a:rPr lang="en-US" sz="4000" b="1" dirty="0">
                <a:solidFill>
                  <a:srgbClr val="FFFF00"/>
                </a:solidFill>
              </a:rPr>
              <a:t>, </a:t>
            </a:r>
            <a:r>
              <a:rPr lang="en-US" sz="4000" b="1" dirty="0" smtClean="0">
                <a:solidFill>
                  <a:srgbClr val="FFFF00"/>
                </a:solidFill>
              </a:rPr>
              <a:t>2 </a:t>
            </a:r>
            <a:r>
              <a:rPr lang="en-US" sz="4000" b="1" dirty="0" err="1" smtClean="0">
                <a:solidFill>
                  <a:srgbClr val="FFFF00"/>
                </a:solidFill>
              </a:rPr>
              <a:t>Tesalonika</a:t>
            </a:r>
            <a:r>
              <a:rPr lang="en-US" sz="4000" b="1" dirty="0" smtClean="0">
                <a:solidFill>
                  <a:srgbClr val="FFFF00"/>
                </a:solidFill>
              </a:rPr>
              <a:t>, 1 </a:t>
            </a:r>
            <a:r>
              <a:rPr lang="en-US" sz="4000" b="1" dirty="0" err="1" smtClean="0">
                <a:solidFill>
                  <a:srgbClr val="FFFF00"/>
                </a:solidFill>
              </a:rPr>
              <a:t>Timotius</a:t>
            </a:r>
            <a:r>
              <a:rPr lang="en-US" sz="4000" b="1" dirty="0" smtClean="0">
                <a:solidFill>
                  <a:srgbClr val="FFFF00"/>
                </a:solidFill>
              </a:rPr>
              <a:t>, 2 </a:t>
            </a:r>
            <a:r>
              <a:rPr lang="en-US" sz="4000" b="1" dirty="0" err="1" smtClean="0">
                <a:solidFill>
                  <a:srgbClr val="FFFF00"/>
                </a:solidFill>
              </a:rPr>
              <a:t>Timotius</a:t>
            </a:r>
            <a:r>
              <a:rPr lang="en-US" sz="4000" b="1" dirty="0" smtClean="0">
                <a:solidFill>
                  <a:srgbClr val="FFFF00"/>
                </a:solidFill>
              </a:rPr>
              <a:t>, Titus,</a:t>
            </a:r>
            <a:endParaRPr lang="en-US" sz="4000" b="1" dirty="0">
              <a:solidFill>
                <a:srgbClr val="FFFF00"/>
              </a:solidFill>
              <a:latin typeface="Calibri"/>
            </a:endParaRPr>
          </a:p>
        </p:txBody>
      </p:sp>
    </p:spTree>
    <p:extLst>
      <p:ext uri="{BB962C8B-B14F-4D97-AF65-F5344CB8AC3E}">
        <p14:creationId xmlns:p14="http://schemas.microsoft.com/office/powerpoint/2010/main" val="38844753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err="1" smtClean="0">
                <a:solidFill>
                  <a:srgbClr val="FFFF00"/>
                </a:solidFill>
              </a:rPr>
              <a:t>Filemon</a:t>
            </a:r>
            <a:r>
              <a:rPr lang="en-US" sz="4000" b="1" dirty="0" smtClean="0">
                <a:solidFill>
                  <a:srgbClr val="FFFF00"/>
                </a:solidFill>
              </a:rPr>
              <a:t> </a:t>
            </a:r>
            <a:r>
              <a:rPr lang="en-US" sz="4000" b="1" dirty="0">
                <a:solidFill>
                  <a:srgbClr val="FFFF00"/>
                </a:solidFill>
              </a:rPr>
              <a:t>= Paulus – </a:t>
            </a:r>
            <a:r>
              <a:rPr lang="en-US" sz="4000" b="1" dirty="0" err="1">
                <a:solidFill>
                  <a:srgbClr val="FFFF00"/>
                </a:solidFill>
              </a:rPr>
              <a:t>tahun</a:t>
            </a:r>
            <a:r>
              <a:rPr lang="en-US" sz="4000" b="1" dirty="0">
                <a:solidFill>
                  <a:srgbClr val="FFFF00"/>
                </a:solidFill>
              </a:rPr>
              <a:t> </a:t>
            </a:r>
            <a:r>
              <a:rPr lang="en-US" sz="4000" b="1" dirty="0" smtClean="0">
                <a:solidFill>
                  <a:srgbClr val="FFFF00"/>
                </a:solidFill>
              </a:rPr>
              <a:t>50-70</a:t>
            </a:r>
          </a:p>
          <a:p>
            <a:pPr defTabSz="685800" latinLnBrk="0">
              <a:defRPr/>
            </a:pPr>
            <a:endParaRPr lang="en-US" sz="4000" b="1" dirty="0">
              <a:solidFill>
                <a:srgbClr val="FFFF00"/>
              </a:solidFill>
              <a:latin typeface="Calibri"/>
            </a:endParaRPr>
          </a:p>
          <a:p>
            <a:pPr defTabSz="685800" latinLnBrk="0">
              <a:defRPr/>
            </a:pPr>
            <a:r>
              <a:rPr lang="en-US" sz="4000" b="1" dirty="0">
                <a:solidFill>
                  <a:srgbClr val="FFFF00"/>
                </a:solidFill>
              </a:rPr>
              <a:t>Ibrani = tidak </a:t>
            </a:r>
            <a:r>
              <a:rPr lang="en-US" sz="4000" b="1" dirty="0" err="1">
                <a:solidFill>
                  <a:srgbClr val="FFFF00"/>
                </a:solidFill>
              </a:rPr>
              <a:t>diketahui</a:t>
            </a:r>
            <a:r>
              <a:rPr lang="en-US" sz="4000" b="1" dirty="0">
                <a:solidFill>
                  <a:srgbClr val="FFFF00"/>
                </a:solidFill>
              </a:rPr>
              <a:t> dengan </a:t>
            </a:r>
            <a:r>
              <a:rPr lang="en-US" sz="4000" b="1" dirty="0" err="1">
                <a:solidFill>
                  <a:srgbClr val="FFFF00"/>
                </a:solidFill>
              </a:rPr>
              <a:t>pasti</a:t>
            </a:r>
            <a:r>
              <a:rPr lang="en-US" sz="4000" b="1" dirty="0">
                <a:solidFill>
                  <a:srgbClr val="FFFF00"/>
                </a:solidFill>
              </a:rPr>
              <a:t>. </a:t>
            </a:r>
            <a:r>
              <a:rPr lang="en-US" sz="4000" b="1" dirty="0" err="1">
                <a:solidFill>
                  <a:srgbClr val="FFFF00"/>
                </a:solidFill>
              </a:rPr>
              <a:t>Diduga</a:t>
            </a:r>
            <a:r>
              <a:rPr lang="en-US" sz="4000" b="1" dirty="0">
                <a:solidFill>
                  <a:srgbClr val="FFFF00"/>
                </a:solidFill>
              </a:rPr>
              <a:t> Paulus, Lukas, Barnabas, atau </a:t>
            </a:r>
            <a:r>
              <a:rPr lang="en-US" sz="4000" b="1" dirty="0" err="1">
                <a:solidFill>
                  <a:srgbClr val="FFFF00"/>
                </a:solidFill>
              </a:rPr>
              <a:t>Apolos</a:t>
            </a:r>
            <a:r>
              <a:rPr lang="en-US" sz="4000" b="1" dirty="0">
                <a:solidFill>
                  <a:srgbClr val="FFFF00"/>
                </a:solidFill>
              </a:rPr>
              <a:t> – </a:t>
            </a:r>
            <a:r>
              <a:rPr lang="en-US" sz="4000" b="1" dirty="0" err="1">
                <a:solidFill>
                  <a:srgbClr val="FFFF00"/>
                </a:solidFill>
              </a:rPr>
              <a:t>tahun</a:t>
            </a:r>
            <a:r>
              <a:rPr lang="en-US" sz="4000" b="1" dirty="0">
                <a:solidFill>
                  <a:srgbClr val="FFFF00"/>
                </a:solidFill>
              </a:rPr>
              <a:t> 65</a:t>
            </a:r>
            <a:br>
              <a:rPr lang="en-US" sz="4000" b="1" dirty="0">
                <a:solidFill>
                  <a:srgbClr val="FFFF00"/>
                </a:solidFill>
              </a:rPr>
            </a:br>
            <a:r>
              <a:rPr lang="en-US" sz="4000" b="1" dirty="0" err="1">
                <a:solidFill>
                  <a:srgbClr val="FFFF00"/>
                </a:solidFill>
              </a:rPr>
              <a:t>Yakobus</a:t>
            </a:r>
            <a:r>
              <a:rPr lang="en-US" sz="4000" b="1" dirty="0">
                <a:solidFill>
                  <a:srgbClr val="FFFF00"/>
                </a:solidFill>
              </a:rPr>
              <a:t> = </a:t>
            </a:r>
            <a:r>
              <a:rPr lang="en-US" sz="4000" b="1" dirty="0" err="1">
                <a:solidFill>
                  <a:srgbClr val="FFFF00"/>
                </a:solidFill>
              </a:rPr>
              <a:t>Yakobus</a:t>
            </a:r>
            <a:r>
              <a:rPr lang="en-US" sz="4000" b="1" dirty="0">
                <a:solidFill>
                  <a:srgbClr val="FFFF00"/>
                </a:solidFill>
              </a:rPr>
              <a:t> – </a:t>
            </a:r>
            <a:r>
              <a:rPr lang="en-US" sz="4000" b="1" dirty="0" err="1">
                <a:solidFill>
                  <a:srgbClr val="FFFF00"/>
                </a:solidFill>
              </a:rPr>
              <a:t>tahun</a:t>
            </a:r>
            <a:r>
              <a:rPr lang="en-US" sz="4000" b="1" dirty="0">
                <a:solidFill>
                  <a:srgbClr val="FFFF00"/>
                </a:solidFill>
              </a:rPr>
              <a:t> 45</a:t>
            </a:r>
            <a:endParaRPr lang="en-US" sz="4000" b="1" dirty="0">
              <a:solidFill>
                <a:srgbClr val="FFFF00"/>
              </a:solidFill>
              <a:latin typeface="Calibri"/>
            </a:endParaRPr>
          </a:p>
        </p:txBody>
      </p:sp>
    </p:spTree>
    <p:extLst>
      <p:ext uri="{BB962C8B-B14F-4D97-AF65-F5344CB8AC3E}">
        <p14:creationId xmlns:p14="http://schemas.microsoft.com/office/powerpoint/2010/main" val="33671271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직사각형 17"/>
          <p:cNvSpPr/>
          <p:nvPr/>
        </p:nvSpPr>
        <p:spPr>
          <a:xfrm>
            <a:off x="0" y="0"/>
            <a:ext cx="9144000" cy="5143500"/>
          </a:xfrm>
          <a:prstGeom prst="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00" b="1" dirty="0" smtClean="0">
                <a:solidFill>
                  <a:srgbClr val="FFFF00"/>
                </a:solidFill>
              </a:rPr>
              <a:t>1 </a:t>
            </a:r>
            <a:r>
              <a:rPr lang="en-US" sz="4000" b="1" dirty="0">
                <a:solidFill>
                  <a:srgbClr val="FFFF00"/>
                </a:solidFill>
              </a:rPr>
              <a:t>Petrus, 2 Petrus = Petrus – </a:t>
            </a:r>
            <a:r>
              <a:rPr lang="en-US" sz="4000" b="1" dirty="0" err="1">
                <a:solidFill>
                  <a:srgbClr val="FFFF00"/>
                </a:solidFill>
              </a:rPr>
              <a:t>tahun</a:t>
            </a:r>
            <a:r>
              <a:rPr lang="en-US" sz="4000" b="1" dirty="0">
                <a:solidFill>
                  <a:srgbClr val="FFFF00"/>
                </a:solidFill>
              </a:rPr>
              <a:t> 60</a:t>
            </a:r>
            <a:br>
              <a:rPr lang="en-US" sz="4000" b="1" dirty="0">
                <a:solidFill>
                  <a:srgbClr val="FFFF00"/>
                </a:solidFill>
              </a:rPr>
            </a:br>
            <a:r>
              <a:rPr lang="en-US" sz="4000" b="1" dirty="0">
                <a:solidFill>
                  <a:srgbClr val="FFFF00"/>
                </a:solidFill>
              </a:rPr>
              <a:t>1 </a:t>
            </a:r>
            <a:r>
              <a:rPr lang="en-US" sz="4000" b="1" dirty="0" err="1">
                <a:solidFill>
                  <a:srgbClr val="FFFF00"/>
                </a:solidFill>
              </a:rPr>
              <a:t>Yohanes</a:t>
            </a:r>
            <a:r>
              <a:rPr lang="en-US" sz="4000" b="1" dirty="0">
                <a:solidFill>
                  <a:srgbClr val="FFFF00"/>
                </a:solidFill>
              </a:rPr>
              <a:t>, 2 </a:t>
            </a:r>
            <a:r>
              <a:rPr lang="en-US" sz="4000" b="1" dirty="0" err="1">
                <a:solidFill>
                  <a:srgbClr val="FFFF00"/>
                </a:solidFill>
              </a:rPr>
              <a:t>Yohanes</a:t>
            </a:r>
            <a:r>
              <a:rPr lang="en-US" sz="4000" b="1" dirty="0">
                <a:solidFill>
                  <a:srgbClr val="FFFF00"/>
                </a:solidFill>
              </a:rPr>
              <a:t>, 3 </a:t>
            </a:r>
            <a:r>
              <a:rPr lang="en-US" sz="4000" b="1" dirty="0" err="1">
                <a:solidFill>
                  <a:srgbClr val="FFFF00"/>
                </a:solidFill>
              </a:rPr>
              <a:t>Yohanes</a:t>
            </a:r>
            <a:r>
              <a:rPr lang="en-US" sz="4000" b="1" dirty="0">
                <a:solidFill>
                  <a:srgbClr val="FFFF00"/>
                </a:solidFill>
              </a:rPr>
              <a:t> = </a:t>
            </a:r>
            <a:r>
              <a:rPr lang="en-US" sz="4000" b="1" dirty="0" err="1">
                <a:solidFill>
                  <a:srgbClr val="FFFF00"/>
                </a:solidFill>
              </a:rPr>
              <a:t>Yohanes</a:t>
            </a:r>
            <a:r>
              <a:rPr lang="en-US" sz="4000" b="1" dirty="0">
                <a:solidFill>
                  <a:srgbClr val="FFFF00"/>
                </a:solidFill>
              </a:rPr>
              <a:t> – </a:t>
            </a:r>
            <a:r>
              <a:rPr lang="en-US" sz="4000" b="1" dirty="0" err="1">
                <a:solidFill>
                  <a:srgbClr val="FFFF00"/>
                </a:solidFill>
              </a:rPr>
              <a:t>tahun</a:t>
            </a:r>
            <a:r>
              <a:rPr lang="en-US" sz="4000" b="1" dirty="0">
                <a:solidFill>
                  <a:srgbClr val="FFFF00"/>
                </a:solidFill>
              </a:rPr>
              <a:t> 90</a:t>
            </a:r>
            <a:br>
              <a:rPr lang="en-US" sz="4000" b="1" dirty="0">
                <a:solidFill>
                  <a:srgbClr val="FFFF00"/>
                </a:solidFill>
              </a:rPr>
            </a:br>
            <a:r>
              <a:rPr lang="en-US" sz="4000" b="1" dirty="0" err="1">
                <a:solidFill>
                  <a:srgbClr val="FFFF00"/>
                </a:solidFill>
              </a:rPr>
              <a:t>Yudas</a:t>
            </a:r>
            <a:r>
              <a:rPr lang="en-US" sz="4000" b="1" dirty="0">
                <a:solidFill>
                  <a:srgbClr val="FFFF00"/>
                </a:solidFill>
              </a:rPr>
              <a:t> = </a:t>
            </a:r>
            <a:r>
              <a:rPr lang="en-US" sz="4000" b="1" dirty="0" err="1">
                <a:solidFill>
                  <a:srgbClr val="FFFF00"/>
                </a:solidFill>
              </a:rPr>
              <a:t>Yudas</a:t>
            </a:r>
            <a:r>
              <a:rPr lang="en-US" sz="4000" b="1" dirty="0">
                <a:solidFill>
                  <a:srgbClr val="FFFF00"/>
                </a:solidFill>
              </a:rPr>
              <a:t> – </a:t>
            </a:r>
            <a:r>
              <a:rPr lang="en-US" sz="4000" b="1" dirty="0" err="1">
                <a:solidFill>
                  <a:srgbClr val="FFFF00"/>
                </a:solidFill>
              </a:rPr>
              <a:t>tahun</a:t>
            </a:r>
            <a:r>
              <a:rPr lang="en-US" sz="4000" b="1" dirty="0">
                <a:solidFill>
                  <a:srgbClr val="FFFF00"/>
                </a:solidFill>
              </a:rPr>
              <a:t> 60</a:t>
            </a:r>
            <a:br>
              <a:rPr lang="en-US" sz="4000" b="1" dirty="0">
                <a:solidFill>
                  <a:srgbClr val="FFFF00"/>
                </a:solidFill>
              </a:rPr>
            </a:br>
            <a:r>
              <a:rPr lang="en-US" sz="4000" b="1" dirty="0" err="1">
                <a:solidFill>
                  <a:srgbClr val="FFFF00"/>
                </a:solidFill>
              </a:rPr>
              <a:t>Wahyu</a:t>
            </a:r>
            <a:r>
              <a:rPr lang="en-US" sz="4000" b="1" dirty="0">
                <a:solidFill>
                  <a:srgbClr val="FFFF00"/>
                </a:solidFill>
              </a:rPr>
              <a:t> = </a:t>
            </a:r>
            <a:r>
              <a:rPr lang="en-US" sz="4000" b="1" dirty="0" err="1">
                <a:solidFill>
                  <a:srgbClr val="FFFF00"/>
                </a:solidFill>
              </a:rPr>
              <a:t>Yohanes</a:t>
            </a:r>
            <a:r>
              <a:rPr lang="en-US" sz="4000" b="1" dirty="0">
                <a:solidFill>
                  <a:srgbClr val="FFFF00"/>
                </a:solidFill>
              </a:rPr>
              <a:t> – </a:t>
            </a:r>
            <a:r>
              <a:rPr lang="en-US" sz="4000" b="1" dirty="0" err="1">
                <a:solidFill>
                  <a:srgbClr val="FFFF00"/>
                </a:solidFill>
              </a:rPr>
              <a:t>tahun</a:t>
            </a:r>
            <a:r>
              <a:rPr lang="en-US" sz="4000" b="1" dirty="0">
                <a:solidFill>
                  <a:srgbClr val="FFFF00"/>
                </a:solidFill>
              </a:rPr>
              <a:t> 90</a:t>
            </a:r>
            <a:endParaRPr lang="en-US" sz="4000" b="1" dirty="0">
              <a:solidFill>
                <a:srgbClr val="FFFF00"/>
              </a:solidFill>
              <a:latin typeface="Calibri"/>
            </a:endParaRPr>
          </a:p>
        </p:txBody>
      </p:sp>
    </p:spTree>
    <p:extLst>
      <p:ext uri="{BB962C8B-B14F-4D97-AF65-F5344CB8AC3E}">
        <p14:creationId xmlns:p14="http://schemas.microsoft.com/office/powerpoint/2010/main" val="21137352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cfile258.uf.daum.net/image/205D164A4F0117300D95FA"/>
          <p:cNvPicPr>
            <a:picLocks noChangeAspect="1" noChangeArrowheads="1"/>
          </p:cNvPicPr>
          <p:nvPr/>
        </p:nvPicPr>
        <p:blipFill rotWithShape="1">
          <a:blip r:embed="rId2">
            <a:extLst>
              <a:ext uri="{28A0092B-C50C-407E-A947-70E740481C1C}">
                <a14:useLocalDpi xmlns:a14="http://schemas.microsoft.com/office/drawing/2010/main" val="0"/>
              </a:ext>
            </a:extLst>
          </a:blip>
          <a:srcRect t="24549" b="1"/>
          <a:stretch/>
        </p:blipFill>
        <p:spPr bwMode="auto">
          <a:xfrm>
            <a:off x="-12700" y="-38100"/>
            <a:ext cx="91567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제목 1"/>
          <p:cNvSpPr txBox="1">
            <a:spLocks/>
          </p:cNvSpPr>
          <p:nvPr/>
        </p:nvSpPr>
        <p:spPr>
          <a:xfrm>
            <a:off x="228600" y="171450"/>
            <a:ext cx="8696325" cy="4800600"/>
          </a:xfrm>
          <a:prstGeom prst="rect">
            <a:avLst/>
          </a:prstGeom>
        </p:spPr>
        <p:txBody>
          <a:bodyPr anchor="ctr"/>
          <a:lstStyle/>
          <a:p>
            <a:pPr algn="ctr" defTabSz="685800" fontAlgn="base" latinLnBrk="0">
              <a:spcBef>
                <a:spcPct val="0"/>
              </a:spcBef>
              <a:defRPr/>
            </a:pPr>
            <a:r>
              <a:rPr lang="en-US" sz="4050" b="1" dirty="0">
                <a:solidFill>
                  <a:srgbClr val="FF0000"/>
                </a:solidFill>
                <a:latin typeface="Calibri"/>
                <a:cs typeface="Arial" panose="020B0604020202020204" pitchFamily="34" charset="0"/>
              </a:rPr>
              <a:t>PERJANJIAN LAMA</a:t>
            </a:r>
          </a:p>
          <a:p>
            <a:pPr algn="ctr" defTabSz="685800" fontAlgn="base" latinLnBrk="0">
              <a:spcBef>
                <a:spcPct val="0"/>
              </a:spcBef>
              <a:defRPr/>
            </a:pPr>
            <a:endParaRPr lang="en-US" sz="3300" b="1" dirty="0">
              <a:solidFill>
                <a:srgbClr val="FF0000"/>
              </a:solidFill>
              <a:latin typeface="Calibri"/>
              <a:cs typeface="Arial" panose="020B0604020202020204" pitchFamily="34" charset="0"/>
            </a:endParaRPr>
          </a:p>
          <a:p>
            <a:pPr algn="ctr" defTabSz="685800" fontAlgn="base" latinLnBrk="0">
              <a:spcBef>
                <a:spcPct val="0"/>
              </a:spcBef>
              <a:defRPr/>
            </a:pPr>
            <a:r>
              <a:rPr lang="en-US" sz="3300" b="1" dirty="0">
                <a:solidFill>
                  <a:srgbClr val="FF0000"/>
                </a:solidFill>
                <a:latin typeface="Calibri"/>
                <a:cs typeface="Arial" panose="020B0604020202020204" pitchFamily="34" charset="0"/>
              </a:rPr>
              <a:t>    </a:t>
            </a:r>
            <a:br>
              <a:rPr lang="en-US" sz="3300" b="1" dirty="0">
                <a:solidFill>
                  <a:srgbClr val="FF0000"/>
                </a:solidFill>
                <a:latin typeface="Calibri"/>
                <a:cs typeface="Arial" panose="020B0604020202020204" pitchFamily="34" charset="0"/>
              </a:rPr>
            </a:br>
            <a:r>
              <a:rPr lang="en-US" sz="3300" b="1" dirty="0">
                <a:solidFill>
                  <a:srgbClr val="FF0000"/>
                </a:solidFill>
                <a:latin typeface="Calibri"/>
                <a:cs typeface="Arial" panose="020B0604020202020204" pitchFamily="34" charset="0"/>
              </a:rPr>
              <a:t/>
            </a:r>
            <a:br>
              <a:rPr lang="en-US" sz="3300" b="1" dirty="0">
                <a:solidFill>
                  <a:srgbClr val="FF0000"/>
                </a:solidFill>
                <a:latin typeface="Calibri"/>
                <a:cs typeface="Arial" panose="020B0604020202020204" pitchFamily="34" charset="0"/>
              </a:rPr>
            </a:br>
            <a:endParaRPr lang="en-US" sz="3300" b="1" dirty="0">
              <a:solidFill>
                <a:srgbClr val="FFFF00"/>
              </a:solidFill>
              <a:latin typeface="Calibri"/>
              <a:cs typeface="Arial" panose="020B0604020202020204" pitchFamily="34" charset="0"/>
            </a:endParaRPr>
          </a:p>
        </p:txBody>
      </p:sp>
    </p:spTree>
    <p:extLst>
      <p:ext uri="{BB962C8B-B14F-4D97-AF65-F5344CB8AC3E}">
        <p14:creationId xmlns:p14="http://schemas.microsoft.com/office/powerpoint/2010/main" val="5158334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제목 1"/>
          <p:cNvSpPr>
            <a:spLocks noGrp="1"/>
          </p:cNvSpPr>
          <p:nvPr>
            <p:ph type="ctrTitle"/>
          </p:nvPr>
        </p:nvSpPr>
        <p:spPr>
          <a:xfrm>
            <a:off x="200025" y="171450"/>
            <a:ext cx="8677275" cy="4800600"/>
          </a:xfrm>
        </p:spPr>
        <p:txBody>
          <a:bodyPr anchor="t"/>
          <a:lstStyle/>
          <a:p>
            <a:pPr algn="l" eaLnBrk="1" hangingPunct="1"/>
            <a:r>
              <a:rPr lang="en-US" altLang="en-US" sz="4050" b="1" dirty="0">
                <a:solidFill>
                  <a:srgbClr val="00B0F0"/>
                </a:solidFill>
              </a:rPr>
              <a:t>PENTATUECH (lima </a:t>
            </a:r>
            <a:r>
              <a:rPr lang="en-US" altLang="en-US" sz="4050" b="1" dirty="0" err="1">
                <a:solidFill>
                  <a:srgbClr val="00B0F0"/>
                </a:solidFill>
              </a:rPr>
              <a:t>kitab</a:t>
            </a:r>
            <a:r>
              <a:rPr lang="en-US" altLang="en-US" sz="4050" b="1" dirty="0">
                <a:solidFill>
                  <a:srgbClr val="00B0F0"/>
                </a:solidFill>
              </a:rPr>
              <a:t> Musa)          </a:t>
            </a:r>
            <a:br>
              <a:rPr lang="en-US" altLang="en-US" sz="4050" b="1" dirty="0">
                <a:solidFill>
                  <a:srgbClr val="00B0F0"/>
                </a:solidFill>
              </a:rPr>
            </a:br>
            <a:r>
              <a:rPr lang="en-US" altLang="en-US" sz="4050" b="1" dirty="0">
                <a:solidFill>
                  <a:srgbClr val="00B0F0"/>
                </a:solidFill>
              </a:rPr>
              <a:t>   </a:t>
            </a:r>
            <a:r>
              <a:rPr lang="en-US" altLang="en-US" sz="4050" b="1" dirty="0">
                <a:solidFill>
                  <a:srgbClr val="FFFF00"/>
                </a:solidFill>
              </a:rPr>
              <a:t>A. KEJADIAN: </a:t>
            </a:r>
            <a:r>
              <a:rPr lang="en-US" altLang="en-US" sz="4050" b="1" dirty="0">
                <a:solidFill>
                  <a:srgbClr val="00B050"/>
                </a:solidFill>
              </a:rPr>
              <a:t>Allah, </a:t>
            </a:r>
            <a:r>
              <a:rPr lang="en-US" altLang="en-US" sz="4050" b="1" dirty="0" err="1">
                <a:solidFill>
                  <a:srgbClr val="00B050"/>
                </a:solidFill>
              </a:rPr>
              <a:t>Ciptaan</a:t>
            </a:r>
            <a:r>
              <a:rPr lang="en-US" altLang="en-US" sz="4050" b="1" dirty="0">
                <a:solidFill>
                  <a:srgbClr val="00B050"/>
                </a:solidFill>
              </a:rPr>
              <a:t>, </a:t>
            </a:r>
            <a:r>
              <a:rPr lang="en-US" altLang="en-US" sz="4050" b="1" dirty="0" err="1">
                <a:solidFill>
                  <a:srgbClr val="00B050"/>
                </a:solidFill>
              </a:rPr>
              <a:t>Manusia</a:t>
            </a:r>
            <a:r>
              <a:rPr lang="en-US" altLang="en-US" sz="4050" b="1" dirty="0">
                <a:solidFill>
                  <a:srgbClr val="FFFF00"/>
                </a:solidFill>
              </a:rPr>
              <a:t/>
            </a:r>
            <a:br>
              <a:rPr lang="en-US" altLang="en-US" sz="4050" b="1" dirty="0">
                <a:solidFill>
                  <a:srgbClr val="FFFF00"/>
                </a:solidFill>
              </a:rPr>
            </a:br>
            <a:r>
              <a:rPr lang="en-US" altLang="en-US" sz="4050" b="1" dirty="0">
                <a:solidFill>
                  <a:srgbClr val="FFFF00"/>
                </a:solidFill>
              </a:rPr>
              <a:t>   B. KELUARAN: </a:t>
            </a:r>
            <a:r>
              <a:rPr lang="en-US" altLang="en-US" sz="4050" b="1" dirty="0" err="1">
                <a:solidFill>
                  <a:srgbClr val="00B050"/>
                </a:solidFill>
              </a:rPr>
              <a:t>Umat</a:t>
            </a:r>
            <a:r>
              <a:rPr lang="en-US" altLang="en-US" sz="4050" b="1" dirty="0">
                <a:solidFill>
                  <a:srgbClr val="00B050"/>
                </a:solidFill>
              </a:rPr>
              <a:t> Allah</a:t>
            </a:r>
            <a:r>
              <a:rPr lang="en-US" altLang="en-US" sz="4050" b="1" dirty="0">
                <a:solidFill>
                  <a:srgbClr val="FFFF00"/>
                </a:solidFill>
              </a:rPr>
              <a:t/>
            </a:r>
            <a:br>
              <a:rPr lang="en-US" altLang="en-US" sz="4050" b="1" dirty="0">
                <a:solidFill>
                  <a:srgbClr val="FFFF00"/>
                </a:solidFill>
              </a:rPr>
            </a:br>
            <a:r>
              <a:rPr lang="en-US" altLang="en-US" sz="4050" b="1" dirty="0">
                <a:solidFill>
                  <a:srgbClr val="FFFF00"/>
                </a:solidFill>
              </a:rPr>
              <a:t>   C. IMAMAT: </a:t>
            </a:r>
            <a:r>
              <a:rPr lang="en-US" altLang="en-US" sz="4050" b="1" dirty="0" err="1">
                <a:solidFill>
                  <a:srgbClr val="00B050"/>
                </a:solidFill>
              </a:rPr>
              <a:t>Kekudusan</a:t>
            </a:r>
            <a:r>
              <a:rPr lang="en-US" altLang="en-US" sz="4050" b="1" dirty="0">
                <a:solidFill>
                  <a:srgbClr val="FFFF00"/>
                </a:solidFill>
              </a:rPr>
              <a:t/>
            </a:r>
            <a:br>
              <a:rPr lang="en-US" altLang="en-US" sz="4050" b="1" dirty="0">
                <a:solidFill>
                  <a:srgbClr val="FFFF00"/>
                </a:solidFill>
              </a:rPr>
            </a:br>
            <a:r>
              <a:rPr lang="en-US" altLang="en-US" sz="4050" b="1" dirty="0">
                <a:solidFill>
                  <a:srgbClr val="FFFF00"/>
                </a:solidFill>
              </a:rPr>
              <a:t>   D. BILANGAN:</a:t>
            </a:r>
            <a:r>
              <a:rPr lang="en-US" altLang="en-US" sz="4050" b="1" dirty="0">
                <a:solidFill>
                  <a:srgbClr val="00B050"/>
                </a:solidFill>
              </a:rPr>
              <a:t> </a:t>
            </a:r>
            <a:r>
              <a:rPr lang="en-US" altLang="en-US" sz="4050" b="1" dirty="0" err="1">
                <a:solidFill>
                  <a:srgbClr val="00B050"/>
                </a:solidFill>
              </a:rPr>
              <a:t>Banci</a:t>
            </a:r>
            <a:r>
              <a:rPr lang="en-US" altLang="en-US" sz="4050" b="1" dirty="0">
                <a:solidFill>
                  <a:srgbClr val="00B050"/>
                </a:solidFill>
              </a:rPr>
              <a:t>(</a:t>
            </a:r>
            <a:r>
              <a:rPr lang="en-US" altLang="en-US" sz="4050" b="1" dirty="0" err="1">
                <a:solidFill>
                  <a:srgbClr val="00B050"/>
                </a:solidFill>
              </a:rPr>
              <a:t>Berkembang</a:t>
            </a:r>
            <a:r>
              <a:rPr lang="en-US" altLang="en-US" sz="4050" b="1" dirty="0">
                <a:solidFill>
                  <a:srgbClr val="00B050"/>
                </a:solidFill>
              </a:rPr>
              <a:t>)</a:t>
            </a:r>
            <a:r>
              <a:rPr lang="en-US" altLang="en-US" sz="4050" b="1" dirty="0">
                <a:solidFill>
                  <a:srgbClr val="FFFF00"/>
                </a:solidFill>
              </a:rPr>
              <a:t/>
            </a:r>
            <a:br>
              <a:rPr lang="en-US" altLang="en-US" sz="4050" b="1" dirty="0">
                <a:solidFill>
                  <a:srgbClr val="FFFF00"/>
                </a:solidFill>
              </a:rPr>
            </a:br>
            <a:r>
              <a:rPr lang="en-US" altLang="en-US" sz="4050" b="1" dirty="0">
                <a:solidFill>
                  <a:srgbClr val="FFFF00"/>
                </a:solidFill>
              </a:rPr>
              <a:t>   E. ULANGAN: </a:t>
            </a:r>
            <a:r>
              <a:rPr lang="en-US" altLang="en-US" sz="4050" b="1" dirty="0">
                <a:solidFill>
                  <a:srgbClr val="00B050"/>
                </a:solidFill>
              </a:rPr>
              <a:t>Surat </a:t>
            </a:r>
            <a:r>
              <a:rPr lang="en-US" altLang="en-US" sz="4050" b="1" dirty="0" err="1">
                <a:solidFill>
                  <a:srgbClr val="00B050"/>
                </a:solidFill>
              </a:rPr>
              <a:t>wasiat</a:t>
            </a:r>
            <a:endParaRPr lang="en-US" altLang="en-US" sz="4050" b="1" dirty="0">
              <a:solidFill>
                <a:srgbClr val="FFFF00"/>
              </a:solidFill>
            </a:endParaRPr>
          </a:p>
        </p:txBody>
      </p:sp>
    </p:spTree>
    <p:extLst>
      <p:ext uri="{BB962C8B-B14F-4D97-AF65-F5344CB8AC3E}">
        <p14:creationId xmlns:p14="http://schemas.microsoft.com/office/powerpoint/2010/main" val="35472179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ctrTitle"/>
          </p:nvPr>
        </p:nvSpPr>
        <p:spPr>
          <a:xfrm>
            <a:off x="209550" y="171450"/>
            <a:ext cx="8696325" cy="4800600"/>
          </a:xfrm>
        </p:spPr>
        <p:txBody>
          <a:bodyPr anchor="t"/>
          <a:lstStyle/>
          <a:p>
            <a:pPr algn="l" eaLnBrk="1" hangingPunct="1"/>
            <a:r>
              <a:rPr lang="en-US" altLang="en-US" sz="4000" b="1" dirty="0">
                <a:solidFill>
                  <a:srgbClr val="00B0F0"/>
                </a:solidFill>
              </a:rPr>
              <a:t>II. PARA NABI </a:t>
            </a:r>
            <a:r>
              <a:rPr lang="en-US" altLang="en-US" sz="4000" b="1" dirty="0">
                <a:solidFill>
                  <a:srgbClr val="00B050"/>
                </a:solidFill>
              </a:rPr>
              <a:t>(Sejarah)</a:t>
            </a:r>
            <a:r>
              <a:rPr lang="en-US" altLang="en-US" sz="4000" b="1" dirty="0"/>
              <a:t/>
            </a:r>
            <a:br>
              <a:rPr lang="en-US" altLang="en-US" sz="4000" b="1" dirty="0"/>
            </a:br>
            <a:r>
              <a:rPr lang="en-US" altLang="en-US" sz="4000" b="1" dirty="0">
                <a:solidFill>
                  <a:srgbClr val="FFC000"/>
                </a:solidFill>
              </a:rPr>
              <a:t>A. PARA NABI PENDAHULU:</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   1. YOSUA: </a:t>
            </a:r>
            <a:r>
              <a:rPr lang="en-US" altLang="en-US" sz="4000" b="1" dirty="0" err="1" smtClean="0">
                <a:solidFill>
                  <a:srgbClr val="FFFF00"/>
                </a:solidFill>
              </a:rPr>
              <a:t>Petempatan</a:t>
            </a:r>
            <a:r>
              <a:rPr lang="en-US" altLang="en-US" sz="4000" b="1" dirty="0" smtClean="0">
                <a:solidFill>
                  <a:srgbClr val="FFFF00"/>
                </a:solidFill>
              </a:rPr>
              <a:t> di </a:t>
            </a:r>
            <a:r>
              <a:rPr lang="en-US" altLang="en-US" sz="4000" b="1" dirty="0" err="1" smtClean="0">
                <a:solidFill>
                  <a:srgbClr val="FFFF00"/>
                </a:solidFill>
              </a:rPr>
              <a:t>Kanaan</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2</a:t>
            </a:r>
            <a:r>
              <a:rPr lang="en-US" altLang="en-US" sz="4000" b="1" dirty="0">
                <a:solidFill>
                  <a:srgbClr val="FFFF00"/>
                </a:solidFill>
              </a:rPr>
              <a:t>. HAKIM-HAKIM</a:t>
            </a:r>
            <a:r>
              <a:rPr lang="en-US" altLang="en-US" sz="4000" b="1" dirty="0" smtClean="0">
                <a:solidFill>
                  <a:srgbClr val="FFFF00"/>
                </a:solidFill>
              </a:rPr>
              <a:t>: </a:t>
            </a:r>
            <a:r>
              <a:rPr lang="en-US" altLang="en-US" sz="4000" b="1" dirty="0" err="1" smtClean="0">
                <a:solidFill>
                  <a:srgbClr val="FFFF00"/>
                </a:solidFill>
              </a:rPr>
              <a:t>Ketidaksetabilan</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   3. </a:t>
            </a:r>
            <a:r>
              <a:rPr lang="en-US" altLang="en-US" sz="4000" b="1" dirty="0" smtClean="0">
                <a:solidFill>
                  <a:srgbClr val="FFFF00"/>
                </a:solidFill>
              </a:rPr>
              <a:t>1 SAMUEL</a:t>
            </a:r>
            <a:r>
              <a:rPr lang="en-US" altLang="en-US" sz="4000" b="1" dirty="0">
                <a:solidFill>
                  <a:srgbClr val="FFFF00"/>
                </a:solidFill>
              </a:rPr>
              <a:t>: </a:t>
            </a:r>
            <a:r>
              <a:rPr lang="en-US" altLang="en-US" sz="4000" b="1" dirty="0" err="1" smtClean="0">
                <a:solidFill>
                  <a:srgbClr val="FFFF00"/>
                </a:solidFill>
              </a:rPr>
              <a:t>Kestabilan</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a:t>
            </a:r>
            <a:r>
              <a:rPr lang="en-US" altLang="en-US" sz="1400" b="1" dirty="0" smtClean="0">
                <a:solidFill>
                  <a:srgbClr val="FFFF00"/>
                </a:solidFill>
              </a:rPr>
              <a:t> </a:t>
            </a:r>
            <a:r>
              <a:rPr lang="en-US" altLang="en-US" sz="4000" b="1" dirty="0" smtClean="0">
                <a:solidFill>
                  <a:srgbClr val="FFFF00"/>
                </a:solidFill>
              </a:rPr>
              <a:t>2 </a:t>
            </a:r>
            <a:r>
              <a:rPr lang="en-US" altLang="en-US" sz="4000" b="1" dirty="0">
                <a:solidFill>
                  <a:srgbClr val="FFFF00"/>
                </a:solidFill>
              </a:rPr>
              <a:t>SAMUEL:</a:t>
            </a:r>
            <a:r>
              <a:rPr lang="en-US" altLang="en-US" sz="4000" b="1" dirty="0" smtClean="0">
                <a:solidFill>
                  <a:srgbClr val="FFFF00"/>
                </a:solidFill>
              </a:rPr>
              <a:t> </a:t>
            </a:r>
            <a:r>
              <a:rPr lang="en-US" altLang="en-US" sz="4000" b="1" dirty="0" err="1" smtClean="0">
                <a:solidFill>
                  <a:srgbClr val="FFFF00"/>
                </a:solidFill>
              </a:rPr>
              <a:t>Perkembangan</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4</a:t>
            </a:r>
            <a:r>
              <a:rPr lang="en-US" altLang="en-US" sz="4000" b="1" dirty="0">
                <a:solidFill>
                  <a:srgbClr val="FFFF00"/>
                </a:solidFill>
              </a:rPr>
              <a:t>. </a:t>
            </a:r>
            <a:r>
              <a:rPr lang="en-US" altLang="en-US" sz="4000" b="1" dirty="0" smtClean="0">
                <a:solidFill>
                  <a:srgbClr val="FFFF00"/>
                </a:solidFill>
              </a:rPr>
              <a:t>1 RAJA-RAJA</a:t>
            </a:r>
            <a:r>
              <a:rPr lang="en-US" altLang="en-US" sz="4000" b="1" dirty="0">
                <a:solidFill>
                  <a:srgbClr val="FFFF00"/>
                </a:solidFill>
              </a:rPr>
              <a:t>: </a:t>
            </a:r>
            <a:r>
              <a:rPr lang="en-US" altLang="en-US" sz="4000" b="1" dirty="0" err="1" smtClean="0">
                <a:solidFill>
                  <a:srgbClr val="FFFF00"/>
                </a:solidFill>
              </a:rPr>
              <a:t>Pemecahan</a:t>
            </a:r>
            <a:r>
              <a:rPr lang="en-US" altLang="en-US" sz="4000" b="1" dirty="0">
                <a:solidFill>
                  <a:srgbClr val="FFFF00"/>
                </a:solidFill>
              </a:rPr>
              <a:t/>
            </a:r>
            <a:br>
              <a:rPr lang="en-US" altLang="en-US" sz="4000" b="1" dirty="0">
                <a:solidFill>
                  <a:srgbClr val="FFFF00"/>
                </a:solidFill>
              </a:rPr>
            </a:br>
            <a:r>
              <a:rPr lang="en-US" altLang="en-US" sz="4000" b="1" dirty="0" smtClean="0">
                <a:solidFill>
                  <a:srgbClr val="FFFF00"/>
                </a:solidFill>
              </a:rPr>
              <a:t>       </a:t>
            </a:r>
            <a:r>
              <a:rPr lang="en-US" altLang="en-US" sz="1400" b="1" dirty="0" smtClean="0">
                <a:solidFill>
                  <a:srgbClr val="FFFF00"/>
                </a:solidFill>
              </a:rPr>
              <a:t>  </a:t>
            </a:r>
            <a:r>
              <a:rPr lang="en-US" altLang="en-US" sz="4000" b="1" dirty="0">
                <a:solidFill>
                  <a:srgbClr val="FFFF00"/>
                </a:solidFill>
              </a:rPr>
              <a:t>2 RAJA-RAJA</a:t>
            </a:r>
            <a:r>
              <a:rPr lang="en-US" altLang="en-US" sz="4000" b="1" dirty="0" smtClean="0">
                <a:solidFill>
                  <a:srgbClr val="FFFF00"/>
                </a:solidFill>
              </a:rPr>
              <a:t>: </a:t>
            </a:r>
            <a:r>
              <a:rPr lang="en-US" altLang="en-US" sz="4000" b="1" dirty="0" err="1" smtClean="0">
                <a:solidFill>
                  <a:srgbClr val="FFFF00"/>
                </a:solidFill>
              </a:rPr>
              <a:t>Kemurtadan</a:t>
            </a:r>
            <a:r>
              <a:rPr lang="en-US" altLang="en-US" sz="4000" b="1" dirty="0">
                <a:solidFill>
                  <a:srgbClr val="FFFF00"/>
                </a:solidFill>
              </a:rPr>
              <a:t/>
            </a:r>
            <a:br>
              <a:rPr lang="en-US" altLang="en-US" sz="4000" b="1" dirty="0">
                <a:solidFill>
                  <a:srgbClr val="FFFF00"/>
                </a:solidFill>
              </a:rPr>
            </a:br>
            <a:endParaRPr lang="en-US" altLang="en-US" sz="4000" b="1" dirty="0">
              <a:solidFill>
                <a:srgbClr val="FFFF00"/>
              </a:solidFill>
            </a:endParaRPr>
          </a:p>
        </p:txBody>
      </p:sp>
    </p:spTree>
    <p:extLst>
      <p:ext uri="{BB962C8B-B14F-4D97-AF65-F5344CB8AC3E}">
        <p14:creationId xmlns:p14="http://schemas.microsoft.com/office/powerpoint/2010/main" val="12393934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ctrTitle"/>
          </p:nvPr>
        </p:nvSpPr>
        <p:spPr>
          <a:xfrm>
            <a:off x="209550" y="171450"/>
            <a:ext cx="8826946" cy="4800600"/>
          </a:xfrm>
        </p:spPr>
        <p:txBody>
          <a:bodyPr anchor="t"/>
          <a:lstStyle/>
          <a:p>
            <a:pPr algn="l" eaLnBrk="1" hangingPunct="1"/>
            <a:r>
              <a:rPr lang="en-US" altLang="en-US" sz="4000" b="1" dirty="0">
                <a:solidFill>
                  <a:srgbClr val="00B0F0"/>
                </a:solidFill>
              </a:rPr>
              <a:t>II. PARA NABI </a:t>
            </a:r>
            <a:r>
              <a:rPr lang="en-US" altLang="en-US" sz="4000" b="1" dirty="0">
                <a:solidFill>
                  <a:srgbClr val="00B050"/>
                </a:solidFill>
              </a:rPr>
              <a:t>(Sejarah)</a:t>
            </a:r>
            <a:r>
              <a:rPr lang="en-US" altLang="en-US" sz="4000" b="1" dirty="0"/>
              <a:t/>
            </a:r>
            <a:br>
              <a:rPr lang="en-US" altLang="en-US" sz="4000" b="1" dirty="0"/>
            </a:br>
            <a:r>
              <a:rPr lang="en-US" altLang="en-US" sz="4000" b="1" dirty="0" smtClean="0">
                <a:solidFill>
                  <a:srgbClr val="FFC000"/>
                </a:solidFill>
              </a:rPr>
              <a:t>B</a:t>
            </a:r>
            <a:r>
              <a:rPr lang="en-US" altLang="en-US" sz="4000" b="1" dirty="0">
                <a:solidFill>
                  <a:srgbClr val="FFC000"/>
                </a:solidFill>
              </a:rPr>
              <a:t>. PARA NABI UTAMA:</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   1. YESAYA: </a:t>
            </a:r>
            <a:r>
              <a:rPr lang="en-US" altLang="en-US" sz="4000" b="1" dirty="0" err="1" smtClean="0">
                <a:solidFill>
                  <a:srgbClr val="FFFF00"/>
                </a:solidFill>
              </a:rPr>
              <a:t>Penantian</a:t>
            </a:r>
            <a:r>
              <a:rPr lang="en-US" altLang="en-US" sz="4000" b="1" dirty="0" smtClean="0">
                <a:solidFill>
                  <a:srgbClr val="FFFF00"/>
                </a:solidFill>
              </a:rPr>
              <a:t> Keselamatan</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2</a:t>
            </a:r>
            <a:r>
              <a:rPr lang="en-US" altLang="en-US" sz="4000" b="1" dirty="0">
                <a:solidFill>
                  <a:srgbClr val="FFFF00"/>
                </a:solidFill>
              </a:rPr>
              <a:t>. YEREMIA: </a:t>
            </a:r>
            <a:r>
              <a:rPr lang="en-US" altLang="en-US" sz="4000" b="1" dirty="0" err="1" smtClean="0">
                <a:solidFill>
                  <a:srgbClr val="FFFF00"/>
                </a:solidFill>
              </a:rPr>
              <a:t>Pengukuhan</a:t>
            </a:r>
            <a:r>
              <a:rPr lang="en-US" altLang="en-US" sz="4000" b="1" dirty="0" smtClean="0">
                <a:solidFill>
                  <a:srgbClr val="FFFF00"/>
                </a:solidFill>
              </a:rPr>
              <a:t> </a:t>
            </a:r>
            <a:r>
              <a:rPr lang="en-US" altLang="en-US" sz="4000" b="1" dirty="0" err="1" smtClean="0">
                <a:solidFill>
                  <a:srgbClr val="FFFF00"/>
                </a:solidFill>
              </a:rPr>
              <a:t>Perjanjian</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3</a:t>
            </a:r>
            <a:r>
              <a:rPr lang="en-US" altLang="en-US" sz="4000" b="1" dirty="0">
                <a:solidFill>
                  <a:srgbClr val="FFFF00"/>
                </a:solidFill>
              </a:rPr>
              <a:t>. </a:t>
            </a:r>
            <a:r>
              <a:rPr lang="en-US" altLang="en-US" sz="4000" b="1" dirty="0" smtClean="0">
                <a:solidFill>
                  <a:srgbClr val="FFFF00"/>
                </a:solidFill>
              </a:rPr>
              <a:t>YEHEZKIEL: </a:t>
            </a:r>
            <a:r>
              <a:rPr lang="en-US" altLang="en-US" sz="4000" b="1" dirty="0" err="1" smtClean="0">
                <a:solidFill>
                  <a:srgbClr val="FFFF00"/>
                </a:solidFill>
              </a:rPr>
              <a:t>Pemulihan</a:t>
            </a:r>
            <a:r>
              <a:rPr lang="en-US" altLang="en-US" sz="4000" b="1" dirty="0" smtClean="0">
                <a:solidFill>
                  <a:srgbClr val="FFFF00"/>
                </a:solidFill>
              </a:rPr>
              <a:t> secara Agama</a:t>
            </a:r>
            <a:endParaRPr lang="en-US" altLang="en-US" sz="4000" b="1" dirty="0">
              <a:solidFill>
                <a:srgbClr val="FFFF00"/>
              </a:solidFill>
            </a:endParaRPr>
          </a:p>
        </p:txBody>
      </p:sp>
    </p:spTree>
    <p:extLst>
      <p:ext uri="{BB962C8B-B14F-4D97-AF65-F5344CB8AC3E}">
        <p14:creationId xmlns:p14="http://schemas.microsoft.com/office/powerpoint/2010/main" val="14035769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ctrTitle"/>
          </p:nvPr>
        </p:nvSpPr>
        <p:spPr>
          <a:xfrm>
            <a:off x="209550" y="171450"/>
            <a:ext cx="8696325" cy="4800600"/>
          </a:xfrm>
        </p:spPr>
        <p:txBody>
          <a:bodyPr anchor="t"/>
          <a:lstStyle/>
          <a:p>
            <a:pPr algn="l" eaLnBrk="1" hangingPunct="1"/>
            <a:r>
              <a:rPr lang="en-US" altLang="en-US" sz="4000" b="1" dirty="0">
                <a:solidFill>
                  <a:srgbClr val="00B0F0"/>
                </a:solidFill>
              </a:rPr>
              <a:t>II. PARA NABI </a:t>
            </a:r>
            <a:r>
              <a:rPr lang="en-US" altLang="en-US" sz="4000" b="1" dirty="0">
                <a:solidFill>
                  <a:srgbClr val="00B050"/>
                </a:solidFill>
              </a:rPr>
              <a:t>(Sejarah)</a:t>
            </a:r>
            <a:r>
              <a:rPr lang="en-US" altLang="en-US" sz="4000" b="1" dirty="0"/>
              <a:t/>
            </a:r>
            <a:br>
              <a:rPr lang="en-US" altLang="en-US" sz="4000" b="1" dirty="0"/>
            </a:br>
            <a:r>
              <a:rPr lang="en-US" altLang="en-US" sz="4000" b="1" dirty="0" smtClean="0">
                <a:solidFill>
                  <a:srgbClr val="FFC000"/>
                </a:solidFill>
              </a:rPr>
              <a:t>C</a:t>
            </a:r>
            <a:r>
              <a:rPr lang="en-US" altLang="en-US" sz="4000" b="1" dirty="0">
                <a:solidFill>
                  <a:srgbClr val="FFC000"/>
                </a:solidFill>
              </a:rPr>
              <a:t>. PARA NABI KECIL</a:t>
            </a:r>
            <a:r>
              <a:rPr lang="en-US" altLang="en-US" sz="4000" b="1" dirty="0" smtClean="0">
                <a:solidFill>
                  <a:srgbClr val="FFC000"/>
                </a:solidFill>
              </a:rPr>
              <a:t>: </a:t>
            </a:r>
            <a:r>
              <a:rPr lang="en-US" altLang="en-US" sz="4000" b="1" dirty="0" err="1" smtClean="0">
                <a:solidFill>
                  <a:srgbClr val="FFC000"/>
                </a:solidFill>
              </a:rPr>
              <a:t>Penantian</a:t>
            </a:r>
            <a:r>
              <a:rPr lang="en-US" altLang="en-US" sz="4000" b="1" dirty="0" smtClean="0">
                <a:solidFill>
                  <a:srgbClr val="FFC000"/>
                </a:solidFill>
              </a:rPr>
              <a:t> </a:t>
            </a:r>
            <a:r>
              <a:rPr lang="en-US" altLang="en-US" sz="4000" b="1" dirty="0" err="1" smtClean="0">
                <a:solidFill>
                  <a:srgbClr val="FFC000"/>
                </a:solidFill>
              </a:rPr>
              <a:t>Masihi</a:t>
            </a:r>
            <a:r>
              <a:rPr lang="en-US" altLang="en-US" sz="4000" b="1" dirty="0">
                <a:solidFill>
                  <a:srgbClr val="FFFF00"/>
                </a:solidFill>
              </a:rPr>
              <a:t/>
            </a:r>
            <a:br>
              <a:rPr lang="en-US" altLang="en-US" sz="4000" b="1" dirty="0">
                <a:solidFill>
                  <a:srgbClr val="FFFF00"/>
                </a:solidFill>
              </a:rPr>
            </a:br>
            <a:r>
              <a:rPr lang="en-US" altLang="en-US" sz="4000" b="1" dirty="0" smtClean="0">
                <a:solidFill>
                  <a:srgbClr val="FFFF00"/>
                </a:solidFill>
              </a:rPr>
              <a:t>   1</a:t>
            </a:r>
            <a:r>
              <a:rPr lang="en-US" altLang="en-US" sz="4000" b="1" dirty="0">
                <a:solidFill>
                  <a:srgbClr val="FFFF00"/>
                </a:solidFill>
              </a:rPr>
              <a:t>. HOSEA: </a:t>
            </a:r>
            <a:r>
              <a:rPr lang="en-US" altLang="en-US" sz="4000" b="1" dirty="0" err="1" smtClean="0">
                <a:solidFill>
                  <a:srgbClr val="FFFF00"/>
                </a:solidFill>
              </a:rPr>
              <a:t>Pemulihan</a:t>
            </a:r>
            <a:r>
              <a:rPr lang="en-US" altLang="en-US" sz="4000" b="1" dirty="0" smtClean="0">
                <a:solidFill>
                  <a:srgbClr val="FFFF00"/>
                </a:solidFill>
              </a:rPr>
              <a:t> </a:t>
            </a:r>
            <a:r>
              <a:rPr lang="en-US" altLang="en-US" sz="4000" b="1" dirty="0" err="1" smtClean="0">
                <a:solidFill>
                  <a:srgbClr val="FFFF00"/>
                </a:solidFill>
              </a:rPr>
              <a:t>Kerajaan</a:t>
            </a:r>
            <a:r>
              <a:rPr lang="en-US" altLang="en-US" sz="4000" b="1" dirty="0" smtClean="0">
                <a:solidFill>
                  <a:srgbClr val="FFFF00"/>
                </a:solidFill>
              </a:rPr>
              <a:t>-Nya</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2</a:t>
            </a:r>
            <a:r>
              <a:rPr lang="en-US" altLang="en-US" sz="4000" b="1" dirty="0">
                <a:solidFill>
                  <a:srgbClr val="FFFF00"/>
                </a:solidFill>
              </a:rPr>
              <a:t>. YOEL: </a:t>
            </a:r>
            <a:r>
              <a:rPr lang="en-US" altLang="en-US" sz="4000" b="1" dirty="0" err="1">
                <a:solidFill>
                  <a:srgbClr val="FFFF00"/>
                </a:solidFill>
              </a:rPr>
              <a:t>Pemulihan</a:t>
            </a:r>
            <a:r>
              <a:rPr lang="en-US" altLang="en-US" sz="4000" b="1" dirty="0">
                <a:solidFill>
                  <a:srgbClr val="FFFF00"/>
                </a:solidFill>
              </a:rPr>
              <a:t> </a:t>
            </a:r>
            <a:r>
              <a:rPr lang="en-US" altLang="en-US" sz="4000" b="1" dirty="0" err="1">
                <a:solidFill>
                  <a:srgbClr val="FFFF00"/>
                </a:solidFill>
              </a:rPr>
              <a:t>Kerajaan</a:t>
            </a:r>
            <a:r>
              <a:rPr lang="en-US" altLang="en-US" sz="4000" b="1" dirty="0">
                <a:solidFill>
                  <a:srgbClr val="FFFF00"/>
                </a:solidFill>
              </a:rPr>
              <a:t>-Nya</a:t>
            </a:r>
            <a:br>
              <a:rPr lang="en-US" altLang="en-US" sz="4000" b="1" dirty="0">
                <a:solidFill>
                  <a:srgbClr val="FFFF00"/>
                </a:solidFill>
              </a:rPr>
            </a:br>
            <a:r>
              <a:rPr lang="en-US" altLang="en-US" sz="4000" b="1" dirty="0" smtClean="0">
                <a:solidFill>
                  <a:srgbClr val="FFFF00"/>
                </a:solidFill>
              </a:rPr>
              <a:t>   3</a:t>
            </a:r>
            <a:r>
              <a:rPr lang="en-US" altLang="en-US" sz="4000" b="1" dirty="0">
                <a:solidFill>
                  <a:srgbClr val="FFFF00"/>
                </a:solidFill>
              </a:rPr>
              <a:t>. AMOS: </a:t>
            </a:r>
            <a:r>
              <a:rPr lang="en-US" altLang="en-US" sz="4000" b="1" dirty="0" err="1">
                <a:solidFill>
                  <a:srgbClr val="FFFF00"/>
                </a:solidFill>
              </a:rPr>
              <a:t>Pemulihan</a:t>
            </a:r>
            <a:r>
              <a:rPr lang="en-US" altLang="en-US" sz="4000" b="1" dirty="0">
                <a:solidFill>
                  <a:srgbClr val="FFFF00"/>
                </a:solidFill>
              </a:rPr>
              <a:t> </a:t>
            </a:r>
            <a:r>
              <a:rPr lang="en-US" altLang="en-US" sz="4000" b="1" dirty="0" err="1">
                <a:solidFill>
                  <a:srgbClr val="FFFF00"/>
                </a:solidFill>
              </a:rPr>
              <a:t>Kerajaan</a:t>
            </a:r>
            <a:r>
              <a:rPr lang="en-US" altLang="en-US" sz="4000" b="1" dirty="0">
                <a:solidFill>
                  <a:srgbClr val="FFFF00"/>
                </a:solidFill>
              </a:rPr>
              <a:t>-Nya</a:t>
            </a:r>
            <a:br>
              <a:rPr lang="en-US" altLang="en-US" sz="4000" b="1" dirty="0">
                <a:solidFill>
                  <a:srgbClr val="FFFF00"/>
                </a:solidFill>
              </a:rPr>
            </a:br>
            <a:r>
              <a:rPr lang="en-US" altLang="en-US" sz="4000" b="1" dirty="0">
                <a:solidFill>
                  <a:srgbClr val="FFFF00"/>
                </a:solidFill>
              </a:rPr>
              <a:t>   4. YUNUS: </a:t>
            </a:r>
            <a:r>
              <a:rPr lang="en-US" altLang="en-US" sz="4000" b="1" dirty="0" err="1" smtClean="0">
                <a:solidFill>
                  <a:srgbClr val="FFFF00"/>
                </a:solidFill>
              </a:rPr>
              <a:t>Dendam</a:t>
            </a:r>
            <a:r>
              <a:rPr lang="en-US" altLang="en-US" sz="4000" b="1" dirty="0" smtClean="0">
                <a:solidFill>
                  <a:srgbClr val="FFFF00"/>
                </a:solidFill>
              </a:rPr>
              <a:t> Sekitar Umat-Nya</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5</a:t>
            </a:r>
            <a:r>
              <a:rPr lang="en-US" altLang="en-US" sz="4000" b="1" dirty="0">
                <a:solidFill>
                  <a:srgbClr val="FFFF00"/>
                </a:solidFill>
              </a:rPr>
              <a:t>. OBAJA: </a:t>
            </a:r>
            <a:r>
              <a:rPr lang="en-US" altLang="en-US" sz="4000" b="1" dirty="0" err="1" smtClean="0">
                <a:solidFill>
                  <a:srgbClr val="FFFF00"/>
                </a:solidFill>
              </a:rPr>
              <a:t>Dendam</a:t>
            </a:r>
            <a:r>
              <a:rPr lang="en-US" altLang="en-US" sz="4000" b="1" dirty="0">
                <a:solidFill>
                  <a:srgbClr val="FFFF00"/>
                </a:solidFill>
              </a:rPr>
              <a:t> Sekitar Umat-Nya</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6</a:t>
            </a:r>
            <a:r>
              <a:rPr lang="en-US" altLang="en-US" sz="4000" b="1" dirty="0">
                <a:solidFill>
                  <a:srgbClr val="FFFF00"/>
                </a:solidFill>
              </a:rPr>
              <a:t>. MIKAH</a:t>
            </a:r>
            <a:r>
              <a:rPr lang="en-US" altLang="en-US" sz="4000" b="1" dirty="0" smtClean="0">
                <a:solidFill>
                  <a:srgbClr val="FFFF00"/>
                </a:solidFill>
              </a:rPr>
              <a:t>: Keselamatan Seluruh Dunia</a:t>
            </a:r>
            <a:endParaRPr lang="en-US" altLang="en-US" sz="4000" b="1" dirty="0">
              <a:solidFill>
                <a:srgbClr val="FFFF00"/>
              </a:solidFill>
            </a:endParaRPr>
          </a:p>
        </p:txBody>
      </p:sp>
    </p:spTree>
    <p:extLst>
      <p:ext uri="{BB962C8B-B14F-4D97-AF65-F5344CB8AC3E}">
        <p14:creationId xmlns:p14="http://schemas.microsoft.com/office/powerpoint/2010/main" val="19314439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제목 1"/>
          <p:cNvSpPr>
            <a:spLocks noGrp="1"/>
          </p:cNvSpPr>
          <p:nvPr>
            <p:ph type="ctrTitle"/>
          </p:nvPr>
        </p:nvSpPr>
        <p:spPr>
          <a:xfrm>
            <a:off x="209550" y="171450"/>
            <a:ext cx="8696325" cy="4800600"/>
          </a:xfrm>
        </p:spPr>
        <p:txBody>
          <a:bodyPr anchor="t"/>
          <a:lstStyle/>
          <a:p>
            <a:pPr algn="l" eaLnBrk="1" hangingPunct="1"/>
            <a:r>
              <a:rPr lang="en-US" altLang="en-US" sz="4000" b="1" dirty="0">
                <a:solidFill>
                  <a:srgbClr val="00B0F0"/>
                </a:solidFill>
              </a:rPr>
              <a:t>II. PARA NABI </a:t>
            </a:r>
            <a:r>
              <a:rPr lang="en-US" altLang="en-US" sz="4000" b="1" dirty="0">
                <a:solidFill>
                  <a:srgbClr val="00B050"/>
                </a:solidFill>
              </a:rPr>
              <a:t>(Sejarah)</a:t>
            </a:r>
            <a:r>
              <a:rPr lang="en-US" altLang="en-US" sz="4000" b="1" dirty="0"/>
              <a:t/>
            </a:r>
            <a:br>
              <a:rPr lang="en-US" altLang="en-US" sz="4000" b="1" dirty="0"/>
            </a:br>
            <a:r>
              <a:rPr lang="en-US" altLang="en-US" sz="4000" b="1" dirty="0" smtClean="0">
                <a:solidFill>
                  <a:srgbClr val="FFC000"/>
                </a:solidFill>
              </a:rPr>
              <a:t>C</a:t>
            </a:r>
            <a:r>
              <a:rPr lang="en-US" altLang="en-US" sz="4000" b="1" dirty="0">
                <a:solidFill>
                  <a:srgbClr val="FFC000"/>
                </a:solidFill>
              </a:rPr>
              <a:t>. PARA NABI </a:t>
            </a:r>
            <a:r>
              <a:rPr lang="en-US" altLang="en-US" sz="4000" b="1" dirty="0" smtClean="0">
                <a:solidFill>
                  <a:srgbClr val="FFC000"/>
                </a:solidFill>
              </a:rPr>
              <a:t>KECIL: </a:t>
            </a:r>
            <a:r>
              <a:rPr lang="en-US" altLang="en-US" sz="4000" b="1" dirty="0" err="1" smtClean="0">
                <a:solidFill>
                  <a:srgbClr val="FFC000"/>
                </a:solidFill>
              </a:rPr>
              <a:t>Penantian</a:t>
            </a:r>
            <a:r>
              <a:rPr lang="en-US" altLang="en-US" sz="4000" b="1" dirty="0" smtClean="0">
                <a:solidFill>
                  <a:srgbClr val="FFC000"/>
                </a:solidFill>
              </a:rPr>
              <a:t> </a:t>
            </a:r>
            <a:r>
              <a:rPr lang="en-US" altLang="en-US" sz="4000" b="1" dirty="0" err="1" smtClean="0">
                <a:solidFill>
                  <a:srgbClr val="FFC000"/>
                </a:solidFill>
              </a:rPr>
              <a:t>Masihi</a:t>
            </a:r>
            <a:r>
              <a:rPr lang="en-US" altLang="en-US" sz="4000" b="1" dirty="0">
                <a:solidFill>
                  <a:srgbClr val="FFFF00"/>
                </a:solidFill>
              </a:rPr>
              <a:t/>
            </a:r>
            <a:br>
              <a:rPr lang="en-US" altLang="en-US" sz="4000" b="1" dirty="0">
                <a:solidFill>
                  <a:srgbClr val="FFFF00"/>
                </a:solidFill>
              </a:rPr>
            </a:br>
            <a:r>
              <a:rPr lang="en-US" altLang="en-US" sz="4000" b="1" dirty="0" smtClean="0">
                <a:solidFill>
                  <a:srgbClr val="FFFF00"/>
                </a:solidFill>
              </a:rPr>
              <a:t>   </a:t>
            </a:r>
            <a:r>
              <a:rPr lang="en-US" altLang="en-US" sz="4000" b="1" dirty="0">
                <a:solidFill>
                  <a:srgbClr val="FFFF00"/>
                </a:solidFill>
              </a:rPr>
              <a:t>7. NAHUM: </a:t>
            </a:r>
            <a:r>
              <a:rPr lang="en-US" altLang="en-US" sz="4000" b="1" dirty="0" err="1">
                <a:solidFill>
                  <a:srgbClr val="FFFF00"/>
                </a:solidFill>
              </a:rPr>
              <a:t>Dendam</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8</a:t>
            </a:r>
            <a:r>
              <a:rPr lang="en-US" altLang="en-US" sz="4000" b="1" dirty="0">
                <a:solidFill>
                  <a:srgbClr val="FFFF00"/>
                </a:solidFill>
              </a:rPr>
              <a:t>. HABAKKUK</a:t>
            </a:r>
            <a:r>
              <a:rPr lang="en-US" altLang="en-US" sz="4000" b="1" dirty="0" smtClean="0">
                <a:solidFill>
                  <a:srgbClr val="FFFF00"/>
                </a:solidFill>
              </a:rPr>
              <a:t>: </a:t>
            </a:r>
            <a:r>
              <a:rPr lang="en-US" altLang="en-US" sz="4000" b="1" dirty="0" err="1" smtClean="0">
                <a:solidFill>
                  <a:srgbClr val="FFFF00"/>
                </a:solidFill>
              </a:rPr>
              <a:t>Penghakiman</a:t>
            </a:r>
            <a:r>
              <a:rPr lang="en-US" altLang="en-US" sz="4000" b="1" dirty="0" smtClean="0">
                <a:solidFill>
                  <a:srgbClr val="FFFF00"/>
                </a:solidFill>
              </a:rPr>
              <a:t/>
            </a:r>
            <a:br>
              <a:rPr lang="en-US" altLang="en-US" sz="4000" b="1" dirty="0" smtClean="0">
                <a:solidFill>
                  <a:srgbClr val="FFFF00"/>
                </a:solidFill>
              </a:rPr>
            </a:br>
            <a:r>
              <a:rPr lang="en-US" altLang="en-US" sz="4000" b="1" dirty="0" smtClean="0">
                <a:solidFill>
                  <a:srgbClr val="FFFF00"/>
                </a:solidFill>
              </a:rPr>
              <a:t>   9</a:t>
            </a:r>
            <a:r>
              <a:rPr lang="en-US" altLang="en-US" sz="4000" b="1" dirty="0">
                <a:solidFill>
                  <a:srgbClr val="FFFF00"/>
                </a:solidFill>
              </a:rPr>
              <a:t>. ZEFANIA</a:t>
            </a:r>
            <a:r>
              <a:rPr lang="en-US" altLang="en-US" sz="4000" b="1" dirty="0" smtClean="0">
                <a:solidFill>
                  <a:srgbClr val="FFFF00"/>
                </a:solidFill>
              </a:rPr>
              <a:t>: </a:t>
            </a:r>
            <a:r>
              <a:rPr lang="en-US" altLang="en-US" sz="4000" b="1" dirty="0" err="1">
                <a:solidFill>
                  <a:srgbClr val="FFFF00"/>
                </a:solidFill>
              </a:rPr>
              <a:t>Penghakiman</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   10. </a:t>
            </a:r>
            <a:r>
              <a:rPr lang="en-US" altLang="en-US" sz="4000" b="1" dirty="0" smtClean="0">
                <a:solidFill>
                  <a:srgbClr val="FFFF00"/>
                </a:solidFill>
              </a:rPr>
              <a:t>HAGAI</a:t>
            </a:r>
            <a:r>
              <a:rPr lang="en-US" altLang="en-US" sz="4000" b="1" dirty="0">
                <a:solidFill>
                  <a:srgbClr val="FFFF00"/>
                </a:solidFill>
              </a:rPr>
              <a:t> : </a:t>
            </a:r>
            <a:r>
              <a:rPr lang="en-US" altLang="en-US" sz="4000" b="1" dirty="0" err="1">
                <a:solidFill>
                  <a:srgbClr val="FFFF00"/>
                </a:solidFill>
              </a:rPr>
              <a:t>Pendirian</a:t>
            </a:r>
            <a:r>
              <a:rPr lang="en-US" altLang="en-US" sz="4000" b="1" dirty="0">
                <a:solidFill>
                  <a:srgbClr val="FFFF00"/>
                </a:solidFill>
              </a:rPr>
              <a:t> Etika </a:t>
            </a:r>
            <a:r>
              <a:rPr lang="en-US" altLang="en-US" sz="4000" b="1" dirty="0" err="1">
                <a:solidFill>
                  <a:srgbClr val="FFFF00"/>
                </a:solidFill>
              </a:rPr>
              <a:t>Rohani</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11</a:t>
            </a:r>
            <a:r>
              <a:rPr lang="en-US" altLang="en-US" sz="4000" b="1" dirty="0">
                <a:solidFill>
                  <a:srgbClr val="FFFF00"/>
                </a:solidFill>
              </a:rPr>
              <a:t>. </a:t>
            </a:r>
            <a:r>
              <a:rPr lang="en-US" altLang="en-US" sz="4000" b="1" dirty="0" smtClean="0">
                <a:solidFill>
                  <a:srgbClr val="FFFF00"/>
                </a:solidFill>
              </a:rPr>
              <a:t>ZAKARIA</a:t>
            </a:r>
            <a:r>
              <a:rPr lang="en-US" altLang="en-US" sz="4000" b="1" dirty="0">
                <a:solidFill>
                  <a:srgbClr val="FFFF00"/>
                </a:solidFill>
              </a:rPr>
              <a:t> : </a:t>
            </a:r>
            <a:r>
              <a:rPr lang="en-US" altLang="en-US" sz="4000" b="1" dirty="0" err="1">
                <a:solidFill>
                  <a:srgbClr val="FFFF00"/>
                </a:solidFill>
              </a:rPr>
              <a:t>Pendirian</a:t>
            </a:r>
            <a:r>
              <a:rPr lang="en-US" altLang="en-US" sz="4000" b="1" dirty="0">
                <a:solidFill>
                  <a:srgbClr val="FFFF00"/>
                </a:solidFill>
              </a:rPr>
              <a:t> Etika </a:t>
            </a:r>
            <a:r>
              <a:rPr lang="en-US" altLang="en-US" sz="4000" b="1" dirty="0" err="1">
                <a:solidFill>
                  <a:srgbClr val="FFFF00"/>
                </a:solidFill>
              </a:rPr>
              <a:t>Rohani</a:t>
            </a:r>
            <a:r>
              <a:rPr lang="en-US" altLang="en-US" sz="4000" b="1" dirty="0" smtClean="0">
                <a:solidFill>
                  <a:srgbClr val="FFFF00"/>
                </a:solidFill>
              </a:rPr>
              <a:t/>
            </a:r>
            <a:br>
              <a:rPr lang="en-US" altLang="en-US" sz="4000" b="1" dirty="0" smtClean="0">
                <a:solidFill>
                  <a:srgbClr val="FFFF00"/>
                </a:solidFill>
              </a:rPr>
            </a:br>
            <a:r>
              <a:rPr lang="en-US" altLang="en-US" sz="4000" b="1" dirty="0">
                <a:solidFill>
                  <a:srgbClr val="FFFF00"/>
                </a:solidFill>
              </a:rPr>
              <a:t> </a:t>
            </a:r>
            <a:r>
              <a:rPr lang="en-US" altLang="en-US" sz="4000" b="1" dirty="0" smtClean="0">
                <a:solidFill>
                  <a:srgbClr val="FFFF00"/>
                </a:solidFill>
              </a:rPr>
              <a:t>  12</a:t>
            </a:r>
            <a:r>
              <a:rPr lang="en-US" altLang="en-US" sz="4000" b="1" dirty="0">
                <a:solidFill>
                  <a:srgbClr val="FFFF00"/>
                </a:solidFill>
              </a:rPr>
              <a:t>. </a:t>
            </a:r>
            <a:r>
              <a:rPr lang="en-US" altLang="en-US" sz="4000" b="1" dirty="0" smtClean="0">
                <a:solidFill>
                  <a:srgbClr val="FFFF00"/>
                </a:solidFill>
              </a:rPr>
              <a:t>MALEAKHI: </a:t>
            </a:r>
            <a:r>
              <a:rPr lang="en-US" altLang="en-US" sz="4000" b="1" dirty="0" err="1" smtClean="0">
                <a:solidFill>
                  <a:srgbClr val="FFFF00"/>
                </a:solidFill>
              </a:rPr>
              <a:t>Pendirian</a:t>
            </a:r>
            <a:r>
              <a:rPr lang="en-US" altLang="en-US" sz="4000" b="1" dirty="0" smtClean="0">
                <a:solidFill>
                  <a:srgbClr val="FFFF00"/>
                </a:solidFill>
              </a:rPr>
              <a:t> </a:t>
            </a:r>
            <a:r>
              <a:rPr lang="en-US" altLang="en-US" sz="4000" b="1" dirty="0">
                <a:solidFill>
                  <a:srgbClr val="FFFF00"/>
                </a:solidFill>
              </a:rPr>
              <a:t>Etika </a:t>
            </a:r>
            <a:r>
              <a:rPr lang="en-US" altLang="en-US" sz="4000" b="1" dirty="0" err="1">
                <a:solidFill>
                  <a:srgbClr val="FFFF00"/>
                </a:solidFill>
              </a:rPr>
              <a:t>Rohani</a:t>
            </a:r>
            <a:endParaRPr lang="en-US" altLang="en-US" sz="4000" b="1" dirty="0">
              <a:solidFill>
                <a:srgbClr val="FFFF00"/>
              </a:solidFill>
            </a:endParaRPr>
          </a:p>
        </p:txBody>
      </p:sp>
    </p:spTree>
    <p:extLst>
      <p:ext uri="{BB962C8B-B14F-4D97-AF65-F5344CB8AC3E}">
        <p14:creationId xmlns:p14="http://schemas.microsoft.com/office/powerpoint/2010/main" val="32124208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제목 1"/>
          <p:cNvSpPr>
            <a:spLocks noGrp="1"/>
          </p:cNvSpPr>
          <p:nvPr>
            <p:ph type="ctrTitle"/>
          </p:nvPr>
        </p:nvSpPr>
        <p:spPr>
          <a:xfrm>
            <a:off x="219075" y="171450"/>
            <a:ext cx="8705850" cy="4800600"/>
          </a:xfrm>
        </p:spPr>
        <p:txBody>
          <a:bodyPr anchor="t"/>
          <a:lstStyle/>
          <a:p>
            <a:pPr algn="l" eaLnBrk="1" hangingPunct="1"/>
            <a:r>
              <a:rPr lang="en-US" altLang="en-US" sz="4000" b="1" dirty="0">
                <a:solidFill>
                  <a:srgbClr val="00B0F0"/>
                </a:solidFill>
              </a:rPr>
              <a:t>III. </a:t>
            </a:r>
            <a:r>
              <a:rPr lang="en-US" altLang="en-US" sz="4000" b="1">
                <a:solidFill>
                  <a:srgbClr val="00B0F0"/>
                </a:solidFill>
              </a:rPr>
              <a:t>HAGIOGRAPHA</a:t>
            </a:r>
            <a:r>
              <a:rPr lang="en-US" altLang="en-US" sz="4000" b="1" smtClean="0">
                <a:solidFill>
                  <a:srgbClr val="00B0F0"/>
                </a:solidFill>
              </a:rPr>
              <a:t>: Sastera</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A. MAZMUR: </a:t>
            </a:r>
            <a:r>
              <a:rPr lang="en-US" altLang="en-US" sz="4000" b="1" dirty="0" err="1" smtClean="0">
                <a:solidFill>
                  <a:srgbClr val="FFFF00"/>
                </a:solidFill>
              </a:rPr>
              <a:t>Penantian</a:t>
            </a:r>
            <a:r>
              <a:rPr lang="en-US" altLang="en-US" sz="4000" b="1" dirty="0" smtClean="0">
                <a:solidFill>
                  <a:srgbClr val="FFFF00"/>
                </a:solidFill>
              </a:rPr>
              <a:t> Persekutuan Kristus </a:t>
            </a:r>
            <a:br>
              <a:rPr lang="en-US" altLang="en-US" sz="4000" b="1" dirty="0" smtClean="0">
                <a:solidFill>
                  <a:srgbClr val="FFFF00"/>
                </a:solidFill>
              </a:rPr>
            </a:br>
            <a:r>
              <a:rPr lang="en-US" altLang="en-US" sz="4000" b="1" dirty="0" smtClean="0">
                <a:solidFill>
                  <a:srgbClr val="FFFF00"/>
                </a:solidFill>
              </a:rPr>
              <a:t>B</a:t>
            </a:r>
            <a:r>
              <a:rPr lang="en-US" altLang="en-US" sz="4000" b="1" dirty="0">
                <a:solidFill>
                  <a:srgbClr val="FFFF00"/>
                </a:solidFill>
              </a:rPr>
              <a:t>. AYUB: </a:t>
            </a:r>
            <a:r>
              <a:rPr lang="en-US" altLang="en-US" sz="4000" b="1" dirty="0" err="1" smtClean="0">
                <a:solidFill>
                  <a:srgbClr val="FFFF00"/>
                </a:solidFill>
              </a:rPr>
              <a:t>Penantian</a:t>
            </a:r>
            <a:r>
              <a:rPr lang="en-US" altLang="en-US" sz="4000" b="1" dirty="0" smtClean="0">
                <a:solidFill>
                  <a:srgbClr val="FFFF00"/>
                </a:solidFill>
              </a:rPr>
              <a:t> </a:t>
            </a:r>
            <a:r>
              <a:rPr lang="en-US" altLang="en-US" sz="4000" b="1" dirty="0" err="1" smtClean="0">
                <a:solidFill>
                  <a:srgbClr val="FFFF00"/>
                </a:solidFill>
              </a:rPr>
              <a:t>Pengantara</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C. AMSAL: </a:t>
            </a:r>
            <a:r>
              <a:rPr lang="en-US" altLang="en-US" sz="4000" b="1" dirty="0" err="1" smtClean="0">
                <a:solidFill>
                  <a:srgbClr val="FFFF00"/>
                </a:solidFill>
              </a:rPr>
              <a:t>Penantian</a:t>
            </a:r>
            <a:r>
              <a:rPr lang="en-US" altLang="en-US" sz="4000" b="1" dirty="0" smtClean="0">
                <a:solidFill>
                  <a:srgbClr val="FFFF00"/>
                </a:solidFill>
              </a:rPr>
              <a:t> </a:t>
            </a:r>
            <a:r>
              <a:rPr lang="en-US" altLang="en-US" sz="4000" b="1" dirty="0" err="1" smtClean="0">
                <a:solidFill>
                  <a:srgbClr val="FFFF00"/>
                </a:solidFill>
              </a:rPr>
              <a:t>Hikmat</a:t>
            </a:r>
            <a:r>
              <a:rPr lang="en-US" altLang="en-US" sz="4000" b="1" dirty="0" smtClean="0">
                <a:solidFill>
                  <a:srgbClr val="FFFF00"/>
                </a:solidFill>
              </a:rPr>
              <a:t> </a:t>
            </a:r>
            <a:br>
              <a:rPr lang="en-US" altLang="en-US" sz="4000" b="1" dirty="0" smtClean="0">
                <a:solidFill>
                  <a:srgbClr val="FFFF00"/>
                </a:solidFill>
              </a:rPr>
            </a:br>
            <a:r>
              <a:rPr lang="en-US" altLang="en-US" sz="4000" b="1" dirty="0" smtClean="0">
                <a:solidFill>
                  <a:srgbClr val="FFFF00"/>
                </a:solidFill>
              </a:rPr>
              <a:t>D</a:t>
            </a:r>
            <a:r>
              <a:rPr lang="en-US" altLang="en-US" sz="4000" b="1" dirty="0">
                <a:solidFill>
                  <a:srgbClr val="FFFF00"/>
                </a:solidFill>
              </a:rPr>
              <a:t>. RUT: </a:t>
            </a:r>
            <a:r>
              <a:rPr lang="en-US" altLang="en-US" sz="4000" b="1" dirty="0" err="1" smtClean="0">
                <a:solidFill>
                  <a:srgbClr val="FFFF00"/>
                </a:solidFill>
              </a:rPr>
              <a:t>Pengantara</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E. KIDUNG AGUNG</a:t>
            </a:r>
            <a:r>
              <a:rPr lang="en-US" altLang="en-US" sz="4000" b="1" dirty="0" smtClean="0">
                <a:solidFill>
                  <a:srgbClr val="FFFF00"/>
                </a:solidFill>
              </a:rPr>
              <a:t>: </a:t>
            </a:r>
            <a:r>
              <a:rPr lang="en-US" altLang="en-US" sz="4000" b="1" dirty="0" err="1" smtClean="0">
                <a:solidFill>
                  <a:srgbClr val="FFFF00"/>
                </a:solidFill>
              </a:rPr>
              <a:t>Penantian</a:t>
            </a:r>
            <a:r>
              <a:rPr lang="en-US" altLang="en-US" sz="4000" b="1" dirty="0" smtClean="0">
                <a:solidFill>
                  <a:srgbClr val="FFFF00"/>
                </a:solidFill>
              </a:rPr>
              <a:t> </a:t>
            </a:r>
            <a:r>
              <a:rPr lang="en-US" altLang="en-US" sz="4000" b="1" dirty="0" err="1" smtClean="0">
                <a:solidFill>
                  <a:srgbClr val="FFFF00"/>
                </a:solidFill>
              </a:rPr>
              <a:t>Gabungan</a:t>
            </a:r>
            <a:endParaRPr lang="en-US" altLang="en-US" sz="4000" b="1" dirty="0">
              <a:solidFill>
                <a:srgbClr val="FFFF00"/>
              </a:solidFill>
            </a:endParaRPr>
          </a:p>
        </p:txBody>
      </p:sp>
    </p:spTree>
    <p:extLst>
      <p:ext uri="{BB962C8B-B14F-4D97-AF65-F5344CB8AC3E}">
        <p14:creationId xmlns:p14="http://schemas.microsoft.com/office/powerpoint/2010/main" val="38952129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제목 1"/>
          <p:cNvSpPr>
            <a:spLocks noGrp="1"/>
          </p:cNvSpPr>
          <p:nvPr>
            <p:ph type="ctrTitle"/>
          </p:nvPr>
        </p:nvSpPr>
        <p:spPr>
          <a:xfrm>
            <a:off x="219075" y="171450"/>
            <a:ext cx="8705850" cy="4800600"/>
          </a:xfrm>
        </p:spPr>
        <p:txBody>
          <a:bodyPr anchor="t"/>
          <a:lstStyle/>
          <a:p>
            <a:pPr algn="l" eaLnBrk="1" hangingPunct="1"/>
            <a:r>
              <a:rPr lang="en-US" altLang="en-US" sz="4000" b="1" dirty="0">
                <a:solidFill>
                  <a:srgbClr val="00B0F0"/>
                </a:solidFill>
              </a:rPr>
              <a:t>III. HAGIOGRAPHA:</a:t>
            </a:r>
            <a:r>
              <a:rPr lang="en-US" altLang="en-US" sz="4000" b="1" dirty="0" smtClean="0">
                <a:solidFill>
                  <a:srgbClr val="FFFF00"/>
                </a:solidFill>
              </a:rPr>
              <a:t/>
            </a:r>
            <a:br>
              <a:rPr lang="en-US" altLang="en-US" sz="4000" b="1" dirty="0" smtClean="0">
                <a:solidFill>
                  <a:srgbClr val="FFFF00"/>
                </a:solidFill>
              </a:rPr>
            </a:br>
            <a:r>
              <a:rPr lang="en-US" altLang="en-US" sz="4000" b="1" dirty="0" smtClean="0">
                <a:solidFill>
                  <a:srgbClr val="FFFF00"/>
                </a:solidFill>
              </a:rPr>
              <a:t>F</a:t>
            </a:r>
            <a:r>
              <a:rPr lang="en-US" altLang="en-US" sz="4000" b="1" dirty="0">
                <a:solidFill>
                  <a:srgbClr val="FFFF00"/>
                </a:solidFill>
              </a:rPr>
              <a:t>. PENGKHOTBAH: </a:t>
            </a:r>
            <a:r>
              <a:rPr lang="en-US" altLang="en-US" sz="4000" b="1" dirty="0" err="1">
                <a:solidFill>
                  <a:srgbClr val="FFFF00"/>
                </a:solidFill>
              </a:rPr>
              <a:t>Penantian</a:t>
            </a:r>
            <a:r>
              <a:rPr lang="en-US" altLang="en-US" sz="4000" b="1" dirty="0">
                <a:solidFill>
                  <a:srgbClr val="FFFF00"/>
                </a:solidFill>
              </a:rPr>
              <a:t> </a:t>
            </a:r>
            <a:r>
              <a:rPr lang="en-US" altLang="en-US" sz="4000" b="1" dirty="0" err="1">
                <a:solidFill>
                  <a:srgbClr val="FFFF00"/>
                </a:solidFill>
              </a:rPr>
              <a:t>Kepuasan</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G. RATAPAN: </a:t>
            </a:r>
            <a:r>
              <a:rPr lang="en-US" altLang="en-US" sz="4000" b="1" dirty="0" err="1">
                <a:solidFill>
                  <a:srgbClr val="FFFF00"/>
                </a:solidFill>
              </a:rPr>
              <a:t>Penantian</a:t>
            </a:r>
            <a:r>
              <a:rPr lang="en-US" altLang="en-US" sz="4000" b="1" dirty="0">
                <a:solidFill>
                  <a:srgbClr val="FFFF00"/>
                </a:solidFill>
              </a:rPr>
              <a:t> </a:t>
            </a:r>
            <a:r>
              <a:rPr lang="en-US" altLang="en-US" sz="4000" b="1" dirty="0" err="1">
                <a:solidFill>
                  <a:srgbClr val="FFFF00"/>
                </a:solidFill>
              </a:rPr>
              <a:t>Pengukuhan</a:t>
            </a:r>
            <a:r>
              <a:rPr lang="en-US" altLang="en-US" sz="4000" b="1" dirty="0">
                <a:solidFill>
                  <a:srgbClr val="FFFF00"/>
                </a:solidFill>
              </a:rPr>
              <a:t> </a:t>
            </a:r>
            <a:r>
              <a:rPr lang="en-US" altLang="en-US" sz="4000" b="1" dirty="0" err="1">
                <a:solidFill>
                  <a:srgbClr val="FFFF00"/>
                </a:solidFill>
              </a:rPr>
              <a:t>Perjanjian</a:t>
            </a:r>
            <a:r>
              <a:rPr lang="en-US" altLang="en-US" sz="4000" b="1" dirty="0">
                <a:solidFill>
                  <a:srgbClr val="FFFF00"/>
                </a:solidFill>
              </a:rPr>
              <a:t> </a:t>
            </a:r>
            <a:br>
              <a:rPr lang="en-US" altLang="en-US" sz="4000" b="1" dirty="0">
                <a:solidFill>
                  <a:srgbClr val="FFFF00"/>
                </a:solidFill>
              </a:rPr>
            </a:br>
            <a:r>
              <a:rPr lang="en-US" altLang="en-US" sz="4000" b="1" dirty="0">
                <a:solidFill>
                  <a:srgbClr val="FFFF00"/>
                </a:solidFill>
              </a:rPr>
              <a:t>H. ESTER: </a:t>
            </a:r>
            <a:r>
              <a:rPr lang="en-US" altLang="en-US" sz="4000" b="1" dirty="0" err="1">
                <a:solidFill>
                  <a:srgbClr val="FFFF00"/>
                </a:solidFill>
              </a:rPr>
              <a:t>Pemeliharaan</a:t>
            </a:r>
            <a:r>
              <a:rPr lang="en-US" altLang="en-US" sz="4000" b="1" dirty="0">
                <a:solidFill>
                  <a:srgbClr val="FFFF00"/>
                </a:solidFill>
              </a:rPr>
              <a:t> </a:t>
            </a:r>
            <a:r>
              <a:rPr lang="en-US" altLang="en-US" sz="4000" b="1" dirty="0" smtClean="0">
                <a:solidFill>
                  <a:srgbClr val="FFFF00"/>
                </a:solidFill>
              </a:rPr>
              <a:t>Umat-Nya</a:t>
            </a:r>
            <a:br>
              <a:rPr lang="en-US" altLang="en-US" sz="4000" b="1" dirty="0" smtClean="0">
                <a:solidFill>
                  <a:srgbClr val="FFFF00"/>
                </a:solidFill>
              </a:rPr>
            </a:br>
            <a:r>
              <a:rPr lang="en-US" altLang="en-US" sz="4000" b="1" dirty="0" smtClean="0">
                <a:solidFill>
                  <a:srgbClr val="FFFF00"/>
                </a:solidFill>
              </a:rPr>
              <a:t>I</a:t>
            </a:r>
            <a:r>
              <a:rPr lang="en-US" altLang="en-US" sz="4000" b="1" dirty="0">
                <a:solidFill>
                  <a:srgbClr val="FFFF00"/>
                </a:solidFill>
              </a:rPr>
              <a:t>. </a:t>
            </a:r>
            <a:r>
              <a:rPr lang="en-US" altLang="en-US" sz="4000" b="1" dirty="0" smtClean="0">
                <a:solidFill>
                  <a:srgbClr val="FFFF00"/>
                </a:solidFill>
              </a:rPr>
              <a:t>DANIEL: </a:t>
            </a:r>
            <a:r>
              <a:rPr lang="en-US" altLang="en-US" sz="4000" b="1" dirty="0" err="1" smtClean="0">
                <a:solidFill>
                  <a:srgbClr val="FFFF00"/>
                </a:solidFill>
              </a:rPr>
              <a:t>Penantian</a:t>
            </a:r>
            <a:r>
              <a:rPr lang="en-US" altLang="en-US" sz="4000" b="1" dirty="0" smtClean="0">
                <a:solidFill>
                  <a:srgbClr val="FFFF00"/>
                </a:solidFill>
              </a:rPr>
              <a:t> </a:t>
            </a:r>
            <a:r>
              <a:rPr lang="en-US" altLang="en-US" sz="4000" b="1" dirty="0" err="1" smtClean="0">
                <a:solidFill>
                  <a:srgbClr val="FFFF00"/>
                </a:solidFill>
              </a:rPr>
              <a:t>Pemulihan</a:t>
            </a:r>
            <a:r>
              <a:rPr lang="en-US" altLang="en-US" sz="4000" b="1" dirty="0" smtClean="0">
                <a:solidFill>
                  <a:srgbClr val="FFFF00"/>
                </a:solidFill>
              </a:rPr>
              <a:t> Politik</a:t>
            </a:r>
            <a:br>
              <a:rPr lang="en-US" altLang="en-US" sz="4000" b="1" dirty="0" smtClean="0">
                <a:solidFill>
                  <a:srgbClr val="FFFF00"/>
                </a:solidFill>
              </a:rPr>
            </a:br>
            <a:r>
              <a:rPr lang="en-US" altLang="en-US" sz="4000" b="1" dirty="0" smtClean="0">
                <a:solidFill>
                  <a:srgbClr val="FFFF00"/>
                </a:solidFill>
              </a:rPr>
              <a:t>J</a:t>
            </a:r>
            <a:r>
              <a:rPr lang="en-US" altLang="en-US" sz="4000" b="1" dirty="0">
                <a:solidFill>
                  <a:srgbClr val="FFFF00"/>
                </a:solidFill>
              </a:rPr>
              <a:t>. EZRA: </a:t>
            </a:r>
            <a:r>
              <a:rPr lang="en-US" altLang="en-US" sz="4000" b="1" dirty="0" err="1" smtClean="0">
                <a:solidFill>
                  <a:srgbClr val="FFFF00"/>
                </a:solidFill>
              </a:rPr>
              <a:t>Mendirikan</a:t>
            </a:r>
            <a:r>
              <a:rPr lang="en-US" altLang="en-US" sz="4000" b="1" dirty="0" smtClean="0">
                <a:solidFill>
                  <a:srgbClr val="FFFF00"/>
                </a:solidFill>
              </a:rPr>
              <a:t> Bait </a:t>
            </a:r>
            <a:r>
              <a:rPr lang="en-US" altLang="en-US" sz="4000" b="1" dirty="0" err="1" smtClean="0">
                <a:solidFill>
                  <a:srgbClr val="FFFF00"/>
                </a:solidFill>
              </a:rPr>
              <a:t>Suci</a:t>
            </a:r>
            <a:r>
              <a:rPr lang="en-US" altLang="en-US" sz="4000" b="1" dirty="0">
                <a:solidFill>
                  <a:srgbClr val="FFFF00"/>
                </a:solidFill>
              </a:rPr>
              <a:t/>
            </a:r>
            <a:br>
              <a:rPr lang="en-US" altLang="en-US" sz="4000" b="1" dirty="0">
                <a:solidFill>
                  <a:srgbClr val="FFFF00"/>
                </a:solidFill>
              </a:rPr>
            </a:br>
            <a:r>
              <a:rPr lang="en-US" altLang="en-US" sz="4000" b="1" dirty="0" smtClean="0">
                <a:solidFill>
                  <a:srgbClr val="FFFF00"/>
                </a:solidFill>
              </a:rPr>
              <a:t>K.</a:t>
            </a:r>
            <a:r>
              <a:rPr lang="en-US" altLang="en-US" sz="4000" b="1" dirty="0">
                <a:solidFill>
                  <a:srgbClr val="FFFF00"/>
                </a:solidFill>
              </a:rPr>
              <a:t>NEHEMIA : </a:t>
            </a:r>
            <a:r>
              <a:rPr lang="en-US" altLang="en-US" sz="4000" b="1" dirty="0" err="1" smtClean="0">
                <a:solidFill>
                  <a:srgbClr val="FFFF00"/>
                </a:solidFill>
              </a:rPr>
              <a:t>Mendirikan</a:t>
            </a:r>
            <a:r>
              <a:rPr lang="en-US" altLang="en-US" sz="4000" b="1" dirty="0" smtClean="0">
                <a:solidFill>
                  <a:srgbClr val="FFFF00"/>
                </a:solidFill>
              </a:rPr>
              <a:t> Kota</a:t>
            </a:r>
            <a:endParaRPr lang="en-US" altLang="en-US" sz="4000" b="1" dirty="0">
              <a:solidFill>
                <a:srgbClr val="FFFF00"/>
              </a:solidFill>
            </a:endParaRPr>
          </a:p>
        </p:txBody>
      </p:sp>
    </p:spTree>
    <p:extLst>
      <p:ext uri="{BB962C8B-B14F-4D97-AF65-F5344CB8AC3E}">
        <p14:creationId xmlns:p14="http://schemas.microsoft.com/office/powerpoint/2010/main" val="4295406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제목 1"/>
          <p:cNvSpPr>
            <a:spLocks noGrp="1"/>
          </p:cNvSpPr>
          <p:nvPr>
            <p:ph type="ctrTitle"/>
          </p:nvPr>
        </p:nvSpPr>
        <p:spPr>
          <a:xfrm>
            <a:off x="219075" y="171450"/>
            <a:ext cx="8705850" cy="4800600"/>
          </a:xfrm>
        </p:spPr>
        <p:txBody>
          <a:bodyPr anchor="t"/>
          <a:lstStyle/>
          <a:p>
            <a:pPr algn="l" eaLnBrk="1" hangingPunct="1"/>
            <a:r>
              <a:rPr lang="en-US" altLang="en-US" sz="4000" b="1" dirty="0">
                <a:solidFill>
                  <a:srgbClr val="00B0F0"/>
                </a:solidFill>
              </a:rPr>
              <a:t>III. HAGIOGRAPHA: </a:t>
            </a:r>
            <a:r>
              <a:rPr lang="en-US" altLang="en-US" sz="4000" b="1" dirty="0" smtClean="0">
                <a:solidFill>
                  <a:srgbClr val="00B0F0"/>
                </a:solidFill>
              </a:rPr>
              <a:t/>
            </a:r>
            <a:br>
              <a:rPr lang="en-US" altLang="en-US" sz="4000" b="1" dirty="0" smtClean="0">
                <a:solidFill>
                  <a:srgbClr val="00B0F0"/>
                </a:solidFill>
              </a:rPr>
            </a:br>
            <a:r>
              <a:rPr lang="en-US" altLang="en-US" sz="4000" b="1" dirty="0" smtClean="0">
                <a:solidFill>
                  <a:srgbClr val="FFFF00"/>
                </a:solidFill>
              </a:rPr>
              <a:t>L. 1 TAWARIK: </a:t>
            </a:r>
            <a:r>
              <a:rPr lang="en-US" altLang="en-US" sz="4000" b="1" dirty="0" err="1" smtClean="0">
                <a:solidFill>
                  <a:srgbClr val="FFFF00"/>
                </a:solidFill>
              </a:rPr>
              <a:t>Persiapan</a:t>
            </a:r>
            <a:r>
              <a:rPr lang="en-US" altLang="en-US" sz="4000" b="1" dirty="0" smtClean="0">
                <a:solidFill>
                  <a:srgbClr val="FFFF00"/>
                </a:solidFill>
              </a:rPr>
              <a:t> Bait </a:t>
            </a:r>
            <a:r>
              <a:rPr lang="en-US" altLang="en-US" sz="4000" b="1" dirty="0" err="1" smtClean="0">
                <a:solidFill>
                  <a:srgbClr val="FFFF00"/>
                </a:solidFill>
              </a:rPr>
              <a:t>Suci</a:t>
            </a:r>
            <a:r>
              <a:rPr lang="en-US" altLang="en-US" sz="4000" b="1" dirty="0">
                <a:solidFill>
                  <a:srgbClr val="FFFF00"/>
                </a:solidFill>
              </a:rPr>
              <a:t> </a:t>
            </a:r>
            <a:br>
              <a:rPr lang="en-US" altLang="en-US" sz="4000" b="1" dirty="0">
                <a:solidFill>
                  <a:srgbClr val="FFFF00"/>
                </a:solidFill>
              </a:rPr>
            </a:br>
            <a:r>
              <a:rPr lang="en-US" altLang="en-US" sz="4000" b="1" dirty="0">
                <a:solidFill>
                  <a:srgbClr val="FFFF00"/>
                </a:solidFill>
              </a:rPr>
              <a:t> </a:t>
            </a:r>
            <a:r>
              <a:rPr lang="en-US" altLang="en-US" sz="4000" b="1" dirty="0" smtClean="0">
                <a:solidFill>
                  <a:srgbClr val="FFFF00"/>
                </a:solidFill>
              </a:rPr>
              <a:t>   </a:t>
            </a:r>
            <a:r>
              <a:rPr lang="en-US" altLang="en-US" sz="1000" b="1" dirty="0" smtClean="0">
                <a:solidFill>
                  <a:srgbClr val="FFFF00"/>
                </a:solidFill>
              </a:rPr>
              <a:t> </a:t>
            </a:r>
            <a:r>
              <a:rPr lang="en-US" altLang="en-US" sz="4000" b="1" dirty="0" smtClean="0">
                <a:solidFill>
                  <a:srgbClr val="FFFF00"/>
                </a:solidFill>
              </a:rPr>
              <a:t>2 TAWARIK: </a:t>
            </a:r>
            <a:r>
              <a:rPr lang="en-US" altLang="en-US" sz="4000" b="1" dirty="0" err="1" smtClean="0">
                <a:solidFill>
                  <a:srgbClr val="FFFF00"/>
                </a:solidFill>
              </a:rPr>
              <a:t>Keruntuhan</a:t>
            </a:r>
            <a:r>
              <a:rPr lang="en-US" altLang="en-US" sz="4000" b="1" dirty="0" smtClean="0">
                <a:solidFill>
                  <a:srgbClr val="FFFF00"/>
                </a:solidFill>
              </a:rPr>
              <a:t> Bait </a:t>
            </a:r>
            <a:r>
              <a:rPr lang="en-US" altLang="en-US" sz="4000" b="1" dirty="0" err="1" smtClean="0">
                <a:solidFill>
                  <a:srgbClr val="FFFF00"/>
                </a:solidFill>
              </a:rPr>
              <a:t>Suci</a:t>
            </a:r>
            <a:endParaRPr lang="en-US" altLang="en-US" sz="4000" b="1" dirty="0">
              <a:solidFill>
                <a:srgbClr val="FFFF00"/>
              </a:solidFill>
            </a:endParaRPr>
          </a:p>
        </p:txBody>
      </p:sp>
    </p:spTree>
    <p:extLst>
      <p:ext uri="{BB962C8B-B14F-4D97-AF65-F5344CB8AC3E}">
        <p14:creationId xmlns:p14="http://schemas.microsoft.com/office/powerpoint/2010/main" val="24590105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l="23341" t="19000" r="19992" b="13000"/>
          <a:stretch>
            <a:fillRect/>
          </a:stretch>
        </p:blipFill>
        <p:spPr bwMode="auto">
          <a:xfrm>
            <a:off x="1143000" y="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오른쪽 화살표 4"/>
          <p:cNvSpPr/>
          <p:nvPr/>
        </p:nvSpPr>
        <p:spPr>
          <a:xfrm rot="10800000">
            <a:off x="1485900" y="171450"/>
            <a:ext cx="5429250" cy="17145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endParaRPr lang="en-US" sz="1350">
              <a:solidFill>
                <a:prstClr val="white"/>
              </a:solidFill>
              <a:latin typeface="Calibri"/>
            </a:endParaRPr>
          </a:p>
        </p:txBody>
      </p:sp>
      <p:sp>
        <p:nvSpPr>
          <p:cNvPr id="6" name="오른쪽 화살표 5"/>
          <p:cNvSpPr/>
          <p:nvPr/>
        </p:nvSpPr>
        <p:spPr>
          <a:xfrm rot="10800000">
            <a:off x="1943100" y="2457450"/>
            <a:ext cx="5829300" cy="17145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endParaRPr lang="en-US" sz="1350">
              <a:solidFill>
                <a:prstClr val="white"/>
              </a:solidFill>
              <a:latin typeface="Calibri"/>
            </a:endParaRPr>
          </a:p>
        </p:txBody>
      </p:sp>
      <p:sp>
        <p:nvSpPr>
          <p:cNvPr id="33797" name="Rectangle 10"/>
          <p:cNvSpPr>
            <a:spLocks noChangeArrowheads="1"/>
          </p:cNvSpPr>
          <p:nvPr/>
        </p:nvSpPr>
        <p:spPr bwMode="auto">
          <a:xfrm>
            <a:off x="1600201" y="2228850"/>
            <a:ext cx="94060" cy="457200"/>
          </a:xfrm>
          <a:prstGeom prst="rect">
            <a:avLst/>
          </a:prstGeom>
          <a:solidFill>
            <a:srgbClr val="FF0000"/>
          </a:solidFill>
          <a:ln w="12700">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endParaRPr lang="en-US" altLang="en-US" sz="1350">
              <a:solidFill>
                <a:prstClr val="black"/>
              </a:solidFill>
              <a:latin typeface="Calibri" panose="020F0502020204030204" pitchFamily="34" charset="0"/>
            </a:endParaRPr>
          </a:p>
        </p:txBody>
      </p:sp>
      <p:sp>
        <p:nvSpPr>
          <p:cNvPr id="33798" name="Rectangle 11"/>
          <p:cNvSpPr>
            <a:spLocks noChangeArrowheads="1"/>
          </p:cNvSpPr>
          <p:nvPr/>
        </p:nvSpPr>
        <p:spPr bwMode="auto">
          <a:xfrm>
            <a:off x="1485900" y="2343150"/>
            <a:ext cx="342900" cy="114300"/>
          </a:xfrm>
          <a:prstGeom prst="rect">
            <a:avLst/>
          </a:prstGeom>
          <a:solidFill>
            <a:srgbClr val="FF0000"/>
          </a:solidFill>
          <a:ln w="12700">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endParaRPr lang="en-US" altLang="en-US" sz="1350">
              <a:solidFill>
                <a:prstClr val="black"/>
              </a:solidFill>
              <a:latin typeface="Calibri" panose="020F0502020204030204" pitchFamily="34" charset="0"/>
            </a:endParaRPr>
          </a:p>
        </p:txBody>
      </p:sp>
      <p:sp>
        <p:nvSpPr>
          <p:cNvPr id="9" name="타원형 설명선 8"/>
          <p:cNvSpPr/>
          <p:nvPr/>
        </p:nvSpPr>
        <p:spPr>
          <a:xfrm>
            <a:off x="3714750" y="400050"/>
            <a:ext cx="1714500" cy="457200"/>
          </a:xfrm>
          <a:prstGeom prst="wedgeEllipseCallout">
            <a:avLst>
              <a:gd name="adj1" fmla="val -65253"/>
              <a:gd name="adj2" fmla="val 7593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1350" b="1" dirty="0">
                <a:solidFill>
                  <a:prstClr val="white"/>
                </a:solidFill>
                <a:latin typeface="Calibri"/>
              </a:rPr>
              <a:t>Moral, </a:t>
            </a:r>
            <a:r>
              <a:rPr lang="en-US" sz="1350" b="1" dirty="0" err="1">
                <a:solidFill>
                  <a:prstClr val="white"/>
                </a:solidFill>
                <a:latin typeface="Calibri"/>
              </a:rPr>
              <a:t>Sosial</a:t>
            </a:r>
            <a:r>
              <a:rPr lang="en-US" sz="1350" b="1" dirty="0">
                <a:solidFill>
                  <a:prstClr val="white"/>
                </a:solidFill>
                <a:latin typeface="Calibri"/>
              </a:rPr>
              <a:t>,</a:t>
            </a:r>
          </a:p>
          <a:p>
            <a:pPr algn="ctr" defTabSz="685800" latinLnBrk="0">
              <a:defRPr/>
            </a:pPr>
            <a:r>
              <a:rPr lang="en-US" sz="1350" b="1" dirty="0" err="1">
                <a:solidFill>
                  <a:prstClr val="white"/>
                </a:solidFill>
                <a:latin typeface="Calibri"/>
              </a:rPr>
              <a:t>Upacara</a:t>
            </a:r>
            <a:endParaRPr lang="en-US" sz="1350" b="1" dirty="0">
              <a:solidFill>
                <a:prstClr val="white"/>
              </a:solidFill>
              <a:latin typeface="Calibri"/>
            </a:endParaRPr>
          </a:p>
        </p:txBody>
      </p:sp>
      <p:sp>
        <p:nvSpPr>
          <p:cNvPr id="10" name="구름 모양 설명선 9"/>
          <p:cNvSpPr/>
          <p:nvPr/>
        </p:nvSpPr>
        <p:spPr>
          <a:xfrm>
            <a:off x="3429000" y="1657350"/>
            <a:ext cx="1771650" cy="685800"/>
          </a:xfrm>
          <a:prstGeom prst="cloudCallout">
            <a:avLst>
              <a:gd name="adj1" fmla="val 74976"/>
              <a:gd name="adj2" fmla="val -8147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1350" b="1" dirty="0">
                <a:solidFill>
                  <a:sysClr val="windowText" lastClr="000000"/>
                </a:solidFill>
                <a:latin typeface="Calibri"/>
              </a:rPr>
              <a:t>Tanah, </a:t>
            </a:r>
            <a:r>
              <a:rPr lang="en-US" sz="1350" b="1" dirty="0" err="1">
                <a:solidFill>
                  <a:sysClr val="windowText" lastClr="000000"/>
                </a:solidFill>
                <a:latin typeface="Calibri"/>
              </a:rPr>
              <a:t>Benih</a:t>
            </a:r>
            <a:r>
              <a:rPr lang="en-US" sz="1350" b="1" dirty="0">
                <a:solidFill>
                  <a:sysClr val="windowText" lastClr="000000"/>
                </a:solidFill>
                <a:latin typeface="Calibri"/>
              </a:rPr>
              <a:t>, </a:t>
            </a:r>
          </a:p>
          <a:p>
            <a:pPr algn="ctr" defTabSz="685800" latinLnBrk="0">
              <a:defRPr/>
            </a:pPr>
            <a:r>
              <a:rPr lang="en-US" sz="1350" b="1" dirty="0" err="1">
                <a:solidFill>
                  <a:sysClr val="windowText" lastClr="000000"/>
                </a:solidFill>
                <a:latin typeface="Calibri"/>
              </a:rPr>
              <a:t>Berkat</a:t>
            </a:r>
            <a:endParaRPr lang="en-US" sz="1350" b="1" dirty="0">
              <a:solidFill>
                <a:sysClr val="windowText" lastClr="000000"/>
              </a:solidFill>
              <a:latin typeface="Calibri"/>
            </a:endParaRPr>
          </a:p>
        </p:txBody>
      </p:sp>
      <p:sp>
        <p:nvSpPr>
          <p:cNvPr id="11" name="타원형 설명선 10"/>
          <p:cNvSpPr/>
          <p:nvPr/>
        </p:nvSpPr>
        <p:spPr>
          <a:xfrm>
            <a:off x="3371850" y="4572000"/>
            <a:ext cx="1371600" cy="571500"/>
          </a:xfrm>
          <a:prstGeom prst="wedgeEllipseCallout">
            <a:avLst>
              <a:gd name="adj1" fmla="val 41171"/>
              <a:gd name="adj2" fmla="val -71413"/>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1350" b="1" dirty="0">
                <a:solidFill>
                  <a:srgbClr val="FF0000"/>
                </a:solidFill>
                <a:latin typeface="Calibri"/>
              </a:rPr>
              <a:t>Ezra, Ester, </a:t>
            </a:r>
            <a:r>
              <a:rPr lang="en-US" sz="1350" b="1" dirty="0" err="1">
                <a:solidFill>
                  <a:srgbClr val="FF0000"/>
                </a:solidFill>
                <a:latin typeface="Calibri"/>
              </a:rPr>
              <a:t>Nehemia</a:t>
            </a:r>
            <a:endParaRPr lang="en-US" sz="1350" b="1" dirty="0">
              <a:solidFill>
                <a:srgbClr val="FF0000"/>
              </a:solidFill>
              <a:latin typeface="Calibri"/>
            </a:endParaRPr>
          </a:p>
        </p:txBody>
      </p:sp>
      <p:sp>
        <p:nvSpPr>
          <p:cNvPr id="12" name="직사각형 11"/>
          <p:cNvSpPr/>
          <p:nvPr/>
        </p:nvSpPr>
        <p:spPr>
          <a:xfrm>
            <a:off x="1485900" y="1828800"/>
            <a:ext cx="1428750" cy="3429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1350" b="1" dirty="0" err="1">
                <a:solidFill>
                  <a:srgbClr val="FF0000"/>
                </a:solidFill>
                <a:latin typeface="Calibri"/>
              </a:rPr>
              <a:t>Perjanjian</a:t>
            </a:r>
            <a:r>
              <a:rPr lang="en-US" sz="1350" b="1" dirty="0">
                <a:solidFill>
                  <a:srgbClr val="FF0000"/>
                </a:solidFill>
                <a:latin typeface="Calibri"/>
              </a:rPr>
              <a:t> </a:t>
            </a:r>
            <a:r>
              <a:rPr lang="en-US" sz="1350" b="1" dirty="0" err="1">
                <a:solidFill>
                  <a:srgbClr val="FF0000"/>
                </a:solidFill>
                <a:latin typeface="Calibri"/>
              </a:rPr>
              <a:t>Tabut</a:t>
            </a:r>
            <a:endParaRPr lang="en-US" sz="1350" b="1" dirty="0">
              <a:solidFill>
                <a:srgbClr val="FF0000"/>
              </a:solidFill>
              <a:latin typeface="Calibri"/>
            </a:endParaRPr>
          </a:p>
          <a:p>
            <a:pPr algn="ctr" defTabSz="685800" latinLnBrk="0">
              <a:defRPr/>
            </a:pPr>
            <a:r>
              <a:rPr lang="en-US" sz="1350" b="1" dirty="0" err="1">
                <a:solidFill>
                  <a:srgbClr val="FF0000"/>
                </a:solidFill>
                <a:latin typeface="Calibri"/>
              </a:rPr>
              <a:t>Ul</a:t>
            </a:r>
            <a:r>
              <a:rPr lang="en-US" sz="1350" b="1" dirty="0">
                <a:solidFill>
                  <a:srgbClr val="FF0000"/>
                </a:solidFill>
                <a:latin typeface="Calibri"/>
              </a:rPr>
              <a:t>. 30:1-10</a:t>
            </a:r>
          </a:p>
        </p:txBody>
      </p:sp>
      <p:sp>
        <p:nvSpPr>
          <p:cNvPr id="14" name="직사각형 13"/>
          <p:cNvSpPr/>
          <p:nvPr/>
        </p:nvSpPr>
        <p:spPr>
          <a:xfrm>
            <a:off x="6400800" y="2971800"/>
            <a:ext cx="1257300" cy="4000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1350" b="1" dirty="0" err="1">
                <a:solidFill>
                  <a:srgbClr val="FF0000"/>
                </a:solidFill>
                <a:latin typeface="Calibri"/>
              </a:rPr>
              <a:t>Perjanjian</a:t>
            </a:r>
            <a:r>
              <a:rPr lang="en-US" sz="1350" b="1" dirty="0">
                <a:solidFill>
                  <a:srgbClr val="FF0000"/>
                </a:solidFill>
                <a:latin typeface="Calibri"/>
              </a:rPr>
              <a:t> </a:t>
            </a:r>
            <a:r>
              <a:rPr lang="en-US" sz="1350" b="1" dirty="0" err="1">
                <a:solidFill>
                  <a:srgbClr val="FF0000"/>
                </a:solidFill>
                <a:latin typeface="Calibri"/>
              </a:rPr>
              <a:t>Baru</a:t>
            </a:r>
            <a:endParaRPr lang="en-US" sz="1350" b="1" dirty="0">
              <a:solidFill>
                <a:srgbClr val="FF0000"/>
              </a:solidFill>
              <a:latin typeface="Calibri"/>
            </a:endParaRPr>
          </a:p>
          <a:p>
            <a:pPr algn="ctr" defTabSz="685800" latinLnBrk="0">
              <a:defRPr/>
            </a:pPr>
            <a:r>
              <a:rPr lang="en-US" sz="1350" b="1" dirty="0" err="1">
                <a:solidFill>
                  <a:srgbClr val="FF0000"/>
                </a:solidFill>
                <a:latin typeface="Calibri"/>
              </a:rPr>
              <a:t>Yer</a:t>
            </a:r>
            <a:r>
              <a:rPr lang="en-US" sz="1350" b="1" dirty="0">
                <a:solidFill>
                  <a:srgbClr val="FF0000"/>
                </a:solidFill>
                <a:latin typeface="Calibri"/>
              </a:rPr>
              <a:t> 31:31-34</a:t>
            </a:r>
          </a:p>
        </p:txBody>
      </p:sp>
      <p:sp>
        <p:nvSpPr>
          <p:cNvPr id="15" name="직사각형 14"/>
          <p:cNvSpPr/>
          <p:nvPr/>
        </p:nvSpPr>
        <p:spPr>
          <a:xfrm>
            <a:off x="3886200" y="2971800"/>
            <a:ext cx="1428750" cy="4000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1350" b="1" dirty="0" err="1">
                <a:solidFill>
                  <a:srgbClr val="FF0000"/>
                </a:solidFill>
                <a:latin typeface="Calibri"/>
              </a:rPr>
              <a:t>Perjanjian</a:t>
            </a:r>
            <a:r>
              <a:rPr lang="en-US" sz="1350" b="1" dirty="0">
                <a:solidFill>
                  <a:srgbClr val="FF0000"/>
                </a:solidFill>
                <a:latin typeface="Calibri"/>
              </a:rPr>
              <a:t> </a:t>
            </a:r>
            <a:r>
              <a:rPr lang="en-US" sz="1350" b="1" dirty="0" err="1">
                <a:solidFill>
                  <a:srgbClr val="FF0000"/>
                </a:solidFill>
                <a:latin typeface="Calibri"/>
              </a:rPr>
              <a:t>Daud</a:t>
            </a:r>
            <a:endParaRPr lang="en-US" sz="1350" b="1" dirty="0">
              <a:solidFill>
                <a:srgbClr val="FF0000"/>
              </a:solidFill>
              <a:latin typeface="Calibri"/>
            </a:endParaRPr>
          </a:p>
          <a:p>
            <a:pPr algn="ctr" defTabSz="685800" latinLnBrk="0">
              <a:defRPr/>
            </a:pPr>
            <a:r>
              <a:rPr lang="en-US" sz="1350" b="1" dirty="0">
                <a:solidFill>
                  <a:srgbClr val="FF0000"/>
                </a:solidFill>
                <a:latin typeface="Calibri"/>
              </a:rPr>
              <a:t>2 Sam. 7:14-16</a:t>
            </a:r>
          </a:p>
        </p:txBody>
      </p:sp>
      <p:sp>
        <p:nvSpPr>
          <p:cNvPr id="13" name="직사각형 12"/>
          <p:cNvSpPr/>
          <p:nvPr/>
        </p:nvSpPr>
        <p:spPr>
          <a:xfrm>
            <a:off x="5486400" y="742950"/>
            <a:ext cx="1200150" cy="228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900" b="1" dirty="0" err="1">
                <a:solidFill>
                  <a:srgbClr val="FF0000"/>
                </a:solidFill>
                <a:latin typeface="Calibri"/>
              </a:rPr>
              <a:t>Perjanjian</a:t>
            </a:r>
            <a:r>
              <a:rPr lang="en-US" sz="900" b="1" dirty="0">
                <a:solidFill>
                  <a:srgbClr val="FF0000"/>
                </a:solidFill>
                <a:latin typeface="Calibri"/>
              </a:rPr>
              <a:t> ABRAHAM</a:t>
            </a:r>
          </a:p>
          <a:p>
            <a:pPr algn="ctr" defTabSz="685800" latinLnBrk="0">
              <a:defRPr/>
            </a:pPr>
            <a:r>
              <a:rPr lang="en-US" sz="900" b="1" dirty="0">
                <a:solidFill>
                  <a:srgbClr val="FF0000"/>
                </a:solidFill>
                <a:latin typeface="Calibri"/>
              </a:rPr>
              <a:t>KEJADIAN 12:1-3</a:t>
            </a:r>
          </a:p>
        </p:txBody>
      </p:sp>
    </p:spTree>
    <p:extLst>
      <p:ext uri="{BB962C8B-B14F-4D97-AF65-F5344CB8AC3E}">
        <p14:creationId xmlns:p14="http://schemas.microsoft.com/office/powerpoint/2010/main" val="9506093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l="16251" t="10001" r="42500" b="13000"/>
          <a:stretch>
            <a:fillRect/>
          </a:stretch>
        </p:blipFill>
        <p:spPr bwMode="auto">
          <a:xfrm>
            <a:off x="2400300" y="9525"/>
            <a:ext cx="440055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3380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cfile258.uf.daum.net/image/205D164A4F0117300D95FA"/>
          <p:cNvPicPr>
            <a:picLocks noChangeAspect="1" noChangeArrowheads="1"/>
          </p:cNvPicPr>
          <p:nvPr/>
        </p:nvPicPr>
        <p:blipFill rotWithShape="1">
          <a:blip r:embed="rId2">
            <a:extLst>
              <a:ext uri="{28A0092B-C50C-407E-A947-70E740481C1C}">
                <a14:useLocalDpi xmlns:a14="http://schemas.microsoft.com/office/drawing/2010/main" val="0"/>
              </a:ext>
            </a:extLst>
          </a:blip>
          <a:srcRect t="24549" b="1"/>
          <a:stretch/>
        </p:blipFill>
        <p:spPr bwMode="auto">
          <a:xfrm>
            <a:off x="-12700" y="-38100"/>
            <a:ext cx="91567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제목 1"/>
          <p:cNvSpPr txBox="1">
            <a:spLocks/>
          </p:cNvSpPr>
          <p:nvPr/>
        </p:nvSpPr>
        <p:spPr>
          <a:xfrm>
            <a:off x="285750" y="171450"/>
            <a:ext cx="8582025" cy="4800600"/>
          </a:xfrm>
          <a:prstGeom prst="rect">
            <a:avLst/>
          </a:prstGeom>
        </p:spPr>
        <p:txBody>
          <a:bodyPr anchor="ctr"/>
          <a:lstStyle/>
          <a:p>
            <a:pPr algn="ctr" defTabSz="685800" fontAlgn="base" latinLnBrk="0">
              <a:spcBef>
                <a:spcPct val="0"/>
              </a:spcBef>
              <a:defRPr/>
            </a:pPr>
            <a:r>
              <a:rPr lang="en-US" sz="4050" b="1" dirty="0">
                <a:solidFill>
                  <a:srgbClr val="FFFF00"/>
                </a:solidFill>
                <a:latin typeface="Calibri"/>
                <a:cs typeface="Arial" panose="020B0604020202020204" pitchFamily="34" charset="0"/>
              </a:rPr>
              <a:t>PERJANJIAN BARU</a:t>
            </a:r>
          </a:p>
          <a:p>
            <a:pPr algn="ctr" defTabSz="685800" fontAlgn="base" latinLnBrk="0">
              <a:spcBef>
                <a:spcPct val="0"/>
              </a:spcBef>
              <a:defRPr/>
            </a:pPr>
            <a:endParaRPr lang="en-US" sz="3300" b="1" dirty="0">
              <a:solidFill>
                <a:srgbClr val="FF0000"/>
              </a:solidFill>
              <a:latin typeface="Calibri"/>
              <a:cs typeface="Arial" panose="020B0604020202020204" pitchFamily="34" charset="0"/>
            </a:endParaRPr>
          </a:p>
          <a:p>
            <a:pPr algn="ctr" defTabSz="685800" fontAlgn="base" latinLnBrk="0">
              <a:spcBef>
                <a:spcPct val="0"/>
              </a:spcBef>
              <a:defRPr/>
            </a:pPr>
            <a:r>
              <a:rPr lang="en-US" sz="3300" b="1" dirty="0">
                <a:solidFill>
                  <a:srgbClr val="FF0000"/>
                </a:solidFill>
                <a:latin typeface="Calibri"/>
                <a:cs typeface="Arial" panose="020B0604020202020204" pitchFamily="34" charset="0"/>
              </a:rPr>
              <a:t>    </a:t>
            </a:r>
            <a:br>
              <a:rPr lang="en-US" sz="3300" b="1" dirty="0">
                <a:solidFill>
                  <a:srgbClr val="FF0000"/>
                </a:solidFill>
                <a:latin typeface="Calibri"/>
                <a:cs typeface="Arial" panose="020B0604020202020204" pitchFamily="34" charset="0"/>
              </a:rPr>
            </a:br>
            <a:r>
              <a:rPr lang="en-US" sz="3300" b="1" dirty="0">
                <a:solidFill>
                  <a:srgbClr val="FF0000"/>
                </a:solidFill>
                <a:latin typeface="Calibri"/>
                <a:cs typeface="Arial" panose="020B0604020202020204" pitchFamily="34" charset="0"/>
              </a:rPr>
              <a:t/>
            </a:r>
            <a:br>
              <a:rPr lang="en-US" sz="3300" b="1" dirty="0">
                <a:solidFill>
                  <a:srgbClr val="FF0000"/>
                </a:solidFill>
                <a:latin typeface="Calibri"/>
                <a:cs typeface="Arial" panose="020B0604020202020204" pitchFamily="34" charset="0"/>
              </a:rPr>
            </a:br>
            <a:endParaRPr lang="en-US" sz="3300" b="1" dirty="0">
              <a:solidFill>
                <a:srgbClr val="FFFF00"/>
              </a:solidFill>
              <a:latin typeface="Calibri"/>
              <a:cs typeface="Arial" panose="020B0604020202020204" pitchFamily="34" charset="0"/>
            </a:endParaRPr>
          </a:p>
        </p:txBody>
      </p:sp>
    </p:spTree>
    <p:extLst>
      <p:ext uri="{BB962C8B-B14F-4D97-AF65-F5344CB8AC3E}">
        <p14:creationId xmlns:p14="http://schemas.microsoft.com/office/powerpoint/2010/main" val="30910923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제목 1"/>
          <p:cNvSpPr>
            <a:spLocks noGrp="1"/>
          </p:cNvSpPr>
          <p:nvPr>
            <p:ph type="ctrTitle"/>
          </p:nvPr>
        </p:nvSpPr>
        <p:spPr>
          <a:xfrm>
            <a:off x="107504" y="171450"/>
            <a:ext cx="8928992" cy="4800600"/>
          </a:xfrm>
        </p:spPr>
        <p:txBody>
          <a:bodyPr anchor="t"/>
          <a:lstStyle/>
          <a:p>
            <a:pPr algn="l" eaLnBrk="1" hangingPunct="1"/>
            <a:r>
              <a:rPr lang="en-US" altLang="en-US" sz="4000" b="1" dirty="0">
                <a:solidFill>
                  <a:srgbClr val="00B0F0"/>
                </a:solidFill>
              </a:rPr>
              <a:t>EMPAT KITAB </a:t>
            </a:r>
            <a:r>
              <a:rPr lang="en-US" altLang="en-US" sz="4000" b="1" dirty="0" smtClean="0">
                <a:solidFill>
                  <a:srgbClr val="00B0F0"/>
                </a:solidFill>
              </a:rPr>
              <a:t>INJIL : </a:t>
            </a:r>
            <a:r>
              <a:rPr lang="en-US" altLang="en-US" sz="4000" b="1" dirty="0" err="1" smtClean="0">
                <a:solidFill>
                  <a:srgbClr val="FF0000"/>
                </a:solidFill>
              </a:rPr>
              <a:t>Biografi</a:t>
            </a:r>
            <a:r>
              <a:rPr lang="en-US" altLang="en-US" sz="4000" b="1" dirty="0" smtClean="0">
                <a:solidFill>
                  <a:srgbClr val="FF0000"/>
                </a:solidFill>
              </a:rPr>
              <a:t> Yesus Kristus </a:t>
            </a:r>
            <a:r>
              <a:rPr lang="en-US" altLang="en-US" sz="4000" b="1" dirty="0">
                <a:solidFill>
                  <a:srgbClr val="00B0F0"/>
                </a:solidFill>
              </a:rPr>
              <a:t/>
            </a:r>
            <a:br>
              <a:rPr lang="en-US" altLang="en-US" sz="4000" b="1" dirty="0">
                <a:solidFill>
                  <a:srgbClr val="00B0F0"/>
                </a:solidFill>
              </a:rPr>
            </a:br>
            <a:r>
              <a:rPr lang="en-US" altLang="en-US" sz="4000" b="1" dirty="0">
                <a:solidFill>
                  <a:srgbClr val="00B0F0"/>
                </a:solidFill>
              </a:rPr>
              <a:t>   </a:t>
            </a:r>
            <a:r>
              <a:rPr lang="en-US" altLang="en-US" sz="4000" b="1" dirty="0">
                <a:solidFill>
                  <a:srgbClr val="FFFF00"/>
                </a:solidFill>
              </a:rPr>
              <a:t>A. MATIUS: </a:t>
            </a:r>
            <a:r>
              <a:rPr lang="en-US" altLang="en-US" sz="4000" b="1" dirty="0">
                <a:solidFill>
                  <a:srgbClr val="00B050"/>
                </a:solidFill>
              </a:rPr>
              <a:t>Orang </a:t>
            </a:r>
            <a:r>
              <a:rPr lang="en-US" altLang="en-US" sz="4000" b="1" dirty="0" err="1">
                <a:solidFill>
                  <a:srgbClr val="00B050"/>
                </a:solidFill>
              </a:rPr>
              <a:t>Yahudi</a:t>
            </a:r>
            <a:r>
              <a:rPr lang="en-US" altLang="en-US" sz="4000" b="1" dirty="0">
                <a:solidFill>
                  <a:srgbClr val="00B050"/>
                </a:solidFill>
              </a:rPr>
              <a:t/>
            </a:r>
            <a:br>
              <a:rPr lang="en-US" altLang="en-US" sz="4000" b="1" dirty="0">
                <a:solidFill>
                  <a:srgbClr val="00B050"/>
                </a:solidFill>
              </a:rPr>
            </a:br>
            <a:r>
              <a:rPr lang="en-US" altLang="en-US" sz="4000" b="1" dirty="0">
                <a:solidFill>
                  <a:srgbClr val="FFFF00"/>
                </a:solidFill>
              </a:rPr>
              <a:t>   B. MARKUS: </a:t>
            </a:r>
            <a:r>
              <a:rPr lang="en-US" altLang="en-US" sz="4000" b="1" dirty="0">
                <a:solidFill>
                  <a:srgbClr val="FFC000"/>
                </a:solidFill>
              </a:rPr>
              <a:t>Orang Roma(</a:t>
            </a:r>
            <a:r>
              <a:rPr lang="en-US" altLang="en-US" sz="4000" b="1" dirty="0" err="1">
                <a:solidFill>
                  <a:srgbClr val="FFC000"/>
                </a:solidFill>
              </a:rPr>
              <a:t>Yunani</a:t>
            </a:r>
            <a:r>
              <a:rPr lang="en-US" altLang="en-US" sz="4000" b="1" dirty="0">
                <a:solidFill>
                  <a:srgbClr val="FFC000"/>
                </a:solidFill>
              </a:rPr>
              <a:t>)</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   C. LUKAS: </a:t>
            </a:r>
            <a:r>
              <a:rPr lang="en-US" altLang="en-US" sz="4000" b="1" dirty="0" err="1">
                <a:solidFill>
                  <a:schemeClr val="accent6">
                    <a:lumMod val="75000"/>
                  </a:schemeClr>
                </a:solidFill>
              </a:rPr>
              <a:t>Teofilus</a:t>
            </a:r>
            <a:r>
              <a:rPr lang="en-US" altLang="en-US" sz="4000" b="1" dirty="0">
                <a:solidFill>
                  <a:schemeClr val="accent6">
                    <a:lumMod val="75000"/>
                  </a:schemeClr>
                </a:solidFill>
              </a:rPr>
              <a:t>(</a:t>
            </a:r>
            <a:r>
              <a:rPr lang="en-US" altLang="en-US" sz="4000" b="1" dirty="0" err="1">
                <a:solidFill>
                  <a:schemeClr val="accent6">
                    <a:lumMod val="75000"/>
                  </a:schemeClr>
                </a:solidFill>
              </a:rPr>
              <a:t>bukan</a:t>
            </a:r>
            <a:r>
              <a:rPr lang="en-US" altLang="en-US" sz="4000" b="1" dirty="0">
                <a:solidFill>
                  <a:schemeClr val="accent6">
                    <a:lumMod val="75000"/>
                  </a:schemeClr>
                </a:solidFill>
              </a:rPr>
              <a:t> </a:t>
            </a:r>
            <a:r>
              <a:rPr lang="en-US" altLang="en-US" sz="4000" b="1" dirty="0" err="1">
                <a:solidFill>
                  <a:schemeClr val="accent6">
                    <a:lumMod val="75000"/>
                  </a:schemeClr>
                </a:solidFill>
              </a:rPr>
              <a:t>Yahudi</a:t>
            </a:r>
            <a:r>
              <a:rPr lang="en-US" altLang="en-US" sz="4000" b="1" dirty="0">
                <a:solidFill>
                  <a:schemeClr val="accent6">
                    <a:lumMod val="75000"/>
                  </a:schemeClr>
                </a:solidFill>
              </a:rPr>
              <a:t>) </a:t>
            </a:r>
            <a:r>
              <a:rPr lang="en-US" altLang="en-US" sz="4000" b="1" dirty="0">
                <a:solidFill>
                  <a:srgbClr val="FFFF00"/>
                </a:solidFill>
              </a:rPr>
              <a:t/>
            </a:r>
            <a:br>
              <a:rPr lang="en-US" altLang="en-US" sz="4000" b="1" dirty="0">
                <a:solidFill>
                  <a:srgbClr val="FFFF00"/>
                </a:solidFill>
              </a:rPr>
            </a:br>
            <a:r>
              <a:rPr lang="en-US" altLang="en-US" sz="4000" b="1" dirty="0">
                <a:solidFill>
                  <a:srgbClr val="FFFF00"/>
                </a:solidFill>
              </a:rPr>
              <a:t>   D. YOHANES: </a:t>
            </a:r>
            <a:r>
              <a:rPr lang="en-US" altLang="en-US" sz="4000" b="1" dirty="0">
                <a:solidFill>
                  <a:srgbClr val="00B0F0"/>
                </a:solidFill>
              </a:rPr>
              <a:t>Seluruh </a:t>
            </a:r>
            <a:r>
              <a:rPr lang="en-US" altLang="en-US" sz="4000" b="1" dirty="0" smtClean="0">
                <a:solidFill>
                  <a:srgbClr val="00B0F0"/>
                </a:solidFill>
              </a:rPr>
              <a:t>Dunia</a:t>
            </a:r>
            <a:br>
              <a:rPr lang="en-US" altLang="en-US" sz="4000" b="1" dirty="0" smtClean="0">
                <a:solidFill>
                  <a:srgbClr val="00B0F0"/>
                </a:solidFill>
              </a:rPr>
            </a:br>
            <a:r>
              <a:rPr lang="en-US" altLang="en-US" sz="3200" b="1" dirty="0" smtClean="0">
                <a:solidFill>
                  <a:srgbClr val="00B0F0"/>
                </a:solidFill>
              </a:rPr>
              <a:t/>
            </a:r>
            <a:br>
              <a:rPr lang="en-US" altLang="en-US" sz="3200" b="1" dirty="0" smtClean="0">
                <a:solidFill>
                  <a:srgbClr val="00B0F0"/>
                </a:solidFill>
              </a:rPr>
            </a:br>
            <a:r>
              <a:rPr lang="en-US" altLang="en-US" sz="4000" b="1" dirty="0">
                <a:solidFill>
                  <a:srgbClr val="00B0F0"/>
                </a:solidFill>
              </a:rPr>
              <a:t>SEJARAH </a:t>
            </a:r>
            <a:r>
              <a:rPr lang="en-US" altLang="en-US" sz="4000" b="1" dirty="0">
                <a:solidFill>
                  <a:srgbClr val="00B050"/>
                </a:solidFill>
              </a:rPr>
              <a:t>Gereja </a:t>
            </a:r>
            <a:r>
              <a:rPr lang="en-US" altLang="en-US" sz="4000" b="1" dirty="0" err="1" smtClean="0">
                <a:solidFill>
                  <a:srgbClr val="00B050"/>
                </a:solidFill>
              </a:rPr>
              <a:t>Mula-mula</a:t>
            </a:r>
            <a:r>
              <a:rPr lang="en-US" altLang="en-US" sz="4000" b="1" dirty="0" smtClean="0">
                <a:solidFill>
                  <a:srgbClr val="00B050"/>
                </a:solidFill>
              </a:rPr>
              <a:t> : </a:t>
            </a:r>
            <a:r>
              <a:rPr lang="en-US" altLang="en-US" sz="4000" b="1" dirty="0" err="1" smtClean="0">
                <a:solidFill>
                  <a:srgbClr val="00B050"/>
                </a:solidFill>
              </a:rPr>
              <a:t>Kuasa</a:t>
            </a:r>
            <a:r>
              <a:rPr lang="en-US" altLang="en-US" sz="4000" b="1" dirty="0" smtClean="0">
                <a:solidFill>
                  <a:srgbClr val="00B050"/>
                </a:solidFill>
              </a:rPr>
              <a:t> </a:t>
            </a:r>
            <a:r>
              <a:rPr lang="en-US" altLang="en-US" sz="4000" b="1" dirty="0" err="1" smtClean="0">
                <a:solidFill>
                  <a:srgbClr val="00B050"/>
                </a:solidFill>
              </a:rPr>
              <a:t>Injil</a:t>
            </a:r>
            <a:r>
              <a:rPr lang="en-US" altLang="en-US" sz="4000" b="1" dirty="0">
                <a:solidFill>
                  <a:srgbClr val="00B050"/>
                </a:solidFill>
              </a:rPr>
              <a:t/>
            </a:r>
            <a:br>
              <a:rPr lang="en-US" altLang="en-US" sz="4000" b="1" dirty="0">
                <a:solidFill>
                  <a:srgbClr val="00B050"/>
                </a:solidFill>
              </a:rPr>
            </a:br>
            <a:r>
              <a:rPr lang="en-US" altLang="en-US" sz="4000" b="1" dirty="0">
                <a:solidFill>
                  <a:srgbClr val="00B0F0"/>
                </a:solidFill>
              </a:rPr>
              <a:t>   </a:t>
            </a:r>
            <a:r>
              <a:rPr lang="en-US" altLang="en-US" sz="4000" b="1" dirty="0">
                <a:solidFill>
                  <a:srgbClr val="FFFF00"/>
                </a:solidFill>
              </a:rPr>
              <a:t>A. KISAH PARA RASUL: </a:t>
            </a:r>
            <a:r>
              <a:rPr lang="en-US" altLang="en-US" sz="4000" b="1" dirty="0" err="1">
                <a:solidFill>
                  <a:srgbClr val="FFFF00"/>
                </a:solidFill>
              </a:rPr>
              <a:t>Kisah</a:t>
            </a:r>
            <a:r>
              <a:rPr lang="en-US" altLang="en-US" sz="4000" b="1" dirty="0">
                <a:solidFill>
                  <a:srgbClr val="FFFF00"/>
                </a:solidFill>
              </a:rPr>
              <a:t> Roh </a:t>
            </a:r>
            <a:r>
              <a:rPr lang="en-US" altLang="en-US" sz="4000" b="1" dirty="0" smtClean="0">
                <a:solidFill>
                  <a:srgbClr val="FFFF00"/>
                </a:solidFill>
              </a:rPr>
              <a:t>Kudus</a:t>
            </a:r>
            <a:endParaRPr lang="en-US" altLang="en-US" sz="4000" b="1" dirty="0">
              <a:solidFill>
                <a:srgbClr val="FFFF00"/>
              </a:solidFill>
            </a:endParaRPr>
          </a:p>
        </p:txBody>
      </p:sp>
    </p:spTree>
    <p:extLst>
      <p:ext uri="{BB962C8B-B14F-4D97-AF65-F5344CB8AC3E}">
        <p14:creationId xmlns:p14="http://schemas.microsoft.com/office/powerpoint/2010/main" val="26136066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제목 1"/>
          <p:cNvSpPr>
            <a:spLocks noGrp="1"/>
          </p:cNvSpPr>
          <p:nvPr>
            <p:ph type="ctrTitle"/>
          </p:nvPr>
        </p:nvSpPr>
        <p:spPr>
          <a:xfrm>
            <a:off x="107504" y="171450"/>
            <a:ext cx="8928992" cy="4800600"/>
          </a:xfrm>
        </p:spPr>
        <p:txBody>
          <a:bodyPr anchor="t"/>
          <a:lstStyle/>
          <a:p>
            <a:pPr algn="l" eaLnBrk="1" fontAlgn="auto" hangingPunct="1">
              <a:spcAft>
                <a:spcPts val="0"/>
              </a:spcAft>
              <a:defRPr/>
            </a:pPr>
            <a:r>
              <a:rPr lang="en-US" altLang="en-US" sz="4000" b="1" dirty="0" smtClean="0">
                <a:solidFill>
                  <a:srgbClr val="00B0F0"/>
                </a:solidFill>
              </a:rPr>
              <a:t>SURAT-SURAT PAULUS (13)</a:t>
            </a:r>
            <a:br>
              <a:rPr lang="en-US" altLang="en-US" sz="4000" b="1" dirty="0" smtClean="0">
                <a:solidFill>
                  <a:srgbClr val="00B0F0"/>
                </a:solidFill>
              </a:rPr>
            </a:br>
            <a:r>
              <a:rPr lang="en-US" altLang="en-US" sz="4000" b="1" dirty="0" smtClean="0">
                <a:solidFill>
                  <a:srgbClr val="FFFF00"/>
                </a:solidFill>
              </a:rPr>
              <a:t> A. </a:t>
            </a:r>
            <a:r>
              <a:rPr lang="en-US" sz="4000" b="1" dirty="0" smtClean="0">
                <a:solidFill>
                  <a:srgbClr val="FFFF00"/>
                </a:solidFill>
              </a:rPr>
              <a:t>ROMA: </a:t>
            </a:r>
            <a:r>
              <a:rPr lang="en-US" sz="4000" b="1" dirty="0" smtClean="0">
                <a:solidFill>
                  <a:srgbClr val="00B0F0"/>
                </a:solidFill>
              </a:rPr>
              <a:t>Kebenaran</a:t>
            </a:r>
            <a:r>
              <a:rPr lang="en-US" sz="4000" b="1" dirty="0">
                <a:solidFill>
                  <a:srgbClr val="00B0F0"/>
                </a:solidFill>
              </a:rPr>
              <a:t/>
            </a:r>
            <a:br>
              <a:rPr lang="en-US" sz="4000" b="1" dirty="0">
                <a:solidFill>
                  <a:srgbClr val="00B0F0"/>
                </a:solidFill>
              </a:rPr>
            </a:br>
            <a:r>
              <a:rPr lang="en-US" sz="4000" b="1" dirty="0" smtClean="0">
                <a:solidFill>
                  <a:srgbClr val="FFFF00"/>
                </a:solidFill>
              </a:rPr>
              <a:t> B. 1 KORINTUS:</a:t>
            </a:r>
            <a:r>
              <a:rPr lang="en-US" sz="4000" b="1" dirty="0" smtClean="0">
                <a:solidFill>
                  <a:srgbClr val="00B0F0"/>
                </a:solidFill>
              </a:rPr>
              <a:t> </a:t>
            </a:r>
            <a:r>
              <a:rPr lang="en-US" sz="4000" b="1" dirty="0" err="1" smtClean="0">
                <a:solidFill>
                  <a:srgbClr val="00B0F0"/>
                </a:solidFill>
              </a:rPr>
              <a:t>Permasalahan</a:t>
            </a:r>
            <a:r>
              <a:rPr lang="en-US" sz="4000" b="1" dirty="0">
                <a:solidFill>
                  <a:srgbClr val="00B0F0"/>
                </a:solidFill>
              </a:rPr>
              <a:t/>
            </a:r>
            <a:br>
              <a:rPr lang="en-US" sz="4000" b="1" dirty="0">
                <a:solidFill>
                  <a:srgbClr val="00B0F0"/>
                </a:solidFill>
              </a:rPr>
            </a:br>
            <a:r>
              <a:rPr lang="en-US" sz="4000" b="1" dirty="0" smtClean="0">
                <a:solidFill>
                  <a:srgbClr val="FFFF00"/>
                </a:solidFill>
              </a:rPr>
              <a:t> C. 2 KORINTUS: </a:t>
            </a:r>
            <a:r>
              <a:rPr lang="en-US" sz="4000" b="1" dirty="0" smtClean="0">
                <a:solidFill>
                  <a:srgbClr val="00B0F0"/>
                </a:solidFill>
              </a:rPr>
              <a:t>Adam </a:t>
            </a:r>
            <a:r>
              <a:rPr lang="en-US" sz="4000" b="1" dirty="0" err="1" smtClean="0">
                <a:solidFill>
                  <a:srgbClr val="00B0F0"/>
                </a:solidFill>
              </a:rPr>
              <a:t>Terakhir</a:t>
            </a:r>
            <a:r>
              <a:rPr lang="en-US" sz="4000" b="1" dirty="0">
                <a:solidFill>
                  <a:srgbClr val="00B0F0"/>
                </a:solidFill>
              </a:rPr>
              <a:t/>
            </a:r>
            <a:br>
              <a:rPr lang="en-US" sz="4000" b="1" dirty="0">
                <a:solidFill>
                  <a:srgbClr val="00B0F0"/>
                </a:solidFill>
              </a:rPr>
            </a:br>
            <a:r>
              <a:rPr lang="en-US" sz="4000" b="1" dirty="0" smtClean="0">
                <a:solidFill>
                  <a:srgbClr val="FFFF00"/>
                </a:solidFill>
              </a:rPr>
              <a:t> D. GALATIA: </a:t>
            </a:r>
            <a:r>
              <a:rPr lang="en-US" sz="4000" b="1" dirty="0" err="1" smtClean="0">
                <a:solidFill>
                  <a:srgbClr val="00B0F0"/>
                </a:solidFill>
              </a:rPr>
              <a:t>Pembebasan</a:t>
            </a:r>
            <a:r>
              <a:rPr lang="en-US" sz="4000" b="1" dirty="0">
                <a:solidFill>
                  <a:srgbClr val="00B0F0"/>
                </a:solidFill>
              </a:rPr>
              <a:t/>
            </a:r>
            <a:br>
              <a:rPr lang="en-US" sz="4000" b="1" dirty="0">
                <a:solidFill>
                  <a:srgbClr val="00B0F0"/>
                </a:solidFill>
              </a:rPr>
            </a:br>
            <a:r>
              <a:rPr lang="en-US" sz="4000" b="1" dirty="0" smtClean="0">
                <a:solidFill>
                  <a:srgbClr val="FFFF00"/>
                </a:solidFill>
              </a:rPr>
              <a:t> E. EFESUS</a:t>
            </a:r>
            <a:r>
              <a:rPr lang="en-US" sz="4000" b="1" smtClean="0">
                <a:solidFill>
                  <a:srgbClr val="FFFF00"/>
                </a:solidFill>
              </a:rPr>
              <a:t>: </a:t>
            </a:r>
            <a:r>
              <a:rPr lang="en-US" sz="4000" b="1" smtClean="0">
                <a:solidFill>
                  <a:srgbClr val="00B0F0"/>
                </a:solidFill>
              </a:rPr>
              <a:t>Batu Penjuru</a:t>
            </a:r>
            <a:r>
              <a:rPr lang="en-US" sz="4000" b="1" dirty="0">
                <a:solidFill>
                  <a:srgbClr val="00B0F0"/>
                </a:solidFill>
              </a:rPr>
              <a:t/>
            </a:r>
            <a:br>
              <a:rPr lang="en-US" sz="4000" b="1" dirty="0">
                <a:solidFill>
                  <a:srgbClr val="00B0F0"/>
                </a:solidFill>
              </a:rPr>
            </a:br>
            <a:r>
              <a:rPr lang="en-US" sz="4000" b="1" dirty="0" smtClean="0">
                <a:solidFill>
                  <a:srgbClr val="FFFF00"/>
                </a:solidFill>
              </a:rPr>
              <a:t> F. FILIPI: </a:t>
            </a:r>
            <a:r>
              <a:rPr lang="en-US" sz="4000" b="1" dirty="0" smtClean="0">
                <a:solidFill>
                  <a:srgbClr val="00B0F0"/>
                </a:solidFill>
              </a:rPr>
              <a:t>Nama di atas segala</a:t>
            </a:r>
            <a:r>
              <a:rPr lang="en-US" altLang="en-US" sz="4000" b="1" dirty="0" smtClean="0">
                <a:solidFill>
                  <a:srgbClr val="FFFF00"/>
                </a:solidFill>
              </a:rPr>
              <a:t/>
            </a:r>
            <a:br>
              <a:rPr lang="en-US" altLang="en-US" sz="4000" b="1" dirty="0" smtClean="0">
                <a:solidFill>
                  <a:srgbClr val="FFFF00"/>
                </a:solidFill>
              </a:rPr>
            </a:br>
            <a:r>
              <a:rPr lang="en-US" altLang="en-US" sz="4000" b="1" dirty="0" smtClean="0">
                <a:solidFill>
                  <a:srgbClr val="FFFF00"/>
                </a:solidFill>
              </a:rPr>
              <a:t> G. KOLOSE: </a:t>
            </a:r>
            <a:r>
              <a:rPr lang="en-US" sz="4000" b="1" dirty="0" err="1" smtClean="0">
                <a:solidFill>
                  <a:srgbClr val="00B0F0"/>
                </a:solidFill>
              </a:rPr>
              <a:t>Kepala</a:t>
            </a:r>
            <a:r>
              <a:rPr lang="en-US" sz="4000" b="1" dirty="0" smtClean="0">
                <a:solidFill>
                  <a:srgbClr val="00B0F0"/>
                </a:solidFill>
              </a:rPr>
              <a:t> Jemaah</a:t>
            </a:r>
            <a:r>
              <a:rPr lang="en-US" sz="4000" b="1" dirty="0">
                <a:solidFill>
                  <a:srgbClr val="00B0F0"/>
                </a:solidFill>
              </a:rPr>
              <a:t/>
            </a:r>
            <a:br>
              <a:rPr lang="en-US" sz="4000" b="1" dirty="0">
                <a:solidFill>
                  <a:srgbClr val="00B0F0"/>
                </a:solidFill>
              </a:rPr>
            </a:br>
            <a:endParaRPr lang="en-US" altLang="en-US" sz="4000" b="1" dirty="0">
              <a:solidFill>
                <a:srgbClr val="FFFF00"/>
              </a:solidFill>
            </a:endParaRPr>
          </a:p>
        </p:txBody>
      </p:sp>
    </p:spTree>
    <p:extLst>
      <p:ext uri="{BB962C8B-B14F-4D97-AF65-F5344CB8AC3E}">
        <p14:creationId xmlns:p14="http://schemas.microsoft.com/office/powerpoint/2010/main" val="257850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제목 1"/>
          <p:cNvSpPr>
            <a:spLocks noGrp="1"/>
          </p:cNvSpPr>
          <p:nvPr>
            <p:ph type="ctrTitle"/>
          </p:nvPr>
        </p:nvSpPr>
        <p:spPr>
          <a:xfrm>
            <a:off x="107504" y="171450"/>
            <a:ext cx="8928992" cy="4800600"/>
          </a:xfrm>
        </p:spPr>
        <p:txBody>
          <a:bodyPr anchor="t"/>
          <a:lstStyle/>
          <a:p>
            <a:pPr lvl="0" algn="l" eaLnBrk="1" fontAlgn="auto" hangingPunct="1">
              <a:spcAft>
                <a:spcPts val="0"/>
              </a:spcAft>
              <a:defRPr/>
            </a:pPr>
            <a:r>
              <a:rPr lang="en-US" altLang="en-US" sz="4000" b="1" dirty="0">
                <a:solidFill>
                  <a:srgbClr val="00B0F0"/>
                </a:solidFill>
              </a:rPr>
              <a:t>SURAT-SURAT PAULUS (13)</a:t>
            </a:r>
            <a:br>
              <a:rPr lang="en-US" altLang="en-US" sz="4000" b="1" dirty="0">
                <a:solidFill>
                  <a:srgbClr val="00B0F0"/>
                </a:solidFill>
              </a:rPr>
            </a:br>
            <a:r>
              <a:rPr lang="en-US" altLang="en-US" sz="4000" b="1" dirty="0" smtClean="0">
                <a:solidFill>
                  <a:srgbClr val="FFFF00"/>
                </a:solidFill>
              </a:rPr>
              <a:t>H. </a:t>
            </a:r>
            <a:r>
              <a:rPr lang="en-US" sz="4000" b="1" dirty="0" smtClean="0">
                <a:solidFill>
                  <a:srgbClr val="FFFF00"/>
                </a:solidFill>
              </a:rPr>
              <a:t>1 TESALONIKA: </a:t>
            </a:r>
            <a:r>
              <a:rPr lang="en-US" sz="4000" b="1" dirty="0" err="1" smtClean="0">
                <a:solidFill>
                  <a:srgbClr val="00B0F0"/>
                </a:solidFill>
              </a:rPr>
              <a:t>Kedatangan</a:t>
            </a:r>
            <a:r>
              <a:rPr lang="en-US" sz="4000" b="1" dirty="0">
                <a:solidFill>
                  <a:srgbClr val="00B0F0"/>
                </a:solidFill>
              </a:rPr>
              <a:t/>
            </a:r>
            <a:br>
              <a:rPr lang="en-US" sz="4000" b="1" dirty="0">
                <a:solidFill>
                  <a:srgbClr val="00B0F0"/>
                </a:solidFill>
              </a:rPr>
            </a:br>
            <a:r>
              <a:rPr lang="en-US" sz="4000" b="1" dirty="0" smtClean="0">
                <a:solidFill>
                  <a:srgbClr val="FFFF00"/>
                </a:solidFill>
              </a:rPr>
              <a:t>I. 2 TESALONIKA: </a:t>
            </a:r>
            <a:r>
              <a:rPr lang="en-US" sz="4000" b="1" dirty="0" err="1" smtClean="0">
                <a:solidFill>
                  <a:srgbClr val="00B0F0"/>
                </a:solidFill>
              </a:rPr>
              <a:t>Kedatangan</a:t>
            </a:r>
            <a:r>
              <a:rPr lang="en-US" sz="4000" b="1" dirty="0">
                <a:solidFill>
                  <a:srgbClr val="FFFF00"/>
                </a:solidFill>
              </a:rPr>
              <a:t/>
            </a:r>
            <a:br>
              <a:rPr lang="en-US" sz="4000" b="1" dirty="0">
                <a:solidFill>
                  <a:srgbClr val="FFFF00"/>
                </a:solidFill>
              </a:rPr>
            </a:br>
            <a:r>
              <a:rPr lang="en-US" sz="4000" b="1" dirty="0" smtClean="0">
                <a:solidFill>
                  <a:srgbClr val="FFFF00"/>
                </a:solidFill>
              </a:rPr>
              <a:t>J. 1 TIMOTIUS: </a:t>
            </a:r>
            <a:r>
              <a:rPr lang="en-US" sz="4000" b="1" dirty="0" err="1" smtClean="0">
                <a:solidFill>
                  <a:srgbClr val="00B0F0"/>
                </a:solidFill>
              </a:rPr>
              <a:t>Jadilah</a:t>
            </a:r>
            <a:r>
              <a:rPr lang="en-US" sz="4000" b="1" dirty="0" smtClean="0">
                <a:solidFill>
                  <a:srgbClr val="00B0F0"/>
                </a:solidFill>
              </a:rPr>
              <a:t> </a:t>
            </a:r>
            <a:r>
              <a:rPr lang="en-US" sz="4000" b="1" dirty="0" err="1" smtClean="0">
                <a:solidFill>
                  <a:srgbClr val="00B0F0"/>
                </a:solidFill>
              </a:rPr>
              <a:t>Teladan</a:t>
            </a:r>
            <a:r>
              <a:rPr lang="en-US" sz="4000" b="1" dirty="0">
                <a:solidFill>
                  <a:srgbClr val="00B0F0"/>
                </a:solidFill>
              </a:rPr>
              <a:t/>
            </a:r>
            <a:br>
              <a:rPr lang="en-US" sz="4000" b="1" dirty="0">
                <a:solidFill>
                  <a:srgbClr val="00B0F0"/>
                </a:solidFill>
              </a:rPr>
            </a:br>
            <a:r>
              <a:rPr lang="en-US" sz="4000" b="1" dirty="0" smtClean="0">
                <a:solidFill>
                  <a:srgbClr val="FFFF00"/>
                </a:solidFill>
              </a:rPr>
              <a:t>K. 2 TIMOTIUS: </a:t>
            </a:r>
            <a:r>
              <a:rPr lang="en-US" sz="4000" b="1" dirty="0" err="1" smtClean="0">
                <a:solidFill>
                  <a:srgbClr val="00B0F0"/>
                </a:solidFill>
              </a:rPr>
              <a:t>Mengajar</a:t>
            </a:r>
            <a:r>
              <a:rPr lang="en-US" sz="4000" b="1" dirty="0" smtClean="0">
                <a:solidFill>
                  <a:srgbClr val="00B0F0"/>
                </a:solidFill>
              </a:rPr>
              <a:t> Jemaah</a:t>
            </a:r>
            <a:r>
              <a:rPr lang="en-US" sz="4000" b="1" dirty="0">
                <a:solidFill>
                  <a:srgbClr val="00B0F0"/>
                </a:solidFill>
              </a:rPr>
              <a:t/>
            </a:r>
            <a:br>
              <a:rPr lang="en-US" sz="4000" b="1" dirty="0">
                <a:solidFill>
                  <a:srgbClr val="00B0F0"/>
                </a:solidFill>
              </a:rPr>
            </a:br>
            <a:r>
              <a:rPr lang="en-US" sz="4000" b="1" dirty="0" smtClean="0">
                <a:solidFill>
                  <a:srgbClr val="FFFF00"/>
                </a:solidFill>
              </a:rPr>
              <a:t>L. TITUS: </a:t>
            </a:r>
            <a:r>
              <a:rPr lang="en-US" sz="4000" b="1" dirty="0" smtClean="0">
                <a:solidFill>
                  <a:srgbClr val="00B0F0"/>
                </a:solidFill>
              </a:rPr>
              <a:t>Guru </a:t>
            </a:r>
            <a:r>
              <a:rPr lang="en-US" sz="4000" b="1" dirty="0" err="1" smtClean="0">
                <a:solidFill>
                  <a:srgbClr val="00B0F0"/>
                </a:solidFill>
              </a:rPr>
              <a:t>Palsu</a:t>
            </a:r>
            <a:r>
              <a:rPr lang="en-US" sz="4000" b="1" dirty="0">
                <a:solidFill>
                  <a:srgbClr val="00B0F0"/>
                </a:solidFill>
              </a:rPr>
              <a:t/>
            </a:r>
            <a:br>
              <a:rPr lang="en-US" sz="4000" b="1" dirty="0">
                <a:solidFill>
                  <a:srgbClr val="00B0F0"/>
                </a:solidFill>
              </a:rPr>
            </a:br>
            <a:r>
              <a:rPr lang="en-US" sz="4000" b="1" dirty="0" smtClean="0">
                <a:solidFill>
                  <a:srgbClr val="FFFF00"/>
                </a:solidFill>
              </a:rPr>
              <a:t>M. FILEMON: </a:t>
            </a:r>
            <a:r>
              <a:rPr lang="en-US" sz="4000" b="1" dirty="0" smtClean="0">
                <a:solidFill>
                  <a:srgbClr val="00B0F0"/>
                </a:solidFill>
              </a:rPr>
              <a:t>Kasih</a:t>
            </a:r>
            <a:endParaRPr lang="en-US" sz="4000" b="1" dirty="0">
              <a:solidFill>
                <a:srgbClr val="00B0F0"/>
              </a:solidFill>
            </a:endParaRPr>
          </a:p>
        </p:txBody>
      </p:sp>
    </p:spTree>
    <p:extLst>
      <p:ext uri="{BB962C8B-B14F-4D97-AF65-F5344CB8AC3E}">
        <p14:creationId xmlns:p14="http://schemas.microsoft.com/office/powerpoint/2010/main" val="4710954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제목 1"/>
          <p:cNvSpPr>
            <a:spLocks noGrp="1"/>
          </p:cNvSpPr>
          <p:nvPr>
            <p:ph type="ctrTitle"/>
          </p:nvPr>
        </p:nvSpPr>
        <p:spPr>
          <a:xfrm>
            <a:off x="107504" y="171450"/>
            <a:ext cx="8928992" cy="4800600"/>
          </a:xfrm>
        </p:spPr>
        <p:txBody>
          <a:bodyPr anchor="t"/>
          <a:lstStyle/>
          <a:p>
            <a:pPr lvl="0" algn="l" eaLnBrk="1" fontAlgn="auto" hangingPunct="1">
              <a:spcAft>
                <a:spcPts val="0"/>
              </a:spcAft>
              <a:defRPr/>
            </a:pPr>
            <a:r>
              <a:rPr lang="en-US" altLang="en-US" sz="4000" b="1" dirty="0">
                <a:solidFill>
                  <a:srgbClr val="00B0F0"/>
                </a:solidFill>
              </a:rPr>
              <a:t>SURAT-SURAT UMUM (8)</a:t>
            </a:r>
            <a:br>
              <a:rPr lang="en-US" altLang="en-US" sz="4000" b="1" dirty="0">
                <a:solidFill>
                  <a:srgbClr val="00B0F0"/>
                </a:solidFill>
              </a:rPr>
            </a:br>
            <a:r>
              <a:rPr lang="en-US" altLang="en-US" sz="4000" b="1" dirty="0" smtClean="0">
                <a:solidFill>
                  <a:srgbClr val="FFFF00"/>
                </a:solidFill>
              </a:rPr>
              <a:t>A. </a:t>
            </a:r>
            <a:r>
              <a:rPr lang="en-US" sz="4000" b="1" dirty="0" smtClean="0">
                <a:solidFill>
                  <a:srgbClr val="FFFF00"/>
                </a:solidFill>
              </a:rPr>
              <a:t>IBRANI: </a:t>
            </a:r>
            <a:r>
              <a:rPr lang="en-US" sz="4000" b="1" dirty="0" err="1" smtClean="0">
                <a:solidFill>
                  <a:srgbClr val="00B0F0"/>
                </a:solidFill>
              </a:rPr>
              <a:t>Kedewasaan</a:t>
            </a:r>
            <a:r>
              <a:rPr lang="en-US" sz="4000" b="1" dirty="0">
                <a:solidFill>
                  <a:srgbClr val="00B0F0"/>
                </a:solidFill>
              </a:rPr>
              <a:t/>
            </a:r>
            <a:br>
              <a:rPr lang="en-US" sz="4000" b="1" dirty="0">
                <a:solidFill>
                  <a:srgbClr val="00B0F0"/>
                </a:solidFill>
              </a:rPr>
            </a:br>
            <a:r>
              <a:rPr lang="en-US" sz="4000" b="1" dirty="0" smtClean="0">
                <a:solidFill>
                  <a:srgbClr val="FFFF00"/>
                </a:solidFill>
              </a:rPr>
              <a:t>B. YAKOBUS: </a:t>
            </a:r>
            <a:r>
              <a:rPr lang="en-US" sz="4000" b="1" dirty="0" err="1" smtClean="0">
                <a:solidFill>
                  <a:srgbClr val="00B0F0"/>
                </a:solidFill>
              </a:rPr>
              <a:t>Iman</a:t>
            </a:r>
            <a:r>
              <a:rPr lang="en-US" sz="4000" b="1" dirty="0" smtClean="0">
                <a:solidFill>
                  <a:srgbClr val="00B0F0"/>
                </a:solidFill>
              </a:rPr>
              <a:t> &amp; </a:t>
            </a:r>
            <a:r>
              <a:rPr lang="en-US" sz="4000" b="1" dirty="0" err="1" smtClean="0">
                <a:solidFill>
                  <a:srgbClr val="00B0F0"/>
                </a:solidFill>
              </a:rPr>
              <a:t>Perbuatan</a:t>
            </a:r>
            <a:r>
              <a:rPr lang="en-US" sz="4000" b="1" dirty="0">
                <a:solidFill>
                  <a:srgbClr val="00B0F0"/>
                </a:solidFill>
              </a:rPr>
              <a:t/>
            </a:r>
            <a:br>
              <a:rPr lang="en-US" sz="4000" b="1" dirty="0">
                <a:solidFill>
                  <a:srgbClr val="00B0F0"/>
                </a:solidFill>
              </a:rPr>
            </a:br>
            <a:r>
              <a:rPr lang="en-US" sz="4000" b="1" dirty="0" smtClean="0">
                <a:solidFill>
                  <a:srgbClr val="FFFF00"/>
                </a:solidFill>
              </a:rPr>
              <a:t>C. 1 PETRUS: </a:t>
            </a:r>
            <a:r>
              <a:rPr lang="en-US" sz="4000" b="1" dirty="0" err="1" smtClean="0">
                <a:solidFill>
                  <a:srgbClr val="00B0F0"/>
                </a:solidFill>
              </a:rPr>
              <a:t>Kesabaran</a:t>
            </a:r>
            <a:r>
              <a:rPr lang="en-US" sz="4000" b="1" dirty="0">
                <a:solidFill>
                  <a:srgbClr val="00B0F0"/>
                </a:solidFill>
              </a:rPr>
              <a:t/>
            </a:r>
            <a:br>
              <a:rPr lang="en-US" sz="4000" b="1" dirty="0">
                <a:solidFill>
                  <a:srgbClr val="00B0F0"/>
                </a:solidFill>
              </a:rPr>
            </a:br>
            <a:r>
              <a:rPr lang="en-US" sz="4000" b="1" dirty="0" smtClean="0">
                <a:solidFill>
                  <a:srgbClr val="FFFF00"/>
                </a:solidFill>
              </a:rPr>
              <a:t>D. 2 PETRUS: </a:t>
            </a:r>
            <a:r>
              <a:rPr lang="en-US" sz="4000" b="1" dirty="0" smtClean="0">
                <a:solidFill>
                  <a:srgbClr val="00B0F0"/>
                </a:solidFill>
              </a:rPr>
              <a:t>Guru </a:t>
            </a:r>
            <a:r>
              <a:rPr lang="en-US" sz="4000" b="1" dirty="0" err="1" smtClean="0">
                <a:solidFill>
                  <a:srgbClr val="00B0F0"/>
                </a:solidFill>
              </a:rPr>
              <a:t>Palsu</a:t>
            </a:r>
            <a:r>
              <a:rPr lang="en-US" sz="4000" b="1" dirty="0">
                <a:solidFill>
                  <a:srgbClr val="00B0F0"/>
                </a:solidFill>
              </a:rPr>
              <a:t/>
            </a:r>
            <a:br>
              <a:rPr lang="en-US" sz="4000" b="1" dirty="0">
                <a:solidFill>
                  <a:srgbClr val="00B0F0"/>
                </a:solidFill>
              </a:rPr>
            </a:br>
            <a:r>
              <a:rPr lang="en-US" sz="4000" b="1" dirty="0" smtClean="0">
                <a:solidFill>
                  <a:srgbClr val="FFFF00"/>
                </a:solidFill>
              </a:rPr>
              <a:t>E. 1 YOHANES: </a:t>
            </a:r>
            <a:r>
              <a:rPr lang="en-US" sz="4000" b="1" dirty="0" smtClean="0">
                <a:solidFill>
                  <a:srgbClr val="00B0F0"/>
                </a:solidFill>
              </a:rPr>
              <a:t>Persekutuan</a:t>
            </a:r>
            <a:r>
              <a:rPr lang="en-US" sz="4000" b="1" dirty="0">
                <a:solidFill>
                  <a:srgbClr val="00B0F0"/>
                </a:solidFill>
              </a:rPr>
              <a:t/>
            </a:r>
            <a:br>
              <a:rPr lang="en-US" sz="4000" b="1" dirty="0">
                <a:solidFill>
                  <a:srgbClr val="00B0F0"/>
                </a:solidFill>
              </a:rPr>
            </a:br>
            <a:r>
              <a:rPr lang="en-US" sz="4000" b="1" dirty="0" smtClean="0">
                <a:solidFill>
                  <a:srgbClr val="FFFF00"/>
                </a:solidFill>
              </a:rPr>
              <a:t>F. 2 YOHANES: </a:t>
            </a:r>
            <a:r>
              <a:rPr lang="en-US" sz="4000" b="1" dirty="0">
                <a:solidFill>
                  <a:srgbClr val="00B0F0"/>
                </a:solidFill>
              </a:rPr>
              <a:t>Guru </a:t>
            </a:r>
            <a:r>
              <a:rPr lang="en-US" sz="4000" b="1" dirty="0" err="1">
                <a:solidFill>
                  <a:srgbClr val="00B0F0"/>
                </a:solidFill>
              </a:rPr>
              <a:t>Palsu</a:t>
            </a:r>
            <a:r>
              <a:rPr lang="en-US" sz="4000" b="1" dirty="0">
                <a:solidFill>
                  <a:srgbClr val="00B0F0"/>
                </a:solidFill>
              </a:rPr>
              <a:t/>
            </a:r>
            <a:br>
              <a:rPr lang="en-US" sz="4000" b="1" dirty="0">
                <a:solidFill>
                  <a:srgbClr val="00B0F0"/>
                </a:solidFill>
              </a:rPr>
            </a:br>
            <a:r>
              <a:rPr lang="en-US" sz="4000" b="1" dirty="0" smtClean="0">
                <a:solidFill>
                  <a:srgbClr val="FFFF00"/>
                </a:solidFill>
              </a:rPr>
              <a:t>G. 3 YOHANES: </a:t>
            </a:r>
            <a:r>
              <a:rPr lang="en-US" sz="4000" b="1" dirty="0" err="1" smtClean="0">
                <a:solidFill>
                  <a:srgbClr val="00B0F0"/>
                </a:solidFill>
              </a:rPr>
              <a:t>Penerimaan</a:t>
            </a:r>
            <a:endParaRPr lang="en-US" sz="4000" b="1" dirty="0">
              <a:solidFill>
                <a:srgbClr val="00B0F0"/>
              </a:solidFill>
            </a:endParaRPr>
          </a:p>
        </p:txBody>
      </p:sp>
    </p:spTree>
    <p:extLst>
      <p:ext uri="{BB962C8B-B14F-4D97-AF65-F5344CB8AC3E}">
        <p14:creationId xmlns:p14="http://schemas.microsoft.com/office/powerpoint/2010/main" val="18574027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제목 1"/>
          <p:cNvSpPr>
            <a:spLocks noGrp="1"/>
          </p:cNvSpPr>
          <p:nvPr>
            <p:ph type="ctrTitle"/>
          </p:nvPr>
        </p:nvSpPr>
        <p:spPr>
          <a:xfrm>
            <a:off x="107504" y="171450"/>
            <a:ext cx="8928992" cy="4800600"/>
          </a:xfrm>
        </p:spPr>
        <p:txBody>
          <a:bodyPr anchor="t"/>
          <a:lstStyle/>
          <a:p>
            <a:pPr algn="l" eaLnBrk="1" hangingPunct="1"/>
            <a:r>
              <a:rPr lang="en-US" altLang="en-US" sz="4000" b="1" dirty="0">
                <a:solidFill>
                  <a:srgbClr val="00B0F0"/>
                </a:solidFill>
              </a:rPr>
              <a:t>SURAT-SURAT UMUM (8)</a:t>
            </a:r>
            <a:br>
              <a:rPr lang="en-US" altLang="en-US" sz="4000" b="1" dirty="0">
                <a:solidFill>
                  <a:srgbClr val="00B0F0"/>
                </a:solidFill>
              </a:rPr>
            </a:br>
            <a:r>
              <a:rPr lang="en-US" altLang="en-US" sz="4000" b="1" dirty="0" smtClean="0">
                <a:solidFill>
                  <a:srgbClr val="FFFF00"/>
                </a:solidFill>
              </a:rPr>
              <a:t> </a:t>
            </a:r>
            <a:r>
              <a:rPr lang="en-US" altLang="en-US" sz="4000" b="1" dirty="0">
                <a:solidFill>
                  <a:srgbClr val="FFFF00"/>
                </a:solidFill>
              </a:rPr>
              <a:t>H. </a:t>
            </a:r>
            <a:r>
              <a:rPr lang="en-US" altLang="en-US" sz="4000" b="1" dirty="0" smtClean="0">
                <a:solidFill>
                  <a:srgbClr val="FFFF00"/>
                </a:solidFill>
              </a:rPr>
              <a:t>YUDAS: </a:t>
            </a:r>
            <a:r>
              <a:rPr lang="en-US" altLang="en-US" sz="4000" b="1" dirty="0" err="1" smtClean="0">
                <a:solidFill>
                  <a:srgbClr val="00B0F0"/>
                </a:solidFill>
              </a:rPr>
              <a:t>Keinginan</a:t>
            </a:r>
            <a:r>
              <a:rPr lang="en-US" altLang="en-US" sz="4000" b="1" dirty="0" smtClean="0">
                <a:solidFill>
                  <a:srgbClr val="00B0F0"/>
                </a:solidFill>
              </a:rPr>
              <a:t> Dunia ini</a:t>
            </a:r>
            <a:endParaRPr lang="en-US" altLang="en-US" sz="4000" b="1" dirty="0">
              <a:solidFill>
                <a:srgbClr val="00B0F0"/>
              </a:solidFill>
            </a:endParaRPr>
          </a:p>
        </p:txBody>
      </p:sp>
    </p:spTree>
    <p:extLst>
      <p:ext uri="{BB962C8B-B14F-4D97-AF65-F5344CB8AC3E}">
        <p14:creationId xmlns:p14="http://schemas.microsoft.com/office/powerpoint/2010/main" val="17072506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제목 1"/>
          <p:cNvSpPr>
            <a:spLocks noGrp="1"/>
          </p:cNvSpPr>
          <p:nvPr>
            <p:ph type="ctrTitle"/>
          </p:nvPr>
        </p:nvSpPr>
        <p:spPr>
          <a:xfrm>
            <a:off x="107504" y="171450"/>
            <a:ext cx="8928992" cy="4800600"/>
          </a:xfrm>
        </p:spPr>
        <p:txBody>
          <a:bodyPr anchor="t"/>
          <a:lstStyle/>
          <a:p>
            <a:pPr algn="l" eaLnBrk="1" hangingPunct="1"/>
            <a:r>
              <a:rPr lang="en-US" altLang="en-US" sz="4000" b="1" dirty="0">
                <a:solidFill>
                  <a:srgbClr val="00B0F0"/>
                </a:solidFill>
              </a:rPr>
              <a:t>KITAB SEKATOLOGI </a:t>
            </a:r>
            <a:r>
              <a:rPr lang="en-US" altLang="en-US" sz="4000" b="1" dirty="0">
                <a:solidFill>
                  <a:srgbClr val="92D050"/>
                </a:solidFill>
              </a:rPr>
              <a:t>(APOCALYPSE)</a:t>
            </a:r>
            <a:r>
              <a:rPr lang="en-US" altLang="en-US" sz="4000" b="1" dirty="0">
                <a:solidFill>
                  <a:srgbClr val="00B0F0"/>
                </a:solidFill>
              </a:rPr>
              <a:t/>
            </a:r>
            <a:br>
              <a:rPr lang="en-US" altLang="en-US" sz="4000" b="1" dirty="0">
                <a:solidFill>
                  <a:srgbClr val="00B0F0"/>
                </a:solidFill>
              </a:rPr>
            </a:br>
            <a:r>
              <a:rPr lang="en-US" altLang="en-US" sz="4000" b="1" dirty="0">
                <a:solidFill>
                  <a:srgbClr val="00B0F0"/>
                </a:solidFill>
              </a:rPr>
              <a:t> </a:t>
            </a:r>
            <a:r>
              <a:rPr lang="en-US" altLang="en-US" sz="4000" b="1" dirty="0">
                <a:solidFill>
                  <a:srgbClr val="FFFF00"/>
                </a:solidFill>
              </a:rPr>
              <a:t>A. </a:t>
            </a:r>
            <a:r>
              <a:rPr lang="en-US" altLang="en-US" sz="4000" b="1" dirty="0" smtClean="0">
                <a:solidFill>
                  <a:srgbClr val="FFFF00"/>
                </a:solidFill>
              </a:rPr>
              <a:t>WAHYU: </a:t>
            </a:r>
            <a:r>
              <a:rPr lang="en-US" sz="4000" b="1" dirty="0" err="1" smtClean="0">
                <a:solidFill>
                  <a:srgbClr val="00B0F0"/>
                </a:solidFill>
              </a:rPr>
              <a:t>Penghiburan</a:t>
            </a:r>
            <a:r>
              <a:rPr lang="en-US" sz="4000" b="1" dirty="0" smtClean="0">
                <a:solidFill>
                  <a:srgbClr val="00B0F0"/>
                </a:solidFill>
              </a:rPr>
              <a:t> untuk Jemaah yang </a:t>
            </a:r>
            <a:r>
              <a:rPr lang="en-US" sz="4000" b="1" dirty="0" err="1" smtClean="0">
                <a:solidFill>
                  <a:srgbClr val="00B0F0"/>
                </a:solidFill>
              </a:rPr>
              <a:t>dianiaya</a:t>
            </a:r>
            <a:endParaRPr lang="en-US" altLang="en-US" sz="4000" b="1" dirty="0">
              <a:solidFill>
                <a:srgbClr val="FFFF00"/>
              </a:solidFill>
            </a:endParaRPr>
          </a:p>
        </p:txBody>
      </p:sp>
    </p:spTree>
    <p:extLst>
      <p:ext uri="{BB962C8B-B14F-4D97-AF65-F5344CB8AC3E}">
        <p14:creationId xmlns:p14="http://schemas.microsoft.com/office/powerpoint/2010/main" val="30700099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3200" b="1">
                <a:solidFill>
                  <a:srgbClr val="00B050"/>
                </a:solidFill>
              </a:rPr>
              <a:t>*</a:t>
            </a:r>
            <a:r>
              <a:rPr lang="bg-BG" altLang="en-US" sz="3200" b="1">
                <a:solidFill>
                  <a:srgbClr val="FFFF00"/>
                </a:solidFill>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3200" b="1">
                <a:solidFill>
                  <a:srgbClr val="00B050"/>
                </a:solidFill>
              </a:rPr>
              <a:t>*</a:t>
            </a:r>
            <a:r>
              <a:rPr lang="bg-BG" altLang="en-US" sz="3200" b="1">
                <a:solidFill>
                  <a:srgbClr val="FFFF00"/>
                </a:solidFill>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3200" b="1">
                <a:solidFill>
                  <a:srgbClr val="FFFF00"/>
                </a:solidFill>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3200" b="1" dirty="0">
                <a:solidFill>
                  <a:schemeClr val="bg1"/>
                </a:solidFill>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1400" b="1">
                <a:solidFill>
                  <a:srgbClr val="002060"/>
                </a:solidFill>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1600" b="1">
                <a:solidFill>
                  <a:srgbClr val="FF0000"/>
                </a:solidFill>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1400" b="1" dirty="0">
                <a:solidFill>
                  <a:srgbClr val="FF0000"/>
                </a:solidFill>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400" b="1">
                <a:solidFill>
                  <a:srgbClr val="FF0000"/>
                </a:solidFill>
              </a:rPr>
              <a:t>2</a:t>
            </a:r>
            <a:r>
              <a:rPr lang="bg-BG" altLang="en-US" sz="1400" b="1">
                <a:solidFill>
                  <a:srgbClr val="FF0000"/>
                </a:solidFill>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400" b="1" dirty="0">
                <a:solidFill>
                  <a:srgbClr val="FF0000"/>
                </a:solidFill>
              </a:rPr>
              <a:t>ROMA</a:t>
            </a:r>
            <a:endParaRPr lang="bg-BG" altLang="en-US" sz="1400" b="1" dirty="0">
              <a:solidFill>
                <a:srgbClr val="FF0000"/>
              </a:solidFill>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EFESUS</a:t>
            </a:r>
            <a:endParaRPr lang="bg-BG" altLang="en-US" sz="1050" b="1">
              <a:solidFill>
                <a:srgbClr val="FF0000"/>
              </a:solidFill>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FILIPI</a:t>
            </a:r>
            <a:endParaRPr lang="bg-BG" altLang="en-US" sz="1050" b="1">
              <a:solidFill>
                <a:srgbClr val="FF0000"/>
              </a:solidFill>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KOLOSE</a:t>
            </a:r>
            <a:endParaRPr lang="bg-BG" altLang="en-US" sz="1050" b="1">
              <a:solidFill>
                <a:srgbClr val="FF0000"/>
              </a:solidFill>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dirty="0">
                <a:solidFill>
                  <a:srgbClr val="FF0000"/>
                </a:solidFill>
              </a:rPr>
              <a:t>FILEMON</a:t>
            </a:r>
            <a:endParaRPr lang="bg-BG" altLang="en-US" sz="1050" b="1" dirty="0">
              <a:solidFill>
                <a:srgbClr val="FF0000"/>
              </a:solidFill>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2400" b="1">
                <a:solidFill>
                  <a:srgbClr val="FF0000"/>
                </a:solidFill>
              </a:rPr>
              <a:t>WAHYU</a:t>
            </a:r>
            <a:endParaRPr lang="bg-BG" altLang="en-US" sz="2400" b="1">
              <a:solidFill>
                <a:srgbClr val="FF0000"/>
              </a:solidFill>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050" b="1">
                <a:solidFill>
                  <a:srgbClr val="002060"/>
                </a:solidFill>
              </a:rPr>
              <a:t>1 YOHANES</a:t>
            </a:r>
            <a:endParaRPr lang="bg-BG" altLang="en-US" sz="1050" b="1" dirty="0">
              <a:solidFill>
                <a:srgbClr val="002060"/>
              </a:solidFill>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050" b="1" dirty="0">
                <a:solidFill>
                  <a:srgbClr val="002060"/>
                </a:solidFill>
              </a:rPr>
              <a:t>2 YOHANES</a:t>
            </a:r>
            <a:endParaRPr lang="bg-BG" altLang="en-US" sz="1050" b="1" dirty="0">
              <a:solidFill>
                <a:srgbClr val="002060"/>
              </a:solidFill>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050" b="1">
                <a:solidFill>
                  <a:srgbClr val="002060"/>
                </a:solidFill>
              </a:rPr>
              <a:t>3 YOHANES</a:t>
            </a:r>
            <a:endParaRPr lang="bg-BG" altLang="en-US" sz="1050" b="1">
              <a:solidFill>
                <a:srgbClr val="002060"/>
              </a:solidFill>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TITUS</a:t>
            </a:r>
            <a:endParaRPr lang="bg-BG" altLang="en-US" sz="1050" b="1">
              <a:solidFill>
                <a:srgbClr val="FF0000"/>
              </a:solidFill>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dirty="0">
                <a:solidFill>
                  <a:srgbClr val="002060"/>
                </a:solidFill>
              </a:rPr>
              <a:t>YUDAS</a:t>
            </a:r>
            <a:endParaRPr lang="bg-BG" altLang="en-US" sz="1050" b="1" dirty="0">
              <a:solidFill>
                <a:srgbClr val="002060"/>
              </a:solidFill>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600" b="1" dirty="0">
                <a:solidFill>
                  <a:srgbClr val="002060"/>
                </a:solidFill>
              </a:rPr>
              <a:t>IBRANI</a:t>
            </a:r>
            <a:endParaRPr lang="bg-BG" altLang="en-US" sz="1600" b="1" dirty="0">
              <a:solidFill>
                <a:srgbClr val="002060"/>
              </a:solidFill>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100" b="1">
                <a:solidFill>
                  <a:srgbClr val="002060"/>
                </a:solidFill>
              </a:rPr>
              <a:t>1 PETRUS</a:t>
            </a:r>
            <a:endParaRPr lang="bg-BG" altLang="en-US" sz="1100" b="1">
              <a:solidFill>
                <a:srgbClr val="002060"/>
              </a:solidFill>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100" b="1">
                <a:solidFill>
                  <a:srgbClr val="002060"/>
                </a:solidFill>
              </a:rPr>
              <a:t>2 PETRUS</a:t>
            </a:r>
            <a:endParaRPr lang="bg-BG" altLang="en-US" sz="1100" b="1">
              <a:solidFill>
                <a:srgbClr val="002060"/>
              </a:solidFill>
            </a:endParaRPr>
          </a:p>
        </p:txBody>
      </p:sp>
      <p:sp>
        <p:nvSpPr>
          <p:cNvPr id="46" name="제목 1"/>
          <p:cNvSpPr txBox="1">
            <a:spLocks/>
          </p:cNvSpPr>
          <p:nvPr/>
        </p:nvSpPr>
        <p:spPr>
          <a:xfrm>
            <a:off x="1510277" y="-48019"/>
            <a:ext cx="6172200" cy="594122"/>
          </a:xfrm>
          <a:prstGeom prst="rect">
            <a:avLst/>
          </a:prstGeom>
        </p:spPr>
        <p:txBody>
          <a:bodyPr/>
          <a:lstStyle/>
          <a:p>
            <a:pPr algn="ctr" defTabSz="685800" eaLnBrk="0" fontAlgn="base" latinLnBrk="0" hangingPunct="0">
              <a:spcBef>
                <a:spcPct val="0"/>
              </a:spcBef>
              <a:spcAft>
                <a:spcPct val="0"/>
              </a:spcAft>
              <a:defRPr/>
            </a:pPr>
            <a:r>
              <a:rPr lang="en-US" sz="3300" b="1" dirty="0">
                <a:solidFill>
                  <a:srgbClr val="FFFF00"/>
                </a:solidFill>
                <a:latin typeface="Calibri"/>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algn="ctr" defTabSz="685800" fontAlgn="base" latinLnBrk="0">
              <a:spcBef>
                <a:spcPct val="0"/>
              </a:spcBef>
              <a:spcAft>
                <a:spcPct val="0"/>
              </a:spcAft>
              <a:defRPr/>
            </a:pPr>
            <a:r>
              <a:rPr lang="en-US" sz="2400" b="1" dirty="0">
                <a:solidFill>
                  <a:srgbClr val="FFFF00"/>
                </a:solidFill>
                <a:latin typeface="Calibri"/>
                <a:cs typeface="Arial" panose="020B0604020202020204" pitchFamily="34" charset="0"/>
              </a:rPr>
              <a:t>FAKTA-FAKTA &amp; TEOLOGI</a:t>
            </a:r>
            <a:endParaRPr lang="bg-BG" sz="2400" b="1" dirty="0">
              <a:solidFill>
                <a:srgbClr val="FFFF00"/>
              </a:solidFill>
              <a:latin typeface="Calibri"/>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algn="ctr" defTabSz="685800" fontAlgn="base" latinLnBrk="0">
              <a:spcBef>
                <a:spcPct val="0"/>
              </a:spcBef>
              <a:spcAft>
                <a:spcPct val="0"/>
              </a:spcAft>
              <a:defRPr/>
            </a:pPr>
            <a:r>
              <a:rPr lang="en-US" sz="2400" b="1" dirty="0">
                <a:solidFill>
                  <a:schemeClr val="bg1"/>
                </a:solidFill>
                <a:latin typeface="Calibri"/>
                <a:cs typeface="Arial" panose="020B0604020202020204" pitchFamily="34" charset="0"/>
              </a:rPr>
              <a:t>SEJARAH GEREJA</a:t>
            </a:r>
            <a:endParaRPr lang="bg-BG" sz="2400" b="1" dirty="0">
              <a:solidFill>
                <a:schemeClr val="bg1"/>
              </a:solidFill>
              <a:latin typeface="Calibri"/>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1050" b="1">
                <a:solidFill>
                  <a:srgbClr val="FF0000"/>
                </a:solidFill>
              </a:rPr>
              <a:t>1 </a:t>
            </a:r>
            <a:r>
              <a:rPr lang="en-US" altLang="en-US" sz="1050" b="1">
                <a:solidFill>
                  <a:srgbClr val="FF0000"/>
                </a:solidFill>
              </a:rPr>
              <a:t>TESALONIKA</a:t>
            </a:r>
            <a:endParaRPr lang="bg-BG" altLang="en-US" sz="1050" b="1">
              <a:solidFill>
                <a:srgbClr val="FF0000"/>
              </a:solidFill>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2</a:t>
            </a:r>
            <a:r>
              <a:rPr lang="bg-BG" altLang="en-US" sz="1050" b="1">
                <a:solidFill>
                  <a:srgbClr val="FF0000"/>
                </a:solidFill>
              </a:rPr>
              <a:t> </a:t>
            </a:r>
            <a:r>
              <a:rPr lang="en-US" altLang="en-US" sz="1050" b="1">
                <a:solidFill>
                  <a:srgbClr val="FF0000"/>
                </a:solidFill>
              </a:rPr>
              <a:t>TESALONIKA</a:t>
            </a:r>
            <a:endParaRPr lang="bg-BG" altLang="en-US" sz="1050" b="1">
              <a:solidFill>
                <a:srgbClr val="FF0000"/>
              </a:solidFill>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1 TIMOTIUS</a:t>
            </a:r>
            <a:endParaRPr lang="bg-BG" altLang="en-US" sz="1050" b="1">
              <a:solidFill>
                <a:srgbClr val="FF0000"/>
              </a:solidFill>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2 TIMOTIUS</a:t>
            </a:r>
            <a:endParaRPr lang="bg-BG" altLang="en-US" sz="1050" b="1">
              <a:solidFill>
                <a:srgbClr val="FF0000"/>
              </a:solidFill>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algn="ctr" defTabSz="685800" eaLnBrk="0" fontAlgn="base" latinLnBrk="0" hangingPunct="0">
              <a:spcBef>
                <a:spcPct val="0"/>
              </a:spcBef>
              <a:spcAft>
                <a:spcPct val="0"/>
              </a:spcAft>
              <a:defRPr/>
            </a:pPr>
            <a:r>
              <a:rPr lang="en-US" sz="3300" b="1" dirty="0">
                <a:solidFill>
                  <a:srgbClr val="FFFF00"/>
                </a:solidFill>
                <a:latin typeface="Calibri"/>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algn="ctr" defTabSz="685800" eaLnBrk="0" fontAlgn="base" latinLnBrk="0" hangingPunct="0">
              <a:spcBef>
                <a:spcPct val="0"/>
              </a:spcBef>
              <a:spcAft>
                <a:spcPct val="0"/>
              </a:spcAft>
              <a:defRPr/>
            </a:pPr>
            <a:r>
              <a:rPr lang="en-US" b="1" dirty="0">
                <a:solidFill>
                  <a:srgbClr val="FFFF00"/>
                </a:solidFill>
                <a:latin typeface="Calibri"/>
                <a:cs typeface="Arial" panose="020B0604020202020204" pitchFamily="34" charset="0"/>
              </a:rPr>
              <a:t>KEKEKALAN</a:t>
            </a:r>
          </a:p>
          <a:p>
            <a:pPr algn="ctr" defTabSz="685800" eaLnBrk="0" fontAlgn="base" latinLnBrk="0" hangingPunct="0">
              <a:spcBef>
                <a:spcPct val="0"/>
              </a:spcBef>
              <a:spcAft>
                <a:spcPct val="0"/>
              </a:spcAft>
              <a:defRPr/>
            </a:pPr>
            <a:r>
              <a:rPr lang="en-US" b="1" dirty="0">
                <a:solidFill>
                  <a:srgbClr val="FFFF00"/>
                </a:solidFill>
                <a:latin typeface="Calibri"/>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defTabSz="685800" eaLnBrk="0" fontAlgn="base" latinLnBrk="0" hangingPunct="0">
              <a:spcBef>
                <a:spcPct val="0"/>
              </a:spcBef>
              <a:spcAft>
                <a:spcPct val="0"/>
              </a:spcAft>
              <a:defRPr/>
            </a:pPr>
            <a:r>
              <a:rPr lang="en-US" sz="1500" b="1" dirty="0">
                <a:solidFill>
                  <a:srgbClr val="FFFF00"/>
                </a:solidFill>
                <a:latin typeface="Calibri"/>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defTabSz="685800" eaLnBrk="0" fontAlgn="base" latinLnBrk="0" hangingPunct="0">
              <a:spcBef>
                <a:spcPct val="0"/>
              </a:spcBef>
              <a:spcAft>
                <a:spcPct val="0"/>
              </a:spcAft>
              <a:defRPr/>
            </a:pPr>
            <a:r>
              <a:rPr lang="en-US" sz="1500" b="1" dirty="0">
                <a:solidFill>
                  <a:srgbClr val="FFFF00"/>
                </a:solidFill>
                <a:latin typeface="Calibri"/>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defTabSz="685800" eaLnBrk="0" fontAlgn="base" latinLnBrk="0" hangingPunct="0">
              <a:spcBef>
                <a:spcPct val="0"/>
              </a:spcBef>
              <a:spcAft>
                <a:spcPct val="0"/>
              </a:spcAft>
              <a:defRPr/>
            </a:pPr>
            <a:r>
              <a:rPr lang="en-US" sz="1500" b="1" dirty="0">
                <a:solidFill>
                  <a:srgbClr val="FFFF00"/>
                </a:solidFill>
                <a:latin typeface="Calibri"/>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defTabSz="685800" eaLnBrk="0" fontAlgn="base" latinLnBrk="0" hangingPunct="0">
              <a:spcBef>
                <a:spcPct val="0"/>
              </a:spcBef>
              <a:spcAft>
                <a:spcPct val="0"/>
              </a:spcAft>
              <a:defRPr/>
            </a:pPr>
            <a:r>
              <a:rPr lang="en-US" sz="1500" b="1" dirty="0">
                <a:solidFill>
                  <a:srgbClr val="FFFF00"/>
                </a:solidFill>
                <a:latin typeface="Calibri"/>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defTabSz="685800" eaLnBrk="0" fontAlgn="base" latinLnBrk="0" hangingPunct="0">
              <a:spcBef>
                <a:spcPct val="0"/>
              </a:spcBef>
              <a:spcAft>
                <a:spcPct val="0"/>
              </a:spcAft>
              <a:defRPr/>
            </a:pPr>
            <a:r>
              <a:rPr lang="en-US" sz="1500" b="1" dirty="0">
                <a:solidFill>
                  <a:srgbClr val="FFFF00"/>
                </a:solidFill>
                <a:latin typeface="Calibri"/>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algn="ctr" defTabSz="685800" eaLnBrk="0" fontAlgn="base" latinLnBrk="0" hangingPunct="0">
              <a:spcBef>
                <a:spcPct val="0"/>
              </a:spcBef>
              <a:spcAft>
                <a:spcPct val="0"/>
              </a:spcAft>
              <a:defRPr/>
            </a:pPr>
            <a:r>
              <a:rPr lang="en-US" sz="1500" b="1" dirty="0">
                <a:solidFill>
                  <a:srgbClr val="00B050"/>
                </a:solidFill>
                <a:latin typeface="Calibri"/>
                <a:cs typeface="Arial" panose="020B0604020202020204" pitchFamily="34" charset="0"/>
              </a:rPr>
              <a:t>*SINOPTIK:</a:t>
            </a:r>
          </a:p>
          <a:p>
            <a:pPr algn="ctr" defTabSz="685800" eaLnBrk="0" fontAlgn="base" latinLnBrk="0" hangingPunct="0">
              <a:spcBef>
                <a:spcPct val="0"/>
              </a:spcBef>
              <a:spcAft>
                <a:spcPct val="0"/>
              </a:spcAft>
              <a:defRPr/>
            </a:pPr>
            <a:r>
              <a:rPr lang="en-US" sz="1500" b="1" dirty="0">
                <a:solidFill>
                  <a:srgbClr val="00B050"/>
                </a:solidFill>
                <a:latin typeface="Calibri"/>
                <a:cs typeface="Arial" panose="020B0604020202020204" pitchFamily="34" charset="0"/>
              </a:rPr>
              <a:t>“MELIHAT BESAMA”</a:t>
            </a:r>
          </a:p>
        </p:txBody>
      </p:sp>
    </p:spTree>
    <p:extLst>
      <p:ext uri="{BB962C8B-B14F-4D97-AF65-F5344CB8AC3E}">
        <p14:creationId xmlns:p14="http://schemas.microsoft.com/office/powerpoint/2010/main" val="209677481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b="1" dirty="0">
                <a:solidFill>
                  <a:srgbClr val="FFFF00"/>
                </a:solidFill>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b="1" dirty="0">
                <a:solidFill>
                  <a:srgbClr val="FFFF00"/>
                </a:solidFill>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b="1" dirty="0">
                <a:solidFill>
                  <a:srgbClr val="FFFF00"/>
                </a:solidFill>
              </a:rPr>
              <a:t>Yohanes</a:t>
            </a:r>
          </a:p>
        </p:txBody>
      </p:sp>
      <p:sp>
        <p:nvSpPr>
          <p:cNvPr id="43014" name="Text Box 7"/>
          <p:cNvSpPr txBox="1">
            <a:spLocks noChangeArrowheads="1"/>
          </p:cNvSpPr>
          <p:nvPr/>
        </p:nvSpPr>
        <p:spPr bwMode="auto">
          <a:xfrm>
            <a:off x="2843808" y="271541"/>
            <a:ext cx="388843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b="1" dirty="0">
                <a:solidFill>
                  <a:srgbClr val="FFFF00"/>
                </a:solidFill>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bg-BG" altLang="en-US" sz="1400" b="1" dirty="0">
                <a:solidFill>
                  <a:srgbClr val="002060"/>
                </a:solidFill>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bg-BG" altLang="en-US" sz="1400" b="1">
                <a:solidFill>
                  <a:srgbClr val="FF0000"/>
                </a:solidFill>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1200" b="1">
                <a:solidFill>
                  <a:srgbClr val="FF0000"/>
                </a:solidFill>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2</a:t>
            </a:r>
            <a:r>
              <a:rPr lang="bg-BG" altLang="en-US" sz="1200" b="1" dirty="0">
                <a:solidFill>
                  <a:srgbClr val="FF0000"/>
                </a:solidFill>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050" b="1">
                <a:solidFill>
                  <a:srgbClr val="FF0000"/>
                </a:solidFill>
              </a:rPr>
              <a:t>ROMA</a:t>
            </a:r>
            <a:endParaRPr lang="bg-BG" altLang="en-US" sz="1050" b="1">
              <a:solidFill>
                <a:srgbClr val="FF0000"/>
              </a:solidFill>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bg-BG" altLang="en-US" sz="1200" b="1" dirty="0">
                <a:solidFill>
                  <a:srgbClr val="FF0000"/>
                </a:solidFill>
              </a:rPr>
              <a:t>1 </a:t>
            </a:r>
            <a:r>
              <a:rPr lang="en-US" altLang="en-US" sz="1200" b="1" dirty="0">
                <a:solidFill>
                  <a:srgbClr val="FF0000"/>
                </a:solidFill>
              </a:rPr>
              <a:t>TESALONIKA</a:t>
            </a:r>
            <a:endParaRPr lang="bg-BG" altLang="en-US" sz="1200" b="1" dirty="0">
              <a:solidFill>
                <a:srgbClr val="FF0000"/>
              </a:solidFill>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2</a:t>
            </a:r>
            <a:r>
              <a:rPr lang="bg-BG" altLang="en-US" sz="1200" b="1" dirty="0">
                <a:solidFill>
                  <a:srgbClr val="FF0000"/>
                </a:solidFill>
              </a:rPr>
              <a:t> </a:t>
            </a:r>
            <a:r>
              <a:rPr lang="en-US" altLang="en-US" sz="1200" b="1" dirty="0">
                <a:solidFill>
                  <a:srgbClr val="FF0000"/>
                </a:solidFill>
              </a:rPr>
              <a:t>TESALONIKA</a:t>
            </a:r>
            <a:endParaRPr lang="bg-BG" altLang="en-US" sz="1200" b="1" dirty="0">
              <a:solidFill>
                <a:srgbClr val="FF0000"/>
              </a:solidFill>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a:solidFill>
                  <a:srgbClr val="FF0000"/>
                </a:solidFill>
              </a:rPr>
              <a:t>EFESUS</a:t>
            </a:r>
            <a:endParaRPr lang="bg-BG" altLang="en-US" sz="1200" b="1">
              <a:solidFill>
                <a:srgbClr val="FF0000"/>
              </a:solidFill>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FILIPI</a:t>
            </a:r>
            <a:endParaRPr lang="bg-BG" altLang="en-US" sz="1200" b="1" dirty="0">
              <a:solidFill>
                <a:srgbClr val="FF0000"/>
              </a:solidFill>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KOLOSE</a:t>
            </a:r>
            <a:endParaRPr lang="bg-BG" altLang="en-US" sz="1200" b="1" dirty="0">
              <a:solidFill>
                <a:srgbClr val="FF0000"/>
              </a:solidFill>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FILEMON</a:t>
            </a:r>
            <a:endParaRPr lang="bg-BG" altLang="en-US" sz="1200" b="1" dirty="0">
              <a:solidFill>
                <a:srgbClr val="FF0000"/>
              </a:solidFill>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b="1">
                <a:solidFill>
                  <a:srgbClr val="FF0000"/>
                </a:solidFill>
              </a:rPr>
              <a:t>WAHYU</a:t>
            </a:r>
            <a:endParaRPr lang="bg-BG" altLang="en-US" b="1">
              <a:solidFill>
                <a:srgbClr val="FF0000"/>
              </a:solidFill>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600" b="1">
                <a:solidFill>
                  <a:srgbClr val="002060"/>
                </a:solidFill>
              </a:rPr>
              <a:t>1 YOHANES</a:t>
            </a:r>
            <a:endParaRPr lang="bg-BG" altLang="en-US" sz="1600" b="1">
              <a:solidFill>
                <a:srgbClr val="002060"/>
              </a:solidFill>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600" b="1" dirty="0">
                <a:solidFill>
                  <a:srgbClr val="002060"/>
                </a:solidFill>
              </a:rPr>
              <a:t>2 YOHANES</a:t>
            </a:r>
            <a:endParaRPr lang="bg-BG" altLang="en-US" sz="1600" b="1" dirty="0">
              <a:solidFill>
                <a:srgbClr val="002060"/>
              </a:solidFill>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600" b="1" dirty="0">
                <a:solidFill>
                  <a:srgbClr val="002060"/>
                </a:solidFill>
              </a:rPr>
              <a:t>3 YOHANES</a:t>
            </a:r>
            <a:endParaRPr lang="bg-BG" altLang="en-US" sz="1600" b="1" dirty="0">
              <a:solidFill>
                <a:srgbClr val="002060"/>
              </a:solidFill>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400" b="1" dirty="0">
                <a:solidFill>
                  <a:srgbClr val="FF0000"/>
                </a:solidFill>
              </a:rPr>
              <a:t>1 TIMOTIUS</a:t>
            </a:r>
            <a:endParaRPr lang="bg-BG" altLang="en-US" sz="1400" b="1" dirty="0">
              <a:solidFill>
                <a:srgbClr val="FF0000"/>
              </a:solidFill>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400" b="1">
                <a:solidFill>
                  <a:srgbClr val="FF0000"/>
                </a:solidFill>
              </a:rPr>
              <a:t>2 TIMOTIUS</a:t>
            </a:r>
            <a:endParaRPr lang="bg-BG" altLang="en-US" sz="1400" b="1">
              <a:solidFill>
                <a:srgbClr val="FF0000"/>
              </a:solidFill>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400" b="1" dirty="0">
                <a:solidFill>
                  <a:srgbClr val="FF0000"/>
                </a:solidFill>
              </a:rPr>
              <a:t>TITUS</a:t>
            </a:r>
            <a:endParaRPr lang="bg-BG" altLang="en-US" sz="1050" b="1" dirty="0">
              <a:solidFill>
                <a:srgbClr val="FF0000"/>
              </a:solidFill>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400" b="1" dirty="0">
                <a:solidFill>
                  <a:srgbClr val="002060"/>
                </a:solidFill>
              </a:rPr>
              <a:t>YUDAS</a:t>
            </a:r>
            <a:endParaRPr lang="bg-BG" altLang="en-US" sz="1400" b="1" dirty="0">
              <a:solidFill>
                <a:srgbClr val="002060"/>
              </a:solidFill>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400" b="1" dirty="0">
                <a:solidFill>
                  <a:srgbClr val="002060"/>
                </a:solidFill>
              </a:rPr>
              <a:t>IBRANI</a:t>
            </a:r>
            <a:endParaRPr lang="bg-BG" altLang="en-US" sz="1400" b="1" dirty="0">
              <a:solidFill>
                <a:srgbClr val="002060"/>
              </a:solidFill>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600" b="1">
                <a:solidFill>
                  <a:srgbClr val="002060"/>
                </a:solidFill>
              </a:rPr>
              <a:t>1 PETRUS</a:t>
            </a:r>
            <a:endParaRPr lang="bg-BG" altLang="en-US" sz="1600" b="1">
              <a:solidFill>
                <a:srgbClr val="002060"/>
              </a:solidFill>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600" b="1">
                <a:solidFill>
                  <a:srgbClr val="002060"/>
                </a:solidFill>
              </a:rPr>
              <a:t>2 PETRUS</a:t>
            </a:r>
            <a:endParaRPr lang="bg-BG" altLang="en-US" sz="1600" b="1">
              <a:solidFill>
                <a:srgbClr val="002060"/>
              </a:solidFill>
            </a:endParaRPr>
          </a:p>
        </p:txBody>
      </p:sp>
      <p:pic>
        <p:nvPicPr>
          <p:cNvPr id="43037" name="Picture 5"/>
          <p:cNvPicPr>
            <a:picLocks noChangeAspect="1" noChangeArrowheads="1"/>
          </p:cNvPicPr>
          <p:nvPr/>
        </p:nvPicPr>
        <p:blipFill>
          <a:blip r:embed="rId3">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a:solidFill>
                  <a:srgbClr val="FF0000"/>
                </a:solidFill>
                <a:latin typeface="Calibri"/>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KELAHIRAN YESUS</a:t>
            </a:r>
            <a:endParaRPr lang="bg-BG" altLang="en-US" sz="1200" b="1" dirty="0">
              <a:solidFill>
                <a:srgbClr val="FF0000"/>
              </a:solidFill>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200" b="1" dirty="0">
                <a:solidFill>
                  <a:srgbClr val="FF0000"/>
                </a:solidFill>
              </a:rPr>
              <a:t>PERMULAAN</a:t>
            </a:r>
            <a:endParaRPr lang="bg-BG" altLang="en-US" sz="1200" b="1" dirty="0">
              <a:solidFill>
                <a:srgbClr val="FF0000"/>
              </a:solidFill>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pPr>
            <a:r>
              <a:rPr lang="en-US" altLang="en-US" sz="1200" b="1" dirty="0">
                <a:solidFill>
                  <a:srgbClr val="FF0000"/>
                </a:solidFill>
              </a:rPr>
              <a:t>YESUS DIBAPTIS</a:t>
            </a:r>
            <a:endParaRPr lang="bg-BG" altLang="en-US" sz="1200" b="1" dirty="0">
              <a:solidFill>
                <a:srgbClr val="FF0000"/>
              </a:solidFill>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200" b="1">
                <a:solidFill>
                  <a:srgbClr val="FF0000"/>
                </a:solidFill>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200" b="1" dirty="0">
                <a:solidFill>
                  <a:srgbClr val="FF0000"/>
                </a:solidFill>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200" b="1">
                <a:solidFill>
                  <a:srgbClr val="FF0000"/>
                </a:solidFill>
              </a:rPr>
              <a:t>NAIK KE SYURGA</a:t>
            </a:r>
            <a:endParaRPr lang="bg-BG" altLang="en-US" sz="1200" b="1">
              <a:solidFill>
                <a:srgbClr val="FF0000"/>
              </a:solidFill>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685800" eaLnBrk="1" fontAlgn="base" latinLnBrk="0" hangingPunct="1">
              <a:spcBef>
                <a:spcPct val="0"/>
              </a:spcBef>
              <a:spcAft>
                <a:spcPct val="0"/>
              </a:spcAft>
            </a:pPr>
            <a:r>
              <a:rPr lang="en-US" altLang="en-US" sz="1200" b="1">
                <a:solidFill>
                  <a:srgbClr val="FF0000"/>
                </a:solidFill>
              </a:rPr>
              <a:t>ROH KUDUS</a:t>
            </a:r>
            <a:endParaRPr lang="bg-BG" altLang="en-US" sz="1200" b="1">
              <a:solidFill>
                <a:srgbClr val="FF0000"/>
              </a:solidFill>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30T.M</a:t>
            </a:r>
            <a:endParaRPr lang="en-US" sz="1050" b="1" dirty="0">
              <a:solidFill>
                <a:srgbClr val="FF0000"/>
              </a:solidFill>
              <a:latin typeface="Calibri"/>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40T.M</a:t>
            </a:r>
            <a:endParaRPr lang="en-US" sz="1050" b="1" dirty="0">
              <a:solidFill>
                <a:srgbClr val="FF0000"/>
              </a:solidFill>
              <a:latin typeface="Calibri"/>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50T.M</a:t>
            </a:r>
            <a:endParaRPr lang="en-US" sz="1050" b="1" dirty="0">
              <a:solidFill>
                <a:srgbClr val="FF0000"/>
              </a:solidFill>
              <a:latin typeface="Calibri"/>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60T.M</a:t>
            </a:r>
            <a:endParaRPr lang="en-US" sz="1050" b="1" dirty="0">
              <a:solidFill>
                <a:srgbClr val="FF0000"/>
              </a:solidFill>
              <a:latin typeface="Calibri"/>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70T.M</a:t>
            </a:r>
            <a:endParaRPr lang="en-US" sz="1050" b="1" dirty="0">
              <a:solidFill>
                <a:srgbClr val="FF0000"/>
              </a:solidFill>
              <a:latin typeface="Calibri"/>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80T.M</a:t>
            </a:r>
            <a:endParaRPr lang="en-US" sz="1050" b="1" dirty="0">
              <a:solidFill>
                <a:srgbClr val="FF0000"/>
              </a:solidFill>
              <a:latin typeface="Calibri"/>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fontAlgn="base" latinLnBrk="0">
              <a:spcBef>
                <a:spcPct val="0"/>
              </a:spcBef>
              <a:spcAft>
                <a:spcPct val="0"/>
              </a:spcAft>
              <a:defRPr/>
            </a:pPr>
            <a:r>
              <a:rPr lang="en-US" sz="1050" b="1" dirty="0" smtClean="0">
                <a:solidFill>
                  <a:srgbClr val="FF0000"/>
                </a:solidFill>
                <a:latin typeface="Calibri"/>
              </a:rPr>
              <a:t>90T.M</a:t>
            </a:r>
            <a:endParaRPr lang="en-US" sz="1050" b="1" dirty="0">
              <a:solidFill>
                <a:srgbClr val="FF0000"/>
              </a:solidFill>
              <a:latin typeface="Calibri"/>
            </a:endParaRPr>
          </a:p>
        </p:txBody>
      </p:sp>
    </p:spTree>
    <p:extLst>
      <p:ext uri="{BB962C8B-B14F-4D97-AF65-F5344CB8AC3E}">
        <p14:creationId xmlns:p14="http://schemas.microsoft.com/office/powerpoint/2010/main" val="29358992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제목 1"/>
          <p:cNvSpPr>
            <a:spLocks noGrp="1"/>
          </p:cNvSpPr>
          <p:nvPr>
            <p:ph type="ctrTitle"/>
          </p:nvPr>
        </p:nvSpPr>
        <p:spPr>
          <a:xfrm>
            <a:off x="1709738" y="266700"/>
            <a:ext cx="5829300" cy="685800"/>
          </a:xfrm>
        </p:spPr>
        <p:txBody>
          <a:bodyPr anchor="t"/>
          <a:lstStyle/>
          <a:p>
            <a:pPr eaLnBrk="1" hangingPunct="1"/>
            <a:r>
              <a:rPr lang="en-US" altLang="ko-KR" sz="4050" b="1" dirty="0">
                <a:solidFill>
                  <a:srgbClr val="FF0000"/>
                </a:solidFill>
                <a:ea typeface="Gulim" panose="020B0600000101010101" pitchFamily="34" charset="-127"/>
              </a:rPr>
              <a:t>TENTANG ALKITAB</a:t>
            </a:r>
          </a:p>
        </p:txBody>
      </p:sp>
      <p:sp>
        <p:nvSpPr>
          <p:cNvPr id="18" name="직사각형 17"/>
          <p:cNvSpPr/>
          <p:nvPr/>
        </p:nvSpPr>
        <p:spPr>
          <a:xfrm>
            <a:off x="238125" y="1285875"/>
            <a:ext cx="8667750" cy="36195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t"/>
          <a:lstStyle/>
          <a:p>
            <a:pPr defTabSz="685800" latinLnBrk="0">
              <a:defRPr/>
            </a:pPr>
            <a:r>
              <a:rPr lang="en-US" sz="4050" b="1" dirty="0">
                <a:solidFill>
                  <a:srgbClr val="FFFF00"/>
                </a:solidFill>
                <a:latin typeface="Calibri"/>
              </a:rPr>
              <a:t>SIFAT ALLAH</a:t>
            </a:r>
            <a:endParaRPr lang="en-US" sz="4050" b="1" dirty="0">
              <a:solidFill>
                <a:srgbClr val="00B0F0"/>
              </a:solidFill>
              <a:latin typeface="Calibri"/>
            </a:endParaRPr>
          </a:p>
          <a:p>
            <a:pPr defTabSz="685800" latinLnBrk="0">
              <a:defRPr/>
            </a:pPr>
            <a:r>
              <a:rPr lang="en-US" sz="4050" b="1" dirty="0">
                <a:solidFill>
                  <a:srgbClr val="00B0F0"/>
                </a:solidFill>
                <a:latin typeface="Calibri"/>
              </a:rPr>
              <a:t>Allah </a:t>
            </a:r>
            <a:r>
              <a:rPr lang="en-US" sz="4050" b="1" dirty="0" err="1">
                <a:solidFill>
                  <a:srgbClr val="00B0F0"/>
                </a:solidFill>
                <a:latin typeface="Calibri"/>
              </a:rPr>
              <a:t>mahu</a:t>
            </a:r>
            <a:r>
              <a:rPr lang="en-US" sz="4050" b="1" dirty="0">
                <a:solidFill>
                  <a:srgbClr val="00B0F0"/>
                </a:solidFill>
                <a:latin typeface="Calibri"/>
              </a:rPr>
              <a:t> </a:t>
            </a:r>
            <a:r>
              <a:rPr lang="en-US" sz="4050" b="1" dirty="0" err="1">
                <a:solidFill>
                  <a:srgbClr val="00B0F0"/>
                </a:solidFill>
                <a:latin typeface="Calibri"/>
              </a:rPr>
              <a:t>menunjukkan</a:t>
            </a:r>
            <a:r>
              <a:rPr lang="en-US" sz="4050" b="1" dirty="0">
                <a:solidFill>
                  <a:srgbClr val="00B0F0"/>
                </a:solidFill>
                <a:latin typeface="Calibri"/>
              </a:rPr>
              <a:t> </a:t>
            </a:r>
            <a:r>
              <a:rPr lang="en-US" sz="4050" b="1" dirty="0" err="1">
                <a:solidFill>
                  <a:srgbClr val="00B0F0"/>
                </a:solidFill>
                <a:latin typeface="Calibri"/>
              </a:rPr>
              <a:t>diri-Nya</a:t>
            </a:r>
            <a:r>
              <a:rPr lang="en-US" sz="4050" b="1" dirty="0">
                <a:solidFill>
                  <a:srgbClr val="00B0F0"/>
                </a:solidFill>
                <a:latin typeface="Calibri"/>
              </a:rPr>
              <a:t> </a:t>
            </a:r>
            <a:r>
              <a:rPr lang="en-US" sz="4050" b="1" dirty="0" err="1">
                <a:solidFill>
                  <a:srgbClr val="00B0F0"/>
                </a:solidFill>
                <a:latin typeface="Calibri"/>
              </a:rPr>
              <a:t>kepada</a:t>
            </a:r>
            <a:r>
              <a:rPr lang="en-US" sz="4050" b="1" dirty="0">
                <a:solidFill>
                  <a:srgbClr val="00B0F0"/>
                </a:solidFill>
                <a:latin typeface="Calibri"/>
              </a:rPr>
              <a:t> </a:t>
            </a:r>
            <a:r>
              <a:rPr lang="en-US" sz="4050" b="1" dirty="0" err="1">
                <a:solidFill>
                  <a:srgbClr val="00B0F0"/>
                </a:solidFill>
                <a:latin typeface="Calibri"/>
              </a:rPr>
              <a:t>manusia</a:t>
            </a:r>
            <a:r>
              <a:rPr lang="en-US" sz="4050" b="1" dirty="0">
                <a:solidFill>
                  <a:srgbClr val="00B0F0"/>
                </a:solidFill>
                <a:latin typeface="Calibri"/>
              </a:rPr>
              <a:t>.</a:t>
            </a:r>
          </a:p>
          <a:p>
            <a:pPr defTabSz="685800" latinLnBrk="0">
              <a:defRPr/>
            </a:pPr>
            <a:r>
              <a:rPr lang="en-US" sz="4050" b="1" dirty="0" err="1">
                <a:solidFill>
                  <a:srgbClr val="00B0F0"/>
                </a:solidFill>
                <a:latin typeface="Calibri"/>
              </a:rPr>
              <a:t>Tuhan</a:t>
            </a:r>
            <a:r>
              <a:rPr lang="en-US" sz="4050" b="1" dirty="0">
                <a:solidFill>
                  <a:srgbClr val="00B0F0"/>
                </a:solidFill>
                <a:latin typeface="Calibri"/>
              </a:rPr>
              <a:t> </a:t>
            </a:r>
            <a:r>
              <a:rPr lang="en-US" sz="4050" b="1" dirty="0" err="1">
                <a:solidFill>
                  <a:srgbClr val="00B0F0"/>
                </a:solidFill>
                <a:latin typeface="Calibri"/>
              </a:rPr>
              <a:t>mahu</a:t>
            </a:r>
            <a:r>
              <a:rPr lang="en-US" sz="4050" b="1" dirty="0">
                <a:solidFill>
                  <a:srgbClr val="00B0F0"/>
                </a:solidFill>
                <a:latin typeface="Calibri"/>
              </a:rPr>
              <a:t> </a:t>
            </a:r>
            <a:r>
              <a:rPr lang="en-US" sz="4050" b="1" dirty="0" err="1">
                <a:solidFill>
                  <a:srgbClr val="00B0F0"/>
                </a:solidFill>
                <a:latin typeface="Calibri"/>
              </a:rPr>
              <a:t>menunjukkan</a:t>
            </a:r>
            <a:r>
              <a:rPr lang="en-US" sz="4050" b="1" dirty="0">
                <a:solidFill>
                  <a:srgbClr val="00B0F0"/>
                </a:solidFill>
                <a:latin typeface="Calibri"/>
              </a:rPr>
              <a:t> </a:t>
            </a:r>
            <a:r>
              <a:rPr lang="en-US" sz="4050" b="1" dirty="0" err="1">
                <a:solidFill>
                  <a:srgbClr val="00B0F0"/>
                </a:solidFill>
                <a:latin typeface="Calibri"/>
              </a:rPr>
              <a:t>kehendak-Nya</a:t>
            </a:r>
            <a:r>
              <a:rPr lang="en-US" sz="4050" b="1" dirty="0">
                <a:solidFill>
                  <a:srgbClr val="00B0F0"/>
                </a:solidFill>
                <a:latin typeface="Calibri"/>
              </a:rPr>
              <a:t> </a:t>
            </a:r>
            <a:r>
              <a:rPr lang="en-US" sz="4050" b="1" dirty="0" err="1">
                <a:solidFill>
                  <a:srgbClr val="00B0F0"/>
                </a:solidFill>
                <a:latin typeface="Calibri"/>
              </a:rPr>
              <a:t>kepada</a:t>
            </a:r>
            <a:r>
              <a:rPr lang="en-US" sz="4050" b="1" dirty="0">
                <a:solidFill>
                  <a:srgbClr val="00B0F0"/>
                </a:solidFill>
                <a:latin typeface="Calibri"/>
              </a:rPr>
              <a:t> </a:t>
            </a:r>
            <a:r>
              <a:rPr lang="en-US" sz="4050" b="1" dirty="0" err="1">
                <a:solidFill>
                  <a:srgbClr val="00B0F0"/>
                </a:solidFill>
                <a:latin typeface="Calibri"/>
              </a:rPr>
              <a:t>kita</a:t>
            </a:r>
            <a:r>
              <a:rPr lang="en-US" sz="4050" b="1" dirty="0">
                <a:solidFill>
                  <a:srgbClr val="00B0F0"/>
                </a:solidFill>
                <a:latin typeface="Calibri"/>
              </a:rPr>
              <a:t> </a:t>
            </a:r>
            <a:r>
              <a:rPr lang="en-US" sz="4050" b="1" dirty="0" err="1">
                <a:solidFill>
                  <a:srgbClr val="00B0F0"/>
                </a:solidFill>
                <a:latin typeface="Calibri"/>
              </a:rPr>
              <a:t>melalui</a:t>
            </a:r>
            <a:r>
              <a:rPr lang="en-US" sz="4050" b="1" dirty="0">
                <a:solidFill>
                  <a:srgbClr val="00B0F0"/>
                </a:solidFill>
                <a:latin typeface="Calibri"/>
              </a:rPr>
              <a:t> </a:t>
            </a:r>
            <a:r>
              <a:rPr lang="en-US" sz="4050" b="1" dirty="0" err="1">
                <a:solidFill>
                  <a:srgbClr val="FFFF00"/>
                </a:solidFill>
                <a:latin typeface="Calibri"/>
              </a:rPr>
              <a:t>Alkitab</a:t>
            </a:r>
            <a:r>
              <a:rPr lang="en-US" sz="4050" b="1" dirty="0">
                <a:solidFill>
                  <a:srgbClr val="00B0F0"/>
                </a:solidFill>
                <a:latin typeface="Calibri"/>
              </a:rPr>
              <a:t>.</a:t>
            </a:r>
          </a:p>
        </p:txBody>
      </p:sp>
    </p:spTree>
    <p:extLst>
      <p:ext uri="{BB962C8B-B14F-4D97-AF65-F5344CB8AC3E}">
        <p14:creationId xmlns:p14="http://schemas.microsoft.com/office/powerpoint/2010/main" val="35277160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p:cNvSpPr>
            <a:spLocks noGrp="1" noChangeArrowheads="1"/>
          </p:cNvSpPr>
          <p:nvPr>
            <p:ph type="ctrTitle" idx="4294967295"/>
          </p:nvPr>
        </p:nvSpPr>
        <p:spPr>
          <a:xfrm>
            <a:off x="1749029" y="232173"/>
            <a:ext cx="5829300" cy="577453"/>
          </a:xfrm>
        </p:spPr>
        <p:txBody>
          <a:bodyPr rtlCol="0" anchor="t">
            <a:normAutofit fontScale="90000"/>
          </a:bodyPr>
          <a:lstStyle/>
          <a:p>
            <a:pPr eaLnBrk="1" fontAlgn="auto" hangingPunct="1">
              <a:spcAft>
                <a:spcPts val="0"/>
              </a:spcAft>
              <a:defRPr/>
            </a:pPr>
            <a:r>
              <a:rPr lang="en-US" altLang="ko-KR" sz="4050" b="1" i="1" u="sng">
                <a:solidFill>
                  <a:srgbClr val="FF0000"/>
                </a:solidFill>
                <a:ea typeface="굴림" charset="-127"/>
              </a:rPr>
              <a:t>FUNGSI ALKITAB</a:t>
            </a:r>
            <a:endParaRPr lang="bg-BG" altLang="ko-KR" sz="4050" b="1" i="1">
              <a:solidFill>
                <a:srgbClr val="FF0000"/>
              </a:solidFill>
            </a:endParaRPr>
          </a:p>
        </p:txBody>
      </p:sp>
      <p:sp>
        <p:nvSpPr>
          <p:cNvPr id="10243" name="Text Box 4"/>
          <p:cNvSpPr>
            <a:spLocks noGrp="1" noChangeArrowheads="1"/>
          </p:cNvSpPr>
          <p:nvPr>
            <p:ph type="subTitle" idx="4294967295"/>
          </p:nvPr>
        </p:nvSpPr>
        <p:spPr>
          <a:xfrm>
            <a:off x="238125" y="1164432"/>
            <a:ext cx="8639175" cy="3979069"/>
          </a:xfrm>
        </p:spPr>
        <p:txBody>
          <a:bodyPr rtlCol="0">
            <a:normAutofit/>
          </a:bodyPr>
          <a:lstStyle/>
          <a:p>
            <a:pPr marL="0" indent="0" eaLnBrk="1" fontAlgn="auto" hangingPunct="1">
              <a:spcAft>
                <a:spcPts val="0"/>
              </a:spcAft>
              <a:buNone/>
              <a:defRPr/>
            </a:pPr>
            <a:r>
              <a:rPr lang="en-US" altLang="ko-KR" sz="3600" b="1" dirty="0">
                <a:solidFill>
                  <a:srgbClr val="FFFF00"/>
                </a:solidFill>
                <a:ea typeface="굴림" charset="-127"/>
              </a:rPr>
              <a:t>DI DALAM 2 TIMOTIUS 3:16,</a:t>
            </a:r>
          </a:p>
          <a:p>
            <a:pPr marL="0" indent="0" eaLnBrk="1" fontAlgn="auto" hangingPunct="1">
              <a:spcAft>
                <a:spcPts val="0"/>
              </a:spcAft>
              <a:buNone/>
              <a:defRPr/>
            </a:pPr>
            <a:r>
              <a:rPr lang="en-US" altLang="ko-KR" sz="3600" b="1" dirty="0" err="1">
                <a:solidFill>
                  <a:srgbClr val="FF0000"/>
                </a:solidFill>
                <a:ea typeface="굴림" charset="-127"/>
              </a:rPr>
              <a:t>Segala</a:t>
            </a:r>
            <a:r>
              <a:rPr lang="en-US" altLang="ko-KR" sz="3600" b="1" dirty="0">
                <a:solidFill>
                  <a:srgbClr val="FF0000"/>
                </a:solidFill>
                <a:ea typeface="굴림" charset="-127"/>
              </a:rPr>
              <a:t> </a:t>
            </a:r>
            <a:r>
              <a:rPr lang="en-US" altLang="ko-KR" sz="3600" b="1" dirty="0" err="1">
                <a:solidFill>
                  <a:srgbClr val="FF0000"/>
                </a:solidFill>
                <a:ea typeface="굴림" charset="-127"/>
              </a:rPr>
              <a:t>tulisan</a:t>
            </a:r>
            <a:r>
              <a:rPr lang="en-US" altLang="ko-KR" sz="3600" b="1" dirty="0">
                <a:solidFill>
                  <a:srgbClr val="FF0000"/>
                </a:solidFill>
                <a:ea typeface="굴림" charset="-127"/>
              </a:rPr>
              <a:t> yang </a:t>
            </a:r>
            <a:r>
              <a:rPr lang="en-US" altLang="ko-KR" sz="3600" b="1" dirty="0" err="1">
                <a:solidFill>
                  <a:srgbClr val="FF0000"/>
                </a:solidFill>
                <a:ea typeface="굴림" charset="-127"/>
              </a:rPr>
              <a:t>diilhamkan</a:t>
            </a:r>
            <a:r>
              <a:rPr lang="en-US" altLang="ko-KR" sz="3600" b="1" dirty="0">
                <a:solidFill>
                  <a:srgbClr val="FF0000"/>
                </a:solidFill>
                <a:ea typeface="굴림" charset="-127"/>
              </a:rPr>
              <a:t> Allah</a:t>
            </a:r>
            <a:r>
              <a:rPr lang="en-US" altLang="ko-KR" sz="3600" b="1" dirty="0">
                <a:solidFill>
                  <a:srgbClr val="FFFF00"/>
                </a:solidFill>
                <a:ea typeface="굴림" charset="-127"/>
              </a:rPr>
              <a:t> </a:t>
            </a:r>
            <a:r>
              <a:rPr lang="en-US" altLang="ko-KR" sz="3600" b="1" dirty="0" err="1">
                <a:solidFill>
                  <a:srgbClr val="FFFF00"/>
                </a:solidFill>
                <a:ea typeface="굴림" charset="-127"/>
              </a:rPr>
              <a:t>memang</a:t>
            </a:r>
            <a:r>
              <a:rPr lang="en-US" altLang="ko-KR" sz="3600" b="1" dirty="0">
                <a:solidFill>
                  <a:srgbClr val="FFFF00"/>
                </a:solidFill>
                <a:ea typeface="굴림" charset="-127"/>
              </a:rPr>
              <a:t> </a:t>
            </a:r>
            <a:r>
              <a:rPr lang="en-US" altLang="ko-KR" sz="3600" b="1" dirty="0" err="1">
                <a:solidFill>
                  <a:srgbClr val="FFFF00"/>
                </a:solidFill>
                <a:ea typeface="굴림" charset="-127"/>
              </a:rPr>
              <a:t>bermanfaat</a:t>
            </a:r>
            <a:r>
              <a:rPr lang="en-US" altLang="ko-KR" sz="3600" b="1" dirty="0">
                <a:solidFill>
                  <a:srgbClr val="FFFF00"/>
                </a:solidFill>
                <a:ea typeface="굴림" charset="-127"/>
              </a:rPr>
              <a:t> </a:t>
            </a:r>
            <a:r>
              <a:rPr lang="en-US" altLang="ko-KR" sz="3600" b="1" dirty="0" err="1">
                <a:solidFill>
                  <a:srgbClr val="FFFF00"/>
                </a:solidFill>
                <a:ea typeface="굴림" charset="-127"/>
              </a:rPr>
              <a:t>untuk</a:t>
            </a:r>
            <a:r>
              <a:rPr lang="en-US" altLang="ko-KR" sz="3600" b="1" dirty="0">
                <a:solidFill>
                  <a:srgbClr val="FFFF00"/>
                </a:solidFill>
                <a:ea typeface="굴림" charset="-127"/>
              </a:rPr>
              <a:t> </a:t>
            </a:r>
            <a:r>
              <a:rPr lang="en-US" altLang="ko-KR" sz="3600" b="1" dirty="0" err="1">
                <a:solidFill>
                  <a:srgbClr val="FFFF00"/>
                </a:solidFill>
                <a:ea typeface="굴림" charset="-127"/>
              </a:rPr>
              <a:t>mengajar</a:t>
            </a:r>
            <a:r>
              <a:rPr lang="en-US" altLang="ko-KR" sz="3600" b="1" dirty="0">
                <a:solidFill>
                  <a:srgbClr val="FFFF00"/>
                </a:solidFill>
                <a:ea typeface="굴림" charset="-127"/>
              </a:rPr>
              <a:t>, </a:t>
            </a:r>
            <a:r>
              <a:rPr lang="en-US" altLang="ko-KR" sz="3600" b="1" dirty="0" err="1">
                <a:solidFill>
                  <a:srgbClr val="FFFF00"/>
                </a:solidFill>
                <a:ea typeface="굴림" charset="-127"/>
              </a:rPr>
              <a:t>untuk</a:t>
            </a:r>
            <a:r>
              <a:rPr lang="en-US" altLang="ko-KR" sz="3600" b="1" dirty="0">
                <a:solidFill>
                  <a:srgbClr val="FFFF00"/>
                </a:solidFill>
                <a:ea typeface="굴림" charset="-127"/>
              </a:rPr>
              <a:t> </a:t>
            </a:r>
            <a:r>
              <a:rPr lang="en-US" altLang="ko-KR" sz="3600" b="1" dirty="0" err="1">
                <a:solidFill>
                  <a:srgbClr val="FFFF00"/>
                </a:solidFill>
                <a:ea typeface="굴림" charset="-127"/>
              </a:rPr>
              <a:t>menyatakan</a:t>
            </a:r>
            <a:r>
              <a:rPr lang="en-US" altLang="ko-KR" sz="3600" b="1" dirty="0">
                <a:solidFill>
                  <a:srgbClr val="FFFF00"/>
                </a:solidFill>
                <a:ea typeface="굴림" charset="-127"/>
              </a:rPr>
              <a:t> </a:t>
            </a:r>
            <a:r>
              <a:rPr lang="en-US" altLang="ko-KR" sz="3600" b="1" dirty="0" err="1">
                <a:solidFill>
                  <a:srgbClr val="FFFF00"/>
                </a:solidFill>
                <a:ea typeface="굴림" charset="-127"/>
              </a:rPr>
              <a:t>kesalahan</a:t>
            </a:r>
            <a:r>
              <a:rPr lang="en-US" altLang="ko-KR" sz="3600" b="1" dirty="0">
                <a:solidFill>
                  <a:srgbClr val="FFFF00"/>
                </a:solidFill>
                <a:ea typeface="굴림" charset="-127"/>
              </a:rPr>
              <a:t>, </a:t>
            </a:r>
            <a:r>
              <a:rPr lang="en-US" altLang="ko-KR" sz="3600" b="1" dirty="0" err="1">
                <a:solidFill>
                  <a:srgbClr val="FFFF00"/>
                </a:solidFill>
                <a:ea typeface="굴림" charset="-127"/>
              </a:rPr>
              <a:t>untuk</a:t>
            </a:r>
            <a:r>
              <a:rPr lang="en-US" altLang="ko-KR" sz="3600" b="1" dirty="0">
                <a:solidFill>
                  <a:srgbClr val="FFFF00"/>
                </a:solidFill>
                <a:ea typeface="굴림" charset="-127"/>
              </a:rPr>
              <a:t> </a:t>
            </a:r>
            <a:r>
              <a:rPr lang="en-US" altLang="ko-KR" sz="3600" b="1" dirty="0" err="1">
                <a:solidFill>
                  <a:srgbClr val="FFFF00"/>
                </a:solidFill>
                <a:ea typeface="굴림" charset="-127"/>
              </a:rPr>
              <a:t>memperbaiki</a:t>
            </a:r>
            <a:r>
              <a:rPr lang="en-US" altLang="ko-KR" sz="3600" b="1" dirty="0">
                <a:solidFill>
                  <a:srgbClr val="FFFF00"/>
                </a:solidFill>
                <a:ea typeface="굴림" charset="-127"/>
              </a:rPr>
              <a:t> </a:t>
            </a:r>
            <a:r>
              <a:rPr lang="en-US" altLang="ko-KR" sz="3600" b="1" dirty="0" err="1">
                <a:solidFill>
                  <a:srgbClr val="FFFF00"/>
                </a:solidFill>
                <a:ea typeface="굴림" charset="-127"/>
              </a:rPr>
              <a:t>kelakuan</a:t>
            </a:r>
            <a:r>
              <a:rPr lang="en-US" altLang="ko-KR" sz="3600" b="1" dirty="0">
                <a:solidFill>
                  <a:srgbClr val="FFFF00"/>
                </a:solidFill>
                <a:ea typeface="굴림" charset="-127"/>
              </a:rPr>
              <a:t> </a:t>
            </a:r>
            <a:r>
              <a:rPr lang="en-US" altLang="ko-KR" sz="3600" b="1" dirty="0" err="1">
                <a:solidFill>
                  <a:srgbClr val="FFFF00"/>
                </a:solidFill>
                <a:ea typeface="굴림" charset="-127"/>
              </a:rPr>
              <a:t>dan</a:t>
            </a:r>
            <a:r>
              <a:rPr lang="en-US" altLang="ko-KR" sz="3600" b="1" dirty="0">
                <a:solidFill>
                  <a:srgbClr val="FFFF00"/>
                </a:solidFill>
                <a:ea typeface="굴림" charset="-127"/>
              </a:rPr>
              <a:t> </a:t>
            </a:r>
            <a:r>
              <a:rPr lang="en-US" altLang="ko-KR" sz="3600" b="1" dirty="0" err="1">
                <a:solidFill>
                  <a:srgbClr val="FFFF00"/>
                </a:solidFill>
                <a:ea typeface="굴림" charset="-127"/>
              </a:rPr>
              <a:t>untuk</a:t>
            </a:r>
            <a:r>
              <a:rPr lang="en-US" altLang="ko-KR" sz="3600" b="1" dirty="0">
                <a:solidFill>
                  <a:srgbClr val="FFFF00"/>
                </a:solidFill>
                <a:ea typeface="굴림" charset="-127"/>
              </a:rPr>
              <a:t> </a:t>
            </a:r>
            <a:r>
              <a:rPr lang="en-US" altLang="ko-KR" sz="3600" b="1" dirty="0" err="1">
                <a:solidFill>
                  <a:srgbClr val="FFFF00"/>
                </a:solidFill>
                <a:ea typeface="굴림" charset="-127"/>
              </a:rPr>
              <a:t>mendidik</a:t>
            </a:r>
            <a:r>
              <a:rPr lang="en-US" altLang="ko-KR" sz="3600" b="1" dirty="0">
                <a:solidFill>
                  <a:srgbClr val="FFFF00"/>
                </a:solidFill>
                <a:ea typeface="굴림" charset="-127"/>
              </a:rPr>
              <a:t> orang </a:t>
            </a:r>
            <a:r>
              <a:rPr lang="en-US" altLang="ko-KR" sz="3600" b="1" dirty="0" err="1">
                <a:solidFill>
                  <a:srgbClr val="FFFF00"/>
                </a:solidFill>
                <a:ea typeface="굴림" charset="-127"/>
              </a:rPr>
              <a:t>dalam</a:t>
            </a:r>
            <a:r>
              <a:rPr lang="en-US" altLang="ko-KR" sz="3600" b="1" dirty="0">
                <a:solidFill>
                  <a:srgbClr val="FFFF00"/>
                </a:solidFill>
                <a:ea typeface="굴림" charset="-127"/>
              </a:rPr>
              <a:t> </a:t>
            </a:r>
            <a:r>
              <a:rPr lang="en-US" altLang="ko-KR" sz="3600" b="1" dirty="0" err="1">
                <a:solidFill>
                  <a:srgbClr val="FFFF00"/>
                </a:solidFill>
                <a:ea typeface="굴림" charset="-127"/>
              </a:rPr>
              <a:t>kebenaran</a:t>
            </a:r>
            <a:r>
              <a:rPr lang="en-US" altLang="ko-KR" sz="3600" b="1" dirty="0">
                <a:solidFill>
                  <a:srgbClr val="FFFF00"/>
                </a:solidFill>
                <a:ea typeface="굴림" charset="-127"/>
              </a:rPr>
              <a:t>.</a:t>
            </a:r>
            <a:endParaRPr lang="bg-BG" altLang="ko-KR" sz="3600" b="1" dirty="0">
              <a:solidFill>
                <a:srgbClr val="FFFF00"/>
              </a:solidFill>
            </a:endParaRPr>
          </a:p>
        </p:txBody>
      </p:sp>
    </p:spTree>
    <p:extLst>
      <p:ext uri="{BB962C8B-B14F-4D97-AF65-F5344CB8AC3E}">
        <p14:creationId xmlns:p14="http://schemas.microsoft.com/office/powerpoint/2010/main" val="5592313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제목 1"/>
          <p:cNvSpPr>
            <a:spLocks noGrp="1"/>
          </p:cNvSpPr>
          <p:nvPr>
            <p:ph type="ctrTitle"/>
          </p:nvPr>
        </p:nvSpPr>
        <p:spPr>
          <a:xfrm>
            <a:off x="1600200" y="228601"/>
            <a:ext cx="6140152" cy="734291"/>
          </a:xfrm>
        </p:spPr>
        <p:txBody>
          <a:bodyPr/>
          <a:lstStyle/>
          <a:p>
            <a:pPr eaLnBrk="1" hangingPunct="1"/>
            <a:r>
              <a:rPr lang="en-US" altLang="ko-KR" b="1" dirty="0">
                <a:solidFill>
                  <a:srgbClr val="FF0000"/>
                </a:solidFill>
                <a:ea typeface="Gulim" panose="020B0600000101010101" pitchFamily="34" charset="-127"/>
              </a:rPr>
              <a:t>SIAPAKAH PENGARANG ALKITAB?</a:t>
            </a:r>
          </a:p>
        </p:txBody>
      </p:sp>
      <p:sp>
        <p:nvSpPr>
          <p:cNvPr id="5" name="직사각형 4"/>
          <p:cNvSpPr/>
          <p:nvPr/>
        </p:nvSpPr>
        <p:spPr>
          <a:xfrm>
            <a:off x="249382" y="962892"/>
            <a:ext cx="8589818" cy="1617518"/>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685800" indent="-685800" defTabSz="685800" eaLnBrk="1" latinLnBrk="0" hangingPunct="1">
              <a:spcBef>
                <a:spcPct val="20000"/>
              </a:spcBef>
              <a:defRPr/>
            </a:pPr>
            <a:r>
              <a:rPr lang="en-US" altLang="ko-KR" sz="3600" b="1" dirty="0">
                <a:solidFill>
                  <a:srgbClr val="FFFF00"/>
                </a:solidFill>
                <a:latin typeface="Calibri" pitchFamily="34" charset="0"/>
                <a:ea typeface="굴림" charset="-127"/>
              </a:rPr>
              <a:t>1. </a:t>
            </a:r>
            <a:r>
              <a:rPr lang="en-US" altLang="ko-KR" sz="3600" b="1" dirty="0" err="1">
                <a:solidFill>
                  <a:srgbClr val="00B0F0"/>
                </a:solidFill>
                <a:latin typeface="Calibri" pitchFamily="34" charset="0"/>
                <a:ea typeface="굴림" charset="-127"/>
              </a:rPr>
              <a:t>Penulis</a:t>
            </a:r>
            <a:r>
              <a:rPr lang="en-US" altLang="ko-KR" sz="3600" b="1" dirty="0">
                <a:solidFill>
                  <a:srgbClr val="00B0F0"/>
                </a:solidFill>
                <a:latin typeface="Calibri" pitchFamily="34" charset="0"/>
                <a:ea typeface="굴림" charset="-127"/>
              </a:rPr>
              <a:t>-</a:t>
            </a:r>
            <a:r>
              <a:rPr lang="en-US" altLang="ko-KR" sz="3600" b="1" dirty="0" err="1">
                <a:solidFill>
                  <a:srgbClr val="00B0F0"/>
                </a:solidFill>
                <a:latin typeface="Calibri" pitchFamily="34" charset="0"/>
                <a:ea typeface="굴림" charset="-127"/>
              </a:rPr>
              <a:t>penulis</a:t>
            </a:r>
            <a:endParaRPr lang="en-US" altLang="ko-KR" sz="3600" b="1" dirty="0">
              <a:solidFill>
                <a:srgbClr val="00B0F0"/>
              </a:solidFill>
              <a:latin typeface="Calibri" pitchFamily="34" charset="0"/>
              <a:ea typeface="굴림" charset="-127"/>
            </a:endParaRPr>
          </a:p>
          <a:p>
            <a:pPr marL="685800" indent="-685800" defTabSz="685800" eaLnBrk="1" latinLnBrk="0" hangingPunct="1">
              <a:spcBef>
                <a:spcPct val="20000"/>
              </a:spcBef>
              <a:defRPr/>
            </a:pPr>
            <a:endParaRPr lang="en-US" altLang="ko-KR" sz="3600" b="1" dirty="0">
              <a:solidFill>
                <a:srgbClr val="FFFF00"/>
              </a:solidFill>
              <a:latin typeface="Calibri" pitchFamily="34" charset="0"/>
              <a:ea typeface="굴림" charset="-127"/>
            </a:endParaRPr>
          </a:p>
          <a:p>
            <a:pPr algn="ctr" defTabSz="685800" eaLnBrk="1" latinLnBrk="0" hangingPunct="1">
              <a:defRPr/>
            </a:pPr>
            <a:endParaRPr lang="en-US" altLang="ko-KR" sz="1350" dirty="0">
              <a:solidFill>
                <a:srgbClr val="FFFFFF"/>
              </a:solidFill>
              <a:latin typeface="Calibri" pitchFamily="34" charset="0"/>
              <a:ea typeface="굴림" charset="-127"/>
            </a:endParaRPr>
          </a:p>
        </p:txBody>
      </p:sp>
      <p:sp>
        <p:nvSpPr>
          <p:cNvPr id="6" name="직사각형 5"/>
          <p:cNvSpPr/>
          <p:nvPr/>
        </p:nvSpPr>
        <p:spPr>
          <a:xfrm>
            <a:off x="325582" y="2859231"/>
            <a:ext cx="8378537" cy="20574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800" latinLnBrk="0">
              <a:defRPr/>
            </a:pPr>
            <a:r>
              <a:rPr lang="en-US" sz="3600" b="1" dirty="0">
                <a:solidFill>
                  <a:srgbClr val="FFFF00"/>
                </a:solidFill>
                <a:latin typeface="Calibri"/>
              </a:rPr>
              <a:t>2. </a:t>
            </a:r>
            <a:r>
              <a:rPr lang="en-US" sz="3600" b="1" u="sng" dirty="0" err="1">
                <a:solidFill>
                  <a:srgbClr val="FF0000"/>
                </a:solidFill>
                <a:latin typeface="Calibri"/>
              </a:rPr>
              <a:t>Roh</a:t>
            </a:r>
            <a:r>
              <a:rPr lang="en-US" sz="3600" b="1" u="sng" dirty="0">
                <a:solidFill>
                  <a:srgbClr val="FF0000"/>
                </a:solidFill>
                <a:latin typeface="Calibri"/>
              </a:rPr>
              <a:t> Kudus</a:t>
            </a:r>
          </a:p>
          <a:p>
            <a:pPr defTabSz="685800" latinLnBrk="0">
              <a:defRPr/>
            </a:pPr>
            <a:endParaRPr lang="en-US" sz="3600" b="1" u="sng" dirty="0">
              <a:solidFill>
                <a:srgbClr val="FF0000"/>
              </a:solidFill>
              <a:latin typeface="Calibri"/>
            </a:endParaRPr>
          </a:p>
          <a:p>
            <a:pPr defTabSz="685800" latinLnBrk="0">
              <a:defRPr/>
            </a:pPr>
            <a:endParaRPr lang="en-US" sz="3600" b="1" u="sng" dirty="0">
              <a:solidFill>
                <a:srgbClr val="FF0000"/>
              </a:solidFill>
              <a:latin typeface="Calibri"/>
            </a:endParaRPr>
          </a:p>
          <a:p>
            <a:pPr defTabSz="685800" latinLnBrk="0">
              <a:defRPr/>
            </a:pPr>
            <a:endParaRPr lang="en-US" sz="3600" b="1" dirty="0">
              <a:solidFill>
                <a:srgbClr val="FFFF00"/>
              </a:solidFill>
              <a:latin typeface="Calibri"/>
            </a:endParaRPr>
          </a:p>
        </p:txBody>
      </p:sp>
      <p:sp>
        <p:nvSpPr>
          <p:cNvPr id="10" name="직사각형 6"/>
          <p:cNvSpPr/>
          <p:nvPr/>
        </p:nvSpPr>
        <p:spPr>
          <a:xfrm>
            <a:off x="249383" y="897082"/>
            <a:ext cx="8695460" cy="10858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685800" eaLnBrk="1" latinLnBrk="0" hangingPunct="1">
              <a:spcBef>
                <a:spcPct val="20000"/>
              </a:spcBef>
              <a:defRPr/>
            </a:pPr>
            <a:r>
              <a:rPr lang="en-US" altLang="ko-KR" sz="3600" b="1" dirty="0">
                <a:solidFill>
                  <a:srgbClr val="FFFF00"/>
                </a:solidFill>
                <a:latin typeface="Calibri" pitchFamily="34" charset="0"/>
                <a:ea typeface="굴림" charset="-127"/>
              </a:rPr>
              <a:t>1. </a:t>
            </a:r>
            <a:r>
              <a:rPr lang="en-US" altLang="ko-KR" sz="3600" b="1" dirty="0" err="1">
                <a:solidFill>
                  <a:srgbClr val="00B0F0"/>
                </a:solidFill>
                <a:latin typeface="Calibri" pitchFamily="34" charset="0"/>
                <a:ea typeface="굴림" charset="-127"/>
              </a:rPr>
              <a:t>Penulis-penulis</a:t>
            </a:r>
            <a:r>
              <a:rPr lang="en-US" altLang="ko-KR" sz="3600" b="1" dirty="0">
                <a:solidFill>
                  <a:srgbClr val="00B0F0"/>
                </a:solidFill>
                <a:latin typeface="Calibri" pitchFamily="34" charset="0"/>
                <a:ea typeface="굴림" charset="-127"/>
              </a:rPr>
              <a:t> </a:t>
            </a:r>
            <a:r>
              <a:rPr lang="en-US" altLang="ko-KR" sz="3600" b="1" dirty="0" err="1">
                <a:solidFill>
                  <a:srgbClr val="FFFF00"/>
                </a:solidFill>
                <a:latin typeface="Calibri" pitchFamily="34" charset="0"/>
                <a:ea typeface="굴림" charset="-127"/>
              </a:rPr>
              <a:t>menulis</a:t>
            </a:r>
            <a:r>
              <a:rPr lang="en-US" altLang="ko-KR" sz="3600" b="1" dirty="0">
                <a:solidFill>
                  <a:srgbClr val="FFFF00"/>
                </a:solidFill>
                <a:latin typeface="Calibri" pitchFamily="34" charset="0"/>
                <a:ea typeface="굴림" charset="-127"/>
              </a:rPr>
              <a:t> </a:t>
            </a:r>
            <a:r>
              <a:rPr lang="en-US" altLang="ko-KR" sz="3600" b="1" dirty="0" err="1">
                <a:solidFill>
                  <a:srgbClr val="FFFF00"/>
                </a:solidFill>
                <a:latin typeface="Calibri" pitchFamily="34" charset="0"/>
                <a:ea typeface="굴림" charset="-127"/>
              </a:rPr>
              <a:t>Alkitab</a:t>
            </a:r>
            <a:r>
              <a:rPr lang="en-US" altLang="ko-KR" sz="3600" b="1" dirty="0">
                <a:solidFill>
                  <a:srgbClr val="FFFF00"/>
                </a:solidFill>
                <a:latin typeface="Calibri" pitchFamily="34" charset="0"/>
                <a:ea typeface="굴림" charset="-127"/>
              </a:rPr>
              <a:t>.</a:t>
            </a:r>
          </a:p>
          <a:p>
            <a:pPr algn="ctr" defTabSz="685800" eaLnBrk="1" latinLnBrk="0" hangingPunct="1">
              <a:defRPr/>
            </a:pPr>
            <a:endParaRPr lang="en-US" altLang="ko-KR" sz="1350" dirty="0">
              <a:solidFill>
                <a:srgbClr val="FFFFFF"/>
              </a:solidFill>
              <a:latin typeface="Calibri" pitchFamily="34" charset="0"/>
              <a:ea typeface="굴림" charset="-127"/>
            </a:endParaRPr>
          </a:p>
        </p:txBody>
      </p:sp>
      <p:sp>
        <p:nvSpPr>
          <p:cNvPr id="11" name="직사각형 7"/>
          <p:cNvSpPr/>
          <p:nvPr/>
        </p:nvSpPr>
        <p:spPr>
          <a:xfrm>
            <a:off x="325581" y="2580410"/>
            <a:ext cx="8513619" cy="20574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800" latinLnBrk="0">
              <a:defRPr/>
            </a:pPr>
            <a:r>
              <a:rPr lang="en-US" sz="3600" b="1" dirty="0">
                <a:solidFill>
                  <a:srgbClr val="FFFF00"/>
                </a:solidFill>
                <a:latin typeface="Calibri"/>
              </a:rPr>
              <a:t>2. </a:t>
            </a:r>
            <a:r>
              <a:rPr lang="en-US" sz="3600" b="1" u="sng" dirty="0" err="1">
                <a:solidFill>
                  <a:srgbClr val="FF0000"/>
                </a:solidFill>
                <a:latin typeface="Calibri"/>
              </a:rPr>
              <a:t>Roh</a:t>
            </a:r>
            <a:r>
              <a:rPr lang="en-US" sz="3600" b="1" u="sng" dirty="0">
                <a:solidFill>
                  <a:srgbClr val="FF0000"/>
                </a:solidFill>
                <a:latin typeface="Calibri"/>
              </a:rPr>
              <a:t> Kudus</a:t>
            </a:r>
            <a:r>
              <a:rPr lang="en-US" sz="3600" b="1" dirty="0">
                <a:solidFill>
                  <a:srgbClr val="FF0000"/>
                </a:solidFill>
                <a:latin typeface="Calibri"/>
              </a:rPr>
              <a:t> </a:t>
            </a:r>
            <a:r>
              <a:rPr lang="en-US" sz="3600" b="1" u="sng" dirty="0" err="1">
                <a:solidFill>
                  <a:srgbClr val="00B0F0"/>
                </a:solidFill>
                <a:latin typeface="Calibri"/>
              </a:rPr>
              <a:t>mengilhamkan</a:t>
            </a:r>
            <a:r>
              <a:rPr lang="en-US" sz="3600" b="1" dirty="0">
                <a:solidFill>
                  <a:srgbClr val="FFFF00"/>
                </a:solidFill>
                <a:latin typeface="Calibri"/>
              </a:rPr>
              <a:t> </a:t>
            </a:r>
            <a:r>
              <a:rPr lang="en-US" sz="3600" b="1" u="sng" dirty="0" err="1">
                <a:solidFill>
                  <a:srgbClr val="FFFF00"/>
                </a:solidFill>
                <a:latin typeface="Calibri"/>
              </a:rPr>
              <a:t>semua</a:t>
            </a:r>
            <a:r>
              <a:rPr lang="en-US" sz="3600" b="1" u="sng" dirty="0">
                <a:solidFill>
                  <a:srgbClr val="FFFF00"/>
                </a:solidFill>
                <a:latin typeface="Calibri"/>
              </a:rPr>
              <a:t> </a:t>
            </a:r>
            <a:r>
              <a:rPr lang="en-US" sz="3600" b="1" u="sng" dirty="0" err="1">
                <a:solidFill>
                  <a:srgbClr val="FFFF00"/>
                </a:solidFill>
                <a:latin typeface="Calibri"/>
              </a:rPr>
              <a:t>penulis</a:t>
            </a:r>
            <a:r>
              <a:rPr lang="en-US" sz="3600" b="1" u="sng" dirty="0">
                <a:solidFill>
                  <a:srgbClr val="FFFF00"/>
                </a:solidFill>
                <a:latin typeface="Calibri"/>
              </a:rPr>
              <a:t> </a:t>
            </a:r>
            <a:r>
              <a:rPr lang="en-US" sz="3600" b="1" dirty="0" err="1">
                <a:solidFill>
                  <a:srgbClr val="FFFF00"/>
                </a:solidFill>
                <a:latin typeface="Calibri"/>
              </a:rPr>
              <a:t>itu</a:t>
            </a:r>
            <a:r>
              <a:rPr lang="en-US" sz="3600" b="1" dirty="0">
                <a:solidFill>
                  <a:srgbClr val="FFFF00"/>
                </a:solidFill>
                <a:latin typeface="Calibri"/>
              </a:rPr>
              <a:t> </a:t>
            </a:r>
            <a:r>
              <a:rPr lang="en-US" sz="3600" b="1" dirty="0" err="1">
                <a:solidFill>
                  <a:srgbClr val="FFFF00"/>
                </a:solidFill>
                <a:latin typeface="Calibri"/>
              </a:rPr>
              <a:t>pada</a:t>
            </a:r>
            <a:r>
              <a:rPr lang="en-US" sz="3600" b="1" dirty="0">
                <a:solidFill>
                  <a:srgbClr val="FFFF00"/>
                </a:solidFill>
                <a:latin typeface="Calibri"/>
              </a:rPr>
              <a:t> </a:t>
            </a:r>
            <a:r>
              <a:rPr lang="en-US" sz="3600" b="1" dirty="0" err="1">
                <a:solidFill>
                  <a:srgbClr val="FFFF00"/>
                </a:solidFill>
                <a:latin typeface="Calibri"/>
              </a:rPr>
              <a:t>waktu</a:t>
            </a:r>
            <a:r>
              <a:rPr lang="en-US" sz="3600" b="1" dirty="0">
                <a:solidFill>
                  <a:srgbClr val="FFFF00"/>
                </a:solidFill>
                <a:latin typeface="Calibri"/>
              </a:rPr>
              <a:t> </a:t>
            </a:r>
            <a:r>
              <a:rPr lang="en-US" sz="3600" b="1" dirty="0" err="1">
                <a:solidFill>
                  <a:srgbClr val="FFFF00"/>
                </a:solidFill>
                <a:latin typeface="Calibri"/>
              </a:rPr>
              <a:t>mereka</a:t>
            </a:r>
            <a:r>
              <a:rPr lang="en-US" sz="3600" b="1" dirty="0">
                <a:solidFill>
                  <a:srgbClr val="FFFF00"/>
                </a:solidFill>
                <a:latin typeface="Calibri"/>
              </a:rPr>
              <a:t> </a:t>
            </a:r>
            <a:r>
              <a:rPr lang="en-US" sz="3600" b="1" dirty="0" err="1">
                <a:solidFill>
                  <a:srgbClr val="FFFF00"/>
                </a:solidFill>
                <a:latin typeface="Calibri"/>
              </a:rPr>
              <a:t>menulis</a:t>
            </a:r>
            <a:r>
              <a:rPr lang="en-US" sz="3600" b="1" dirty="0">
                <a:solidFill>
                  <a:srgbClr val="FFFF00"/>
                </a:solidFill>
                <a:latin typeface="Calibri"/>
              </a:rPr>
              <a:t> </a:t>
            </a:r>
            <a:r>
              <a:rPr lang="en-US" sz="3600" b="1" u="sng" dirty="0" err="1">
                <a:solidFill>
                  <a:srgbClr val="FF0000"/>
                </a:solidFill>
                <a:latin typeface="Calibri"/>
              </a:rPr>
              <a:t>kitab-kitab</a:t>
            </a:r>
            <a:r>
              <a:rPr lang="en-US" sz="3600" b="1" dirty="0">
                <a:solidFill>
                  <a:srgbClr val="FF0000"/>
                </a:solidFill>
                <a:latin typeface="Calibri"/>
              </a:rPr>
              <a:t> </a:t>
            </a:r>
            <a:r>
              <a:rPr lang="en-US" sz="3600" b="1" dirty="0" err="1">
                <a:solidFill>
                  <a:srgbClr val="FF0000"/>
                </a:solidFill>
                <a:latin typeface="Calibri"/>
              </a:rPr>
              <a:t>dalam</a:t>
            </a:r>
            <a:r>
              <a:rPr lang="en-US" sz="3600" b="1" dirty="0">
                <a:solidFill>
                  <a:srgbClr val="FF0000"/>
                </a:solidFill>
                <a:latin typeface="Calibri"/>
              </a:rPr>
              <a:t> </a:t>
            </a:r>
            <a:r>
              <a:rPr lang="en-US" sz="3600" b="1" dirty="0" err="1">
                <a:solidFill>
                  <a:srgbClr val="FFFF00"/>
                </a:solidFill>
                <a:latin typeface="Calibri"/>
              </a:rPr>
              <a:t>Alkitab</a:t>
            </a:r>
            <a:r>
              <a:rPr lang="en-US" sz="3600" b="1" dirty="0">
                <a:solidFill>
                  <a:srgbClr val="FFFF00"/>
                </a:solidFill>
                <a:latin typeface="Calibri"/>
              </a:rPr>
              <a:t>.</a:t>
            </a:r>
          </a:p>
        </p:txBody>
      </p:sp>
    </p:spTree>
    <p:extLst>
      <p:ext uri="{BB962C8B-B14F-4D97-AF65-F5344CB8AC3E}">
        <p14:creationId xmlns:p14="http://schemas.microsoft.com/office/powerpoint/2010/main" val="112087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circle(in)">
                                      <p:cBhvr>
                                        <p:cTn id="2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제목 1"/>
          <p:cNvSpPr>
            <a:spLocks noGrp="1"/>
          </p:cNvSpPr>
          <p:nvPr>
            <p:ph type="ctrTitle"/>
          </p:nvPr>
        </p:nvSpPr>
        <p:spPr>
          <a:xfrm>
            <a:off x="1885950" y="219941"/>
            <a:ext cx="5829300" cy="673677"/>
          </a:xfrm>
        </p:spPr>
        <p:txBody>
          <a:bodyPr/>
          <a:lstStyle/>
          <a:p>
            <a:pPr eaLnBrk="1" hangingPunct="1"/>
            <a:r>
              <a:rPr lang="en-US" altLang="ko-KR" b="1" dirty="0">
                <a:solidFill>
                  <a:srgbClr val="FF0000"/>
                </a:solidFill>
                <a:ea typeface="Gulim" panose="020B0600000101010101" pitchFamily="34" charset="-127"/>
              </a:rPr>
              <a:t>TENTANG ALKITAB</a:t>
            </a:r>
          </a:p>
        </p:txBody>
      </p:sp>
      <p:sp>
        <p:nvSpPr>
          <p:cNvPr id="47107" name="Text Box 4"/>
          <p:cNvSpPr>
            <a:spLocks noGrp="1" noChangeArrowheads="1"/>
          </p:cNvSpPr>
          <p:nvPr>
            <p:ph type="subTitle" idx="4294967295"/>
          </p:nvPr>
        </p:nvSpPr>
        <p:spPr>
          <a:xfrm>
            <a:off x="230331" y="1102307"/>
            <a:ext cx="8740487" cy="3788351"/>
          </a:xfrm>
        </p:spPr>
        <p:txBody>
          <a:bodyPr/>
          <a:lstStyle/>
          <a:p>
            <a:pPr marL="0" indent="0" eaLnBrk="1" hangingPunct="1">
              <a:buNone/>
            </a:pPr>
            <a:r>
              <a:rPr lang="en-US" altLang="ko-KR" sz="3600" b="1" dirty="0">
                <a:solidFill>
                  <a:srgbClr val="FFFF00"/>
                </a:solidFill>
                <a:ea typeface="Gulim" panose="020B0600000101010101" pitchFamily="34" charset="-127"/>
              </a:rPr>
              <a:t>1. </a:t>
            </a:r>
            <a:r>
              <a:rPr lang="en-US" altLang="ko-KR" sz="3600" b="1" dirty="0">
                <a:solidFill>
                  <a:srgbClr val="00B0F0"/>
                </a:solidFill>
                <a:ea typeface="Gulim" panose="020B0600000101010101" pitchFamily="34" charset="-127"/>
              </a:rPr>
              <a:t>PERJANJIAN LAMA</a:t>
            </a:r>
          </a:p>
          <a:p>
            <a:pPr marL="0" indent="0" eaLnBrk="1" hangingPunct="1">
              <a:buNone/>
            </a:pPr>
            <a:endParaRPr lang="en-US" altLang="ko-KR" sz="3600" b="1" dirty="0">
              <a:solidFill>
                <a:srgbClr val="FFFF00"/>
              </a:solidFill>
              <a:ea typeface="Gulim" panose="020B0600000101010101" pitchFamily="34" charset="-127"/>
            </a:endParaRPr>
          </a:p>
          <a:p>
            <a:pPr marL="0" indent="0" eaLnBrk="1" hangingPunct="1">
              <a:buNone/>
            </a:pPr>
            <a:endParaRPr lang="en-US" altLang="ko-KR" sz="1950" b="1" dirty="0">
              <a:solidFill>
                <a:srgbClr val="FFFF00"/>
              </a:solidFill>
              <a:ea typeface="Gulim" panose="020B0600000101010101" pitchFamily="34" charset="-127"/>
            </a:endParaRPr>
          </a:p>
          <a:p>
            <a:pPr marL="0" indent="0" eaLnBrk="1" hangingPunct="1">
              <a:buNone/>
            </a:pPr>
            <a:r>
              <a:rPr lang="en-US" altLang="ko-KR" sz="3600" b="1" dirty="0">
                <a:solidFill>
                  <a:srgbClr val="FFFF00"/>
                </a:solidFill>
                <a:ea typeface="Gulim" panose="020B0600000101010101" pitchFamily="34" charset="-127"/>
              </a:rPr>
              <a:t>2. </a:t>
            </a:r>
            <a:r>
              <a:rPr lang="en-US" altLang="ko-KR" sz="3600" b="1" u="sng" dirty="0">
                <a:solidFill>
                  <a:srgbClr val="FF0000"/>
                </a:solidFill>
                <a:ea typeface="Gulim" panose="020B0600000101010101" pitchFamily="34" charset="-127"/>
              </a:rPr>
              <a:t>PERJANJIAN BARU</a:t>
            </a:r>
            <a:endParaRPr lang="en-US" altLang="ko-KR" sz="3600" b="1" dirty="0">
              <a:solidFill>
                <a:srgbClr val="FFFF00"/>
              </a:solidFill>
              <a:ea typeface="Gulim" panose="020B0600000101010101" pitchFamily="34" charset="-127"/>
            </a:endParaRPr>
          </a:p>
        </p:txBody>
      </p:sp>
      <p:sp>
        <p:nvSpPr>
          <p:cNvPr id="7" name="직사각형 6"/>
          <p:cNvSpPr/>
          <p:nvPr/>
        </p:nvSpPr>
        <p:spPr>
          <a:xfrm>
            <a:off x="732558" y="1794169"/>
            <a:ext cx="6400800" cy="4286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685800" eaLnBrk="1" latinLnBrk="0" hangingPunct="1">
              <a:spcBef>
                <a:spcPct val="20000"/>
              </a:spcBef>
              <a:defRPr/>
            </a:pPr>
            <a:r>
              <a:rPr lang="en-US" altLang="ko-KR" sz="3600" b="1" dirty="0">
                <a:solidFill>
                  <a:srgbClr val="FFFF00"/>
                </a:solidFill>
                <a:latin typeface="Calibri" pitchFamily="34" charset="0"/>
                <a:ea typeface="굴림" charset="-127"/>
              </a:rPr>
              <a:t>1. BERAPA KITAB DALAM P.L.?</a:t>
            </a:r>
            <a:endParaRPr lang="en-US" altLang="ko-KR" sz="1350" dirty="0">
              <a:solidFill>
                <a:srgbClr val="FFFFFF"/>
              </a:solidFill>
              <a:latin typeface="Calibri" pitchFamily="34" charset="0"/>
              <a:ea typeface="굴림" charset="-127"/>
            </a:endParaRPr>
          </a:p>
        </p:txBody>
      </p:sp>
      <p:sp>
        <p:nvSpPr>
          <p:cNvPr id="8" name="직사각형 7"/>
          <p:cNvSpPr/>
          <p:nvPr/>
        </p:nvSpPr>
        <p:spPr>
          <a:xfrm>
            <a:off x="1210541" y="2328436"/>
            <a:ext cx="7434696" cy="4572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800" latinLnBrk="0">
              <a:defRPr/>
            </a:pPr>
            <a:r>
              <a:rPr lang="en-US" sz="3600" b="1" dirty="0">
                <a:solidFill>
                  <a:srgbClr val="FFFF00"/>
                </a:solidFill>
                <a:latin typeface="Calibri"/>
              </a:rPr>
              <a:t>1. </a:t>
            </a:r>
            <a:r>
              <a:rPr lang="en-US" sz="3600" b="1" dirty="0">
                <a:solidFill>
                  <a:srgbClr val="FF0000"/>
                </a:solidFill>
                <a:latin typeface="Calibri"/>
              </a:rPr>
              <a:t>39 KITAB </a:t>
            </a:r>
            <a:r>
              <a:rPr lang="en-US" sz="3600" b="1" dirty="0" err="1">
                <a:solidFill>
                  <a:prstClr val="white"/>
                </a:solidFill>
                <a:latin typeface="Calibri"/>
              </a:rPr>
              <a:t>pada</a:t>
            </a:r>
            <a:r>
              <a:rPr lang="en-US" sz="3600" b="1" dirty="0">
                <a:solidFill>
                  <a:prstClr val="white"/>
                </a:solidFill>
                <a:latin typeface="Calibri"/>
              </a:rPr>
              <a:t> 90 T.M. </a:t>
            </a:r>
            <a:r>
              <a:rPr lang="en-US" sz="3600" b="1" dirty="0" err="1">
                <a:solidFill>
                  <a:prstClr val="white"/>
                </a:solidFill>
                <a:latin typeface="Calibri"/>
              </a:rPr>
              <a:t>oleh</a:t>
            </a:r>
            <a:r>
              <a:rPr lang="en-US" sz="3600" b="1" dirty="0">
                <a:solidFill>
                  <a:prstClr val="white"/>
                </a:solidFill>
                <a:latin typeface="Calibri"/>
              </a:rPr>
              <a:t> </a:t>
            </a:r>
            <a:r>
              <a:rPr lang="en-US" sz="3600" b="1" dirty="0" err="1">
                <a:solidFill>
                  <a:prstClr val="white"/>
                </a:solidFill>
                <a:latin typeface="Calibri"/>
              </a:rPr>
              <a:t>Yamnia</a:t>
            </a:r>
            <a:endParaRPr lang="en-US" sz="3600" b="1" dirty="0">
              <a:solidFill>
                <a:prstClr val="white"/>
              </a:solidFill>
              <a:latin typeface="Calibri"/>
            </a:endParaRPr>
          </a:p>
        </p:txBody>
      </p:sp>
      <p:sp>
        <p:nvSpPr>
          <p:cNvPr id="9" name="직사각형 8"/>
          <p:cNvSpPr/>
          <p:nvPr/>
        </p:nvSpPr>
        <p:spPr>
          <a:xfrm>
            <a:off x="732559" y="3494816"/>
            <a:ext cx="7566314" cy="5143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defTabSz="685800" eaLnBrk="1" latinLnBrk="0" hangingPunct="1">
              <a:spcBef>
                <a:spcPct val="20000"/>
              </a:spcBef>
              <a:defRPr/>
            </a:pPr>
            <a:r>
              <a:rPr lang="en-US" altLang="ko-KR" sz="3600" b="1" dirty="0">
                <a:solidFill>
                  <a:srgbClr val="FFFF00"/>
                </a:solidFill>
                <a:latin typeface="Calibri" pitchFamily="34" charset="0"/>
                <a:ea typeface="굴림" charset="-127"/>
              </a:rPr>
              <a:t>2. </a:t>
            </a:r>
            <a:r>
              <a:rPr lang="en-US" altLang="ko-KR" sz="3600" b="1" dirty="0">
                <a:solidFill>
                  <a:srgbClr val="00B0F0"/>
                </a:solidFill>
                <a:latin typeface="Calibri" pitchFamily="34" charset="0"/>
                <a:ea typeface="굴림" charset="-127"/>
              </a:rPr>
              <a:t>BERAPA KITAB DALAM P.B.?</a:t>
            </a:r>
            <a:endParaRPr lang="en-US" altLang="ko-KR" sz="1350" dirty="0">
              <a:solidFill>
                <a:srgbClr val="FFFFFF"/>
              </a:solidFill>
              <a:latin typeface="Calibri" pitchFamily="34" charset="0"/>
              <a:ea typeface="굴림" charset="-127"/>
            </a:endParaRPr>
          </a:p>
        </p:txBody>
      </p:sp>
      <p:sp>
        <p:nvSpPr>
          <p:cNvPr id="10" name="직사각형 9"/>
          <p:cNvSpPr/>
          <p:nvPr/>
        </p:nvSpPr>
        <p:spPr>
          <a:xfrm>
            <a:off x="1210540" y="4093156"/>
            <a:ext cx="7621733" cy="6286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800" latinLnBrk="0">
              <a:defRPr/>
            </a:pPr>
            <a:r>
              <a:rPr lang="en-US" sz="3600" b="1" dirty="0">
                <a:solidFill>
                  <a:srgbClr val="FFFF00"/>
                </a:solidFill>
                <a:latin typeface="Calibri"/>
              </a:rPr>
              <a:t>2. </a:t>
            </a:r>
            <a:r>
              <a:rPr lang="en-US" sz="3600" b="1" dirty="0">
                <a:solidFill>
                  <a:srgbClr val="FF0000"/>
                </a:solidFill>
                <a:latin typeface="Calibri"/>
              </a:rPr>
              <a:t>27 KITAB</a:t>
            </a:r>
            <a:r>
              <a:rPr lang="en-US" sz="3600" b="1" dirty="0">
                <a:solidFill>
                  <a:prstClr val="white"/>
                </a:solidFill>
                <a:latin typeface="Calibri"/>
              </a:rPr>
              <a:t> </a:t>
            </a:r>
            <a:r>
              <a:rPr lang="en-US" sz="3600" b="1" dirty="0" err="1">
                <a:solidFill>
                  <a:prstClr val="white"/>
                </a:solidFill>
                <a:latin typeface="Calibri"/>
              </a:rPr>
              <a:t>pada</a:t>
            </a:r>
            <a:r>
              <a:rPr lang="en-US" sz="3600" b="1" dirty="0">
                <a:solidFill>
                  <a:prstClr val="white"/>
                </a:solidFill>
                <a:latin typeface="Calibri"/>
              </a:rPr>
              <a:t> 397 T.M. </a:t>
            </a:r>
            <a:r>
              <a:rPr lang="en-US" sz="3600" b="1" dirty="0" err="1">
                <a:solidFill>
                  <a:prstClr val="white"/>
                </a:solidFill>
                <a:latin typeface="Calibri"/>
              </a:rPr>
              <a:t>oleh</a:t>
            </a:r>
            <a:r>
              <a:rPr lang="en-US" sz="3600" b="1" dirty="0">
                <a:solidFill>
                  <a:prstClr val="white"/>
                </a:solidFill>
                <a:latin typeface="Calibri"/>
              </a:rPr>
              <a:t> </a:t>
            </a:r>
            <a:r>
              <a:rPr lang="en-US" sz="3600" b="1" dirty="0" err="1">
                <a:solidFill>
                  <a:prstClr val="white"/>
                </a:solidFill>
                <a:latin typeface="Calibri"/>
              </a:rPr>
              <a:t>Kartago</a:t>
            </a:r>
            <a:endParaRPr lang="en-US" sz="3600" b="1" dirty="0">
              <a:solidFill>
                <a:srgbClr val="FFFF00"/>
              </a:solidFill>
              <a:latin typeface="Calibri"/>
            </a:endParaRPr>
          </a:p>
        </p:txBody>
      </p:sp>
    </p:spTree>
    <p:extLst>
      <p:ext uri="{BB962C8B-B14F-4D97-AF65-F5344CB8AC3E}">
        <p14:creationId xmlns:p14="http://schemas.microsoft.com/office/powerpoint/2010/main" val="71246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down)">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7107">
                                            <p:txEl>
                                              <p:pRg st="3" end="3"/>
                                            </p:txEl>
                                          </p:spTgt>
                                        </p:tgtEl>
                                        <p:attrNameLst>
                                          <p:attrName>style.visibility</p:attrName>
                                        </p:attrNameLst>
                                      </p:cBhvr>
                                      <p:to>
                                        <p:strVal val="visible"/>
                                      </p:to>
                                    </p:set>
                                    <p:animEffect transition="in" filter="wipe(down)">
                                      <p:cBhvr>
                                        <p:cTn id="12" dur="500"/>
                                        <p:tgtEl>
                                          <p:spTgt spid="4710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P spid="7" grpId="0" animBg="1"/>
      <p:bldP spid="8" grpId="0" animBg="1"/>
      <p:bldP spid="9" grpId="0" animBg="1"/>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제목 1"/>
          <p:cNvSpPr>
            <a:spLocks noGrp="1"/>
          </p:cNvSpPr>
          <p:nvPr>
            <p:ph type="ctrTitle"/>
          </p:nvPr>
        </p:nvSpPr>
        <p:spPr>
          <a:xfrm>
            <a:off x="1571625" y="142875"/>
            <a:ext cx="5829300" cy="742950"/>
          </a:xfrm>
        </p:spPr>
        <p:txBody>
          <a:bodyPr/>
          <a:lstStyle/>
          <a:p>
            <a:pPr eaLnBrk="1" hangingPunct="1"/>
            <a:r>
              <a:rPr lang="en-US" altLang="ko-KR" sz="4500" b="1" dirty="0">
                <a:solidFill>
                  <a:srgbClr val="FF0000"/>
                </a:solidFill>
                <a:ea typeface="Gulim" panose="020B0600000101010101" pitchFamily="34" charset="-127"/>
              </a:rPr>
              <a:t>TENTANG ALKITAB</a:t>
            </a:r>
          </a:p>
        </p:txBody>
      </p:sp>
      <p:sp>
        <p:nvSpPr>
          <p:cNvPr id="11" name="직사각형 10"/>
          <p:cNvSpPr/>
          <p:nvPr/>
        </p:nvSpPr>
        <p:spPr>
          <a:xfrm>
            <a:off x="184871" y="838632"/>
            <a:ext cx="8774258" cy="414337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3600" b="1" dirty="0">
                <a:solidFill>
                  <a:srgbClr val="FFFF00"/>
                </a:solidFill>
                <a:latin typeface="Calibri"/>
              </a:rPr>
              <a:t>KITAB P. L. + KITAB P. B. = ?</a:t>
            </a:r>
          </a:p>
          <a:p>
            <a:pPr algn="ctr" defTabSz="685800" latinLnBrk="0">
              <a:defRPr/>
            </a:pPr>
            <a:endParaRPr lang="en-US" sz="3600" b="1" dirty="0">
              <a:solidFill>
                <a:srgbClr val="FFFF00"/>
              </a:solidFill>
              <a:latin typeface="Calibri"/>
            </a:endParaRPr>
          </a:p>
          <a:p>
            <a:pPr algn="ctr" defTabSz="685800" latinLnBrk="0">
              <a:defRPr/>
            </a:pPr>
            <a:endParaRPr lang="en-US" sz="3600" b="1" dirty="0">
              <a:solidFill>
                <a:srgbClr val="FFFF00"/>
              </a:solidFill>
              <a:latin typeface="Calibri"/>
            </a:endParaRPr>
          </a:p>
          <a:p>
            <a:pPr algn="ctr" defTabSz="685800" latinLnBrk="0">
              <a:defRPr/>
            </a:pPr>
            <a:endParaRPr lang="en-US" sz="3600" b="1" dirty="0">
              <a:solidFill>
                <a:srgbClr val="FFFF00"/>
              </a:solidFill>
              <a:latin typeface="Calibri"/>
            </a:endParaRPr>
          </a:p>
          <a:p>
            <a:pPr algn="ctr" defTabSz="685800" latinLnBrk="0">
              <a:defRPr/>
            </a:pPr>
            <a:endParaRPr lang="en-US" sz="3600" b="1" dirty="0">
              <a:solidFill>
                <a:srgbClr val="FFFF00"/>
              </a:solidFill>
              <a:latin typeface="Calibri"/>
            </a:endParaRPr>
          </a:p>
          <a:p>
            <a:pPr defTabSz="685800" latinLnBrk="0">
              <a:defRPr/>
            </a:pPr>
            <a:endParaRPr lang="en-US" sz="3600" b="1" dirty="0">
              <a:solidFill>
                <a:srgbClr val="FFFF00"/>
              </a:solidFill>
              <a:latin typeface="Calibri"/>
            </a:endParaRPr>
          </a:p>
          <a:p>
            <a:pPr defTabSz="685800" latinLnBrk="0">
              <a:defRPr/>
            </a:pPr>
            <a:r>
              <a:rPr lang="en-US" sz="3600" b="1" dirty="0">
                <a:solidFill>
                  <a:srgbClr val="FFFF00"/>
                </a:solidFill>
                <a:latin typeface="Calibri"/>
              </a:rPr>
              <a:t> </a:t>
            </a:r>
          </a:p>
        </p:txBody>
      </p:sp>
      <p:sp>
        <p:nvSpPr>
          <p:cNvPr id="12" name="타원 11"/>
          <p:cNvSpPr/>
          <p:nvPr/>
        </p:nvSpPr>
        <p:spPr>
          <a:xfrm>
            <a:off x="914471" y="1938770"/>
            <a:ext cx="1485900" cy="9715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6600" b="1" dirty="0">
                <a:solidFill>
                  <a:prstClr val="white"/>
                </a:solidFill>
                <a:latin typeface="Calibri"/>
              </a:rPr>
              <a:t>39</a:t>
            </a:r>
          </a:p>
        </p:txBody>
      </p:sp>
      <p:sp>
        <p:nvSpPr>
          <p:cNvPr id="13" name="모서리가 둥근 직사각형 12"/>
          <p:cNvSpPr/>
          <p:nvPr/>
        </p:nvSpPr>
        <p:spPr>
          <a:xfrm>
            <a:off x="3939957" y="1918855"/>
            <a:ext cx="1143000" cy="971550"/>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6600" b="1" dirty="0">
                <a:solidFill>
                  <a:srgbClr val="FF0000"/>
                </a:solidFill>
                <a:latin typeface="Calibri"/>
              </a:rPr>
              <a:t>27</a:t>
            </a:r>
          </a:p>
        </p:txBody>
      </p:sp>
      <p:sp>
        <p:nvSpPr>
          <p:cNvPr id="14" name="십자형 13"/>
          <p:cNvSpPr/>
          <p:nvPr/>
        </p:nvSpPr>
        <p:spPr>
          <a:xfrm>
            <a:off x="2998714" y="2204605"/>
            <a:ext cx="342900" cy="400050"/>
          </a:xfrm>
          <a:prstGeom prst="plu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endParaRPr lang="en-US" sz="1350">
              <a:solidFill>
                <a:prstClr val="white"/>
              </a:solidFill>
              <a:latin typeface="Calibri"/>
            </a:endParaRPr>
          </a:p>
        </p:txBody>
      </p:sp>
      <p:sp>
        <p:nvSpPr>
          <p:cNvPr id="15" name="등호 14"/>
          <p:cNvSpPr/>
          <p:nvPr/>
        </p:nvSpPr>
        <p:spPr>
          <a:xfrm>
            <a:off x="5665281" y="2207419"/>
            <a:ext cx="571500" cy="400050"/>
          </a:xfrm>
          <a:prstGeom prst="mathEqual">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endParaRPr lang="en-US" sz="1350" dirty="0">
              <a:solidFill>
                <a:srgbClr val="FFC000"/>
              </a:solidFill>
              <a:latin typeface="Calibri"/>
            </a:endParaRPr>
          </a:p>
        </p:txBody>
      </p:sp>
      <p:sp>
        <p:nvSpPr>
          <p:cNvPr id="16" name="순서도: 대체 처리 15"/>
          <p:cNvSpPr/>
          <p:nvPr/>
        </p:nvSpPr>
        <p:spPr>
          <a:xfrm>
            <a:off x="6819105" y="1882486"/>
            <a:ext cx="1428750" cy="1028700"/>
          </a:xfrm>
          <a:prstGeom prst="flowChartAlternateProcess">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6600" b="1" dirty="0">
                <a:solidFill>
                  <a:srgbClr val="0070C0"/>
                </a:solidFill>
                <a:latin typeface="Calibri"/>
              </a:rPr>
              <a:t>66</a:t>
            </a:r>
          </a:p>
        </p:txBody>
      </p:sp>
      <p:sp>
        <p:nvSpPr>
          <p:cNvPr id="17" name="직사각형 16"/>
          <p:cNvSpPr/>
          <p:nvPr/>
        </p:nvSpPr>
        <p:spPr>
          <a:xfrm>
            <a:off x="270596" y="3289588"/>
            <a:ext cx="8602808" cy="171103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latinLnBrk="0">
              <a:defRPr/>
            </a:pPr>
            <a:r>
              <a:rPr lang="en-US" sz="2700" b="1" dirty="0">
                <a:solidFill>
                  <a:srgbClr val="FF0000"/>
                </a:solidFill>
                <a:latin typeface="Calibri"/>
              </a:rPr>
              <a:t>SELAMA 1600 TAHUN</a:t>
            </a:r>
          </a:p>
          <a:p>
            <a:pPr algn="ctr" defTabSz="685800" latinLnBrk="0">
              <a:defRPr/>
            </a:pPr>
            <a:r>
              <a:rPr lang="en-US" sz="2700" b="1" dirty="0">
                <a:solidFill>
                  <a:srgbClr val="FF0000"/>
                </a:solidFill>
                <a:latin typeface="Calibri"/>
              </a:rPr>
              <a:t>40AN PENULIS MENULIS KITAB MASING-MASING</a:t>
            </a:r>
          </a:p>
          <a:p>
            <a:pPr algn="ctr" defTabSz="685800" latinLnBrk="0">
              <a:defRPr/>
            </a:pPr>
            <a:r>
              <a:rPr lang="en-US" sz="2700" b="1" dirty="0">
                <a:solidFill>
                  <a:srgbClr val="002060"/>
                </a:solidFill>
                <a:latin typeface="Calibri"/>
              </a:rPr>
              <a:t>MAKA SATU AYAT PUN TIDAK BOLEH BERTENTANGAN DENGAN AYAT LAIN.</a:t>
            </a:r>
          </a:p>
        </p:txBody>
      </p:sp>
    </p:spTree>
    <p:extLst>
      <p:ext uri="{BB962C8B-B14F-4D97-AF65-F5344CB8AC3E}">
        <p14:creationId xmlns:p14="http://schemas.microsoft.com/office/powerpoint/2010/main" val="20891145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p:cNvSpPr>
            <a:spLocks noGrp="1" noChangeArrowheads="1"/>
          </p:cNvSpPr>
          <p:nvPr>
            <p:ph type="ctrTitle" idx="4294967295"/>
          </p:nvPr>
        </p:nvSpPr>
        <p:spPr>
          <a:xfrm>
            <a:off x="1749029" y="232173"/>
            <a:ext cx="5829300" cy="577453"/>
          </a:xfrm>
        </p:spPr>
        <p:txBody>
          <a:bodyPr rtlCol="0">
            <a:normAutofit fontScale="90000"/>
          </a:bodyPr>
          <a:lstStyle/>
          <a:p>
            <a:pPr eaLnBrk="1" fontAlgn="auto" hangingPunct="1">
              <a:spcAft>
                <a:spcPts val="0"/>
              </a:spcAft>
              <a:defRPr/>
            </a:pPr>
            <a:r>
              <a:rPr lang="en-US" altLang="ko-KR" sz="4050" b="1" i="1" u="sng" dirty="0">
                <a:solidFill>
                  <a:srgbClr val="FF0000"/>
                </a:solidFill>
                <a:ea typeface="굴림" charset="-127"/>
              </a:rPr>
              <a:t>FUNGSI ALKITAB</a:t>
            </a:r>
            <a:endParaRPr lang="bg-BG" altLang="ko-KR" sz="4050" b="1" i="1" dirty="0">
              <a:solidFill>
                <a:srgbClr val="FF0000"/>
              </a:solidFill>
            </a:endParaRPr>
          </a:p>
        </p:txBody>
      </p:sp>
      <p:sp>
        <p:nvSpPr>
          <p:cNvPr id="4" name="직사각형 3"/>
          <p:cNvSpPr/>
          <p:nvPr/>
        </p:nvSpPr>
        <p:spPr>
          <a:xfrm>
            <a:off x="247650" y="971550"/>
            <a:ext cx="8677275" cy="417195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914400" indent="-9144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685800" indent="-685800" defTabSz="685800" eaLnBrk="1" latinLnBrk="0" hangingPunct="1">
              <a:spcBef>
                <a:spcPct val="20000"/>
              </a:spcBef>
              <a:buFontTx/>
              <a:buAutoNum type="arabicPeriod"/>
              <a:defRPr/>
            </a:pPr>
            <a:r>
              <a:rPr lang="en-US" altLang="ko-KR" sz="3300" b="1" dirty="0">
                <a:solidFill>
                  <a:srgbClr val="FFFF00"/>
                </a:solidFill>
                <a:latin typeface="Calibri" pitchFamily="34" charset="0"/>
                <a:ea typeface="굴림" charset="-127"/>
              </a:rPr>
              <a:t>SEMUA ALKITAB MEMBIMBING ORANG KEPADA ALLAH YANG SEJATI TANPA TANTANGAN.</a:t>
            </a:r>
          </a:p>
          <a:p>
            <a:pPr marL="685800" indent="-685800" defTabSz="685800" eaLnBrk="1" latinLnBrk="0" hangingPunct="1">
              <a:spcBef>
                <a:spcPct val="20000"/>
              </a:spcBef>
              <a:buFontTx/>
              <a:buAutoNum type="arabicPeriod"/>
              <a:defRPr/>
            </a:pPr>
            <a:r>
              <a:rPr lang="en-US" altLang="ko-KR" sz="3300" b="1" dirty="0">
                <a:solidFill>
                  <a:srgbClr val="00B0F0"/>
                </a:solidFill>
                <a:latin typeface="Calibri" pitchFamily="34" charset="0"/>
                <a:ea typeface="굴림" charset="-127"/>
              </a:rPr>
              <a:t>SELURUH ALKITAB MENUNJUKKAN KEHENDAK ALLAH.</a:t>
            </a:r>
            <a:r>
              <a:rPr lang="en-US" altLang="ko-KR" sz="3300" b="1" dirty="0">
                <a:solidFill>
                  <a:srgbClr val="FFFF00"/>
                </a:solidFill>
                <a:latin typeface="Calibri" pitchFamily="34" charset="0"/>
                <a:ea typeface="굴림" charset="-127"/>
              </a:rPr>
              <a:t> </a:t>
            </a:r>
          </a:p>
          <a:p>
            <a:pPr marL="685800" indent="-685800" defTabSz="685800" eaLnBrk="1" latinLnBrk="0" hangingPunct="1">
              <a:spcBef>
                <a:spcPct val="20000"/>
              </a:spcBef>
              <a:buFontTx/>
              <a:buAutoNum type="arabicPeriod"/>
              <a:defRPr/>
            </a:pPr>
            <a:r>
              <a:rPr lang="en-US" altLang="ko-KR" sz="3300" b="1" dirty="0">
                <a:solidFill>
                  <a:srgbClr val="FFFF00"/>
                </a:solidFill>
                <a:latin typeface="Calibri" pitchFamily="34" charset="0"/>
                <a:ea typeface="굴림" charset="-127"/>
              </a:rPr>
              <a:t>ORANG KRISTIAN IALAH </a:t>
            </a:r>
            <a:r>
              <a:rPr lang="en-US" altLang="ko-KR" sz="3300" b="1" dirty="0">
                <a:solidFill>
                  <a:srgbClr val="FF0000"/>
                </a:solidFill>
                <a:latin typeface="Calibri" pitchFamily="34" charset="0"/>
                <a:ea typeface="굴림" charset="-127"/>
              </a:rPr>
              <a:t>SURAT YESUS &amp; HARUM KRISTUS</a:t>
            </a:r>
            <a:r>
              <a:rPr lang="en-US" altLang="ko-KR" sz="3300" b="1" dirty="0">
                <a:solidFill>
                  <a:srgbClr val="FFFF00"/>
                </a:solidFill>
                <a:latin typeface="Calibri" pitchFamily="34" charset="0"/>
                <a:ea typeface="굴림" charset="-127"/>
              </a:rPr>
              <a:t>.</a:t>
            </a:r>
            <a:endParaRPr lang="en-US" altLang="ko-KR" sz="3300" dirty="0">
              <a:solidFill>
                <a:srgbClr val="FFFFFF"/>
              </a:solidFill>
              <a:latin typeface="Calibri" pitchFamily="34" charset="0"/>
              <a:ea typeface="굴림" charset="-127"/>
            </a:endParaRPr>
          </a:p>
        </p:txBody>
      </p:sp>
    </p:spTree>
    <p:extLst>
      <p:ext uri="{BB962C8B-B14F-4D97-AF65-F5344CB8AC3E}">
        <p14:creationId xmlns:p14="http://schemas.microsoft.com/office/powerpoint/2010/main" val="853798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cfile296.uf.daum.net/image/14402C4A4F01173C39D48F"/>
          <p:cNvPicPr>
            <a:picLocks noChangeAspect="1" noChangeArrowheads="1"/>
          </p:cNvPicPr>
          <p:nvPr/>
        </p:nvPicPr>
        <p:blipFill rotWithShape="1">
          <a:blip r:embed="rId3">
            <a:extLst>
              <a:ext uri="{28A0092B-C50C-407E-A947-70E740481C1C}">
                <a14:useLocalDpi xmlns:a14="http://schemas.microsoft.com/office/drawing/2010/main" val="0"/>
              </a:ext>
            </a:extLst>
          </a:blip>
          <a:srcRect t="2500" b="7167"/>
          <a:stretch/>
        </p:blipFill>
        <p:spPr bwMode="auto">
          <a:xfrm>
            <a:off x="0" y="0"/>
            <a:ext cx="9144000"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부제목 2"/>
          <p:cNvSpPr txBox="1">
            <a:spLocks/>
          </p:cNvSpPr>
          <p:nvPr/>
        </p:nvSpPr>
        <p:spPr bwMode="auto">
          <a:xfrm>
            <a:off x="276225" y="466725"/>
            <a:ext cx="84486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defRPr/>
            </a:pPr>
            <a:r>
              <a:rPr lang="fi-FI" altLang="en-US" sz="4050" b="1" dirty="0">
                <a:solidFill>
                  <a:srgbClr val="FF0000"/>
                </a:solidFill>
                <a:latin typeface="Calibri" panose="020F0502020204030204" pitchFamily="34" charset="0"/>
              </a:rPr>
              <a:t>APAKAH KITA DAPAT PERCAYA PADA APA YANG ALKITAB KATAKAN?</a:t>
            </a:r>
          </a:p>
        </p:txBody>
      </p:sp>
    </p:spTree>
    <p:extLst>
      <p:ext uri="{BB962C8B-B14F-4D97-AF65-F5344CB8AC3E}">
        <p14:creationId xmlns:p14="http://schemas.microsoft.com/office/powerpoint/2010/main" val="8309891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제목 1"/>
          <p:cNvSpPr>
            <a:spLocks noGrp="1"/>
          </p:cNvSpPr>
          <p:nvPr>
            <p:ph type="ctrTitle"/>
          </p:nvPr>
        </p:nvSpPr>
        <p:spPr>
          <a:xfrm>
            <a:off x="219075" y="171450"/>
            <a:ext cx="8648700" cy="4800600"/>
          </a:xfrm>
        </p:spPr>
        <p:txBody>
          <a:bodyPr/>
          <a:lstStyle/>
          <a:p>
            <a:pPr algn="l" eaLnBrk="1" hangingPunct="1"/>
            <a:r>
              <a:rPr lang="sv-SE" altLang="en-US" sz="3600" b="1" dirty="0">
                <a:solidFill>
                  <a:srgbClr val="FF0000"/>
                </a:solidFill>
              </a:rPr>
              <a:t>1. Seluruh isinya saling mendukung.</a:t>
            </a:r>
            <a:r>
              <a:rPr lang="sv-SE" altLang="en-US" sz="3600" b="1" dirty="0">
                <a:solidFill>
                  <a:srgbClr val="FFFF00"/>
                </a:solidFill>
              </a:rPr>
              <a:t> </a:t>
            </a:r>
            <a:br>
              <a:rPr lang="sv-SE" altLang="en-US" sz="3600" b="1" dirty="0">
                <a:solidFill>
                  <a:srgbClr val="FFFF00"/>
                </a:solidFill>
              </a:rPr>
            </a:br>
            <a:r>
              <a:rPr lang="sv-SE" altLang="en-US" sz="3600" b="1" dirty="0">
                <a:solidFill>
                  <a:srgbClr val="FFFF00"/>
                </a:solidFill>
              </a:rPr>
              <a:t>Alkitab ditulis selama kira-kira 1.600 tahun oleh 40 orang (Sejak Musa/Kejadian sampai Yohanes/Wahyu). Kebanyakan dari mereka tidak saling kenal. Tetapi, isinya tidak bertentangan dan hanya ada satu tema utama!</a:t>
            </a:r>
            <a:endParaRPr lang="en-US" altLang="en-US" sz="3600" b="1" dirty="0">
              <a:solidFill>
                <a:srgbClr val="FFFF00"/>
              </a:solidFill>
            </a:endParaRPr>
          </a:p>
        </p:txBody>
      </p:sp>
    </p:spTree>
    <p:extLst>
      <p:ext uri="{BB962C8B-B14F-4D97-AF65-F5344CB8AC3E}">
        <p14:creationId xmlns:p14="http://schemas.microsoft.com/office/powerpoint/2010/main" val="16005500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제목 1"/>
          <p:cNvSpPr>
            <a:spLocks noGrp="1"/>
          </p:cNvSpPr>
          <p:nvPr>
            <p:ph type="ctrTitle"/>
          </p:nvPr>
        </p:nvSpPr>
        <p:spPr>
          <a:xfrm>
            <a:off x="257175" y="171450"/>
            <a:ext cx="8658225" cy="4800600"/>
          </a:xfrm>
        </p:spPr>
        <p:txBody>
          <a:bodyPr/>
          <a:lstStyle/>
          <a:p>
            <a:pPr algn="l" eaLnBrk="1" hangingPunct="1"/>
            <a:r>
              <a:rPr lang="sv-SE" altLang="en-US" sz="3600" b="1" dirty="0">
                <a:solidFill>
                  <a:srgbClr val="FF0000"/>
                </a:solidFill>
              </a:rPr>
              <a:t>2. Sejarah yang jujur.</a:t>
            </a:r>
            <a:r>
              <a:rPr lang="sv-SE" altLang="en-US" sz="3600" b="1" dirty="0">
                <a:solidFill>
                  <a:srgbClr val="FFFF00"/>
                </a:solidFill>
              </a:rPr>
              <a:t> </a:t>
            </a:r>
            <a:br>
              <a:rPr lang="sv-SE" altLang="en-US" sz="3600" b="1" dirty="0">
                <a:solidFill>
                  <a:srgbClr val="FFFF00"/>
                </a:solidFill>
              </a:rPr>
            </a:br>
            <a:r>
              <a:rPr lang="sv-SE" altLang="en-US" sz="3600" b="1" dirty="0">
                <a:solidFill>
                  <a:srgbClr val="FFFF00"/>
                </a:solidFill>
              </a:rPr>
              <a:t>Para sejarawan sering menutup-nutupi kekalahan bangsa mereka. Namun, para penulis Alkitab secara terbuka menuliskan kegagalan pribadi maupun kesalahan bangsa mereka. </a:t>
            </a:r>
            <a:br>
              <a:rPr lang="sv-SE" altLang="en-US" sz="3600" b="1" dirty="0">
                <a:solidFill>
                  <a:srgbClr val="FFFF00"/>
                </a:solidFill>
              </a:rPr>
            </a:br>
            <a:r>
              <a:rPr lang="sv-SE" altLang="en-US" sz="3600" b="1" dirty="0">
                <a:solidFill>
                  <a:srgbClr val="00B0F0"/>
                </a:solidFill>
              </a:rPr>
              <a:t>2 Tawarikh 36:15-16; </a:t>
            </a:r>
            <a:br>
              <a:rPr lang="sv-SE" altLang="en-US" sz="3600" b="1" dirty="0">
                <a:solidFill>
                  <a:srgbClr val="00B0F0"/>
                </a:solidFill>
              </a:rPr>
            </a:br>
            <a:r>
              <a:rPr lang="sv-SE" altLang="en-US" sz="3600" b="1" dirty="0">
                <a:solidFill>
                  <a:srgbClr val="00B0F0"/>
                </a:solidFill>
              </a:rPr>
              <a:t>Mazmur 51:1-4.</a:t>
            </a:r>
            <a:endParaRPr lang="en-US" altLang="en-US" sz="3600" b="1" dirty="0">
              <a:solidFill>
                <a:srgbClr val="FFFF00"/>
              </a:solidFill>
            </a:endParaRPr>
          </a:p>
        </p:txBody>
      </p:sp>
    </p:spTree>
    <p:extLst>
      <p:ext uri="{BB962C8B-B14F-4D97-AF65-F5344CB8AC3E}">
        <p14:creationId xmlns:p14="http://schemas.microsoft.com/office/powerpoint/2010/main" val="33534579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제목 1"/>
          <p:cNvSpPr>
            <a:spLocks noGrp="1"/>
          </p:cNvSpPr>
          <p:nvPr>
            <p:ph type="ctrTitle"/>
          </p:nvPr>
        </p:nvSpPr>
        <p:spPr>
          <a:xfrm>
            <a:off x="219075" y="171450"/>
            <a:ext cx="8658225" cy="4800600"/>
          </a:xfrm>
        </p:spPr>
        <p:txBody>
          <a:bodyPr/>
          <a:lstStyle/>
          <a:p>
            <a:pPr algn="l" eaLnBrk="1" hangingPunct="1"/>
            <a:r>
              <a:rPr lang="en-US" altLang="en-US" sz="3600" b="1" i="1" dirty="0">
                <a:solidFill>
                  <a:srgbClr val="FF0000"/>
                </a:solidFill>
              </a:rPr>
              <a:t>3. </a:t>
            </a:r>
            <a:r>
              <a:rPr lang="en-US" altLang="en-US" sz="3600" b="1" i="1" dirty="0" err="1">
                <a:solidFill>
                  <a:srgbClr val="FF0000"/>
                </a:solidFill>
              </a:rPr>
              <a:t>Nubuat</a:t>
            </a:r>
            <a:r>
              <a:rPr lang="en-US" altLang="en-US" sz="3600" b="1" i="1" dirty="0">
                <a:solidFill>
                  <a:srgbClr val="FF0000"/>
                </a:solidFill>
              </a:rPr>
              <a:t> yang </a:t>
            </a:r>
            <a:r>
              <a:rPr lang="en-US" altLang="en-US" sz="3600" b="1" i="1" dirty="0" err="1">
                <a:solidFill>
                  <a:srgbClr val="FF0000"/>
                </a:solidFill>
              </a:rPr>
              <a:t>terpercaya</a:t>
            </a:r>
            <a:r>
              <a:rPr lang="en-US" altLang="en-US" sz="3600" b="1" i="1" dirty="0">
                <a:solidFill>
                  <a:srgbClr val="FF0000"/>
                </a:solidFill>
              </a:rPr>
              <a:t>.</a:t>
            </a:r>
            <a:r>
              <a:rPr lang="en-US" altLang="en-US" sz="3600" b="1" i="1" dirty="0">
                <a:solidFill>
                  <a:srgbClr val="FFFF00"/>
                </a:solidFill>
              </a:rPr>
              <a:t> </a:t>
            </a:r>
            <a:br>
              <a:rPr lang="en-US" altLang="en-US" sz="3600" b="1" i="1" dirty="0">
                <a:solidFill>
                  <a:srgbClr val="FFFF00"/>
                </a:solidFill>
              </a:rPr>
            </a:br>
            <a:r>
              <a:rPr lang="en-US" altLang="en-US" sz="3600" b="1" dirty="0" err="1">
                <a:solidFill>
                  <a:srgbClr val="FFFF00"/>
                </a:solidFill>
              </a:rPr>
              <a:t>Alkitab</a:t>
            </a:r>
            <a:r>
              <a:rPr lang="en-US" altLang="en-US" sz="3600" b="1" dirty="0">
                <a:solidFill>
                  <a:srgbClr val="FFFF00"/>
                </a:solidFill>
              </a:rPr>
              <a:t> </a:t>
            </a:r>
            <a:r>
              <a:rPr lang="en-US" altLang="en-US" sz="3600" b="1" dirty="0" err="1">
                <a:solidFill>
                  <a:srgbClr val="FFFF00"/>
                </a:solidFill>
              </a:rPr>
              <a:t>meramalkan</a:t>
            </a:r>
            <a:r>
              <a:rPr lang="en-US" altLang="en-US" sz="3600" b="1" dirty="0">
                <a:solidFill>
                  <a:srgbClr val="FFFF00"/>
                </a:solidFill>
              </a:rPr>
              <a:t> </a:t>
            </a:r>
            <a:r>
              <a:rPr lang="en-US" altLang="en-US" sz="3600" b="1" dirty="0" err="1">
                <a:solidFill>
                  <a:srgbClr val="FFFF00"/>
                </a:solidFill>
              </a:rPr>
              <a:t>kejatuhan</a:t>
            </a:r>
            <a:r>
              <a:rPr lang="en-US" altLang="en-US" sz="3600" b="1" dirty="0">
                <a:solidFill>
                  <a:srgbClr val="FFFF00"/>
                </a:solidFill>
              </a:rPr>
              <a:t> </a:t>
            </a:r>
            <a:r>
              <a:rPr lang="en-US" altLang="en-US" sz="3600" b="1" dirty="0" err="1">
                <a:solidFill>
                  <a:srgbClr val="FFFF00"/>
                </a:solidFill>
              </a:rPr>
              <a:t>kota</a:t>
            </a:r>
            <a:r>
              <a:rPr lang="en-US" altLang="en-US" sz="3600" b="1" dirty="0">
                <a:solidFill>
                  <a:srgbClr val="FFFF00"/>
                </a:solidFill>
              </a:rPr>
              <a:t> </a:t>
            </a:r>
            <a:r>
              <a:rPr lang="en-US" altLang="en-US" sz="3600" b="1" dirty="0" err="1">
                <a:solidFill>
                  <a:srgbClr val="FFFF00"/>
                </a:solidFill>
              </a:rPr>
              <a:t>kuno</a:t>
            </a:r>
            <a:r>
              <a:rPr lang="en-US" altLang="en-US" sz="3600" b="1" dirty="0">
                <a:solidFill>
                  <a:srgbClr val="FFFF00"/>
                </a:solidFill>
              </a:rPr>
              <a:t> </a:t>
            </a:r>
            <a:r>
              <a:rPr lang="en-US" altLang="en-US" sz="3600" b="1" dirty="0" err="1">
                <a:solidFill>
                  <a:srgbClr val="FFFF00"/>
                </a:solidFill>
              </a:rPr>
              <a:t>Babilon</a:t>
            </a:r>
            <a:r>
              <a:rPr lang="en-US" altLang="en-US" sz="3600" b="1" dirty="0">
                <a:solidFill>
                  <a:srgbClr val="FFFF00"/>
                </a:solidFill>
              </a:rPr>
              <a:t> 200 </a:t>
            </a:r>
            <a:r>
              <a:rPr lang="en-US" altLang="en-US" sz="3600" b="1" dirty="0" err="1">
                <a:solidFill>
                  <a:srgbClr val="FFFF00"/>
                </a:solidFill>
              </a:rPr>
              <a:t>tahun</a:t>
            </a:r>
            <a:r>
              <a:rPr lang="en-US" altLang="en-US" sz="3600" b="1" dirty="0">
                <a:solidFill>
                  <a:srgbClr val="FFFF00"/>
                </a:solidFill>
              </a:rPr>
              <a:t> </a:t>
            </a:r>
            <a:r>
              <a:rPr lang="en-US" altLang="en-US" sz="3600" b="1" dirty="0" err="1">
                <a:solidFill>
                  <a:srgbClr val="FFFF00"/>
                </a:solidFill>
              </a:rPr>
              <a:t>sebelumnya</a:t>
            </a:r>
            <a:r>
              <a:rPr lang="en-US" altLang="en-US" sz="3600" b="1" dirty="0">
                <a:solidFill>
                  <a:srgbClr val="FFFF00"/>
                </a:solidFill>
              </a:rPr>
              <a:t>. </a:t>
            </a:r>
            <a:r>
              <a:rPr lang="en-US" altLang="en-US" sz="3600" b="1" dirty="0">
                <a:solidFill>
                  <a:srgbClr val="00B0F0"/>
                </a:solidFill>
              </a:rPr>
              <a:t>YESAYA 13:17-22</a:t>
            </a:r>
            <a:r>
              <a:rPr lang="en-US" altLang="en-US" sz="3600" b="1" dirty="0">
                <a:solidFill>
                  <a:srgbClr val="FFFF00"/>
                </a:solidFill>
              </a:rPr>
              <a:t/>
            </a:r>
            <a:br>
              <a:rPr lang="en-US" altLang="en-US" sz="3600" b="1" dirty="0">
                <a:solidFill>
                  <a:srgbClr val="FFFF00"/>
                </a:solidFill>
              </a:rPr>
            </a:br>
            <a:r>
              <a:rPr lang="en-US" altLang="en-US" sz="3600" b="1" dirty="0" err="1">
                <a:solidFill>
                  <a:srgbClr val="FFFF00"/>
                </a:solidFill>
              </a:rPr>
              <a:t>Bahkan</a:t>
            </a:r>
            <a:r>
              <a:rPr lang="en-US" altLang="en-US" sz="3600" b="1" dirty="0">
                <a:solidFill>
                  <a:srgbClr val="FFFF00"/>
                </a:solidFill>
              </a:rPr>
              <a:t>, </a:t>
            </a:r>
            <a:r>
              <a:rPr lang="en-US" altLang="en-US" sz="3600" b="1" dirty="0" err="1">
                <a:solidFill>
                  <a:srgbClr val="FFFF00"/>
                </a:solidFill>
              </a:rPr>
              <a:t>Alkitab</a:t>
            </a:r>
            <a:r>
              <a:rPr lang="en-US" altLang="en-US" sz="3600" b="1" dirty="0">
                <a:solidFill>
                  <a:srgbClr val="FFFF00"/>
                </a:solidFill>
              </a:rPr>
              <a:t> </a:t>
            </a:r>
            <a:r>
              <a:rPr lang="en-US" altLang="en-US" sz="3600" b="1" dirty="0" err="1">
                <a:solidFill>
                  <a:srgbClr val="FFFF00"/>
                </a:solidFill>
              </a:rPr>
              <a:t>menyingkapkan</a:t>
            </a:r>
            <a:r>
              <a:rPr lang="en-US" altLang="en-US" sz="3600" b="1" dirty="0">
                <a:solidFill>
                  <a:srgbClr val="FFFF00"/>
                </a:solidFill>
              </a:rPr>
              <a:t> </a:t>
            </a:r>
            <a:r>
              <a:rPr lang="en-US" altLang="en-US" sz="3600" b="1" dirty="0" err="1">
                <a:solidFill>
                  <a:srgbClr val="FFFF00"/>
                </a:solidFill>
              </a:rPr>
              <a:t>bagaimana</a:t>
            </a:r>
            <a:r>
              <a:rPr lang="en-US" altLang="en-US" sz="3600" b="1" dirty="0">
                <a:solidFill>
                  <a:srgbClr val="FFFF00"/>
                </a:solidFill>
              </a:rPr>
              <a:t> </a:t>
            </a:r>
            <a:r>
              <a:rPr lang="en-US" altLang="en-US" sz="3600" b="1" dirty="0" err="1">
                <a:solidFill>
                  <a:srgbClr val="FFFF00"/>
                </a:solidFill>
              </a:rPr>
              <a:t>Babilon</a:t>
            </a:r>
            <a:r>
              <a:rPr lang="en-US" altLang="en-US" sz="3600" b="1" dirty="0">
                <a:solidFill>
                  <a:srgbClr val="FFFF00"/>
                </a:solidFill>
              </a:rPr>
              <a:t> </a:t>
            </a:r>
            <a:r>
              <a:rPr lang="en-US" altLang="en-US" sz="3600" b="1" dirty="0" err="1">
                <a:solidFill>
                  <a:srgbClr val="FFFF00"/>
                </a:solidFill>
              </a:rPr>
              <a:t>jatuh</a:t>
            </a:r>
            <a:r>
              <a:rPr lang="en-US" altLang="en-US" sz="3600" b="1" dirty="0">
                <a:solidFill>
                  <a:srgbClr val="FFFF00"/>
                </a:solidFill>
              </a:rPr>
              <a:t> </a:t>
            </a:r>
            <a:r>
              <a:rPr lang="en-US" altLang="en-US" sz="3600" b="1" dirty="0" err="1">
                <a:solidFill>
                  <a:srgbClr val="FFFF00"/>
                </a:solidFill>
              </a:rPr>
              <a:t>dan</a:t>
            </a:r>
            <a:r>
              <a:rPr lang="en-US" altLang="en-US" sz="3600" b="1" dirty="0">
                <a:solidFill>
                  <a:srgbClr val="FFFF00"/>
                </a:solidFill>
              </a:rPr>
              <a:t> </a:t>
            </a:r>
            <a:r>
              <a:rPr lang="en-US" altLang="en-US" sz="3600" b="1" dirty="0" err="1">
                <a:solidFill>
                  <a:srgbClr val="FFFF00"/>
                </a:solidFill>
              </a:rPr>
              <a:t>siapa</a:t>
            </a:r>
            <a:r>
              <a:rPr lang="en-US" altLang="en-US" sz="3600" b="1" dirty="0">
                <a:solidFill>
                  <a:srgbClr val="FFFF00"/>
                </a:solidFill>
              </a:rPr>
              <a:t> </a:t>
            </a:r>
            <a:r>
              <a:rPr lang="en-US" altLang="en-US" sz="3600" b="1" dirty="0" err="1">
                <a:solidFill>
                  <a:srgbClr val="FFFF00"/>
                </a:solidFill>
              </a:rPr>
              <a:t>nama</a:t>
            </a:r>
            <a:r>
              <a:rPr lang="en-US" altLang="en-US" sz="3600" b="1" dirty="0">
                <a:solidFill>
                  <a:srgbClr val="FFFF00"/>
                </a:solidFill>
              </a:rPr>
              <a:t> </a:t>
            </a:r>
            <a:r>
              <a:rPr lang="en-US" altLang="en-US" sz="3600" b="1" dirty="0" err="1">
                <a:solidFill>
                  <a:srgbClr val="FFFF00"/>
                </a:solidFill>
              </a:rPr>
              <a:t>penakluknya</a:t>
            </a:r>
            <a:r>
              <a:rPr lang="en-US" altLang="en-US" sz="3600" b="1" dirty="0">
                <a:solidFill>
                  <a:srgbClr val="FFFF00"/>
                </a:solidFill>
              </a:rPr>
              <a:t>! </a:t>
            </a:r>
            <a:br>
              <a:rPr lang="en-US" altLang="en-US" sz="3600" b="1" dirty="0">
                <a:solidFill>
                  <a:srgbClr val="FFFF00"/>
                </a:solidFill>
              </a:rPr>
            </a:br>
            <a:r>
              <a:rPr lang="en-US" altLang="en-US" sz="3600" b="1" dirty="0">
                <a:solidFill>
                  <a:srgbClr val="00B0F0"/>
                </a:solidFill>
              </a:rPr>
              <a:t>YESAYA 45:1-3</a:t>
            </a:r>
            <a:r>
              <a:rPr lang="en-US" altLang="en-US" sz="3600" b="1" dirty="0">
                <a:solidFill>
                  <a:srgbClr val="FFFF00"/>
                </a:solidFill>
              </a:rPr>
              <a:t>.</a:t>
            </a:r>
            <a:endParaRPr lang="en-US" altLang="en-US" sz="4050" b="1" dirty="0">
              <a:solidFill>
                <a:srgbClr val="FFFF00"/>
              </a:solidFill>
            </a:endParaRPr>
          </a:p>
        </p:txBody>
      </p:sp>
    </p:spTree>
    <p:extLst>
      <p:ext uri="{BB962C8B-B14F-4D97-AF65-F5344CB8AC3E}">
        <p14:creationId xmlns:p14="http://schemas.microsoft.com/office/powerpoint/2010/main" val="563433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cfile296.uf.daum.net/image/14402C4A4F01173C39D48F"/>
          <p:cNvPicPr>
            <a:picLocks noChangeAspect="1" noChangeArrowheads="1"/>
          </p:cNvPicPr>
          <p:nvPr/>
        </p:nvPicPr>
        <p:blipFill rotWithShape="1">
          <a:blip r:embed="rId3">
            <a:extLst>
              <a:ext uri="{28A0092B-C50C-407E-A947-70E740481C1C}">
                <a14:useLocalDpi xmlns:a14="http://schemas.microsoft.com/office/drawing/2010/main" val="0"/>
              </a:ext>
            </a:extLst>
          </a:blip>
          <a:srcRect t="2379" b="7168"/>
          <a:stretch/>
        </p:blipFill>
        <p:spPr bwMode="auto">
          <a:xfrm>
            <a:off x="0" y="-6927"/>
            <a:ext cx="9144000" cy="516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부제목 2"/>
          <p:cNvSpPr txBox="1">
            <a:spLocks/>
          </p:cNvSpPr>
          <p:nvPr/>
        </p:nvSpPr>
        <p:spPr bwMode="auto">
          <a:xfrm>
            <a:off x="276225" y="290946"/>
            <a:ext cx="8448675" cy="470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1" fontAlgn="base" latinLnBrk="0" hangingPunct="1">
              <a:spcBef>
                <a:spcPct val="0"/>
              </a:spcBef>
              <a:spcAft>
                <a:spcPct val="0"/>
              </a:spcAft>
              <a:defRPr/>
            </a:pPr>
            <a:r>
              <a:rPr lang="fi-FI" altLang="en-US" sz="4050" b="1" dirty="0">
                <a:solidFill>
                  <a:srgbClr val="FF0000"/>
                </a:solidFill>
                <a:latin typeface="Calibri" panose="020F0502020204030204" pitchFamily="34" charset="0"/>
              </a:rPr>
              <a:t>BAGAIMANA KITA MEMPELAJARI ALKITAB?</a:t>
            </a:r>
          </a:p>
        </p:txBody>
      </p:sp>
    </p:spTree>
    <p:extLst>
      <p:ext uri="{BB962C8B-B14F-4D97-AF65-F5344CB8AC3E}">
        <p14:creationId xmlns:p14="http://schemas.microsoft.com/office/powerpoint/2010/main" val="2965670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제목 1"/>
          <p:cNvSpPr>
            <a:spLocks noGrp="1"/>
          </p:cNvSpPr>
          <p:nvPr>
            <p:ph type="ctrTitle"/>
          </p:nvPr>
        </p:nvSpPr>
        <p:spPr>
          <a:xfrm>
            <a:off x="219075" y="171450"/>
            <a:ext cx="8658225" cy="4800600"/>
          </a:xfrm>
        </p:spPr>
        <p:txBody>
          <a:bodyPr anchor="t"/>
          <a:lstStyle/>
          <a:p>
            <a:pPr algn="l" eaLnBrk="1" hangingPunct="1"/>
            <a:r>
              <a:rPr lang="en-US" altLang="en-US" sz="3600" b="1" dirty="0">
                <a:solidFill>
                  <a:srgbClr val="FFFF00"/>
                </a:solidFill>
              </a:rPr>
              <a:t>Kita </a:t>
            </a:r>
            <a:r>
              <a:rPr lang="en-US" altLang="en-US" sz="3600" b="1" dirty="0" err="1">
                <a:solidFill>
                  <a:srgbClr val="FFFF00"/>
                </a:solidFill>
              </a:rPr>
              <a:t>harus</a:t>
            </a:r>
            <a:r>
              <a:rPr lang="en-US" altLang="en-US" sz="3600" b="1" dirty="0">
                <a:solidFill>
                  <a:srgbClr val="FFFF00"/>
                </a:solidFill>
              </a:rPr>
              <a:t> </a:t>
            </a:r>
            <a:r>
              <a:rPr lang="en-US" altLang="en-US" sz="3600" b="1" dirty="0" err="1">
                <a:solidFill>
                  <a:srgbClr val="FFFF00"/>
                </a:solidFill>
              </a:rPr>
              <a:t>memberi</a:t>
            </a:r>
            <a:r>
              <a:rPr lang="en-US" altLang="en-US" sz="3600" b="1" dirty="0">
                <a:solidFill>
                  <a:srgbClr val="FFFF00"/>
                </a:solidFill>
              </a:rPr>
              <a:t> </a:t>
            </a:r>
            <a:r>
              <a:rPr lang="en-US" altLang="en-US" sz="3600" b="1" dirty="0" err="1">
                <a:solidFill>
                  <a:srgbClr val="FFFF00"/>
                </a:solidFill>
              </a:rPr>
              <a:t>perhatian</a:t>
            </a:r>
            <a:r>
              <a:rPr lang="en-US" altLang="en-US" sz="3600" b="1" dirty="0">
                <a:solidFill>
                  <a:srgbClr val="FFFF00"/>
                </a:solidFill>
              </a:rPr>
              <a:t> </a:t>
            </a:r>
            <a:r>
              <a:rPr lang="en-US" altLang="en-US" sz="3600" b="1" dirty="0" err="1">
                <a:solidFill>
                  <a:srgbClr val="FFFF00"/>
                </a:solidFill>
              </a:rPr>
              <a:t>kepada</a:t>
            </a:r>
            <a:r>
              <a:rPr lang="en-US" altLang="en-US" sz="3600" b="1" dirty="0">
                <a:solidFill>
                  <a:srgbClr val="FFFF00"/>
                </a:solidFill>
              </a:rPr>
              <a:t> </a:t>
            </a:r>
            <a:r>
              <a:rPr lang="en-US" altLang="en-US" sz="3600" b="1" dirty="0" err="1">
                <a:solidFill>
                  <a:srgbClr val="FFFF00"/>
                </a:solidFill>
              </a:rPr>
              <a:t>perkataan-perkataan</a:t>
            </a:r>
            <a:r>
              <a:rPr lang="en-US" altLang="en-US" sz="3600" b="1" dirty="0">
                <a:solidFill>
                  <a:srgbClr val="FFFF00"/>
                </a:solidFill>
              </a:rPr>
              <a:t> yang </a:t>
            </a:r>
            <a:r>
              <a:rPr lang="en-US" altLang="en-US" sz="3600" b="1" dirty="0" err="1">
                <a:solidFill>
                  <a:srgbClr val="FFFF00"/>
                </a:solidFill>
              </a:rPr>
              <a:t>sering</a:t>
            </a:r>
            <a:r>
              <a:rPr lang="en-US" altLang="en-US" sz="3600" b="1" dirty="0">
                <a:solidFill>
                  <a:srgbClr val="FFFF00"/>
                </a:solidFill>
              </a:rPr>
              <a:t> </a:t>
            </a:r>
            <a:r>
              <a:rPr lang="en-US" altLang="en-US" sz="3600" b="1" dirty="0" err="1">
                <a:solidFill>
                  <a:srgbClr val="FFFF00"/>
                </a:solidFill>
              </a:rPr>
              <a:t>digunakan</a:t>
            </a:r>
            <a:r>
              <a:rPr lang="en-US" altLang="en-US" sz="3600" b="1" dirty="0">
                <a:solidFill>
                  <a:srgbClr val="FFFF00"/>
                </a:solidFill>
              </a:rPr>
              <a:t> </a:t>
            </a:r>
            <a:r>
              <a:rPr lang="en-US" altLang="en-US" sz="3600" b="1" dirty="0" err="1">
                <a:solidFill>
                  <a:srgbClr val="FFFF00"/>
                </a:solidFill>
              </a:rPr>
              <a:t>oleh</a:t>
            </a:r>
            <a:r>
              <a:rPr lang="en-US" altLang="en-US" sz="3600" b="1" dirty="0">
                <a:solidFill>
                  <a:srgbClr val="FFFF00"/>
                </a:solidFill>
              </a:rPr>
              <a:t> </a:t>
            </a:r>
            <a:r>
              <a:rPr lang="en-US" altLang="en-US" sz="3600" b="1" dirty="0" err="1">
                <a:solidFill>
                  <a:srgbClr val="FFFF00"/>
                </a:solidFill>
              </a:rPr>
              <a:t>penulisnya</a:t>
            </a:r>
            <a:r>
              <a:rPr lang="en-US" altLang="en-US" sz="3600" b="1" dirty="0">
                <a:solidFill>
                  <a:srgbClr val="FFFF00"/>
                </a:solidFill>
              </a:rPr>
              <a:t> </a:t>
            </a:r>
            <a:r>
              <a:rPr lang="en-US" altLang="en-US" sz="3600" b="1" dirty="0" err="1">
                <a:solidFill>
                  <a:srgbClr val="FFFF00"/>
                </a:solidFill>
              </a:rPr>
              <a:t>dalam</a:t>
            </a:r>
            <a:r>
              <a:rPr lang="en-US" altLang="en-US" sz="3600" b="1" dirty="0">
                <a:solidFill>
                  <a:srgbClr val="FFFF00"/>
                </a:solidFill>
              </a:rPr>
              <a:t> </a:t>
            </a:r>
            <a:r>
              <a:rPr lang="en-US" altLang="en-US" sz="3600" b="1" dirty="0" err="1">
                <a:solidFill>
                  <a:srgbClr val="FFFF00"/>
                </a:solidFill>
              </a:rPr>
              <a:t>kitab-kitab</a:t>
            </a:r>
            <a:r>
              <a:rPr lang="en-US" altLang="en-US" sz="3600" b="1" dirty="0">
                <a:solidFill>
                  <a:srgbClr val="FFFF00"/>
                </a:solidFill>
              </a:rPr>
              <a:t> yang </a:t>
            </a:r>
            <a:r>
              <a:rPr lang="en-US" altLang="en-US" sz="3600" b="1" dirty="0" err="1">
                <a:solidFill>
                  <a:srgbClr val="FFFF00"/>
                </a:solidFill>
              </a:rPr>
              <a:t>ingin</a:t>
            </a:r>
            <a:r>
              <a:rPr lang="en-US" altLang="en-US" sz="3600" b="1" dirty="0">
                <a:solidFill>
                  <a:srgbClr val="FFFF00"/>
                </a:solidFill>
              </a:rPr>
              <a:t> </a:t>
            </a:r>
            <a:r>
              <a:rPr lang="en-US" altLang="en-US" sz="3600" b="1" dirty="0" err="1">
                <a:solidFill>
                  <a:srgbClr val="FFFF00"/>
                </a:solidFill>
              </a:rPr>
              <a:t>kita</a:t>
            </a:r>
            <a:r>
              <a:rPr lang="en-US" altLang="en-US" sz="3600" b="1" dirty="0">
                <a:solidFill>
                  <a:srgbClr val="FFFF00"/>
                </a:solidFill>
              </a:rPr>
              <a:t> </a:t>
            </a:r>
            <a:r>
              <a:rPr lang="en-US" altLang="en-US" sz="3600" b="1" dirty="0" err="1">
                <a:solidFill>
                  <a:srgbClr val="FFFF00"/>
                </a:solidFill>
              </a:rPr>
              <a:t>perlajari</a:t>
            </a:r>
            <a:r>
              <a:rPr lang="en-US" altLang="en-US" sz="3600" b="1" dirty="0">
                <a:solidFill>
                  <a:srgbClr val="FFFF00"/>
                </a:solidFill>
              </a:rPr>
              <a:t>.</a:t>
            </a:r>
            <a:br>
              <a:rPr lang="en-US" altLang="en-US" sz="3600" b="1" dirty="0">
                <a:solidFill>
                  <a:srgbClr val="FFFF00"/>
                </a:solidFill>
              </a:rPr>
            </a:br>
            <a:r>
              <a:rPr lang="en-US" altLang="en-US" sz="4050" b="1" dirty="0" err="1">
                <a:solidFill>
                  <a:srgbClr val="FFFF00"/>
                </a:solidFill>
              </a:rPr>
              <a:t>Penulis-penulis</a:t>
            </a:r>
            <a:r>
              <a:rPr lang="en-US" altLang="en-US" sz="4050" b="1" dirty="0">
                <a:solidFill>
                  <a:srgbClr val="FFFF00"/>
                </a:solidFill>
              </a:rPr>
              <a:t> </a:t>
            </a:r>
            <a:r>
              <a:rPr lang="en-US" altLang="en-US" sz="4050" b="1" dirty="0" err="1">
                <a:solidFill>
                  <a:srgbClr val="FFFF00"/>
                </a:solidFill>
              </a:rPr>
              <a:t>menambah</a:t>
            </a:r>
            <a:r>
              <a:rPr lang="en-US" altLang="en-US" sz="4050" b="1" dirty="0">
                <a:solidFill>
                  <a:srgbClr val="FFFF00"/>
                </a:solidFill>
              </a:rPr>
              <a:t> kata </a:t>
            </a:r>
            <a:r>
              <a:rPr lang="en-US" altLang="en-US" sz="4050" b="1" dirty="0" err="1">
                <a:solidFill>
                  <a:srgbClr val="FFFF00"/>
                </a:solidFill>
              </a:rPr>
              <a:t>sifat</a:t>
            </a:r>
            <a:r>
              <a:rPr lang="en-US" altLang="en-US" sz="4050" b="1" dirty="0">
                <a:solidFill>
                  <a:srgbClr val="FFFF00"/>
                </a:solidFill>
              </a:rPr>
              <a:t> </a:t>
            </a:r>
            <a:r>
              <a:rPr lang="en-US" altLang="en-US" sz="4050" b="1" dirty="0" err="1">
                <a:solidFill>
                  <a:srgbClr val="FFFF00"/>
                </a:solidFill>
              </a:rPr>
              <a:t>kepada</a:t>
            </a:r>
            <a:r>
              <a:rPr lang="en-US" altLang="en-US" sz="4050" b="1" dirty="0">
                <a:solidFill>
                  <a:srgbClr val="FFFF00"/>
                </a:solidFill>
              </a:rPr>
              <a:t> kata </a:t>
            </a:r>
            <a:r>
              <a:rPr lang="en-US" altLang="en-US" sz="4050" b="1" dirty="0" err="1">
                <a:solidFill>
                  <a:srgbClr val="FFFF00"/>
                </a:solidFill>
              </a:rPr>
              <a:t>sifat</a:t>
            </a:r>
            <a:r>
              <a:rPr lang="en-US" altLang="en-US" sz="4050" b="1" dirty="0">
                <a:solidFill>
                  <a:srgbClr val="FFFF00"/>
                </a:solidFill>
              </a:rPr>
              <a:t> yang lain (</a:t>
            </a:r>
            <a:r>
              <a:rPr lang="en-US" altLang="en-US" sz="4050" b="1" dirty="0" err="1">
                <a:solidFill>
                  <a:srgbClr val="FFFF00"/>
                </a:solidFill>
              </a:rPr>
              <a:t>frasa</a:t>
            </a:r>
            <a:r>
              <a:rPr lang="en-US" altLang="en-US" sz="4050" b="1" dirty="0">
                <a:solidFill>
                  <a:srgbClr val="FFFF00"/>
                </a:solidFill>
              </a:rPr>
              <a:t>) </a:t>
            </a:r>
            <a:r>
              <a:rPr lang="en-US" altLang="en-US" sz="4050" b="1" dirty="0" err="1">
                <a:solidFill>
                  <a:srgbClr val="FFFF00"/>
                </a:solidFill>
              </a:rPr>
              <a:t>dan</a:t>
            </a:r>
            <a:r>
              <a:rPr lang="en-US" altLang="en-US" sz="4050" b="1" dirty="0">
                <a:solidFill>
                  <a:srgbClr val="FFFF00"/>
                </a:solidFill>
              </a:rPr>
              <a:t> </a:t>
            </a:r>
            <a:r>
              <a:rPr lang="en-US" altLang="en-US" sz="4050" b="1" dirty="0" err="1">
                <a:solidFill>
                  <a:srgbClr val="FFFF00"/>
                </a:solidFill>
              </a:rPr>
              <a:t>juga</a:t>
            </a:r>
            <a:r>
              <a:rPr lang="en-US" altLang="en-US" sz="4050" b="1" dirty="0">
                <a:solidFill>
                  <a:srgbClr val="FFFF00"/>
                </a:solidFill>
              </a:rPr>
              <a:t> </a:t>
            </a:r>
            <a:r>
              <a:rPr lang="en-US" altLang="en-US" sz="4050" b="1" dirty="0" err="1">
                <a:solidFill>
                  <a:srgbClr val="FFFF00"/>
                </a:solidFill>
              </a:rPr>
              <a:t>mereka</a:t>
            </a:r>
            <a:r>
              <a:rPr lang="en-US" altLang="en-US" sz="4050" b="1" dirty="0">
                <a:solidFill>
                  <a:srgbClr val="FFFF00"/>
                </a:solidFill>
              </a:rPr>
              <a:t> </a:t>
            </a:r>
            <a:r>
              <a:rPr lang="en-US" altLang="en-US" sz="4050" b="1" dirty="0" err="1">
                <a:solidFill>
                  <a:srgbClr val="FFFF00"/>
                </a:solidFill>
              </a:rPr>
              <a:t>menambah</a:t>
            </a:r>
            <a:r>
              <a:rPr lang="en-US" altLang="en-US" sz="4050" b="1" dirty="0">
                <a:solidFill>
                  <a:srgbClr val="FFFF00"/>
                </a:solidFill>
              </a:rPr>
              <a:t> </a:t>
            </a:r>
            <a:r>
              <a:rPr lang="en-US" altLang="en-US" sz="4050" b="1" dirty="0" err="1">
                <a:solidFill>
                  <a:srgbClr val="FFFF00"/>
                </a:solidFill>
              </a:rPr>
              <a:t>adverba</a:t>
            </a:r>
            <a:r>
              <a:rPr lang="en-US" altLang="en-US" sz="4050" b="1" dirty="0">
                <a:solidFill>
                  <a:srgbClr val="FFFF00"/>
                </a:solidFill>
              </a:rPr>
              <a:t> </a:t>
            </a:r>
            <a:r>
              <a:rPr lang="en-US" altLang="en-US" sz="4050" b="1" dirty="0" err="1">
                <a:solidFill>
                  <a:srgbClr val="FFFF00"/>
                </a:solidFill>
              </a:rPr>
              <a:t>kepada</a:t>
            </a:r>
            <a:r>
              <a:rPr lang="en-US" altLang="en-US" sz="4050" b="1" dirty="0">
                <a:solidFill>
                  <a:srgbClr val="FFFF00"/>
                </a:solidFill>
              </a:rPr>
              <a:t> </a:t>
            </a:r>
            <a:r>
              <a:rPr lang="en-US" altLang="en-US" sz="4050" b="1" dirty="0" err="1">
                <a:solidFill>
                  <a:srgbClr val="FFFF00"/>
                </a:solidFill>
              </a:rPr>
              <a:t>adverba</a:t>
            </a:r>
            <a:r>
              <a:rPr lang="en-US" altLang="en-US" sz="4050" b="1" dirty="0">
                <a:solidFill>
                  <a:srgbClr val="FFFF00"/>
                </a:solidFill>
              </a:rPr>
              <a:t> lain </a:t>
            </a:r>
            <a:r>
              <a:rPr lang="en-US" altLang="en-US" sz="4050" b="1" dirty="0" err="1">
                <a:solidFill>
                  <a:srgbClr val="FFFF00"/>
                </a:solidFill>
              </a:rPr>
              <a:t>dalam</a:t>
            </a:r>
            <a:r>
              <a:rPr lang="en-US" altLang="en-US" sz="4050" b="1" dirty="0">
                <a:solidFill>
                  <a:srgbClr val="FFFF00"/>
                </a:solidFill>
              </a:rPr>
              <a:t> </a:t>
            </a:r>
            <a:r>
              <a:rPr lang="en-US" altLang="en-US" sz="4050" b="1" dirty="0" err="1">
                <a:solidFill>
                  <a:srgbClr val="FFFF00"/>
                </a:solidFill>
              </a:rPr>
              <a:t>kitabnya</a:t>
            </a:r>
            <a:r>
              <a:rPr lang="en-US" altLang="en-US" sz="4050" b="1" dirty="0">
                <a:solidFill>
                  <a:srgbClr val="FFFF00"/>
                </a:solidFill>
              </a:rPr>
              <a:t>.</a:t>
            </a:r>
          </a:p>
        </p:txBody>
      </p:sp>
    </p:spTree>
    <p:extLst>
      <p:ext uri="{BB962C8B-B14F-4D97-AF65-F5344CB8AC3E}">
        <p14:creationId xmlns:p14="http://schemas.microsoft.com/office/powerpoint/2010/main" val="41704014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제목 1"/>
          <p:cNvSpPr>
            <a:spLocks noGrp="1"/>
          </p:cNvSpPr>
          <p:nvPr>
            <p:ph type="ctrTitle"/>
          </p:nvPr>
        </p:nvSpPr>
        <p:spPr>
          <a:xfrm>
            <a:off x="219075" y="157596"/>
            <a:ext cx="8658225" cy="4800600"/>
          </a:xfrm>
        </p:spPr>
        <p:txBody>
          <a:bodyPr anchor="t"/>
          <a:lstStyle/>
          <a:p>
            <a:pPr algn="l" eaLnBrk="1" hangingPunct="1"/>
            <a:r>
              <a:rPr lang="en-US" altLang="en-US" sz="3600" b="1" dirty="0" err="1">
                <a:solidFill>
                  <a:srgbClr val="FFFF00"/>
                </a:solidFill>
              </a:rPr>
              <a:t>Supaya</a:t>
            </a:r>
            <a:r>
              <a:rPr lang="en-US" altLang="en-US" sz="3600" b="1" dirty="0">
                <a:solidFill>
                  <a:srgbClr val="FFFF00"/>
                </a:solidFill>
              </a:rPr>
              <a:t> </a:t>
            </a:r>
            <a:r>
              <a:rPr lang="en-US" altLang="en-US" sz="3600" b="1" dirty="0" err="1">
                <a:solidFill>
                  <a:srgbClr val="FFFF00"/>
                </a:solidFill>
              </a:rPr>
              <a:t>mereka</a:t>
            </a:r>
            <a:r>
              <a:rPr lang="en-US" altLang="en-US" sz="3600" b="1" dirty="0">
                <a:solidFill>
                  <a:srgbClr val="FFFF00"/>
                </a:solidFill>
              </a:rPr>
              <a:t> </a:t>
            </a:r>
            <a:r>
              <a:rPr lang="en-US" altLang="en-US" sz="3600" b="1" dirty="0" err="1">
                <a:solidFill>
                  <a:srgbClr val="FFFF00"/>
                </a:solidFill>
              </a:rPr>
              <a:t>ingin</a:t>
            </a:r>
            <a:r>
              <a:rPr lang="en-US" altLang="en-US" sz="3600" b="1" dirty="0">
                <a:solidFill>
                  <a:srgbClr val="FFFF00"/>
                </a:solidFill>
              </a:rPr>
              <a:t> </a:t>
            </a:r>
            <a:r>
              <a:rPr lang="en-US" altLang="en-US" sz="3600" b="1" dirty="0" err="1">
                <a:solidFill>
                  <a:srgbClr val="FFFF00"/>
                </a:solidFill>
              </a:rPr>
              <a:t>menyatakan</a:t>
            </a:r>
            <a:r>
              <a:rPr lang="en-US" altLang="en-US" sz="3600" b="1" dirty="0">
                <a:solidFill>
                  <a:srgbClr val="FFFF00"/>
                </a:solidFill>
              </a:rPr>
              <a:t> </a:t>
            </a:r>
            <a:r>
              <a:rPr lang="en-US" altLang="en-US" sz="3600" b="1" dirty="0" err="1">
                <a:solidFill>
                  <a:srgbClr val="FF0000"/>
                </a:solidFill>
              </a:rPr>
              <a:t>apa</a:t>
            </a:r>
            <a:r>
              <a:rPr lang="en-US" altLang="en-US" sz="3600" b="1" dirty="0">
                <a:solidFill>
                  <a:srgbClr val="FF0000"/>
                </a:solidFill>
              </a:rPr>
              <a:t> yang </a:t>
            </a:r>
            <a:r>
              <a:rPr lang="en-US" altLang="en-US" sz="3600" b="1" dirty="0" err="1">
                <a:solidFill>
                  <a:srgbClr val="FF0000"/>
                </a:solidFill>
              </a:rPr>
              <a:t>diinginnya</a:t>
            </a:r>
            <a:r>
              <a:rPr lang="en-US" altLang="en-US" sz="3600" b="1" dirty="0">
                <a:solidFill>
                  <a:srgbClr val="FFFF00"/>
                </a:solidFill>
              </a:rPr>
              <a:t>.</a:t>
            </a:r>
            <a:br>
              <a:rPr lang="en-US" altLang="en-US" sz="3600" b="1" dirty="0">
                <a:solidFill>
                  <a:srgbClr val="FFFF00"/>
                </a:solidFill>
              </a:rPr>
            </a:br>
            <a:r>
              <a:rPr lang="sv-SE" altLang="ko-KR" sz="3600" b="1" dirty="0">
                <a:solidFill>
                  <a:srgbClr val="FFFF00"/>
                </a:solidFill>
              </a:rPr>
              <a:t>Marilah kita mempertimbangkan </a:t>
            </a:r>
            <a:r>
              <a:rPr lang="sv-SE" altLang="ko-KR" sz="3600" b="1" dirty="0">
                <a:solidFill>
                  <a:srgbClr val="FF0000"/>
                </a:solidFill>
              </a:rPr>
              <a:t>sudut pandangan kitab</a:t>
            </a:r>
            <a:r>
              <a:rPr lang="sv-SE" altLang="ko-KR" sz="3600" b="1" dirty="0">
                <a:solidFill>
                  <a:srgbClr val="FFFF00"/>
                </a:solidFill>
              </a:rPr>
              <a:t> yang sedang kita pelajari. </a:t>
            </a:r>
            <a:br>
              <a:rPr lang="sv-SE" altLang="ko-KR" sz="3600" b="1" dirty="0">
                <a:solidFill>
                  <a:srgbClr val="FFFF00"/>
                </a:solidFill>
              </a:rPr>
            </a:br>
            <a:r>
              <a:rPr lang="sv-SE" altLang="ko-KR" sz="3600" b="1" dirty="0">
                <a:solidFill>
                  <a:srgbClr val="FFFF00"/>
                </a:solidFill>
              </a:rPr>
              <a:t>Terlebih Dahulu, Kita perlu menangkap pernyataan menyeluruh dan umum supaya kita dapat memahami dan menangkap butiran halus / perinci.</a:t>
            </a:r>
            <a:endParaRPr lang="en-US" altLang="en-US" sz="3600" b="1" dirty="0">
              <a:solidFill>
                <a:srgbClr val="FFFF00"/>
              </a:solidFill>
            </a:endParaRPr>
          </a:p>
        </p:txBody>
      </p:sp>
    </p:spTree>
    <p:extLst>
      <p:ext uri="{BB962C8B-B14F-4D97-AF65-F5344CB8AC3E}">
        <p14:creationId xmlns:p14="http://schemas.microsoft.com/office/powerpoint/2010/main" val="27426751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제목 1"/>
          <p:cNvSpPr>
            <a:spLocks noGrp="1"/>
          </p:cNvSpPr>
          <p:nvPr>
            <p:ph type="ctrTitle"/>
          </p:nvPr>
        </p:nvSpPr>
        <p:spPr>
          <a:xfrm>
            <a:off x="219075" y="157595"/>
            <a:ext cx="8658225" cy="4800600"/>
          </a:xfrm>
        </p:spPr>
        <p:txBody>
          <a:bodyPr anchor="t"/>
          <a:lstStyle/>
          <a:p>
            <a:pPr algn="l" eaLnBrk="1" hangingPunct="1"/>
            <a:r>
              <a:rPr lang="en-US" altLang="ko-KR" sz="3600" b="1" dirty="0" err="1">
                <a:solidFill>
                  <a:srgbClr val="FFFF00"/>
                </a:solidFill>
              </a:rPr>
              <a:t>Sebaliknya</a:t>
            </a:r>
            <a:r>
              <a:rPr lang="en-US" altLang="ko-KR" sz="3600" b="1" dirty="0">
                <a:solidFill>
                  <a:srgbClr val="FFFF00"/>
                </a:solidFill>
              </a:rPr>
              <a:t>, orang yang </a:t>
            </a:r>
            <a:r>
              <a:rPr lang="en-US" altLang="ko-KR" sz="3600" b="1" dirty="0" err="1">
                <a:solidFill>
                  <a:srgbClr val="FFFF00"/>
                </a:solidFill>
              </a:rPr>
              <a:t>menganggap</a:t>
            </a:r>
            <a:r>
              <a:rPr lang="en-US" altLang="ko-KR" sz="3600" b="1" dirty="0">
                <a:solidFill>
                  <a:srgbClr val="FFFF00"/>
                </a:solidFill>
              </a:rPr>
              <a:t> </a:t>
            </a:r>
            <a:r>
              <a:rPr lang="en-US" altLang="ko-KR" sz="3600" b="1" dirty="0" err="1">
                <a:solidFill>
                  <a:srgbClr val="FFFF00"/>
                </a:solidFill>
              </a:rPr>
              <a:t>bahawa</a:t>
            </a:r>
            <a:r>
              <a:rPr lang="en-US" altLang="ko-KR" sz="3600" b="1" dirty="0">
                <a:solidFill>
                  <a:srgbClr val="FFFF00"/>
                </a:solidFill>
              </a:rPr>
              <a:t> </a:t>
            </a:r>
            <a:r>
              <a:rPr lang="en-US" altLang="ko-KR" sz="3600" b="1" dirty="0" err="1">
                <a:solidFill>
                  <a:srgbClr val="FFFF00"/>
                </a:solidFill>
              </a:rPr>
              <a:t>jika</a:t>
            </a:r>
            <a:r>
              <a:rPr lang="en-US" altLang="ko-KR" sz="3600" b="1" dirty="0">
                <a:solidFill>
                  <a:srgbClr val="FFFF00"/>
                </a:solidFill>
              </a:rPr>
              <a:t> </a:t>
            </a:r>
            <a:r>
              <a:rPr lang="en-US" altLang="ko-KR" sz="3600" b="1" dirty="0" err="1">
                <a:solidFill>
                  <a:srgbClr val="FFFF00"/>
                </a:solidFill>
              </a:rPr>
              <a:t>sebuah</a:t>
            </a:r>
            <a:r>
              <a:rPr lang="en-US" altLang="ko-KR" sz="3600" b="1" dirty="0">
                <a:solidFill>
                  <a:srgbClr val="FFFF00"/>
                </a:solidFill>
              </a:rPr>
              <a:t> </a:t>
            </a:r>
            <a:r>
              <a:rPr lang="en-US" altLang="ko-KR" sz="3600" b="1" dirty="0" err="1">
                <a:solidFill>
                  <a:srgbClr val="FFFF00"/>
                </a:solidFill>
              </a:rPr>
              <a:t>kitab</a:t>
            </a:r>
            <a:r>
              <a:rPr lang="en-US" altLang="ko-KR" sz="3600" b="1" dirty="0">
                <a:solidFill>
                  <a:srgbClr val="FFFF00"/>
                </a:solidFill>
              </a:rPr>
              <a:t> </a:t>
            </a:r>
            <a:r>
              <a:rPr lang="en-US" altLang="ko-KR" sz="3600" b="1" dirty="0" err="1">
                <a:solidFill>
                  <a:srgbClr val="FFFF00"/>
                </a:solidFill>
              </a:rPr>
              <a:t>ditafsir</a:t>
            </a:r>
            <a:r>
              <a:rPr lang="en-US" altLang="ko-KR" sz="3600" b="1" dirty="0">
                <a:solidFill>
                  <a:srgbClr val="FFFF00"/>
                </a:solidFill>
              </a:rPr>
              <a:t> </a:t>
            </a:r>
            <a:r>
              <a:rPr lang="en-US" altLang="ko-KR" sz="3600" b="1" dirty="0" err="1">
                <a:solidFill>
                  <a:srgbClr val="FFFF00"/>
                </a:solidFill>
              </a:rPr>
              <a:t>secara</a:t>
            </a:r>
            <a:r>
              <a:rPr lang="en-US" altLang="ko-KR" sz="3600" b="1" dirty="0">
                <a:solidFill>
                  <a:srgbClr val="FFFF00"/>
                </a:solidFill>
              </a:rPr>
              <a:t> </a:t>
            </a:r>
            <a:r>
              <a:rPr lang="en-US" altLang="ko-KR" sz="3600" b="1" dirty="0" err="1">
                <a:solidFill>
                  <a:srgbClr val="FFFF00"/>
                </a:solidFill>
              </a:rPr>
              <a:t>sepintas</a:t>
            </a:r>
            <a:r>
              <a:rPr lang="en-US" altLang="ko-KR" sz="3600" b="1" dirty="0">
                <a:solidFill>
                  <a:srgbClr val="FFFF00"/>
                </a:solidFill>
              </a:rPr>
              <a:t>, </a:t>
            </a:r>
            <a:r>
              <a:rPr lang="en-US" altLang="ko-KR" sz="3600" b="1" dirty="0" err="1">
                <a:solidFill>
                  <a:srgbClr val="FFFF00"/>
                </a:solidFill>
              </a:rPr>
              <a:t>kitab</a:t>
            </a:r>
            <a:r>
              <a:rPr lang="en-US" altLang="ko-KR" sz="3600" b="1" dirty="0">
                <a:solidFill>
                  <a:srgbClr val="FFFF00"/>
                </a:solidFill>
              </a:rPr>
              <a:t> </a:t>
            </a:r>
            <a:r>
              <a:rPr lang="en-US" altLang="ko-KR" sz="3600" b="1" dirty="0" err="1">
                <a:solidFill>
                  <a:srgbClr val="FFFF00"/>
                </a:solidFill>
              </a:rPr>
              <a:t>itu</a:t>
            </a:r>
            <a:r>
              <a:rPr lang="en-US" altLang="ko-KR" sz="3600" b="1" dirty="0">
                <a:solidFill>
                  <a:srgbClr val="FFFF00"/>
                </a:solidFill>
              </a:rPr>
              <a:t> </a:t>
            </a:r>
            <a:r>
              <a:rPr lang="en-US" altLang="ko-KR" sz="3600" b="1" dirty="0" err="1">
                <a:solidFill>
                  <a:srgbClr val="FFFF00"/>
                </a:solidFill>
              </a:rPr>
              <a:t>diperlakukan</a:t>
            </a:r>
            <a:r>
              <a:rPr lang="en-US" altLang="ko-KR" sz="3600" b="1" dirty="0">
                <a:solidFill>
                  <a:srgbClr val="FFFF00"/>
                </a:solidFill>
              </a:rPr>
              <a:t> </a:t>
            </a:r>
            <a:r>
              <a:rPr lang="en-US" altLang="ko-KR" sz="3600" b="1" dirty="0" err="1">
                <a:solidFill>
                  <a:srgbClr val="FFFF00"/>
                </a:solidFill>
              </a:rPr>
              <a:t>secara</a:t>
            </a:r>
            <a:r>
              <a:rPr lang="en-US" altLang="ko-KR" sz="3600" b="1" dirty="0">
                <a:solidFill>
                  <a:srgbClr val="FFFF00"/>
                </a:solidFill>
              </a:rPr>
              <a:t> </a:t>
            </a:r>
            <a:r>
              <a:rPr lang="en-US" altLang="ko-KR" sz="3600" b="1" dirty="0" err="1">
                <a:solidFill>
                  <a:srgbClr val="FFFF00"/>
                </a:solidFill>
              </a:rPr>
              <a:t>cukup</a:t>
            </a:r>
            <a:r>
              <a:rPr lang="en-US" altLang="ko-KR" sz="3600" b="1" dirty="0">
                <a:solidFill>
                  <a:srgbClr val="FFFF00"/>
                </a:solidFill>
              </a:rPr>
              <a:t> </a:t>
            </a:r>
            <a:r>
              <a:rPr lang="en-US" altLang="ko-KR" sz="3600" b="1" dirty="0" err="1">
                <a:solidFill>
                  <a:srgbClr val="FFFF00"/>
                </a:solidFill>
              </a:rPr>
              <a:t>baik</a:t>
            </a:r>
            <a:r>
              <a:rPr lang="en-US" altLang="ko-KR" sz="3600" b="1" dirty="0">
                <a:solidFill>
                  <a:srgbClr val="FFFF00"/>
                </a:solidFill>
              </a:rPr>
              <a:t> (</a:t>
            </a:r>
            <a:r>
              <a:rPr lang="en-US" altLang="ko-KR" sz="3600" b="1" dirty="0" err="1">
                <a:solidFill>
                  <a:srgbClr val="FFFF00"/>
                </a:solidFill>
              </a:rPr>
              <a:t>lumayan</a:t>
            </a:r>
            <a:r>
              <a:rPr lang="en-US" altLang="ko-KR" sz="3600" b="1" dirty="0">
                <a:solidFill>
                  <a:srgbClr val="FFFF00"/>
                </a:solidFill>
              </a:rPr>
              <a:t>)</a:t>
            </a:r>
            <a:r>
              <a:rPr lang="ko-KR" altLang="en-US" sz="3600" b="1" dirty="0">
                <a:solidFill>
                  <a:srgbClr val="FFFF00"/>
                </a:solidFill>
              </a:rPr>
              <a:t> </a:t>
            </a:r>
            <a:r>
              <a:rPr lang="en-US" altLang="ko-KR" sz="3600" b="1" dirty="0" err="1">
                <a:solidFill>
                  <a:srgbClr val="FFFF00"/>
                </a:solidFill>
              </a:rPr>
              <a:t>adalah</a:t>
            </a:r>
            <a:r>
              <a:rPr lang="en-US" altLang="ko-KR" sz="3600" b="1" dirty="0">
                <a:solidFill>
                  <a:srgbClr val="FFFF00"/>
                </a:solidFill>
              </a:rPr>
              <a:t> orang yang </a:t>
            </a:r>
            <a:r>
              <a:rPr lang="en-US" altLang="ko-KR" sz="3600" b="1" dirty="0" err="1">
                <a:solidFill>
                  <a:srgbClr val="FFFF00"/>
                </a:solidFill>
              </a:rPr>
              <a:t>menyatakan</a:t>
            </a:r>
            <a:r>
              <a:rPr lang="en-US" altLang="ko-KR" sz="3600" b="1" dirty="0">
                <a:solidFill>
                  <a:srgbClr val="FFFF00"/>
                </a:solidFill>
              </a:rPr>
              <a:t> </a:t>
            </a:r>
            <a:r>
              <a:rPr lang="en-US" altLang="ko-KR" sz="3600" b="1" dirty="0" err="1">
                <a:solidFill>
                  <a:srgbClr val="FFFF00"/>
                </a:solidFill>
              </a:rPr>
              <a:t>kejahilannya</a:t>
            </a:r>
            <a:r>
              <a:rPr lang="en-US" altLang="ko-KR" sz="3600" b="1" dirty="0">
                <a:solidFill>
                  <a:srgbClr val="FFFF00"/>
                </a:solidFill>
              </a:rPr>
              <a:t>.</a:t>
            </a:r>
            <a:br>
              <a:rPr lang="en-US" altLang="ko-KR" sz="3600" b="1" dirty="0">
                <a:solidFill>
                  <a:srgbClr val="FFFF00"/>
                </a:solidFill>
              </a:rPr>
            </a:br>
            <a:r>
              <a:rPr lang="en-US" altLang="ko-KR" sz="3600" b="1" dirty="0">
                <a:solidFill>
                  <a:srgbClr val="FFFF00"/>
                </a:solidFill>
              </a:rPr>
              <a:t>Jika kita </a:t>
            </a:r>
            <a:r>
              <a:rPr lang="en-US" altLang="ko-KR" sz="3600" b="1" dirty="0" err="1">
                <a:solidFill>
                  <a:srgbClr val="FFFF00"/>
                </a:solidFill>
              </a:rPr>
              <a:t>ingin</a:t>
            </a:r>
            <a:r>
              <a:rPr lang="en-US" altLang="ko-KR" sz="3600" b="1" dirty="0">
                <a:solidFill>
                  <a:srgbClr val="FFFF00"/>
                </a:solidFill>
              </a:rPr>
              <a:t> </a:t>
            </a:r>
            <a:r>
              <a:rPr lang="en-US" altLang="ko-KR" sz="3600" b="1" dirty="0" err="1">
                <a:solidFill>
                  <a:srgbClr val="FFFF00"/>
                </a:solidFill>
              </a:rPr>
              <a:t>mempelajari</a:t>
            </a:r>
            <a:r>
              <a:rPr lang="en-US" altLang="ko-KR" sz="3600" b="1" dirty="0">
                <a:solidFill>
                  <a:srgbClr val="FFFF00"/>
                </a:solidFill>
              </a:rPr>
              <a:t> </a:t>
            </a:r>
            <a:r>
              <a:rPr lang="en-US" altLang="ko-KR" sz="3600" b="1" dirty="0" err="1">
                <a:solidFill>
                  <a:srgbClr val="FFFF00"/>
                </a:solidFill>
              </a:rPr>
              <a:t>isi</a:t>
            </a:r>
            <a:r>
              <a:rPr lang="en-US" altLang="ko-KR" sz="3600" b="1" dirty="0">
                <a:solidFill>
                  <a:srgbClr val="FFFF00"/>
                </a:solidFill>
              </a:rPr>
              <a:t> kitab itu, kita perlu </a:t>
            </a:r>
            <a:r>
              <a:rPr lang="en-US" altLang="ko-KR" sz="3600" b="1" dirty="0" err="1">
                <a:solidFill>
                  <a:srgbClr val="FFFF00"/>
                </a:solidFill>
              </a:rPr>
              <a:t>memeriksa</a:t>
            </a:r>
            <a:r>
              <a:rPr lang="en-US" altLang="ko-KR" sz="3600" b="1" dirty="0">
                <a:solidFill>
                  <a:srgbClr val="FFFF00"/>
                </a:solidFill>
              </a:rPr>
              <a:t> </a:t>
            </a:r>
            <a:r>
              <a:rPr lang="en-US" altLang="ko-KR" sz="3600" b="1" dirty="0" err="1">
                <a:solidFill>
                  <a:srgbClr val="FFFF00"/>
                </a:solidFill>
              </a:rPr>
              <a:t>bahagian-bahagaian</a:t>
            </a:r>
            <a:r>
              <a:rPr lang="en-US" altLang="ko-KR" sz="3600" b="1" dirty="0">
                <a:solidFill>
                  <a:srgbClr val="FFFF00"/>
                </a:solidFill>
              </a:rPr>
              <a:t> </a:t>
            </a:r>
            <a:r>
              <a:rPr lang="en-US" altLang="ko-KR" sz="3600" b="1" dirty="0" err="1">
                <a:solidFill>
                  <a:srgbClr val="FFFF00"/>
                </a:solidFill>
              </a:rPr>
              <a:t>kitabnya</a:t>
            </a:r>
            <a:r>
              <a:rPr lang="en-US" altLang="ko-KR" sz="3600" b="1" dirty="0">
                <a:solidFill>
                  <a:srgbClr val="FFFF00"/>
                </a:solidFill>
              </a:rPr>
              <a:t> dengan </a:t>
            </a:r>
            <a:r>
              <a:rPr lang="en-US" altLang="ko-KR" sz="3600" b="1" dirty="0" err="1">
                <a:solidFill>
                  <a:srgbClr val="FFFF00"/>
                </a:solidFill>
              </a:rPr>
              <a:t>perinci</a:t>
            </a:r>
            <a:r>
              <a:rPr lang="en-US" altLang="ko-KR" sz="3600" b="1" dirty="0">
                <a:solidFill>
                  <a:srgbClr val="FFFF00"/>
                </a:solidFill>
              </a:rPr>
              <a:t>.</a:t>
            </a:r>
            <a:endParaRPr lang="en-US" altLang="en-US" sz="3600" b="1" dirty="0">
              <a:solidFill>
                <a:srgbClr val="FFFF00"/>
              </a:solidFill>
            </a:endParaRPr>
          </a:p>
        </p:txBody>
      </p:sp>
    </p:spTree>
    <p:extLst>
      <p:ext uri="{BB962C8B-B14F-4D97-AF65-F5344CB8AC3E}">
        <p14:creationId xmlns:p14="http://schemas.microsoft.com/office/powerpoint/2010/main" val="27369170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제목 1"/>
          <p:cNvSpPr>
            <a:spLocks noGrp="1"/>
          </p:cNvSpPr>
          <p:nvPr>
            <p:ph type="ctrTitle"/>
          </p:nvPr>
        </p:nvSpPr>
        <p:spPr>
          <a:xfrm>
            <a:off x="219075" y="171450"/>
            <a:ext cx="8658225" cy="4800600"/>
          </a:xfrm>
        </p:spPr>
        <p:txBody>
          <a:bodyPr anchor="t"/>
          <a:lstStyle/>
          <a:p>
            <a:pPr algn="l" eaLnBrk="1" hangingPunct="1"/>
            <a:r>
              <a:rPr lang="en-US" altLang="ko-KR" b="1" dirty="0" err="1">
                <a:solidFill>
                  <a:srgbClr val="FFFF00"/>
                </a:solidFill>
              </a:rPr>
              <a:t>Pada</a:t>
            </a:r>
            <a:r>
              <a:rPr lang="en-US" altLang="ko-KR" b="1" dirty="0">
                <a:solidFill>
                  <a:srgbClr val="FFFF00"/>
                </a:solidFill>
              </a:rPr>
              <a:t> </a:t>
            </a:r>
            <a:r>
              <a:rPr lang="en-US" altLang="ko-KR" b="1" dirty="0" err="1">
                <a:solidFill>
                  <a:srgbClr val="FFFF00"/>
                </a:solidFill>
              </a:rPr>
              <a:t>mulanya</a:t>
            </a:r>
            <a:r>
              <a:rPr lang="en-US" altLang="ko-KR" b="1" dirty="0">
                <a:solidFill>
                  <a:srgbClr val="FFFF00"/>
                </a:solidFill>
              </a:rPr>
              <a:t>, </a:t>
            </a:r>
            <a:r>
              <a:rPr lang="en-US" altLang="ko-KR" b="1" dirty="0" err="1">
                <a:solidFill>
                  <a:srgbClr val="FFFF00"/>
                </a:solidFill>
              </a:rPr>
              <a:t>bergunalah</a:t>
            </a:r>
            <a:r>
              <a:rPr lang="en-US" altLang="ko-KR" b="1" dirty="0">
                <a:solidFill>
                  <a:srgbClr val="FFFF00"/>
                </a:solidFill>
              </a:rPr>
              <a:t> </a:t>
            </a:r>
            <a:r>
              <a:rPr lang="en-US" altLang="ko-KR" b="1" dirty="0" err="1">
                <a:solidFill>
                  <a:srgbClr val="FFFF00"/>
                </a:solidFill>
              </a:rPr>
              <a:t>hal-hal</a:t>
            </a:r>
            <a:r>
              <a:rPr lang="en-US" altLang="ko-KR" b="1" dirty="0">
                <a:solidFill>
                  <a:srgbClr val="FFFF00"/>
                </a:solidFill>
              </a:rPr>
              <a:t> yang </a:t>
            </a:r>
            <a:r>
              <a:rPr lang="en-US" altLang="ko-KR" b="1" dirty="0" err="1">
                <a:solidFill>
                  <a:srgbClr val="FFFF00"/>
                </a:solidFill>
              </a:rPr>
              <a:t>mempelajari</a:t>
            </a:r>
            <a:r>
              <a:rPr lang="en-US" altLang="ko-KR" b="1" dirty="0">
                <a:solidFill>
                  <a:srgbClr val="FFFF00"/>
                </a:solidFill>
              </a:rPr>
              <a:t> </a:t>
            </a:r>
            <a:r>
              <a:rPr lang="en-US" altLang="ko-KR" b="1" dirty="0" err="1">
                <a:solidFill>
                  <a:srgbClr val="FFFF00"/>
                </a:solidFill>
              </a:rPr>
              <a:t>isi</a:t>
            </a:r>
            <a:r>
              <a:rPr lang="en-US" altLang="ko-KR" b="1" dirty="0">
                <a:solidFill>
                  <a:srgbClr val="FFFF00"/>
                </a:solidFill>
              </a:rPr>
              <a:t> </a:t>
            </a:r>
            <a:r>
              <a:rPr lang="en-US" altLang="ko-KR" b="1" dirty="0" err="1">
                <a:solidFill>
                  <a:srgbClr val="FFFF00"/>
                </a:solidFill>
              </a:rPr>
              <a:t>kitab</a:t>
            </a:r>
            <a:r>
              <a:rPr lang="en-US" altLang="ko-KR" b="1" dirty="0">
                <a:solidFill>
                  <a:srgbClr val="FFFF00"/>
                </a:solidFill>
              </a:rPr>
              <a:t> </a:t>
            </a:r>
            <a:r>
              <a:rPr lang="en-US" altLang="ko-KR" b="1" dirty="0" err="1">
                <a:solidFill>
                  <a:srgbClr val="FFFF00"/>
                </a:solidFill>
              </a:rPr>
              <a:t>itu</a:t>
            </a:r>
            <a:r>
              <a:rPr lang="en-US" altLang="ko-KR" b="1" dirty="0">
                <a:solidFill>
                  <a:srgbClr val="FFFF00"/>
                </a:solidFill>
              </a:rPr>
              <a:t> </a:t>
            </a:r>
            <a:r>
              <a:rPr lang="en-US" altLang="ko-KR" b="1" dirty="0" err="1">
                <a:solidFill>
                  <a:srgbClr val="FFFF00"/>
                </a:solidFill>
              </a:rPr>
              <a:t>dan</a:t>
            </a:r>
            <a:r>
              <a:rPr lang="en-US" altLang="ko-KR" b="1" dirty="0">
                <a:solidFill>
                  <a:srgbClr val="FFFF00"/>
                </a:solidFill>
              </a:rPr>
              <a:t> </a:t>
            </a:r>
            <a:r>
              <a:rPr lang="en-US" altLang="ko-KR" b="1" dirty="0" err="1">
                <a:solidFill>
                  <a:srgbClr val="FFFF00"/>
                </a:solidFill>
              </a:rPr>
              <a:t>mesejnya</a:t>
            </a:r>
            <a:r>
              <a:rPr lang="en-US" altLang="ko-KR" b="1" dirty="0">
                <a:solidFill>
                  <a:srgbClr val="FFFF00"/>
                </a:solidFill>
              </a:rPr>
              <a:t>.</a:t>
            </a:r>
            <a:br>
              <a:rPr lang="en-US" altLang="ko-KR" b="1" dirty="0">
                <a:solidFill>
                  <a:srgbClr val="FFFF00"/>
                </a:solidFill>
              </a:rPr>
            </a:br>
            <a:r>
              <a:rPr lang="fi-FI" altLang="ko-KR" sz="3600" b="1" dirty="0">
                <a:solidFill>
                  <a:srgbClr val="FFFF00"/>
                </a:solidFill>
              </a:rPr>
              <a:t>Tetapi jika kita ingin menerapkan kandungan praktikal kepada kehidupan kita secara mengagumkan,</a:t>
            </a:r>
            <a:r>
              <a:rPr lang="en-US" altLang="ko-KR" sz="3600" b="1" dirty="0">
                <a:solidFill>
                  <a:srgbClr val="FFFF00"/>
                </a:solidFill>
              </a:rPr>
              <a:t> Kita </a:t>
            </a:r>
            <a:r>
              <a:rPr lang="en-US" altLang="ko-KR" sz="3600" b="1" dirty="0" err="1">
                <a:solidFill>
                  <a:srgbClr val="FFFF00"/>
                </a:solidFill>
              </a:rPr>
              <a:t>mesti</a:t>
            </a:r>
            <a:r>
              <a:rPr lang="en-US" altLang="ko-KR" sz="3600" b="1" dirty="0">
                <a:solidFill>
                  <a:srgbClr val="FFFF00"/>
                </a:solidFill>
              </a:rPr>
              <a:t> </a:t>
            </a:r>
            <a:r>
              <a:rPr lang="en-US" altLang="ko-KR" sz="3600" b="1" dirty="0" err="1">
                <a:solidFill>
                  <a:srgbClr val="FFFF00"/>
                </a:solidFill>
              </a:rPr>
              <a:t>memperhatikan</a:t>
            </a:r>
            <a:r>
              <a:rPr lang="en-US" altLang="ko-KR" sz="3600" b="1" dirty="0">
                <a:solidFill>
                  <a:srgbClr val="FFFF00"/>
                </a:solidFill>
              </a:rPr>
              <a:t> </a:t>
            </a:r>
            <a:r>
              <a:rPr lang="en-US" altLang="ko-KR" sz="3600" b="1" dirty="0" err="1">
                <a:solidFill>
                  <a:srgbClr val="FFFF00"/>
                </a:solidFill>
              </a:rPr>
              <a:t>setiap</a:t>
            </a:r>
            <a:r>
              <a:rPr lang="en-US" altLang="ko-KR" sz="3600" b="1" dirty="0">
                <a:solidFill>
                  <a:srgbClr val="FFFF00"/>
                </a:solidFill>
              </a:rPr>
              <a:t> </a:t>
            </a:r>
            <a:r>
              <a:rPr lang="en-US" altLang="ko-KR" sz="3600" b="1" dirty="0" err="1">
                <a:solidFill>
                  <a:srgbClr val="FFFF00"/>
                </a:solidFill>
              </a:rPr>
              <a:t>pernyataan</a:t>
            </a:r>
            <a:r>
              <a:rPr lang="en-US" altLang="ko-KR" sz="3600" b="1" dirty="0">
                <a:solidFill>
                  <a:srgbClr val="FFFF00"/>
                </a:solidFill>
              </a:rPr>
              <a:t> atau </a:t>
            </a:r>
            <a:r>
              <a:rPr lang="en-US" altLang="ko-KR" sz="3600" b="1" dirty="0" err="1">
                <a:solidFill>
                  <a:srgbClr val="FFFF00"/>
                </a:solidFill>
              </a:rPr>
              <a:t>perkataan</a:t>
            </a:r>
            <a:r>
              <a:rPr lang="en-US" altLang="ko-KR" sz="3600" b="1" dirty="0">
                <a:solidFill>
                  <a:srgbClr val="FFFF00"/>
                </a:solidFill>
              </a:rPr>
              <a:t> masing-masing dalam </a:t>
            </a:r>
            <a:r>
              <a:rPr lang="en-US" altLang="ko-KR" sz="3600" b="1" dirty="0" err="1">
                <a:solidFill>
                  <a:srgbClr val="FFFF00"/>
                </a:solidFill>
              </a:rPr>
              <a:t>kitab</a:t>
            </a:r>
            <a:r>
              <a:rPr lang="en-US" altLang="ko-KR" sz="3600" b="1" dirty="0">
                <a:solidFill>
                  <a:srgbClr val="FFFF00"/>
                </a:solidFill>
              </a:rPr>
              <a:t> yang </a:t>
            </a:r>
            <a:r>
              <a:rPr lang="en-US" altLang="ko-KR" sz="3600" b="1" dirty="0" err="1">
                <a:solidFill>
                  <a:srgbClr val="FFFF00"/>
                </a:solidFill>
              </a:rPr>
              <a:t>ingin</a:t>
            </a:r>
            <a:r>
              <a:rPr lang="en-US" altLang="ko-KR" sz="3600" b="1" dirty="0">
                <a:solidFill>
                  <a:srgbClr val="FFFF00"/>
                </a:solidFill>
              </a:rPr>
              <a:t> kita </a:t>
            </a:r>
            <a:r>
              <a:rPr lang="en-US" altLang="ko-KR" sz="3600" b="1" dirty="0" err="1">
                <a:solidFill>
                  <a:srgbClr val="FFFF00"/>
                </a:solidFill>
              </a:rPr>
              <a:t>pelajari</a:t>
            </a:r>
            <a:r>
              <a:rPr lang="en-US" altLang="ko-KR" sz="3600" b="1" dirty="0" smtClean="0">
                <a:solidFill>
                  <a:srgbClr val="FFFF00"/>
                </a:solidFill>
              </a:rPr>
              <a:t>.</a:t>
            </a:r>
            <a:endParaRPr lang="en-US" altLang="en-US" sz="3600" b="1" dirty="0">
              <a:solidFill>
                <a:srgbClr val="FF0000"/>
              </a:solidFill>
            </a:endParaRPr>
          </a:p>
        </p:txBody>
      </p:sp>
    </p:spTree>
    <p:extLst>
      <p:ext uri="{BB962C8B-B14F-4D97-AF65-F5344CB8AC3E}">
        <p14:creationId xmlns:p14="http://schemas.microsoft.com/office/powerpoint/2010/main" val="16741170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제목 1"/>
          <p:cNvSpPr>
            <a:spLocks noGrp="1"/>
          </p:cNvSpPr>
          <p:nvPr>
            <p:ph type="ctrTitle"/>
          </p:nvPr>
        </p:nvSpPr>
        <p:spPr>
          <a:xfrm>
            <a:off x="219075" y="171450"/>
            <a:ext cx="8658225" cy="4800600"/>
          </a:xfrm>
        </p:spPr>
        <p:txBody>
          <a:bodyPr anchor="t"/>
          <a:lstStyle/>
          <a:p>
            <a:pPr algn="l" eaLnBrk="1" hangingPunct="1"/>
            <a:r>
              <a:rPr lang="en-US" altLang="ko-KR" sz="4000" b="1" dirty="0" smtClean="0">
                <a:solidFill>
                  <a:srgbClr val="FF0000"/>
                </a:solidFill>
              </a:rPr>
              <a:t>Kita </a:t>
            </a:r>
            <a:r>
              <a:rPr lang="en-US" altLang="ko-KR" sz="4000" b="1" dirty="0">
                <a:solidFill>
                  <a:srgbClr val="FF0000"/>
                </a:solidFill>
              </a:rPr>
              <a:t>harus </a:t>
            </a:r>
            <a:r>
              <a:rPr lang="en-US" altLang="ko-KR" sz="4000" b="1" dirty="0" err="1">
                <a:solidFill>
                  <a:srgbClr val="FF0000"/>
                </a:solidFill>
              </a:rPr>
              <a:t>berulang-ulang</a:t>
            </a:r>
            <a:r>
              <a:rPr lang="en-US" altLang="ko-KR" sz="4000" b="1" dirty="0">
                <a:solidFill>
                  <a:srgbClr val="FF0000"/>
                </a:solidFill>
              </a:rPr>
              <a:t> </a:t>
            </a:r>
            <a:r>
              <a:rPr lang="en-US" altLang="ko-KR" sz="4000" b="1" dirty="0" err="1">
                <a:solidFill>
                  <a:srgbClr val="FF0000"/>
                </a:solidFill>
              </a:rPr>
              <a:t>membaca</a:t>
            </a:r>
            <a:r>
              <a:rPr lang="en-US" altLang="ko-KR" sz="4000" b="1" dirty="0">
                <a:solidFill>
                  <a:srgbClr val="FF0000"/>
                </a:solidFill>
              </a:rPr>
              <a:t> </a:t>
            </a:r>
            <a:r>
              <a:rPr lang="en-US" altLang="ko-KR" sz="4000" b="1" dirty="0" err="1">
                <a:solidFill>
                  <a:srgbClr val="FF0000"/>
                </a:solidFill>
              </a:rPr>
              <a:t>kitabnya</a:t>
            </a:r>
            <a:r>
              <a:rPr lang="en-US" altLang="ko-KR" sz="4000" b="1" dirty="0">
                <a:solidFill>
                  <a:srgbClr val="FF0000"/>
                </a:solidFill>
              </a:rPr>
              <a:t> dengan perhatian.</a:t>
            </a:r>
            <a:endParaRPr lang="en-US" altLang="en-US" sz="4000" b="1" dirty="0">
              <a:solidFill>
                <a:srgbClr val="FF0000"/>
              </a:solidFill>
            </a:endParaRPr>
          </a:p>
        </p:txBody>
      </p:sp>
    </p:spTree>
    <p:extLst>
      <p:ext uri="{BB962C8B-B14F-4D97-AF65-F5344CB8AC3E}">
        <p14:creationId xmlns:p14="http://schemas.microsoft.com/office/powerpoint/2010/main" val="1680610096"/>
      </p:ext>
    </p:extLst>
  </p:cSld>
  <p:clrMapOvr>
    <a:masterClrMapping/>
  </p:clrMapOvr>
</p:sld>
</file>

<file path=ppt/theme/theme1.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2121</TotalTime>
  <Words>2678</Words>
  <Application>Microsoft Office PowerPoint</Application>
  <PresentationFormat>화면 슬라이드 쇼(16:9)</PresentationFormat>
  <Paragraphs>312</Paragraphs>
  <Slides>80</Slides>
  <Notes>50</Notes>
  <HiddenSlides>0</HiddenSlides>
  <MMClips>0</MMClips>
  <ScaleCrop>false</ScaleCrop>
  <HeadingPairs>
    <vt:vector size="6" baseType="variant">
      <vt:variant>
        <vt:lpstr>사용한 글꼴</vt:lpstr>
      </vt:variant>
      <vt:variant>
        <vt:i4>6</vt:i4>
      </vt:variant>
      <vt:variant>
        <vt:lpstr>테마</vt:lpstr>
      </vt:variant>
      <vt:variant>
        <vt:i4>4</vt:i4>
      </vt:variant>
      <vt:variant>
        <vt:lpstr>슬라이드 제목</vt:lpstr>
      </vt:variant>
      <vt:variant>
        <vt:i4>80</vt:i4>
      </vt:variant>
    </vt:vector>
  </HeadingPairs>
  <TitlesOfParts>
    <vt:vector size="90" baseType="lpstr">
      <vt:lpstr>굴림</vt:lpstr>
      <vt:lpstr>굴림</vt:lpstr>
      <vt:lpstr>Headline R</vt:lpstr>
      <vt:lpstr>맑은 고딕</vt:lpstr>
      <vt:lpstr>Arial</vt:lpstr>
      <vt:lpstr>Calibri</vt:lpstr>
      <vt:lpstr>3_Office 테마</vt:lpstr>
      <vt:lpstr>1_Office 테마</vt:lpstr>
      <vt:lpstr>2_Office 테마</vt:lpstr>
      <vt:lpstr>4_Office 테마</vt:lpstr>
      <vt:lpstr>KELAS ONLINE SAM KL</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PEMANDANGAN ALKITAB</vt:lpstr>
      <vt:lpstr>PEMANDANGAN ALKITAB</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KELAS ONLINE SAM KL</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PENTATUECH (lima kitab Musa)              A. KEJADIAN: Allah, Ciptaan, Manusia    B. KELUARAN: Umat Allah    C. IMAMAT: Kekudusan    D. BILANGAN: Banci(Berkembang)    E. ULANGAN: Surat wasiat</vt:lpstr>
      <vt:lpstr>II. PARA NABI (Sejarah) A. PARA NABI PENDAHULU:    1. YOSUA: Petempatan di Kanaan    2. HAKIM-HAKIM: Ketidaksetabilan    3. 1 SAMUEL: Kestabilan         2 SAMUEL: Perkembangan    4. 1 RAJA-RAJA: Pemecahan          2 RAJA-RAJA: Kemurtadan </vt:lpstr>
      <vt:lpstr>II. PARA NABI (Sejarah) B. PARA NABI UTAMA:    1. YESAYA: Penantian Keselamatan    2. YEREMIA: Pengukuhan Perjanjian    3. YEHEZKIEL: Pemulihan secara Agama</vt:lpstr>
      <vt:lpstr>II. PARA NABI (Sejarah) C. PARA NABI KECIL: Penantian Masihi    1. HOSEA: Pemulihan Kerajaan-Nya    2. YOEL: Pemulihan Kerajaan-Nya    3. AMOS: Pemulihan Kerajaan-Nya    4. YUNUS: Dendam Sekitar Umat-Nya    5. OBAJA: Dendam Sekitar Umat-Nya    6. MIKAH: Keselamatan Seluruh Dunia</vt:lpstr>
      <vt:lpstr>II. PARA NABI (Sejarah) C. PARA NABI KECIL: Penantian Masihi    7. NAHUM: Dendam    8. HABAKKUK: Penghakiman    9. ZEFANIA: Penghakiman    10. HAGAI : Pendirian Etika Rohani    11. ZAKARIA : Pendirian Etika Rohani    12. MALEAKHI: Pendirian Etika Rohani</vt:lpstr>
      <vt:lpstr>III. HAGIOGRAPHA: Sastera A. MAZMUR: Penantian Persekutuan Kristus  B. AYUB: Penantian Pengantara C. AMSAL: Penantian Hikmat  D. RUT: Pengantara E. KIDUNG AGUNG: Penantian Gabungan</vt:lpstr>
      <vt:lpstr>III. HAGIOGRAPHA: F. PENGKHOTBAH: Penantian Kepuasan G. RATAPAN: Penantian Pengukuhan Perjanjian  H. ESTER: Pemeliharaan Umat-Nya I. DANIEL: Penantian Pemulihan Politik J. EZRA: Mendirikan Bait Suci K.NEHEMIA : Mendirikan Kota</vt:lpstr>
      <vt:lpstr>III. HAGIOGRAPHA:  L. 1 TAWARIK: Persiapan Bait Suci       2 TAWARIK: Keruntuhan Bait Suci</vt:lpstr>
      <vt:lpstr>PowerPoint 프레젠테이션</vt:lpstr>
      <vt:lpstr>PowerPoint 프레젠테이션</vt:lpstr>
      <vt:lpstr>PowerPoint 프레젠테이션</vt:lpstr>
      <vt:lpstr>EMPAT KITAB INJIL : Biografi Yesus Kristus     A. MATIUS: Orang Yahudi    B. MARKUS: Orang Roma(Yunani)    C. LUKAS: Teofilus(bukan Yahudi)     D. YOHANES: Seluruh Dunia  SEJARAH Gereja Mula-mula : Kuasa Injil    A. KISAH PARA RASUL: Kisah Roh Kudus</vt:lpstr>
      <vt:lpstr>SURAT-SURAT PAULUS (13)  A. ROMA: Kebenaran  B. 1 KORINTUS: Permasalahan  C. 2 KORINTUS: Adam Terakhir  D. GALATIA: Pembebasan  E. EFESUS: Batu Penjuru  F. FILIPI: Nama di atas segala  G. KOLOSE: Kepala Jemaah </vt:lpstr>
      <vt:lpstr>SURAT-SURAT PAULUS (13) H. 1 TESALONIKA: Kedatangan I. 2 TESALONIKA: Kedatangan J. 1 TIMOTIUS: Jadilah Teladan K. 2 TIMOTIUS: Mengajar Jemaah L. TITUS: Guru Palsu M. FILEMON: Kasih</vt:lpstr>
      <vt:lpstr>SURAT-SURAT UMUM (8) A. IBRANI: Kedewasaan B. YAKOBUS: Iman &amp; Perbuatan C. 1 PETRUS: Kesabaran D. 2 PETRUS: Guru Palsu E. 1 YOHANES: Persekutuan F. 2 YOHANES: Guru Palsu G. 3 YOHANES: Penerimaan</vt:lpstr>
      <vt:lpstr>SURAT-SURAT UMUM (8)  H. YUDAS: Keinginan Dunia ini</vt:lpstr>
      <vt:lpstr>KITAB SEKATOLOGI (APOCALYPSE)  A. WAHYU: Penghiburan untuk Jemaah yang dianiaya</vt:lpstr>
      <vt:lpstr>*Matius</vt:lpstr>
      <vt:lpstr>Matius</vt:lpstr>
      <vt:lpstr>TENTANG ALKITAB</vt:lpstr>
      <vt:lpstr>FUNGSI ALKITAB</vt:lpstr>
      <vt:lpstr>SIAPAKAH PENGARANG ALKITAB?</vt:lpstr>
      <vt:lpstr>TENTANG ALKITAB</vt:lpstr>
      <vt:lpstr>TENTANG ALKITAB</vt:lpstr>
      <vt:lpstr>FUNGSI ALKITAB</vt:lpstr>
      <vt:lpstr>PowerPoint 프레젠테이션</vt:lpstr>
      <vt:lpstr>1. Seluruh isinya saling mendukung.  Alkitab ditulis selama kira-kira 1.600 tahun oleh 40 orang (Sejak Musa/Kejadian sampai Yohanes/Wahyu). Kebanyakan dari mereka tidak saling kenal. Tetapi, isinya tidak bertentangan dan hanya ada satu tema utama!</vt:lpstr>
      <vt:lpstr>2. Sejarah yang jujur.  Para sejarawan sering menutup-nutupi kekalahan bangsa mereka. Namun, para penulis Alkitab secara terbuka menuliskan kegagalan pribadi maupun kesalahan bangsa mereka.  2 Tawarikh 36:15-16;  Mazmur 51:1-4.</vt:lpstr>
      <vt:lpstr>3. Nubuat yang terpercaya.  Alkitab meramalkan kejatuhan kota kuno Babilon 200 tahun sebelumnya. YESAYA 13:17-22 Bahkan, Alkitab menyingkapkan bagaimana Babilon jatuh dan siapa nama penakluknya!  YESAYA 45:1-3.</vt:lpstr>
      <vt:lpstr>PowerPoint 프레젠테이션</vt:lpstr>
      <vt:lpstr>Kita harus memberi perhatian kepada perkataan-perkataan yang sering digunakan oleh penulisnya dalam kitab-kitab yang ingin kita perlajari. Penulis-penulis menambah kata sifat kepada kata sifat yang lain (frasa) dan juga mereka menambah adverba kepada adverba lain dalam kitabnya.</vt:lpstr>
      <vt:lpstr>Supaya mereka ingin menyatakan apa yang diinginnya. Marilah kita mempertimbangkan sudut pandangan kitab yang sedang kita pelajari.  Terlebih Dahulu, Kita perlu menangkap pernyataan menyeluruh dan umum supaya kita dapat memahami dan menangkap butiran halus / perinci.</vt:lpstr>
      <vt:lpstr>Sebaliknya, orang yang menganggap bahawa jika sebuah kitab ditafsir secara sepintas, kitab itu diperlakukan secara cukup baik (lumayan) adalah orang yang menyatakan kejahilannya. Jika kita ingin mempelajari isi kitab itu, kita perlu memeriksa bahagian-bahagaian kitabnya dengan perinci.</vt:lpstr>
      <vt:lpstr>Pada mulanya, bergunalah hal-hal yang mempelajari isi kitab itu dan mesejnya. Tetapi jika kita ingin menerapkan kandungan praktikal kepada kehidupan kita secara mengagumkan, Kita mesti memperhatikan setiap pernyataan atau perkataan masing-masing dalam kitab yang ingin kita pelajari.</vt:lpstr>
      <vt:lpstr>Kita harus berulang-ulang membaca kitabnya dengan perhatian.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141</cp:revision>
  <dcterms:created xsi:type="dcterms:W3CDTF">2019-08-05T09:35:47Z</dcterms:created>
  <dcterms:modified xsi:type="dcterms:W3CDTF">2020-10-16T13:35:54Z</dcterms:modified>
</cp:coreProperties>
</file>