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79"/>
  </p:notesMasterIdLst>
  <p:sldIdLst>
    <p:sldId id="312" r:id="rId3"/>
    <p:sldId id="325" r:id="rId4"/>
    <p:sldId id="326" r:id="rId5"/>
    <p:sldId id="327" r:id="rId6"/>
    <p:sldId id="328" r:id="rId7"/>
    <p:sldId id="329" r:id="rId8"/>
    <p:sldId id="330" r:id="rId9"/>
    <p:sldId id="331" r:id="rId10"/>
    <p:sldId id="332" r:id="rId11"/>
    <p:sldId id="257" r:id="rId12"/>
    <p:sldId id="313" r:id="rId13"/>
    <p:sldId id="314" r:id="rId14"/>
    <p:sldId id="315" r:id="rId15"/>
    <p:sldId id="316" r:id="rId16"/>
    <p:sldId id="317" r:id="rId17"/>
    <p:sldId id="318" r:id="rId18"/>
    <p:sldId id="319" r:id="rId19"/>
    <p:sldId id="320" r:id="rId20"/>
    <p:sldId id="321" r:id="rId21"/>
    <p:sldId id="322" r:id="rId22"/>
    <p:sldId id="323" r:id="rId23"/>
    <p:sldId id="324" r:id="rId24"/>
    <p:sldId id="258" r:id="rId25"/>
    <p:sldId id="259" r:id="rId26"/>
    <p:sldId id="260" r:id="rId27"/>
    <p:sldId id="261" r:id="rId28"/>
    <p:sldId id="262" r:id="rId29"/>
    <p:sldId id="263" r:id="rId30"/>
    <p:sldId id="264" r:id="rId31"/>
    <p:sldId id="265" r:id="rId32"/>
    <p:sldId id="266" r:id="rId33"/>
    <p:sldId id="267" r:id="rId34"/>
    <p:sldId id="268" r:id="rId35"/>
    <p:sldId id="269" r:id="rId36"/>
    <p:sldId id="270" r:id="rId37"/>
    <p:sldId id="271" r:id="rId38"/>
    <p:sldId id="272" r:id="rId39"/>
    <p:sldId id="273" r:id="rId40"/>
    <p:sldId id="274" r:id="rId41"/>
    <p:sldId id="275" r:id="rId42"/>
    <p:sldId id="276" r:id="rId43"/>
    <p:sldId id="277" r:id="rId44"/>
    <p:sldId id="278" r:id="rId45"/>
    <p:sldId id="279" r:id="rId46"/>
    <p:sldId id="280" r:id="rId47"/>
    <p:sldId id="281" r:id="rId48"/>
    <p:sldId id="282" r:id="rId49"/>
    <p:sldId id="283" r:id="rId50"/>
    <p:sldId id="284" r:id="rId51"/>
    <p:sldId id="285" r:id="rId52"/>
    <p:sldId id="286" r:id="rId53"/>
    <p:sldId id="287" r:id="rId54"/>
    <p:sldId id="288" r:id="rId55"/>
    <p:sldId id="289" r:id="rId56"/>
    <p:sldId id="290" r:id="rId57"/>
    <p:sldId id="291" r:id="rId58"/>
    <p:sldId id="292" r:id="rId59"/>
    <p:sldId id="293" r:id="rId60"/>
    <p:sldId id="294" r:id="rId61"/>
    <p:sldId id="295" r:id="rId62"/>
    <p:sldId id="296" r:id="rId63"/>
    <p:sldId id="297" r:id="rId64"/>
    <p:sldId id="298" r:id="rId65"/>
    <p:sldId id="299" r:id="rId66"/>
    <p:sldId id="300" r:id="rId67"/>
    <p:sldId id="301" r:id="rId68"/>
    <p:sldId id="302" r:id="rId69"/>
    <p:sldId id="303" r:id="rId70"/>
    <p:sldId id="304" r:id="rId71"/>
    <p:sldId id="305" r:id="rId72"/>
    <p:sldId id="306" r:id="rId73"/>
    <p:sldId id="307" r:id="rId74"/>
    <p:sldId id="308" r:id="rId75"/>
    <p:sldId id="309" r:id="rId76"/>
    <p:sldId id="310" r:id="rId77"/>
    <p:sldId id="311" r:id="rId7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070" autoAdjust="0"/>
    <p:restoredTop sz="94660"/>
  </p:normalViewPr>
  <p:slideViewPr>
    <p:cSldViewPr snapToGrid="0">
      <p:cViewPr varScale="1">
        <p:scale>
          <a:sx n="40" d="100"/>
          <a:sy n="40" d="100"/>
        </p:scale>
        <p:origin x="172"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notesMaster" Target="notesMasters/notesMaster1.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theme" Target="theme/theme1.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presProps" Target="pres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590B6B-7C25-4801-A460-E4F1892A8E31}" type="datetimeFigureOut">
              <a:rPr lang="en-US" smtClean="0"/>
              <a:t>10/28/2020</a:t>
            </a:fld>
            <a:endParaRPr lang="en-US"/>
          </a:p>
        </p:txBody>
      </p:sp>
      <p:sp>
        <p:nvSpPr>
          <p:cNvPr id="4" name="슬라이드 이미지 개체 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6006AC-DA56-4587-B058-7D1A1604B502}" type="slidenum">
              <a:rPr lang="en-US" smtClean="0"/>
              <a:t>‹#›</a:t>
            </a:fld>
            <a:endParaRPr lang="en-US"/>
          </a:p>
        </p:txBody>
      </p:sp>
    </p:spTree>
    <p:extLst>
      <p:ext uri="{BB962C8B-B14F-4D97-AF65-F5344CB8AC3E}">
        <p14:creationId xmlns:p14="http://schemas.microsoft.com/office/powerpoint/2010/main" val="20689653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Calibri" panose="020F0502020204030204"/>
                <a:ea typeface="맑은 고딕" panose="020B0503020000020004" pitchFamily="34" charset="-127"/>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ko-KR" altLang="en-US" sz="1200" b="0" i="0" u="none" strike="noStrike" kern="1200" cap="none" spc="0" normalizeH="0" baseline="0" noProof="0">
              <a:ln>
                <a:noFill/>
              </a:ln>
              <a:solidFill>
                <a:prstClr val="black"/>
              </a:solidFill>
              <a:effectLst/>
              <a:uLnTx/>
              <a:uFillTx/>
              <a:latin typeface="Calibri" panose="020F0502020204030204"/>
              <a:ea typeface="맑은 고딕" panose="020B0503020000020004" pitchFamily="34" charset="-127"/>
              <a:cs typeface="+mn-cs"/>
            </a:endParaRPr>
          </a:p>
        </p:txBody>
      </p:sp>
    </p:spTree>
    <p:extLst>
      <p:ext uri="{BB962C8B-B14F-4D97-AF65-F5344CB8AC3E}">
        <p14:creationId xmlns:p14="http://schemas.microsoft.com/office/powerpoint/2010/main" val="4339041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10</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1068441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23</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23438923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24</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27957570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25</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1069919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26</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4099694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27</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25089006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28</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12869817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29</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16407346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30</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22899098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31</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6225941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32</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40922324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33</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3207151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34</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18391245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35</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29117324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36</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15259545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dirty="0"/>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37</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22423682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38</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17229836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39</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9249290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40</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23592460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41</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30852486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42</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11522588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43</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15219203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44</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224466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45</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5392202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46</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6612091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47</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18104588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48</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5119889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49</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182006898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50</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90702385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51</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6607957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52</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168452163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53</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201494131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54</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429246439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55</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260000829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56</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410977023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57</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409529593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58</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37356563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59</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361189424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60</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396865303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61</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314901878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62</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277782628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63</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407367803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64</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235832974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65</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390477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66</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117100598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67</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222890041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68</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363340927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69</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400885630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70</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107077980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71</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22570741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72</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427613993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73</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322019404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74</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343890226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75</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353700461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34"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76</a:t>
            </a:fld>
            <a:endParaRPr kumimoji="0" lang="ko-KR" altLang="en-US" sz="1200" b="0" i="0" u="none" strike="noStrike" kern="1200" cap="none" spc="0" normalizeH="0" baseline="0" noProof="0">
              <a:ln>
                <a:noFill/>
              </a:ln>
              <a:solidFill>
                <a:prstClr val="black"/>
              </a:solidFill>
              <a:effectLst/>
              <a:uLnTx/>
              <a:uFillTx/>
              <a:latin typeface="맑은 고딕"/>
              <a:ea typeface="맑은 고딕" panose="020B0503020000020004" pitchFamily="34" charset="-127"/>
              <a:cs typeface="+mn-cs"/>
            </a:endParaRPr>
          </a:p>
        </p:txBody>
      </p:sp>
    </p:spTree>
    <p:extLst>
      <p:ext uri="{BB962C8B-B14F-4D97-AF65-F5344CB8AC3E}">
        <p14:creationId xmlns:p14="http://schemas.microsoft.com/office/powerpoint/2010/main" val="27544118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914400" y="2130426"/>
            <a:ext cx="10363200" cy="1470025"/>
          </a:xfrm>
        </p:spPr>
        <p:txBody>
          <a:bodyPr/>
          <a:lstStyle/>
          <a:p>
            <a:r>
              <a:rPr lang="ko-KR" altLang="en-US" smtClean="0"/>
              <a:t>마스터 제목 스타일 편집</a:t>
            </a:r>
            <a:endParaRPr lang="en-US"/>
          </a:p>
        </p:txBody>
      </p:sp>
      <p:sp>
        <p:nvSpPr>
          <p:cNvPr id="3" name="부제목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ko-KR" altLang="en-US" smtClean="0"/>
              <a:t>마스터 부제목 스타일 편집</a:t>
            </a:r>
            <a:endParaRPr lang="en-US"/>
          </a:p>
        </p:txBody>
      </p:sp>
      <p:sp>
        <p:nvSpPr>
          <p:cNvPr id="4" name="날짜 개체 틀 3"/>
          <p:cNvSpPr>
            <a:spLocks noGrp="1"/>
          </p:cNvSpPr>
          <p:nvPr>
            <p:ph type="dt" sz="half" idx="10"/>
          </p:nvPr>
        </p:nvSpPr>
        <p:spPr/>
        <p:txBody>
          <a:bodyPr/>
          <a:lstStyle>
            <a:lvl1pPr>
              <a:defRPr/>
            </a:lvl1pPr>
          </a:lstStyle>
          <a:p>
            <a:pPr>
              <a:defRPr/>
            </a:pPr>
            <a:fld id="{B8D0C428-0EBD-46AC-BBBD-370C02683DF3}" type="datetimeFigureOut">
              <a:rPr lang="en-US"/>
              <a:pPr>
                <a:defRPr/>
              </a:pPr>
              <a:t>10/28/2020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35B95BED-BD84-46F4-9F98-E41C732B25EF}" type="slidenum">
              <a:rPr lang="en-US" altLang="en-US"/>
              <a:pPr/>
              <a:t>‹#›</a:t>
            </a:fld>
            <a:endParaRPr lang="en-US" altLang="en-US"/>
          </a:p>
        </p:txBody>
      </p:sp>
    </p:spTree>
    <p:extLst>
      <p:ext uri="{BB962C8B-B14F-4D97-AF65-F5344CB8AC3E}">
        <p14:creationId xmlns:p14="http://schemas.microsoft.com/office/powerpoint/2010/main" val="21596843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내용 개체 틀 2"/>
          <p:cNvSpPr>
            <a:spLocks noGrp="1"/>
          </p:cNvSpPr>
          <p:nvPr>
            <p:ph idx="1"/>
          </p:nvPr>
        </p:nvSpPr>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날짜 개체 틀 3"/>
          <p:cNvSpPr>
            <a:spLocks noGrp="1"/>
          </p:cNvSpPr>
          <p:nvPr>
            <p:ph type="dt" sz="half" idx="10"/>
          </p:nvPr>
        </p:nvSpPr>
        <p:spPr/>
        <p:txBody>
          <a:bodyPr/>
          <a:lstStyle>
            <a:lvl1pPr>
              <a:defRPr/>
            </a:lvl1pPr>
          </a:lstStyle>
          <a:p>
            <a:pPr>
              <a:defRPr/>
            </a:pPr>
            <a:fld id="{D7C35107-A652-4F5F-B61B-757FAD4941E9}" type="datetimeFigureOut">
              <a:rPr lang="en-US"/>
              <a:pPr>
                <a:defRPr/>
              </a:pPr>
              <a:t>10/28/2020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749F4CD0-A572-4369-831F-3420A0A804BD}" type="slidenum">
              <a:rPr lang="en-US" altLang="en-US"/>
              <a:pPr/>
              <a:t>‹#›</a:t>
            </a:fld>
            <a:endParaRPr lang="en-US" altLang="en-US"/>
          </a:p>
        </p:txBody>
      </p:sp>
    </p:spTree>
    <p:extLst>
      <p:ext uri="{BB962C8B-B14F-4D97-AF65-F5344CB8AC3E}">
        <p14:creationId xmlns:p14="http://schemas.microsoft.com/office/powerpoint/2010/main" val="39968424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963084" y="4406901"/>
            <a:ext cx="10363200" cy="1362075"/>
          </a:xfrm>
        </p:spPr>
        <p:txBody>
          <a:bodyPr anchor="t"/>
          <a:lstStyle>
            <a:lvl1pPr algn="l">
              <a:defRPr sz="4000" b="1" cap="all"/>
            </a:lvl1pPr>
          </a:lstStyle>
          <a:p>
            <a:r>
              <a:rPr lang="ko-KR" altLang="en-US" smtClean="0"/>
              <a:t>마스터 제목 스타일 편집</a:t>
            </a:r>
            <a:endParaRPr lang="en-US"/>
          </a:p>
        </p:txBody>
      </p:sp>
      <p:sp>
        <p:nvSpPr>
          <p:cNvPr id="3" name="텍스트 개체 틀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ko-KR" altLang="en-US" smtClean="0"/>
              <a:t>마스터 텍스트 스타일을 편집합니다</a:t>
            </a:r>
          </a:p>
        </p:txBody>
      </p:sp>
      <p:sp>
        <p:nvSpPr>
          <p:cNvPr id="4" name="날짜 개체 틀 3"/>
          <p:cNvSpPr>
            <a:spLocks noGrp="1"/>
          </p:cNvSpPr>
          <p:nvPr>
            <p:ph type="dt" sz="half" idx="10"/>
          </p:nvPr>
        </p:nvSpPr>
        <p:spPr/>
        <p:txBody>
          <a:bodyPr/>
          <a:lstStyle>
            <a:lvl1pPr>
              <a:defRPr/>
            </a:lvl1pPr>
          </a:lstStyle>
          <a:p>
            <a:pPr>
              <a:defRPr/>
            </a:pPr>
            <a:fld id="{0F63037E-91D2-458E-8DE3-0ABE7E14273B}" type="datetimeFigureOut">
              <a:rPr lang="en-US"/>
              <a:pPr>
                <a:defRPr/>
              </a:pPr>
              <a:t>10/28/2020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2604B0FA-1A11-4E55-B1CF-A0D31D115C55}" type="slidenum">
              <a:rPr lang="en-US" altLang="en-US"/>
              <a:pPr/>
              <a:t>‹#›</a:t>
            </a:fld>
            <a:endParaRPr lang="en-US" altLang="en-US"/>
          </a:p>
        </p:txBody>
      </p:sp>
    </p:spTree>
    <p:extLst>
      <p:ext uri="{BB962C8B-B14F-4D97-AF65-F5344CB8AC3E}">
        <p14:creationId xmlns:p14="http://schemas.microsoft.com/office/powerpoint/2010/main" val="1217471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내용 개체 틀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내용 개체 틀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5" name="날짜 개체 틀 3"/>
          <p:cNvSpPr>
            <a:spLocks noGrp="1"/>
          </p:cNvSpPr>
          <p:nvPr>
            <p:ph type="dt" sz="half" idx="10"/>
          </p:nvPr>
        </p:nvSpPr>
        <p:spPr/>
        <p:txBody>
          <a:bodyPr/>
          <a:lstStyle>
            <a:lvl1pPr>
              <a:defRPr/>
            </a:lvl1pPr>
          </a:lstStyle>
          <a:p>
            <a:pPr>
              <a:defRPr/>
            </a:pPr>
            <a:fld id="{A87B8A7B-990C-4D6E-A410-7F4A1A625FE4}" type="datetimeFigureOut">
              <a:rPr lang="en-US"/>
              <a:pPr>
                <a:defRPr/>
              </a:pPr>
              <a:t>10/28/2020</a:t>
            </a:fld>
            <a:endParaRPr lang="en-US"/>
          </a:p>
        </p:txBody>
      </p:sp>
      <p:sp>
        <p:nvSpPr>
          <p:cNvPr id="6" name="바닥글 개체 틀 4"/>
          <p:cNvSpPr>
            <a:spLocks noGrp="1"/>
          </p:cNvSpPr>
          <p:nvPr>
            <p:ph type="ftr" sz="quarter" idx="11"/>
          </p:nvPr>
        </p:nvSpPr>
        <p:spPr/>
        <p:txBody>
          <a:bodyPr/>
          <a:lstStyle>
            <a:lvl1pPr>
              <a:defRPr/>
            </a:lvl1pPr>
          </a:lstStyle>
          <a:p>
            <a:pPr>
              <a:defRPr/>
            </a:pPr>
            <a:endParaRPr lang="en-US"/>
          </a:p>
        </p:txBody>
      </p:sp>
      <p:sp>
        <p:nvSpPr>
          <p:cNvPr id="7" name="슬라이드 번호 개체 틀 5"/>
          <p:cNvSpPr>
            <a:spLocks noGrp="1"/>
          </p:cNvSpPr>
          <p:nvPr>
            <p:ph type="sldNum" sz="quarter" idx="12"/>
          </p:nvPr>
        </p:nvSpPr>
        <p:spPr/>
        <p:txBody>
          <a:bodyPr/>
          <a:lstStyle>
            <a:lvl1pPr>
              <a:defRPr/>
            </a:lvl1pPr>
          </a:lstStyle>
          <a:p>
            <a:fld id="{B2D45E7A-65EE-4036-A7C7-F757FDA23ECA}" type="slidenum">
              <a:rPr lang="en-US" altLang="en-US"/>
              <a:pPr/>
              <a:t>‹#›</a:t>
            </a:fld>
            <a:endParaRPr lang="en-US" altLang="en-US"/>
          </a:p>
        </p:txBody>
      </p:sp>
    </p:spTree>
    <p:extLst>
      <p:ext uri="{BB962C8B-B14F-4D97-AF65-F5344CB8AC3E}">
        <p14:creationId xmlns:p14="http://schemas.microsoft.com/office/powerpoint/2010/main" val="27968651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a:lvl1pPr>
          </a:lstStyle>
          <a:p>
            <a:r>
              <a:rPr lang="ko-KR" altLang="en-US" smtClean="0"/>
              <a:t>마스터 제목 스타일 편집</a:t>
            </a:r>
            <a:endParaRPr lang="en-US"/>
          </a:p>
        </p:txBody>
      </p:sp>
      <p:sp>
        <p:nvSpPr>
          <p:cNvPr id="3" name="텍스트 개체 틀 2"/>
          <p:cNvSpPr>
            <a:spLocks noGrp="1"/>
          </p:cNvSpPr>
          <p:nvPr>
            <p:ph type="body" idx="1"/>
          </p:nvPr>
        </p:nvSpPr>
        <p:spPr>
          <a:xfrm>
            <a:off x="609600" y="1535113"/>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5" name="텍스트 개체 틀 4"/>
          <p:cNvSpPr>
            <a:spLocks noGrp="1"/>
          </p:cNvSpPr>
          <p:nvPr>
            <p:ph type="body" sz="quarter" idx="3"/>
          </p:nvPr>
        </p:nvSpPr>
        <p:spPr>
          <a:xfrm>
            <a:off x="6193369" y="1535113"/>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7" name="날짜 개체 틀 3"/>
          <p:cNvSpPr>
            <a:spLocks noGrp="1"/>
          </p:cNvSpPr>
          <p:nvPr>
            <p:ph type="dt" sz="half" idx="10"/>
          </p:nvPr>
        </p:nvSpPr>
        <p:spPr/>
        <p:txBody>
          <a:bodyPr/>
          <a:lstStyle>
            <a:lvl1pPr>
              <a:defRPr/>
            </a:lvl1pPr>
          </a:lstStyle>
          <a:p>
            <a:pPr>
              <a:defRPr/>
            </a:pPr>
            <a:fld id="{F1443128-2E8E-4320-826D-BA86B4243F66}" type="datetimeFigureOut">
              <a:rPr lang="en-US"/>
              <a:pPr>
                <a:defRPr/>
              </a:pPr>
              <a:t>10/28/2020</a:t>
            </a:fld>
            <a:endParaRPr lang="en-US"/>
          </a:p>
        </p:txBody>
      </p:sp>
      <p:sp>
        <p:nvSpPr>
          <p:cNvPr id="8" name="바닥글 개체 틀 4"/>
          <p:cNvSpPr>
            <a:spLocks noGrp="1"/>
          </p:cNvSpPr>
          <p:nvPr>
            <p:ph type="ftr" sz="quarter" idx="11"/>
          </p:nvPr>
        </p:nvSpPr>
        <p:spPr/>
        <p:txBody>
          <a:bodyPr/>
          <a:lstStyle>
            <a:lvl1pPr>
              <a:defRPr/>
            </a:lvl1pPr>
          </a:lstStyle>
          <a:p>
            <a:pPr>
              <a:defRPr/>
            </a:pPr>
            <a:endParaRPr lang="en-US"/>
          </a:p>
        </p:txBody>
      </p:sp>
      <p:sp>
        <p:nvSpPr>
          <p:cNvPr id="9" name="슬라이드 번호 개체 틀 5"/>
          <p:cNvSpPr>
            <a:spLocks noGrp="1"/>
          </p:cNvSpPr>
          <p:nvPr>
            <p:ph type="sldNum" sz="quarter" idx="12"/>
          </p:nvPr>
        </p:nvSpPr>
        <p:spPr/>
        <p:txBody>
          <a:bodyPr/>
          <a:lstStyle>
            <a:lvl1pPr>
              <a:defRPr/>
            </a:lvl1pPr>
          </a:lstStyle>
          <a:p>
            <a:fld id="{1E02909C-875E-43D8-AB4D-4D9F098463C1}" type="slidenum">
              <a:rPr lang="en-US" altLang="en-US"/>
              <a:pPr/>
              <a:t>‹#›</a:t>
            </a:fld>
            <a:endParaRPr lang="en-US" altLang="en-US"/>
          </a:p>
        </p:txBody>
      </p:sp>
    </p:spTree>
    <p:extLst>
      <p:ext uri="{BB962C8B-B14F-4D97-AF65-F5344CB8AC3E}">
        <p14:creationId xmlns:p14="http://schemas.microsoft.com/office/powerpoint/2010/main" val="6455086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날짜 개체 틀 3"/>
          <p:cNvSpPr>
            <a:spLocks noGrp="1"/>
          </p:cNvSpPr>
          <p:nvPr>
            <p:ph type="dt" sz="half" idx="10"/>
          </p:nvPr>
        </p:nvSpPr>
        <p:spPr/>
        <p:txBody>
          <a:bodyPr/>
          <a:lstStyle>
            <a:lvl1pPr>
              <a:defRPr/>
            </a:lvl1pPr>
          </a:lstStyle>
          <a:p>
            <a:pPr>
              <a:defRPr/>
            </a:pPr>
            <a:fld id="{2204A4E4-B880-4222-911C-8D4E66D72505}" type="datetimeFigureOut">
              <a:rPr lang="en-US"/>
              <a:pPr>
                <a:defRPr/>
              </a:pPr>
              <a:t>10/28/2020</a:t>
            </a:fld>
            <a:endParaRPr lang="en-US"/>
          </a:p>
        </p:txBody>
      </p:sp>
      <p:sp>
        <p:nvSpPr>
          <p:cNvPr id="4" name="바닥글 개체 틀 4"/>
          <p:cNvSpPr>
            <a:spLocks noGrp="1"/>
          </p:cNvSpPr>
          <p:nvPr>
            <p:ph type="ftr" sz="quarter" idx="11"/>
          </p:nvPr>
        </p:nvSpPr>
        <p:spPr/>
        <p:txBody>
          <a:bodyPr/>
          <a:lstStyle>
            <a:lvl1pPr>
              <a:defRPr/>
            </a:lvl1pPr>
          </a:lstStyle>
          <a:p>
            <a:pPr>
              <a:defRPr/>
            </a:pPr>
            <a:endParaRPr lang="en-US"/>
          </a:p>
        </p:txBody>
      </p:sp>
      <p:sp>
        <p:nvSpPr>
          <p:cNvPr id="5" name="슬라이드 번호 개체 틀 5"/>
          <p:cNvSpPr>
            <a:spLocks noGrp="1"/>
          </p:cNvSpPr>
          <p:nvPr>
            <p:ph type="sldNum" sz="quarter" idx="12"/>
          </p:nvPr>
        </p:nvSpPr>
        <p:spPr/>
        <p:txBody>
          <a:bodyPr/>
          <a:lstStyle>
            <a:lvl1pPr>
              <a:defRPr/>
            </a:lvl1pPr>
          </a:lstStyle>
          <a:p>
            <a:fld id="{99937B57-0DE7-491A-ABB2-E712E699ECB1}" type="slidenum">
              <a:rPr lang="en-US" altLang="en-US"/>
              <a:pPr/>
              <a:t>‹#›</a:t>
            </a:fld>
            <a:endParaRPr lang="en-US" altLang="en-US"/>
          </a:p>
        </p:txBody>
      </p:sp>
    </p:spTree>
    <p:extLst>
      <p:ext uri="{BB962C8B-B14F-4D97-AF65-F5344CB8AC3E}">
        <p14:creationId xmlns:p14="http://schemas.microsoft.com/office/powerpoint/2010/main" val="10582681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3"/>
          <p:cNvSpPr>
            <a:spLocks noGrp="1"/>
          </p:cNvSpPr>
          <p:nvPr>
            <p:ph type="dt" sz="half" idx="10"/>
          </p:nvPr>
        </p:nvSpPr>
        <p:spPr/>
        <p:txBody>
          <a:bodyPr/>
          <a:lstStyle>
            <a:lvl1pPr>
              <a:defRPr/>
            </a:lvl1pPr>
          </a:lstStyle>
          <a:p>
            <a:pPr>
              <a:defRPr/>
            </a:pPr>
            <a:fld id="{1198E21A-E9F8-4CCB-AACE-C1E72B01F52E}" type="datetimeFigureOut">
              <a:rPr lang="en-US"/>
              <a:pPr>
                <a:defRPr/>
              </a:pPr>
              <a:t>10/28/2020</a:t>
            </a:fld>
            <a:endParaRPr lang="en-US"/>
          </a:p>
        </p:txBody>
      </p:sp>
      <p:sp>
        <p:nvSpPr>
          <p:cNvPr id="3" name="바닥글 개체 틀 4"/>
          <p:cNvSpPr>
            <a:spLocks noGrp="1"/>
          </p:cNvSpPr>
          <p:nvPr>
            <p:ph type="ftr" sz="quarter" idx="11"/>
          </p:nvPr>
        </p:nvSpPr>
        <p:spPr/>
        <p:txBody>
          <a:bodyPr/>
          <a:lstStyle>
            <a:lvl1pPr>
              <a:defRPr/>
            </a:lvl1pPr>
          </a:lstStyle>
          <a:p>
            <a:pPr>
              <a:defRPr/>
            </a:pPr>
            <a:endParaRPr lang="en-US"/>
          </a:p>
        </p:txBody>
      </p:sp>
      <p:sp>
        <p:nvSpPr>
          <p:cNvPr id="4" name="슬라이드 번호 개체 틀 5"/>
          <p:cNvSpPr>
            <a:spLocks noGrp="1"/>
          </p:cNvSpPr>
          <p:nvPr>
            <p:ph type="sldNum" sz="quarter" idx="12"/>
          </p:nvPr>
        </p:nvSpPr>
        <p:spPr/>
        <p:txBody>
          <a:bodyPr/>
          <a:lstStyle>
            <a:lvl1pPr>
              <a:defRPr/>
            </a:lvl1pPr>
          </a:lstStyle>
          <a:p>
            <a:fld id="{01C252C3-CFAB-4482-A506-ABC6A3D13457}" type="slidenum">
              <a:rPr lang="en-US" altLang="en-US"/>
              <a:pPr/>
              <a:t>‹#›</a:t>
            </a:fld>
            <a:endParaRPr lang="en-US" altLang="en-US"/>
          </a:p>
        </p:txBody>
      </p:sp>
    </p:spTree>
    <p:extLst>
      <p:ext uri="{BB962C8B-B14F-4D97-AF65-F5344CB8AC3E}">
        <p14:creationId xmlns:p14="http://schemas.microsoft.com/office/powerpoint/2010/main" val="9317619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609602" y="273049"/>
            <a:ext cx="4011084" cy="1162051"/>
          </a:xfrm>
        </p:spPr>
        <p:txBody>
          <a:bodyPr anchor="b"/>
          <a:lstStyle>
            <a:lvl1pPr algn="l">
              <a:defRPr sz="2000" b="1"/>
            </a:lvl1pPr>
          </a:lstStyle>
          <a:p>
            <a:r>
              <a:rPr lang="ko-KR" altLang="en-US" smtClean="0"/>
              <a:t>마스터 제목 스타일 편집</a:t>
            </a:r>
            <a:endParaRPr lang="en-US"/>
          </a:p>
        </p:txBody>
      </p:sp>
      <p:sp>
        <p:nvSpPr>
          <p:cNvPr id="3" name="내용 개체 틀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텍스트 개체 틀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ko-KR" altLang="en-US" smtClean="0"/>
              <a:t>마스터 텍스트 스타일을 편집합니다</a:t>
            </a:r>
          </a:p>
        </p:txBody>
      </p:sp>
      <p:sp>
        <p:nvSpPr>
          <p:cNvPr id="5" name="날짜 개체 틀 3"/>
          <p:cNvSpPr>
            <a:spLocks noGrp="1"/>
          </p:cNvSpPr>
          <p:nvPr>
            <p:ph type="dt" sz="half" idx="10"/>
          </p:nvPr>
        </p:nvSpPr>
        <p:spPr/>
        <p:txBody>
          <a:bodyPr/>
          <a:lstStyle>
            <a:lvl1pPr>
              <a:defRPr/>
            </a:lvl1pPr>
          </a:lstStyle>
          <a:p>
            <a:pPr>
              <a:defRPr/>
            </a:pPr>
            <a:fld id="{BA0F6ADE-3577-4CEC-97E5-FEDC18D54165}" type="datetimeFigureOut">
              <a:rPr lang="en-US"/>
              <a:pPr>
                <a:defRPr/>
              </a:pPr>
              <a:t>10/28/2020</a:t>
            </a:fld>
            <a:endParaRPr lang="en-US"/>
          </a:p>
        </p:txBody>
      </p:sp>
      <p:sp>
        <p:nvSpPr>
          <p:cNvPr id="6" name="바닥글 개체 틀 4"/>
          <p:cNvSpPr>
            <a:spLocks noGrp="1"/>
          </p:cNvSpPr>
          <p:nvPr>
            <p:ph type="ftr" sz="quarter" idx="11"/>
          </p:nvPr>
        </p:nvSpPr>
        <p:spPr/>
        <p:txBody>
          <a:bodyPr/>
          <a:lstStyle>
            <a:lvl1pPr>
              <a:defRPr/>
            </a:lvl1pPr>
          </a:lstStyle>
          <a:p>
            <a:pPr>
              <a:defRPr/>
            </a:pPr>
            <a:endParaRPr lang="en-US"/>
          </a:p>
        </p:txBody>
      </p:sp>
      <p:sp>
        <p:nvSpPr>
          <p:cNvPr id="7" name="슬라이드 번호 개체 틀 5"/>
          <p:cNvSpPr>
            <a:spLocks noGrp="1"/>
          </p:cNvSpPr>
          <p:nvPr>
            <p:ph type="sldNum" sz="quarter" idx="12"/>
          </p:nvPr>
        </p:nvSpPr>
        <p:spPr/>
        <p:txBody>
          <a:bodyPr/>
          <a:lstStyle>
            <a:lvl1pPr>
              <a:defRPr/>
            </a:lvl1pPr>
          </a:lstStyle>
          <a:p>
            <a:fld id="{898DD101-E19E-42B4-B956-951BD7BE44EC}" type="slidenum">
              <a:rPr lang="en-US" altLang="en-US"/>
              <a:pPr/>
              <a:t>‹#›</a:t>
            </a:fld>
            <a:endParaRPr lang="en-US" altLang="en-US"/>
          </a:p>
        </p:txBody>
      </p:sp>
    </p:spTree>
    <p:extLst>
      <p:ext uri="{BB962C8B-B14F-4D97-AF65-F5344CB8AC3E}">
        <p14:creationId xmlns:p14="http://schemas.microsoft.com/office/powerpoint/2010/main" val="20257649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2389717" y="4800600"/>
            <a:ext cx="7315200" cy="566739"/>
          </a:xfrm>
        </p:spPr>
        <p:txBody>
          <a:bodyPr anchor="b"/>
          <a:lstStyle>
            <a:lvl1pPr algn="l">
              <a:defRPr sz="2000" b="1"/>
            </a:lvl1pPr>
          </a:lstStyle>
          <a:p>
            <a:r>
              <a:rPr lang="ko-KR" altLang="en-US" smtClean="0"/>
              <a:t>마스터 제목 스타일 편집</a:t>
            </a:r>
            <a:endParaRPr lang="en-US"/>
          </a:p>
        </p:txBody>
      </p:sp>
      <p:sp>
        <p:nvSpPr>
          <p:cNvPr id="3" name="그림 개체 틀 2"/>
          <p:cNvSpPr>
            <a:spLocks noGrp="1"/>
          </p:cNvSpPr>
          <p:nvPr>
            <p:ph type="pic" idx="1"/>
          </p:nvPr>
        </p:nvSpPr>
        <p:spPr>
          <a:xfrm>
            <a:off x="2389717" y="612775"/>
            <a:ext cx="7315200" cy="4114800"/>
          </a:xfrm>
        </p:spPr>
        <p:txBody>
          <a:bodyPr rtlCol="0">
            <a:normAutofit/>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endParaRPr lang="en-US" noProof="0"/>
          </a:p>
        </p:txBody>
      </p:sp>
      <p:sp>
        <p:nvSpPr>
          <p:cNvPr id="4" name="텍스트 개체 틀 3"/>
          <p:cNvSpPr>
            <a:spLocks noGrp="1"/>
          </p:cNvSpPr>
          <p:nvPr>
            <p:ph type="body" sz="half" idx="2"/>
          </p:nvPr>
        </p:nvSpPr>
        <p:spPr>
          <a:xfrm>
            <a:off x="2389717" y="5367338"/>
            <a:ext cx="7315200" cy="8048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ko-KR" altLang="en-US" smtClean="0"/>
              <a:t>마스터 텍스트 스타일을 편집합니다</a:t>
            </a:r>
          </a:p>
        </p:txBody>
      </p:sp>
      <p:sp>
        <p:nvSpPr>
          <p:cNvPr id="5" name="날짜 개체 틀 3"/>
          <p:cNvSpPr>
            <a:spLocks noGrp="1"/>
          </p:cNvSpPr>
          <p:nvPr>
            <p:ph type="dt" sz="half" idx="10"/>
          </p:nvPr>
        </p:nvSpPr>
        <p:spPr/>
        <p:txBody>
          <a:bodyPr/>
          <a:lstStyle>
            <a:lvl1pPr>
              <a:defRPr/>
            </a:lvl1pPr>
          </a:lstStyle>
          <a:p>
            <a:pPr>
              <a:defRPr/>
            </a:pPr>
            <a:fld id="{35FB3DF7-E20B-4208-883B-82CF8B89C153}" type="datetimeFigureOut">
              <a:rPr lang="en-US"/>
              <a:pPr>
                <a:defRPr/>
              </a:pPr>
              <a:t>10/28/2020</a:t>
            </a:fld>
            <a:endParaRPr lang="en-US"/>
          </a:p>
        </p:txBody>
      </p:sp>
      <p:sp>
        <p:nvSpPr>
          <p:cNvPr id="6" name="바닥글 개체 틀 4"/>
          <p:cNvSpPr>
            <a:spLocks noGrp="1"/>
          </p:cNvSpPr>
          <p:nvPr>
            <p:ph type="ftr" sz="quarter" idx="11"/>
          </p:nvPr>
        </p:nvSpPr>
        <p:spPr/>
        <p:txBody>
          <a:bodyPr/>
          <a:lstStyle>
            <a:lvl1pPr>
              <a:defRPr/>
            </a:lvl1pPr>
          </a:lstStyle>
          <a:p>
            <a:pPr>
              <a:defRPr/>
            </a:pPr>
            <a:endParaRPr lang="en-US"/>
          </a:p>
        </p:txBody>
      </p:sp>
      <p:sp>
        <p:nvSpPr>
          <p:cNvPr id="7" name="슬라이드 번호 개체 틀 5"/>
          <p:cNvSpPr>
            <a:spLocks noGrp="1"/>
          </p:cNvSpPr>
          <p:nvPr>
            <p:ph type="sldNum" sz="quarter" idx="12"/>
          </p:nvPr>
        </p:nvSpPr>
        <p:spPr/>
        <p:txBody>
          <a:bodyPr/>
          <a:lstStyle>
            <a:lvl1pPr>
              <a:defRPr/>
            </a:lvl1pPr>
          </a:lstStyle>
          <a:p>
            <a:fld id="{0F5FE70C-589C-420F-BA03-1D0F2D4EAC14}" type="slidenum">
              <a:rPr lang="en-US" altLang="en-US"/>
              <a:pPr/>
              <a:t>‹#›</a:t>
            </a:fld>
            <a:endParaRPr lang="en-US" altLang="en-US"/>
          </a:p>
        </p:txBody>
      </p:sp>
    </p:spTree>
    <p:extLst>
      <p:ext uri="{BB962C8B-B14F-4D97-AF65-F5344CB8AC3E}">
        <p14:creationId xmlns:p14="http://schemas.microsoft.com/office/powerpoint/2010/main" val="32500978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날짜 개체 틀 3"/>
          <p:cNvSpPr>
            <a:spLocks noGrp="1"/>
          </p:cNvSpPr>
          <p:nvPr>
            <p:ph type="dt" sz="half" idx="10"/>
          </p:nvPr>
        </p:nvSpPr>
        <p:spPr/>
        <p:txBody>
          <a:bodyPr/>
          <a:lstStyle>
            <a:lvl1pPr>
              <a:defRPr/>
            </a:lvl1pPr>
          </a:lstStyle>
          <a:p>
            <a:pPr>
              <a:defRPr/>
            </a:pPr>
            <a:fld id="{D8FA5A28-071B-4798-A946-42957A5125E0}" type="datetimeFigureOut">
              <a:rPr lang="en-US"/>
              <a:pPr>
                <a:defRPr/>
              </a:pPr>
              <a:t>10/28/2020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277A5789-81B6-4AE7-9148-437098B6B109}" type="slidenum">
              <a:rPr lang="en-US" altLang="en-US"/>
              <a:pPr/>
              <a:t>‹#›</a:t>
            </a:fld>
            <a:endParaRPr lang="en-US" altLang="en-US"/>
          </a:p>
        </p:txBody>
      </p:sp>
    </p:spTree>
    <p:extLst>
      <p:ext uri="{BB962C8B-B14F-4D97-AF65-F5344CB8AC3E}">
        <p14:creationId xmlns:p14="http://schemas.microsoft.com/office/powerpoint/2010/main" val="31375769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8839200" y="274639"/>
            <a:ext cx="2743200" cy="5851525"/>
          </a:xfrm>
        </p:spPr>
        <p:txBody>
          <a:bodyPr vert="eaVert"/>
          <a:lstStyle/>
          <a:p>
            <a:r>
              <a:rPr lang="ko-KR" altLang="en-US" smtClean="0"/>
              <a:t>마스터 제목 스타일 편집</a:t>
            </a:r>
            <a:endParaRPr lang="en-US"/>
          </a:p>
        </p:txBody>
      </p:sp>
      <p:sp>
        <p:nvSpPr>
          <p:cNvPr id="3" name="세로 텍스트 개체 틀 2"/>
          <p:cNvSpPr>
            <a:spLocks noGrp="1"/>
          </p:cNvSpPr>
          <p:nvPr>
            <p:ph type="body" orient="vert" idx="1"/>
          </p:nvPr>
        </p:nvSpPr>
        <p:spPr>
          <a:xfrm>
            <a:off x="609600" y="274639"/>
            <a:ext cx="8026400" cy="5851525"/>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날짜 개체 틀 3"/>
          <p:cNvSpPr>
            <a:spLocks noGrp="1"/>
          </p:cNvSpPr>
          <p:nvPr>
            <p:ph type="dt" sz="half" idx="10"/>
          </p:nvPr>
        </p:nvSpPr>
        <p:spPr/>
        <p:txBody>
          <a:bodyPr/>
          <a:lstStyle>
            <a:lvl1pPr>
              <a:defRPr/>
            </a:lvl1pPr>
          </a:lstStyle>
          <a:p>
            <a:pPr>
              <a:defRPr/>
            </a:pPr>
            <a:fld id="{81825889-A00F-4760-A8E2-EFA7C8E8A6BC}" type="datetimeFigureOut">
              <a:rPr lang="en-US"/>
              <a:pPr>
                <a:defRPr/>
              </a:pPr>
              <a:t>10/28/2020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1FAC371C-874D-419B-AEB2-17A66CCF6ED1}" type="slidenum">
              <a:rPr lang="en-US" altLang="en-US"/>
              <a:pPr/>
              <a:t>‹#›</a:t>
            </a:fld>
            <a:endParaRPr lang="en-US" altLang="en-US"/>
          </a:p>
        </p:txBody>
      </p:sp>
    </p:spTree>
    <p:extLst>
      <p:ext uri="{BB962C8B-B14F-4D97-AF65-F5344CB8AC3E}">
        <p14:creationId xmlns:p14="http://schemas.microsoft.com/office/powerpoint/2010/main" val="31512700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914400" y="2130428"/>
            <a:ext cx="10363200" cy="1470025"/>
          </a:xfrm>
        </p:spPr>
        <p:txBody>
          <a:bodyPr/>
          <a:lstStyle/>
          <a:p>
            <a:r>
              <a:rPr lang="ko-KR" altLang="en-US" smtClean="0"/>
              <a:t>마스터 제목 스타일 편집</a:t>
            </a:r>
            <a:endParaRPr lang="en-US"/>
          </a:p>
        </p:txBody>
      </p:sp>
      <p:sp>
        <p:nvSpPr>
          <p:cNvPr id="3" name="부제목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178" indent="0" algn="ctr">
              <a:buNone/>
              <a:defRPr>
                <a:solidFill>
                  <a:schemeClr val="tx1">
                    <a:tint val="75000"/>
                  </a:schemeClr>
                </a:solidFill>
              </a:defRPr>
            </a:lvl2pPr>
            <a:lvl3pPr marL="914354" indent="0" algn="ctr">
              <a:buNone/>
              <a:defRPr>
                <a:solidFill>
                  <a:schemeClr val="tx1">
                    <a:tint val="75000"/>
                  </a:schemeClr>
                </a:solidFill>
              </a:defRPr>
            </a:lvl3pPr>
            <a:lvl4pPr marL="1371532" indent="0" algn="ctr">
              <a:buNone/>
              <a:defRPr>
                <a:solidFill>
                  <a:schemeClr val="tx1">
                    <a:tint val="75000"/>
                  </a:schemeClr>
                </a:solidFill>
              </a:defRPr>
            </a:lvl4pPr>
            <a:lvl5pPr marL="1828709" indent="0" algn="ctr">
              <a:buNone/>
              <a:defRPr>
                <a:solidFill>
                  <a:schemeClr val="tx1">
                    <a:tint val="75000"/>
                  </a:schemeClr>
                </a:solidFill>
              </a:defRPr>
            </a:lvl5pPr>
            <a:lvl6pPr marL="2285886" indent="0" algn="ctr">
              <a:buNone/>
              <a:defRPr>
                <a:solidFill>
                  <a:schemeClr val="tx1">
                    <a:tint val="75000"/>
                  </a:schemeClr>
                </a:solidFill>
              </a:defRPr>
            </a:lvl6pPr>
            <a:lvl7pPr marL="2743062" indent="0" algn="ctr">
              <a:buNone/>
              <a:defRPr>
                <a:solidFill>
                  <a:schemeClr val="tx1">
                    <a:tint val="75000"/>
                  </a:schemeClr>
                </a:solidFill>
              </a:defRPr>
            </a:lvl7pPr>
            <a:lvl8pPr marL="3200240" indent="0" algn="ctr">
              <a:buNone/>
              <a:defRPr>
                <a:solidFill>
                  <a:schemeClr val="tx1">
                    <a:tint val="75000"/>
                  </a:schemeClr>
                </a:solidFill>
              </a:defRPr>
            </a:lvl8pPr>
            <a:lvl9pPr marL="3657418" indent="0" algn="ctr">
              <a:buNone/>
              <a:defRPr>
                <a:solidFill>
                  <a:schemeClr val="tx1">
                    <a:tint val="75000"/>
                  </a:schemeClr>
                </a:solidFill>
              </a:defRPr>
            </a:lvl9pPr>
          </a:lstStyle>
          <a:p>
            <a:r>
              <a:rPr lang="ko-KR" altLang="en-US" smtClean="0"/>
              <a:t>마스터 부제목 스타일 편집</a:t>
            </a:r>
            <a:endParaRPr lang="en-US"/>
          </a:p>
        </p:txBody>
      </p:sp>
      <p:sp>
        <p:nvSpPr>
          <p:cNvPr id="4" name="날짜 개체 틀 3"/>
          <p:cNvSpPr>
            <a:spLocks noGrp="1"/>
          </p:cNvSpPr>
          <p:nvPr>
            <p:ph type="dt" sz="half" idx="10"/>
          </p:nvPr>
        </p:nvSpPr>
        <p:spPr/>
        <p:txBody>
          <a:bodyPr/>
          <a:lstStyle>
            <a:lvl1pPr>
              <a:defRPr/>
            </a:lvl1pPr>
          </a:lstStyle>
          <a:p>
            <a:pPr>
              <a:defRPr/>
            </a:pPr>
            <a:fld id="{B8D0C428-0EBD-46AC-BBBD-370C02683DF3}" type="datetimeFigureOut">
              <a:rPr lang="en-US"/>
              <a:pPr>
                <a:defRPr/>
              </a:pPr>
              <a:t>10/28/2020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35B95BED-BD84-46F4-9F98-E41C732B25EF}" type="slidenum">
              <a:rPr lang="en-US" altLang="en-US"/>
              <a:pPr/>
              <a:t>‹#›</a:t>
            </a:fld>
            <a:endParaRPr lang="en-US" altLang="en-US"/>
          </a:p>
        </p:txBody>
      </p:sp>
    </p:spTree>
    <p:extLst>
      <p:ext uri="{BB962C8B-B14F-4D97-AF65-F5344CB8AC3E}">
        <p14:creationId xmlns:p14="http://schemas.microsoft.com/office/powerpoint/2010/main" val="3795442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내용 개체 틀 2"/>
          <p:cNvSpPr>
            <a:spLocks noGrp="1"/>
          </p:cNvSpPr>
          <p:nvPr>
            <p:ph idx="1"/>
          </p:nvPr>
        </p:nvSpPr>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날짜 개체 틀 3"/>
          <p:cNvSpPr>
            <a:spLocks noGrp="1"/>
          </p:cNvSpPr>
          <p:nvPr>
            <p:ph type="dt" sz="half" idx="10"/>
          </p:nvPr>
        </p:nvSpPr>
        <p:spPr/>
        <p:txBody>
          <a:bodyPr/>
          <a:lstStyle>
            <a:lvl1pPr>
              <a:defRPr/>
            </a:lvl1pPr>
          </a:lstStyle>
          <a:p>
            <a:pPr>
              <a:defRPr/>
            </a:pPr>
            <a:fld id="{D7C35107-A652-4F5F-B61B-757FAD4941E9}" type="datetimeFigureOut">
              <a:rPr lang="en-US"/>
              <a:pPr>
                <a:defRPr/>
              </a:pPr>
              <a:t>10/28/2020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749F4CD0-A572-4369-831F-3420A0A804BD}" type="slidenum">
              <a:rPr lang="en-US" altLang="en-US"/>
              <a:pPr/>
              <a:t>‹#›</a:t>
            </a:fld>
            <a:endParaRPr lang="en-US" altLang="en-US"/>
          </a:p>
        </p:txBody>
      </p:sp>
    </p:spTree>
    <p:extLst>
      <p:ext uri="{BB962C8B-B14F-4D97-AF65-F5344CB8AC3E}">
        <p14:creationId xmlns:p14="http://schemas.microsoft.com/office/powerpoint/2010/main" val="1807516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963084" y="4406901"/>
            <a:ext cx="10363200" cy="1362075"/>
          </a:xfrm>
        </p:spPr>
        <p:txBody>
          <a:bodyPr anchor="t"/>
          <a:lstStyle>
            <a:lvl1pPr algn="l">
              <a:defRPr sz="4000" b="1" cap="all"/>
            </a:lvl1pPr>
          </a:lstStyle>
          <a:p>
            <a:r>
              <a:rPr lang="ko-KR" altLang="en-US" smtClean="0"/>
              <a:t>마스터 제목 스타일 편집</a:t>
            </a:r>
            <a:endParaRPr lang="en-US"/>
          </a:p>
        </p:txBody>
      </p:sp>
      <p:sp>
        <p:nvSpPr>
          <p:cNvPr id="3" name="텍스트 개체 틀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78" indent="0">
              <a:buNone/>
              <a:defRPr sz="1800">
                <a:solidFill>
                  <a:schemeClr val="tx1">
                    <a:tint val="75000"/>
                  </a:schemeClr>
                </a:solidFill>
              </a:defRPr>
            </a:lvl2pPr>
            <a:lvl3pPr marL="914354"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2"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ko-KR" altLang="en-US" smtClean="0"/>
              <a:t>마스터 텍스트 스타일을 편집합니다</a:t>
            </a:r>
          </a:p>
        </p:txBody>
      </p:sp>
      <p:sp>
        <p:nvSpPr>
          <p:cNvPr id="4" name="날짜 개체 틀 3"/>
          <p:cNvSpPr>
            <a:spLocks noGrp="1"/>
          </p:cNvSpPr>
          <p:nvPr>
            <p:ph type="dt" sz="half" idx="10"/>
          </p:nvPr>
        </p:nvSpPr>
        <p:spPr/>
        <p:txBody>
          <a:bodyPr/>
          <a:lstStyle>
            <a:lvl1pPr>
              <a:defRPr/>
            </a:lvl1pPr>
          </a:lstStyle>
          <a:p>
            <a:pPr>
              <a:defRPr/>
            </a:pPr>
            <a:fld id="{0F63037E-91D2-458E-8DE3-0ABE7E14273B}" type="datetimeFigureOut">
              <a:rPr lang="en-US"/>
              <a:pPr>
                <a:defRPr/>
              </a:pPr>
              <a:t>10/28/2020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2604B0FA-1A11-4E55-B1CF-A0D31D115C55}" type="slidenum">
              <a:rPr lang="en-US" altLang="en-US"/>
              <a:pPr/>
              <a:t>‹#›</a:t>
            </a:fld>
            <a:endParaRPr lang="en-US" altLang="en-US"/>
          </a:p>
        </p:txBody>
      </p:sp>
    </p:spTree>
    <p:extLst>
      <p:ext uri="{BB962C8B-B14F-4D97-AF65-F5344CB8AC3E}">
        <p14:creationId xmlns:p14="http://schemas.microsoft.com/office/powerpoint/2010/main" val="15119120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내용 개체 틀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내용 개체 틀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5" name="날짜 개체 틀 3"/>
          <p:cNvSpPr>
            <a:spLocks noGrp="1"/>
          </p:cNvSpPr>
          <p:nvPr>
            <p:ph type="dt" sz="half" idx="10"/>
          </p:nvPr>
        </p:nvSpPr>
        <p:spPr/>
        <p:txBody>
          <a:bodyPr/>
          <a:lstStyle>
            <a:lvl1pPr>
              <a:defRPr/>
            </a:lvl1pPr>
          </a:lstStyle>
          <a:p>
            <a:pPr>
              <a:defRPr/>
            </a:pPr>
            <a:fld id="{A87B8A7B-990C-4D6E-A410-7F4A1A625FE4}" type="datetimeFigureOut">
              <a:rPr lang="en-US"/>
              <a:pPr>
                <a:defRPr/>
              </a:pPr>
              <a:t>10/28/2020</a:t>
            </a:fld>
            <a:endParaRPr lang="en-US"/>
          </a:p>
        </p:txBody>
      </p:sp>
      <p:sp>
        <p:nvSpPr>
          <p:cNvPr id="6" name="바닥글 개체 틀 4"/>
          <p:cNvSpPr>
            <a:spLocks noGrp="1"/>
          </p:cNvSpPr>
          <p:nvPr>
            <p:ph type="ftr" sz="quarter" idx="11"/>
          </p:nvPr>
        </p:nvSpPr>
        <p:spPr/>
        <p:txBody>
          <a:bodyPr/>
          <a:lstStyle>
            <a:lvl1pPr>
              <a:defRPr/>
            </a:lvl1pPr>
          </a:lstStyle>
          <a:p>
            <a:pPr>
              <a:defRPr/>
            </a:pPr>
            <a:endParaRPr lang="en-US"/>
          </a:p>
        </p:txBody>
      </p:sp>
      <p:sp>
        <p:nvSpPr>
          <p:cNvPr id="7" name="슬라이드 번호 개체 틀 5"/>
          <p:cNvSpPr>
            <a:spLocks noGrp="1"/>
          </p:cNvSpPr>
          <p:nvPr>
            <p:ph type="sldNum" sz="quarter" idx="12"/>
          </p:nvPr>
        </p:nvSpPr>
        <p:spPr/>
        <p:txBody>
          <a:bodyPr/>
          <a:lstStyle>
            <a:lvl1pPr>
              <a:defRPr/>
            </a:lvl1pPr>
          </a:lstStyle>
          <a:p>
            <a:fld id="{B2D45E7A-65EE-4036-A7C7-F757FDA23ECA}" type="slidenum">
              <a:rPr lang="en-US" altLang="en-US"/>
              <a:pPr/>
              <a:t>‹#›</a:t>
            </a:fld>
            <a:endParaRPr lang="en-US" altLang="en-US"/>
          </a:p>
        </p:txBody>
      </p:sp>
    </p:spTree>
    <p:extLst>
      <p:ext uri="{BB962C8B-B14F-4D97-AF65-F5344CB8AC3E}">
        <p14:creationId xmlns:p14="http://schemas.microsoft.com/office/powerpoint/2010/main" val="27158561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a:lvl1pPr>
          </a:lstStyle>
          <a:p>
            <a:r>
              <a:rPr lang="ko-KR" altLang="en-US" smtClean="0"/>
              <a:t>마스터 제목 스타일 편집</a:t>
            </a:r>
            <a:endParaRPr lang="en-US"/>
          </a:p>
        </p:txBody>
      </p:sp>
      <p:sp>
        <p:nvSpPr>
          <p:cNvPr id="3" name="텍스트 개체 틀 2"/>
          <p:cNvSpPr>
            <a:spLocks noGrp="1"/>
          </p:cNvSpPr>
          <p:nvPr>
            <p:ph type="body" idx="1"/>
          </p:nvPr>
        </p:nvSpPr>
        <p:spPr>
          <a:xfrm>
            <a:off x="609600" y="1535113"/>
            <a:ext cx="5386917" cy="639763"/>
          </a:xfrm>
        </p:spPr>
        <p:txBody>
          <a:bodyPr anchor="b"/>
          <a:lstStyle>
            <a:lvl1pPr marL="0" indent="0">
              <a:buNone/>
              <a:defRPr sz="2400" b="1"/>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5" name="텍스트 개체 틀 4"/>
          <p:cNvSpPr>
            <a:spLocks noGrp="1"/>
          </p:cNvSpPr>
          <p:nvPr>
            <p:ph type="body" sz="quarter" idx="3"/>
          </p:nvPr>
        </p:nvSpPr>
        <p:spPr>
          <a:xfrm>
            <a:off x="6193370" y="1535113"/>
            <a:ext cx="5389033" cy="639763"/>
          </a:xfrm>
        </p:spPr>
        <p:txBody>
          <a:bodyPr anchor="b"/>
          <a:lstStyle>
            <a:lvl1pPr marL="0" indent="0">
              <a:buNone/>
              <a:defRPr sz="2400" b="1"/>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7" name="날짜 개체 틀 3"/>
          <p:cNvSpPr>
            <a:spLocks noGrp="1"/>
          </p:cNvSpPr>
          <p:nvPr>
            <p:ph type="dt" sz="half" idx="10"/>
          </p:nvPr>
        </p:nvSpPr>
        <p:spPr/>
        <p:txBody>
          <a:bodyPr/>
          <a:lstStyle>
            <a:lvl1pPr>
              <a:defRPr/>
            </a:lvl1pPr>
          </a:lstStyle>
          <a:p>
            <a:pPr>
              <a:defRPr/>
            </a:pPr>
            <a:fld id="{F1443128-2E8E-4320-826D-BA86B4243F66}" type="datetimeFigureOut">
              <a:rPr lang="en-US"/>
              <a:pPr>
                <a:defRPr/>
              </a:pPr>
              <a:t>10/28/2020</a:t>
            </a:fld>
            <a:endParaRPr lang="en-US"/>
          </a:p>
        </p:txBody>
      </p:sp>
      <p:sp>
        <p:nvSpPr>
          <p:cNvPr id="8" name="바닥글 개체 틀 4"/>
          <p:cNvSpPr>
            <a:spLocks noGrp="1"/>
          </p:cNvSpPr>
          <p:nvPr>
            <p:ph type="ftr" sz="quarter" idx="11"/>
          </p:nvPr>
        </p:nvSpPr>
        <p:spPr/>
        <p:txBody>
          <a:bodyPr/>
          <a:lstStyle>
            <a:lvl1pPr>
              <a:defRPr/>
            </a:lvl1pPr>
          </a:lstStyle>
          <a:p>
            <a:pPr>
              <a:defRPr/>
            </a:pPr>
            <a:endParaRPr lang="en-US"/>
          </a:p>
        </p:txBody>
      </p:sp>
      <p:sp>
        <p:nvSpPr>
          <p:cNvPr id="9" name="슬라이드 번호 개체 틀 5"/>
          <p:cNvSpPr>
            <a:spLocks noGrp="1"/>
          </p:cNvSpPr>
          <p:nvPr>
            <p:ph type="sldNum" sz="quarter" idx="12"/>
          </p:nvPr>
        </p:nvSpPr>
        <p:spPr/>
        <p:txBody>
          <a:bodyPr/>
          <a:lstStyle>
            <a:lvl1pPr>
              <a:defRPr/>
            </a:lvl1pPr>
          </a:lstStyle>
          <a:p>
            <a:fld id="{1E02909C-875E-43D8-AB4D-4D9F098463C1}" type="slidenum">
              <a:rPr lang="en-US" altLang="en-US"/>
              <a:pPr/>
              <a:t>‹#›</a:t>
            </a:fld>
            <a:endParaRPr lang="en-US" altLang="en-US"/>
          </a:p>
        </p:txBody>
      </p:sp>
    </p:spTree>
    <p:extLst>
      <p:ext uri="{BB962C8B-B14F-4D97-AF65-F5344CB8AC3E}">
        <p14:creationId xmlns:p14="http://schemas.microsoft.com/office/powerpoint/2010/main" val="1049525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날짜 개체 틀 3"/>
          <p:cNvSpPr>
            <a:spLocks noGrp="1"/>
          </p:cNvSpPr>
          <p:nvPr>
            <p:ph type="dt" sz="half" idx="10"/>
          </p:nvPr>
        </p:nvSpPr>
        <p:spPr/>
        <p:txBody>
          <a:bodyPr/>
          <a:lstStyle>
            <a:lvl1pPr>
              <a:defRPr/>
            </a:lvl1pPr>
          </a:lstStyle>
          <a:p>
            <a:pPr>
              <a:defRPr/>
            </a:pPr>
            <a:fld id="{2204A4E4-B880-4222-911C-8D4E66D72505}" type="datetimeFigureOut">
              <a:rPr lang="en-US"/>
              <a:pPr>
                <a:defRPr/>
              </a:pPr>
              <a:t>10/28/2020</a:t>
            </a:fld>
            <a:endParaRPr lang="en-US"/>
          </a:p>
        </p:txBody>
      </p:sp>
      <p:sp>
        <p:nvSpPr>
          <p:cNvPr id="4" name="바닥글 개체 틀 4"/>
          <p:cNvSpPr>
            <a:spLocks noGrp="1"/>
          </p:cNvSpPr>
          <p:nvPr>
            <p:ph type="ftr" sz="quarter" idx="11"/>
          </p:nvPr>
        </p:nvSpPr>
        <p:spPr/>
        <p:txBody>
          <a:bodyPr/>
          <a:lstStyle>
            <a:lvl1pPr>
              <a:defRPr/>
            </a:lvl1pPr>
          </a:lstStyle>
          <a:p>
            <a:pPr>
              <a:defRPr/>
            </a:pPr>
            <a:endParaRPr lang="en-US"/>
          </a:p>
        </p:txBody>
      </p:sp>
      <p:sp>
        <p:nvSpPr>
          <p:cNvPr id="5" name="슬라이드 번호 개체 틀 5"/>
          <p:cNvSpPr>
            <a:spLocks noGrp="1"/>
          </p:cNvSpPr>
          <p:nvPr>
            <p:ph type="sldNum" sz="quarter" idx="12"/>
          </p:nvPr>
        </p:nvSpPr>
        <p:spPr/>
        <p:txBody>
          <a:bodyPr/>
          <a:lstStyle>
            <a:lvl1pPr>
              <a:defRPr/>
            </a:lvl1pPr>
          </a:lstStyle>
          <a:p>
            <a:fld id="{99937B57-0DE7-491A-ABB2-E712E699ECB1}" type="slidenum">
              <a:rPr lang="en-US" altLang="en-US"/>
              <a:pPr/>
              <a:t>‹#›</a:t>
            </a:fld>
            <a:endParaRPr lang="en-US" altLang="en-US"/>
          </a:p>
        </p:txBody>
      </p:sp>
    </p:spTree>
    <p:extLst>
      <p:ext uri="{BB962C8B-B14F-4D97-AF65-F5344CB8AC3E}">
        <p14:creationId xmlns:p14="http://schemas.microsoft.com/office/powerpoint/2010/main" val="15380359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3"/>
          <p:cNvSpPr>
            <a:spLocks noGrp="1"/>
          </p:cNvSpPr>
          <p:nvPr>
            <p:ph type="dt" sz="half" idx="10"/>
          </p:nvPr>
        </p:nvSpPr>
        <p:spPr/>
        <p:txBody>
          <a:bodyPr/>
          <a:lstStyle>
            <a:lvl1pPr>
              <a:defRPr/>
            </a:lvl1pPr>
          </a:lstStyle>
          <a:p>
            <a:pPr>
              <a:defRPr/>
            </a:pPr>
            <a:fld id="{1198E21A-E9F8-4CCB-AACE-C1E72B01F52E}" type="datetimeFigureOut">
              <a:rPr lang="en-US"/>
              <a:pPr>
                <a:defRPr/>
              </a:pPr>
              <a:t>10/28/2020</a:t>
            </a:fld>
            <a:endParaRPr lang="en-US"/>
          </a:p>
        </p:txBody>
      </p:sp>
      <p:sp>
        <p:nvSpPr>
          <p:cNvPr id="3" name="바닥글 개체 틀 4"/>
          <p:cNvSpPr>
            <a:spLocks noGrp="1"/>
          </p:cNvSpPr>
          <p:nvPr>
            <p:ph type="ftr" sz="quarter" idx="11"/>
          </p:nvPr>
        </p:nvSpPr>
        <p:spPr/>
        <p:txBody>
          <a:bodyPr/>
          <a:lstStyle>
            <a:lvl1pPr>
              <a:defRPr/>
            </a:lvl1pPr>
          </a:lstStyle>
          <a:p>
            <a:pPr>
              <a:defRPr/>
            </a:pPr>
            <a:endParaRPr lang="en-US"/>
          </a:p>
        </p:txBody>
      </p:sp>
      <p:sp>
        <p:nvSpPr>
          <p:cNvPr id="4" name="슬라이드 번호 개체 틀 5"/>
          <p:cNvSpPr>
            <a:spLocks noGrp="1"/>
          </p:cNvSpPr>
          <p:nvPr>
            <p:ph type="sldNum" sz="quarter" idx="12"/>
          </p:nvPr>
        </p:nvSpPr>
        <p:spPr/>
        <p:txBody>
          <a:bodyPr/>
          <a:lstStyle>
            <a:lvl1pPr>
              <a:defRPr/>
            </a:lvl1pPr>
          </a:lstStyle>
          <a:p>
            <a:fld id="{01C252C3-CFAB-4482-A506-ABC6A3D13457}" type="slidenum">
              <a:rPr lang="en-US" altLang="en-US"/>
              <a:pPr/>
              <a:t>‹#›</a:t>
            </a:fld>
            <a:endParaRPr lang="en-US" altLang="en-US"/>
          </a:p>
        </p:txBody>
      </p:sp>
    </p:spTree>
    <p:extLst>
      <p:ext uri="{BB962C8B-B14F-4D97-AF65-F5344CB8AC3E}">
        <p14:creationId xmlns:p14="http://schemas.microsoft.com/office/powerpoint/2010/main" val="3128992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609603" y="273049"/>
            <a:ext cx="4011084" cy="1162051"/>
          </a:xfrm>
        </p:spPr>
        <p:txBody>
          <a:bodyPr anchor="b"/>
          <a:lstStyle>
            <a:lvl1pPr algn="l">
              <a:defRPr sz="2000" b="1"/>
            </a:lvl1pPr>
          </a:lstStyle>
          <a:p>
            <a:r>
              <a:rPr lang="ko-KR" altLang="en-US" smtClean="0"/>
              <a:t>마스터 제목 스타일 편집</a:t>
            </a:r>
            <a:endParaRPr lang="en-US"/>
          </a:p>
        </p:txBody>
      </p:sp>
      <p:sp>
        <p:nvSpPr>
          <p:cNvPr id="3" name="내용 개체 틀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텍스트 개체 틀 3"/>
          <p:cNvSpPr>
            <a:spLocks noGrp="1"/>
          </p:cNvSpPr>
          <p:nvPr>
            <p:ph type="body" sz="half" idx="2"/>
          </p:nvPr>
        </p:nvSpPr>
        <p:spPr>
          <a:xfrm>
            <a:off x="609603" y="1435103"/>
            <a:ext cx="4011084" cy="4691063"/>
          </a:xfrm>
        </p:spPr>
        <p:txBody>
          <a:bodyPr/>
          <a:lstStyle>
            <a:lvl1pPr marL="0" indent="0">
              <a:buNone/>
              <a:defRPr sz="1400"/>
            </a:lvl1pPr>
            <a:lvl2pPr marL="457178" indent="0">
              <a:buNone/>
              <a:defRPr sz="1200"/>
            </a:lvl2pPr>
            <a:lvl3pPr marL="914354" indent="0">
              <a:buNone/>
              <a:defRPr sz="1000"/>
            </a:lvl3pPr>
            <a:lvl4pPr marL="1371532" indent="0">
              <a:buNone/>
              <a:defRPr sz="900"/>
            </a:lvl4pPr>
            <a:lvl5pPr marL="1828709" indent="0">
              <a:buNone/>
              <a:defRPr sz="900"/>
            </a:lvl5pPr>
            <a:lvl6pPr marL="2285886" indent="0">
              <a:buNone/>
              <a:defRPr sz="900"/>
            </a:lvl6pPr>
            <a:lvl7pPr marL="2743062" indent="0">
              <a:buNone/>
              <a:defRPr sz="900"/>
            </a:lvl7pPr>
            <a:lvl8pPr marL="3200240" indent="0">
              <a:buNone/>
              <a:defRPr sz="900"/>
            </a:lvl8pPr>
            <a:lvl9pPr marL="3657418" indent="0">
              <a:buNone/>
              <a:defRPr sz="900"/>
            </a:lvl9pPr>
          </a:lstStyle>
          <a:p>
            <a:pPr lvl="0"/>
            <a:r>
              <a:rPr lang="ko-KR" altLang="en-US" smtClean="0"/>
              <a:t>마스터 텍스트 스타일을 편집합니다</a:t>
            </a:r>
          </a:p>
        </p:txBody>
      </p:sp>
      <p:sp>
        <p:nvSpPr>
          <p:cNvPr id="5" name="날짜 개체 틀 3"/>
          <p:cNvSpPr>
            <a:spLocks noGrp="1"/>
          </p:cNvSpPr>
          <p:nvPr>
            <p:ph type="dt" sz="half" idx="10"/>
          </p:nvPr>
        </p:nvSpPr>
        <p:spPr/>
        <p:txBody>
          <a:bodyPr/>
          <a:lstStyle>
            <a:lvl1pPr>
              <a:defRPr/>
            </a:lvl1pPr>
          </a:lstStyle>
          <a:p>
            <a:pPr>
              <a:defRPr/>
            </a:pPr>
            <a:fld id="{BA0F6ADE-3577-4CEC-97E5-FEDC18D54165}" type="datetimeFigureOut">
              <a:rPr lang="en-US"/>
              <a:pPr>
                <a:defRPr/>
              </a:pPr>
              <a:t>10/28/2020</a:t>
            </a:fld>
            <a:endParaRPr lang="en-US"/>
          </a:p>
        </p:txBody>
      </p:sp>
      <p:sp>
        <p:nvSpPr>
          <p:cNvPr id="6" name="바닥글 개체 틀 4"/>
          <p:cNvSpPr>
            <a:spLocks noGrp="1"/>
          </p:cNvSpPr>
          <p:nvPr>
            <p:ph type="ftr" sz="quarter" idx="11"/>
          </p:nvPr>
        </p:nvSpPr>
        <p:spPr/>
        <p:txBody>
          <a:bodyPr/>
          <a:lstStyle>
            <a:lvl1pPr>
              <a:defRPr/>
            </a:lvl1pPr>
          </a:lstStyle>
          <a:p>
            <a:pPr>
              <a:defRPr/>
            </a:pPr>
            <a:endParaRPr lang="en-US"/>
          </a:p>
        </p:txBody>
      </p:sp>
      <p:sp>
        <p:nvSpPr>
          <p:cNvPr id="7" name="슬라이드 번호 개체 틀 5"/>
          <p:cNvSpPr>
            <a:spLocks noGrp="1"/>
          </p:cNvSpPr>
          <p:nvPr>
            <p:ph type="sldNum" sz="quarter" idx="12"/>
          </p:nvPr>
        </p:nvSpPr>
        <p:spPr/>
        <p:txBody>
          <a:bodyPr/>
          <a:lstStyle>
            <a:lvl1pPr>
              <a:defRPr/>
            </a:lvl1pPr>
          </a:lstStyle>
          <a:p>
            <a:fld id="{898DD101-E19E-42B4-B956-951BD7BE44EC}" type="slidenum">
              <a:rPr lang="en-US" altLang="en-US"/>
              <a:pPr/>
              <a:t>‹#›</a:t>
            </a:fld>
            <a:endParaRPr lang="en-US" altLang="en-US"/>
          </a:p>
        </p:txBody>
      </p:sp>
    </p:spTree>
    <p:extLst>
      <p:ext uri="{BB962C8B-B14F-4D97-AF65-F5344CB8AC3E}">
        <p14:creationId xmlns:p14="http://schemas.microsoft.com/office/powerpoint/2010/main" val="24439349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2389717" y="4800601"/>
            <a:ext cx="7315200" cy="566739"/>
          </a:xfrm>
        </p:spPr>
        <p:txBody>
          <a:bodyPr anchor="b"/>
          <a:lstStyle>
            <a:lvl1pPr algn="l">
              <a:defRPr sz="2000" b="1"/>
            </a:lvl1pPr>
          </a:lstStyle>
          <a:p>
            <a:r>
              <a:rPr lang="ko-KR" altLang="en-US" smtClean="0"/>
              <a:t>마스터 제목 스타일 편집</a:t>
            </a:r>
            <a:endParaRPr lang="en-US"/>
          </a:p>
        </p:txBody>
      </p:sp>
      <p:sp>
        <p:nvSpPr>
          <p:cNvPr id="3" name="그림 개체 틀 2"/>
          <p:cNvSpPr>
            <a:spLocks noGrp="1"/>
          </p:cNvSpPr>
          <p:nvPr>
            <p:ph type="pic" idx="1"/>
          </p:nvPr>
        </p:nvSpPr>
        <p:spPr>
          <a:xfrm>
            <a:off x="2389717" y="612775"/>
            <a:ext cx="7315200" cy="4114800"/>
          </a:xfrm>
        </p:spPr>
        <p:txBody>
          <a:bodyPr rtlCol="0">
            <a:normAutofit/>
          </a:bodyPr>
          <a:lstStyle>
            <a:lvl1pPr marL="0" indent="0">
              <a:buNone/>
              <a:defRPr sz="3200"/>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pPr lvl="0"/>
            <a:endParaRPr lang="en-US" noProof="0"/>
          </a:p>
        </p:txBody>
      </p:sp>
      <p:sp>
        <p:nvSpPr>
          <p:cNvPr id="4" name="텍스트 개체 틀 3"/>
          <p:cNvSpPr>
            <a:spLocks noGrp="1"/>
          </p:cNvSpPr>
          <p:nvPr>
            <p:ph type="body" sz="half" idx="2"/>
          </p:nvPr>
        </p:nvSpPr>
        <p:spPr>
          <a:xfrm>
            <a:off x="2389717" y="5367339"/>
            <a:ext cx="7315200" cy="804863"/>
          </a:xfrm>
        </p:spPr>
        <p:txBody>
          <a:bodyPr/>
          <a:lstStyle>
            <a:lvl1pPr marL="0" indent="0">
              <a:buNone/>
              <a:defRPr sz="1400"/>
            </a:lvl1pPr>
            <a:lvl2pPr marL="457178" indent="0">
              <a:buNone/>
              <a:defRPr sz="1200"/>
            </a:lvl2pPr>
            <a:lvl3pPr marL="914354" indent="0">
              <a:buNone/>
              <a:defRPr sz="1000"/>
            </a:lvl3pPr>
            <a:lvl4pPr marL="1371532" indent="0">
              <a:buNone/>
              <a:defRPr sz="900"/>
            </a:lvl4pPr>
            <a:lvl5pPr marL="1828709" indent="0">
              <a:buNone/>
              <a:defRPr sz="900"/>
            </a:lvl5pPr>
            <a:lvl6pPr marL="2285886" indent="0">
              <a:buNone/>
              <a:defRPr sz="900"/>
            </a:lvl6pPr>
            <a:lvl7pPr marL="2743062" indent="0">
              <a:buNone/>
              <a:defRPr sz="900"/>
            </a:lvl7pPr>
            <a:lvl8pPr marL="3200240" indent="0">
              <a:buNone/>
              <a:defRPr sz="900"/>
            </a:lvl8pPr>
            <a:lvl9pPr marL="3657418" indent="0">
              <a:buNone/>
              <a:defRPr sz="900"/>
            </a:lvl9pPr>
          </a:lstStyle>
          <a:p>
            <a:pPr lvl="0"/>
            <a:r>
              <a:rPr lang="ko-KR" altLang="en-US" smtClean="0"/>
              <a:t>마스터 텍스트 스타일을 편집합니다</a:t>
            </a:r>
          </a:p>
        </p:txBody>
      </p:sp>
      <p:sp>
        <p:nvSpPr>
          <p:cNvPr id="5" name="날짜 개체 틀 3"/>
          <p:cNvSpPr>
            <a:spLocks noGrp="1"/>
          </p:cNvSpPr>
          <p:nvPr>
            <p:ph type="dt" sz="half" idx="10"/>
          </p:nvPr>
        </p:nvSpPr>
        <p:spPr/>
        <p:txBody>
          <a:bodyPr/>
          <a:lstStyle>
            <a:lvl1pPr>
              <a:defRPr/>
            </a:lvl1pPr>
          </a:lstStyle>
          <a:p>
            <a:pPr>
              <a:defRPr/>
            </a:pPr>
            <a:fld id="{35FB3DF7-E20B-4208-883B-82CF8B89C153}" type="datetimeFigureOut">
              <a:rPr lang="en-US"/>
              <a:pPr>
                <a:defRPr/>
              </a:pPr>
              <a:t>10/28/2020</a:t>
            </a:fld>
            <a:endParaRPr lang="en-US"/>
          </a:p>
        </p:txBody>
      </p:sp>
      <p:sp>
        <p:nvSpPr>
          <p:cNvPr id="6" name="바닥글 개체 틀 4"/>
          <p:cNvSpPr>
            <a:spLocks noGrp="1"/>
          </p:cNvSpPr>
          <p:nvPr>
            <p:ph type="ftr" sz="quarter" idx="11"/>
          </p:nvPr>
        </p:nvSpPr>
        <p:spPr/>
        <p:txBody>
          <a:bodyPr/>
          <a:lstStyle>
            <a:lvl1pPr>
              <a:defRPr/>
            </a:lvl1pPr>
          </a:lstStyle>
          <a:p>
            <a:pPr>
              <a:defRPr/>
            </a:pPr>
            <a:endParaRPr lang="en-US"/>
          </a:p>
        </p:txBody>
      </p:sp>
      <p:sp>
        <p:nvSpPr>
          <p:cNvPr id="7" name="슬라이드 번호 개체 틀 5"/>
          <p:cNvSpPr>
            <a:spLocks noGrp="1"/>
          </p:cNvSpPr>
          <p:nvPr>
            <p:ph type="sldNum" sz="quarter" idx="12"/>
          </p:nvPr>
        </p:nvSpPr>
        <p:spPr/>
        <p:txBody>
          <a:bodyPr/>
          <a:lstStyle>
            <a:lvl1pPr>
              <a:defRPr/>
            </a:lvl1pPr>
          </a:lstStyle>
          <a:p>
            <a:fld id="{0F5FE70C-589C-420F-BA03-1D0F2D4EAC14}" type="slidenum">
              <a:rPr lang="en-US" altLang="en-US"/>
              <a:pPr/>
              <a:t>‹#›</a:t>
            </a:fld>
            <a:endParaRPr lang="en-US" altLang="en-US"/>
          </a:p>
        </p:txBody>
      </p:sp>
    </p:spTree>
    <p:extLst>
      <p:ext uri="{BB962C8B-B14F-4D97-AF65-F5344CB8AC3E}">
        <p14:creationId xmlns:p14="http://schemas.microsoft.com/office/powerpoint/2010/main" val="35971995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날짜 개체 틀 3"/>
          <p:cNvSpPr>
            <a:spLocks noGrp="1"/>
          </p:cNvSpPr>
          <p:nvPr>
            <p:ph type="dt" sz="half" idx="10"/>
          </p:nvPr>
        </p:nvSpPr>
        <p:spPr/>
        <p:txBody>
          <a:bodyPr/>
          <a:lstStyle>
            <a:lvl1pPr>
              <a:defRPr/>
            </a:lvl1pPr>
          </a:lstStyle>
          <a:p>
            <a:pPr>
              <a:defRPr/>
            </a:pPr>
            <a:fld id="{D8FA5A28-071B-4798-A946-42957A5125E0}" type="datetimeFigureOut">
              <a:rPr lang="en-US"/>
              <a:pPr>
                <a:defRPr/>
              </a:pPr>
              <a:t>10/28/2020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277A5789-81B6-4AE7-9148-437098B6B109}" type="slidenum">
              <a:rPr lang="en-US" altLang="en-US"/>
              <a:pPr/>
              <a:t>‹#›</a:t>
            </a:fld>
            <a:endParaRPr lang="en-US" altLang="en-US"/>
          </a:p>
        </p:txBody>
      </p:sp>
    </p:spTree>
    <p:extLst>
      <p:ext uri="{BB962C8B-B14F-4D97-AF65-F5344CB8AC3E}">
        <p14:creationId xmlns:p14="http://schemas.microsoft.com/office/powerpoint/2010/main" val="423423697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8839200" y="274640"/>
            <a:ext cx="2743200" cy="5851525"/>
          </a:xfrm>
        </p:spPr>
        <p:txBody>
          <a:bodyPr vert="eaVert"/>
          <a:lstStyle/>
          <a:p>
            <a:r>
              <a:rPr lang="ko-KR" altLang="en-US" smtClean="0"/>
              <a:t>마스터 제목 스타일 편집</a:t>
            </a:r>
            <a:endParaRPr lang="en-US"/>
          </a:p>
        </p:txBody>
      </p:sp>
      <p:sp>
        <p:nvSpPr>
          <p:cNvPr id="3" name="세로 텍스트 개체 틀 2"/>
          <p:cNvSpPr>
            <a:spLocks noGrp="1"/>
          </p:cNvSpPr>
          <p:nvPr>
            <p:ph type="body" orient="vert" idx="1"/>
          </p:nvPr>
        </p:nvSpPr>
        <p:spPr>
          <a:xfrm>
            <a:off x="609600" y="274640"/>
            <a:ext cx="8026400" cy="5851525"/>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날짜 개체 틀 3"/>
          <p:cNvSpPr>
            <a:spLocks noGrp="1"/>
          </p:cNvSpPr>
          <p:nvPr>
            <p:ph type="dt" sz="half" idx="10"/>
          </p:nvPr>
        </p:nvSpPr>
        <p:spPr/>
        <p:txBody>
          <a:bodyPr/>
          <a:lstStyle>
            <a:lvl1pPr>
              <a:defRPr/>
            </a:lvl1pPr>
          </a:lstStyle>
          <a:p>
            <a:pPr>
              <a:defRPr/>
            </a:pPr>
            <a:fld id="{81825889-A00F-4760-A8E2-EFA7C8E8A6BC}" type="datetimeFigureOut">
              <a:rPr lang="en-US"/>
              <a:pPr>
                <a:defRPr/>
              </a:pPr>
              <a:t>10/28/2020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1FAC371C-874D-419B-AEB2-17A66CCF6ED1}" type="slidenum">
              <a:rPr lang="en-US" altLang="en-US"/>
              <a:pPr/>
              <a:t>‹#›</a:t>
            </a:fld>
            <a:endParaRPr lang="en-US" altLang="en-US"/>
          </a:p>
        </p:txBody>
      </p:sp>
    </p:spTree>
    <p:extLst>
      <p:ext uri="{BB962C8B-B14F-4D97-AF65-F5344CB8AC3E}">
        <p14:creationId xmlns:p14="http://schemas.microsoft.com/office/powerpoint/2010/main" val="19584985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026" name="제목 개체 틀 1"/>
          <p:cNvSpPr>
            <a:spLocks noGrp="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ko-KR" altLang="en-US" smtClean="0"/>
              <a:t>마스터 제목 스타일 편집</a:t>
            </a:r>
            <a:endParaRPr lang="en-US" altLang="en-US" smtClean="0"/>
          </a:p>
        </p:txBody>
      </p:sp>
      <p:sp>
        <p:nvSpPr>
          <p:cNvPr id="1027" name="텍스트 개체 틀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ltLang="en-US" smtClean="0"/>
          </a:p>
        </p:txBody>
      </p:sp>
      <p:sp>
        <p:nvSpPr>
          <p:cNvPr id="4" name="날짜 개체 틀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70B898AB-51E1-4B14-9D09-C392CDFF66A1}" type="datetimeFigureOut">
              <a:rPr lang="en-US"/>
              <a:pPr>
                <a:defRPr/>
              </a:pPr>
              <a:t>10/28/2020</a:t>
            </a:fld>
            <a:endParaRPr lang="en-US"/>
          </a:p>
        </p:txBody>
      </p:sp>
      <p:sp>
        <p:nvSpPr>
          <p:cNvPr id="5" name="바닥글 개체 틀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슬라이드 번호 개체 틀 5"/>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fld id="{B8674E71-ADD8-462A-A325-5AE9A5217582}" type="slidenum">
              <a:rPr lang="en-US" altLang="en-US"/>
              <a:pPr/>
              <a:t>‹#›</a:t>
            </a:fld>
            <a:endParaRPr lang="en-US" altLang="en-US"/>
          </a:p>
        </p:txBody>
      </p:sp>
    </p:spTree>
    <p:extLst>
      <p:ext uri="{BB962C8B-B14F-4D97-AF65-F5344CB8AC3E}">
        <p14:creationId xmlns:p14="http://schemas.microsoft.com/office/powerpoint/2010/main" val="13604165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189" algn="ctr" rtl="0" fontAlgn="base">
        <a:spcBef>
          <a:spcPct val="0"/>
        </a:spcBef>
        <a:spcAft>
          <a:spcPct val="0"/>
        </a:spcAft>
        <a:defRPr sz="4400">
          <a:solidFill>
            <a:schemeClr val="tx1"/>
          </a:solidFill>
          <a:latin typeface="Calibri" pitchFamily="34" charset="0"/>
        </a:defRPr>
      </a:lvl6pPr>
      <a:lvl7pPr marL="914377" algn="ctr" rtl="0" fontAlgn="base">
        <a:spcBef>
          <a:spcPct val="0"/>
        </a:spcBef>
        <a:spcAft>
          <a:spcPct val="0"/>
        </a:spcAft>
        <a:defRPr sz="4400">
          <a:solidFill>
            <a:schemeClr val="tx1"/>
          </a:solidFill>
          <a:latin typeface="Calibri" pitchFamily="34" charset="0"/>
        </a:defRPr>
      </a:lvl7pPr>
      <a:lvl8pPr marL="1371566" algn="ctr" rtl="0" fontAlgn="base">
        <a:spcBef>
          <a:spcPct val="0"/>
        </a:spcBef>
        <a:spcAft>
          <a:spcPct val="0"/>
        </a:spcAft>
        <a:defRPr sz="4400">
          <a:solidFill>
            <a:schemeClr val="tx1"/>
          </a:solidFill>
          <a:latin typeface="Calibri" pitchFamily="34" charset="0"/>
        </a:defRPr>
      </a:lvl8pPr>
      <a:lvl9pPr marL="1828754" algn="ctr" rtl="0" fontAlgn="base">
        <a:spcBef>
          <a:spcPct val="0"/>
        </a:spcBef>
        <a:spcAft>
          <a:spcPct val="0"/>
        </a:spcAft>
        <a:defRPr sz="4400">
          <a:solidFill>
            <a:schemeClr val="tx1"/>
          </a:solidFill>
          <a:latin typeface="Calibri" pitchFamily="34" charset="0"/>
        </a:defRPr>
      </a:lvl9pPr>
    </p:titleStyle>
    <p:bodyStyle>
      <a:lvl1pPr marL="342891" indent="-342891"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32" indent="-285744"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2971" indent="-228594"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160" indent="-228594"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349" indent="-228594"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026" name="제목 개체 틀 1"/>
          <p:cNvSpPr>
            <a:spLocks noGrp="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ko-KR" altLang="en-US" smtClean="0"/>
              <a:t>마스터 제목 스타일 편집</a:t>
            </a:r>
            <a:endParaRPr lang="en-US" altLang="en-US" smtClean="0"/>
          </a:p>
        </p:txBody>
      </p:sp>
      <p:sp>
        <p:nvSpPr>
          <p:cNvPr id="1027" name="텍스트 개체 틀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ltLang="en-US" smtClean="0"/>
          </a:p>
        </p:txBody>
      </p:sp>
      <p:sp>
        <p:nvSpPr>
          <p:cNvPr id="4" name="날짜 개체 틀 3"/>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70B898AB-51E1-4B14-9D09-C392CDFF66A1}" type="datetimeFigureOut">
              <a:rPr lang="en-US"/>
              <a:pPr>
                <a:defRPr/>
              </a:pPr>
              <a:t>10/28/2020</a:t>
            </a:fld>
            <a:endParaRPr lang="en-US"/>
          </a:p>
        </p:txBody>
      </p:sp>
      <p:sp>
        <p:nvSpPr>
          <p:cNvPr id="5" name="바닥글 개체 틀 4"/>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슬라이드 번호 개체 틀 5"/>
          <p:cNvSpPr>
            <a:spLocks noGrp="1"/>
          </p:cNvSpPr>
          <p:nvPr>
            <p:ph type="sldNum" sz="quarter" idx="4"/>
          </p:nvPr>
        </p:nvSpPr>
        <p:spPr>
          <a:xfrm>
            <a:off x="8737600" y="6356352"/>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fld id="{B8674E71-ADD8-462A-A325-5AE9A5217582}" type="slidenum">
              <a:rPr lang="en-US" altLang="en-US"/>
              <a:pPr/>
              <a:t>‹#›</a:t>
            </a:fld>
            <a:endParaRPr lang="en-US" altLang="en-US"/>
          </a:p>
        </p:txBody>
      </p:sp>
    </p:spTree>
    <p:extLst>
      <p:ext uri="{BB962C8B-B14F-4D97-AF65-F5344CB8AC3E}">
        <p14:creationId xmlns:p14="http://schemas.microsoft.com/office/powerpoint/2010/main" val="836874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178" algn="ctr" rtl="0" fontAlgn="base">
        <a:spcBef>
          <a:spcPct val="0"/>
        </a:spcBef>
        <a:spcAft>
          <a:spcPct val="0"/>
        </a:spcAft>
        <a:defRPr sz="4400">
          <a:solidFill>
            <a:schemeClr val="tx1"/>
          </a:solidFill>
          <a:latin typeface="Calibri" pitchFamily="34" charset="0"/>
        </a:defRPr>
      </a:lvl6pPr>
      <a:lvl7pPr marL="914354" algn="ctr" rtl="0" fontAlgn="base">
        <a:spcBef>
          <a:spcPct val="0"/>
        </a:spcBef>
        <a:spcAft>
          <a:spcPct val="0"/>
        </a:spcAft>
        <a:defRPr sz="4400">
          <a:solidFill>
            <a:schemeClr val="tx1"/>
          </a:solidFill>
          <a:latin typeface="Calibri" pitchFamily="34" charset="0"/>
        </a:defRPr>
      </a:lvl7pPr>
      <a:lvl8pPr marL="1371532" algn="ctr" rtl="0" fontAlgn="base">
        <a:spcBef>
          <a:spcPct val="0"/>
        </a:spcBef>
        <a:spcAft>
          <a:spcPct val="0"/>
        </a:spcAft>
        <a:defRPr sz="4400">
          <a:solidFill>
            <a:schemeClr val="tx1"/>
          </a:solidFill>
          <a:latin typeface="Calibri" pitchFamily="34" charset="0"/>
        </a:defRPr>
      </a:lvl8pPr>
      <a:lvl9pPr marL="1828709" algn="ctr" rtl="0" fontAlgn="base">
        <a:spcBef>
          <a:spcPct val="0"/>
        </a:spcBef>
        <a:spcAft>
          <a:spcPct val="0"/>
        </a:spcAft>
        <a:defRPr sz="4400">
          <a:solidFill>
            <a:schemeClr val="tx1"/>
          </a:solidFill>
          <a:latin typeface="Calibri" pitchFamily="34" charset="0"/>
        </a:defRPr>
      </a:lvl9pPr>
    </p:titleStyle>
    <p:bodyStyle>
      <a:lvl1pPr marL="342882" indent="-342882"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13" indent="-285737"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2942" indent="-228589"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120" indent="-228589"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298" indent="-228589"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474" indent="-228589" algn="l" defTabSz="914354"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52" indent="-228589" algn="l" defTabSz="914354"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29" indent="-228589" algn="l" defTabSz="914354"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06" indent="-228589" algn="l" defTabSz="914354"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그림 2"/>
          <p:cNvPicPr>
            <a:picLocks noChangeAspect="1"/>
          </p:cNvPicPr>
          <p:nvPr/>
        </p:nvPicPr>
        <p:blipFill>
          <a:blip r:embed="rId3"/>
          <a:stretch>
            <a:fillRect/>
          </a:stretch>
        </p:blipFill>
        <p:spPr>
          <a:xfrm>
            <a:off x="-336715" y="-281238"/>
            <a:ext cx="14017557" cy="7879691"/>
          </a:xfrm>
          <a:prstGeom prst="rect">
            <a:avLst/>
          </a:prstGeom>
        </p:spPr>
      </p:pic>
      <p:sp>
        <p:nvSpPr>
          <p:cNvPr id="2" name="제목 1"/>
          <p:cNvSpPr>
            <a:spLocks noGrp="1"/>
          </p:cNvSpPr>
          <p:nvPr>
            <p:ph type="ctrTitle"/>
          </p:nvPr>
        </p:nvSpPr>
        <p:spPr>
          <a:xfrm>
            <a:off x="505804" y="124737"/>
            <a:ext cx="11329259" cy="1152128"/>
          </a:xfrm>
          <a:solidFill>
            <a:srgbClr val="FFFF00">
              <a:alpha val="50196"/>
            </a:srgbClr>
          </a:solidFill>
        </p:spPr>
        <p:txBody>
          <a:bodyPr>
            <a:noAutofit/>
          </a:bodyPr>
          <a:lstStyle/>
          <a:p>
            <a:pPr algn="ctr"/>
            <a:r>
              <a:rPr lang="en-US" altLang="ko-KR" sz="5333" b="1" dirty="0">
                <a:solidFill>
                  <a:srgbClr val="FF0000"/>
                </a:solidFill>
                <a:latin typeface="Headline R" panose="02030504000101010101" pitchFamily="18" charset="-127"/>
                <a:ea typeface="Headline R" panose="02030504000101010101" pitchFamily="18" charset="-127"/>
              </a:rPr>
              <a:t>KELAS ONLINE SAM KL</a:t>
            </a:r>
            <a:endParaRPr lang="ko-KR" altLang="en-US" sz="5333" b="1" dirty="0">
              <a:solidFill>
                <a:srgbClr val="FF0000"/>
              </a:solidFill>
              <a:latin typeface="Headline R" panose="02030504000101010101" pitchFamily="18" charset="-127"/>
              <a:ea typeface="Headline R" panose="02030504000101010101" pitchFamily="18" charset="-127"/>
            </a:endParaRPr>
          </a:p>
        </p:txBody>
      </p:sp>
      <p:sp>
        <p:nvSpPr>
          <p:cNvPr id="5" name="부제목 2"/>
          <p:cNvSpPr txBox="1">
            <a:spLocks/>
          </p:cNvSpPr>
          <p:nvPr/>
        </p:nvSpPr>
        <p:spPr>
          <a:xfrm>
            <a:off x="1561920" y="1316766"/>
            <a:ext cx="9217024" cy="1056119"/>
          </a:xfrm>
          <a:prstGeom prst="rect">
            <a:avLst/>
          </a:prstGeom>
          <a:solidFill>
            <a:srgbClr val="7030A0">
              <a:alpha val="50196"/>
            </a:srgbClr>
          </a:solidFill>
        </p:spPr>
        <p:txBody>
          <a:bodyPr vert="horz" lIns="121920" tIns="60960" rIns="121920" bIns="60960" rtlCol="0" anchor="ctr">
            <a:normAutofit fontScale="70000" lnSpcReduction="20000"/>
          </a:bodyPr>
          <a:lstStyle>
            <a:lvl1pPr marL="0" indent="0" algn="ctr" defTabSz="914400" rtl="0" eaLnBrk="1" latinLnBrk="1"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1"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1"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defTabSz="914377"/>
            <a:r>
              <a:rPr lang="en-US" altLang="ko-KR" sz="4800" b="1" dirty="0">
                <a:solidFill>
                  <a:srgbClr val="FFFF00"/>
                </a:solidFill>
                <a:latin typeface="Calibri"/>
                <a:ea typeface="맑은 고딕" panose="020B0503020000020004" pitchFamily="34" charset="-127"/>
              </a:rPr>
              <a:t>OKTOBER, 2020</a:t>
            </a:r>
          </a:p>
          <a:p>
            <a:pPr defTabSz="914377"/>
            <a:r>
              <a:rPr lang="en-US" altLang="ko-KR" sz="4800" b="1" dirty="0" err="1">
                <a:solidFill>
                  <a:srgbClr val="FFFF00"/>
                </a:solidFill>
                <a:latin typeface="Calibri"/>
                <a:ea typeface="맑은 고딕" panose="020B0503020000020004" pitchFamily="34" charset="-127"/>
              </a:rPr>
              <a:t>Setiap</a:t>
            </a:r>
            <a:r>
              <a:rPr lang="en-US" altLang="ko-KR" sz="4800" b="1" dirty="0">
                <a:solidFill>
                  <a:srgbClr val="FFFF00"/>
                </a:solidFill>
                <a:latin typeface="Calibri"/>
                <a:ea typeface="맑은 고딕" panose="020B0503020000020004" pitchFamily="34" charset="-127"/>
              </a:rPr>
              <a:t> </a:t>
            </a:r>
            <a:r>
              <a:rPr lang="en-US" altLang="ko-KR" sz="4800" b="1" dirty="0" err="1">
                <a:solidFill>
                  <a:srgbClr val="FFFF00"/>
                </a:solidFill>
                <a:latin typeface="Calibri"/>
                <a:ea typeface="맑은 고딕" panose="020B0503020000020004" pitchFamily="34" charset="-127"/>
              </a:rPr>
              <a:t>Isnin</a:t>
            </a:r>
            <a:r>
              <a:rPr lang="en-US" altLang="ko-KR" sz="4800" b="1" dirty="0">
                <a:solidFill>
                  <a:srgbClr val="FFFF00"/>
                </a:solidFill>
                <a:latin typeface="Calibri"/>
                <a:ea typeface="맑은 고딕" panose="020B0503020000020004" pitchFamily="34" charset="-127"/>
              </a:rPr>
              <a:t>, </a:t>
            </a:r>
            <a:r>
              <a:rPr lang="en-US" altLang="ko-KR" sz="4800" b="1" dirty="0" err="1">
                <a:solidFill>
                  <a:srgbClr val="FFFF00"/>
                </a:solidFill>
                <a:latin typeface="Calibri"/>
                <a:ea typeface="맑은 고딕" panose="020B0503020000020004" pitchFamily="34" charset="-127"/>
              </a:rPr>
              <a:t>Selasa</a:t>
            </a:r>
            <a:r>
              <a:rPr lang="en-US" altLang="ko-KR" sz="4800" b="1" dirty="0">
                <a:solidFill>
                  <a:srgbClr val="FFFF00"/>
                </a:solidFill>
                <a:latin typeface="Calibri"/>
                <a:ea typeface="맑은 고딕" panose="020B0503020000020004" pitchFamily="34" charset="-127"/>
              </a:rPr>
              <a:t> dan </a:t>
            </a:r>
            <a:r>
              <a:rPr lang="en-US" altLang="ko-KR" sz="4800" b="1" dirty="0" err="1">
                <a:solidFill>
                  <a:srgbClr val="FFFF00"/>
                </a:solidFill>
                <a:latin typeface="Calibri"/>
                <a:ea typeface="맑은 고딕" panose="020B0503020000020004" pitchFamily="34" charset="-127"/>
              </a:rPr>
              <a:t>Khamis</a:t>
            </a:r>
            <a:r>
              <a:rPr lang="en-US" altLang="ko-KR" sz="4800" b="1" dirty="0">
                <a:solidFill>
                  <a:srgbClr val="FFFF00"/>
                </a:solidFill>
                <a:latin typeface="Calibri"/>
                <a:ea typeface="맑은 고딕" panose="020B0503020000020004" pitchFamily="34" charset="-127"/>
              </a:rPr>
              <a:t> / 8pm</a:t>
            </a:r>
            <a:endParaRPr lang="ko-KR" altLang="en-US" sz="4800" b="1" dirty="0">
              <a:solidFill>
                <a:srgbClr val="FFFF00"/>
              </a:solidFill>
              <a:latin typeface="Calibri"/>
              <a:ea typeface="맑은 고딕" panose="020B0503020000020004" pitchFamily="34" charset="-127"/>
            </a:endParaRPr>
          </a:p>
        </p:txBody>
      </p:sp>
      <p:sp>
        <p:nvSpPr>
          <p:cNvPr id="6" name="부제목 2"/>
          <p:cNvSpPr txBox="1">
            <a:spLocks/>
          </p:cNvSpPr>
          <p:nvPr/>
        </p:nvSpPr>
        <p:spPr>
          <a:xfrm>
            <a:off x="505804" y="4005064"/>
            <a:ext cx="11329259" cy="2784309"/>
          </a:xfrm>
          <a:prstGeom prst="rect">
            <a:avLst/>
          </a:prstGeom>
          <a:solidFill>
            <a:srgbClr val="00B0F0">
              <a:alpha val="50196"/>
            </a:srgbClr>
          </a:solidFill>
        </p:spPr>
        <p:txBody>
          <a:bodyPr vert="horz" lIns="121920" tIns="60960" rIns="121920" bIns="60960" rtlCol="0" anchor="ctr">
            <a:normAutofit fontScale="85000" lnSpcReduction="20000"/>
          </a:bodyPr>
          <a:lstStyle>
            <a:lvl1pPr marL="0" indent="0" algn="ctr" defTabSz="914400" rtl="0" eaLnBrk="1" latinLnBrk="1"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1"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1"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defTabSz="914377"/>
            <a:r>
              <a:rPr lang="en-US" altLang="ko-KR" sz="4800" b="1" dirty="0">
                <a:solidFill>
                  <a:prstClr val="black"/>
                </a:solidFill>
                <a:latin typeface="Calibri"/>
                <a:ea typeface="맑은 고딕" panose="020B0503020000020004" pitchFamily="34" charset="-127"/>
              </a:rPr>
              <a:t>MATA KULIAH</a:t>
            </a:r>
          </a:p>
          <a:p>
            <a:pPr defTabSz="914377"/>
            <a:r>
              <a:rPr lang="en-US" altLang="ko-KR" sz="6933" b="1" dirty="0" err="1">
                <a:solidFill>
                  <a:prstClr val="white"/>
                </a:solidFill>
                <a:latin typeface="Calibri"/>
                <a:ea typeface="맑은 고딕" panose="020B0503020000020004" pitchFamily="34" charset="-127"/>
              </a:rPr>
              <a:t>Pengantar</a:t>
            </a:r>
            <a:r>
              <a:rPr lang="en-US" altLang="ko-KR" sz="6933" b="1" dirty="0">
                <a:solidFill>
                  <a:prstClr val="white"/>
                </a:solidFill>
                <a:latin typeface="Calibri"/>
                <a:ea typeface="맑은 고딕" panose="020B0503020000020004" pitchFamily="34" charset="-127"/>
              </a:rPr>
              <a:t> </a:t>
            </a:r>
            <a:r>
              <a:rPr lang="en-US" altLang="ko-KR" sz="6933" b="1" dirty="0" err="1">
                <a:solidFill>
                  <a:prstClr val="white"/>
                </a:solidFill>
                <a:latin typeface="Calibri"/>
                <a:ea typeface="맑은 고딕" panose="020B0503020000020004" pitchFamily="34" charset="-127"/>
              </a:rPr>
              <a:t>Perjanjian</a:t>
            </a:r>
            <a:r>
              <a:rPr lang="en-US" altLang="ko-KR" sz="6933" b="1" dirty="0">
                <a:solidFill>
                  <a:prstClr val="white"/>
                </a:solidFill>
                <a:latin typeface="Calibri"/>
                <a:ea typeface="맑은 고딕" panose="020B0503020000020004" pitchFamily="34" charset="-127"/>
              </a:rPr>
              <a:t> </a:t>
            </a:r>
            <a:r>
              <a:rPr lang="en-US" altLang="ko-KR" sz="6933" b="1" dirty="0" err="1">
                <a:solidFill>
                  <a:prstClr val="white"/>
                </a:solidFill>
                <a:latin typeface="Calibri"/>
                <a:ea typeface="맑은 고딕" panose="020B0503020000020004" pitchFamily="34" charset="-127"/>
              </a:rPr>
              <a:t>Baru</a:t>
            </a:r>
            <a:r>
              <a:rPr lang="en-US" altLang="ko-KR" sz="6933" b="1" dirty="0">
                <a:solidFill>
                  <a:prstClr val="white"/>
                </a:solidFill>
                <a:latin typeface="Calibri"/>
                <a:ea typeface="맑은 고딕" panose="020B0503020000020004" pitchFamily="34" charset="-127"/>
              </a:rPr>
              <a:t> II</a:t>
            </a:r>
          </a:p>
          <a:p>
            <a:pPr defTabSz="914377"/>
            <a:r>
              <a:rPr lang="en-US" altLang="ko-KR" sz="4400" b="1" dirty="0">
                <a:solidFill>
                  <a:prstClr val="white"/>
                </a:solidFill>
                <a:latin typeface="Calibri"/>
                <a:ea typeface="맑은 고딕" panose="020B0503020000020004" pitchFamily="34" charset="-127"/>
              </a:rPr>
              <a:t>(Teologi Alkitabiah </a:t>
            </a:r>
            <a:r>
              <a:rPr lang="en-US" altLang="ko-KR" sz="4400" b="1" dirty="0" err="1">
                <a:solidFill>
                  <a:prstClr val="white"/>
                </a:solidFill>
                <a:latin typeface="Calibri"/>
                <a:ea typeface="맑은 고딕" panose="020B0503020000020004" pitchFamily="34" charset="-127"/>
              </a:rPr>
              <a:t>Perjanjian</a:t>
            </a:r>
            <a:r>
              <a:rPr lang="en-US" altLang="ko-KR" sz="4400" b="1" dirty="0">
                <a:solidFill>
                  <a:prstClr val="white"/>
                </a:solidFill>
                <a:latin typeface="Calibri"/>
                <a:ea typeface="맑은 고딕" panose="020B0503020000020004" pitchFamily="34" charset="-127"/>
              </a:rPr>
              <a:t> </a:t>
            </a:r>
            <a:r>
              <a:rPr lang="en-US" altLang="ko-KR" sz="4400" b="1" dirty="0" err="1">
                <a:solidFill>
                  <a:prstClr val="white"/>
                </a:solidFill>
                <a:latin typeface="Calibri"/>
                <a:ea typeface="맑은 고딕" panose="020B0503020000020004" pitchFamily="34" charset="-127"/>
              </a:rPr>
              <a:t>Baru</a:t>
            </a:r>
            <a:r>
              <a:rPr lang="en-US" altLang="ko-KR" sz="4400" b="1" dirty="0">
                <a:solidFill>
                  <a:prstClr val="white"/>
                </a:solidFill>
                <a:latin typeface="Calibri"/>
                <a:ea typeface="맑은 고딕" panose="020B0503020000020004" pitchFamily="34" charset="-127"/>
              </a:rPr>
              <a:t>)</a:t>
            </a:r>
          </a:p>
          <a:p>
            <a:pPr defTabSz="914377"/>
            <a:r>
              <a:rPr lang="en-US" altLang="ko-KR" sz="4800" b="1" dirty="0" err="1">
                <a:solidFill>
                  <a:srgbClr val="7030A0"/>
                </a:solidFill>
                <a:latin typeface="Calibri"/>
                <a:ea typeface="맑은 고딕" panose="020B0503020000020004" pitchFamily="34" charset="-127"/>
              </a:rPr>
              <a:t>Penyarah</a:t>
            </a:r>
            <a:r>
              <a:rPr lang="en-US" altLang="ko-KR" sz="4800" b="1" dirty="0">
                <a:solidFill>
                  <a:srgbClr val="7030A0"/>
                </a:solidFill>
                <a:latin typeface="Calibri"/>
                <a:ea typeface="맑은 고딕" panose="020B0503020000020004" pitchFamily="34" charset="-127"/>
              </a:rPr>
              <a:t> : Rev. William Yang</a:t>
            </a:r>
          </a:p>
        </p:txBody>
      </p:sp>
    </p:spTree>
    <p:extLst>
      <p:ext uri="{BB962C8B-B14F-4D97-AF65-F5344CB8AC3E}">
        <p14:creationId xmlns:p14="http://schemas.microsoft.com/office/powerpoint/2010/main" val="357605274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431371" y="274639"/>
            <a:ext cx="11233248" cy="1522180"/>
          </a:xfrm>
        </p:spPr>
        <p:txBody>
          <a:bodyPr/>
          <a:lstStyle/>
          <a:p>
            <a:r>
              <a:rPr lang="en-US" sz="5867" b="1">
                <a:solidFill>
                  <a:srgbClr val="FFC000"/>
                </a:solidFill>
              </a:rPr>
              <a:t>Penyeledikan</a:t>
            </a:r>
            <a:r>
              <a:rPr lang="en-US" sz="5867" b="1" dirty="0">
                <a:solidFill>
                  <a:srgbClr val="FFC000"/>
                </a:solidFill>
              </a:rPr>
              <a:t> </a:t>
            </a:r>
            <a:r>
              <a:rPr lang="en-US" sz="5867" b="1" dirty="0" err="1">
                <a:solidFill>
                  <a:srgbClr val="FFC000"/>
                </a:solidFill>
              </a:rPr>
              <a:t>Unsur</a:t>
            </a:r>
            <a:r>
              <a:rPr lang="en-US" sz="5867" b="1" dirty="0">
                <a:solidFill>
                  <a:srgbClr val="FFC000"/>
                </a:solidFill>
              </a:rPr>
              <a:t> </a:t>
            </a:r>
            <a:r>
              <a:rPr lang="en-US" sz="5867" b="1" dirty="0" err="1">
                <a:solidFill>
                  <a:srgbClr val="FFC000"/>
                </a:solidFill>
              </a:rPr>
              <a:t>Menyeluruh</a:t>
            </a:r>
            <a:r>
              <a:rPr lang="en-US" sz="5867" b="1" dirty="0">
                <a:solidFill>
                  <a:srgbClr val="FFC000"/>
                </a:solidFill>
              </a:rPr>
              <a:t> </a:t>
            </a:r>
            <a:r>
              <a:rPr lang="en-US" b="1" dirty="0">
                <a:solidFill>
                  <a:srgbClr val="FF0000"/>
                </a:solidFill>
                <a:latin typeface="+mn-lt"/>
              </a:rPr>
              <a:t/>
            </a:r>
            <a:br>
              <a:rPr lang="en-US" b="1" dirty="0">
                <a:solidFill>
                  <a:srgbClr val="FF0000"/>
                </a:solidFill>
                <a:latin typeface="+mn-lt"/>
              </a:rPr>
            </a:br>
            <a:r>
              <a:rPr lang="en-US" b="1" dirty="0" smtClean="0">
                <a:solidFill>
                  <a:srgbClr val="FF0000"/>
                </a:solidFill>
                <a:latin typeface="+mn-lt"/>
              </a:rPr>
              <a:t>Matius 22:36-40</a:t>
            </a:r>
            <a:endParaRPr lang="en-US" b="1" dirty="0">
              <a:solidFill>
                <a:srgbClr val="FF0000"/>
              </a:solidFill>
              <a:latin typeface="+mn-lt"/>
            </a:endParaRPr>
          </a:p>
        </p:txBody>
      </p:sp>
      <p:sp>
        <p:nvSpPr>
          <p:cNvPr id="4" name="제목 1"/>
          <p:cNvSpPr txBox="1">
            <a:spLocks/>
          </p:cNvSpPr>
          <p:nvPr/>
        </p:nvSpPr>
        <p:spPr bwMode="auto">
          <a:xfrm>
            <a:off x="239351" y="1796821"/>
            <a:ext cx="11713301" cy="4896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ctr" rtl="0" eaLnBrk="0" fontAlgn="base" hangingPunct="0">
              <a:spcBef>
                <a:spcPct val="0"/>
              </a:spcBef>
              <a:spcAft>
                <a:spcPct val="0"/>
              </a:spcAft>
              <a:defRPr sz="3300" kern="1200">
                <a:solidFill>
                  <a:schemeClr val="tx1"/>
                </a:solidFill>
                <a:latin typeface="+mj-lt"/>
                <a:ea typeface="+mj-ea"/>
                <a:cs typeface="+mj-cs"/>
              </a:defRPr>
            </a:lvl1pPr>
            <a:lvl2pPr algn="ctr" rtl="0" eaLnBrk="0" fontAlgn="base" hangingPunct="0">
              <a:spcBef>
                <a:spcPct val="0"/>
              </a:spcBef>
              <a:spcAft>
                <a:spcPct val="0"/>
              </a:spcAft>
              <a:defRPr sz="3300">
                <a:solidFill>
                  <a:schemeClr val="tx1"/>
                </a:solidFill>
                <a:latin typeface="Calibri" pitchFamily="34" charset="0"/>
              </a:defRPr>
            </a:lvl2pPr>
            <a:lvl3pPr algn="ctr" rtl="0" eaLnBrk="0" fontAlgn="base" hangingPunct="0">
              <a:spcBef>
                <a:spcPct val="0"/>
              </a:spcBef>
              <a:spcAft>
                <a:spcPct val="0"/>
              </a:spcAft>
              <a:defRPr sz="3300">
                <a:solidFill>
                  <a:schemeClr val="tx1"/>
                </a:solidFill>
                <a:latin typeface="Calibri" pitchFamily="34" charset="0"/>
              </a:defRPr>
            </a:lvl3pPr>
            <a:lvl4pPr algn="ctr" rtl="0" eaLnBrk="0" fontAlgn="base" hangingPunct="0">
              <a:spcBef>
                <a:spcPct val="0"/>
              </a:spcBef>
              <a:spcAft>
                <a:spcPct val="0"/>
              </a:spcAft>
              <a:defRPr sz="3300">
                <a:solidFill>
                  <a:schemeClr val="tx1"/>
                </a:solidFill>
                <a:latin typeface="Calibri" pitchFamily="34" charset="0"/>
              </a:defRPr>
            </a:lvl4pPr>
            <a:lvl5pPr algn="ctr" rtl="0" eaLnBrk="0" fontAlgn="base" hangingPunct="0">
              <a:spcBef>
                <a:spcPct val="0"/>
              </a:spcBef>
              <a:spcAft>
                <a:spcPct val="0"/>
              </a:spcAft>
              <a:defRPr sz="3300">
                <a:solidFill>
                  <a:schemeClr val="tx1"/>
                </a:solidFill>
                <a:latin typeface="Calibri" pitchFamily="34" charset="0"/>
              </a:defRPr>
            </a:lvl5pPr>
            <a:lvl6pPr marL="342900" algn="ctr" rtl="0" fontAlgn="base">
              <a:spcBef>
                <a:spcPct val="0"/>
              </a:spcBef>
              <a:spcAft>
                <a:spcPct val="0"/>
              </a:spcAft>
              <a:defRPr sz="3300">
                <a:solidFill>
                  <a:schemeClr val="tx1"/>
                </a:solidFill>
                <a:latin typeface="Calibri" pitchFamily="34" charset="0"/>
              </a:defRPr>
            </a:lvl6pPr>
            <a:lvl7pPr marL="685800" algn="ctr" rtl="0" fontAlgn="base">
              <a:spcBef>
                <a:spcPct val="0"/>
              </a:spcBef>
              <a:spcAft>
                <a:spcPct val="0"/>
              </a:spcAft>
              <a:defRPr sz="3300">
                <a:solidFill>
                  <a:schemeClr val="tx1"/>
                </a:solidFill>
                <a:latin typeface="Calibri" pitchFamily="34" charset="0"/>
              </a:defRPr>
            </a:lvl7pPr>
            <a:lvl8pPr marL="1028700" algn="ctr" rtl="0" fontAlgn="base">
              <a:spcBef>
                <a:spcPct val="0"/>
              </a:spcBef>
              <a:spcAft>
                <a:spcPct val="0"/>
              </a:spcAft>
              <a:defRPr sz="3300">
                <a:solidFill>
                  <a:schemeClr val="tx1"/>
                </a:solidFill>
                <a:latin typeface="Calibri" pitchFamily="34" charset="0"/>
              </a:defRPr>
            </a:lvl8pPr>
            <a:lvl9pPr marL="1371600" algn="ctr" rtl="0" fontAlgn="base">
              <a:spcBef>
                <a:spcPct val="0"/>
              </a:spcBef>
              <a:spcAft>
                <a:spcPct val="0"/>
              </a:spcAft>
              <a:defRPr sz="3300">
                <a:solidFill>
                  <a:schemeClr val="tx1"/>
                </a:solidFill>
                <a:latin typeface="Calibri" pitchFamily="34" charset="0"/>
              </a:defRPr>
            </a:lvl9pPr>
          </a:lstStyle>
          <a:p>
            <a:pPr algn="l" defTabSz="1219140"/>
            <a:r>
              <a:rPr lang="en-US" sz="5333" b="1" dirty="0">
                <a:solidFill>
                  <a:srgbClr val="FFFF00"/>
                </a:solidFill>
                <a:latin typeface="Calibri"/>
              </a:rPr>
              <a:t>22:36 Dia </a:t>
            </a:r>
            <a:r>
              <a:rPr lang="en-US" sz="5333" b="1" dirty="0" err="1">
                <a:solidFill>
                  <a:srgbClr val="FFFF00"/>
                </a:solidFill>
                <a:latin typeface="Calibri"/>
              </a:rPr>
              <a:t>bertanya</a:t>
            </a:r>
            <a:r>
              <a:rPr lang="en-US" sz="5333" b="1" dirty="0">
                <a:solidFill>
                  <a:srgbClr val="FFFF00"/>
                </a:solidFill>
                <a:latin typeface="Calibri"/>
              </a:rPr>
              <a:t>, “Guru, </a:t>
            </a:r>
            <a:r>
              <a:rPr lang="en-US" sz="5333" b="1" dirty="0" err="1">
                <a:solidFill>
                  <a:srgbClr val="FFFF00"/>
                </a:solidFill>
                <a:latin typeface="Calibri"/>
              </a:rPr>
              <a:t>perintah</a:t>
            </a:r>
            <a:r>
              <a:rPr lang="en-US" sz="5333" b="1" dirty="0">
                <a:solidFill>
                  <a:srgbClr val="FFFF00"/>
                </a:solidFill>
                <a:latin typeface="Calibri"/>
              </a:rPr>
              <a:t> </a:t>
            </a:r>
            <a:r>
              <a:rPr lang="en-US" sz="5333" b="1" dirty="0" err="1">
                <a:solidFill>
                  <a:srgbClr val="FFFF00"/>
                </a:solidFill>
                <a:latin typeface="Calibri"/>
              </a:rPr>
              <a:t>manakah</a:t>
            </a:r>
            <a:r>
              <a:rPr lang="en-US" sz="5333" b="1" dirty="0">
                <a:solidFill>
                  <a:srgbClr val="FFFF00"/>
                </a:solidFill>
                <a:latin typeface="Calibri"/>
              </a:rPr>
              <a:t> yang paling </a:t>
            </a:r>
            <a:r>
              <a:rPr lang="en-US" sz="5333" b="1" dirty="0" err="1">
                <a:solidFill>
                  <a:srgbClr val="FFFF00"/>
                </a:solidFill>
                <a:latin typeface="Calibri"/>
              </a:rPr>
              <a:t>utama</a:t>
            </a:r>
            <a:r>
              <a:rPr lang="en-US" sz="5333" b="1" dirty="0">
                <a:solidFill>
                  <a:srgbClr val="FFFF00"/>
                </a:solidFill>
                <a:latin typeface="Calibri"/>
              </a:rPr>
              <a:t> dalam </a:t>
            </a:r>
            <a:r>
              <a:rPr lang="en-US" sz="5333" b="1" dirty="0" err="1">
                <a:solidFill>
                  <a:srgbClr val="FFFF00"/>
                </a:solidFill>
                <a:latin typeface="Calibri"/>
              </a:rPr>
              <a:t>Taurat</a:t>
            </a:r>
            <a:r>
              <a:rPr lang="en-US" sz="5333" b="1" dirty="0">
                <a:solidFill>
                  <a:srgbClr val="FFFF00"/>
                </a:solidFill>
                <a:latin typeface="Calibri"/>
              </a:rPr>
              <a:t>?” </a:t>
            </a:r>
          </a:p>
        </p:txBody>
      </p:sp>
    </p:spTree>
    <p:extLst>
      <p:ext uri="{BB962C8B-B14F-4D97-AF65-F5344CB8AC3E}">
        <p14:creationId xmlns:p14="http://schemas.microsoft.com/office/powerpoint/2010/main" val="40074937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39351" y="164639"/>
            <a:ext cx="11713301" cy="6528724"/>
          </a:xfrm>
        </p:spPr>
        <p:txBody>
          <a:bodyPr anchor="t"/>
          <a:lstStyle/>
          <a:p>
            <a:pPr algn="l"/>
            <a:r>
              <a:rPr lang="en-US" sz="5333" b="1" dirty="0">
                <a:solidFill>
                  <a:srgbClr val="FFFF00"/>
                </a:solidFill>
              </a:rPr>
              <a:t>22:37 Yesus </a:t>
            </a:r>
            <a:r>
              <a:rPr lang="en-US" sz="5333" b="1" dirty="0" err="1">
                <a:solidFill>
                  <a:srgbClr val="FFFF00"/>
                </a:solidFill>
              </a:rPr>
              <a:t>menjawab</a:t>
            </a:r>
            <a:r>
              <a:rPr lang="en-US" sz="5333" b="1" dirty="0">
                <a:solidFill>
                  <a:srgbClr val="FFFF00"/>
                </a:solidFill>
              </a:rPr>
              <a:t>, “ ‘</a:t>
            </a:r>
            <a:r>
              <a:rPr lang="en-US" sz="5333" b="1" dirty="0" err="1">
                <a:solidFill>
                  <a:srgbClr val="FFFF00"/>
                </a:solidFill>
              </a:rPr>
              <a:t>Kasihilah</a:t>
            </a:r>
            <a:r>
              <a:rPr lang="en-US" sz="5333" b="1" dirty="0">
                <a:solidFill>
                  <a:srgbClr val="FFFF00"/>
                </a:solidFill>
              </a:rPr>
              <a:t> Tuhan </a:t>
            </a:r>
            <a:r>
              <a:rPr lang="en-US" sz="5333" b="1" dirty="0" err="1">
                <a:solidFill>
                  <a:srgbClr val="FFFF00"/>
                </a:solidFill>
              </a:rPr>
              <a:t>Allahmu</a:t>
            </a:r>
            <a:r>
              <a:rPr lang="en-US" sz="5333" b="1" dirty="0">
                <a:solidFill>
                  <a:srgbClr val="FFFF00"/>
                </a:solidFill>
              </a:rPr>
              <a:t> dengan </a:t>
            </a:r>
            <a:r>
              <a:rPr lang="en-US" sz="5333" b="1" dirty="0" err="1">
                <a:solidFill>
                  <a:srgbClr val="FFFF00"/>
                </a:solidFill>
              </a:rPr>
              <a:t>sepenuh</a:t>
            </a:r>
            <a:r>
              <a:rPr lang="en-US" sz="5333" b="1" dirty="0">
                <a:solidFill>
                  <a:srgbClr val="FFFF00"/>
                </a:solidFill>
              </a:rPr>
              <a:t> </a:t>
            </a:r>
            <a:r>
              <a:rPr lang="en-US" sz="5333" b="1" dirty="0" err="1">
                <a:solidFill>
                  <a:srgbClr val="FFFF00"/>
                </a:solidFill>
              </a:rPr>
              <a:t>hatimu</a:t>
            </a:r>
            <a:r>
              <a:rPr lang="en-US" sz="5333" b="1" dirty="0">
                <a:solidFill>
                  <a:srgbClr val="FFFF00"/>
                </a:solidFill>
              </a:rPr>
              <a:t>, dengan </a:t>
            </a:r>
            <a:r>
              <a:rPr lang="en-US" sz="5333" b="1" dirty="0" err="1">
                <a:solidFill>
                  <a:srgbClr val="FFFF00"/>
                </a:solidFill>
              </a:rPr>
              <a:t>segenap</a:t>
            </a:r>
            <a:r>
              <a:rPr lang="en-US" sz="5333" b="1" dirty="0">
                <a:solidFill>
                  <a:srgbClr val="FFFF00"/>
                </a:solidFill>
              </a:rPr>
              <a:t> </a:t>
            </a:r>
            <a:r>
              <a:rPr lang="en-US" sz="5333" b="1" dirty="0" err="1">
                <a:solidFill>
                  <a:srgbClr val="FFFF00"/>
                </a:solidFill>
              </a:rPr>
              <a:t>jiwamu</a:t>
            </a:r>
            <a:r>
              <a:rPr lang="en-US" sz="5333" b="1" dirty="0">
                <a:solidFill>
                  <a:srgbClr val="FFFF00"/>
                </a:solidFill>
              </a:rPr>
              <a:t> dan dengan seluruh </a:t>
            </a:r>
            <a:r>
              <a:rPr lang="en-US" sz="5333" b="1" dirty="0" err="1">
                <a:solidFill>
                  <a:srgbClr val="FFFF00"/>
                </a:solidFill>
              </a:rPr>
              <a:t>akalmu</a:t>
            </a:r>
            <a:r>
              <a:rPr lang="en-US" sz="5333" b="1" dirty="0">
                <a:solidFill>
                  <a:srgbClr val="FFFF00"/>
                </a:solidFill>
              </a:rPr>
              <a:t>.’ </a:t>
            </a:r>
            <a:br>
              <a:rPr lang="en-US" sz="5333" b="1" dirty="0">
                <a:solidFill>
                  <a:srgbClr val="FFFF00"/>
                </a:solidFill>
              </a:rPr>
            </a:br>
            <a:r>
              <a:rPr lang="en-US" sz="5333" b="1" dirty="0">
                <a:solidFill>
                  <a:srgbClr val="FFFF00"/>
                </a:solidFill>
              </a:rPr>
              <a:t/>
            </a:r>
            <a:br>
              <a:rPr lang="en-US" sz="5333" b="1" dirty="0">
                <a:solidFill>
                  <a:srgbClr val="FFFF00"/>
                </a:solidFill>
              </a:rPr>
            </a:br>
            <a:r>
              <a:rPr lang="en-US" sz="5333" b="1" dirty="0">
                <a:solidFill>
                  <a:srgbClr val="FFFF00"/>
                </a:solidFill>
              </a:rPr>
              <a:t>22:38 Inilah </a:t>
            </a:r>
            <a:r>
              <a:rPr lang="en-US" sz="5333" b="1" dirty="0" err="1">
                <a:solidFill>
                  <a:srgbClr val="FFFF00"/>
                </a:solidFill>
              </a:rPr>
              <a:t>perintah</a:t>
            </a:r>
            <a:r>
              <a:rPr lang="en-US" sz="5333" b="1" dirty="0">
                <a:solidFill>
                  <a:srgbClr val="FFFF00"/>
                </a:solidFill>
              </a:rPr>
              <a:t> yang terutama dan yang </a:t>
            </a:r>
            <a:r>
              <a:rPr lang="en-US" sz="5333" b="1" dirty="0" err="1">
                <a:solidFill>
                  <a:srgbClr val="FFFF00"/>
                </a:solidFill>
              </a:rPr>
              <a:t>terpenting</a:t>
            </a:r>
            <a:r>
              <a:rPr lang="en-US" sz="5333" b="1" dirty="0">
                <a:solidFill>
                  <a:srgbClr val="FFFF00"/>
                </a:solidFill>
              </a:rPr>
              <a:t>! </a:t>
            </a:r>
          </a:p>
        </p:txBody>
      </p:sp>
    </p:spTree>
    <p:extLst>
      <p:ext uri="{BB962C8B-B14F-4D97-AF65-F5344CB8AC3E}">
        <p14:creationId xmlns:p14="http://schemas.microsoft.com/office/powerpoint/2010/main" val="159954031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39351" y="164639"/>
            <a:ext cx="11713301" cy="6528724"/>
          </a:xfrm>
        </p:spPr>
        <p:txBody>
          <a:bodyPr anchor="t"/>
          <a:lstStyle/>
          <a:p>
            <a:pPr algn="l"/>
            <a:r>
              <a:rPr lang="en-US" sz="5333" b="1" dirty="0">
                <a:solidFill>
                  <a:srgbClr val="FFFF00"/>
                </a:solidFill>
              </a:rPr>
              <a:t>22:39 </a:t>
            </a:r>
            <a:r>
              <a:rPr lang="en-US" sz="5333" b="1" dirty="0" err="1">
                <a:solidFill>
                  <a:srgbClr val="FFFF00"/>
                </a:solidFill>
              </a:rPr>
              <a:t>Perintah</a:t>
            </a:r>
            <a:r>
              <a:rPr lang="en-US" sz="5333" b="1" dirty="0">
                <a:solidFill>
                  <a:srgbClr val="FFFF00"/>
                </a:solidFill>
              </a:rPr>
              <a:t> </a:t>
            </a:r>
            <a:r>
              <a:rPr lang="en-US" sz="5333" b="1" dirty="0" err="1">
                <a:solidFill>
                  <a:srgbClr val="FFFF00"/>
                </a:solidFill>
              </a:rPr>
              <a:t>kedua</a:t>
            </a:r>
            <a:r>
              <a:rPr lang="en-US" sz="5333" b="1" dirty="0">
                <a:solidFill>
                  <a:srgbClr val="FFFF00"/>
                </a:solidFill>
              </a:rPr>
              <a:t> sama </a:t>
            </a:r>
            <a:r>
              <a:rPr lang="en-US" sz="5333" b="1" dirty="0" err="1">
                <a:solidFill>
                  <a:srgbClr val="FFFF00"/>
                </a:solidFill>
              </a:rPr>
              <a:t>pentingnya</a:t>
            </a:r>
            <a:r>
              <a:rPr lang="en-US" sz="5333" b="1" dirty="0">
                <a:solidFill>
                  <a:srgbClr val="FFFF00"/>
                </a:solidFill>
              </a:rPr>
              <a:t> dengan yang </a:t>
            </a:r>
            <a:r>
              <a:rPr lang="en-US" sz="5333" b="1" dirty="0" err="1">
                <a:solidFill>
                  <a:srgbClr val="FFFF00"/>
                </a:solidFill>
              </a:rPr>
              <a:t>pertama</a:t>
            </a:r>
            <a:r>
              <a:rPr lang="en-US" sz="5333" b="1" dirty="0">
                <a:solidFill>
                  <a:srgbClr val="FFFF00"/>
                </a:solidFill>
              </a:rPr>
              <a:t>: </a:t>
            </a:r>
            <a:r>
              <a:rPr lang="en-US" sz="5333" b="1" dirty="0" err="1">
                <a:solidFill>
                  <a:srgbClr val="FFFF00"/>
                </a:solidFill>
              </a:rPr>
              <a:t>Kasihilah</a:t>
            </a:r>
            <a:r>
              <a:rPr lang="en-US" sz="5333" b="1" dirty="0">
                <a:solidFill>
                  <a:srgbClr val="FFFF00"/>
                </a:solidFill>
              </a:rPr>
              <a:t> sesama manusia seperti </a:t>
            </a:r>
            <a:r>
              <a:rPr lang="en-US" sz="5333" b="1" dirty="0" err="1">
                <a:solidFill>
                  <a:srgbClr val="FFFF00"/>
                </a:solidFill>
              </a:rPr>
              <a:t>kamu</a:t>
            </a:r>
            <a:r>
              <a:rPr lang="en-US" sz="5333" b="1" dirty="0">
                <a:solidFill>
                  <a:srgbClr val="FFFF00"/>
                </a:solidFill>
              </a:rPr>
              <a:t> </a:t>
            </a:r>
            <a:r>
              <a:rPr lang="en-US" sz="5333" b="1" dirty="0" err="1">
                <a:solidFill>
                  <a:srgbClr val="FFFF00"/>
                </a:solidFill>
              </a:rPr>
              <a:t>mengasihi</a:t>
            </a:r>
            <a:r>
              <a:rPr lang="en-US" sz="5333" b="1" dirty="0">
                <a:solidFill>
                  <a:srgbClr val="FFFF00"/>
                </a:solidFill>
              </a:rPr>
              <a:t> </a:t>
            </a:r>
            <a:r>
              <a:rPr lang="en-US" sz="5333" b="1" dirty="0" err="1">
                <a:solidFill>
                  <a:srgbClr val="FFFF00"/>
                </a:solidFill>
              </a:rPr>
              <a:t>dirimu</a:t>
            </a:r>
            <a:r>
              <a:rPr lang="en-US" sz="5333" b="1" dirty="0">
                <a:solidFill>
                  <a:srgbClr val="FFFF00"/>
                </a:solidFill>
              </a:rPr>
              <a:t> sendiri. </a:t>
            </a:r>
            <a:br>
              <a:rPr lang="en-US" sz="5333" b="1" dirty="0">
                <a:solidFill>
                  <a:srgbClr val="FFFF00"/>
                </a:solidFill>
              </a:rPr>
            </a:br>
            <a:r>
              <a:rPr lang="en-US" sz="5333" b="1" dirty="0">
                <a:solidFill>
                  <a:srgbClr val="FFFF00"/>
                </a:solidFill>
              </a:rPr>
              <a:t/>
            </a:r>
            <a:br>
              <a:rPr lang="en-US" sz="5333" b="1" dirty="0">
                <a:solidFill>
                  <a:srgbClr val="FFFF00"/>
                </a:solidFill>
              </a:rPr>
            </a:br>
            <a:r>
              <a:rPr lang="en-US" sz="5333" b="1" dirty="0">
                <a:solidFill>
                  <a:srgbClr val="FFFF00"/>
                </a:solidFill>
              </a:rPr>
              <a:t>22:40 Seluruh </a:t>
            </a:r>
            <a:r>
              <a:rPr lang="en-US" sz="5333" b="1" dirty="0" err="1">
                <a:solidFill>
                  <a:srgbClr val="FFFF00"/>
                </a:solidFill>
              </a:rPr>
              <a:t>Taurat</a:t>
            </a:r>
            <a:r>
              <a:rPr lang="en-US" sz="5333" b="1" dirty="0">
                <a:solidFill>
                  <a:srgbClr val="FFFF00"/>
                </a:solidFill>
              </a:rPr>
              <a:t> Musa dan </a:t>
            </a:r>
            <a:r>
              <a:rPr lang="en-US" sz="5333" b="1" dirty="0" err="1">
                <a:solidFill>
                  <a:srgbClr val="FFFF00"/>
                </a:solidFill>
              </a:rPr>
              <a:t>ajaran</a:t>
            </a:r>
            <a:r>
              <a:rPr lang="en-US" sz="5333" b="1" dirty="0">
                <a:solidFill>
                  <a:srgbClr val="FFFF00"/>
                </a:solidFill>
              </a:rPr>
              <a:t> </a:t>
            </a:r>
            <a:r>
              <a:rPr lang="en-US" sz="5333" b="1" dirty="0" err="1">
                <a:solidFill>
                  <a:srgbClr val="FFFF00"/>
                </a:solidFill>
              </a:rPr>
              <a:t>nabi-nabi</a:t>
            </a:r>
            <a:r>
              <a:rPr lang="en-US" sz="5333" b="1" dirty="0">
                <a:solidFill>
                  <a:srgbClr val="FFFF00"/>
                </a:solidFill>
              </a:rPr>
              <a:t> </a:t>
            </a:r>
            <a:r>
              <a:rPr lang="en-US" sz="5333" b="1" dirty="0" err="1">
                <a:solidFill>
                  <a:srgbClr val="FFFF00"/>
                </a:solidFill>
              </a:rPr>
              <a:t>berasaskan</a:t>
            </a:r>
            <a:r>
              <a:rPr lang="en-US" sz="5333" b="1" dirty="0">
                <a:solidFill>
                  <a:srgbClr val="FFFF00"/>
                </a:solidFill>
              </a:rPr>
              <a:t> </a:t>
            </a:r>
            <a:r>
              <a:rPr lang="en-US" sz="5333" b="1" dirty="0" err="1">
                <a:solidFill>
                  <a:srgbClr val="FFFF00"/>
                </a:solidFill>
              </a:rPr>
              <a:t>kedua</a:t>
            </a:r>
            <a:r>
              <a:rPr lang="en-US" sz="5333" b="1" dirty="0">
                <a:solidFill>
                  <a:srgbClr val="FFFF00"/>
                </a:solidFill>
              </a:rPr>
              <a:t>-dua </a:t>
            </a:r>
            <a:r>
              <a:rPr lang="en-US" sz="5333" b="1" dirty="0" err="1">
                <a:solidFill>
                  <a:srgbClr val="FFFF00"/>
                </a:solidFill>
              </a:rPr>
              <a:t>perintah</a:t>
            </a:r>
            <a:r>
              <a:rPr lang="en-US" sz="5333" b="1" dirty="0">
                <a:solidFill>
                  <a:srgbClr val="FFFF00"/>
                </a:solidFill>
              </a:rPr>
              <a:t> ini.” </a:t>
            </a:r>
          </a:p>
        </p:txBody>
      </p:sp>
    </p:spTree>
    <p:extLst>
      <p:ext uri="{BB962C8B-B14F-4D97-AF65-F5344CB8AC3E}">
        <p14:creationId xmlns:p14="http://schemas.microsoft.com/office/powerpoint/2010/main" val="138396075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표 4"/>
          <p:cNvGraphicFramePr>
            <a:graphicFrameLocks noGrp="1"/>
          </p:cNvGraphicFramePr>
          <p:nvPr>
            <p:extLst/>
          </p:nvPr>
        </p:nvGraphicFramePr>
        <p:xfrm>
          <a:off x="0" y="2"/>
          <a:ext cx="12192000" cy="7140421"/>
        </p:xfrm>
        <a:graphic>
          <a:graphicData uri="http://schemas.openxmlformats.org/drawingml/2006/table">
            <a:tbl>
              <a:tblPr firstRow="1" bandRow="1">
                <a:tableStyleId>{5C22544A-7EE6-4342-B048-85BDC9FD1C3A}</a:tableStyleId>
              </a:tblPr>
              <a:tblGrid>
                <a:gridCol w="2645923">
                  <a:extLst>
                    <a:ext uri="{9D8B030D-6E8A-4147-A177-3AD203B41FA5}">
                      <a16:colId xmlns:a16="http://schemas.microsoft.com/office/drawing/2014/main" val="2157103843"/>
                    </a:ext>
                  </a:extLst>
                </a:gridCol>
                <a:gridCol w="4669277">
                  <a:extLst>
                    <a:ext uri="{9D8B030D-6E8A-4147-A177-3AD203B41FA5}">
                      <a16:colId xmlns:a16="http://schemas.microsoft.com/office/drawing/2014/main" val="3300638908"/>
                    </a:ext>
                  </a:extLst>
                </a:gridCol>
                <a:gridCol w="4876800">
                  <a:extLst>
                    <a:ext uri="{9D8B030D-6E8A-4147-A177-3AD203B41FA5}">
                      <a16:colId xmlns:a16="http://schemas.microsoft.com/office/drawing/2014/main" val="2469890731"/>
                    </a:ext>
                  </a:extLst>
                </a:gridCol>
              </a:tblGrid>
              <a:tr h="690880">
                <a:tc>
                  <a:txBody>
                    <a:bodyPr/>
                    <a:lstStyle/>
                    <a:p>
                      <a:endParaRPr lang="en-US" sz="2400" dirty="0"/>
                    </a:p>
                  </a:txBody>
                  <a:tcPr marL="121920" marR="121920" marT="60960" marB="60960"/>
                </a:tc>
                <a:tc>
                  <a:txBody>
                    <a:bodyPr/>
                    <a:lstStyle/>
                    <a:p>
                      <a:pPr algn="ctr"/>
                      <a:r>
                        <a:rPr lang="en-US" sz="3700" dirty="0" err="1" smtClean="0"/>
                        <a:t>Relativisme</a:t>
                      </a:r>
                      <a:r>
                        <a:rPr lang="en-US" sz="3700" dirty="0" smtClean="0"/>
                        <a:t> </a:t>
                      </a:r>
                      <a:r>
                        <a:rPr lang="en-US" sz="3700" dirty="0" err="1" smtClean="0"/>
                        <a:t>Rendah</a:t>
                      </a:r>
                      <a:endParaRPr lang="en-US" sz="3700" dirty="0"/>
                    </a:p>
                  </a:txBody>
                  <a:tcPr marL="121920" marR="121920" marT="60960" marB="60960"/>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3700" dirty="0" err="1" smtClean="0"/>
                        <a:t>Relativisme</a:t>
                      </a:r>
                      <a:r>
                        <a:rPr lang="en-US" sz="3700" dirty="0" smtClean="0"/>
                        <a:t> Tinggi</a:t>
                      </a:r>
                    </a:p>
                  </a:txBody>
                  <a:tcPr marL="121920" marR="121920" marT="60960" marB="60960"/>
                </a:tc>
                <a:extLst>
                  <a:ext uri="{0D108BD9-81ED-4DB2-BD59-A6C34878D82A}">
                    <a16:rowId xmlns:a16="http://schemas.microsoft.com/office/drawing/2014/main" val="3170986854"/>
                  </a:ext>
                </a:extLst>
              </a:tr>
              <a:tr h="3230880">
                <a:tc>
                  <a:txBody>
                    <a:bodyPr/>
                    <a:lstStyle/>
                    <a:p>
                      <a:pPr algn="ctr"/>
                      <a:r>
                        <a:rPr lang="en-US" sz="4800" dirty="0" err="1" smtClean="0">
                          <a:solidFill>
                            <a:srgbClr val="7030A0"/>
                          </a:solidFill>
                        </a:rPr>
                        <a:t>Idealisme</a:t>
                      </a:r>
                      <a:r>
                        <a:rPr lang="en-US" sz="4800" dirty="0" smtClean="0">
                          <a:solidFill>
                            <a:srgbClr val="7030A0"/>
                          </a:solidFill>
                        </a:rPr>
                        <a:t> Tinggi</a:t>
                      </a:r>
                      <a:endParaRPr lang="en-US" sz="4800" dirty="0">
                        <a:solidFill>
                          <a:srgbClr val="7030A0"/>
                        </a:solidFill>
                      </a:endParaRPr>
                    </a:p>
                  </a:txBody>
                  <a:tcPr marL="121920" marR="121920" marT="60960" marB="60960"/>
                </a:tc>
                <a:tc>
                  <a:txBody>
                    <a:bodyPr/>
                    <a:lstStyle/>
                    <a:p>
                      <a:r>
                        <a:rPr lang="en-US" sz="4400" b="1" dirty="0" err="1" smtClean="0"/>
                        <a:t>Absolutis</a:t>
                      </a:r>
                      <a:r>
                        <a:rPr lang="en-US" sz="4400" b="1" dirty="0" smtClean="0"/>
                        <a:t>: </a:t>
                      </a:r>
                      <a:r>
                        <a:rPr lang="en-US" sz="3200" b="1" dirty="0" err="1" smtClean="0"/>
                        <a:t>Idealis</a:t>
                      </a:r>
                      <a:r>
                        <a:rPr lang="en-US" sz="3200" b="1" dirty="0" smtClean="0"/>
                        <a:t> </a:t>
                      </a:r>
                      <a:r>
                        <a:rPr lang="en-US" sz="3200" b="1" dirty="0" err="1" smtClean="0"/>
                        <a:t>berprinsip</a:t>
                      </a:r>
                      <a:r>
                        <a:rPr lang="en-US" sz="3200" b="1" dirty="0" smtClean="0"/>
                        <a:t> yang percaya bahawa orang harus bertindak dengan cara yang </a:t>
                      </a:r>
                      <a:r>
                        <a:rPr lang="en-US" sz="3200" b="1" dirty="0" err="1" smtClean="0"/>
                        <a:t>selaras</a:t>
                      </a:r>
                      <a:r>
                        <a:rPr lang="en-US" sz="3200" b="1" dirty="0" smtClean="0"/>
                        <a:t> dengan </a:t>
                      </a:r>
                      <a:r>
                        <a:rPr lang="en-US" sz="3200" b="1" dirty="0" err="1" smtClean="0"/>
                        <a:t>peraturan</a:t>
                      </a:r>
                      <a:r>
                        <a:rPr lang="en-US" sz="3200" b="1" dirty="0" smtClean="0"/>
                        <a:t> moral (</a:t>
                      </a:r>
                      <a:r>
                        <a:rPr lang="en-US" sz="3200" b="1" dirty="0" err="1" smtClean="0"/>
                        <a:t>Akhlak</a:t>
                      </a:r>
                      <a:r>
                        <a:rPr lang="en-US" sz="3200" b="1" dirty="0" smtClean="0"/>
                        <a:t>).</a:t>
                      </a:r>
                      <a:endParaRPr lang="en-US" sz="4400" b="1" dirty="0"/>
                    </a:p>
                  </a:txBody>
                  <a:tcPr marL="121920" marR="121920" marT="60960" marB="60960"/>
                </a:tc>
                <a:tc>
                  <a:txBody>
                    <a:bodyPr/>
                    <a:lstStyle/>
                    <a:p>
                      <a:r>
                        <a:rPr lang="en-US" sz="4400" b="1" dirty="0" err="1" smtClean="0"/>
                        <a:t>Situasiis</a:t>
                      </a:r>
                      <a:r>
                        <a:rPr lang="en-US" sz="4400" b="1" dirty="0" smtClean="0"/>
                        <a:t>:</a:t>
                      </a:r>
                      <a:r>
                        <a:rPr lang="en-US" sz="4400" b="1" baseline="0" dirty="0" smtClean="0"/>
                        <a:t> </a:t>
                      </a:r>
                      <a:r>
                        <a:rPr lang="en-US" sz="3200" b="1" dirty="0" err="1" smtClean="0"/>
                        <a:t>Kontekstualis</a:t>
                      </a:r>
                      <a:r>
                        <a:rPr lang="en-US" sz="3200" b="1" dirty="0" smtClean="0"/>
                        <a:t> </a:t>
                      </a:r>
                      <a:r>
                        <a:rPr lang="en-US" sz="3200" b="1" dirty="0" err="1" smtClean="0"/>
                        <a:t>idealisme</a:t>
                      </a:r>
                      <a:r>
                        <a:rPr lang="en-US" sz="3200" b="1" dirty="0" smtClean="0"/>
                        <a:t> yang </a:t>
                      </a:r>
                      <a:r>
                        <a:rPr lang="en-US" sz="3200" b="1" dirty="0" err="1" smtClean="0"/>
                        <a:t>memilih</a:t>
                      </a:r>
                      <a:r>
                        <a:rPr lang="en-US" sz="3200" b="1" dirty="0" smtClean="0"/>
                        <a:t> untuk </a:t>
                      </a:r>
                      <a:r>
                        <a:rPr lang="en-US" sz="3200" b="1" dirty="0" err="1" smtClean="0"/>
                        <a:t>mendapatkan</a:t>
                      </a:r>
                      <a:r>
                        <a:rPr lang="en-US" sz="3200" b="1" dirty="0" smtClean="0"/>
                        <a:t> akibat </a:t>
                      </a:r>
                      <a:r>
                        <a:rPr lang="en-US" sz="3200" b="1" dirty="0" err="1" smtClean="0"/>
                        <a:t>terbaik</a:t>
                      </a:r>
                      <a:r>
                        <a:rPr lang="en-US" sz="3200" b="1" dirty="0" smtClean="0"/>
                        <a:t> bagi semua </a:t>
                      </a:r>
                      <a:r>
                        <a:rPr lang="en-US" sz="3200" b="1" dirty="0" err="1" smtClean="0"/>
                        <a:t>pihak</a:t>
                      </a:r>
                      <a:r>
                        <a:rPr lang="en-US" sz="3200" b="1" dirty="0" smtClean="0"/>
                        <a:t>.</a:t>
                      </a:r>
                      <a:endParaRPr lang="en-US" sz="3200" b="1" dirty="0"/>
                    </a:p>
                  </a:txBody>
                  <a:tcPr marL="121920" marR="121920" marT="60960" marB="60960"/>
                </a:tc>
                <a:extLst>
                  <a:ext uri="{0D108BD9-81ED-4DB2-BD59-A6C34878D82A}">
                    <a16:rowId xmlns:a16="http://schemas.microsoft.com/office/drawing/2014/main" val="35041448"/>
                  </a:ext>
                </a:extLst>
              </a:tr>
              <a:tr h="3218661">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err="1" smtClean="0">
                          <a:ln>
                            <a:noFill/>
                          </a:ln>
                          <a:solidFill>
                            <a:srgbClr val="7030A0"/>
                          </a:solidFill>
                          <a:effectLst/>
                          <a:uLnTx/>
                          <a:uFillTx/>
                          <a:latin typeface="+mn-lt"/>
                          <a:ea typeface="+mn-ea"/>
                          <a:cs typeface="+mn-cs"/>
                        </a:rPr>
                        <a:t>Idealisme</a:t>
                      </a:r>
                      <a:r>
                        <a:rPr kumimoji="0" lang="en-US" sz="4800" b="0" i="0" u="none" strike="noStrike" kern="1200" cap="none" spc="0" normalizeH="0" baseline="0" noProof="0" dirty="0" smtClean="0">
                          <a:ln>
                            <a:noFill/>
                          </a:ln>
                          <a:solidFill>
                            <a:srgbClr val="7030A0"/>
                          </a:solidFill>
                          <a:effectLst/>
                          <a:uLnTx/>
                          <a:uFillTx/>
                          <a:latin typeface="+mn-lt"/>
                          <a:ea typeface="+mn-ea"/>
                          <a:cs typeface="+mn-cs"/>
                        </a:rPr>
                        <a:t> </a:t>
                      </a:r>
                      <a:r>
                        <a:rPr kumimoji="0" lang="en-US" sz="4800" b="0" i="0" u="none" strike="noStrike" kern="1200" cap="none" spc="0" normalizeH="0" baseline="0" noProof="0" dirty="0" err="1" smtClean="0">
                          <a:ln>
                            <a:noFill/>
                          </a:ln>
                          <a:solidFill>
                            <a:srgbClr val="7030A0"/>
                          </a:solidFill>
                          <a:effectLst/>
                          <a:uLnTx/>
                          <a:uFillTx/>
                          <a:latin typeface="+mn-lt"/>
                          <a:ea typeface="+mn-ea"/>
                          <a:cs typeface="+mn-cs"/>
                        </a:rPr>
                        <a:t>Rendah</a:t>
                      </a:r>
                      <a:endParaRPr kumimoji="0" lang="en-US" sz="4800" b="0" i="0" u="none" strike="noStrike" kern="1200" cap="none" spc="0" normalizeH="0" baseline="0" noProof="0" dirty="0" smtClean="0">
                        <a:ln>
                          <a:noFill/>
                        </a:ln>
                        <a:solidFill>
                          <a:srgbClr val="7030A0"/>
                        </a:solidFill>
                        <a:effectLst/>
                        <a:uLnTx/>
                        <a:uFillTx/>
                        <a:latin typeface="+mn-lt"/>
                        <a:ea typeface="+mn-ea"/>
                        <a:cs typeface="+mn-cs"/>
                      </a:endParaRPr>
                    </a:p>
                  </a:txBody>
                  <a:tcPr marL="121920" marR="121920" marT="60960" marB="60960"/>
                </a:tc>
                <a:tc>
                  <a:txBody>
                    <a:bodyPr/>
                    <a:lstStyle/>
                    <a:p>
                      <a:r>
                        <a:rPr lang="en-US" sz="4400" b="1" dirty="0" err="1" smtClean="0"/>
                        <a:t>Pengecualian</a:t>
                      </a:r>
                      <a:r>
                        <a:rPr lang="en-US" sz="4400" b="1" dirty="0" smtClean="0"/>
                        <a:t>:</a:t>
                      </a:r>
                    </a:p>
                    <a:p>
                      <a:r>
                        <a:rPr lang="en-US" sz="2800" b="1" dirty="0" err="1" smtClean="0"/>
                        <a:t>Pragmatis</a:t>
                      </a:r>
                      <a:r>
                        <a:rPr lang="en-US" sz="2800" b="1" dirty="0" smtClean="0"/>
                        <a:t> </a:t>
                      </a:r>
                      <a:r>
                        <a:rPr lang="en-US" sz="2800" b="1" dirty="0" err="1" smtClean="0"/>
                        <a:t>berprinsip</a:t>
                      </a:r>
                      <a:r>
                        <a:rPr lang="en-US" sz="2800" b="1" dirty="0" smtClean="0"/>
                        <a:t> yang </a:t>
                      </a:r>
                      <a:r>
                        <a:rPr lang="en-US" sz="2800" b="1" dirty="0" err="1" smtClean="0"/>
                        <a:t>mengakui</a:t>
                      </a:r>
                      <a:r>
                        <a:rPr lang="en-US" sz="2800" b="1" dirty="0" smtClean="0"/>
                        <a:t> bahawa beberapa </a:t>
                      </a:r>
                      <a:r>
                        <a:rPr lang="en-US" sz="2800" b="1" dirty="0" err="1" smtClean="0"/>
                        <a:t>peraturan</a:t>
                      </a:r>
                      <a:r>
                        <a:rPr lang="en-US" sz="2800" b="1" dirty="0" smtClean="0"/>
                        <a:t> tidak </a:t>
                      </a:r>
                      <a:r>
                        <a:rPr lang="en-US" sz="2800" b="1" dirty="0" err="1" smtClean="0"/>
                        <a:t>semestinya</a:t>
                      </a:r>
                      <a:r>
                        <a:rPr lang="en-US" sz="2800" b="1" dirty="0" smtClean="0"/>
                        <a:t> akan </a:t>
                      </a:r>
                      <a:r>
                        <a:rPr lang="en-US" sz="2800" b="1" dirty="0" err="1" smtClean="0"/>
                        <a:t>mendatangkan</a:t>
                      </a:r>
                      <a:r>
                        <a:rPr lang="en-US" sz="2800" b="1" dirty="0" smtClean="0"/>
                        <a:t> hasil yang </a:t>
                      </a:r>
                      <a:r>
                        <a:rPr lang="en-US" sz="2800" b="1" dirty="0" err="1" smtClean="0"/>
                        <a:t>terbaik</a:t>
                      </a:r>
                      <a:r>
                        <a:rPr lang="en-US" sz="2800" b="1" dirty="0" smtClean="0"/>
                        <a:t>.</a:t>
                      </a:r>
                      <a:endParaRPr lang="en-US" sz="2800" b="1" dirty="0"/>
                    </a:p>
                  </a:txBody>
                  <a:tcPr marL="121920" marR="121920" marT="60960" marB="60960"/>
                </a:tc>
                <a:tc>
                  <a:txBody>
                    <a:bodyPr/>
                    <a:lstStyle/>
                    <a:p>
                      <a:r>
                        <a:rPr lang="en-US" sz="4400" b="1" dirty="0" err="1" smtClean="0"/>
                        <a:t>Subjektivis</a:t>
                      </a:r>
                      <a:r>
                        <a:rPr lang="en-US" sz="4400" b="1" dirty="0" smtClean="0"/>
                        <a:t>:</a:t>
                      </a:r>
                    </a:p>
                    <a:p>
                      <a:r>
                        <a:rPr lang="en-US" sz="2800" b="1" dirty="0" smtClean="0"/>
                        <a:t>Relativists </a:t>
                      </a:r>
                      <a:r>
                        <a:rPr lang="en-US" sz="2800" b="1" dirty="0" err="1" smtClean="0"/>
                        <a:t>Pragmatik</a:t>
                      </a:r>
                      <a:r>
                        <a:rPr lang="en-US" sz="2800" b="1" dirty="0" smtClean="0"/>
                        <a:t> yang </a:t>
                      </a:r>
                      <a:r>
                        <a:rPr lang="en-US" sz="2800" b="1" dirty="0" err="1" smtClean="0"/>
                        <a:t>mendasarkan</a:t>
                      </a:r>
                      <a:r>
                        <a:rPr lang="en-US" sz="2800" b="1" dirty="0" smtClean="0"/>
                        <a:t> </a:t>
                      </a:r>
                      <a:r>
                        <a:rPr lang="en-US" sz="2800" b="1" dirty="0" err="1" smtClean="0"/>
                        <a:t>pilihan</a:t>
                      </a:r>
                      <a:r>
                        <a:rPr lang="en-US" sz="2800" b="1" dirty="0" smtClean="0"/>
                        <a:t> </a:t>
                      </a:r>
                      <a:r>
                        <a:rPr lang="en-US" sz="2800" b="1" dirty="0" err="1" smtClean="0"/>
                        <a:t>etika</a:t>
                      </a:r>
                      <a:r>
                        <a:rPr lang="en-US" sz="2800" b="1" dirty="0" smtClean="0"/>
                        <a:t> sama dengan </a:t>
                      </a:r>
                      <a:r>
                        <a:rPr lang="pt-BR" sz="2800" b="1" dirty="0" smtClean="0"/>
                        <a:t>nilai individu, emosi moral, atau falsafah moral sendiri.</a:t>
                      </a:r>
                      <a:endParaRPr lang="en-US" sz="2800" b="1" dirty="0"/>
                    </a:p>
                  </a:txBody>
                  <a:tcPr marL="121920" marR="121920" marT="60960" marB="60960"/>
                </a:tc>
                <a:extLst>
                  <a:ext uri="{0D108BD9-81ED-4DB2-BD59-A6C34878D82A}">
                    <a16:rowId xmlns:a16="http://schemas.microsoft.com/office/drawing/2014/main" val="1987009124"/>
                  </a:ext>
                </a:extLst>
              </a:tr>
            </a:tbl>
          </a:graphicData>
        </a:graphic>
      </p:graphicFrame>
    </p:spTree>
    <p:extLst>
      <p:ext uri="{BB962C8B-B14F-4D97-AF65-F5344CB8AC3E}">
        <p14:creationId xmlns:p14="http://schemas.microsoft.com/office/powerpoint/2010/main" val="42431990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39351" y="164639"/>
            <a:ext cx="11713301" cy="6528724"/>
          </a:xfrm>
        </p:spPr>
        <p:txBody>
          <a:bodyPr anchor="t"/>
          <a:lstStyle/>
          <a:p>
            <a:pPr algn="l"/>
            <a:r>
              <a:rPr lang="en-US" altLang="ko-KR" sz="5333" b="1" dirty="0" err="1">
                <a:solidFill>
                  <a:srgbClr val="FFC000"/>
                </a:solidFill>
              </a:rPr>
              <a:t>Setiap</a:t>
            </a:r>
            <a:r>
              <a:rPr lang="en-US" altLang="ko-KR" sz="5333" b="1" dirty="0">
                <a:solidFill>
                  <a:srgbClr val="FFC000"/>
                </a:solidFill>
              </a:rPr>
              <a:t> </a:t>
            </a:r>
            <a:r>
              <a:rPr lang="en-US" altLang="ko-KR" sz="5333" b="1" dirty="0" err="1">
                <a:solidFill>
                  <a:srgbClr val="FFC000"/>
                </a:solidFill>
              </a:rPr>
              <a:t>teks</a:t>
            </a:r>
            <a:r>
              <a:rPr lang="en-US" altLang="ko-KR" sz="5333" b="1" dirty="0">
                <a:solidFill>
                  <a:srgbClr val="FFC000"/>
                </a:solidFill>
              </a:rPr>
              <a:t> dalam Alkitab adalah </a:t>
            </a:r>
            <a:r>
              <a:rPr lang="en-US" altLang="ko-KR" sz="5333" b="1" dirty="0" err="1">
                <a:solidFill>
                  <a:srgbClr val="FFC000"/>
                </a:solidFill>
              </a:rPr>
              <a:t>bahagian</a:t>
            </a:r>
            <a:r>
              <a:rPr lang="en-US" altLang="ko-KR" sz="5333" b="1" dirty="0">
                <a:solidFill>
                  <a:srgbClr val="FFC000"/>
                </a:solidFill>
              </a:rPr>
              <a:t> dari </a:t>
            </a:r>
            <a:r>
              <a:rPr lang="en-US" altLang="ko-KR" sz="5333" b="1" dirty="0" err="1">
                <a:solidFill>
                  <a:srgbClr val="FFC000"/>
                </a:solidFill>
              </a:rPr>
              <a:t>Piramid</a:t>
            </a:r>
            <a:r>
              <a:rPr lang="en-US" altLang="ko-KR" sz="5333" b="1" dirty="0">
                <a:solidFill>
                  <a:srgbClr val="FFC000"/>
                </a:solidFill>
              </a:rPr>
              <a:t> Alkitabiah yang lebih </a:t>
            </a:r>
            <a:r>
              <a:rPr lang="en-US" altLang="ko-KR" sz="5333" b="1" dirty="0" err="1">
                <a:solidFill>
                  <a:srgbClr val="FFC000"/>
                </a:solidFill>
              </a:rPr>
              <a:t>besar</a:t>
            </a:r>
            <a:r>
              <a:rPr lang="en-US" altLang="ko-KR" sz="5333" b="1" dirty="0">
                <a:solidFill>
                  <a:srgbClr val="FFC000"/>
                </a:solidFill>
              </a:rPr>
              <a:t> dengan beberapa </a:t>
            </a:r>
            <a:r>
              <a:rPr lang="en-US" altLang="ko-KR" sz="5333" b="1" dirty="0" err="1">
                <a:solidFill>
                  <a:srgbClr val="FFC000"/>
                </a:solidFill>
              </a:rPr>
              <a:t>tahap</a:t>
            </a:r>
            <a:r>
              <a:rPr lang="en-US" altLang="ko-KR" sz="5333" b="1" dirty="0">
                <a:solidFill>
                  <a:srgbClr val="FFC000"/>
                </a:solidFill>
              </a:rPr>
              <a:t>.</a:t>
            </a:r>
            <a:br>
              <a:rPr lang="en-US" altLang="ko-KR" sz="5333" b="1" dirty="0">
                <a:solidFill>
                  <a:srgbClr val="FFC000"/>
                </a:solidFill>
              </a:rPr>
            </a:br>
            <a:r>
              <a:rPr lang="en-US" altLang="ko-KR" sz="5333" b="1" dirty="0" err="1">
                <a:solidFill>
                  <a:srgbClr val="FFC000"/>
                </a:solidFill>
              </a:rPr>
              <a:t>Sekiranya</a:t>
            </a:r>
            <a:r>
              <a:rPr lang="en-US" altLang="ko-KR" sz="5333" b="1" dirty="0">
                <a:solidFill>
                  <a:srgbClr val="FFC000"/>
                </a:solidFill>
              </a:rPr>
              <a:t> kita </a:t>
            </a:r>
            <a:r>
              <a:rPr lang="en-US" altLang="ko-KR" sz="5333" b="1" dirty="0" err="1">
                <a:solidFill>
                  <a:srgbClr val="FFC000"/>
                </a:solidFill>
              </a:rPr>
              <a:t>mahu</a:t>
            </a:r>
            <a:r>
              <a:rPr lang="en-US" altLang="ko-KR" sz="5333" b="1" dirty="0">
                <a:solidFill>
                  <a:srgbClr val="FFC000"/>
                </a:solidFill>
              </a:rPr>
              <a:t> memahami </a:t>
            </a:r>
            <a:r>
              <a:rPr lang="en-US" altLang="ko-KR" sz="5333" b="1" dirty="0" err="1">
                <a:solidFill>
                  <a:srgbClr val="FFC000"/>
                </a:solidFill>
              </a:rPr>
              <a:t>teks</a:t>
            </a:r>
            <a:r>
              <a:rPr lang="en-US" altLang="ko-KR" sz="5333" b="1" dirty="0">
                <a:solidFill>
                  <a:srgbClr val="FFC000"/>
                </a:solidFill>
              </a:rPr>
              <a:t> dengan </a:t>
            </a:r>
            <a:r>
              <a:rPr lang="en-US" altLang="ko-KR" sz="5333" b="1" dirty="0" err="1">
                <a:solidFill>
                  <a:srgbClr val="FFC000"/>
                </a:solidFill>
              </a:rPr>
              <a:t>jelas</a:t>
            </a:r>
            <a:r>
              <a:rPr lang="en-US" altLang="ko-KR" sz="5333" b="1" dirty="0">
                <a:solidFill>
                  <a:srgbClr val="FFC000"/>
                </a:solidFill>
              </a:rPr>
              <a:t> untuk </a:t>
            </a:r>
            <a:r>
              <a:rPr lang="en-US" altLang="ko-KR" sz="5333" b="1" dirty="0" err="1">
                <a:solidFill>
                  <a:srgbClr val="FFC000"/>
                </a:solidFill>
              </a:rPr>
              <a:t>diterapkan</a:t>
            </a:r>
            <a:r>
              <a:rPr lang="en-US" altLang="ko-KR" sz="5333" b="1" dirty="0">
                <a:solidFill>
                  <a:srgbClr val="FFC000"/>
                </a:solidFill>
              </a:rPr>
              <a:t> pada </a:t>
            </a:r>
            <a:r>
              <a:rPr lang="en-US" altLang="ko-KR" sz="5333" b="1" dirty="0" err="1">
                <a:solidFill>
                  <a:srgbClr val="FFC000"/>
                </a:solidFill>
              </a:rPr>
              <a:t>keadaan</a:t>
            </a:r>
            <a:r>
              <a:rPr lang="en-US" altLang="ko-KR" sz="5333" b="1" dirty="0">
                <a:solidFill>
                  <a:srgbClr val="FFC000"/>
                </a:solidFill>
              </a:rPr>
              <a:t> masa kita, kita perlu </a:t>
            </a:r>
            <a:r>
              <a:rPr lang="en-US" altLang="ko-KR" sz="5333" b="1" dirty="0" err="1">
                <a:solidFill>
                  <a:srgbClr val="FFC000"/>
                </a:solidFill>
              </a:rPr>
              <a:t>mencari</a:t>
            </a:r>
            <a:r>
              <a:rPr lang="en-US" altLang="ko-KR" sz="5333" b="1" dirty="0">
                <a:solidFill>
                  <a:srgbClr val="FFC000"/>
                </a:solidFill>
              </a:rPr>
              <a:t> </a:t>
            </a:r>
            <a:r>
              <a:rPr lang="en-US" altLang="ko-KR" sz="5333" b="1" dirty="0" err="1">
                <a:solidFill>
                  <a:srgbClr val="FFC000"/>
                </a:solidFill>
              </a:rPr>
              <a:t>unsur</a:t>
            </a:r>
            <a:r>
              <a:rPr lang="en-US" altLang="ko-KR" sz="5333" b="1" dirty="0">
                <a:solidFill>
                  <a:srgbClr val="FFC000"/>
                </a:solidFill>
              </a:rPr>
              <a:t> yang lebih atas iaitu </a:t>
            </a:r>
            <a:r>
              <a:rPr lang="en-US" altLang="ko-KR" sz="5333" b="1" dirty="0" err="1">
                <a:solidFill>
                  <a:srgbClr val="FFC000"/>
                </a:solidFill>
              </a:rPr>
              <a:t>unsur</a:t>
            </a:r>
            <a:r>
              <a:rPr lang="en-US" altLang="ko-KR" sz="5333" b="1" dirty="0">
                <a:solidFill>
                  <a:srgbClr val="FFC000"/>
                </a:solidFill>
              </a:rPr>
              <a:t> universal yang dapat </a:t>
            </a:r>
            <a:r>
              <a:rPr lang="en-US" altLang="ko-KR" sz="5333" b="1" dirty="0" err="1">
                <a:solidFill>
                  <a:srgbClr val="FFC000"/>
                </a:solidFill>
              </a:rPr>
              <a:t>diterapkan</a:t>
            </a:r>
            <a:r>
              <a:rPr lang="en-US" altLang="ko-KR" sz="5333" b="1" dirty="0">
                <a:solidFill>
                  <a:srgbClr val="FFC000"/>
                </a:solidFill>
              </a:rPr>
              <a:t>.</a:t>
            </a:r>
            <a:endParaRPr lang="en-US" sz="5333" b="1" dirty="0">
              <a:solidFill>
                <a:srgbClr val="FFC000"/>
              </a:solidFill>
            </a:endParaRPr>
          </a:p>
        </p:txBody>
      </p:sp>
    </p:spTree>
    <p:extLst>
      <p:ext uri="{BB962C8B-B14F-4D97-AF65-F5344CB8AC3E}">
        <p14:creationId xmlns:p14="http://schemas.microsoft.com/office/powerpoint/2010/main" val="28488584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cxnSp>
        <p:nvCxnSpPr>
          <p:cNvPr id="5" name="직선 연결선 4"/>
          <p:cNvCxnSpPr/>
          <p:nvPr/>
        </p:nvCxnSpPr>
        <p:spPr>
          <a:xfrm flipH="1">
            <a:off x="1057524" y="548641"/>
            <a:ext cx="5025224" cy="5565913"/>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직선 연결선 6"/>
          <p:cNvCxnSpPr/>
          <p:nvPr/>
        </p:nvCxnSpPr>
        <p:spPr>
          <a:xfrm>
            <a:off x="6019138" y="548641"/>
            <a:ext cx="4977517" cy="5565913"/>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직선 연결선 13"/>
          <p:cNvCxnSpPr/>
          <p:nvPr/>
        </p:nvCxnSpPr>
        <p:spPr>
          <a:xfrm>
            <a:off x="1068713" y="6115983"/>
            <a:ext cx="9939131"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직선 연결선 16"/>
          <p:cNvCxnSpPr/>
          <p:nvPr/>
        </p:nvCxnSpPr>
        <p:spPr>
          <a:xfrm>
            <a:off x="1661987" y="5403923"/>
            <a:ext cx="8735460" cy="284"/>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직선 연결선 18"/>
          <p:cNvCxnSpPr/>
          <p:nvPr/>
        </p:nvCxnSpPr>
        <p:spPr>
          <a:xfrm>
            <a:off x="2441109" y="4549456"/>
            <a:ext cx="7196051" cy="22544"/>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직선 연결선 20"/>
          <p:cNvCxnSpPr/>
          <p:nvPr/>
        </p:nvCxnSpPr>
        <p:spPr>
          <a:xfrm>
            <a:off x="3405168" y="3540877"/>
            <a:ext cx="5327867" cy="13983"/>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직선 연결선 22"/>
          <p:cNvCxnSpPr/>
          <p:nvPr/>
        </p:nvCxnSpPr>
        <p:spPr>
          <a:xfrm flipV="1">
            <a:off x="4574711" y="2229493"/>
            <a:ext cx="2904877" cy="485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26" name="제목 1"/>
          <p:cNvSpPr txBox="1">
            <a:spLocks/>
          </p:cNvSpPr>
          <p:nvPr/>
        </p:nvSpPr>
        <p:spPr bwMode="auto">
          <a:xfrm>
            <a:off x="5328966" y="1486046"/>
            <a:ext cx="1480271" cy="625639"/>
          </a:xfrm>
          <a:prstGeom prst="rect">
            <a:avLst/>
          </a:prstGeom>
          <a:solidFill>
            <a:srgbClr val="FFFF00">
              <a:alpha val="5019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189" algn="ctr" rtl="0" fontAlgn="base">
              <a:spcBef>
                <a:spcPct val="0"/>
              </a:spcBef>
              <a:spcAft>
                <a:spcPct val="0"/>
              </a:spcAft>
              <a:defRPr sz="4400">
                <a:solidFill>
                  <a:schemeClr val="tx1"/>
                </a:solidFill>
                <a:latin typeface="Calibri" pitchFamily="34" charset="0"/>
              </a:defRPr>
            </a:lvl6pPr>
            <a:lvl7pPr marL="914377" algn="ctr" rtl="0" fontAlgn="base">
              <a:spcBef>
                <a:spcPct val="0"/>
              </a:spcBef>
              <a:spcAft>
                <a:spcPct val="0"/>
              </a:spcAft>
              <a:defRPr sz="4400">
                <a:solidFill>
                  <a:schemeClr val="tx1"/>
                </a:solidFill>
                <a:latin typeface="Calibri" pitchFamily="34" charset="0"/>
              </a:defRPr>
            </a:lvl7pPr>
            <a:lvl8pPr marL="1371566" algn="ctr" rtl="0" fontAlgn="base">
              <a:spcBef>
                <a:spcPct val="0"/>
              </a:spcBef>
              <a:spcAft>
                <a:spcPct val="0"/>
              </a:spcAft>
              <a:defRPr sz="4400">
                <a:solidFill>
                  <a:schemeClr val="tx1"/>
                </a:solidFill>
                <a:latin typeface="Calibri" pitchFamily="34" charset="0"/>
              </a:defRPr>
            </a:lvl8pPr>
            <a:lvl9pPr marL="1828754" algn="ctr" rtl="0" fontAlgn="base">
              <a:spcBef>
                <a:spcPct val="0"/>
              </a:spcBef>
              <a:spcAft>
                <a:spcPct val="0"/>
              </a:spcAft>
              <a:defRPr sz="4400">
                <a:solidFill>
                  <a:schemeClr val="tx1"/>
                </a:solidFill>
                <a:latin typeface="Calibri" pitchFamily="34" charset="0"/>
              </a:defRPr>
            </a:lvl9pPr>
          </a:lstStyle>
          <a:p>
            <a:pPr defTabSz="914377">
              <a:defRPr/>
            </a:pPr>
            <a:r>
              <a:rPr lang="en-US" altLang="ko-KR" sz="1600" b="1" dirty="0" err="1">
                <a:solidFill>
                  <a:srgbClr val="FF0000"/>
                </a:solidFill>
                <a:latin typeface="Headline R" panose="02030504000101010101" pitchFamily="18" charset="-127"/>
                <a:ea typeface="Headline R" panose="02030504000101010101" pitchFamily="18" charset="-127"/>
              </a:rPr>
              <a:t>Hukum</a:t>
            </a:r>
            <a:r>
              <a:rPr lang="en-US" altLang="ko-KR" sz="1600" b="1" dirty="0">
                <a:solidFill>
                  <a:srgbClr val="FF0000"/>
                </a:solidFill>
                <a:latin typeface="Headline R" panose="02030504000101010101" pitchFamily="18" charset="-127"/>
                <a:ea typeface="Headline R" panose="02030504000101010101" pitchFamily="18" charset="-127"/>
              </a:rPr>
              <a:t> Terutama</a:t>
            </a:r>
            <a:endParaRPr lang="ko-KR" altLang="en-US" sz="1600" b="1" dirty="0">
              <a:solidFill>
                <a:srgbClr val="FF0000"/>
              </a:solidFill>
              <a:latin typeface="Headline R" panose="02030504000101010101" pitchFamily="18" charset="-127"/>
              <a:ea typeface="Headline R" panose="02030504000101010101" pitchFamily="18" charset="-127"/>
            </a:endParaRPr>
          </a:p>
        </p:txBody>
      </p:sp>
      <p:cxnSp>
        <p:nvCxnSpPr>
          <p:cNvPr id="27" name="직선 연결선 26"/>
          <p:cNvCxnSpPr/>
          <p:nvPr/>
        </p:nvCxnSpPr>
        <p:spPr>
          <a:xfrm flipH="1">
            <a:off x="3852809" y="3554859"/>
            <a:ext cx="991531" cy="255969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1" name="직선 연결선 30"/>
          <p:cNvCxnSpPr/>
          <p:nvPr/>
        </p:nvCxnSpPr>
        <p:spPr>
          <a:xfrm>
            <a:off x="7279645" y="3540876"/>
            <a:ext cx="1021875" cy="2573677"/>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3" name="직선 연결선 32"/>
          <p:cNvCxnSpPr/>
          <p:nvPr/>
        </p:nvCxnSpPr>
        <p:spPr>
          <a:xfrm>
            <a:off x="8507897" y="4572001"/>
            <a:ext cx="871697" cy="1542553"/>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6" name="직선 연결선 35"/>
          <p:cNvCxnSpPr/>
          <p:nvPr/>
        </p:nvCxnSpPr>
        <p:spPr>
          <a:xfrm flipH="1">
            <a:off x="5020803" y="4572001"/>
            <a:ext cx="318612" cy="153502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1" name="직선 연결선 40"/>
          <p:cNvCxnSpPr/>
          <p:nvPr/>
        </p:nvCxnSpPr>
        <p:spPr>
          <a:xfrm>
            <a:off x="6843307" y="4598862"/>
            <a:ext cx="285139" cy="1508164"/>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4" name="직선 연결선 43"/>
          <p:cNvCxnSpPr/>
          <p:nvPr/>
        </p:nvCxnSpPr>
        <p:spPr>
          <a:xfrm flipH="1">
            <a:off x="2749840" y="4560729"/>
            <a:ext cx="907467" cy="1546297"/>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6" name="직선 연결선 45"/>
          <p:cNvCxnSpPr/>
          <p:nvPr/>
        </p:nvCxnSpPr>
        <p:spPr>
          <a:xfrm flipH="1">
            <a:off x="2043499" y="5403923"/>
            <a:ext cx="473671" cy="710631"/>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0" name="직선 연결선 49"/>
          <p:cNvCxnSpPr/>
          <p:nvPr/>
        </p:nvCxnSpPr>
        <p:spPr>
          <a:xfrm flipH="1">
            <a:off x="3324003" y="5403782"/>
            <a:ext cx="313215" cy="710772"/>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2" name="직선 연결선 51"/>
          <p:cNvCxnSpPr/>
          <p:nvPr/>
        </p:nvCxnSpPr>
        <p:spPr>
          <a:xfrm flipH="1">
            <a:off x="4492749" y="5412401"/>
            <a:ext cx="190751" cy="712539"/>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4" name="직선 연결선 53"/>
          <p:cNvCxnSpPr/>
          <p:nvPr/>
        </p:nvCxnSpPr>
        <p:spPr>
          <a:xfrm flipH="1">
            <a:off x="5612797" y="5421781"/>
            <a:ext cx="87075" cy="703161"/>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1" name="직선 연결선 60"/>
          <p:cNvCxnSpPr/>
          <p:nvPr/>
        </p:nvCxnSpPr>
        <p:spPr>
          <a:xfrm>
            <a:off x="6511486" y="5398558"/>
            <a:ext cx="74255" cy="708468"/>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3" name="직선 연결선 62"/>
          <p:cNvCxnSpPr/>
          <p:nvPr/>
        </p:nvCxnSpPr>
        <p:spPr>
          <a:xfrm>
            <a:off x="7498531" y="5421779"/>
            <a:ext cx="141095" cy="69277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5" name="직선 연결선 64"/>
          <p:cNvCxnSpPr/>
          <p:nvPr/>
        </p:nvCxnSpPr>
        <p:spPr>
          <a:xfrm>
            <a:off x="8468654" y="5376167"/>
            <a:ext cx="341223" cy="730859"/>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8" name="직선 연결선 67"/>
          <p:cNvCxnSpPr/>
          <p:nvPr/>
        </p:nvCxnSpPr>
        <p:spPr>
          <a:xfrm>
            <a:off x="9595108" y="5415465"/>
            <a:ext cx="464209" cy="709476"/>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0" name="직선 연결선 69"/>
          <p:cNvCxnSpPr/>
          <p:nvPr/>
        </p:nvCxnSpPr>
        <p:spPr>
          <a:xfrm>
            <a:off x="6060041" y="2212075"/>
            <a:ext cx="22707" cy="3894951"/>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72" name="부제목 2"/>
          <p:cNvSpPr txBox="1">
            <a:spLocks/>
          </p:cNvSpPr>
          <p:nvPr/>
        </p:nvSpPr>
        <p:spPr>
          <a:xfrm>
            <a:off x="3945278" y="3010510"/>
            <a:ext cx="4212404" cy="448801"/>
          </a:xfrm>
          <a:prstGeom prst="rect">
            <a:avLst/>
          </a:prstGeom>
          <a:solidFill>
            <a:srgbClr val="92D050">
              <a:alpha val="50196"/>
            </a:srgbClr>
          </a:solidFill>
        </p:spPr>
        <p:txBody>
          <a:bodyPr vert="horz" lIns="91440" tIns="45720" rIns="91440" bIns="45720" rtlCol="0" anchor="ctr">
            <a:normAutofit/>
          </a:bodyPr>
          <a:lstStyle>
            <a:lvl1pPr marL="0" indent="0" algn="ctr" defTabSz="914400" rtl="0" eaLnBrk="1" latinLnBrk="1"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1"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1"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defTabSz="914377">
              <a:defRPr/>
            </a:pPr>
            <a:r>
              <a:rPr lang="en-US" altLang="ko-KR" sz="2000" b="1" dirty="0" err="1">
                <a:solidFill>
                  <a:srgbClr val="7030A0"/>
                </a:solidFill>
                <a:latin typeface="Calibri"/>
                <a:ea typeface="맑은 고딕" panose="020B0503020000020004" pitchFamily="34" charset="-127"/>
              </a:rPr>
              <a:t>Hukum-Hukum</a:t>
            </a:r>
            <a:r>
              <a:rPr lang="en-US" altLang="ko-KR" sz="2000" b="1" dirty="0">
                <a:solidFill>
                  <a:srgbClr val="7030A0"/>
                </a:solidFill>
                <a:latin typeface="Calibri"/>
                <a:ea typeface="맑은 고딕" panose="020B0503020000020004" pitchFamily="34" charset="-127"/>
              </a:rPr>
              <a:t>                  </a:t>
            </a:r>
            <a:r>
              <a:rPr lang="en-US" altLang="ko-KR" sz="2000" b="1" dirty="0" err="1">
                <a:solidFill>
                  <a:srgbClr val="7030A0"/>
                </a:solidFill>
                <a:latin typeface="Calibri"/>
                <a:ea typeface="맑은 고딕" panose="020B0503020000020004" pitchFamily="34" charset="-127"/>
              </a:rPr>
              <a:t>Perterinci</a:t>
            </a:r>
            <a:endParaRPr lang="ko-KR" altLang="en-US" sz="2000" b="1" dirty="0">
              <a:solidFill>
                <a:srgbClr val="7030A0"/>
              </a:solidFill>
              <a:latin typeface="Calibri"/>
              <a:ea typeface="맑은 고딕" panose="020B0503020000020004" pitchFamily="34" charset="-127"/>
            </a:endParaRPr>
          </a:p>
        </p:txBody>
      </p:sp>
      <p:sp>
        <p:nvSpPr>
          <p:cNvPr id="2" name="직사각형 1"/>
          <p:cNvSpPr/>
          <p:nvPr/>
        </p:nvSpPr>
        <p:spPr>
          <a:xfrm>
            <a:off x="4722981" y="88309"/>
            <a:ext cx="2692240" cy="6545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altLang="ko-KR" sz="2800" b="1" dirty="0" err="1">
                <a:solidFill>
                  <a:prstClr val="white"/>
                </a:solidFill>
                <a:latin typeface="Calibri"/>
                <a:ea typeface="맑은 고딕" panose="020B0503020000020004" pitchFamily="34" charset="-127"/>
              </a:rPr>
              <a:t>Kehendak</a:t>
            </a:r>
            <a:r>
              <a:rPr lang="ko-KR" altLang="en-US" sz="2800" b="1" dirty="0">
                <a:solidFill>
                  <a:prstClr val="white"/>
                </a:solidFill>
                <a:latin typeface="Calibri"/>
                <a:ea typeface="맑은 고딕" panose="020B0503020000020004" pitchFamily="34" charset="-127"/>
              </a:rPr>
              <a:t> </a:t>
            </a:r>
            <a:r>
              <a:rPr lang="en-US" altLang="ko-KR" sz="2800" b="1" dirty="0">
                <a:solidFill>
                  <a:prstClr val="white"/>
                </a:solidFill>
                <a:latin typeface="Calibri"/>
                <a:ea typeface="맑은 고딕" panose="020B0503020000020004" pitchFamily="34" charset="-127"/>
              </a:rPr>
              <a:t>Tuhan</a:t>
            </a:r>
            <a:endParaRPr lang="en-US" sz="2800" b="1" dirty="0">
              <a:solidFill>
                <a:prstClr val="white"/>
              </a:solidFill>
              <a:latin typeface="Calibri"/>
            </a:endParaRPr>
          </a:p>
        </p:txBody>
      </p:sp>
      <p:cxnSp>
        <p:nvCxnSpPr>
          <p:cNvPr id="4" name="직선 화살표 연결선 3"/>
          <p:cNvCxnSpPr/>
          <p:nvPr/>
        </p:nvCxnSpPr>
        <p:spPr>
          <a:xfrm flipH="1">
            <a:off x="1174283" y="1183909"/>
            <a:ext cx="3548699" cy="3830855"/>
          </a:xfrm>
          <a:prstGeom prst="straightConnector1">
            <a:avLst/>
          </a:prstGeom>
          <a:ln w="762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6" name="모서리가 둥근 직사각형 5"/>
          <p:cNvSpPr/>
          <p:nvPr/>
        </p:nvSpPr>
        <p:spPr>
          <a:xfrm rot="18734267">
            <a:off x="-390780" y="2341899"/>
            <a:ext cx="5055375" cy="958567"/>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sz="3600" b="1" dirty="0">
                <a:solidFill>
                  <a:srgbClr val="FF0000"/>
                </a:solidFill>
                <a:latin typeface="Calibri"/>
              </a:rPr>
              <a:t>Semakin </a:t>
            </a:r>
            <a:r>
              <a:rPr lang="en-US" sz="3600" b="1" dirty="0" err="1">
                <a:solidFill>
                  <a:srgbClr val="FF0000"/>
                </a:solidFill>
                <a:latin typeface="Calibri"/>
              </a:rPr>
              <a:t>Teliti</a:t>
            </a:r>
            <a:endParaRPr lang="en-US" sz="3600" b="1" dirty="0">
              <a:solidFill>
                <a:srgbClr val="FF0000"/>
              </a:solidFill>
              <a:latin typeface="Calibri"/>
            </a:endParaRPr>
          </a:p>
        </p:txBody>
      </p:sp>
      <p:sp>
        <p:nvSpPr>
          <p:cNvPr id="3" name="모서리가 둥근 직사각형 2"/>
          <p:cNvSpPr/>
          <p:nvPr/>
        </p:nvSpPr>
        <p:spPr>
          <a:xfrm>
            <a:off x="7498532" y="629382"/>
            <a:ext cx="4188293" cy="856665"/>
          </a:xfrm>
          <a:prstGeom prst="roundRect">
            <a:avLst/>
          </a:prstGeom>
          <a:solidFill>
            <a:srgbClr val="FF0000"/>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sz="4000" b="1" dirty="0">
                <a:solidFill>
                  <a:prstClr val="white"/>
                </a:solidFill>
                <a:latin typeface="Calibri"/>
              </a:rPr>
              <a:t>Umum / </a:t>
            </a:r>
            <a:r>
              <a:rPr lang="en-US" sz="2800" b="1" dirty="0">
                <a:solidFill>
                  <a:srgbClr val="002060"/>
                </a:solidFill>
                <a:latin typeface="Calibri"/>
              </a:rPr>
              <a:t>Markus 12:33</a:t>
            </a:r>
          </a:p>
        </p:txBody>
      </p:sp>
      <p:sp>
        <p:nvSpPr>
          <p:cNvPr id="30" name="모서리가 둥근 직사각형 29"/>
          <p:cNvSpPr/>
          <p:nvPr/>
        </p:nvSpPr>
        <p:spPr>
          <a:xfrm rot="2879740">
            <a:off x="9383233" y="4356086"/>
            <a:ext cx="2919105" cy="958567"/>
          </a:xfrm>
          <a:prstGeom prst="roundRect">
            <a:avLst/>
          </a:prstGeom>
          <a:solidFill>
            <a:srgbClr val="FFFF00"/>
          </a:solid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sz="3600" b="1" dirty="0" err="1">
                <a:solidFill>
                  <a:srgbClr val="FF0000"/>
                </a:solidFill>
                <a:latin typeface="Calibri"/>
              </a:rPr>
              <a:t>Keperibadian</a:t>
            </a:r>
            <a:endParaRPr lang="en-US" sz="3600" b="1" dirty="0">
              <a:solidFill>
                <a:srgbClr val="FF0000"/>
              </a:solidFill>
              <a:latin typeface="Calibri"/>
            </a:endParaRPr>
          </a:p>
        </p:txBody>
      </p:sp>
      <p:sp>
        <p:nvSpPr>
          <p:cNvPr id="8" name="직사각형 7"/>
          <p:cNvSpPr/>
          <p:nvPr/>
        </p:nvSpPr>
        <p:spPr>
          <a:xfrm>
            <a:off x="82930" y="6240684"/>
            <a:ext cx="2381135" cy="509136"/>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sz="2800" dirty="0" err="1">
                <a:solidFill>
                  <a:prstClr val="white"/>
                </a:solidFill>
                <a:latin typeface="Calibri"/>
              </a:rPr>
              <a:t>Setiap</a:t>
            </a:r>
            <a:r>
              <a:rPr lang="en-US" sz="2800" dirty="0">
                <a:solidFill>
                  <a:prstClr val="white"/>
                </a:solidFill>
                <a:latin typeface="Calibri"/>
              </a:rPr>
              <a:t> </a:t>
            </a:r>
            <a:r>
              <a:rPr lang="en-US" sz="2800" dirty="0" err="1">
                <a:solidFill>
                  <a:prstClr val="white"/>
                </a:solidFill>
                <a:latin typeface="Calibri"/>
              </a:rPr>
              <a:t>Peribadi</a:t>
            </a:r>
            <a:endParaRPr lang="en-US" sz="2800" dirty="0">
              <a:solidFill>
                <a:prstClr val="white"/>
              </a:solidFill>
              <a:latin typeface="Calibri"/>
            </a:endParaRPr>
          </a:p>
        </p:txBody>
      </p:sp>
      <p:sp>
        <p:nvSpPr>
          <p:cNvPr id="32" name="직사각형 31"/>
          <p:cNvSpPr/>
          <p:nvPr/>
        </p:nvSpPr>
        <p:spPr>
          <a:xfrm>
            <a:off x="2514934" y="6236131"/>
            <a:ext cx="2381135" cy="509136"/>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sz="2800" dirty="0" err="1">
                <a:solidFill>
                  <a:prstClr val="white"/>
                </a:solidFill>
                <a:latin typeface="Calibri"/>
              </a:rPr>
              <a:t>Setiap</a:t>
            </a:r>
            <a:r>
              <a:rPr lang="en-US" sz="2800" dirty="0">
                <a:solidFill>
                  <a:prstClr val="white"/>
                </a:solidFill>
                <a:latin typeface="Calibri"/>
              </a:rPr>
              <a:t> </a:t>
            </a:r>
            <a:r>
              <a:rPr lang="en-US" sz="2800" dirty="0" err="1">
                <a:solidFill>
                  <a:prstClr val="white"/>
                </a:solidFill>
                <a:latin typeface="Calibri"/>
              </a:rPr>
              <a:t>Peribadi</a:t>
            </a:r>
            <a:endParaRPr lang="en-US" sz="2800" dirty="0">
              <a:solidFill>
                <a:prstClr val="white"/>
              </a:solidFill>
              <a:latin typeface="Calibri"/>
            </a:endParaRPr>
          </a:p>
        </p:txBody>
      </p:sp>
      <p:sp>
        <p:nvSpPr>
          <p:cNvPr id="34" name="직사각형 33"/>
          <p:cNvSpPr/>
          <p:nvPr/>
        </p:nvSpPr>
        <p:spPr>
          <a:xfrm>
            <a:off x="7340546" y="6221635"/>
            <a:ext cx="2381135" cy="509136"/>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sz="2800" dirty="0" err="1">
                <a:solidFill>
                  <a:prstClr val="white"/>
                </a:solidFill>
                <a:latin typeface="Calibri"/>
              </a:rPr>
              <a:t>Setiap</a:t>
            </a:r>
            <a:r>
              <a:rPr lang="en-US" sz="2800" dirty="0">
                <a:solidFill>
                  <a:prstClr val="white"/>
                </a:solidFill>
                <a:latin typeface="Calibri"/>
              </a:rPr>
              <a:t> </a:t>
            </a:r>
            <a:r>
              <a:rPr lang="en-US" sz="2800" dirty="0" err="1">
                <a:solidFill>
                  <a:prstClr val="white"/>
                </a:solidFill>
                <a:latin typeface="Calibri"/>
              </a:rPr>
              <a:t>Peribadi</a:t>
            </a:r>
            <a:endParaRPr lang="en-US" sz="2800" dirty="0">
              <a:solidFill>
                <a:prstClr val="white"/>
              </a:solidFill>
              <a:latin typeface="Calibri"/>
            </a:endParaRPr>
          </a:p>
        </p:txBody>
      </p:sp>
      <p:sp>
        <p:nvSpPr>
          <p:cNvPr id="35" name="직사각형 34"/>
          <p:cNvSpPr/>
          <p:nvPr/>
        </p:nvSpPr>
        <p:spPr>
          <a:xfrm>
            <a:off x="9727931" y="6226433"/>
            <a:ext cx="2381135" cy="509136"/>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sz="2800" dirty="0" err="1">
                <a:solidFill>
                  <a:prstClr val="white"/>
                </a:solidFill>
                <a:latin typeface="Calibri"/>
              </a:rPr>
              <a:t>Setiap</a:t>
            </a:r>
            <a:r>
              <a:rPr lang="en-US" sz="2800" dirty="0">
                <a:solidFill>
                  <a:prstClr val="white"/>
                </a:solidFill>
                <a:latin typeface="Calibri"/>
              </a:rPr>
              <a:t> </a:t>
            </a:r>
            <a:r>
              <a:rPr lang="en-US" sz="2800" dirty="0" err="1">
                <a:solidFill>
                  <a:prstClr val="white"/>
                </a:solidFill>
                <a:latin typeface="Calibri"/>
              </a:rPr>
              <a:t>Peribadi</a:t>
            </a:r>
            <a:endParaRPr lang="en-US" sz="2800" dirty="0">
              <a:solidFill>
                <a:prstClr val="white"/>
              </a:solidFill>
              <a:latin typeface="Calibri"/>
            </a:endParaRPr>
          </a:p>
        </p:txBody>
      </p:sp>
      <p:sp>
        <p:nvSpPr>
          <p:cNvPr id="37" name="직사각형 36"/>
          <p:cNvSpPr/>
          <p:nvPr/>
        </p:nvSpPr>
        <p:spPr>
          <a:xfrm>
            <a:off x="4929731" y="6237611"/>
            <a:ext cx="2381135" cy="509136"/>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sz="2800" dirty="0" err="1">
                <a:solidFill>
                  <a:prstClr val="white"/>
                </a:solidFill>
                <a:latin typeface="Calibri"/>
              </a:rPr>
              <a:t>Setiap</a:t>
            </a:r>
            <a:r>
              <a:rPr lang="en-US" sz="2800" dirty="0">
                <a:solidFill>
                  <a:prstClr val="white"/>
                </a:solidFill>
                <a:latin typeface="Calibri"/>
              </a:rPr>
              <a:t> </a:t>
            </a:r>
            <a:r>
              <a:rPr lang="en-US" sz="2800" dirty="0" err="1">
                <a:solidFill>
                  <a:prstClr val="white"/>
                </a:solidFill>
                <a:latin typeface="Calibri"/>
              </a:rPr>
              <a:t>Peribadi</a:t>
            </a:r>
            <a:endParaRPr lang="en-US" sz="2800" dirty="0">
              <a:solidFill>
                <a:prstClr val="white"/>
              </a:solidFill>
              <a:latin typeface="Calibri"/>
            </a:endParaRPr>
          </a:p>
        </p:txBody>
      </p:sp>
      <p:sp>
        <p:nvSpPr>
          <p:cNvPr id="9" name="타원 8"/>
          <p:cNvSpPr/>
          <p:nvPr/>
        </p:nvSpPr>
        <p:spPr>
          <a:xfrm>
            <a:off x="3084353" y="3745290"/>
            <a:ext cx="1408395" cy="614631"/>
          </a:xfrm>
          <a:prstGeom prst="ellips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sz="2000" b="1" dirty="0" err="1">
                <a:solidFill>
                  <a:prstClr val="white"/>
                </a:solidFill>
                <a:latin typeface="Calibri"/>
              </a:rPr>
              <a:t>Perkara</a:t>
            </a:r>
            <a:endParaRPr lang="en-US" sz="2000" b="1" dirty="0">
              <a:solidFill>
                <a:prstClr val="white"/>
              </a:solidFill>
              <a:latin typeface="Calibri"/>
            </a:endParaRPr>
          </a:p>
        </p:txBody>
      </p:sp>
      <p:sp>
        <p:nvSpPr>
          <p:cNvPr id="38" name="타원 37"/>
          <p:cNvSpPr/>
          <p:nvPr/>
        </p:nvSpPr>
        <p:spPr>
          <a:xfrm>
            <a:off x="4645693" y="3745290"/>
            <a:ext cx="1408395" cy="614631"/>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sz="2000" b="1" dirty="0" err="1">
                <a:solidFill>
                  <a:prstClr val="white"/>
                </a:solidFill>
                <a:latin typeface="Calibri"/>
              </a:rPr>
              <a:t>Perkara</a:t>
            </a:r>
            <a:endParaRPr lang="en-US" sz="2000" b="1" dirty="0">
              <a:solidFill>
                <a:prstClr val="white"/>
              </a:solidFill>
              <a:latin typeface="Calibri"/>
            </a:endParaRPr>
          </a:p>
        </p:txBody>
      </p:sp>
      <p:sp>
        <p:nvSpPr>
          <p:cNvPr id="39" name="타원 38"/>
          <p:cNvSpPr/>
          <p:nvPr/>
        </p:nvSpPr>
        <p:spPr>
          <a:xfrm>
            <a:off x="6076971" y="3740246"/>
            <a:ext cx="1408395" cy="614631"/>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sz="2000" b="1" dirty="0" err="1">
                <a:solidFill>
                  <a:prstClr val="white"/>
                </a:solidFill>
                <a:latin typeface="Calibri"/>
              </a:rPr>
              <a:t>Perkara</a:t>
            </a:r>
            <a:endParaRPr lang="en-US" sz="2000" b="1" dirty="0">
              <a:solidFill>
                <a:prstClr val="white"/>
              </a:solidFill>
              <a:latin typeface="Calibri"/>
            </a:endParaRPr>
          </a:p>
        </p:txBody>
      </p:sp>
      <p:sp>
        <p:nvSpPr>
          <p:cNvPr id="40" name="타원 39"/>
          <p:cNvSpPr/>
          <p:nvPr/>
        </p:nvSpPr>
        <p:spPr>
          <a:xfrm>
            <a:off x="7567313" y="3740246"/>
            <a:ext cx="1408395" cy="614631"/>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sz="2000" b="1" dirty="0" err="1">
                <a:solidFill>
                  <a:prstClr val="white"/>
                </a:solidFill>
                <a:latin typeface="Calibri"/>
              </a:rPr>
              <a:t>Perkara</a:t>
            </a:r>
            <a:endParaRPr lang="en-US" sz="2000" b="1" dirty="0">
              <a:solidFill>
                <a:prstClr val="white"/>
              </a:solidFill>
              <a:latin typeface="Calibri"/>
            </a:endParaRPr>
          </a:p>
        </p:txBody>
      </p:sp>
    </p:spTree>
    <p:extLst>
      <p:ext uri="{BB962C8B-B14F-4D97-AF65-F5344CB8AC3E}">
        <p14:creationId xmlns:p14="http://schemas.microsoft.com/office/powerpoint/2010/main" val="19496946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39351" y="164639"/>
            <a:ext cx="11713301" cy="6528724"/>
          </a:xfrm>
        </p:spPr>
        <p:txBody>
          <a:bodyPr anchor="t"/>
          <a:lstStyle/>
          <a:p>
            <a:pPr algn="l"/>
            <a:r>
              <a:rPr lang="en-US" sz="5333" b="1" dirty="0" err="1">
                <a:solidFill>
                  <a:srgbClr val="FFC000"/>
                </a:solidFill>
              </a:rPr>
              <a:t>Soalan</a:t>
            </a:r>
            <a:r>
              <a:rPr lang="en-US" sz="5333" b="1" dirty="0">
                <a:solidFill>
                  <a:srgbClr val="FFC000"/>
                </a:solidFill>
              </a:rPr>
              <a:t> 1 : </a:t>
            </a:r>
            <a:r>
              <a:rPr lang="en-US" sz="5333" b="1" dirty="0" err="1">
                <a:solidFill>
                  <a:srgbClr val="FFC000"/>
                </a:solidFill>
              </a:rPr>
              <a:t>Apakah</a:t>
            </a:r>
            <a:r>
              <a:rPr lang="en-US" sz="5333" b="1" dirty="0">
                <a:solidFill>
                  <a:srgbClr val="FFC000"/>
                </a:solidFill>
              </a:rPr>
              <a:t> Penulis menyatakan </a:t>
            </a:r>
            <a:r>
              <a:rPr lang="en-US" sz="5333" b="1" dirty="0" err="1">
                <a:solidFill>
                  <a:srgbClr val="FFC000"/>
                </a:solidFill>
              </a:rPr>
              <a:t>unsur</a:t>
            </a:r>
            <a:r>
              <a:rPr lang="en-US" sz="5333" b="1" dirty="0">
                <a:solidFill>
                  <a:srgbClr val="FFC000"/>
                </a:solidFill>
              </a:rPr>
              <a:t> universal?</a:t>
            </a:r>
            <a:br>
              <a:rPr lang="en-US" sz="5333" b="1" dirty="0">
                <a:solidFill>
                  <a:srgbClr val="FFC000"/>
                </a:solidFill>
              </a:rPr>
            </a:br>
            <a:r>
              <a:rPr lang="en-US" sz="5333" b="1" dirty="0">
                <a:solidFill>
                  <a:srgbClr val="FFC000"/>
                </a:solidFill>
              </a:rPr>
              <a:t/>
            </a:r>
            <a:br>
              <a:rPr lang="en-US" sz="5333" b="1" dirty="0">
                <a:solidFill>
                  <a:srgbClr val="FFC000"/>
                </a:solidFill>
              </a:rPr>
            </a:br>
            <a:r>
              <a:rPr lang="en-US" sz="5333" b="1" dirty="0" err="1">
                <a:solidFill>
                  <a:srgbClr val="FFC000"/>
                </a:solidFill>
              </a:rPr>
              <a:t>Soalan</a:t>
            </a:r>
            <a:r>
              <a:rPr lang="en-US" sz="5333" b="1" dirty="0">
                <a:solidFill>
                  <a:srgbClr val="FFC000"/>
                </a:solidFill>
              </a:rPr>
              <a:t> 2 : </a:t>
            </a:r>
            <a:r>
              <a:rPr lang="en-US" sz="5333" b="1" dirty="0" err="1" smtClean="0">
                <a:solidFill>
                  <a:srgbClr val="FFC000"/>
                </a:solidFill>
              </a:rPr>
              <a:t>Mengapakah</a:t>
            </a:r>
            <a:r>
              <a:rPr lang="en-US" sz="5333" b="1" dirty="0" smtClean="0">
                <a:solidFill>
                  <a:srgbClr val="FFC000"/>
                </a:solidFill>
              </a:rPr>
              <a:t> </a:t>
            </a:r>
            <a:r>
              <a:rPr lang="en-US" sz="5333" b="1" dirty="0" err="1">
                <a:solidFill>
                  <a:srgbClr val="FFC000"/>
                </a:solidFill>
              </a:rPr>
              <a:t>perintahan</a:t>
            </a:r>
            <a:r>
              <a:rPr lang="en-US" sz="5333" b="1" dirty="0">
                <a:solidFill>
                  <a:srgbClr val="FFC000"/>
                </a:solidFill>
              </a:rPr>
              <a:t> tertentu atau </a:t>
            </a:r>
            <a:r>
              <a:rPr lang="en-US" sz="5333" b="1" dirty="0" err="1">
                <a:solidFill>
                  <a:srgbClr val="FFC000"/>
                </a:solidFill>
              </a:rPr>
              <a:t>pengajaran</a:t>
            </a:r>
            <a:r>
              <a:rPr lang="en-US" sz="5333" b="1" dirty="0">
                <a:solidFill>
                  <a:srgbClr val="FFC000"/>
                </a:solidFill>
              </a:rPr>
              <a:t> demikian </a:t>
            </a:r>
            <a:r>
              <a:rPr lang="en-US" sz="5333" b="1" dirty="0" err="1">
                <a:solidFill>
                  <a:srgbClr val="FFC000"/>
                </a:solidFill>
              </a:rPr>
              <a:t>dibagikan</a:t>
            </a:r>
            <a:r>
              <a:rPr lang="en-US" sz="5333" b="1" dirty="0">
                <a:solidFill>
                  <a:srgbClr val="FFC000"/>
                </a:solidFill>
              </a:rPr>
              <a:t>?</a:t>
            </a:r>
          </a:p>
        </p:txBody>
      </p:sp>
    </p:spTree>
    <p:extLst>
      <p:ext uri="{BB962C8B-B14F-4D97-AF65-F5344CB8AC3E}">
        <p14:creationId xmlns:p14="http://schemas.microsoft.com/office/powerpoint/2010/main" val="140071292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39351" y="164639"/>
            <a:ext cx="11713301" cy="6528724"/>
          </a:xfrm>
        </p:spPr>
        <p:txBody>
          <a:bodyPr anchor="t"/>
          <a:lstStyle/>
          <a:p>
            <a:pPr algn="l"/>
            <a:r>
              <a:rPr lang="en-US" sz="5333" b="1" dirty="0" err="1">
                <a:solidFill>
                  <a:srgbClr val="FFC000"/>
                </a:solidFill>
              </a:rPr>
              <a:t>Soalan</a:t>
            </a:r>
            <a:r>
              <a:rPr lang="en-US" sz="5333" b="1" dirty="0">
                <a:solidFill>
                  <a:srgbClr val="FFC000"/>
                </a:solidFill>
              </a:rPr>
              <a:t> 3 : </a:t>
            </a:r>
            <a:r>
              <a:rPr lang="en-US" sz="5333" b="1" dirty="0" err="1">
                <a:solidFill>
                  <a:srgbClr val="FFC000"/>
                </a:solidFill>
              </a:rPr>
              <a:t>Bolehkah</a:t>
            </a:r>
            <a:r>
              <a:rPr lang="en-US" sz="5333" b="1" dirty="0">
                <a:solidFill>
                  <a:srgbClr val="FFC000"/>
                </a:solidFill>
              </a:rPr>
              <a:t> </a:t>
            </a:r>
            <a:r>
              <a:rPr lang="en-US" sz="5333" b="1" dirty="0" err="1">
                <a:solidFill>
                  <a:srgbClr val="FFC000"/>
                </a:solidFill>
              </a:rPr>
              <a:t>unsur</a:t>
            </a:r>
            <a:r>
              <a:rPr lang="en-US" sz="5333" b="1" dirty="0">
                <a:solidFill>
                  <a:srgbClr val="FFC000"/>
                </a:solidFill>
              </a:rPr>
              <a:t> universal </a:t>
            </a:r>
            <a:r>
              <a:rPr lang="en-US" sz="5333" b="1" dirty="0" err="1">
                <a:solidFill>
                  <a:srgbClr val="FFC000"/>
                </a:solidFill>
              </a:rPr>
              <a:t>ditemui</a:t>
            </a:r>
            <a:r>
              <a:rPr lang="en-US" sz="5333" b="1" dirty="0">
                <a:solidFill>
                  <a:srgbClr val="FFC000"/>
                </a:solidFill>
              </a:rPr>
              <a:t> </a:t>
            </a:r>
            <a:r>
              <a:rPr lang="en-US" sz="5333" b="1" dirty="0" err="1">
                <a:solidFill>
                  <a:srgbClr val="FFC000"/>
                </a:solidFill>
              </a:rPr>
              <a:t>apabila</a:t>
            </a:r>
            <a:r>
              <a:rPr lang="en-US" sz="5333" b="1" dirty="0">
                <a:solidFill>
                  <a:srgbClr val="FFC000"/>
                </a:solidFill>
              </a:rPr>
              <a:t> kita </a:t>
            </a:r>
            <a:r>
              <a:rPr lang="en-US" sz="5333" b="1" dirty="0" err="1">
                <a:solidFill>
                  <a:srgbClr val="FFC000"/>
                </a:solidFill>
              </a:rPr>
              <a:t>teks</a:t>
            </a:r>
            <a:r>
              <a:rPr lang="en-US" sz="5333" b="1" dirty="0">
                <a:solidFill>
                  <a:srgbClr val="FFC000"/>
                </a:solidFill>
              </a:rPr>
              <a:t> </a:t>
            </a:r>
            <a:r>
              <a:rPr lang="en-US" sz="5333" b="1" dirty="0" err="1">
                <a:solidFill>
                  <a:srgbClr val="FFC000"/>
                </a:solidFill>
              </a:rPr>
              <a:t>disiasatkan</a:t>
            </a:r>
            <a:r>
              <a:rPr lang="en-US" sz="5333" b="1" dirty="0">
                <a:solidFill>
                  <a:srgbClr val="FFC000"/>
                </a:solidFill>
              </a:rPr>
              <a:t> secara lebih luas?</a:t>
            </a:r>
            <a:br>
              <a:rPr lang="en-US" sz="5333" b="1" dirty="0">
                <a:solidFill>
                  <a:srgbClr val="FFC000"/>
                </a:solidFill>
              </a:rPr>
            </a:br>
            <a:r>
              <a:rPr lang="en-US" sz="5333" b="1" dirty="0">
                <a:solidFill>
                  <a:srgbClr val="FFC000"/>
                </a:solidFill>
              </a:rPr>
              <a:t/>
            </a:r>
            <a:br>
              <a:rPr lang="en-US" sz="5333" b="1" dirty="0">
                <a:solidFill>
                  <a:srgbClr val="FFC000"/>
                </a:solidFill>
              </a:rPr>
            </a:br>
            <a:r>
              <a:rPr lang="en-US" sz="5333" b="1" dirty="0" err="1">
                <a:solidFill>
                  <a:schemeClr val="bg1"/>
                </a:solidFill>
              </a:rPr>
              <a:t>Keinginan</a:t>
            </a:r>
            <a:r>
              <a:rPr lang="en-US" sz="5333" b="1" dirty="0">
                <a:solidFill>
                  <a:schemeClr val="bg1"/>
                </a:solidFill>
              </a:rPr>
              <a:t> murid Tuhan adalah </a:t>
            </a:r>
            <a:r>
              <a:rPr lang="en-US" sz="5333" b="1" dirty="0" err="1">
                <a:solidFill>
                  <a:schemeClr val="bg1"/>
                </a:solidFill>
              </a:rPr>
              <a:t>pengembangan</a:t>
            </a:r>
            <a:r>
              <a:rPr lang="en-US" sz="5333" b="1" dirty="0">
                <a:solidFill>
                  <a:schemeClr val="bg1"/>
                </a:solidFill>
              </a:rPr>
              <a:t> Perspektif Dunia yang </a:t>
            </a:r>
            <a:r>
              <a:rPr lang="en-US" sz="5333" b="1" dirty="0" err="1">
                <a:solidFill>
                  <a:schemeClr val="bg1"/>
                </a:solidFill>
              </a:rPr>
              <a:t>dirupakan</a:t>
            </a:r>
            <a:r>
              <a:rPr lang="en-US" sz="5333" b="1" dirty="0">
                <a:solidFill>
                  <a:schemeClr val="bg1"/>
                </a:solidFill>
              </a:rPr>
              <a:t> dengan Cara Fikiran Tuhan, </a:t>
            </a:r>
            <a:r>
              <a:rPr lang="en-US" sz="5333" b="1" dirty="0" err="1">
                <a:solidFill>
                  <a:schemeClr val="bg1"/>
                </a:solidFill>
              </a:rPr>
              <a:t>Pemandangan</a:t>
            </a:r>
            <a:r>
              <a:rPr lang="en-US" sz="5333" b="1" dirty="0">
                <a:solidFill>
                  <a:schemeClr val="bg1"/>
                </a:solidFill>
              </a:rPr>
              <a:t> luas terhadap Alkitab.</a:t>
            </a:r>
          </a:p>
        </p:txBody>
      </p:sp>
    </p:spTree>
    <p:extLst>
      <p:ext uri="{BB962C8B-B14F-4D97-AF65-F5344CB8AC3E}">
        <p14:creationId xmlns:p14="http://schemas.microsoft.com/office/powerpoint/2010/main" val="1677366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그림 2"/>
          <p:cNvPicPr>
            <a:picLocks noChangeAspect="1"/>
          </p:cNvPicPr>
          <p:nvPr/>
        </p:nvPicPr>
        <p:blipFill>
          <a:blip r:embed="rId3"/>
          <a:stretch>
            <a:fillRect/>
          </a:stretch>
        </p:blipFill>
        <p:spPr>
          <a:xfrm>
            <a:off x="0" y="0"/>
            <a:ext cx="12193371" cy="6899240"/>
          </a:xfrm>
          <a:prstGeom prst="rect">
            <a:avLst/>
          </a:prstGeom>
        </p:spPr>
      </p:pic>
      <p:sp>
        <p:nvSpPr>
          <p:cNvPr id="17" name="타원 16"/>
          <p:cNvSpPr/>
          <p:nvPr/>
        </p:nvSpPr>
        <p:spPr>
          <a:xfrm>
            <a:off x="7824193" y="-2907704"/>
            <a:ext cx="4943215" cy="9121013"/>
          </a:xfrm>
          <a:prstGeom prst="ellipse">
            <a:avLst/>
          </a:prstGeom>
          <a:solidFill>
            <a:srgbClr val="92D050">
              <a:alpha val="50196"/>
            </a:srgb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latinLnBrk="1"/>
            <a:endParaRPr lang="en-US" sz="2400">
              <a:solidFill>
                <a:prstClr val="white"/>
              </a:solidFill>
              <a:latin typeface="Calibri"/>
            </a:endParaRPr>
          </a:p>
        </p:txBody>
      </p:sp>
      <p:sp>
        <p:nvSpPr>
          <p:cNvPr id="12" name="타원 11"/>
          <p:cNvSpPr/>
          <p:nvPr/>
        </p:nvSpPr>
        <p:spPr>
          <a:xfrm>
            <a:off x="-1104799" y="-603448"/>
            <a:ext cx="3882188" cy="6708181"/>
          </a:xfrm>
          <a:prstGeom prst="ellipse">
            <a:avLst/>
          </a:prstGeom>
          <a:solidFill>
            <a:srgbClr val="FFFF99">
              <a:alpha val="50196"/>
            </a:srgbClr>
          </a:solid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latinLnBrk="1"/>
            <a:endParaRPr lang="en-US" sz="2400">
              <a:solidFill>
                <a:prstClr val="white"/>
              </a:solidFill>
              <a:latin typeface="Calibri"/>
            </a:endParaRPr>
          </a:p>
        </p:txBody>
      </p:sp>
      <p:sp>
        <p:nvSpPr>
          <p:cNvPr id="4" name="모서리가 둥근 직사각형 3"/>
          <p:cNvSpPr/>
          <p:nvPr/>
        </p:nvSpPr>
        <p:spPr>
          <a:xfrm>
            <a:off x="234385" y="740702"/>
            <a:ext cx="1829167" cy="768085"/>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latinLnBrk="1"/>
            <a:r>
              <a:rPr lang="en-US" sz="3200" b="1" dirty="0">
                <a:ln w="0"/>
                <a:solidFill>
                  <a:prstClr val="black"/>
                </a:solidFill>
                <a:effectLst>
                  <a:outerShdw blurRad="38100" dist="19050" dir="2700000" algn="tl" rotWithShape="0">
                    <a:prstClr val="black">
                      <a:alpha val="40000"/>
                    </a:prstClr>
                  </a:outerShdw>
                </a:effectLst>
                <a:latin typeface="Calibri"/>
              </a:rPr>
              <a:t>Matius</a:t>
            </a:r>
          </a:p>
        </p:txBody>
      </p:sp>
      <p:sp>
        <p:nvSpPr>
          <p:cNvPr id="7" name="모서리가 둥근 직사각형 6"/>
          <p:cNvSpPr/>
          <p:nvPr/>
        </p:nvSpPr>
        <p:spPr>
          <a:xfrm>
            <a:off x="330397" y="1796819"/>
            <a:ext cx="1829167" cy="768085"/>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latinLnBrk="1"/>
            <a:r>
              <a:rPr lang="en-US" sz="3200" b="1" dirty="0">
                <a:ln w="0"/>
                <a:solidFill>
                  <a:srgbClr val="002060"/>
                </a:solidFill>
                <a:effectLst>
                  <a:outerShdw blurRad="38100" dist="19050" dir="2700000" algn="tl" rotWithShape="0">
                    <a:prstClr val="black">
                      <a:alpha val="40000"/>
                    </a:prstClr>
                  </a:outerShdw>
                </a:effectLst>
                <a:latin typeface="Calibri"/>
              </a:rPr>
              <a:t>Markus</a:t>
            </a:r>
          </a:p>
        </p:txBody>
      </p:sp>
      <p:sp>
        <p:nvSpPr>
          <p:cNvPr id="8" name="모서리가 둥근 직사각형 7"/>
          <p:cNvSpPr/>
          <p:nvPr/>
        </p:nvSpPr>
        <p:spPr>
          <a:xfrm>
            <a:off x="335361" y="2852936"/>
            <a:ext cx="1829167" cy="768085"/>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latinLnBrk="1"/>
            <a:r>
              <a:rPr lang="en-US" sz="3200" b="1" dirty="0">
                <a:ln w="0"/>
                <a:solidFill>
                  <a:srgbClr val="FFFF00"/>
                </a:solidFill>
                <a:effectLst>
                  <a:outerShdw blurRad="38100" dist="19050" dir="2700000" algn="tl" rotWithShape="0">
                    <a:prstClr val="black">
                      <a:alpha val="40000"/>
                    </a:prstClr>
                  </a:outerShdw>
                </a:effectLst>
                <a:latin typeface="Calibri"/>
              </a:rPr>
              <a:t>Lukas</a:t>
            </a:r>
          </a:p>
        </p:txBody>
      </p:sp>
      <p:sp>
        <p:nvSpPr>
          <p:cNvPr id="10" name="모서리가 둥근 직사각형 9"/>
          <p:cNvSpPr/>
          <p:nvPr/>
        </p:nvSpPr>
        <p:spPr>
          <a:xfrm>
            <a:off x="335361" y="3909054"/>
            <a:ext cx="1829167" cy="768085"/>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latinLnBrk="1"/>
            <a:r>
              <a:rPr lang="en-US" sz="3200" b="1" dirty="0" err="1">
                <a:ln w="0"/>
                <a:solidFill>
                  <a:prstClr val="black"/>
                </a:solidFill>
                <a:effectLst>
                  <a:outerShdw blurRad="38100" dist="19050" dir="2700000" algn="tl" rotWithShape="0">
                    <a:prstClr val="black">
                      <a:alpha val="40000"/>
                    </a:prstClr>
                  </a:outerShdw>
                </a:effectLst>
                <a:latin typeface="Calibri"/>
              </a:rPr>
              <a:t>Yohanes</a:t>
            </a:r>
            <a:endParaRPr lang="en-US" sz="3200" b="1" dirty="0">
              <a:ln w="0"/>
              <a:solidFill>
                <a:prstClr val="black"/>
              </a:solidFill>
              <a:effectLst>
                <a:outerShdw blurRad="38100" dist="19050" dir="2700000" algn="tl" rotWithShape="0">
                  <a:prstClr val="black">
                    <a:alpha val="40000"/>
                  </a:prstClr>
                </a:outerShdw>
              </a:effectLst>
              <a:latin typeface="Calibri"/>
            </a:endParaRPr>
          </a:p>
        </p:txBody>
      </p:sp>
      <p:sp>
        <p:nvSpPr>
          <p:cNvPr id="9" name="양쪽 모서리가 잘린 사각형 8"/>
          <p:cNvSpPr/>
          <p:nvPr/>
        </p:nvSpPr>
        <p:spPr>
          <a:xfrm rot="21366326">
            <a:off x="2681380" y="4762089"/>
            <a:ext cx="5376597" cy="1412572"/>
          </a:xfrm>
          <a:prstGeom prst="snip2SameRect">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latinLnBrk="1"/>
            <a:r>
              <a:rPr lang="en-US" sz="3733" b="1" dirty="0">
                <a:solidFill>
                  <a:prstClr val="white"/>
                </a:solidFill>
                <a:latin typeface="Calibri"/>
              </a:rPr>
              <a:t>KISAH PARA RASUL</a:t>
            </a:r>
          </a:p>
          <a:p>
            <a:pPr algn="ctr" defTabSz="1219170" latinLnBrk="1"/>
            <a:r>
              <a:rPr lang="en-US" sz="3733" b="1" dirty="0">
                <a:solidFill>
                  <a:srgbClr val="FF0000"/>
                </a:solidFill>
                <a:latin typeface="Calibri"/>
              </a:rPr>
              <a:t>(</a:t>
            </a:r>
            <a:r>
              <a:rPr lang="en-US" sz="3733" b="1" dirty="0" err="1">
                <a:solidFill>
                  <a:srgbClr val="FF0000"/>
                </a:solidFill>
                <a:latin typeface="Calibri"/>
              </a:rPr>
              <a:t>Kesinambungan</a:t>
            </a:r>
            <a:r>
              <a:rPr lang="en-US" sz="3733" b="1" dirty="0">
                <a:solidFill>
                  <a:srgbClr val="FF0000"/>
                </a:solidFill>
                <a:latin typeface="Calibri"/>
              </a:rPr>
              <a:t>)</a:t>
            </a:r>
          </a:p>
        </p:txBody>
      </p:sp>
      <p:sp>
        <p:nvSpPr>
          <p:cNvPr id="11" name="대각선 방향의 모서리가 잘린 사각형 10"/>
          <p:cNvSpPr/>
          <p:nvPr/>
        </p:nvSpPr>
        <p:spPr>
          <a:xfrm>
            <a:off x="8085288" y="542992"/>
            <a:ext cx="3840427" cy="1180616"/>
          </a:xfrm>
          <a:prstGeom prst="snip2Diag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latinLnBrk="1"/>
            <a:r>
              <a:rPr lang="en-US" sz="3200" b="1" dirty="0">
                <a:solidFill>
                  <a:srgbClr val="FFFF00"/>
                </a:solidFill>
                <a:latin typeface="Calibri"/>
              </a:rPr>
              <a:t>Surat-Surat Paulus</a:t>
            </a:r>
          </a:p>
        </p:txBody>
      </p:sp>
      <p:sp>
        <p:nvSpPr>
          <p:cNvPr id="13" name="대각선 방향의 모서리가 잘린 사각형 12"/>
          <p:cNvSpPr/>
          <p:nvPr/>
        </p:nvSpPr>
        <p:spPr>
          <a:xfrm>
            <a:off x="8207904" y="2324124"/>
            <a:ext cx="3840427" cy="1235573"/>
          </a:xfrm>
          <a:prstGeom prst="snip2Diag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latinLnBrk="1"/>
            <a:r>
              <a:rPr lang="en-US" sz="3200" b="1" dirty="0">
                <a:solidFill>
                  <a:prstClr val="white"/>
                </a:solidFill>
                <a:latin typeface="Calibri"/>
              </a:rPr>
              <a:t>Surat-Surat </a:t>
            </a:r>
          </a:p>
          <a:p>
            <a:pPr algn="ctr" defTabSz="1219170" latinLnBrk="1"/>
            <a:r>
              <a:rPr lang="en-US" sz="3200" b="1" dirty="0">
                <a:solidFill>
                  <a:prstClr val="white"/>
                </a:solidFill>
                <a:latin typeface="Calibri"/>
              </a:rPr>
              <a:t>Bukan Paulus</a:t>
            </a:r>
          </a:p>
        </p:txBody>
      </p:sp>
      <p:sp>
        <p:nvSpPr>
          <p:cNvPr id="14" name="대각선 방향의 모서리가 잘린 사각형 13"/>
          <p:cNvSpPr/>
          <p:nvPr/>
        </p:nvSpPr>
        <p:spPr>
          <a:xfrm>
            <a:off x="8976320" y="4565639"/>
            <a:ext cx="2688299" cy="768085"/>
          </a:xfrm>
          <a:prstGeom prst="snip2Diag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latinLnBrk="1"/>
            <a:r>
              <a:rPr lang="en-US" sz="3200" b="1" dirty="0" err="1">
                <a:solidFill>
                  <a:prstClr val="white"/>
                </a:solidFill>
                <a:latin typeface="Calibri"/>
              </a:rPr>
              <a:t>Kitab</a:t>
            </a:r>
            <a:r>
              <a:rPr lang="en-US" sz="3200" b="1" dirty="0">
                <a:solidFill>
                  <a:prstClr val="white"/>
                </a:solidFill>
                <a:latin typeface="Calibri"/>
              </a:rPr>
              <a:t> </a:t>
            </a:r>
            <a:r>
              <a:rPr lang="en-US" sz="3200" b="1" dirty="0" err="1">
                <a:solidFill>
                  <a:prstClr val="white"/>
                </a:solidFill>
                <a:latin typeface="Calibri"/>
              </a:rPr>
              <a:t>Wahyu</a:t>
            </a:r>
            <a:endParaRPr lang="en-US" sz="3200" b="1" dirty="0">
              <a:solidFill>
                <a:prstClr val="white"/>
              </a:solidFill>
              <a:latin typeface="Calibri"/>
            </a:endParaRPr>
          </a:p>
        </p:txBody>
      </p:sp>
      <p:sp>
        <p:nvSpPr>
          <p:cNvPr id="18" name="타원 17"/>
          <p:cNvSpPr/>
          <p:nvPr/>
        </p:nvSpPr>
        <p:spPr>
          <a:xfrm>
            <a:off x="3425122" y="2018776"/>
            <a:ext cx="3677983" cy="1108499"/>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latinLnBrk="1"/>
            <a:r>
              <a:rPr lang="en-US" sz="4267" b="1" dirty="0" err="1">
                <a:solidFill>
                  <a:srgbClr val="FF0000"/>
                </a:solidFill>
                <a:latin typeface="Calibri"/>
              </a:rPr>
              <a:t>Jambatan</a:t>
            </a:r>
            <a:endParaRPr lang="en-US" sz="4267" b="1" dirty="0">
              <a:solidFill>
                <a:srgbClr val="FF0000"/>
              </a:solidFill>
              <a:latin typeface="Calibri"/>
            </a:endParaRPr>
          </a:p>
        </p:txBody>
      </p:sp>
    </p:spTree>
    <p:extLst>
      <p:ext uri="{BB962C8B-B14F-4D97-AF65-F5344CB8AC3E}">
        <p14:creationId xmlns:p14="http://schemas.microsoft.com/office/powerpoint/2010/main" val="39606798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p:cNvPicPr>
            <a:picLocks noChangeAspect="1"/>
          </p:cNvPicPr>
          <p:nvPr/>
        </p:nvPicPr>
        <p:blipFill>
          <a:blip r:embed="rId2"/>
          <a:stretch>
            <a:fillRect/>
          </a:stretch>
        </p:blipFill>
        <p:spPr>
          <a:xfrm>
            <a:off x="0" y="-701293"/>
            <a:ext cx="12192000" cy="8640712"/>
          </a:xfrm>
          <a:prstGeom prst="rect">
            <a:avLst/>
          </a:prstGeom>
        </p:spPr>
      </p:pic>
      <p:sp>
        <p:nvSpPr>
          <p:cNvPr id="3" name="직사각형 2"/>
          <p:cNvSpPr/>
          <p:nvPr/>
        </p:nvSpPr>
        <p:spPr>
          <a:xfrm>
            <a:off x="335360" y="260649"/>
            <a:ext cx="9313035" cy="748988"/>
          </a:xfrm>
          <a:prstGeom prst="rect">
            <a:avLst/>
          </a:prstGeom>
          <a:solidFill>
            <a:srgbClr val="FFFF66">
              <a:alpha val="60000"/>
            </a:srgbClr>
          </a:solidFill>
          <a:ln w="76200">
            <a:solidFill>
              <a:schemeClr val="bg1"/>
            </a:solidFill>
          </a:ln>
        </p:spPr>
        <p:txBody>
          <a:bodyPr wrap="square">
            <a:spAutoFit/>
          </a:bodyPr>
          <a:lstStyle/>
          <a:p>
            <a:pPr algn="ctr"/>
            <a:r>
              <a:rPr lang="en-US" sz="4267" b="1" dirty="0"/>
              <a:t>Alexander Agung / Iskandar Agung </a:t>
            </a:r>
          </a:p>
        </p:txBody>
      </p:sp>
    </p:spTree>
    <p:extLst>
      <p:ext uri="{BB962C8B-B14F-4D97-AF65-F5344CB8AC3E}">
        <p14:creationId xmlns:p14="http://schemas.microsoft.com/office/powerpoint/2010/main" val="27422377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altLang="ko-KR" sz="5333" b="1" dirty="0">
                <a:solidFill>
                  <a:schemeClr val="bg1"/>
                </a:solidFill>
              </a:rPr>
              <a:t>Alexander Agung ialah </a:t>
            </a:r>
            <a:r>
              <a:rPr lang="en-US" altLang="ko-KR" sz="5333" b="1" dirty="0" err="1">
                <a:solidFill>
                  <a:schemeClr val="bg1"/>
                </a:solidFill>
              </a:rPr>
              <a:t>anak</a:t>
            </a:r>
            <a:r>
              <a:rPr lang="en-US" altLang="ko-KR" sz="5333" b="1" dirty="0">
                <a:solidFill>
                  <a:schemeClr val="bg1"/>
                </a:solidFill>
              </a:rPr>
              <a:t> kepada Maharaja Philip II dari </a:t>
            </a:r>
            <a:r>
              <a:rPr lang="en-US" altLang="ko-KR" sz="5333" b="1" dirty="0" err="1">
                <a:solidFill>
                  <a:srgbClr val="FF0000"/>
                </a:solidFill>
              </a:rPr>
              <a:t>Empayar</a:t>
            </a:r>
            <a:r>
              <a:rPr lang="en-US" altLang="ko-KR" sz="5333" b="1" dirty="0">
                <a:solidFill>
                  <a:srgbClr val="FF0000"/>
                </a:solidFill>
              </a:rPr>
              <a:t> Makedonia </a:t>
            </a:r>
            <a:r>
              <a:rPr lang="en-US" altLang="ko-KR" sz="5333" b="1" dirty="0">
                <a:solidFill>
                  <a:schemeClr val="bg1"/>
                </a:solidFill>
              </a:rPr>
              <a:t>dan </a:t>
            </a:r>
            <a:r>
              <a:rPr lang="en-US" altLang="ko-KR" sz="5333" b="1" dirty="0" err="1">
                <a:solidFill>
                  <a:schemeClr val="bg1"/>
                </a:solidFill>
              </a:rPr>
              <a:t>Puteri</a:t>
            </a:r>
            <a:r>
              <a:rPr lang="en-US" altLang="ko-KR" sz="5333" b="1" dirty="0">
                <a:solidFill>
                  <a:schemeClr val="bg1"/>
                </a:solidFill>
              </a:rPr>
              <a:t> Olympias dari Epirus (lahir 356 S.M.).</a:t>
            </a:r>
            <a:br>
              <a:rPr lang="en-US" altLang="ko-KR" sz="5333" b="1" dirty="0">
                <a:solidFill>
                  <a:schemeClr val="bg1"/>
                </a:solidFill>
              </a:rPr>
            </a:br>
            <a:r>
              <a:rPr lang="en-US" altLang="ko-KR" sz="5333" b="1" dirty="0" err="1">
                <a:solidFill>
                  <a:schemeClr val="bg1"/>
                </a:solidFill>
              </a:rPr>
              <a:t>Ketika</a:t>
            </a:r>
            <a:r>
              <a:rPr lang="en-US" altLang="ko-KR" sz="5333" b="1" dirty="0">
                <a:solidFill>
                  <a:schemeClr val="bg1"/>
                </a:solidFill>
              </a:rPr>
              <a:t> Philip II </a:t>
            </a:r>
            <a:r>
              <a:rPr lang="en-US" altLang="ko-KR" sz="5333" b="1" dirty="0" err="1">
                <a:solidFill>
                  <a:schemeClr val="bg1"/>
                </a:solidFill>
              </a:rPr>
              <a:t>mengetuai</a:t>
            </a:r>
            <a:r>
              <a:rPr lang="en-US" altLang="ko-KR" sz="5333" b="1" dirty="0">
                <a:solidFill>
                  <a:schemeClr val="bg1"/>
                </a:solidFill>
              </a:rPr>
              <a:t> </a:t>
            </a:r>
            <a:r>
              <a:rPr lang="en-US" altLang="ko-KR" sz="5333" b="1" dirty="0" err="1">
                <a:solidFill>
                  <a:schemeClr val="bg1"/>
                </a:solidFill>
              </a:rPr>
              <a:t>serangan</a:t>
            </a:r>
            <a:r>
              <a:rPr lang="en-US" altLang="ko-KR" sz="5333" b="1" dirty="0">
                <a:solidFill>
                  <a:schemeClr val="bg1"/>
                </a:solidFill>
              </a:rPr>
              <a:t> terhadap Byzantium pada 340 SM, Alexander yang </a:t>
            </a:r>
            <a:r>
              <a:rPr lang="en-US" altLang="ko-KR" sz="5333" b="1" dirty="0" err="1">
                <a:solidFill>
                  <a:schemeClr val="bg1"/>
                </a:solidFill>
              </a:rPr>
              <a:t>berumur</a:t>
            </a:r>
            <a:r>
              <a:rPr lang="en-US" altLang="ko-KR" sz="5333" b="1" dirty="0">
                <a:solidFill>
                  <a:schemeClr val="bg1"/>
                </a:solidFill>
              </a:rPr>
              <a:t> 16 </a:t>
            </a:r>
            <a:r>
              <a:rPr lang="en-US" altLang="ko-KR" sz="5333" b="1" dirty="0" err="1">
                <a:solidFill>
                  <a:schemeClr val="bg1"/>
                </a:solidFill>
              </a:rPr>
              <a:t>tahun</a:t>
            </a:r>
            <a:r>
              <a:rPr lang="en-US" altLang="ko-KR" sz="5333" b="1" dirty="0">
                <a:solidFill>
                  <a:schemeClr val="bg1"/>
                </a:solidFill>
              </a:rPr>
              <a:t> </a:t>
            </a:r>
            <a:r>
              <a:rPr lang="en-US" altLang="ko-KR" sz="5333" b="1" dirty="0" err="1">
                <a:solidFill>
                  <a:schemeClr val="bg1"/>
                </a:solidFill>
              </a:rPr>
              <a:t>dilantik</a:t>
            </a:r>
            <a:r>
              <a:rPr lang="en-US" altLang="ko-KR" sz="5333" b="1" dirty="0">
                <a:solidFill>
                  <a:schemeClr val="bg1"/>
                </a:solidFill>
              </a:rPr>
              <a:t> untuk </a:t>
            </a:r>
            <a:r>
              <a:rPr lang="en-US" altLang="ko-KR" sz="5333" b="1" dirty="0" err="1">
                <a:solidFill>
                  <a:schemeClr val="bg1"/>
                </a:solidFill>
              </a:rPr>
              <a:t>memerintah</a:t>
            </a:r>
            <a:r>
              <a:rPr lang="en-US" altLang="ko-KR" sz="5333" b="1" dirty="0">
                <a:solidFill>
                  <a:schemeClr val="bg1"/>
                </a:solidFill>
              </a:rPr>
              <a:t> Makedonia.</a:t>
            </a:r>
            <a:endParaRPr lang="en-US" sz="6400" b="1" dirty="0">
              <a:solidFill>
                <a:schemeClr val="bg1"/>
              </a:solidFill>
            </a:endParaRPr>
          </a:p>
        </p:txBody>
      </p:sp>
    </p:spTree>
    <p:extLst>
      <p:ext uri="{BB962C8B-B14F-4D97-AF65-F5344CB8AC3E}">
        <p14:creationId xmlns:p14="http://schemas.microsoft.com/office/powerpoint/2010/main" val="82722602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upload.wikimedia.org/wikipedia/commons/thumb/4/40/MacedonEmpire.jpg/1920px-MacedonEmpir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0864" y="32138"/>
            <a:ext cx="14262704" cy="6819356"/>
          </a:xfrm>
          <a:prstGeom prst="rect">
            <a:avLst/>
          </a:prstGeom>
          <a:noFill/>
          <a:extLst>
            <a:ext uri="{909E8E84-426E-40DD-AFC4-6F175D3DCCD1}">
              <a14:hiddenFill xmlns:a14="http://schemas.microsoft.com/office/drawing/2010/main">
                <a:solidFill>
                  <a:srgbClr val="FFFFFF"/>
                </a:solidFill>
              </a14:hiddenFill>
            </a:ext>
          </a:extLst>
        </p:spPr>
      </p:pic>
      <p:sp>
        <p:nvSpPr>
          <p:cNvPr id="2" name="모서리가 둥근 직사각형 1"/>
          <p:cNvSpPr/>
          <p:nvPr/>
        </p:nvSpPr>
        <p:spPr>
          <a:xfrm>
            <a:off x="669303" y="1244339"/>
            <a:ext cx="1348033" cy="367645"/>
          </a:xfrm>
          <a:prstGeom prst="roundRect">
            <a:avLst/>
          </a:prstGeom>
          <a:solidFill>
            <a:srgbClr val="FF000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err="1" smtClean="0">
                <a:solidFill>
                  <a:srgbClr val="FFFF00"/>
                </a:solidFill>
              </a:rPr>
              <a:t>Makedinia</a:t>
            </a:r>
            <a:endParaRPr lang="en-US" sz="2000" b="1" dirty="0">
              <a:solidFill>
                <a:srgbClr val="FFFF00"/>
              </a:solidFill>
            </a:endParaRPr>
          </a:p>
        </p:txBody>
      </p:sp>
    </p:spTree>
    <p:extLst>
      <p:ext uri="{BB962C8B-B14F-4D97-AF65-F5344CB8AC3E}">
        <p14:creationId xmlns:p14="http://schemas.microsoft.com/office/powerpoint/2010/main" val="103502772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altLang="ko-KR" sz="4800" b="1" dirty="0">
                <a:solidFill>
                  <a:schemeClr val="bg1"/>
                </a:solidFill>
              </a:rPr>
              <a:t>Dari 332 SM sehingga 331 SM, Alexander </a:t>
            </a:r>
            <a:r>
              <a:rPr lang="en-US" altLang="ko-KR" sz="4800" b="1" dirty="0" err="1">
                <a:solidFill>
                  <a:schemeClr val="bg1"/>
                </a:solidFill>
              </a:rPr>
              <a:t>mengasaskan</a:t>
            </a:r>
            <a:r>
              <a:rPr lang="en-US" altLang="ko-KR" sz="4800" b="1" dirty="0">
                <a:solidFill>
                  <a:schemeClr val="bg1"/>
                </a:solidFill>
              </a:rPr>
              <a:t> Alexandria di </a:t>
            </a:r>
            <a:r>
              <a:rPr lang="en-US" altLang="ko-KR" sz="4800" b="1" dirty="0" err="1">
                <a:solidFill>
                  <a:schemeClr val="bg1"/>
                </a:solidFill>
              </a:rPr>
              <a:t>Mesir</a:t>
            </a:r>
            <a:r>
              <a:rPr lang="en-US" altLang="ko-KR" sz="4800" b="1" dirty="0">
                <a:solidFill>
                  <a:schemeClr val="bg1"/>
                </a:solidFill>
              </a:rPr>
              <a:t>.</a:t>
            </a:r>
            <a:br>
              <a:rPr lang="en-US" altLang="ko-KR" sz="4800" b="1" dirty="0">
                <a:solidFill>
                  <a:schemeClr val="bg1"/>
                </a:solidFill>
              </a:rPr>
            </a:br>
            <a:r>
              <a:rPr lang="en-US" altLang="ko-KR" sz="4800" b="1" dirty="0" err="1">
                <a:solidFill>
                  <a:schemeClr val="bg1"/>
                </a:solidFill>
              </a:rPr>
              <a:t>Selepas</a:t>
            </a:r>
            <a:r>
              <a:rPr lang="en-US" altLang="ko-KR" sz="4800" b="1" dirty="0">
                <a:solidFill>
                  <a:schemeClr val="bg1"/>
                </a:solidFill>
              </a:rPr>
              <a:t> </a:t>
            </a:r>
            <a:r>
              <a:rPr lang="en-US" altLang="ko-KR" sz="4800" b="1" dirty="0" err="1">
                <a:solidFill>
                  <a:schemeClr val="bg1"/>
                </a:solidFill>
              </a:rPr>
              <a:t>meninggalkan</a:t>
            </a:r>
            <a:r>
              <a:rPr lang="en-US" altLang="ko-KR" sz="4800" b="1" dirty="0">
                <a:solidFill>
                  <a:schemeClr val="bg1"/>
                </a:solidFill>
              </a:rPr>
              <a:t> </a:t>
            </a:r>
            <a:r>
              <a:rPr lang="en-US" altLang="ko-KR" sz="4800" b="1" dirty="0" err="1">
                <a:solidFill>
                  <a:schemeClr val="bg1"/>
                </a:solidFill>
              </a:rPr>
              <a:t>Mesir</a:t>
            </a:r>
            <a:r>
              <a:rPr lang="en-US" altLang="ko-KR" sz="4800" b="1" dirty="0">
                <a:solidFill>
                  <a:schemeClr val="bg1"/>
                </a:solidFill>
              </a:rPr>
              <a:t>, Alexander </a:t>
            </a:r>
            <a:r>
              <a:rPr lang="en-US" altLang="ko-KR" sz="4800" b="1" dirty="0" err="1">
                <a:solidFill>
                  <a:schemeClr val="bg1"/>
                </a:solidFill>
              </a:rPr>
              <a:t>menuju</a:t>
            </a:r>
            <a:r>
              <a:rPr lang="en-US" altLang="ko-KR" sz="4800" b="1" dirty="0">
                <a:solidFill>
                  <a:schemeClr val="bg1"/>
                </a:solidFill>
              </a:rPr>
              <a:t> ke </a:t>
            </a:r>
            <a:r>
              <a:rPr lang="en-US" altLang="ko-KR" sz="4800" b="1" dirty="0" err="1">
                <a:solidFill>
                  <a:schemeClr val="bg1"/>
                </a:solidFill>
              </a:rPr>
              <a:t>arah</a:t>
            </a:r>
            <a:r>
              <a:rPr lang="en-US" altLang="ko-KR" sz="4800" b="1" dirty="0">
                <a:solidFill>
                  <a:schemeClr val="bg1"/>
                </a:solidFill>
              </a:rPr>
              <a:t> </a:t>
            </a:r>
            <a:r>
              <a:rPr lang="en-US" altLang="ko-KR" sz="4800" b="1" dirty="0" err="1">
                <a:solidFill>
                  <a:schemeClr val="bg1"/>
                </a:solidFill>
              </a:rPr>
              <a:t>timur</a:t>
            </a:r>
            <a:r>
              <a:rPr lang="en-US" altLang="ko-KR" sz="4800" b="1" dirty="0">
                <a:solidFill>
                  <a:schemeClr val="bg1"/>
                </a:solidFill>
              </a:rPr>
              <a:t> ke Assyria (kini Iraq </a:t>
            </a:r>
            <a:r>
              <a:rPr lang="en-US" altLang="ko-KR" sz="4800" b="1" dirty="0" err="1">
                <a:solidFill>
                  <a:schemeClr val="bg1"/>
                </a:solidFill>
              </a:rPr>
              <a:t>utara</a:t>
            </a:r>
            <a:r>
              <a:rPr lang="en-US" altLang="ko-KR" sz="4800" b="1" dirty="0">
                <a:solidFill>
                  <a:schemeClr val="bg1"/>
                </a:solidFill>
              </a:rPr>
              <a:t>) dan </a:t>
            </a:r>
            <a:r>
              <a:rPr lang="en-US" altLang="ko-KR" sz="4800" b="1" dirty="0" err="1">
                <a:solidFill>
                  <a:schemeClr val="bg1"/>
                </a:solidFill>
              </a:rPr>
              <a:t>menewaskan</a:t>
            </a:r>
            <a:r>
              <a:rPr lang="en-US" altLang="ko-KR" sz="4800" b="1" dirty="0">
                <a:solidFill>
                  <a:schemeClr val="bg1"/>
                </a:solidFill>
              </a:rPr>
              <a:t> Darius dan </a:t>
            </a:r>
            <a:r>
              <a:rPr lang="en-US" altLang="ko-KR" sz="4800" b="1" dirty="0" err="1">
                <a:solidFill>
                  <a:schemeClr val="bg1"/>
                </a:solidFill>
              </a:rPr>
              <a:t>angkatan</a:t>
            </a:r>
            <a:r>
              <a:rPr lang="en-US" altLang="ko-KR" sz="4800" b="1" dirty="0">
                <a:solidFill>
                  <a:schemeClr val="bg1"/>
                </a:solidFill>
              </a:rPr>
              <a:t> </a:t>
            </a:r>
            <a:r>
              <a:rPr lang="en-US" altLang="ko-KR" sz="4800" b="1" dirty="0" err="1">
                <a:solidFill>
                  <a:schemeClr val="bg1"/>
                </a:solidFill>
              </a:rPr>
              <a:t>tentera</a:t>
            </a:r>
            <a:r>
              <a:rPr lang="en-US" altLang="ko-KR" sz="4800" b="1" dirty="0">
                <a:solidFill>
                  <a:schemeClr val="bg1"/>
                </a:solidFill>
              </a:rPr>
              <a:t> </a:t>
            </a:r>
            <a:r>
              <a:rPr lang="en-US" altLang="ko-KR" sz="4800" b="1" dirty="0" err="1">
                <a:solidFill>
                  <a:schemeClr val="bg1"/>
                </a:solidFill>
              </a:rPr>
              <a:t>Parsi</a:t>
            </a:r>
            <a:r>
              <a:rPr lang="en-US" altLang="ko-KR" sz="4800" b="1" dirty="0">
                <a:solidFill>
                  <a:schemeClr val="bg1"/>
                </a:solidFill>
              </a:rPr>
              <a:t> yang </a:t>
            </a:r>
            <a:r>
              <a:rPr lang="en-US" altLang="ko-KR" sz="4800" b="1" dirty="0" err="1">
                <a:solidFill>
                  <a:schemeClr val="bg1"/>
                </a:solidFill>
              </a:rPr>
              <a:t>ketiga</a:t>
            </a:r>
            <a:r>
              <a:rPr lang="en-US" altLang="ko-KR" sz="4800" b="1" dirty="0">
                <a:solidFill>
                  <a:schemeClr val="bg1"/>
                </a:solidFill>
              </a:rPr>
              <a:t> di </a:t>
            </a:r>
            <a:r>
              <a:rPr lang="en-US" altLang="ko-KR" sz="4800" b="1" dirty="0" err="1">
                <a:solidFill>
                  <a:schemeClr val="bg1"/>
                </a:solidFill>
              </a:rPr>
              <a:t>Perang</a:t>
            </a:r>
            <a:r>
              <a:rPr lang="en-US" altLang="ko-KR" sz="4800" b="1" dirty="0">
                <a:solidFill>
                  <a:schemeClr val="bg1"/>
                </a:solidFill>
              </a:rPr>
              <a:t> Gaugamela.</a:t>
            </a:r>
            <a:endParaRPr lang="en-US" sz="5867" b="1" dirty="0">
              <a:solidFill>
                <a:schemeClr val="bg1"/>
              </a:solidFill>
            </a:endParaRPr>
          </a:p>
        </p:txBody>
      </p:sp>
    </p:spTree>
    <p:extLst>
      <p:ext uri="{BB962C8B-B14F-4D97-AF65-F5344CB8AC3E}">
        <p14:creationId xmlns:p14="http://schemas.microsoft.com/office/powerpoint/2010/main" val="199588529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altLang="ko-KR" sz="4800" b="1" dirty="0">
                <a:solidFill>
                  <a:schemeClr val="bg1"/>
                </a:solidFill>
              </a:rPr>
              <a:t>Dia sebagai raja Makedonia (336–323 S.M.) </a:t>
            </a:r>
            <a:r>
              <a:rPr lang="en-US" altLang="ko-KR" sz="4800" b="1" dirty="0" err="1">
                <a:solidFill>
                  <a:schemeClr val="bg1"/>
                </a:solidFill>
              </a:rPr>
              <a:t>menawan</a:t>
            </a:r>
            <a:r>
              <a:rPr lang="en-US" altLang="ko-KR" sz="4800" b="1" dirty="0">
                <a:solidFill>
                  <a:schemeClr val="bg1"/>
                </a:solidFill>
              </a:rPr>
              <a:t> Persepolis, </a:t>
            </a:r>
            <a:r>
              <a:rPr lang="en-US" altLang="ko-KR" sz="4800" b="1" dirty="0" err="1">
                <a:solidFill>
                  <a:schemeClr val="bg1"/>
                </a:solidFill>
              </a:rPr>
              <a:t>ibu</a:t>
            </a:r>
            <a:r>
              <a:rPr lang="en-US" altLang="ko-KR" sz="4800" b="1" dirty="0">
                <a:solidFill>
                  <a:schemeClr val="bg1"/>
                </a:solidFill>
              </a:rPr>
              <a:t> </a:t>
            </a:r>
            <a:r>
              <a:rPr lang="en-US" altLang="ko-KR" sz="4800" b="1" dirty="0" err="1">
                <a:solidFill>
                  <a:schemeClr val="bg1"/>
                </a:solidFill>
              </a:rPr>
              <a:t>kota</a:t>
            </a:r>
            <a:r>
              <a:rPr lang="en-US" altLang="ko-KR" sz="4800" b="1" dirty="0">
                <a:solidFill>
                  <a:schemeClr val="bg1"/>
                </a:solidFill>
              </a:rPr>
              <a:t> </a:t>
            </a:r>
            <a:r>
              <a:rPr lang="en-US" altLang="ko-KR" sz="4800" b="1" dirty="0" err="1">
                <a:solidFill>
                  <a:schemeClr val="bg1"/>
                </a:solidFill>
              </a:rPr>
              <a:t>Parsi</a:t>
            </a:r>
            <a:r>
              <a:rPr lang="en-US" altLang="ko-KR" sz="4800" b="1" dirty="0">
                <a:solidFill>
                  <a:schemeClr val="bg1"/>
                </a:solidFill>
              </a:rPr>
              <a:t> dan </a:t>
            </a:r>
            <a:r>
              <a:rPr lang="en-US" altLang="ko-KR" sz="4800" b="1" dirty="0" err="1">
                <a:solidFill>
                  <a:schemeClr val="bg1"/>
                </a:solidFill>
              </a:rPr>
              <a:t>kemudiannya</a:t>
            </a:r>
            <a:r>
              <a:rPr lang="en-US" altLang="ko-KR" sz="4800" b="1" dirty="0">
                <a:solidFill>
                  <a:schemeClr val="bg1"/>
                </a:solidFill>
              </a:rPr>
              <a:t> </a:t>
            </a:r>
            <a:r>
              <a:rPr lang="en-US" altLang="ko-KR" sz="4800" b="1" dirty="0" err="1">
                <a:solidFill>
                  <a:schemeClr val="bg1"/>
                </a:solidFill>
              </a:rPr>
              <a:t>menakluk</a:t>
            </a:r>
            <a:r>
              <a:rPr lang="en-US" altLang="ko-KR" sz="4800" b="1" dirty="0">
                <a:solidFill>
                  <a:schemeClr val="bg1"/>
                </a:solidFill>
              </a:rPr>
              <a:t> </a:t>
            </a:r>
            <a:r>
              <a:rPr lang="en-US" altLang="ko-KR" sz="4800" b="1" dirty="0" err="1">
                <a:solidFill>
                  <a:schemeClr val="bg1"/>
                </a:solidFill>
              </a:rPr>
              <a:t>Empayar</a:t>
            </a:r>
            <a:r>
              <a:rPr lang="en-US" altLang="ko-KR" sz="4800" b="1" dirty="0">
                <a:solidFill>
                  <a:schemeClr val="bg1"/>
                </a:solidFill>
              </a:rPr>
              <a:t> </a:t>
            </a:r>
            <a:r>
              <a:rPr lang="en-US" altLang="ko-KR" sz="4800" b="1" dirty="0" err="1">
                <a:solidFill>
                  <a:schemeClr val="bg1"/>
                </a:solidFill>
              </a:rPr>
              <a:t>Parsi</a:t>
            </a:r>
            <a:r>
              <a:rPr lang="en-US" altLang="ko-KR" sz="4800" b="1" dirty="0">
                <a:solidFill>
                  <a:schemeClr val="bg1"/>
                </a:solidFill>
              </a:rPr>
              <a:t>, dan </a:t>
            </a:r>
            <a:r>
              <a:rPr lang="en-US" altLang="ko-KR" sz="4800" b="1" dirty="0" err="1">
                <a:solidFill>
                  <a:schemeClr val="bg1"/>
                </a:solidFill>
              </a:rPr>
              <a:t>memecut</a:t>
            </a:r>
            <a:r>
              <a:rPr lang="en-US" altLang="ko-KR" sz="4800" b="1" dirty="0">
                <a:solidFill>
                  <a:schemeClr val="bg1"/>
                </a:solidFill>
              </a:rPr>
              <a:t> </a:t>
            </a:r>
            <a:r>
              <a:rPr lang="en-US" altLang="ko-KR" sz="4800" b="1" dirty="0" err="1">
                <a:solidFill>
                  <a:schemeClr val="bg1"/>
                </a:solidFill>
              </a:rPr>
              <a:t>mengancam</a:t>
            </a:r>
            <a:r>
              <a:rPr lang="en-US" altLang="ko-KR" sz="4800" b="1" dirty="0">
                <a:solidFill>
                  <a:schemeClr val="bg1"/>
                </a:solidFill>
              </a:rPr>
              <a:t> sehingga India.</a:t>
            </a:r>
            <a:r>
              <a:rPr lang="sv-SE" altLang="ko-KR" sz="4800" b="1" dirty="0">
                <a:solidFill>
                  <a:schemeClr val="bg1"/>
                </a:solidFill>
              </a:rPr>
              <a:t> </a:t>
            </a:r>
            <a:br>
              <a:rPr lang="sv-SE" altLang="ko-KR" sz="4800" b="1" dirty="0">
                <a:solidFill>
                  <a:schemeClr val="bg1"/>
                </a:solidFill>
              </a:rPr>
            </a:br>
            <a:r>
              <a:rPr lang="sv-SE" altLang="ko-KR" sz="4800" b="1" dirty="0">
                <a:solidFill>
                  <a:schemeClr val="bg1"/>
                </a:solidFill>
              </a:rPr>
              <a:t>Alexander kembali ke </a:t>
            </a:r>
            <a:r>
              <a:rPr lang="sv-SE" altLang="ko-KR" sz="4800" b="1" dirty="0" smtClean="0">
                <a:solidFill>
                  <a:schemeClr val="bg1"/>
                </a:solidFill>
              </a:rPr>
              <a:t>Babylonia</a:t>
            </a:r>
            <a:r>
              <a:rPr lang="sv-SE" altLang="ko-KR" sz="4800" b="1" dirty="0">
                <a:solidFill>
                  <a:schemeClr val="bg1"/>
                </a:solidFill>
              </a:rPr>
              <a:t>, di mana baginda jatuh sakit dan kemudian mangkat (323 S.M.).</a:t>
            </a:r>
            <a:endParaRPr lang="en-US" sz="5867" b="1" dirty="0">
              <a:solidFill>
                <a:schemeClr val="bg1"/>
              </a:solidFill>
            </a:endParaRPr>
          </a:p>
        </p:txBody>
      </p:sp>
    </p:spTree>
    <p:extLst>
      <p:ext uri="{BB962C8B-B14F-4D97-AF65-F5344CB8AC3E}">
        <p14:creationId xmlns:p14="http://schemas.microsoft.com/office/powerpoint/2010/main" val="385991835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altLang="ko-KR" sz="4800" b="1" dirty="0">
                <a:solidFill>
                  <a:schemeClr val="bg1"/>
                </a:solidFill>
              </a:rPr>
              <a:t>Yunani </a:t>
            </a:r>
            <a:r>
              <a:rPr lang="en-US" altLang="ko-KR" sz="4800" b="1" dirty="0" err="1">
                <a:solidFill>
                  <a:schemeClr val="bg1"/>
                </a:solidFill>
              </a:rPr>
              <a:t>Hellenistik</a:t>
            </a:r>
            <a:r>
              <a:rPr lang="en-US" altLang="ko-KR" sz="4800" b="1" dirty="0">
                <a:solidFill>
                  <a:schemeClr val="bg1"/>
                </a:solidFill>
              </a:rPr>
              <a:t> adalah suatu masa yang berlangsung </a:t>
            </a:r>
            <a:r>
              <a:rPr lang="en-US" altLang="ko-KR" sz="4800" b="1" dirty="0" err="1">
                <a:solidFill>
                  <a:schemeClr val="bg1"/>
                </a:solidFill>
              </a:rPr>
              <a:t>setelah</a:t>
            </a:r>
            <a:r>
              <a:rPr lang="en-US" altLang="ko-KR" sz="4800" b="1" dirty="0">
                <a:solidFill>
                  <a:schemeClr val="bg1"/>
                </a:solidFill>
              </a:rPr>
              <a:t> </a:t>
            </a:r>
            <a:r>
              <a:rPr lang="en-US" altLang="ko-KR" sz="4800" b="1" dirty="0" err="1">
                <a:solidFill>
                  <a:schemeClr val="bg1"/>
                </a:solidFill>
              </a:rPr>
              <a:t>kematian</a:t>
            </a:r>
            <a:r>
              <a:rPr lang="en-US" altLang="ko-KR" sz="4800" b="1" dirty="0">
                <a:solidFill>
                  <a:schemeClr val="bg1"/>
                </a:solidFill>
              </a:rPr>
              <a:t> </a:t>
            </a:r>
            <a:r>
              <a:rPr lang="en-US" altLang="ko-KR" sz="4800" b="1" dirty="0" err="1">
                <a:solidFill>
                  <a:schemeClr val="bg1"/>
                </a:solidFill>
              </a:rPr>
              <a:t>Aleksander</a:t>
            </a:r>
            <a:r>
              <a:rPr lang="en-US" altLang="ko-KR" sz="4800" b="1" dirty="0">
                <a:solidFill>
                  <a:schemeClr val="bg1"/>
                </a:solidFill>
              </a:rPr>
              <a:t> Agung pada </a:t>
            </a:r>
            <a:r>
              <a:rPr lang="en-US" altLang="ko-KR" sz="4800" b="1" dirty="0" err="1">
                <a:solidFill>
                  <a:schemeClr val="bg1"/>
                </a:solidFill>
              </a:rPr>
              <a:t>tahun</a:t>
            </a:r>
            <a:r>
              <a:rPr lang="en-US" altLang="ko-KR" sz="4800" b="1" dirty="0">
                <a:solidFill>
                  <a:schemeClr val="bg1"/>
                </a:solidFill>
              </a:rPr>
              <a:t> 323 SM.</a:t>
            </a:r>
            <a:br>
              <a:rPr lang="en-US" altLang="ko-KR" sz="4800" b="1" dirty="0">
                <a:solidFill>
                  <a:schemeClr val="bg1"/>
                </a:solidFill>
              </a:rPr>
            </a:br>
            <a:r>
              <a:rPr lang="en-US" altLang="ko-KR" sz="4800" b="1" dirty="0">
                <a:solidFill>
                  <a:schemeClr val="bg1"/>
                </a:solidFill>
              </a:rPr>
              <a:t>Selama </a:t>
            </a:r>
            <a:r>
              <a:rPr lang="en-US" altLang="ko-KR" sz="4800" b="1" dirty="0" err="1">
                <a:solidFill>
                  <a:schemeClr val="bg1"/>
                </a:solidFill>
              </a:rPr>
              <a:t>periode</a:t>
            </a:r>
            <a:r>
              <a:rPr lang="en-US" altLang="ko-KR" sz="4800" b="1" dirty="0">
                <a:solidFill>
                  <a:schemeClr val="bg1"/>
                </a:solidFill>
              </a:rPr>
              <a:t> </a:t>
            </a:r>
            <a:r>
              <a:rPr lang="en-US" altLang="ko-KR" sz="4800" b="1" dirty="0" err="1">
                <a:solidFill>
                  <a:schemeClr val="bg1"/>
                </a:solidFill>
              </a:rPr>
              <a:t>Hellenistik</a:t>
            </a:r>
            <a:r>
              <a:rPr lang="en-US" altLang="ko-KR" sz="4800" b="1" dirty="0">
                <a:solidFill>
                  <a:schemeClr val="bg1"/>
                </a:solidFill>
              </a:rPr>
              <a:t>, </a:t>
            </a:r>
            <a:r>
              <a:rPr lang="en-US" altLang="ko-KR" sz="4800" b="1" dirty="0" err="1">
                <a:solidFill>
                  <a:schemeClr val="bg1"/>
                </a:solidFill>
              </a:rPr>
              <a:t>peran</a:t>
            </a:r>
            <a:r>
              <a:rPr lang="en-US" altLang="ko-KR" sz="4800" b="1" dirty="0">
                <a:solidFill>
                  <a:schemeClr val="bg1"/>
                </a:solidFill>
              </a:rPr>
              <a:t> Yunani di dunia </a:t>
            </a:r>
            <a:r>
              <a:rPr lang="en-US" altLang="ko-KR" sz="4800" b="1" dirty="0" err="1">
                <a:solidFill>
                  <a:schemeClr val="bg1"/>
                </a:solidFill>
              </a:rPr>
              <a:t>berbahasa</a:t>
            </a:r>
            <a:r>
              <a:rPr lang="en-US" altLang="ko-KR" sz="4800" b="1" dirty="0">
                <a:solidFill>
                  <a:schemeClr val="bg1"/>
                </a:solidFill>
              </a:rPr>
              <a:t> Yunani sangat </a:t>
            </a:r>
            <a:r>
              <a:rPr lang="en-US" altLang="ko-KR" sz="4800" b="1" dirty="0" err="1">
                <a:solidFill>
                  <a:schemeClr val="bg1"/>
                </a:solidFill>
              </a:rPr>
              <a:t>menurun</a:t>
            </a:r>
            <a:r>
              <a:rPr lang="en-US" altLang="ko-KR" sz="4800" b="1" dirty="0">
                <a:solidFill>
                  <a:schemeClr val="bg1"/>
                </a:solidFill>
              </a:rPr>
              <a:t>. </a:t>
            </a:r>
            <a:br>
              <a:rPr lang="en-US" altLang="ko-KR" sz="4800" b="1" dirty="0">
                <a:solidFill>
                  <a:schemeClr val="bg1"/>
                </a:solidFill>
              </a:rPr>
            </a:br>
            <a:r>
              <a:rPr lang="en-US" altLang="ko-KR" sz="4800" b="1" dirty="0" err="1">
                <a:solidFill>
                  <a:schemeClr val="bg1"/>
                </a:solidFill>
              </a:rPr>
              <a:t>Pusat-pusat</a:t>
            </a:r>
            <a:r>
              <a:rPr lang="en-US" altLang="ko-KR" sz="4800" b="1" dirty="0">
                <a:solidFill>
                  <a:schemeClr val="bg1"/>
                </a:solidFill>
              </a:rPr>
              <a:t> </a:t>
            </a:r>
            <a:r>
              <a:rPr lang="en-US" altLang="ko-KR" sz="4800" b="1" dirty="0" err="1">
                <a:solidFill>
                  <a:schemeClr val="bg1"/>
                </a:solidFill>
              </a:rPr>
              <a:t>besar</a:t>
            </a:r>
            <a:r>
              <a:rPr lang="en-US" altLang="ko-KR" sz="4800" b="1" dirty="0">
                <a:solidFill>
                  <a:schemeClr val="bg1"/>
                </a:solidFill>
              </a:rPr>
              <a:t> budaya </a:t>
            </a:r>
            <a:r>
              <a:rPr lang="en-US" altLang="ko-KR" sz="4800" b="1" dirty="0" err="1">
                <a:solidFill>
                  <a:schemeClr val="bg1"/>
                </a:solidFill>
              </a:rPr>
              <a:t>Helenistik</a:t>
            </a:r>
            <a:r>
              <a:rPr lang="en-US" altLang="ko-KR" sz="4800" b="1" dirty="0">
                <a:solidFill>
                  <a:schemeClr val="bg1"/>
                </a:solidFill>
              </a:rPr>
              <a:t> adalah </a:t>
            </a:r>
            <a:r>
              <a:rPr lang="en-US" altLang="ko-KR" sz="4800" b="1" dirty="0" err="1">
                <a:solidFill>
                  <a:schemeClr val="bg1"/>
                </a:solidFill>
              </a:rPr>
              <a:t>Aleksandria</a:t>
            </a:r>
            <a:r>
              <a:rPr lang="en-US" altLang="ko-KR" sz="4800" b="1" dirty="0">
                <a:solidFill>
                  <a:schemeClr val="bg1"/>
                </a:solidFill>
              </a:rPr>
              <a:t> dan </a:t>
            </a:r>
            <a:r>
              <a:rPr lang="en-US" altLang="ko-KR" sz="4800" b="1" dirty="0" err="1">
                <a:solidFill>
                  <a:schemeClr val="bg1"/>
                </a:solidFill>
              </a:rPr>
              <a:t>Antiokhia</a:t>
            </a:r>
            <a:r>
              <a:rPr lang="en-US" altLang="ko-KR" sz="4800" b="1" dirty="0">
                <a:solidFill>
                  <a:schemeClr val="bg1"/>
                </a:solidFill>
              </a:rPr>
              <a:t>, </a:t>
            </a:r>
            <a:r>
              <a:rPr lang="en-US" altLang="ko-KR" sz="4800" b="1" dirty="0" err="1">
                <a:solidFill>
                  <a:schemeClr val="bg1"/>
                </a:solidFill>
              </a:rPr>
              <a:t>ibu</a:t>
            </a:r>
            <a:r>
              <a:rPr lang="en-US" altLang="ko-KR" sz="4800" b="1" dirty="0">
                <a:solidFill>
                  <a:schemeClr val="bg1"/>
                </a:solidFill>
              </a:rPr>
              <a:t> </a:t>
            </a:r>
            <a:r>
              <a:rPr lang="en-US" altLang="ko-KR" sz="4800" b="1" dirty="0" err="1">
                <a:solidFill>
                  <a:schemeClr val="bg1"/>
                </a:solidFill>
              </a:rPr>
              <a:t>kota</a:t>
            </a:r>
            <a:r>
              <a:rPr lang="en-US" altLang="ko-KR" sz="4800" b="1" dirty="0">
                <a:solidFill>
                  <a:schemeClr val="bg1"/>
                </a:solidFill>
              </a:rPr>
              <a:t> </a:t>
            </a:r>
            <a:r>
              <a:rPr lang="en-US" altLang="ko-KR" sz="4800" b="1" dirty="0" err="1">
                <a:solidFill>
                  <a:schemeClr val="bg1"/>
                </a:solidFill>
              </a:rPr>
              <a:t>Mesir</a:t>
            </a:r>
            <a:r>
              <a:rPr lang="en-US" altLang="ko-KR" sz="4800" b="1" dirty="0">
                <a:solidFill>
                  <a:schemeClr val="bg1"/>
                </a:solidFill>
              </a:rPr>
              <a:t> </a:t>
            </a:r>
            <a:r>
              <a:rPr lang="en-US" altLang="ko-KR" sz="4800" b="1" dirty="0" err="1">
                <a:solidFill>
                  <a:schemeClr val="bg1"/>
                </a:solidFill>
              </a:rPr>
              <a:t>Ptolemaik</a:t>
            </a:r>
            <a:r>
              <a:rPr lang="en-US" altLang="ko-KR" sz="4800" b="1" dirty="0">
                <a:solidFill>
                  <a:schemeClr val="bg1"/>
                </a:solidFill>
              </a:rPr>
              <a:t> dan </a:t>
            </a:r>
            <a:r>
              <a:rPr lang="en-US" altLang="ko-KR" sz="4800" b="1" dirty="0" err="1">
                <a:solidFill>
                  <a:schemeClr val="bg1"/>
                </a:solidFill>
              </a:rPr>
              <a:t>Suriah</a:t>
            </a:r>
            <a:r>
              <a:rPr lang="en-US" altLang="ko-KR" sz="4800" b="1" dirty="0">
                <a:solidFill>
                  <a:schemeClr val="bg1"/>
                </a:solidFill>
              </a:rPr>
              <a:t> </a:t>
            </a:r>
            <a:r>
              <a:rPr lang="en-US" altLang="ko-KR" sz="4800" b="1" dirty="0" err="1">
                <a:solidFill>
                  <a:schemeClr val="bg1"/>
                </a:solidFill>
              </a:rPr>
              <a:t>Seleukia</a:t>
            </a:r>
            <a:r>
              <a:rPr lang="en-US" altLang="ko-KR" sz="4800" b="1" dirty="0">
                <a:solidFill>
                  <a:schemeClr val="bg1"/>
                </a:solidFill>
              </a:rPr>
              <a:t>. </a:t>
            </a:r>
            <a:endParaRPr lang="en-US" sz="5867" b="1" dirty="0">
              <a:solidFill>
                <a:schemeClr val="bg1"/>
              </a:solidFill>
            </a:endParaRPr>
          </a:p>
        </p:txBody>
      </p:sp>
    </p:spTree>
    <p:extLst>
      <p:ext uri="{BB962C8B-B14F-4D97-AF65-F5344CB8AC3E}">
        <p14:creationId xmlns:p14="http://schemas.microsoft.com/office/powerpoint/2010/main" val="336332431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altLang="ko-KR" sz="4800" b="1" dirty="0">
                <a:solidFill>
                  <a:schemeClr val="bg1"/>
                </a:solidFill>
              </a:rPr>
              <a:t>Kota-</a:t>
            </a:r>
            <a:r>
              <a:rPr lang="en-US" altLang="ko-KR" sz="4800" b="1" dirty="0" err="1">
                <a:solidFill>
                  <a:schemeClr val="bg1"/>
                </a:solidFill>
              </a:rPr>
              <a:t>kota</a:t>
            </a:r>
            <a:r>
              <a:rPr lang="en-US" altLang="ko-KR" sz="4800" b="1" dirty="0">
                <a:solidFill>
                  <a:schemeClr val="bg1"/>
                </a:solidFill>
              </a:rPr>
              <a:t> seperti Pergamum, Ephesus, </a:t>
            </a:r>
            <a:r>
              <a:rPr lang="en-US" altLang="ko-KR" sz="4800" b="1" dirty="0" err="1">
                <a:solidFill>
                  <a:schemeClr val="bg1"/>
                </a:solidFill>
              </a:rPr>
              <a:t>Rodos</a:t>
            </a:r>
            <a:r>
              <a:rPr lang="en-US" altLang="ko-KR" sz="4800" b="1" dirty="0">
                <a:solidFill>
                  <a:schemeClr val="bg1"/>
                </a:solidFill>
              </a:rPr>
              <a:t>, dan </a:t>
            </a:r>
            <a:r>
              <a:rPr lang="en-US" altLang="ko-KR" sz="4800" b="1" dirty="0" err="1">
                <a:solidFill>
                  <a:schemeClr val="bg1"/>
                </a:solidFill>
              </a:rPr>
              <a:t>Seleukia</a:t>
            </a:r>
            <a:r>
              <a:rPr lang="en-US" altLang="ko-KR" sz="4800" b="1" dirty="0">
                <a:solidFill>
                  <a:schemeClr val="bg1"/>
                </a:solidFill>
              </a:rPr>
              <a:t> juga menjadi </a:t>
            </a:r>
            <a:r>
              <a:rPr lang="en-US" altLang="ko-KR" sz="4800" b="1" dirty="0" err="1">
                <a:solidFill>
                  <a:schemeClr val="bg1"/>
                </a:solidFill>
              </a:rPr>
              <a:t>penting</a:t>
            </a:r>
            <a:r>
              <a:rPr lang="en-US" altLang="ko-KR" sz="4800" b="1" dirty="0">
                <a:solidFill>
                  <a:schemeClr val="bg1"/>
                </a:solidFill>
              </a:rPr>
              <a:t>. </a:t>
            </a:r>
            <a:br>
              <a:rPr lang="en-US" altLang="ko-KR" sz="4800" b="1" dirty="0">
                <a:solidFill>
                  <a:schemeClr val="bg1"/>
                </a:solidFill>
              </a:rPr>
            </a:br>
            <a:r>
              <a:rPr lang="en-US" altLang="ko-KR" sz="4800" b="1" dirty="0">
                <a:solidFill>
                  <a:schemeClr val="bg1"/>
                </a:solidFill>
              </a:rPr>
              <a:t>Selain itu, </a:t>
            </a:r>
            <a:r>
              <a:rPr lang="en-US" altLang="ko-KR" sz="4800" b="1" dirty="0" err="1">
                <a:solidFill>
                  <a:schemeClr val="bg1"/>
                </a:solidFill>
              </a:rPr>
              <a:t>ciri</a:t>
            </a:r>
            <a:r>
              <a:rPr lang="en-US" altLang="ko-KR" sz="4800" b="1" dirty="0">
                <a:solidFill>
                  <a:schemeClr val="bg1"/>
                </a:solidFill>
              </a:rPr>
              <a:t> dari masa ini adalah </a:t>
            </a:r>
            <a:r>
              <a:rPr lang="en-US" altLang="ko-KR" sz="4800" b="1" dirty="0" err="1">
                <a:solidFill>
                  <a:schemeClr val="bg1"/>
                </a:solidFill>
              </a:rPr>
              <a:t>meningkatnya</a:t>
            </a:r>
            <a:r>
              <a:rPr lang="en-US" altLang="ko-KR" sz="4800" b="1" dirty="0">
                <a:solidFill>
                  <a:schemeClr val="bg1"/>
                </a:solidFill>
              </a:rPr>
              <a:t> </a:t>
            </a:r>
            <a:r>
              <a:rPr lang="en-US" altLang="ko-KR" sz="4800" b="1" dirty="0" err="1">
                <a:solidFill>
                  <a:schemeClr val="bg1"/>
                </a:solidFill>
              </a:rPr>
              <a:t>urbanisasi</a:t>
            </a:r>
            <a:r>
              <a:rPr lang="en-US" altLang="ko-KR" sz="4800" b="1" dirty="0">
                <a:solidFill>
                  <a:schemeClr val="bg1"/>
                </a:solidFill>
              </a:rPr>
              <a:t> </a:t>
            </a:r>
            <a:r>
              <a:rPr lang="en-US" altLang="ko-KR" sz="4800" b="1" dirty="0" err="1">
                <a:solidFill>
                  <a:schemeClr val="bg1"/>
                </a:solidFill>
              </a:rPr>
              <a:t>Mediterania</a:t>
            </a:r>
            <a:r>
              <a:rPr lang="en-US" altLang="ko-KR" sz="4800" b="1" dirty="0">
                <a:solidFill>
                  <a:schemeClr val="bg1"/>
                </a:solidFill>
              </a:rPr>
              <a:t> </a:t>
            </a:r>
            <a:r>
              <a:rPr lang="en-US" altLang="ko-KR" sz="4800" b="1" dirty="0" err="1">
                <a:solidFill>
                  <a:schemeClr val="bg1"/>
                </a:solidFill>
              </a:rPr>
              <a:t>Timur</a:t>
            </a:r>
            <a:r>
              <a:rPr lang="en-US" altLang="ko-KR" sz="4800" b="1" dirty="0">
                <a:solidFill>
                  <a:schemeClr val="bg1"/>
                </a:solidFill>
              </a:rPr>
              <a:t>.</a:t>
            </a:r>
            <a:br>
              <a:rPr lang="en-US" altLang="ko-KR" sz="4800" b="1" dirty="0">
                <a:solidFill>
                  <a:schemeClr val="bg1"/>
                </a:solidFill>
              </a:rPr>
            </a:br>
            <a:r>
              <a:rPr lang="en-US" altLang="ko-KR" sz="4800" b="1" dirty="0" err="1">
                <a:solidFill>
                  <a:schemeClr val="bg1"/>
                </a:solidFill>
              </a:rPr>
              <a:t>Empayar</a:t>
            </a:r>
            <a:r>
              <a:rPr lang="en-US" altLang="ko-KR" sz="4800" b="1" dirty="0">
                <a:solidFill>
                  <a:schemeClr val="bg1"/>
                </a:solidFill>
              </a:rPr>
              <a:t> Roma semakin berkembang dan </a:t>
            </a:r>
            <a:r>
              <a:rPr lang="en-US" altLang="ko-KR" sz="4800" b="1" dirty="0" err="1">
                <a:solidFill>
                  <a:schemeClr val="bg1"/>
                </a:solidFill>
              </a:rPr>
              <a:t>menakluk</a:t>
            </a:r>
            <a:r>
              <a:rPr lang="en-US" altLang="ko-KR" sz="4800" b="1" dirty="0">
                <a:solidFill>
                  <a:schemeClr val="bg1"/>
                </a:solidFill>
              </a:rPr>
              <a:t> dan </a:t>
            </a:r>
            <a:r>
              <a:rPr lang="en-US" altLang="ko-KR" sz="4800" b="1" dirty="0" err="1">
                <a:solidFill>
                  <a:schemeClr val="bg1"/>
                </a:solidFill>
              </a:rPr>
              <a:t>menyerap</a:t>
            </a:r>
            <a:r>
              <a:rPr lang="en-US" altLang="ko-KR" sz="4800" b="1" dirty="0">
                <a:solidFill>
                  <a:schemeClr val="bg1"/>
                </a:solidFill>
              </a:rPr>
              <a:t> </a:t>
            </a:r>
            <a:r>
              <a:rPr lang="en-US" altLang="ko-KR" sz="4800" b="1" dirty="0" err="1">
                <a:solidFill>
                  <a:schemeClr val="bg1"/>
                </a:solidFill>
              </a:rPr>
              <a:t>daerah-daerah</a:t>
            </a:r>
            <a:r>
              <a:rPr lang="en-US" altLang="ko-KR" sz="4800" b="1" dirty="0">
                <a:solidFill>
                  <a:schemeClr val="bg1"/>
                </a:solidFill>
              </a:rPr>
              <a:t> secara </a:t>
            </a:r>
            <a:r>
              <a:rPr lang="en-US" altLang="ko-KR" sz="4800" b="1" dirty="0" err="1">
                <a:solidFill>
                  <a:schemeClr val="bg1"/>
                </a:solidFill>
              </a:rPr>
              <a:t>meluas</a:t>
            </a:r>
            <a:r>
              <a:rPr lang="en-US" altLang="ko-KR" sz="4800" b="1" dirty="0">
                <a:solidFill>
                  <a:schemeClr val="bg1"/>
                </a:solidFill>
              </a:rPr>
              <a:t>.</a:t>
            </a:r>
            <a:br>
              <a:rPr lang="en-US" altLang="ko-KR" sz="4800" b="1" dirty="0">
                <a:solidFill>
                  <a:schemeClr val="bg1"/>
                </a:solidFill>
              </a:rPr>
            </a:br>
            <a:r>
              <a:rPr lang="en-US" altLang="ko-KR" sz="4800" b="1" dirty="0">
                <a:solidFill>
                  <a:schemeClr val="bg1"/>
                </a:solidFill>
              </a:rPr>
              <a:t>Status </a:t>
            </a:r>
            <a:r>
              <a:rPr lang="en-US" altLang="ko-KR" sz="4800" b="1" dirty="0" err="1">
                <a:solidFill>
                  <a:schemeClr val="bg1"/>
                </a:solidFill>
              </a:rPr>
              <a:t>Yudea</a:t>
            </a:r>
            <a:r>
              <a:rPr lang="en-US" altLang="ko-KR" sz="4800" b="1" dirty="0">
                <a:solidFill>
                  <a:schemeClr val="bg1"/>
                </a:solidFill>
              </a:rPr>
              <a:t> sangat </a:t>
            </a:r>
            <a:r>
              <a:rPr lang="en-US" altLang="ko-KR" sz="4800" b="1" dirty="0" err="1">
                <a:solidFill>
                  <a:schemeClr val="bg1"/>
                </a:solidFill>
              </a:rPr>
              <a:t>penting</a:t>
            </a:r>
            <a:r>
              <a:rPr lang="en-US" altLang="ko-KR" sz="4800" b="1" dirty="0">
                <a:solidFill>
                  <a:schemeClr val="bg1"/>
                </a:solidFill>
              </a:rPr>
              <a:t> sebagai negara </a:t>
            </a:r>
            <a:r>
              <a:rPr lang="en-US" altLang="ko-KR" sz="4800" b="1" dirty="0" err="1">
                <a:solidFill>
                  <a:schemeClr val="bg1"/>
                </a:solidFill>
              </a:rPr>
              <a:t>taklukan</a:t>
            </a:r>
            <a:r>
              <a:rPr lang="en-US" altLang="ko-KR" sz="4800" b="1" dirty="0">
                <a:solidFill>
                  <a:schemeClr val="bg1"/>
                </a:solidFill>
              </a:rPr>
              <a:t> </a:t>
            </a:r>
            <a:r>
              <a:rPr lang="en-US" altLang="ko-KR" sz="4800" b="1" dirty="0" err="1">
                <a:solidFill>
                  <a:schemeClr val="bg1"/>
                </a:solidFill>
              </a:rPr>
              <a:t>Romawi</a:t>
            </a:r>
            <a:endParaRPr lang="en-US" sz="5867" b="1" dirty="0">
              <a:solidFill>
                <a:schemeClr val="bg1"/>
              </a:solidFill>
            </a:endParaRPr>
          </a:p>
        </p:txBody>
      </p:sp>
    </p:spTree>
    <p:extLst>
      <p:ext uri="{BB962C8B-B14F-4D97-AF65-F5344CB8AC3E}">
        <p14:creationId xmlns:p14="http://schemas.microsoft.com/office/powerpoint/2010/main" val="392685980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upload.wikimedia.org/wikipedia/commons/thumb/7/71/Extent_of_the_Roman_Republic_and_the_Roman_Empire_between_218_BC_and_117_AD.png/1280px-Extent_of_the_Roman_Republic_and_the_Roman_Empire_between_218_BC_and_117_AD.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62000"/>
            <a:ext cx="12192000" cy="7620000"/>
          </a:xfrm>
          <a:prstGeom prst="rect">
            <a:avLst/>
          </a:prstGeom>
          <a:noFill/>
          <a:extLst>
            <a:ext uri="{909E8E84-426E-40DD-AFC4-6F175D3DCCD1}">
              <a14:hiddenFill xmlns:a14="http://schemas.microsoft.com/office/drawing/2010/main">
                <a:solidFill>
                  <a:srgbClr val="FFFFFF"/>
                </a:solidFill>
              </a14:hiddenFill>
            </a:ext>
          </a:extLst>
        </p:spPr>
      </p:pic>
      <p:sp>
        <p:nvSpPr>
          <p:cNvPr id="2" name="타원 1"/>
          <p:cNvSpPr/>
          <p:nvPr/>
        </p:nvSpPr>
        <p:spPr>
          <a:xfrm>
            <a:off x="4589253" y="3226279"/>
            <a:ext cx="465826" cy="414068"/>
          </a:xfrm>
          <a:prstGeom prst="ellipse">
            <a:avLst/>
          </a:prstGeom>
          <a:solidFill>
            <a:srgbClr val="FF0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5108512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altLang="ko-KR" sz="4800" b="1" dirty="0">
                <a:solidFill>
                  <a:schemeClr val="bg1"/>
                </a:solidFill>
              </a:rPr>
              <a:t>Di </a:t>
            </a:r>
            <a:r>
              <a:rPr lang="en-US" altLang="ko-KR" sz="4800" b="1" dirty="0" err="1">
                <a:solidFill>
                  <a:schemeClr val="bg1"/>
                </a:solidFill>
              </a:rPr>
              <a:t>kebanyakan</a:t>
            </a:r>
            <a:r>
              <a:rPr lang="en-US" altLang="ko-KR" sz="4800" b="1" dirty="0">
                <a:solidFill>
                  <a:schemeClr val="bg1"/>
                </a:solidFill>
              </a:rPr>
              <a:t> </a:t>
            </a:r>
            <a:r>
              <a:rPr lang="en-US" altLang="ko-KR" sz="4800" b="1" dirty="0" err="1">
                <a:solidFill>
                  <a:schemeClr val="bg1"/>
                </a:solidFill>
              </a:rPr>
              <a:t>daerah</a:t>
            </a:r>
            <a:r>
              <a:rPr lang="en-US" altLang="ko-KR" sz="4800" b="1" dirty="0">
                <a:solidFill>
                  <a:schemeClr val="bg1"/>
                </a:solidFill>
              </a:rPr>
              <a:t> semua </a:t>
            </a:r>
            <a:r>
              <a:rPr lang="en-US" altLang="ko-KR" sz="4800" b="1" dirty="0" err="1">
                <a:solidFill>
                  <a:schemeClr val="bg1"/>
                </a:solidFill>
              </a:rPr>
              <a:t>dewa</a:t>
            </a:r>
            <a:r>
              <a:rPr lang="en-US" altLang="ko-KR" sz="4800" b="1" dirty="0">
                <a:solidFill>
                  <a:schemeClr val="bg1"/>
                </a:solidFill>
              </a:rPr>
              <a:t> yang </a:t>
            </a:r>
            <a:r>
              <a:rPr lang="en-US" altLang="ko-KR" sz="4800" b="1" dirty="0" err="1">
                <a:solidFill>
                  <a:schemeClr val="bg1"/>
                </a:solidFill>
              </a:rPr>
              <a:t>dilayan</a:t>
            </a:r>
            <a:r>
              <a:rPr lang="en-US" altLang="ko-KR" sz="4800" b="1" dirty="0">
                <a:solidFill>
                  <a:schemeClr val="bg1"/>
                </a:solidFill>
              </a:rPr>
              <a:t> oleh </a:t>
            </a:r>
            <a:r>
              <a:rPr lang="en-US" altLang="ko-KR" sz="4800" b="1" dirty="0" err="1">
                <a:solidFill>
                  <a:schemeClr val="bg1"/>
                </a:solidFill>
              </a:rPr>
              <a:t>setiap</a:t>
            </a:r>
            <a:r>
              <a:rPr lang="en-US" altLang="ko-KR" sz="4800" b="1" dirty="0">
                <a:solidFill>
                  <a:schemeClr val="bg1"/>
                </a:solidFill>
              </a:rPr>
              <a:t> bangsa </a:t>
            </a:r>
            <a:r>
              <a:rPr lang="en-US" altLang="ko-KR" sz="4800" b="1" dirty="0" err="1">
                <a:solidFill>
                  <a:schemeClr val="bg1"/>
                </a:solidFill>
              </a:rPr>
              <a:t>kaum</a:t>
            </a:r>
            <a:r>
              <a:rPr lang="en-US" altLang="ko-KR" sz="4800" b="1" dirty="0">
                <a:solidFill>
                  <a:schemeClr val="bg1"/>
                </a:solidFill>
              </a:rPr>
              <a:t> </a:t>
            </a:r>
            <a:r>
              <a:rPr lang="en-US" altLang="ko-KR" sz="4800" b="1" dirty="0" err="1">
                <a:solidFill>
                  <a:schemeClr val="bg1"/>
                </a:solidFill>
              </a:rPr>
              <a:t>diterima</a:t>
            </a:r>
            <a:r>
              <a:rPr lang="en-US" altLang="ko-KR" sz="4800" b="1" dirty="0">
                <a:solidFill>
                  <a:schemeClr val="bg1"/>
                </a:solidFill>
              </a:rPr>
              <a:t> </a:t>
            </a:r>
            <a:r>
              <a:rPr lang="en-US" altLang="ko-KR" sz="4800" b="1" dirty="0" err="1">
                <a:solidFill>
                  <a:schemeClr val="bg1"/>
                </a:solidFill>
              </a:rPr>
              <a:t>tanpa</a:t>
            </a:r>
            <a:r>
              <a:rPr lang="en-US" altLang="ko-KR" sz="4800" b="1" dirty="0">
                <a:solidFill>
                  <a:schemeClr val="bg1"/>
                </a:solidFill>
              </a:rPr>
              <a:t> konflik </a:t>
            </a:r>
            <a:r>
              <a:rPr lang="en-US" altLang="ko-KR" sz="4800" b="1" dirty="0" err="1">
                <a:solidFill>
                  <a:schemeClr val="bg1"/>
                </a:solidFill>
              </a:rPr>
              <a:t>kecuali</a:t>
            </a:r>
            <a:r>
              <a:rPr lang="en-US" altLang="ko-KR" sz="4800" b="1" dirty="0">
                <a:solidFill>
                  <a:schemeClr val="bg1"/>
                </a:solidFill>
              </a:rPr>
              <a:t> Daerah </a:t>
            </a:r>
            <a:r>
              <a:rPr lang="en-US" altLang="ko-KR" sz="4800" b="1" dirty="0" err="1">
                <a:solidFill>
                  <a:schemeClr val="bg1"/>
                </a:solidFill>
              </a:rPr>
              <a:t>Yudea</a:t>
            </a:r>
            <a:r>
              <a:rPr lang="en-US" altLang="ko-KR" sz="4800" b="1" dirty="0">
                <a:solidFill>
                  <a:schemeClr val="bg1"/>
                </a:solidFill>
              </a:rPr>
              <a:t>.</a:t>
            </a:r>
            <a:br>
              <a:rPr lang="en-US" altLang="ko-KR" sz="4800" b="1" dirty="0">
                <a:solidFill>
                  <a:schemeClr val="bg1"/>
                </a:solidFill>
              </a:rPr>
            </a:br>
            <a:r>
              <a:rPr lang="en-US" altLang="ko-KR" sz="4800" b="1" dirty="0">
                <a:solidFill>
                  <a:schemeClr val="bg1"/>
                </a:solidFill>
              </a:rPr>
              <a:t>Maka masalah </a:t>
            </a:r>
            <a:r>
              <a:rPr lang="en-US" altLang="ko-KR" sz="4800" b="1" dirty="0" err="1">
                <a:solidFill>
                  <a:schemeClr val="bg1"/>
                </a:solidFill>
              </a:rPr>
              <a:t>sering</a:t>
            </a:r>
            <a:r>
              <a:rPr lang="en-US" altLang="ko-KR" sz="4800" b="1" dirty="0">
                <a:solidFill>
                  <a:schemeClr val="bg1"/>
                </a:solidFill>
              </a:rPr>
              <a:t> </a:t>
            </a:r>
            <a:r>
              <a:rPr lang="en-US" altLang="ko-KR" sz="4800" b="1" dirty="0" err="1">
                <a:solidFill>
                  <a:schemeClr val="bg1"/>
                </a:solidFill>
              </a:rPr>
              <a:t>muncul</a:t>
            </a:r>
            <a:r>
              <a:rPr lang="en-US" altLang="ko-KR" sz="4800" b="1" dirty="0">
                <a:solidFill>
                  <a:schemeClr val="bg1"/>
                </a:solidFill>
              </a:rPr>
              <a:t> di </a:t>
            </a:r>
            <a:r>
              <a:rPr lang="en-US" altLang="ko-KR" sz="4800" b="1" dirty="0" err="1">
                <a:solidFill>
                  <a:schemeClr val="bg1"/>
                </a:solidFill>
              </a:rPr>
              <a:t>Yudea</a:t>
            </a:r>
            <a:r>
              <a:rPr lang="en-US" altLang="ko-KR" sz="4800" b="1" dirty="0">
                <a:solidFill>
                  <a:schemeClr val="bg1"/>
                </a:solidFill>
              </a:rPr>
              <a:t>.</a:t>
            </a:r>
            <a:br>
              <a:rPr lang="en-US" altLang="ko-KR" sz="4800" b="1" dirty="0">
                <a:solidFill>
                  <a:schemeClr val="bg1"/>
                </a:solidFill>
              </a:rPr>
            </a:br>
            <a:r>
              <a:rPr lang="en-US" altLang="ko-KR" sz="4800" b="1" dirty="0">
                <a:solidFill>
                  <a:schemeClr val="bg1"/>
                </a:solidFill>
              </a:rPr>
              <a:t>Status </a:t>
            </a:r>
            <a:r>
              <a:rPr lang="en-US" altLang="ko-KR" sz="4800" b="1" dirty="0" err="1">
                <a:solidFill>
                  <a:schemeClr val="bg1"/>
                </a:solidFill>
              </a:rPr>
              <a:t>Yudea</a:t>
            </a:r>
            <a:r>
              <a:rPr lang="en-US" altLang="ko-KR" sz="4800" b="1" dirty="0">
                <a:solidFill>
                  <a:schemeClr val="bg1"/>
                </a:solidFill>
              </a:rPr>
              <a:t> sangat </a:t>
            </a:r>
            <a:r>
              <a:rPr lang="en-US" altLang="ko-KR" sz="4800" b="1" dirty="0" err="1">
                <a:solidFill>
                  <a:schemeClr val="bg1"/>
                </a:solidFill>
              </a:rPr>
              <a:t>penting</a:t>
            </a:r>
            <a:r>
              <a:rPr lang="en-US" altLang="ko-KR" sz="4800" b="1" dirty="0">
                <a:solidFill>
                  <a:schemeClr val="bg1"/>
                </a:solidFill>
              </a:rPr>
              <a:t> sebagai negara </a:t>
            </a:r>
            <a:r>
              <a:rPr lang="en-US" altLang="ko-KR" sz="4800" b="1" dirty="0" err="1">
                <a:solidFill>
                  <a:schemeClr val="bg1"/>
                </a:solidFill>
              </a:rPr>
              <a:t>taklukan</a:t>
            </a:r>
            <a:r>
              <a:rPr lang="en-US" altLang="ko-KR" sz="4800" b="1" dirty="0">
                <a:solidFill>
                  <a:schemeClr val="bg1"/>
                </a:solidFill>
              </a:rPr>
              <a:t> </a:t>
            </a:r>
            <a:r>
              <a:rPr lang="en-US" altLang="ko-KR" sz="4800" b="1" dirty="0" err="1">
                <a:solidFill>
                  <a:schemeClr val="bg1"/>
                </a:solidFill>
              </a:rPr>
              <a:t>Romawi</a:t>
            </a:r>
            <a:r>
              <a:rPr lang="en-US" altLang="ko-KR" sz="4800" b="1" dirty="0">
                <a:solidFill>
                  <a:schemeClr val="bg1"/>
                </a:solidFill>
              </a:rPr>
              <a:t> secara </a:t>
            </a:r>
            <a:r>
              <a:rPr lang="en-US" altLang="ko-KR" sz="4800" b="1" smtClean="0">
                <a:solidFill>
                  <a:schemeClr val="bg1"/>
                </a:solidFill>
              </a:rPr>
              <a:t>strategi</a:t>
            </a:r>
            <a:r>
              <a:rPr lang="en-US" altLang="ko-KR" sz="4800" b="1" dirty="0">
                <a:solidFill>
                  <a:schemeClr val="bg1"/>
                </a:solidFill>
              </a:rPr>
              <a:t>, </a:t>
            </a:r>
            <a:r>
              <a:rPr lang="en-US" altLang="ko-KR" sz="4800" b="1" dirty="0" err="1">
                <a:solidFill>
                  <a:schemeClr val="bg1"/>
                </a:solidFill>
              </a:rPr>
              <a:t>rencana</a:t>
            </a:r>
            <a:r>
              <a:rPr lang="en-US" altLang="ko-KR" sz="4800" b="1" dirty="0">
                <a:solidFill>
                  <a:schemeClr val="bg1"/>
                </a:solidFill>
              </a:rPr>
              <a:t> </a:t>
            </a:r>
            <a:r>
              <a:rPr lang="en-US" altLang="ko-KR" sz="4800" b="1" dirty="0" err="1">
                <a:solidFill>
                  <a:schemeClr val="bg1"/>
                </a:solidFill>
              </a:rPr>
              <a:t>penerusan</a:t>
            </a:r>
            <a:r>
              <a:rPr lang="en-US" altLang="ko-KR" sz="4800" b="1" dirty="0">
                <a:solidFill>
                  <a:schemeClr val="bg1"/>
                </a:solidFill>
              </a:rPr>
              <a:t> </a:t>
            </a:r>
            <a:r>
              <a:rPr lang="en-US" altLang="ko-KR" sz="4800" b="1" dirty="0" err="1">
                <a:solidFill>
                  <a:schemeClr val="bg1"/>
                </a:solidFill>
              </a:rPr>
              <a:t>tahta</a:t>
            </a:r>
            <a:r>
              <a:rPr lang="en-US" altLang="ko-KR" sz="4800" b="1" dirty="0">
                <a:solidFill>
                  <a:schemeClr val="bg1"/>
                </a:solidFill>
              </a:rPr>
              <a:t> </a:t>
            </a:r>
            <a:r>
              <a:rPr lang="en-US" altLang="ko-KR" sz="4800" b="1" dirty="0" err="1">
                <a:solidFill>
                  <a:schemeClr val="bg1"/>
                </a:solidFill>
              </a:rPr>
              <a:t>Herodes</a:t>
            </a:r>
            <a:r>
              <a:rPr lang="en-US" altLang="ko-KR" sz="4800" b="1" dirty="0">
                <a:solidFill>
                  <a:schemeClr val="bg1"/>
                </a:solidFill>
              </a:rPr>
              <a:t> perlu </a:t>
            </a:r>
            <a:r>
              <a:rPr lang="en-US" altLang="ko-KR" sz="4800" b="1" dirty="0" err="1">
                <a:solidFill>
                  <a:schemeClr val="bg1"/>
                </a:solidFill>
              </a:rPr>
              <a:t>dilantik</a:t>
            </a:r>
            <a:r>
              <a:rPr lang="en-US" altLang="ko-KR" sz="4800" b="1" dirty="0">
                <a:solidFill>
                  <a:schemeClr val="bg1"/>
                </a:solidFill>
              </a:rPr>
              <a:t> oleh </a:t>
            </a:r>
            <a:r>
              <a:rPr lang="en-US" altLang="ko-KR" sz="4800" b="1" dirty="0" err="1">
                <a:solidFill>
                  <a:schemeClr val="bg1"/>
                </a:solidFill>
              </a:rPr>
              <a:t>Kaisar</a:t>
            </a:r>
            <a:r>
              <a:rPr lang="en-US" altLang="ko-KR" sz="4800" b="1" dirty="0">
                <a:solidFill>
                  <a:schemeClr val="bg1"/>
                </a:solidFill>
              </a:rPr>
              <a:t> Augustus (27 S.M.-14 T.M.). </a:t>
            </a:r>
            <a:endParaRPr lang="en-US" sz="5867" b="1" dirty="0">
              <a:solidFill>
                <a:schemeClr val="bg1"/>
              </a:solidFill>
            </a:endParaRPr>
          </a:p>
        </p:txBody>
      </p:sp>
    </p:spTree>
    <p:extLst>
      <p:ext uri="{BB962C8B-B14F-4D97-AF65-F5344CB8AC3E}">
        <p14:creationId xmlns:p14="http://schemas.microsoft.com/office/powerpoint/2010/main" val="347521670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altLang="ko-KR" b="1" dirty="0">
                <a:solidFill>
                  <a:schemeClr val="bg1"/>
                </a:solidFill>
              </a:rPr>
              <a:t>Orang-orang </a:t>
            </a:r>
            <a:r>
              <a:rPr lang="en-US" altLang="ko-KR" b="1" dirty="0" err="1">
                <a:solidFill>
                  <a:schemeClr val="bg1"/>
                </a:solidFill>
              </a:rPr>
              <a:t>Yahudi</a:t>
            </a:r>
            <a:r>
              <a:rPr lang="en-US" altLang="ko-KR" b="1" dirty="0">
                <a:solidFill>
                  <a:schemeClr val="bg1"/>
                </a:solidFill>
              </a:rPr>
              <a:t> dengan </a:t>
            </a:r>
            <a:r>
              <a:rPr lang="en-US" altLang="ko-KR" b="1" dirty="0" err="1">
                <a:solidFill>
                  <a:schemeClr val="bg1"/>
                </a:solidFill>
              </a:rPr>
              <a:t>kerap</a:t>
            </a:r>
            <a:r>
              <a:rPr lang="en-US" altLang="ko-KR" b="1" dirty="0">
                <a:solidFill>
                  <a:schemeClr val="bg1"/>
                </a:solidFill>
              </a:rPr>
              <a:t> </a:t>
            </a:r>
            <a:r>
              <a:rPr lang="en-US" altLang="ko-KR" b="1" dirty="0" err="1">
                <a:solidFill>
                  <a:schemeClr val="bg1"/>
                </a:solidFill>
              </a:rPr>
              <a:t>memberontak</a:t>
            </a:r>
            <a:r>
              <a:rPr lang="en-US" altLang="ko-KR" b="1" dirty="0">
                <a:solidFill>
                  <a:schemeClr val="bg1"/>
                </a:solidFill>
              </a:rPr>
              <a:t> terhadap </a:t>
            </a:r>
            <a:r>
              <a:rPr lang="en-US" altLang="ko-KR" b="1" dirty="0" err="1">
                <a:solidFill>
                  <a:schemeClr val="bg1"/>
                </a:solidFill>
              </a:rPr>
              <a:t>pemerintahan</a:t>
            </a:r>
            <a:r>
              <a:rPr lang="en-US" altLang="ko-KR" b="1" dirty="0">
                <a:solidFill>
                  <a:schemeClr val="bg1"/>
                </a:solidFill>
              </a:rPr>
              <a:t> </a:t>
            </a:r>
            <a:r>
              <a:rPr lang="en-US" altLang="ko-KR" b="1" dirty="0" err="1">
                <a:solidFill>
                  <a:schemeClr val="bg1"/>
                </a:solidFill>
              </a:rPr>
              <a:t>kolonial</a:t>
            </a:r>
            <a:r>
              <a:rPr lang="en-US" altLang="ko-KR" b="1" dirty="0">
                <a:solidFill>
                  <a:schemeClr val="bg1"/>
                </a:solidFill>
              </a:rPr>
              <a:t> </a:t>
            </a:r>
            <a:r>
              <a:rPr lang="en-US" altLang="ko-KR" b="1" dirty="0" err="1">
                <a:solidFill>
                  <a:schemeClr val="bg1"/>
                </a:solidFill>
              </a:rPr>
              <a:t>Empayar</a:t>
            </a:r>
            <a:r>
              <a:rPr lang="en-US" altLang="ko-KR" b="1" dirty="0">
                <a:solidFill>
                  <a:schemeClr val="bg1"/>
                </a:solidFill>
              </a:rPr>
              <a:t> </a:t>
            </a:r>
            <a:r>
              <a:rPr lang="en-US" altLang="ko-KR" b="1" dirty="0" smtClean="0">
                <a:solidFill>
                  <a:schemeClr val="bg1"/>
                </a:solidFill>
              </a:rPr>
              <a:t>Roma.</a:t>
            </a:r>
            <a:br>
              <a:rPr lang="en-US" altLang="ko-KR" b="1" dirty="0" smtClean="0">
                <a:solidFill>
                  <a:schemeClr val="bg1"/>
                </a:solidFill>
              </a:rPr>
            </a:br>
            <a:r>
              <a:rPr lang="en-US" altLang="ko-KR" b="1" dirty="0">
                <a:solidFill>
                  <a:schemeClr val="bg1"/>
                </a:solidFill>
              </a:rPr>
              <a:t/>
            </a:r>
            <a:br>
              <a:rPr lang="en-US" altLang="ko-KR" b="1" dirty="0">
                <a:solidFill>
                  <a:schemeClr val="bg1"/>
                </a:solidFill>
              </a:rPr>
            </a:br>
            <a:r>
              <a:rPr lang="en-US" altLang="ko-KR" b="1" dirty="0" err="1">
                <a:solidFill>
                  <a:schemeClr val="bg1"/>
                </a:solidFill>
              </a:rPr>
              <a:t>Penindasan</a:t>
            </a:r>
            <a:r>
              <a:rPr lang="en-US" altLang="ko-KR" b="1" dirty="0">
                <a:solidFill>
                  <a:schemeClr val="bg1"/>
                </a:solidFill>
              </a:rPr>
              <a:t> </a:t>
            </a:r>
            <a:r>
              <a:rPr lang="en-US" altLang="ko-KR" b="1" dirty="0" err="1">
                <a:solidFill>
                  <a:schemeClr val="bg1"/>
                </a:solidFill>
              </a:rPr>
              <a:t>pemberontakan</a:t>
            </a:r>
            <a:r>
              <a:rPr lang="en-US" altLang="ko-KR" b="1" dirty="0">
                <a:solidFill>
                  <a:schemeClr val="bg1"/>
                </a:solidFill>
              </a:rPr>
              <a:t> oleh </a:t>
            </a:r>
            <a:r>
              <a:rPr lang="en-US" altLang="ko-KR" b="1" dirty="0" err="1">
                <a:solidFill>
                  <a:schemeClr val="bg1"/>
                </a:solidFill>
              </a:rPr>
              <a:t>wakli</a:t>
            </a:r>
            <a:r>
              <a:rPr lang="en-US" altLang="ko-KR" b="1" dirty="0">
                <a:solidFill>
                  <a:schemeClr val="bg1"/>
                </a:solidFill>
              </a:rPr>
              <a:t> </a:t>
            </a:r>
            <a:r>
              <a:rPr lang="en-US" altLang="ko-KR" b="1" dirty="0" err="1">
                <a:solidFill>
                  <a:schemeClr val="bg1"/>
                </a:solidFill>
              </a:rPr>
              <a:t>negeri</a:t>
            </a:r>
            <a:r>
              <a:rPr lang="en-US" altLang="ko-KR" b="1" dirty="0">
                <a:solidFill>
                  <a:schemeClr val="bg1"/>
                </a:solidFill>
              </a:rPr>
              <a:t> </a:t>
            </a:r>
            <a:r>
              <a:rPr lang="en-US" altLang="ko-KR" b="1" dirty="0" err="1">
                <a:solidFill>
                  <a:schemeClr val="bg1"/>
                </a:solidFill>
              </a:rPr>
              <a:t>Yudea</a:t>
            </a:r>
            <a:r>
              <a:rPr lang="en-US" altLang="ko-KR" b="1" dirty="0">
                <a:solidFill>
                  <a:schemeClr val="bg1"/>
                </a:solidFill>
              </a:rPr>
              <a:t> dari </a:t>
            </a:r>
            <a:r>
              <a:rPr lang="en-US" altLang="ko-KR" b="1" dirty="0" smtClean="0">
                <a:solidFill>
                  <a:schemeClr val="bg1"/>
                </a:solidFill>
              </a:rPr>
              <a:t>Roma </a:t>
            </a:r>
            <a:r>
              <a:rPr lang="en-US" altLang="ko-KR" b="1" dirty="0" err="1" smtClean="0">
                <a:solidFill>
                  <a:schemeClr val="bg1"/>
                </a:solidFill>
              </a:rPr>
              <a:t>berlanjutan</a:t>
            </a:r>
            <a:r>
              <a:rPr lang="en-US" altLang="ko-KR" b="1" dirty="0" smtClean="0">
                <a:solidFill>
                  <a:schemeClr val="bg1"/>
                </a:solidFill>
              </a:rPr>
              <a:t> secara </a:t>
            </a:r>
            <a:r>
              <a:rPr lang="en-US" altLang="ko-KR" b="1" dirty="0" err="1" smtClean="0">
                <a:solidFill>
                  <a:schemeClr val="bg1"/>
                </a:solidFill>
              </a:rPr>
              <a:t>paksaan</a:t>
            </a:r>
            <a:r>
              <a:rPr lang="en-US" altLang="ko-KR" b="1" dirty="0" smtClean="0">
                <a:solidFill>
                  <a:schemeClr val="bg1"/>
                </a:solidFill>
              </a:rPr>
              <a:t>.</a:t>
            </a:r>
            <a:br>
              <a:rPr lang="en-US" altLang="ko-KR" b="1" dirty="0" smtClean="0">
                <a:solidFill>
                  <a:schemeClr val="bg1"/>
                </a:solidFill>
              </a:rPr>
            </a:br>
            <a:r>
              <a:rPr lang="en-US" altLang="ko-KR" b="1" dirty="0">
                <a:solidFill>
                  <a:schemeClr val="bg1"/>
                </a:solidFill>
              </a:rPr>
              <a:t/>
            </a:r>
            <a:br>
              <a:rPr lang="en-US" altLang="ko-KR" b="1" dirty="0">
                <a:solidFill>
                  <a:schemeClr val="bg1"/>
                </a:solidFill>
              </a:rPr>
            </a:br>
            <a:r>
              <a:rPr lang="en-US" altLang="ko-KR" b="1" dirty="0">
                <a:solidFill>
                  <a:schemeClr val="bg1"/>
                </a:solidFill>
              </a:rPr>
              <a:t>Maka </a:t>
            </a:r>
            <a:r>
              <a:rPr lang="en-US" altLang="ko-KR" b="1" dirty="0" err="1">
                <a:solidFill>
                  <a:schemeClr val="bg1"/>
                </a:solidFill>
              </a:rPr>
              <a:t>daerah</a:t>
            </a:r>
            <a:r>
              <a:rPr lang="en-US" altLang="ko-KR" b="1" dirty="0">
                <a:solidFill>
                  <a:schemeClr val="bg1"/>
                </a:solidFill>
              </a:rPr>
              <a:t> </a:t>
            </a:r>
            <a:r>
              <a:rPr lang="en-US" altLang="ko-KR" b="1" dirty="0" err="1">
                <a:solidFill>
                  <a:schemeClr val="bg1"/>
                </a:solidFill>
              </a:rPr>
              <a:t>Yudea</a:t>
            </a:r>
            <a:r>
              <a:rPr lang="en-US" altLang="ko-KR" b="1" dirty="0">
                <a:solidFill>
                  <a:schemeClr val="bg1"/>
                </a:solidFill>
              </a:rPr>
              <a:t> sangat </a:t>
            </a:r>
            <a:r>
              <a:rPr lang="en-US" altLang="ko-KR" b="1" dirty="0" err="1" smtClean="0">
                <a:solidFill>
                  <a:schemeClr val="bg1"/>
                </a:solidFill>
              </a:rPr>
              <a:t>berkacau-bilau</a:t>
            </a:r>
            <a:r>
              <a:rPr lang="en-US" altLang="ko-KR" b="1" dirty="0">
                <a:solidFill>
                  <a:schemeClr val="bg1"/>
                </a:solidFill>
              </a:rPr>
              <a:t>.</a:t>
            </a:r>
          </a:p>
        </p:txBody>
      </p:sp>
    </p:spTree>
    <p:extLst>
      <p:ext uri="{BB962C8B-B14F-4D97-AF65-F5344CB8AC3E}">
        <p14:creationId xmlns:p14="http://schemas.microsoft.com/office/powerpoint/2010/main" val="134196084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제목 1"/>
          <p:cNvSpPr>
            <a:spLocks noGrp="1"/>
          </p:cNvSpPr>
          <p:nvPr>
            <p:ph type="title"/>
          </p:nvPr>
        </p:nvSpPr>
        <p:spPr>
          <a:xfrm>
            <a:off x="0" y="1"/>
            <a:ext cx="12192000" cy="6857999"/>
          </a:xfrm>
          <a:solidFill>
            <a:srgbClr val="002060"/>
          </a:solidFill>
        </p:spPr>
        <p:txBody>
          <a:bodyPr anchor="t"/>
          <a:lstStyle/>
          <a:p>
            <a:pPr algn="l"/>
            <a:r>
              <a:rPr lang="en-US" sz="3733" b="1" dirty="0">
                <a:solidFill>
                  <a:srgbClr val="FF0000"/>
                </a:solidFill>
              </a:rPr>
              <a:t>Lukas 3:1-2</a:t>
            </a:r>
            <a:r>
              <a:rPr lang="en-US" sz="2667" b="1" dirty="0">
                <a:solidFill>
                  <a:schemeClr val="bg1"/>
                </a:solidFill>
              </a:rPr>
              <a:t/>
            </a:r>
            <a:br>
              <a:rPr lang="en-US" sz="2667" b="1" dirty="0">
                <a:solidFill>
                  <a:schemeClr val="bg1"/>
                </a:solidFill>
              </a:rPr>
            </a:br>
            <a:r>
              <a:rPr lang="en-US" sz="3200" b="1" dirty="0">
                <a:solidFill>
                  <a:schemeClr val="bg1"/>
                </a:solidFill>
              </a:rPr>
              <a:t>3:1 Dalam </a:t>
            </a:r>
            <a:r>
              <a:rPr lang="en-US" sz="3200" b="1" dirty="0" err="1">
                <a:solidFill>
                  <a:schemeClr val="bg1"/>
                </a:solidFill>
              </a:rPr>
              <a:t>tahun</a:t>
            </a:r>
            <a:r>
              <a:rPr lang="en-US" sz="3200" b="1" dirty="0">
                <a:solidFill>
                  <a:schemeClr val="bg1"/>
                </a:solidFill>
              </a:rPr>
              <a:t> </a:t>
            </a:r>
            <a:r>
              <a:rPr lang="en-US" sz="3200" b="1" dirty="0" err="1">
                <a:solidFill>
                  <a:schemeClr val="bg1"/>
                </a:solidFill>
              </a:rPr>
              <a:t>kelima</a:t>
            </a:r>
            <a:r>
              <a:rPr lang="en-US" sz="3200" b="1" dirty="0">
                <a:solidFill>
                  <a:schemeClr val="bg1"/>
                </a:solidFill>
              </a:rPr>
              <a:t> </a:t>
            </a:r>
            <a:r>
              <a:rPr lang="en-US" sz="3200" b="1" dirty="0" err="1">
                <a:solidFill>
                  <a:schemeClr val="bg1"/>
                </a:solidFill>
              </a:rPr>
              <a:t>belas</a:t>
            </a:r>
            <a:r>
              <a:rPr lang="en-US" sz="3200" b="1" dirty="0">
                <a:solidFill>
                  <a:schemeClr val="bg1"/>
                </a:solidFill>
              </a:rPr>
              <a:t> dari </a:t>
            </a:r>
            <a:r>
              <a:rPr lang="en-US" sz="3200" b="1" dirty="0" err="1">
                <a:solidFill>
                  <a:schemeClr val="bg1"/>
                </a:solidFill>
              </a:rPr>
              <a:t>pemerintahan</a:t>
            </a:r>
            <a:r>
              <a:rPr lang="en-US" sz="3200" b="1" dirty="0">
                <a:solidFill>
                  <a:schemeClr val="bg1"/>
                </a:solidFill>
              </a:rPr>
              <a:t> </a:t>
            </a:r>
            <a:r>
              <a:rPr lang="en-US" sz="3200" b="1" dirty="0" err="1">
                <a:solidFill>
                  <a:srgbClr val="FF0000"/>
                </a:solidFill>
              </a:rPr>
              <a:t>Kaisar</a:t>
            </a:r>
            <a:r>
              <a:rPr lang="en-US" sz="3200" b="1" dirty="0">
                <a:solidFill>
                  <a:schemeClr val="bg1"/>
                </a:solidFill>
              </a:rPr>
              <a:t> Tiberius, </a:t>
            </a:r>
            <a:r>
              <a:rPr lang="en-US" sz="3200" b="1" dirty="0" err="1">
                <a:solidFill>
                  <a:schemeClr val="bg1"/>
                </a:solidFill>
              </a:rPr>
              <a:t>ketika</a:t>
            </a:r>
            <a:r>
              <a:rPr lang="en-US" sz="3200" b="1" dirty="0">
                <a:solidFill>
                  <a:schemeClr val="bg1"/>
                </a:solidFill>
              </a:rPr>
              <a:t> Pontius Pilatus menjadi </a:t>
            </a:r>
            <a:r>
              <a:rPr lang="en-US" sz="3200" b="1" dirty="0" err="1">
                <a:solidFill>
                  <a:srgbClr val="FFC000"/>
                </a:solidFill>
              </a:rPr>
              <a:t>wali</a:t>
            </a:r>
            <a:r>
              <a:rPr lang="en-US" sz="3200" b="1" dirty="0">
                <a:solidFill>
                  <a:srgbClr val="FFC000"/>
                </a:solidFill>
              </a:rPr>
              <a:t> </a:t>
            </a:r>
            <a:r>
              <a:rPr lang="en-US" sz="3200" b="1" dirty="0" err="1">
                <a:solidFill>
                  <a:srgbClr val="FFC000"/>
                </a:solidFill>
              </a:rPr>
              <a:t>negeri</a:t>
            </a:r>
            <a:r>
              <a:rPr lang="en-US" sz="3200" b="1" dirty="0">
                <a:solidFill>
                  <a:srgbClr val="FFC000"/>
                </a:solidFill>
              </a:rPr>
              <a:t> </a:t>
            </a:r>
            <a:r>
              <a:rPr lang="en-US" sz="3200" b="1" dirty="0" err="1">
                <a:solidFill>
                  <a:srgbClr val="FFC000"/>
                </a:solidFill>
              </a:rPr>
              <a:t>Yudea</a:t>
            </a:r>
            <a:r>
              <a:rPr lang="en-US" sz="3200" b="1" dirty="0">
                <a:solidFill>
                  <a:schemeClr val="bg1"/>
                </a:solidFill>
              </a:rPr>
              <a:t>, dan </a:t>
            </a:r>
            <a:r>
              <a:rPr lang="en-US" sz="3200" b="1" dirty="0" err="1">
                <a:solidFill>
                  <a:schemeClr val="bg1"/>
                </a:solidFill>
              </a:rPr>
              <a:t>Herodes</a:t>
            </a:r>
            <a:r>
              <a:rPr lang="en-US" sz="3200" b="1" dirty="0">
                <a:solidFill>
                  <a:schemeClr val="bg1"/>
                </a:solidFill>
              </a:rPr>
              <a:t> </a:t>
            </a:r>
            <a:r>
              <a:rPr lang="en-US" sz="3200" b="1" dirty="0">
                <a:solidFill>
                  <a:srgbClr val="92D050"/>
                </a:solidFill>
              </a:rPr>
              <a:t>raja wilayah </a:t>
            </a:r>
            <a:r>
              <a:rPr lang="en-US" sz="3200" b="1" dirty="0">
                <a:solidFill>
                  <a:schemeClr val="bg1"/>
                </a:solidFill>
              </a:rPr>
              <a:t>Galilea, </a:t>
            </a:r>
            <a:r>
              <a:rPr lang="en-US" sz="3200" b="1" dirty="0" err="1">
                <a:solidFill>
                  <a:schemeClr val="bg1"/>
                </a:solidFill>
              </a:rPr>
              <a:t>Filipus</a:t>
            </a:r>
            <a:r>
              <a:rPr lang="en-US" sz="3200" b="1" dirty="0">
                <a:solidFill>
                  <a:schemeClr val="bg1"/>
                </a:solidFill>
              </a:rPr>
              <a:t>, </a:t>
            </a:r>
            <a:br>
              <a:rPr lang="en-US" sz="3200" b="1" dirty="0">
                <a:solidFill>
                  <a:schemeClr val="bg1"/>
                </a:solidFill>
              </a:rPr>
            </a:br>
            <a:r>
              <a:rPr lang="en-US" sz="3200" b="1" dirty="0" err="1">
                <a:solidFill>
                  <a:schemeClr val="bg1"/>
                </a:solidFill>
              </a:rPr>
              <a:t>saudaranya</a:t>
            </a:r>
            <a:r>
              <a:rPr lang="en-US" sz="3200" b="1" dirty="0">
                <a:solidFill>
                  <a:schemeClr val="bg1"/>
                </a:solidFill>
              </a:rPr>
              <a:t>, </a:t>
            </a:r>
            <a:r>
              <a:rPr lang="en-US" sz="3200" b="1" dirty="0">
                <a:solidFill>
                  <a:srgbClr val="92D050"/>
                </a:solidFill>
              </a:rPr>
              <a:t>raja wilayah </a:t>
            </a:r>
            <a:r>
              <a:rPr lang="en-US" sz="3200" b="1" dirty="0" err="1">
                <a:solidFill>
                  <a:schemeClr val="bg1"/>
                </a:solidFill>
              </a:rPr>
              <a:t>Iturea</a:t>
            </a:r>
            <a:r>
              <a:rPr lang="en-US" sz="3200" b="1" dirty="0">
                <a:solidFill>
                  <a:schemeClr val="bg1"/>
                </a:solidFill>
              </a:rPr>
              <a:t> </a:t>
            </a:r>
            <a:br>
              <a:rPr lang="en-US" sz="3200" b="1" dirty="0">
                <a:solidFill>
                  <a:schemeClr val="bg1"/>
                </a:solidFill>
              </a:rPr>
            </a:br>
            <a:r>
              <a:rPr lang="en-US" sz="3200" b="1" dirty="0">
                <a:solidFill>
                  <a:schemeClr val="bg1"/>
                </a:solidFill>
              </a:rPr>
              <a:t>dan </a:t>
            </a:r>
            <a:r>
              <a:rPr lang="en-US" sz="3200" b="1" dirty="0" err="1">
                <a:solidFill>
                  <a:schemeClr val="bg1"/>
                </a:solidFill>
              </a:rPr>
              <a:t>Trakhonitis</a:t>
            </a:r>
            <a:r>
              <a:rPr lang="en-US" sz="3200" b="1" dirty="0">
                <a:solidFill>
                  <a:schemeClr val="bg1"/>
                </a:solidFill>
              </a:rPr>
              <a:t>, dan </a:t>
            </a:r>
            <a:r>
              <a:rPr lang="en-US" sz="3200" b="1" dirty="0" err="1">
                <a:solidFill>
                  <a:schemeClr val="bg1"/>
                </a:solidFill>
              </a:rPr>
              <a:t>Lisanias</a:t>
            </a:r>
            <a:r>
              <a:rPr lang="en-US" sz="3200" b="1" dirty="0">
                <a:solidFill>
                  <a:schemeClr val="bg1"/>
                </a:solidFill>
              </a:rPr>
              <a:t/>
            </a:r>
            <a:br>
              <a:rPr lang="en-US" sz="3200" b="1" dirty="0">
                <a:solidFill>
                  <a:schemeClr val="bg1"/>
                </a:solidFill>
              </a:rPr>
            </a:br>
            <a:r>
              <a:rPr lang="en-US" sz="3200" b="1" dirty="0">
                <a:solidFill>
                  <a:schemeClr val="bg1"/>
                </a:solidFill>
              </a:rPr>
              <a:t> </a:t>
            </a:r>
            <a:r>
              <a:rPr lang="en-US" sz="3200" b="1" dirty="0">
                <a:solidFill>
                  <a:srgbClr val="92D050"/>
                </a:solidFill>
              </a:rPr>
              <a:t>raja wilayah</a:t>
            </a:r>
            <a:r>
              <a:rPr lang="en-US" sz="3200" b="1" dirty="0">
                <a:solidFill>
                  <a:schemeClr val="bg1"/>
                </a:solidFill>
              </a:rPr>
              <a:t> Abilene,</a:t>
            </a:r>
            <a:br>
              <a:rPr lang="en-US" sz="3200" b="1" dirty="0">
                <a:solidFill>
                  <a:schemeClr val="bg1"/>
                </a:solidFill>
              </a:rPr>
            </a:br>
            <a:r>
              <a:rPr lang="en-US" sz="3200" b="1" dirty="0">
                <a:solidFill>
                  <a:schemeClr val="bg1"/>
                </a:solidFill>
              </a:rPr>
              <a:t>3:2 pada waktu </a:t>
            </a:r>
            <a:r>
              <a:rPr lang="en-US" sz="3200" b="1" dirty="0" err="1">
                <a:solidFill>
                  <a:schemeClr val="bg1"/>
                </a:solidFill>
              </a:rPr>
              <a:t>Hanas</a:t>
            </a:r>
            <a:r>
              <a:rPr lang="en-US" sz="3200" b="1" dirty="0">
                <a:solidFill>
                  <a:schemeClr val="bg1"/>
                </a:solidFill>
              </a:rPr>
              <a:t> dan </a:t>
            </a:r>
            <a:br>
              <a:rPr lang="en-US" sz="3200" b="1" dirty="0">
                <a:solidFill>
                  <a:schemeClr val="bg1"/>
                </a:solidFill>
              </a:rPr>
            </a:br>
            <a:r>
              <a:rPr lang="en-US" sz="3200" b="1" dirty="0" err="1">
                <a:solidFill>
                  <a:schemeClr val="bg1"/>
                </a:solidFill>
              </a:rPr>
              <a:t>Kayafas</a:t>
            </a:r>
            <a:r>
              <a:rPr lang="en-US" sz="3200" b="1" dirty="0">
                <a:solidFill>
                  <a:schemeClr val="bg1"/>
                </a:solidFill>
              </a:rPr>
              <a:t> menjadi </a:t>
            </a:r>
            <a:r>
              <a:rPr lang="en-US" sz="3200" b="1" dirty="0">
                <a:solidFill>
                  <a:srgbClr val="00B0F0"/>
                </a:solidFill>
              </a:rPr>
              <a:t>Imam </a:t>
            </a:r>
            <a:r>
              <a:rPr lang="en-US" sz="3200" b="1" dirty="0" err="1">
                <a:solidFill>
                  <a:srgbClr val="00B0F0"/>
                </a:solidFill>
              </a:rPr>
              <a:t>Besar</a:t>
            </a:r>
            <a:r>
              <a:rPr lang="en-US" sz="3200" b="1" dirty="0">
                <a:solidFill>
                  <a:schemeClr val="bg1"/>
                </a:solidFill>
              </a:rPr>
              <a:t>, </a:t>
            </a:r>
            <a:br>
              <a:rPr lang="en-US" sz="3200" b="1" dirty="0">
                <a:solidFill>
                  <a:schemeClr val="bg1"/>
                </a:solidFill>
              </a:rPr>
            </a:br>
            <a:r>
              <a:rPr lang="en-US" sz="3200" b="1" dirty="0" err="1">
                <a:solidFill>
                  <a:schemeClr val="bg1"/>
                </a:solidFill>
              </a:rPr>
              <a:t>datanglah</a:t>
            </a:r>
            <a:r>
              <a:rPr lang="en-US" sz="3200" b="1" dirty="0">
                <a:solidFill>
                  <a:schemeClr val="bg1"/>
                </a:solidFill>
              </a:rPr>
              <a:t> </a:t>
            </a:r>
            <a:r>
              <a:rPr lang="en-US" sz="3200" b="1" dirty="0" err="1">
                <a:solidFill>
                  <a:schemeClr val="bg1"/>
                </a:solidFill>
              </a:rPr>
              <a:t>firman</a:t>
            </a:r>
            <a:r>
              <a:rPr lang="en-US" sz="3200" b="1" dirty="0">
                <a:solidFill>
                  <a:schemeClr val="bg1"/>
                </a:solidFill>
              </a:rPr>
              <a:t> Allah kepada</a:t>
            </a:r>
            <a:br>
              <a:rPr lang="en-US" sz="3200" b="1" dirty="0">
                <a:solidFill>
                  <a:schemeClr val="bg1"/>
                </a:solidFill>
              </a:rPr>
            </a:br>
            <a:r>
              <a:rPr lang="en-US" sz="3200" b="1" dirty="0">
                <a:solidFill>
                  <a:schemeClr val="bg1"/>
                </a:solidFill>
              </a:rPr>
              <a:t> </a:t>
            </a:r>
            <a:r>
              <a:rPr lang="en-US" sz="3200" b="1" dirty="0" err="1">
                <a:solidFill>
                  <a:schemeClr val="bg1"/>
                </a:solidFill>
              </a:rPr>
              <a:t>Yohanes</a:t>
            </a:r>
            <a:r>
              <a:rPr lang="en-US" sz="3200" b="1" dirty="0">
                <a:solidFill>
                  <a:schemeClr val="bg1"/>
                </a:solidFill>
              </a:rPr>
              <a:t>, </a:t>
            </a:r>
            <a:r>
              <a:rPr lang="en-US" sz="3200" b="1" dirty="0" err="1">
                <a:solidFill>
                  <a:schemeClr val="bg1"/>
                </a:solidFill>
              </a:rPr>
              <a:t>anak</a:t>
            </a:r>
            <a:r>
              <a:rPr lang="en-US" sz="3200" b="1" dirty="0">
                <a:solidFill>
                  <a:schemeClr val="bg1"/>
                </a:solidFill>
              </a:rPr>
              <a:t> </a:t>
            </a:r>
            <a:r>
              <a:rPr lang="en-US" sz="3200" b="1" dirty="0" err="1">
                <a:solidFill>
                  <a:schemeClr val="bg1"/>
                </a:solidFill>
              </a:rPr>
              <a:t>Zakharia</a:t>
            </a:r>
            <a:r>
              <a:rPr lang="en-US" sz="3200" b="1" dirty="0">
                <a:solidFill>
                  <a:schemeClr val="bg1"/>
                </a:solidFill>
              </a:rPr>
              <a:t>,</a:t>
            </a:r>
            <a:br>
              <a:rPr lang="en-US" sz="3200" b="1" dirty="0">
                <a:solidFill>
                  <a:schemeClr val="bg1"/>
                </a:solidFill>
              </a:rPr>
            </a:br>
            <a:r>
              <a:rPr lang="en-US" sz="3200" b="1" dirty="0">
                <a:solidFill>
                  <a:schemeClr val="bg1"/>
                </a:solidFill>
              </a:rPr>
              <a:t> di </a:t>
            </a:r>
            <a:r>
              <a:rPr lang="en-US" sz="3200" b="1" dirty="0" err="1">
                <a:solidFill>
                  <a:schemeClr val="bg1"/>
                </a:solidFill>
              </a:rPr>
              <a:t>padang</a:t>
            </a:r>
            <a:r>
              <a:rPr lang="en-US" sz="3200" b="1" dirty="0">
                <a:solidFill>
                  <a:schemeClr val="bg1"/>
                </a:solidFill>
              </a:rPr>
              <a:t> </a:t>
            </a:r>
            <a:r>
              <a:rPr lang="en-US" sz="3200" b="1" dirty="0" err="1">
                <a:solidFill>
                  <a:schemeClr val="bg1"/>
                </a:solidFill>
              </a:rPr>
              <a:t>gurun</a:t>
            </a:r>
            <a:r>
              <a:rPr lang="en-US" sz="3200" b="1" dirty="0">
                <a:solidFill>
                  <a:schemeClr val="bg1"/>
                </a:solidFill>
              </a:rPr>
              <a:t>.</a:t>
            </a:r>
          </a:p>
        </p:txBody>
      </p:sp>
      <p:pic>
        <p:nvPicPr>
          <p:cNvPr id="1028" name="Picture 4" descr="디베료, 빌라도 , 헤롯 : 네이버 블로그"/>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89600" y="1981199"/>
            <a:ext cx="6502400" cy="4876800"/>
          </a:xfrm>
          <a:prstGeom prst="rect">
            <a:avLst/>
          </a:prstGeom>
          <a:noFill/>
          <a:extLst>
            <a:ext uri="{909E8E84-426E-40DD-AFC4-6F175D3DCCD1}">
              <a14:hiddenFill xmlns:a14="http://schemas.microsoft.com/office/drawing/2010/main">
                <a:solidFill>
                  <a:srgbClr val="FFFFFF"/>
                </a:solidFill>
              </a14:hiddenFill>
            </a:ext>
          </a:extLst>
        </p:spPr>
      </p:pic>
      <p:sp>
        <p:nvSpPr>
          <p:cNvPr id="8" name="직사각형 7"/>
          <p:cNvSpPr/>
          <p:nvPr/>
        </p:nvSpPr>
        <p:spPr>
          <a:xfrm>
            <a:off x="5903979" y="2852936"/>
            <a:ext cx="384043" cy="28803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 name="직사각형 10"/>
          <p:cNvSpPr/>
          <p:nvPr/>
        </p:nvSpPr>
        <p:spPr>
          <a:xfrm>
            <a:off x="5903979" y="3044959"/>
            <a:ext cx="672075" cy="76808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dirty="0">
                <a:solidFill>
                  <a:schemeClr val="tx1"/>
                </a:solidFill>
              </a:rPr>
              <a:t>Maharaja</a:t>
            </a:r>
            <a:r>
              <a:rPr lang="en-US" sz="933" b="1" dirty="0">
                <a:solidFill>
                  <a:srgbClr val="FF0000"/>
                </a:solidFill>
              </a:rPr>
              <a:t/>
            </a:r>
            <a:br>
              <a:rPr lang="en-US" sz="933" b="1" dirty="0">
                <a:solidFill>
                  <a:srgbClr val="FF0000"/>
                </a:solidFill>
              </a:rPr>
            </a:br>
            <a:r>
              <a:rPr lang="en-US" sz="933" b="1" dirty="0">
                <a:solidFill>
                  <a:srgbClr val="FF0000"/>
                </a:solidFill>
              </a:rPr>
              <a:t>Tiberius</a:t>
            </a:r>
            <a:endParaRPr lang="en-US" sz="933" dirty="0">
              <a:solidFill>
                <a:srgbClr val="FF0000"/>
              </a:solidFill>
            </a:endParaRPr>
          </a:p>
        </p:txBody>
      </p:sp>
      <p:pic>
        <p:nvPicPr>
          <p:cNvPr id="13" name="Picture 4" descr="디베료, 빌라도 , 헤롯 : 네이버 블로그"/>
          <p:cNvPicPr>
            <a:picLocks noChangeAspect="1" noChangeArrowheads="1"/>
          </p:cNvPicPr>
          <p:nvPr/>
        </p:nvPicPr>
        <p:blipFill rotWithShape="1">
          <a:blip r:embed="rId2">
            <a:extLst>
              <a:ext uri="{28A0092B-C50C-407E-A947-70E740481C1C}">
                <a14:useLocalDpi xmlns:a14="http://schemas.microsoft.com/office/drawing/2010/main" val="0"/>
              </a:ext>
            </a:extLst>
          </a:blip>
          <a:srcRect t="47177" r="85063" b="39042"/>
          <a:stretch/>
        </p:blipFill>
        <p:spPr bwMode="auto">
          <a:xfrm>
            <a:off x="5802379" y="3747524"/>
            <a:ext cx="971285" cy="672075"/>
          </a:xfrm>
          <a:prstGeom prst="rect">
            <a:avLst/>
          </a:prstGeom>
          <a:noFill/>
          <a:extLst>
            <a:ext uri="{909E8E84-426E-40DD-AFC4-6F175D3DCCD1}">
              <a14:hiddenFill xmlns:a14="http://schemas.microsoft.com/office/drawing/2010/main">
                <a:solidFill>
                  <a:srgbClr val="FFFFFF"/>
                </a:solidFill>
              </a14:hiddenFill>
            </a:ext>
          </a:extLst>
        </p:spPr>
      </p:pic>
      <p:sp>
        <p:nvSpPr>
          <p:cNvPr id="14" name="직사각형 13"/>
          <p:cNvSpPr/>
          <p:nvPr/>
        </p:nvSpPr>
        <p:spPr>
          <a:xfrm>
            <a:off x="6960096" y="5445224"/>
            <a:ext cx="1056117" cy="96011"/>
          </a:xfrm>
          <a:prstGeom prst="rect">
            <a:avLst/>
          </a:prstGeom>
          <a:solidFill>
            <a:srgbClr val="F5BF03"/>
          </a:solidFill>
          <a:ln>
            <a:solidFill>
              <a:srgbClr val="F5BF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33" dirty="0">
                <a:solidFill>
                  <a:schemeClr val="tx1"/>
                </a:solidFill>
              </a:rPr>
              <a:t>Pontius Pilatus</a:t>
            </a:r>
          </a:p>
        </p:txBody>
      </p:sp>
      <p:sp>
        <p:nvSpPr>
          <p:cNvPr id="15" name="직사각형 14"/>
          <p:cNvSpPr/>
          <p:nvPr/>
        </p:nvSpPr>
        <p:spPr>
          <a:xfrm>
            <a:off x="8208235" y="2180861"/>
            <a:ext cx="384043" cy="384043"/>
          </a:xfrm>
          <a:prstGeom prst="rect">
            <a:avLst/>
          </a:prstGeom>
          <a:solidFill>
            <a:srgbClr val="EB98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33" dirty="0" err="1">
                <a:solidFill>
                  <a:schemeClr val="tx1"/>
                </a:solidFill>
              </a:rPr>
              <a:t>Filipus</a:t>
            </a:r>
            <a:endParaRPr lang="en-US" sz="933" dirty="0">
              <a:solidFill>
                <a:schemeClr val="tx1"/>
              </a:solidFill>
            </a:endParaRPr>
          </a:p>
        </p:txBody>
      </p:sp>
      <p:sp>
        <p:nvSpPr>
          <p:cNvPr id="16" name="직사각형 15"/>
          <p:cNvSpPr/>
          <p:nvPr/>
        </p:nvSpPr>
        <p:spPr>
          <a:xfrm>
            <a:off x="7728181" y="3284983"/>
            <a:ext cx="384043" cy="432051"/>
          </a:xfrm>
          <a:prstGeom prst="rect">
            <a:avLst/>
          </a:prstGeom>
          <a:solidFill>
            <a:srgbClr val="01F61E"/>
          </a:solidFill>
          <a:ln>
            <a:solidFill>
              <a:srgbClr val="03F5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 dirty="0"/>
          </a:p>
        </p:txBody>
      </p:sp>
      <p:sp>
        <p:nvSpPr>
          <p:cNvPr id="17" name="직사각형 16"/>
          <p:cNvSpPr/>
          <p:nvPr/>
        </p:nvSpPr>
        <p:spPr>
          <a:xfrm>
            <a:off x="11593579" y="2924603"/>
            <a:ext cx="455083" cy="360379"/>
          </a:xfrm>
          <a:prstGeom prst="rect">
            <a:avLst/>
          </a:prstGeom>
          <a:solidFill>
            <a:srgbClr val="DBEA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9" name="직사각형 18"/>
          <p:cNvSpPr/>
          <p:nvPr/>
        </p:nvSpPr>
        <p:spPr>
          <a:xfrm>
            <a:off x="10416480" y="5541235"/>
            <a:ext cx="1632181" cy="11521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67" dirty="0" err="1">
                <a:solidFill>
                  <a:schemeClr val="tx1"/>
                </a:solidFill>
              </a:rPr>
              <a:t>Arkelaus</a:t>
            </a:r>
            <a:r>
              <a:rPr lang="en-US" sz="1467" dirty="0">
                <a:solidFill>
                  <a:schemeClr val="tx1"/>
                </a:solidFill>
              </a:rPr>
              <a:t>, Putra </a:t>
            </a:r>
          </a:p>
          <a:p>
            <a:pPr algn="ctr"/>
            <a:r>
              <a:rPr lang="en-US" sz="1467" dirty="0" err="1">
                <a:solidFill>
                  <a:schemeClr val="tx1"/>
                </a:solidFill>
              </a:rPr>
              <a:t>Herodes</a:t>
            </a:r>
            <a:r>
              <a:rPr lang="en-US" sz="1467" dirty="0">
                <a:solidFill>
                  <a:schemeClr val="tx1"/>
                </a:solidFill>
              </a:rPr>
              <a:t> (Matius 2:22) </a:t>
            </a:r>
          </a:p>
          <a:p>
            <a:pPr algn="ctr"/>
            <a:r>
              <a:rPr lang="en-US" sz="1467" dirty="0">
                <a:solidFill>
                  <a:schemeClr val="tx1"/>
                </a:solidFill>
              </a:rPr>
              <a:t>4 S.M. – 4 T.M.</a:t>
            </a:r>
          </a:p>
        </p:txBody>
      </p:sp>
      <p:sp>
        <p:nvSpPr>
          <p:cNvPr id="18" name="직사각형 17"/>
          <p:cNvSpPr/>
          <p:nvPr/>
        </p:nvSpPr>
        <p:spPr>
          <a:xfrm>
            <a:off x="7674587" y="3239671"/>
            <a:ext cx="725669" cy="93319"/>
          </a:xfrm>
          <a:prstGeom prst="rect">
            <a:avLst/>
          </a:prstGeom>
          <a:solidFill>
            <a:srgbClr val="01F61E"/>
          </a:solidFill>
          <a:ln>
            <a:solidFill>
              <a:srgbClr val="03F5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67" dirty="0" err="1">
                <a:solidFill>
                  <a:schemeClr val="tx1"/>
                </a:solidFill>
              </a:rPr>
              <a:t>Herodes</a:t>
            </a:r>
            <a:endParaRPr lang="en-US" sz="1067" dirty="0">
              <a:solidFill>
                <a:schemeClr val="tx1"/>
              </a:solidFill>
            </a:endParaRPr>
          </a:p>
        </p:txBody>
      </p:sp>
      <p:sp>
        <p:nvSpPr>
          <p:cNvPr id="20" name="직사각형 19"/>
          <p:cNvSpPr/>
          <p:nvPr/>
        </p:nvSpPr>
        <p:spPr>
          <a:xfrm>
            <a:off x="11435596" y="2988350"/>
            <a:ext cx="725669" cy="93319"/>
          </a:xfrm>
          <a:prstGeom prst="rect">
            <a:avLst/>
          </a:prstGeom>
          <a:solidFill>
            <a:srgbClr val="DBEACB"/>
          </a:solidFill>
          <a:ln>
            <a:solidFill>
              <a:srgbClr val="DBEAC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67" dirty="0" err="1">
                <a:solidFill>
                  <a:schemeClr val="tx1"/>
                </a:solidFill>
              </a:rPr>
              <a:t>Lisanias</a:t>
            </a:r>
            <a:endParaRPr lang="en-US" sz="1067" dirty="0">
              <a:solidFill>
                <a:schemeClr val="tx1"/>
              </a:solidFill>
            </a:endParaRPr>
          </a:p>
        </p:txBody>
      </p:sp>
      <p:sp>
        <p:nvSpPr>
          <p:cNvPr id="21" name="직사각형 20"/>
          <p:cNvSpPr/>
          <p:nvPr/>
        </p:nvSpPr>
        <p:spPr>
          <a:xfrm>
            <a:off x="8757163" y="4419599"/>
            <a:ext cx="891232" cy="545572"/>
          </a:xfrm>
          <a:prstGeom prst="rect">
            <a:avLst/>
          </a:prstGeom>
          <a:solidFill>
            <a:srgbClr val="E7F502"/>
          </a:solidFill>
          <a:ln>
            <a:solidFill>
              <a:srgbClr val="E7F50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33" b="1" dirty="0">
                <a:solidFill>
                  <a:schemeClr val="tx1"/>
                </a:solidFill>
              </a:rPr>
              <a:t>Samaria</a:t>
            </a:r>
          </a:p>
        </p:txBody>
      </p:sp>
      <p:sp>
        <p:nvSpPr>
          <p:cNvPr id="22" name="직사각형 21"/>
          <p:cNvSpPr/>
          <p:nvPr/>
        </p:nvSpPr>
        <p:spPr>
          <a:xfrm>
            <a:off x="8304245" y="5629725"/>
            <a:ext cx="695560" cy="391564"/>
          </a:xfrm>
          <a:prstGeom prst="rect">
            <a:avLst/>
          </a:prstGeom>
          <a:solidFill>
            <a:srgbClr val="F5BF03"/>
          </a:solidFill>
          <a:ln>
            <a:solidFill>
              <a:srgbClr val="F5BF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33" b="1" dirty="0" err="1">
                <a:solidFill>
                  <a:schemeClr val="tx1"/>
                </a:solidFill>
              </a:rPr>
              <a:t>Yudea</a:t>
            </a:r>
            <a:endParaRPr lang="en-US" sz="1333" b="1" dirty="0">
              <a:solidFill>
                <a:schemeClr val="tx1"/>
              </a:solidFill>
            </a:endParaRPr>
          </a:p>
        </p:txBody>
      </p:sp>
      <p:sp>
        <p:nvSpPr>
          <p:cNvPr id="25" name="직사각형 24"/>
          <p:cNvSpPr/>
          <p:nvPr/>
        </p:nvSpPr>
        <p:spPr>
          <a:xfrm rot="18037880">
            <a:off x="9942896" y="2278700"/>
            <a:ext cx="695560" cy="188365"/>
          </a:xfrm>
          <a:prstGeom prst="rect">
            <a:avLst/>
          </a:prstGeom>
          <a:solidFill>
            <a:srgbClr val="EC95F3"/>
          </a:solidFill>
          <a:ln>
            <a:solidFill>
              <a:srgbClr val="EC95F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33" b="1" dirty="0" err="1">
                <a:solidFill>
                  <a:schemeClr val="tx1"/>
                </a:solidFill>
              </a:rPr>
              <a:t>Iturea</a:t>
            </a:r>
            <a:endParaRPr lang="en-US" sz="1333" b="1" dirty="0">
              <a:solidFill>
                <a:schemeClr val="tx1"/>
              </a:solidFill>
            </a:endParaRPr>
          </a:p>
        </p:txBody>
      </p:sp>
      <p:sp>
        <p:nvSpPr>
          <p:cNvPr id="26" name="직사각형 25"/>
          <p:cNvSpPr/>
          <p:nvPr/>
        </p:nvSpPr>
        <p:spPr>
          <a:xfrm rot="19330538">
            <a:off x="9239122" y="3471349"/>
            <a:ext cx="807572" cy="286393"/>
          </a:xfrm>
          <a:prstGeom prst="rect">
            <a:avLst/>
          </a:prstGeom>
          <a:solidFill>
            <a:srgbClr val="02F51F"/>
          </a:solidFill>
          <a:ln>
            <a:solidFill>
              <a:srgbClr val="01F6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33" b="1" dirty="0">
                <a:solidFill>
                  <a:schemeClr val="tx1"/>
                </a:solidFill>
              </a:rPr>
              <a:t>Galilea</a:t>
            </a:r>
          </a:p>
        </p:txBody>
      </p:sp>
      <p:sp>
        <p:nvSpPr>
          <p:cNvPr id="27" name="직사각형 26"/>
          <p:cNvSpPr/>
          <p:nvPr/>
        </p:nvSpPr>
        <p:spPr>
          <a:xfrm rot="19330538" flipH="1">
            <a:off x="9347361" y="3473960"/>
            <a:ext cx="301688" cy="60960"/>
          </a:xfrm>
          <a:prstGeom prst="rect">
            <a:avLst/>
          </a:prstGeom>
          <a:solidFill>
            <a:srgbClr val="02F51F"/>
          </a:solidFill>
          <a:ln>
            <a:solidFill>
              <a:srgbClr val="01F6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33" b="1" dirty="0">
              <a:solidFill>
                <a:schemeClr val="tx1"/>
              </a:solidFill>
            </a:endParaRPr>
          </a:p>
        </p:txBody>
      </p:sp>
      <p:sp>
        <p:nvSpPr>
          <p:cNvPr id="28" name="직사각형 27"/>
          <p:cNvSpPr/>
          <p:nvPr/>
        </p:nvSpPr>
        <p:spPr>
          <a:xfrm rot="5566465">
            <a:off x="9757399" y="4982906"/>
            <a:ext cx="765563" cy="244164"/>
          </a:xfrm>
          <a:prstGeom prst="rect">
            <a:avLst/>
          </a:prstGeom>
          <a:solidFill>
            <a:srgbClr val="02F51F"/>
          </a:solidFill>
          <a:ln>
            <a:solidFill>
              <a:srgbClr val="01F6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33" b="1" dirty="0">
                <a:solidFill>
                  <a:schemeClr val="tx1"/>
                </a:solidFill>
              </a:rPr>
              <a:t>Berea</a:t>
            </a:r>
          </a:p>
        </p:txBody>
      </p:sp>
      <p:sp>
        <p:nvSpPr>
          <p:cNvPr id="30" name="직사각형 29"/>
          <p:cNvSpPr/>
          <p:nvPr/>
        </p:nvSpPr>
        <p:spPr>
          <a:xfrm rot="442659">
            <a:off x="10260106" y="3284907"/>
            <a:ext cx="1057417" cy="345588"/>
          </a:xfrm>
          <a:prstGeom prst="rect">
            <a:avLst/>
          </a:prstGeom>
          <a:solidFill>
            <a:srgbClr val="EC95F3"/>
          </a:solidFill>
          <a:ln>
            <a:solidFill>
              <a:srgbClr val="EC95F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33" b="1" dirty="0" err="1">
                <a:solidFill>
                  <a:schemeClr val="tx1"/>
                </a:solidFill>
              </a:rPr>
              <a:t>Trakhonitis</a:t>
            </a:r>
            <a:endParaRPr lang="en-US" sz="1333" b="1" dirty="0">
              <a:solidFill>
                <a:schemeClr val="tx1"/>
              </a:solidFill>
            </a:endParaRPr>
          </a:p>
        </p:txBody>
      </p:sp>
      <p:sp>
        <p:nvSpPr>
          <p:cNvPr id="33" name="직사각형 32"/>
          <p:cNvSpPr/>
          <p:nvPr/>
        </p:nvSpPr>
        <p:spPr>
          <a:xfrm>
            <a:off x="9999712" y="4048778"/>
            <a:ext cx="800811" cy="37082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67" b="1" dirty="0" err="1">
                <a:solidFill>
                  <a:schemeClr val="tx1"/>
                </a:solidFill>
              </a:rPr>
              <a:t>Dekapolis</a:t>
            </a:r>
            <a:endParaRPr lang="en-US" sz="1067" b="1" dirty="0">
              <a:solidFill>
                <a:schemeClr val="tx1"/>
              </a:solidFill>
            </a:endParaRPr>
          </a:p>
        </p:txBody>
      </p:sp>
      <p:sp>
        <p:nvSpPr>
          <p:cNvPr id="4" name="타원 3"/>
          <p:cNvSpPr/>
          <p:nvPr/>
        </p:nvSpPr>
        <p:spPr>
          <a:xfrm>
            <a:off x="9936427" y="3621021"/>
            <a:ext cx="113244" cy="288032"/>
          </a:xfrm>
          <a:prstGeom prst="ellipse">
            <a:avLst/>
          </a:prstGeom>
          <a:solidFill>
            <a:srgbClr val="6BA3E9"/>
          </a:solidFill>
          <a:ln>
            <a:solidFill>
              <a:srgbClr val="67A6E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a:p>
        </p:txBody>
      </p:sp>
      <p:sp>
        <p:nvSpPr>
          <p:cNvPr id="34" name="타원 33"/>
          <p:cNvSpPr/>
          <p:nvPr/>
        </p:nvSpPr>
        <p:spPr>
          <a:xfrm>
            <a:off x="9744406" y="5951715"/>
            <a:ext cx="192021" cy="453615"/>
          </a:xfrm>
          <a:prstGeom prst="ellipse">
            <a:avLst/>
          </a:prstGeom>
          <a:solidFill>
            <a:srgbClr val="6BA3E9"/>
          </a:solidFill>
          <a:ln>
            <a:solidFill>
              <a:srgbClr val="67A6E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a:p>
        </p:txBody>
      </p:sp>
      <p:sp>
        <p:nvSpPr>
          <p:cNvPr id="35" name="직사각형 34"/>
          <p:cNvSpPr/>
          <p:nvPr/>
        </p:nvSpPr>
        <p:spPr>
          <a:xfrm>
            <a:off x="10704512" y="2025643"/>
            <a:ext cx="672075" cy="347240"/>
          </a:xfrm>
          <a:prstGeom prst="rect">
            <a:avLst/>
          </a:prstGeom>
          <a:solidFill>
            <a:srgbClr val="B9D7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33" b="1" dirty="0">
                <a:solidFill>
                  <a:schemeClr val="tx1"/>
                </a:solidFill>
              </a:rPr>
              <a:t>Abilene</a:t>
            </a:r>
          </a:p>
        </p:txBody>
      </p:sp>
      <p:sp>
        <p:nvSpPr>
          <p:cNvPr id="5" name="직사각형 4"/>
          <p:cNvSpPr/>
          <p:nvPr/>
        </p:nvSpPr>
        <p:spPr>
          <a:xfrm>
            <a:off x="8254714" y="6526800"/>
            <a:ext cx="764953" cy="318100"/>
          </a:xfrm>
          <a:prstGeom prst="rect">
            <a:avLst/>
          </a:prstGeom>
        </p:spPr>
        <p:txBody>
          <a:bodyPr wrap="none">
            <a:spAutoFit/>
          </a:bodyPr>
          <a:lstStyle/>
          <a:p>
            <a:r>
              <a:rPr lang="en-US" sz="1467" dirty="0" err="1"/>
              <a:t>Idumea</a:t>
            </a:r>
            <a:endParaRPr lang="en-US" sz="1467" dirty="0"/>
          </a:p>
        </p:txBody>
      </p:sp>
    </p:spTree>
    <p:extLst>
      <p:ext uri="{BB962C8B-B14F-4D97-AF65-F5344CB8AC3E}">
        <p14:creationId xmlns:p14="http://schemas.microsoft.com/office/powerpoint/2010/main" val="16389547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altLang="ko-KR" b="1" dirty="0" err="1" smtClean="0">
                <a:solidFill>
                  <a:schemeClr val="bg1"/>
                </a:solidFill>
              </a:rPr>
              <a:t>Kerajaan</a:t>
            </a:r>
            <a:r>
              <a:rPr lang="en-US" altLang="ko-KR" b="1" dirty="0" smtClean="0">
                <a:solidFill>
                  <a:schemeClr val="bg1"/>
                </a:solidFill>
              </a:rPr>
              <a:t> </a:t>
            </a:r>
            <a:r>
              <a:rPr lang="en-US" altLang="ko-KR" b="1" dirty="0" err="1" smtClean="0">
                <a:solidFill>
                  <a:schemeClr val="bg1"/>
                </a:solidFill>
              </a:rPr>
              <a:t>Herodes</a:t>
            </a:r>
            <a:r>
              <a:rPr lang="en-US" altLang="ko-KR" b="1" dirty="0" smtClean="0">
                <a:solidFill>
                  <a:schemeClr val="bg1"/>
                </a:solidFill>
              </a:rPr>
              <a:t> dalam Zaman </a:t>
            </a:r>
            <a:r>
              <a:rPr lang="en-US" altLang="ko-KR" b="1" dirty="0" err="1" smtClean="0">
                <a:solidFill>
                  <a:schemeClr val="bg1"/>
                </a:solidFill>
              </a:rPr>
              <a:t>Penjajahan</a:t>
            </a:r>
            <a:r>
              <a:rPr lang="en-US" altLang="ko-KR" b="1" dirty="0" smtClean="0">
                <a:solidFill>
                  <a:schemeClr val="bg1"/>
                </a:solidFill>
              </a:rPr>
              <a:t> Rom</a:t>
            </a:r>
            <a:br>
              <a:rPr lang="en-US" altLang="ko-KR" b="1" dirty="0" smtClean="0">
                <a:solidFill>
                  <a:schemeClr val="bg1"/>
                </a:solidFill>
              </a:rPr>
            </a:br>
            <a:r>
              <a:rPr lang="en-US" altLang="ko-KR" b="1" dirty="0" smtClean="0">
                <a:solidFill>
                  <a:schemeClr val="bg1"/>
                </a:solidFill>
              </a:rPr>
              <a:t/>
            </a:r>
            <a:br>
              <a:rPr lang="en-US" altLang="ko-KR" b="1" dirty="0" smtClean="0">
                <a:solidFill>
                  <a:schemeClr val="bg1"/>
                </a:solidFill>
              </a:rPr>
            </a:br>
            <a:r>
              <a:rPr lang="en-US" altLang="ko-KR" b="1" dirty="0" err="1" smtClean="0">
                <a:solidFill>
                  <a:schemeClr val="bg1"/>
                </a:solidFill>
              </a:rPr>
              <a:t>Herodes</a:t>
            </a:r>
            <a:r>
              <a:rPr lang="en-US" altLang="ko-KR" b="1" dirty="0" smtClean="0">
                <a:solidFill>
                  <a:schemeClr val="bg1"/>
                </a:solidFill>
              </a:rPr>
              <a:t> </a:t>
            </a:r>
            <a:r>
              <a:rPr lang="en-US" altLang="ko-KR" b="1" dirty="0" err="1" smtClean="0">
                <a:solidFill>
                  <a:schemeClr val="bg1"/>
                </a:solidFill>
              </a:rPr>
              <a:t>Agong</a:t>
            </a:r>
            <a:r>
              <a:rPr lang="en-US" altLang="ko-KR" b="1" dirty="0" smtClean="0">
                <a:solidFill>
                  <a:schemeClr val="bg1"/>
                </a:solidFill>
              </a:rPr>
              <a:t> (47 S.M. ~ 4 S.M.)</a:t>
            </a:r>
            <a:br>
              <a:rPr lang="en-US" altLang="ko-KR" b="1" dirty="0" smtClean="0">
                <a:solidFill>
                  <a:schemeClr val="bg1"/>
                </a:solidFill>
              </a:rPr>
            </a:br>
            <a:r>
              <a:rPr lang="en-US" altLang="ko-KR" b="1" dirty="0" smtClean="0">
                <a:solidFill>
                  <a:schemeClr val="bg1"/>
                </a:solidFill>
              </a:rPr>
              <a:t/>
            </a:r>
            <a:br>
              <a:rPr lang="en-US" altLang="ko-KR" b="1" dirty="0" smtClean="0">
                <a:solidFill>
                  <a:schemeClr val="bg1"/>
                </a:solidFill>
              </a:rPr>
            </a:br>
            <a:r>
              <a:rPr lang="en-US" altLang="ko-KR" b="1" dirty="0" smtClean="0">
                <a:solidFill>
                  <a:srgbClr val="FF0000"/>
                </a:solidFill>
              </a:rPr>
              <a:t>Daerah </a:t>
            </a:r>
            <a:r>
              <a:rPr lang="en-US" altLang="ko-KR" b="1" dirty="0" err="1" smtClean="0">
                <a:solidFill>
                  <a:srgbClr val="FF0000"/>
                </a:solidFill>
              </a:rPr>
              <a:t>Yudea</a:t>
            </a:r>
            <a:r>
              <a:rPr lang="en-US" altLang="ko-KR" b="1" dirty="0" smtClean="0">
                <a:solidFill>
                  <a:srgbClr val="FF0000"/>
                </a:solidFill>
              </a:rPr>
              <a:t/>
            </a:r>
            <a:br>
              <a:rPr lang="en-US" altLang="ko-KR" b="1" dirty="0" smtClean="0">
                <a:solidFill>
                  <a:srgbClr val="FF0000"/>
                </a:solidFill>
              </a:rPr>
            </a:br>
            <a:r>
              <a:rPr lang="fi-FI" altLang="ko-KR" b="1" dirty="0" smtClean="0">
                <a:solidFill>
                  <a:schemeClr val="bg1"/>
                </a:solidFill>
              </a:rPr>
              <a:t>Arkelaus (4 </a:t>
            </a:r>
            <a:r>
              <a:rPr lang="fi-FI" altLang="ko-KR" b="1" dirty="0">
                <a:solidFill>
                  <a:schemeClr val="bg1"/>
                </a:solidFill>
              </a:rPr>
              <a:t>S.M. </a:t>
            </a:r>
            <a:r>
              <a:rPr lang="en-US" altLang="ko-KR" b="1" dirty="0">
                <a:solidFill>
                  <a:schemeClr val="bg1"/>
                </a:solidFill>
              </a:rPr>
              <a:t>~</a:t>
            </a:r>
            <a:r>
              <a:rPr lang="fi-FI" altLang="ko-KR" b="1" dirty="0" smtClean="0">
                <a:solidFill>
                  <a:schemeClr val="bg1"/>
                </a:solidFill>
              </a:rPr>
              <a:t> </a:t>
            </a:r>
            <a:r>
              <a:rPr lang="fi-FI" altLang="ko-KR" b="1" dirty="0">
                <a:solidFill>
                  <a:schemeClr val="bg1"/>
                </a:solidFill>
              </a:rPr>
              <a:t>4 T.M</a:t>
            </a:r>
            <a:r>
              <a:rPr lang="fi-FI" altLang="ko-KR" b="1" dirty="0" smtClean="0">
                <a:solidFill>
                  <a:schemeClr val="bg1"/>
                </a:solidFill>
              </a:rPr>
              <a:t>.)/Pontius Pilatus</a:t>
            </a:r>
            <a:r>
              <a:rPr lang="en-US" altLang="ko-KR" b="1" dirty="0" smtClean="0">
                <a:solidFill>
                  <a:schemeClr val="bg1"/>
                </a:solidFill>
              </a:rPr>
              <a:t/>
            </a:r>
            <a:br>
              <a:rPr lang="en-US" altLang="ko-KR" b="1" dirty="0" smtClean="0">
                <a:solidFill>
                  <a:schemeClr val="bg1"/>
                </a:solidFill>
              </a:rPr>
            </a:br>
            <a:r>
              <a:rPr lang="en-US" altLang="ko-KR" b="1" dirty="0" err="1" smtClean="0">
                <a:solidFill>
                  <a:schemeClr val="bg1"/>
                </a:solidFill>
              </a:rPr>
              <a:t>Herodes</a:t>
            </a:r>
            <a:r>
              <a:rPr lang="en-US" altLang="ko-KR" b="1" dirty="0" smtClean="0">
                <a:solidFill>
                  <a:schemeClr val="bg1"/>
                </a:solidFill>
              </a:rPr>
              <a:t> (4 S.M. ~ 39 T.M.)</a:t>
            </a:r>
            <a:br>
              <a:rPr lang="en-US" altLang="ko-KR" b="1" dirty="0" smtClean="0">
                <a:solidFill>
                  <a:schemeClr val="bg1"/>
                </a:solidFill>
              </a:rPr>
            </a:br>
            <a:r>
              <a:rPr lang="en-US" altLang="ko-KR" b="1" dirty="0" err="1" smtClean="0">
                <a:solidFill>
                  <a:schemeClr val="bg1"/>
                </a:solidFill>
              </a:rPr>
              <a:t>Herodes</a:t>
            </a:r>
            <a:r>
              <a:rPr lang="en-US" altLang="ko-KR" b="1" dirty="0" smtClean="0">
                <a:solidFill>
                  <a:schemeClr val="bg1"/>
                </a:solidFill>
              </a:rPr>
              <a:t> </a:t>
            </a:r>
            <a:r>
              <a:rPr lang="en-US" altLang="ko-KR" b="1" dirty="0" err="1" smtClean="0">
                <a:solidFill>
                  <a:schemeClr val="bg1"/>
                </a:solidFill>
              </a:rPr>
              <a:t>Agripa</a:t>
            </a:r>
            <a:r>
              <a:rPr lang="en-US" altLang="ko-KR" b="1" dirty="0" smtClean="0">
                <a:solidFill>
                  <a:schemeClr val="bg1"/>
                </a:solidFill>
              </a:rPr>
              <a:t> I (37 T.M. ~ 44 T.M.)</a:t>
            </a:r>
            <a:br>
              <a:rPr lang="en-US" altLang="ko-KR" b="1" dirty="0" smtClean="0">
                <a:solidFill>
                  <a:schemeClr val="bg1"/>
                </a:solidFill>
              </a:rPr>
            </a:br>
            <a:r>
              <a:rPr lang="en-US" altLang="ko-KR" b="1" dirty="0" err="1" smtClean="0">
                <a:solidFill>
                  <a:schemeClr val="bg1"/>
                </a:solidFill>
              </a:rPr>
              <a:t>Herodes</a:t>
            </a:r>
            <a:r>
              <a:rPr lang="en-US" altLang="ko-KR" b="1" dirty="0" smtClean="0">
                <a:solidFill>
                  <a:schemeClr val="bg1"/>
                </a:solidFill>
              </a:rPr>
              <a:t> </a:t>
            </a:r>
            <a:r>
              <a:rPr lang="en-US" altLang="ko-KR" b="1" dirty="0" err="1" smtClean="0">
                <a:solidFill>
                  <a:schemeClr val="bg1"/>
                </a:solidFill>
              </a:rPr>
              <a:t>Agripa</a:t>
            </a:r>
            <a:r>
              <a:rPr lang="en-US" altLang="ko-KR" b="1" dirty="0" smtClean="0">
                <a:solidFill>
                  <a:schemeClr val="bg1"/>
                </a:solidFill>
              </a:rPr>
              <a:t> II (50 T.M. ~ 100 T.M.)</a:t>
            </a:r>
            <a:endParaRPr lang="en-US" sz="5333" b="1" dirty="0">
              <a:solidFill>
                <a:schemeClr val="bg1"/>
              </a:solidFill>
            </a:endParaRPr>
          </a:p>
        </p:txBody>
      </p:sp>
    </p:spTree>
    <p:extLst>
      <p:ext uri="{BB962C8B-B14F-4D97-AF65-F5344CB8AC3E}">
        <p14:creationId xmlns:p14="http://schemas.microsoft.com/office/powerpoint/2010/main" val="3435196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5333" b="1" dirty="0">
                <a:solidFill>
                  <a:srgbClr val="FF0000"/>
                </a:solidFill>
              </a:rPr>
              <a:t>Lukas 1:1~4</a:t>
            </a:r>
            <a:br>
              <a:rPr lang="en-US" sz="5333" b="1" dirty="0">
                <a:solidFill>
                  <a:srgbClr val="FF0000"/>
                </a:solidFill>
              </a:rPr>
            </a:br>
            <a:r>
              <a:rPr lang="en-US" sz="4800" b="1" dirty="0">
                <a:solidFill>
                  <a:schemeClr val="bg1"/>
                </a:solidFill>
              </a:rPr>
              <a:t>1:1 </a:t>
            </a:r>
            <a:r>
              <a:rPr lang="en-US" sz="4800" b="1" dirty="0" err="1">
                <a:solidFill>
                  <a:srgbClr val="FFFF00"/>
                </a:solidFill>
              </a:rPr>
              <a:t>Teofilus</a:t>
            </a:r>
            <a:r>
              <a:rPr lang="en-US" sz="4800" b="1" dirty="0">
                <a:solidFill>
                  <a:srgbClr val="FFFF00"/>
                </a:solidFill>
              </a:rPr>
              <a:t> yang </a:t>
            </a:r>
            <a:r>
              <a:rPr lang="en-US" sz="4800" b="1" dirty="0" err="1">
                <a:solidFill>
                  <a:srgbClr val="FFFF00"/>
                </a:solidFill>
              </a:rPr>
              <a:t>mulia</a:t>
            </a:r>
            <a:r>
              <a:rPr lang="en-US" sz="4800" b="1" dirty="0">
                <a:solidFill>
                  <a:schemeClr val="bg1"/>
                </a:solidFill>
              </a:rPr>
              <a:t>, Banyak orang telah </a:t>
            </a:r>
            <a:r>
              <a:rPr lang="en-US" sz="4800" b="1" dirty="0" err="1">
                <a:solidFill>
                  <a:schemeClr val="bg1"/>
                </a:solidFill>
              </a:rPr>
              <a:t>berusaha</a:t>
            </a:r>
            <a:r>
              <a:rPr lang="en-US" sz="4800" b="1" dirty="0">
                <a:solidFill>
                  <a:schemeClr val="bg1"/>
                </a:solidFill>
              </a:rPr>
              <a:t> </a:t>
            </a:r>
            <a:r>
              <a:rPr lang="en-US" sz="4800" b="1" dirty="0" err="1">
                <a:solidFill>
                  <a:schemeClr val="bg1"/>
                </a:solidFill>
              </a:rPr>
              <a:t>menyusun</a:t>
            </a:r>
            <a:r>
              <a:rPr lang="en-US" sz="4800" b="1" dirty="0">
                <a:solidFill>
                  <a:schemeClr val="bg1"/>
                </a:solidFill>
              </a:rPr>
              <a:t> suatu </a:t>
            </a:r>
            <a:r>
              <a:rPr lang="en-US" sz="4800" b="1" dirty="0" err="1">
                <a:solidFill>
                  <a:schemeClr val="bg1"/>
                </a:solidFill>
              </a:rPr>
              <a:t>berita</a:t>
            </a:r>
            <a:r>
              <a:rPr lang="en-US" sz="4800" b="1" dirty="0">
                <a:solidFill>
                  <a:schemeClr val="bg1"/>
                </a:solidFill>
              </a:rPr>
              <a:t> tentang </a:t>
            </a:r>
            <a:r>
              <a:rPr lang="en-US" sz="4800" b="1" dirty="0" err="1">
                <a:solidFill>
                  <a:schemeClr val="bg1"/>
                </a:solidFill>
              </a:rPr>
              <a:t>peristiwa-peristiwa</a:t>
            </a:r>
            <a:r>
              <a:rPr lang="en-US" sz="4800" b="1" dirty="0">
                <a:solidFill>
                  <a:schemeClr val="bg1"/>
                </a:solidFill>
              </a:rPr>
              <a:t> yang telah terjadi di antara kita,</a:t>
            </a:r>
            <a:br>
              <a:rPr lang="en-US" sz="4800" b="1" dirty="0">
                <a:solidFill>
                  <a:schemeClr val="bg1"/>
                </a:solidFill>
              </a:rPr>
            </a:br>
            <a:r>
              <a:rPr lang="en-US" sz="4800" b="1" dirty="0">
                <a:solidFill>
                  <a:schemeClr val="bg1"/>
                </a:solidFill>
              </a:rPr>
              <a:t/>
            </a:r>
            <a:br>
              <a:rPr lang="en-US" sz="4800" b="1" dirty="0">
                <a:solidFill>
                  <a:schemeClr val="bg1"/>
                </a:solidFill>
              </a:rPr>
            </a:br>
            <a:r>
              <a:rPr lang="en-US" sz="4800" b="1" dirty="0">
                <a:solidFill>
                  <a:schemeClr val="bg1"/>
                </a:solidFill>
              </a:rPr>
              <a:t>1:2 seperti yang </a:t>
            </a:r>
            <a:r>
              <a:rPr lang="en-US" sz="4800" b="1" dirty="0" err="1">
                <a:solidFill>
                  <a:schemeClr val="bg1"/>
                </a:solidFill>
              </a:rPr>
              <a:t>disampaikan</a:t>
            </a:r>
            <a:r>
              <a:rPr lang="en-US" sz="4800" b="1" dirty="0">
                <a:solidFill>
                  <a:schemeClr val="bg1"/>
                </a:solidFill>
              </a:rPr>
              <a:t> kepada kita oleh mereka, yang dari </a:t>
            </a:r>
            <a:r>
              <a:rPr lang="en-US" sz="4800" b="1" dirty="0" err="1">
                <a:solidFill>
                  <a:schemeClr val="bg1"/>
                </a:solidFill>
              </a:rPr>
              <a:t>semula</a:t>
            </a:r>
            <a:r>
              <a:rPr lang="en-US" sz="4800" b="1" dirty="0">
                <a:solidFill>
                  <a:schemeClr val="bg1"/>
                </a:solidFill>
              </a:rPr>
              <a:t> adalah </a:t>
            </a:r>
            <a:r>
              <a:rPr lang="en-US" sz="4800" b="1" dirty="0" err="1">
                <a:solidFill>
                  <a:schemeClr val="bg1"/>
                </a:solidFill>
              </a:rPr>
              <a:t>saksi</a:t>
            </a:r>
            <a:r>
              <a:rPr lang="en-US" sz="4800" b="1" dirty="0">
                <a:solidFill>
                  <a:schemeClr val="bg1"/>
                </a:solidFill>
              </a:rPr>
              <a:t> mata dan </a:t>
            </a:r>
            <a:r>
              <a:rPr lang="en-US" sz="4800" b="1" dirty="0" err="1">
                <a:solidFill>
                  <a:schemeClr val="bg1"/>
                </a:solidFill>
              </a:rPr>
              <a:t>pelayan</a:t>
            </a:r>
            <a:r>
              <a:rPr lang="en-US" sz="4800" b="1" dirty="0">
                <a:solidFill>
                  <a:schemeClr val="bg1"/>
                </a:solidFill>
              </a:rPr>
              <a:t> </a:t>
            </a:r>
            <a:r>
              <a:rPr lang="en-US" sz="4800" b="1" dirty="0" err="1">
                <a:solidFill>
                  <a:schemeClr val="bg1"/>
                </a:solidFill>
              </a:rPr>
              <a:t>Firman</a:t>
            </a:r>
            <a:r>
              <a:rPr lang="en-US" sz="4800" b="1" dirty="0">
                <a:solidFill>
                  <a:schemeClr val="bg1"/>
                </a:solidFill>
              </a:rPr>
              <a:t>.</a:t>
            </a:r>
            <a:endParaRPr lang="en-US" altLang="ko-KR" sz="4800" b="1" dirty="0">
              <a:solidFill>
                <a:srgbClr val="FFFF00"/>
              </a:solidFill>
            </a:endParaRPr>
          </a:p>
        </p:txBody>
      </p:sp>
    </p:spTree>
    <p:extLst>
      <p:ext uri="{BB962C8B-B14F-4D97-AF65-F5344CB8AC3E}">
        <p14:creationId xmlns:p14="http://schemas.microsoft.com/office/powerpoint/2010/main" val="109346662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4800" b="1" dirty="0">
                <a:solidFill>
                  <a:schemeClr val="bg1"/>
                </a:solidFill>
              </a:rPr>
              <a:t>1:3 Karena itu, </a:t>
            </a:r>
            <a:r>
              <a:rPr lang="en-US" sz="4800" b="1" dirty="0" err="1">
                <a:solidFill>
                  <a:schemeClr val="bg1"/>
                </a:solidFill>
              </a:rPr>
              <a:t>setelah</a:t>
            </a:r>
            <a:r>
              <a:rPr lang="en-US" sz="4800" b="1" dirty="0">
                <a:solidFill>
                  <a:schemeClr val="bg1"/>
                </a:solidFill>
              </a:rPr>
              <a:t> </a:t>
            </a:r>
            <a:r>
              <a:rPr lang="en-US" sz="4800" b="1" dirty="0" err="1">
                <a:solidFill>
                  <a:schemeClr val="bg1"/>
                </a:solidFill>
              </a:rPr>
              <a:t>aku</a:t>
            </a:r>
            <a:r>
              <a:rPr lang="en-US" sz="4800" b="1" dirty="0">
                <a:solidFill>
                  <a:schemeClr val="bg1"/>
                </a:solidFill>
              </a:rPr>
              <a:t> </a:t>
            </a:r>
            <a:r>
              <a:rPr lang="en-US" sz="4800" b="1" dirty="0" err="1">
                <a:solidFill>
                  <a:schemeClr val="bg1"/>
                </a:solidFill>
              </a:rPr>
              <a:t>menyelidiki</a:t>
            </a:r>
            <a:r>
              <a:rPr lang="en-US" sz="4800" b="1" dirty="0">
                <a:solidFill>
                  <a:schemeClr val="bg1"/>
                </a:solidFill>
              </a:rPr>
              <a:t> segala </a:t>
            </a:r>
            <a:r>
              <a:rPr lang="en-US" sz="4800" b="1" dirty="0" err="1">
                <a:solidFill>
                  <a:schemeClr val="bg1"/>
                </a:solidFill>
              </a:rPr>
              <a:t>peristiwa</a:t>
            </a:r>
            <a:r>
              <a:rPr lang="en-US" sz="4800" b="1" dirty="0">
                <a:solidFill>
                  <a:schemeClr val="bg1"/>
                </a:solidFill>
              </a:rPr>
              <a:t> itu dengan </a:t>
            </a:r>
            <a:r>
              <a:rPr lang="en-US" sz="4800" b="1" dirty="0" err="1">
                <a:solidFill>
                  <a:schemeClr val="bg1"/>
                </a:solidFill>
              </a:rPr>
              <a:t>seksama</a:t>
            </a:r>
            <a:r>
              <a:rPr lang="en-US" sz="4800" b="1" dirty="0">
                <a:solidFill>
                  <a:schemeClr val="bg1"/>
                </a:solidFill>
              </a:rPr>
              <a:t> dari </a:t>
            </a:r>
            <a:r>
              <a:rPr lang="en-US" sz="4800" b="1" dirty="0" err="1">
                <a:solidFill>
                  <a:schemeClr val="bg1"/>
                </a:solidFill>
              </a:rPr>
              <a:t>asal</a:t>
            </a:r>
            <a:r>
              <a:rPr lang="en-US" sz="4800" b="1" dirty="0">
                <a:solidFill>
                  <a:schemeClr val="bg1"/>
                </a:solidFill>
              </a:rPr>
              <a:t> </a:t>
            </a:r>
            <a:r>
              <a:rPr lang="en-US" sz="4800" b="1" dirty="0" err="1">
                <a:solidFill>
                  <a:schemeClr val="bg1"/>
                </a:solidFill>
              </a:rPr>
              <a:t>mulanya</a:t>
            </a:r>
            <a:r>
              <a:rPr lang="en-US" sz="4800" b="1" dirty="0">
                <a:solidFill>
                  <a:schemeClr val="bg1"/>
                </a:solidFill>
              </a:rPr>
              <a:t>, </a:t>
            </a:r>
            <a:r>
              <a:rPr lang="en-US" sz="4800" b="1" dirty="0" err="1">
                <a:solidFill>
                  <a:schemeClr val="bg1"/>
                </a:solidFill>
              </a:rPr>
              <a:t>aku</a:t>
            </a:r>
            <a:r>
              <a:rPr lang="en-US" sz="4800" b="1" dirty="0">
                <a:solidFill>
                  <a:schemeClr val="bg1"/>
                </a:solidFill>
              </a:rPr>
              <a:t> </a:t>
            </a:r>
            <a:r>
              <a:rPr lang="en-US" sz="4800" b="1" dirty="0" err="1">
                <a:solidFill>
                  <a:schemeClr val="bg1"/>
                </a:solidFill>
              </a:rPr>
              <a:t>mengambil</a:t>
            </a:r>
            <a:r>
              <a:rPr lang="en-US" sz="4800" b="1" dirty="0">
                <a:solidFill>
                  <a:schemeClr val="bg1"/>
                </a:solidFill>
              </a:rPr>
              <a:t> </a:t>
            </a:r>
            <a:r>
              <a:rPr lang="en-US" sz="4800" b="1" dirty="0" err="1">
                <a:solidFill>
                  <a:schemeClr val="bg1"/>
                </a:solidFill>
              </a:rPr>
              <a:t>keputusan</a:t>
            </a:r>
            <a:r>
              <a:rPr lang="en-US" sz="4800" b="1" dirty="0">
                <a:solidFill>
                  <a:schemeClr val="bg1"/>
                </a:solidFill>
              </a:rPr>
              <a:t> untuk </a:t>
            </a:r>
            <a:r>
              <a:rPr lang="en-US" sz="4800" b="1" dirty="0" err="1">
                <a:solidFill>
                  <a:schemeClr val="bg1"/>
                </a:solidFill>
              </a:rPr>
              <a:t>membukukannya</a:t>
            </a:r>
            <a:r>
              <a:rPr lang="en-US" sz="4800" b="1" dirty="0">
                <a:solidFill>
                  <a:schemeClr val="bg1"/>
                </a:solidFill>
              </a:rPr>
              <a:t> dengan </a:t>
            </a:r>
            <a:r>
              <a:rPr lang="en-US" sz="4800" b="1" dirty="0" err="1">
                <a:solidFill>
                  <a:schemeClr val="bg1"/>
                </a:solidFill>
              </a:rPr>
              <a:t>teratur</a:t>
            </a:r>
            <a:r>
              <a:rPr lang="en-US" sz="4800" b="1" dirty="0">
                <a:solidFill>
                  <a:schemeClr val="bg1"/>
                </a:solidFill>
              </a:rPr>
              <a:t> </a:t>
            </a:r>
            <a:r>
              <a:rPr lang="en-US" sz="4800" b="1" dirty="0" err="1">
                <a:solidFill>
                  <a:schemeClr val="bg1"/>
                </a:solidFill>
              </a:rPr>
              <a:t>bagimu</a:t>
            </a:r>
            <a:r>
              <a:rPr lang="en-US" sz="4800" b="1" dirty="0">
                <a:solidFill>
                  <a:schemeClr val="bg1"/>
                </a:solidFill>
              </a:rPr>
              <a:t>,</a:t>
            </a:r>
            <a:br>
              <a:rPr lang="en-US" sz="4800" b="1" dirty="0">
                <a:solidFill>
                  <a:schemeClr val="bg1"/>
                </a:solidFill>
              </a:rPr>
            </a:br>
            <a:r>
              <a:rPr lang="en-US" sz="4800" b="1" dirty="0">
                <a:solidFill>
                  <a:schemeClr val="bg1"/>
                </a:solidFill>
              </a:rPr>
              <a:t/>
            </a:r>
            <a:br>
              <a:rPr lang="en-US" sz="4800" b="1" dirty="0">
                <a:solidFill>
                  <a:schemeClr val="bg1"/>
                </a:solidFill>
              </a:rPr>
            </a:br>
            <a:r>
              <a:rPr lang="en-US" sz="4800" b="1" dirty="0">
                <a:solidFill>
                  <a:schemeClr val="bg1"/>
                </a:solidFill>
              </a:rPr>
              <a:t>1:4 </a:t>
            </a:r>
            <a:r>
              <a:rPr lang="en-US" sz="4800" b="1" dirty="0" err="1">
                <a:solidFill>
                  <a:schemeClr val="bg1"/>
                </a:solidFill>
              </a:rPr>
              <a:t>supaya</a:t>
            </a:r>
            <a:r>
              <a:rPr lang="en-US" sz="4800" b="1" dirty="0">
                <a:solidFill>
                  <a:schemeClr val="bg1"/>
                </a:solidFill>
              </a:rPr>
              <a:t> </a:t>
            </a:r>
            <a:r>
              <a:rPr lang="en-US" sz="4800" b="1" dirty="0" err="1">
                <a:solidFill>
                  <a:schemeClr val="bg1"/>
                </a:solidFill>
              </a:rPr>
              <a:t>engkau</a:t>
            </a:r>
            <a:r>
              <a:rPr lang="en-US" sz="4800" b="1" dirty="0">
                <a:solidFill>
                  <a:schemeClr val="bg1"/>
                </a:solidFill>
              </a:rPr>
              <a:t> dapat </a:t>
            </a:r>
            <a:r>
              <a:rPr lang="en-US" sz="4800" b="1" dirty="0" err="1">
                <a:solidFill>
                  <a:schemeClr val="bg1"/>
                </a:solidFill>
              </a:rPr>
              <a:t>mengetahui</a:t>
            </a:r>
            <a:r>
              <a:rPr lang="en-US" sz="4800" b="1" dirty="0">
                <a:solidFill>
                  <a:schemeClr val="bg1"/>
                </a:solidFill>
              </a:rPr>
              <a:t>, bahwa segala sesuatu yang </a:t>
            </a:r>
            <a:r>
              <a:rPr lang="en-US" sz="4800" b="1" dirty="0" err="1">
                <a:solidFill>
                  <a:schemeClr val="bg1"/>
                </a:solidFill>
              </a:rPr>
              <a:t>diajarkan</a:t>
            </a:r>
            <a:r>
              <a:rPr lang="en-US" sz="4800" b="1" dirty="0">
                <a:solidFill>
                  <a:schemeClr val="bg1"/>
                </a:solidFill>
              </a:rPr>
              <a:t> kepadamu </a:t>
            </a:r>
            <a:r>
              <a:rPr lang="en-US" sz="4800" b="1" dirty="0" err="1">
                <a:solidFill>
                  <a:schemeClr val="bg1"/>
                </a:solidFill>
              </a:rPr>
              <a:t>sungguh</a:t>
            </a:r>
            <a:r>
              <a:rPr lang="en-US" sz="4800" b="1" dirty="0">
                <a:solidFill>
                  <a:schemeClr val="bg1"/>
                </a:solidFill>
              </a:rPr>
              <a:t> benar.</a:t>
            </a:r>
            <a:endParaRPr lang="en-US" altLang="ko-KR" sz="4800" b="1" dirty="0">
              <a:solidFill>
                <a:srgbClr val="FFFF00"/>
              </a:solidFill>
            </a:endParaRPr>
          </a:p>
        </p:txBody>
      </p:sp>
    </p:spTree>
    <p:extLst>
      <p:ext uri="{BB962C8B-B14F-4D97-AF65-F5344CB8AC3E}">
        <p14:creationId xmlns:p14="http://schemas.microsoft.com/office/powerpoint/2010/main" val="378546843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4800" b="1" dirty="0" err="1">
                <a:solidFill>
                  <a:srgbClr val="FF0000"/>
                </a:solidFill>
              </a:rPr>
              <a:t>Kisah</a:t>
            </a:r>
            <a:r>
              <a:rPr lang="en-US" sz="4800" b="1" dirty="0">
                <a:solidFill>
                  <a:srgbClr val="FF0000"/>
                </a:solidFill>
              </a:rPr>
              <a:t> Para </a:t>
            </a:r>
            <a:r>
              <a:rPr lang="en-US" sz="4800" b="1" dirty="0" err="1">
                <a:solidFill>
                  <a:srgbClr val="FF0000"/>
                </a:solidFill>
              </a:rPr>
              <a:t>Rasul</a:t>
            </a:r>
            <a:r>
              <a:rPr lang="en-US" sz="4800" b="1" dirty="0">
                <a:solidFill>
                  <a:srgbClr val="FF0000"/>
                </a:solidFill>
              </a:rPr>
              <a:t> 1:1~5</a:t>
            </a:r>
            <a:r>
              <a:rPr lang="en-US" sz="4800" b="1" dirty="0">
                <a:solidFill>
                  <a:schemeClr val="bg1"/>
                </a:solidFill>
              </a:rPr>
              <a:t/>
            </a:r>
            <a:br>
              <a:rPr lang="en-US" sz="4800" b="1" dirty="0">
                <a:solidFill>
                  <a:schemeClr val="bg1"/>
                </a:solidFill>
              </a:rPr>
            </a:br>
            <a:r>
              <a:rPr lang="en-US" sz="4800" b="1" dirty="0">
                <a:solidFill>
                  <a:schemeClr val="bg1"/>
                </a:solidFill>
              </a:rPr>
              <a:t>1:1 </a:t>
            </a:r>
            <a:r>
              <a:rPr lang="en-US" sz="4800" b="1" dirty="0">
                <a:solidFill>
                  <a:srgbClr val="FFFF00"/>
                </a:solidFill>
              </a:rPr>
              <a:t>Hai </a:t>
            </a:r>
            <a:r>
              <a:rPr lang="en-US" sz="4800" b="1" dirty="0" err="1">
                <a:solidFill>
                  <a:srgbClr val="FFFF00"/>
                </a:solidFill>
              </a:rPr>
              <a:t>Teofilus</a:t>
            </a:r>
            <a:r>
              <a:rPr lang="en-US" sz="4800" b="1" dirty="0">
                <a:solidFill>
                  <a:schemeClr val="bg1"/>
                </a:solidFill>
              </a:rPr>
              <a:t>, dalam </a:t>
            </a:r>
            <a:r>
              <a:rPr lang="en-US" sz="4800" b="1" dirty="0" err="1">
                <a:solidFill>
                  <a:schemeClr val="bg1"/>
                </a:solidFill>
              </a:rPr>
              <a:t>bukuku</a:t>
            </a:r>
            <a:r>
              <a:rPr lang="en-US" sz="4800" b="1" dirty="0">
                <a:solidFill>
                  <a:schemeClr val="bg1"/>
                </a:solidFill>
              </a:rPr>
              <a:t> yang </a:t>
            </a:r>
            <a:r>
              <a:rPr lang="en-US" sz="4800" b="1" dirty="0" err="1">
                <a:solidFill>
                  <a:schemeClr val="bg1"/>
                </a:solidFill>
              </a:rPr>
              <a:t>pertama</a:t>
            </a:r>
            <a:r>
              <a:rPr lang="en-US" sz="4800" b="1" dirty="0">
                <a:solidFill>
                  <a:schemeClr val="bg1"/>
                </a:solidFill>
              </a:rPr>
              <a:t> </a:t>
            </a:r>
            <a:r>
              <a:rPr lang="en-US" sz="4800" b="1" dirty="0" err="1">
                <a:solidFill>
                  <a:schemeClr val="bg1"/>
                </a:solidFill>
              </a:rPr>
              <a:t>aku</a:t>
            </a:r>
            <a:r>
              <a:rPr lang="en-US" sz="4800" b="1" dirty="0">
                <a:solidFill>
                  <a:schemeClr val="bg1"/>
                </a:solidFill>
              </a:rPr>
              <a:t> </a:t>
            </a:r>
            <a:r>
              <a:rPr lang="en-US" sz="4800" b="1" dirty="0" err="1">
                <a:solidFill>
                  <a:schemeClr val="bg1"/>
                </a:solidFill>
              </a:rPr>
              <a:t>menulis</a:t>
            </a:r>
            <a:r>
              <a:rPr lang="en-US" sz="4800" b="1" dirty="0">
                <a:solidFill>
                  <a:schemeClr val="bg1"/>
                </a:solidFill>
              </a:rPr>
              <a:t> tentang segala sesuatu yang </a:t>
            </a:r>
            <a:r>
              <a:rPr lang="en-US" sz="4800" b="1" dirty="0" err="1">
                <a:solidFill>
                  <a:schemeClr val="bg1"/>
                </a:solidFill>
              </a:rPr>
              <a:t>dikerjakan</a:t>
            </a:r>
            <a:r>
              <a:rPr lang="en-US" sz="4800" b="1" dirty="0">
                <a:solidFill>
                  <a:schemeClr val="bg1"/>
                </a:solidFill>
              </a:rPr>
              <a:t> dan </a:t>
            </a:r>
            <a:r>
              <a:rPr lang="en-US" sz="4800" b="1" dirty="0" err="1">
                <a:solidFill>
                  <a:schemeClr val="bg1"/>
                </a:solidFill>
              </a:rPr>
              <a:t>diajarkan</a:t>
            </a:r>
            <a:r>
              <a:rPr lang="en-US" sz="4800" b="1" dirty="0">
                <a:solidFill>
                  <a:schemeClr val="bg1"/>
                </a:solidFill>
              </a:rPr>
              <a:t> Yesus,</a:t>
            </a:r>
            <a:br>
              <a:rPr lang="en-US" sz="4800" b="1" dirty="0">
                <a:solidFill>
                  <a:schemeClr val="bg1"/>
                </a:solidFill>
              </a:rPr>
            </a:br>
            <a:r>
              <a:rPr lang="en-US" sz="4800" b="1" dirty="0">
                <a:solidFill>
                  <a:schemeClr val="bg1"/>
                </a:solidFill>
              </a:rPr>
              <a:t/>
            </a:r>
            <a:br>
              <a:rPr lang="en-US" sz="4800" b="1" dirty="0">
                <a:solidFill>
                  <a:schemeClr val="bg1"/>
                </a:solidFill>
              </a:rPr>
            </a:br>
            <a:r>
              <a:rPr lang="en-US" sz="4800" b="1" dirty="0">
                <a:solidFill>
                  <a:schemeClr val="bg1"/>
                </a:solidFill>
              </a:rPr>
              <a:t>1:2 </a:t>
            </a:r>
            <a:r>
              <a:rPr lang="en-US" sz="4800" b="1" dirty="0" err="1">
                <a:solidFill>
                  <a:schemeClr val="bg1"/>
                </a:solidFill>
              </a:rPr>
              <a:t>sampai</a:t>
            </a:r>
            <a:r>
              <a:rPr lang="en-US" sz="4800" b="1" dirty="0">
                <a:solidFill>
                  <a:schemeClr val="bg1"/>
                </a:solidFill>
              </a:rPr>
              <a:t> pada </a:t>
            </a:r>
            <a:r>
              <a:rPr lang="en-US" sz="4800" b="1" dirty="0" err="1">
                <a:solidFill>
                  <a:schemeClr val="bg1"/>
                </a:solidFill>
              </a:rPr>
              <a:t>hari</a:t>
            </a:r>
            <a:r>
              <a:rPr lang="en-US" sz="4800" b="1" dirty="0">
                <a:solidFill>
                  <a:schemeClr val="bg1"/>
                </a:solidFill>
              </a:rPr>
              <a:t> Ia </a:t>
            </a:r>
            <a:r>
              <a:rPr lang="en-US" sz="4800" b="1" dirty="0" err="1">
                <a:solidFill>
                  <a:schemeClr val="bg1"/>
                </a:solidFill>
              </a:rPr>
              <a:t>terangkat</a:t>
            </a:r>
            <a:r>
              <a:rPr lang="en-US" sz="4800" b="1" dirty="0">
                <a:solidFill>
                  <a:schemeClr val="bg1"/>
                </a:solidFill>
              </a:rPr>
              <a:t>. </a:t>
            </a:r>
            <a:r>
              <a:rPr lang="en-US" sz="4800" b="1" dirty="0" err="1">
                <a:solidFill>
                  <a:schemeClr val="bg1"/>
                </a:solidFill>
              </a:rPr>
              <a:t>Sebelum</a:t>
            </a:r>
            <a:r>
              <a:rPr lang="en-US" sz="4800" b="1" dirty="0">
                <a:solidFill>
                  <a:schemeClr val="bg1"/>
                </a:solidFill>
              </a:rPr>
              <a:t> itu Ia telah memberi </a:t>
            </a:r>
            <a:r>
              <a:rPr lang="en-US" sz="4800" b="1" dirty="0" err="1">
                <a:solidFill>
                  <a:schemeClr val="bg1"/>
                </a:solidFill>
              </a:rPr>
              <a:t>perintah</a:t>
            </a:r>
            <a:r>
              <a:rPr lang="en-US" sz="4800" b="1" dirty="0">
                <a:solidFill>
                  <a:schemeClr val="bg1"/>
                </a:solidFill>
              </a:rPr>
              <a:t>-Nya oleh Roh Kudus kepada </a:t>
            </a:r>
            <a:r>
              <a:rPr lang="en-US" sz="4800" b="1" dirty="0" err="1">
                <a:solidFill>
                  <a:schemeClr val="bg1"/>
                </a:solidFill>
              </a:rPr>
              <a:t>rasul-rasul</a:t>
            </a:r>
            <a:r>
              <a:rPr lang="en-US" sz="4800" b="1" dirty="0">
                <a:solidFill>
                  <a:schemeClr val="bg1"/>
                </a:solidFill>
              </a:rPr>
              <a:t> yang </a:t>
            </a:r>
            <a:r>
              <a:rPr lang="en-US" sz="4800" b="1" dirty="0" err="1">
                <a:solidFill>
                  <a:schemeClr val="bg1"/>
                </a:solidFill>
              </a:rPr>
              <a:t>dipilih</a:t>
            </a:r>
            <a:r>
              <a:rPr lang="en-US" sz="4800" b="1" dirty="0">
                <a:solidFill>
                  <a:schemeClr val="bg1"/>
                </a:solidFill>
              </a:rPr>
              <a:t>-Nya.</a:t>
            </a:r>
            <a:endParaRPr lang="en-US" altLang="ko-KR" sz="4800" b="1" dirty="0">
              <a:solidFill>
                <a:srgbClr val="FFFF00"/>
              </a:solidFill>
            </a:endParaRPr>
          </a:p>
        </p:txBody>
      </p:sp>
    </p:spTree>
    <p:extLst>
      <p:ext uri="{BB962C8B-B14F-4D97-AF65-F5344CB8AC3E}">
        <p14:creationId xmlns:p14="http://schemas.microsoft.com/office/powerpoint/2010/main" val="359900806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4800" b="1" dirty="0">
                <a:solidFill>
                  <a:schemeClr val="bg1"/>
                </a:solidFill>
              </a:rPr>
              <a:t>1:3 Kepada mereka Ia menunjukkan diri-Nya </a:t>
            </a:r>
            <a:r>
              <a:rPr lang="en-US" sz="4800" b="1" dirty="0" err="1">
                <a:solidFill>
                  <a:schemeClr val="bg1"/>
                </a:solidFill>
              </a:rPr>
              <a:t>setelah</a:t>
            </a:r>
            <a:r>
              <a:rPr lang="en-US" sz="4800" b="1" dirty="0">
                <a:solidFill>
                  <a:schemeClr val="bg1"/>
                </a:solidFill>
              </a:rPr>
              <a:t> </a:t>
            </a:r>
            <a:r>
              <a:rPr lang="en-US" sz="4800" b="1" dirty="0" err="1">
                <a:solidFill>
                  <a:schemeClr val="bg1"/>
                </a:solidFill>
              </a:rPr>
              <a:t>penderitaan</a:t>
            </a:r>
            <a:r>
              <a:rPr lang="en-US" sz="4800" b="1" dirty="0">
                <a:solidFill>
                  <a:schemeClr val="bg1"/>
                </a:solidFill>
              </a:rPr>
              <a:t>-Nya </a:t>
            </a:r>
            <a:r>
              <a:rPr lang="en-US" sz="4800" b="1" dirty="0" err="1">
                <a:solidFill>
                  <a:schemeClr val="bg1"/>
                </a:solidFill>
              </a:rPr>
              <a:t>selesai</a:t>
            </a:r>
            <a:r>
              <a:rPr lang="en-US" sz="4800" b="1" dirty="0">
                <a:solidFill>
                  <a:schemeClr val="bg1"/>
                </a:solidFill>
              </a:rPr>
              <a:t>, dan dengan banyak </a:t>
            </a:r>
            <a:r>
              <a:rPr lang="en-US" sz="4800" b="1" dirty="0" err="1">
                <a:solidFill>
                  <a:schemeClr val="bg1"/>
                </a:solidFill>
              </a:rPr>
              <a:t>tanda</a:t>
            </a:r>
            <a:r>
              <a:rPr lang="en-US" sz="4800" b="1" dirty="0">
                <a:solidFill>
                  <a:schemeClr val="bg1"/>
                </a:solidFill>
              </a:rPr>
              <a:t> Ia </a:t>
            </a:r>
            <a:r>
              <a:rPr lang="en-US" sz="4800" b="1" dirty="0" err="1">
                <a:solidFill>
                  <a:schemeClr val="bg1"/>
                </a:solidFill>
              </a:rPr>
              <a:t>membuktikan</a:t>
            </a:r>
            <a:r>
              <a:rPr lang="en-US" sz="4800" b="1" dirty="0">
                <a:solidFill>
                  <a:schemeClr val="bg1"/>
                </a:solidFill>
              </a:rPr>
              <a:t>, bahwa Ia hidup. </a:t>
            </a:r>
            <a:r>
              <a:rPr lang="en-US" sz="4800" b="1" dirty="0" err="1">
                <a:solidFill>
                  <a:schemeClr val="bg1"/>
                </a:solidFill>
              </a:rPr>
              <a:t>Sebab</a:t>
            </a:r>
            <a:r>
              <a:rPr lang="en-US" sz="4800" b="1" dirty="0">
                <a:solidFill>
                  <a:schemeClr val="bg1"/>
                </a:solidFill>
              </a:rPr>
              <a:t> selama </a:t>
            </a:r>
            <a:r>
              <a:rPr lang="en-US" sz="4800" b="1" dirty="0" err="1">
                <a:solidFill>
                  <a:schemeClr val="bg1"/>
                </a:solidFill>
              </a:rPr>
              <a:t>empat</a:t>
            </a:r>
            <a:r>
              <a:rPr lang="en-US" sz="4800" b="1" dirty="0">
                <a:solidFill>
                  <a:schemeClr val="bg1"/>
                </a:solidFill>
              </a:rPr>
              <a:t> </a:t>
            </a:r>
            <a:r>
              <a:rPr lang="en-US" sz="4800" b="1" dirty="0" err="1">
                <a:solidFill>
                  <a:schemeClr val="bg1"/>
                </a:solidFill>
              </a:rPr>
              <a:t>puluh</a:t>
            </a:r>
            <a:r>
              <a:rPr lang="en-US" sz="4800" b="1" dirty="0">
                <a:solidFill>
                  <a:schemeClr val="bg1"/>
                </a:solidFill>
              </a:rPr>
              <a:t> </a:t>
            </a:r>
            <a:r>
              <a:rPr lang="en-US" sz="4800" b="1" dirty="0" err="1">
                <a:solidFill>
                  <a:schemeClr val="bg1"/>
                </a:solidFill>
              </a:rPr>
              <a:t>hari</a:t>
            </a:r>
            <a:r>
              <a:rPr lang="en-US" sz="4800" b="1" dirty="0">
                <a:solidFill>
                  <a:schemeClr val="bg1"/>
                </a:solidFill>
              </a:rPr>
              <a:t> Ia </a:t>
            </a:r>
            <a:r>
              <a:rPr lang="en-US" sz="4800" b="1" dirty="0" err="1">
                <a:solidFill>
                  <a:schemeClr val="bg1"/>
                </a:solidFill>
              </a:rPr>
              <a:t>berulang-ulang</a:t>
            </a:r>
            <a:r>
              <a:rPr lang="en-US" sz="4800" b="1" dirty="0">
                <a:solidFill>
                  <a:schemeClr val="bg1"/>
                </a:solidFill>
              </a:rPr>
              <a:t> </a:t>
            </a:r>
            <a:r>
              <a:rPr lang="en-US" sz="4800" b="1" dirty="0" err="1">
                <a:solidFill>
                  <a:schemeClr val="bg1"/>
                </a:solidFill>
              </a:rPr>
              <a:t>menampakkan</a:t>
            </a:r>
            <a:r>
              <a:rPr lang="en-US" sz="4800" b="1" dirty="0">
                <a:solidFill>
                  <a:schemeClr val="bg1"/>
                </a:solidFill>
              </a:rPr>
              <a:t> diri dan </a:t>
            </a:r>
            <a:r>
              <a:rPr lang="en-US" sz="4800" b="1" dirty="0" err="1">
                <a:solidFill>
                  <a:schemeClr val="bg1"/>
                </a:solidFill>
              </a:rPr>
              <a:t>berbicara</a:t>
            </a:r>
            <a:r>
              <a:rPr lang="en-US" sz="4800" b="1" dirty="0">
                <a:solidFill>
                  <a:schemeClr val="bg1"/>
                </a:solidFill>
              </a:rPr>
              <a:t> kepada mereka tentang </a:t>
            </a:r>
            <a:r>
              <a:rPr lang="en-US" sz="4800" b="1" dirty="0" err="1">
                <a:solidFill>
                  <a:schemeClr val="bg1"/>
                </a:solidFill>
              </a:rPr>
              <a:t>Kerajaan</a:t>
            </a:r>
            <a:r>
              <a:rPr lang="en-US" sz="4800" b="1" dirty="0">
                <a:solidFill>
                  <a:schemeClr val="bg1"/>
                </a:solidFill>
              </a:rPr>
              <a:t> Allah.</a:t>
            </a:r>
          </a:p>
        </p:txBody>
      </p:sp>
    </p:spTree>
    <p:extLst>
      <p:ext uri="{BB962C8B-B14F-4D97-AF65-F5344CB8AC3E}">
        <p14:creationId xmlns:p14="http://schemas.microsoft.com/office/powerpoint/2010/main" val="282472422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4800" b="1" dirty="0">
                <a:solidFill>
                  <a:schemeClr val="bg1"/>
                </a:solidFill>
              </a:rPr>
              <a:t>1:4 Pada suatu </a:t>
            </a:r>
            <a:r>
              <a:rPr lang="en-US" sz="4800" b="1" dirty="0" err="1">
                <a:solidFill>
                  <a:schemeClr val="bg1"/>
                </a:solidFill>
              </a:rPr>
              <a:t>hari</a:t>
            </a:r>
            <a:r>
              <a:rPr lang="en-US" sz="4800" b="1" dirty="0">
                <a:solidFill>
                  <a:schemeClr val="bg1"/>
                </a:solidFill>
              </a:rPr>
              <a:t> </a:t>
            </a:r>
            <a:r>
              <a:rPr lang="en-US" sz="4800" b="1" dirty="0" err="1">
                <a:solidFill>
                  <a:schemeClr val="bg1"/>
                </a:solidFill>
              </a:rPr>
              <a:t>ketika</a:t>
            </a:r>
            <a:r>
              <a:rPr lang="en-US" sz="4800" b="1" dirty="0">
                <a:solidFill>
                  <a:schemeClr val="bg1"/>
                </a:solidFill>
              </a:rPr>
              <a:t> Ia </a:t>
            </a:r>
            <a:r>
              <a:rPr lang="en-US" sz="4800" b="1" dirty="0" err="1">
                <a:solidFill>
                  <a:schemeClr val="bg1"/>
                </a:solidFill>
              </a:rPr>
              <a:t>makan</a:t>
            </a:r>
            <a:r>
              <a:rPr lang="en-US" sz="4800" b="1" dirty="0">
                <a:solidFill>
                  <a:schemeClr val="bg1"/>
                </a:solidFill>
              </a:rPr>
              <a:t> </a:t>
            </a:r>
            <a:r>
              <a:rPr lang="en-US" sz="4800" b="1" dirty="0" err="1">
                <a:solidFill>
                  <a:schemeClr val="bg1"/>
                </a:solidFill>
              </a:rPr>
              <a:t>bersama</a:t>
            </a:r>
            <a:r>
              <a:rPr lang="en-US" sz="4800" b="1" dirty="0">
                <a:solidFill>
                  <a:schemeClr val="bg1"/>
                </a:solidFill>
              </a:rPr>
              <a:t>-sama dengan mereka, Ia </a:t>
            </a:r>
            <a:r>
              <a:rPr lang="en-US" sz="4800" b="1" dirty="0" err="1">
                <a:solidFill>
                  <a:schemeClr val="bg1"/>
                </a:solidFill>
              </a:rPr>
              <a:t>melarang</a:t>
            </a:r>
            <a:r>
              <a:rPr lang="en-US" sz="4800" b="1" dirty="0">
                <a:solidFill>
                  <a:schemeClr val="bg1"/>
                </a:solidFill>
              </a:rPr>
              <a:t> mereka </a:t>
            </a:r>
            <a:r>
              <a:rPr lang="en-US" sz="4800" b="1" dirty="0" err="1">
                <a:solidFill>
                  <a:schemeClr val="bg1"/>
                </a:solidFill>
              </a:rPr>
              <a:t>meninggalkan</a:t>
            </a:r>
            <a:r>
              <a:rPr lang="en-US" sz="4800" b="1" dirty="0">
                <a:solidFill>
                  <a:schemeClr val="bg1"/>
                </a:solidFill>
              </a:rPr>
              <a:t> </a:t>
            </a:r>
            <a:r>
              <a:rPr lang="en-US" sz="4800" b="1" dirty="0" err="1">
                <a:solidFill>
                  <a:schemeClr val="bg1"/>
                </a:solidFill>
              </a:rPr>
              <a:t>Yerusalem</a:t>
            </a:r>
            <a:r>
              <a:rPr lang="en-US" sz="4800" b="1" dirty="0">
                <a:solidFill>
                  <a:schemeClr val="bg1"/>
                </a:solidFill>
              </a:rPr>
              <a:t>, dan </a:t>
            </a:r>
            <a:r>
              <a:rPr lang="en-US" sz="4800" b="1" dirty="0" err="1">
                <a:solidFill>
                  <a:schemeClr val="bg1"/>
                </a:solidFill>
              </a:rPr>
              <a:t>menyuruh</a:t>
            </a:r>
            <a:r>
              <a:rPr lang="en-US" sz="4800" b="1" dirty="0">
                <a:solidFill>
                  <a:schemeClr val="bg1"/>
                </a:solidFill>
              </a:rPr>
              <a:t> mereka </a:t>
            </a:r>
            <a:r>
              <a:rPr lang="en-US" sz="4800" b="1" dirty="0" err="1">
                <a:solidFill>
                  <a:schemeClr val="bg1"/>
                </a:solidFill>
              </a:rPr>
              <a:t>tinggal</a:t>
            </a:r>
            <a:r>
              <a:rPr lang="en-US" sz="4800" b="1" dirty="0">
                <a:solidFill>
                  <a:schemeClr val="bg1"/>
                </a:solidFill>
              </a:rPr>
              <a:t> di situ </a:t>
            </a:r>
            <a:r>
              <a:rPr lang="en-US" sz="4800" b="1" dirty="0" err="1">
                <a:solidFill>
                  <a:schemeClr val="bg1"/>
                </a:solidFill>
              </a:rPr>
              <a:t>menantikan</a:t>
            </a:r>
            <a:r>
              <a:rPr lang="en-US" sz="4800" b="1" dirty="0">
                <a:solidFill>
                  <a:schemeClr val="bg1"/>
                </a:solidFill>
              </a:rPr>
              <a:t> </a:t>
            </a:r>
            <a:r>
              <a:rPr lang="en-US" sz="4800" b="1" dirty="0" err="1">
                <a:solidFill>
                  <a:schemeClr val="bg1"/>
                </a:solidFill>
              </a:rPr>
              <a:t>janji</a:t>
            </a:r>
            <a:r>
              <a:rPr lang="en-US" sz="4800" b="1" dirty="0">
                <a:solidFill>
                  <a:schemeClr val="bg1"/>
                </a:solidFill>
              </a:rPr>
              <a:t> Bapa, yang--demikian kata-Nya--"telah </a:t>
            </a:r>
            <a:r>
              <a:rPr lang="en-US" sz="4800" b="1" dirty="0" err="1">
                <a:solidFill>
                  <a:schemeClr val="bg1"/>
                </a:solidFill>
              </a:rPr>
              <a:t>kamu</a:t>
            </a:r>
            <a:r>
              <a:rPr lang="en-US" sz="4800" b="1" dirty="0">
                <a:solidFill>
                  <a:schemeClr val="bg1"/>
                </a:solidFill>
              </a:rPr>
              <a:t> </a:t>
            </a:r>
            <a:r>
              <a:rPr lang="en-US" sz="4800" b="1" dirty="0" err="1">
                <a:solidFill>
                  <a:schemeClr val="bg1"/>
                </a:solidFill>
              </a:rPr>
              <a:t>dengar</a:t>
            </a:r>
            <a:r>
              <a:rPr lang="en-US" sz="4800" b="1" dirty="0">
                <a:solidFill>
                  <a:schemeClr val="bg1"/>
                </a:solidFill>
              </a:rPr>
              <a:t> dari pada-Ku.</a:t>
            </a:r>
          </a:p>
        </p:txBody>
      </p:sp>
    </p:spTree>
    <p:extLst>
      <p:ext uri="{BB962C8B-B14F-4D97-AF65-F5344CB8AC3E}">
        <p14:creationId xmlns:p14="http://schemas.microsoft.com/office/powerpoint/2010/main" val="86724185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sz="4800" b="1" dirty="0">
                <a:solidFill>
                  <a:schemeClr val="bg1"/>
                </a:solidFill>
              </a:rPr>
              <a:t>1:5 </a:t>
            </a:r>
            <a:r>
              <a:rPr lang="en-US" sz="4800" b="1" dirty="0" err="1">
                <a:solidFill>
                  <a:schemeClr val="bg1"/>
                </a:solidFill>
              </a:rPr>
              <a:t>Sebab</a:t>
            </a:r>
            <a:r>
              <a:rPr lang="en-US" sz="4800" b="1" dirty="0">
                <a:solidFill>
                  <a:schemeClr val="bg1"/>
                </a:solidFill>
              </a:rPr>
              <a:t> </a:t>
            </a:r>
            <a:r>
              <a:rPr lang="en-US" sz="4800" b="1" dirty="0" err="1">
                <a:solidFill>
                  <a:schemeClr val="bg1"/>
                </a:solidFill>
              </a:rPr>
              <a:t>Yohanes</a:t>
            </a:r>
            <a:r>
              <a:rPr lang="en-US" sz="4800" b="1" dirty="0">
                <a:solidFill>
                  <a:schemeClr val="bg1"/>
                </a:solidFill>
              </a:rPr>
              <a:t> </a:t>
            </a:r>
            <a:r>
              <a:rPr lang="en-US" sz="4800" b="1" dirty="0" err="1">
                <a:solidFill>
                  <a:schemeClr val="bg1"/>
                </a:solidFill>
              </a:rPr>
              <a:t>membaptis</a:t>
            </a:r>
            <a:r>
              <a:rPr lang="en-US" sz="4800" b="1" dirty="0">
                <a:solidFill>
                  <a:schemeClr val="bg1"/>
                </a:solidFill>
              </a:rPr>
              <a:t> dengan air, tetapi tidak lama lagi </a:t>
            </a:r>
            <a:r>
              <a:rPr lang="en-US" sz="4800" b="1" dirty="0" err="1">
                <a:solidFill>
                  <a:schemeClr val="bg1"/>
                </a:solidFill>
              </a:rPr>
              <a:t>kamu</a:t>
            </a:r>
            <a:r>
              <a:rPr lang="en-US" sz="4800" b="1" dirty="0">
                <a:solidFill>
                  <a:schemeClr val="bg1"/>
                </a:solidFill>
              </a:rPr>
              <a:t> akan </a:t>
            </a:r>
            <a:r>
              <a:rPr lang="en-US" sz="4800" b="1" dirty="0" err="1">
                <a:solidFill>
                  <a:schemeClr val="bg1"/>
                </a:solidFill>
              </a:rPr>
              <a:t>dibaptis</a:t>
            </a:r>
            <a:r>
              <a:rPr lang="en-US" sz="4800" b="1" dirty="0">
                <a:solidFill>
                  <a:schemeClr val="bg1"/>
                </a:solidFill>
              </a:rPr>
              <a:t> dengan Roh Kudus."</a:t>
            </a:r>
          </a:p>
        </p:txBody>
      </p:sp>
    </p:spTree>
    <p:extLst>
      <p:ext uri="{BB962C8B-B14F-4D97-AF65-F5344CB8AC3E}">
        <p14:creationId xmlns:p14="http://schemas.microsoft.com/office/powerpoint/2010/main" val="43940682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39350" y="274638"/>
            <a:ext cx="11713301" cy="6322713"/>
          </a:xfrm>
        </p:spPr>
        <p:txBody>
          <a:bodyPr anchor="t"/>
          <a:lstStyle/>
          <a:p>
            <a:pPr algn="l"/>
            <a:r>
              <a:rPr lang="fi-FI" sz="4800" b="1" dirty="0">
                <a:latin typeface="+mn-lt"/>
              </a:rPr>
              <a:t>Lukas menulis kitab Injil Lukas dan Kisah Para Rasul sebagai Pemuridan bagi </a:t>
            </a:r>
            <a:r>
              <a:rPr lang="fi-FI" sz="4800" b="1" dirty="0">
                <a:solidFill>
                  <a:srgbClr val="FFFF00"/>
                </a:solidFill>
                <a:latin typeface="+mn-lt"/>
              </a:rPr>
              <a:t>Teofilus (orang Yunani).</a:t>
            </a:r>
            <a:r>
              <a:rPr lang="fi-FI" sz="4800" b="1" dirty="0">
                <a:latin typeface="+mn-lt"/>
              </a:rPr>
              <a:t/>
            </a:r>
            <a:br>
              <a:rPr lang="fi-FI" sz="4800" b="1" dirty="0">
                <a:latin typeface="+mn-lt"/>
              </a:rPr>
            </a:br>
            <a:r>
              <a:rPr lang="fi-FI" sz="4800" b="1" dirty="0">
                <a:latin typeface="+mn-lt"/>
              </a:rPr>
              <a:t>Pemuridan tersebut mengandungi prosedur penyelenggaraan Kerajaan Allah dan hakikatnya.</a:t>
            </a:r>
            <a:br>
              <a:rPr lang="fi-FI" sz="4800" b="1" dirty="0">
                <a:latin typeface="+mn-lt"/>
              </a:rPr>
            </a:br>
            <a:r>
              <a:rPr lang="fi-FI" sz="4800" b="1" dirty="0">
                <a:solidFill>
                  <a:srgbClr val="FFFF00"/>
                </a:solidFill>
                <a:latin typeface="+mn-lt"/>
              </a:rPr>
              <a:t>Teofilus</a:t>
            </a:r>
            <a:r>
              <a:rPr lang="fi-FI" sz="4800" b="1" dirty="0">
                <a:latin typeface="+mn-lt"/>
              </a:rPr>
              <a:t> </a:t>
            </a:r>
            <a:r>
              <a:rPr lang="fi-FI" sz="4800" b="1" dirty="0" smtClean="0">
                <a:latin typeface="+mn-lt"/>
              </a:rPr>
              <a:t>melambangkan </a:t>
            </a:r>
            <a:r>
              <a:rPr lang="fi-FI" sz="4800" b="1" dirty="0">
                <a:solidFill>
                  <a:srgbClr val="FFFF00"/>
                </a:solidFill>
                <a:latin typeface="+mn-lt"/>
              </a:rPr>
              <a:t>jemaah yang berpotensi</a:t>
            </a:r>
            <a:r>
              <a:rPr lang="fi-FI" sz="4800" b="1" dirty="0">
                <a:latin typeface="+mn-lt"/>
              </a:rPr>
              <a:t>.</a:t>
            </a:r>
            <a:endParaRPr lang="en-US" sz="4800" b="1" dirty="0">
              <a:latin typeface="+mn-lt"/>
            </a:endParaRPr>
          </a:p>
        </p:txBody>
      </p:sp>
    </p:spTree>
    <p:extLst>
      <p:ext uri="{BB962C8B-B14F-4D97-AF65-F5344CB8AC3E}">
        <p14:creationId xmlns:p14="http://schemas.microsoft.com/office/powerpoint/2010/main" val="142080391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39350" y="274638"/>
            <a:ext cx="11713301" cy="6322713"/>
          </a:xfrm>
        </p:spPr>
        <p:txBody>
          <a:bodyPr anchor="t"/>
          <a:lstStyle/>
          <a:p>
            <a:pPr algn="l"/>
            <a:r>
              <a:rPr lang="fi-FI" sz="5333" b="1" dirty="0">
                <a:solidFill>
                  <a:srgbClr val="002060"/>
                </a:solidFill>
                <a:latin typeface="+mn-lt"/>
              </a:rPr>
              <a:t>Amsal 20:5 Fikiran manusia bagaikan </a:t>
            </a:r>
            <a:r>
              <a:rPr lang="fi-FI" sz="5333" b="1" dirty="0">
                <a:solidFill>
                  <a:schemeClr val="bg1"/>
                </a:solidFill>
                <a:latin typeface="+mn-lt"/>
              </a:rPr>
              <a:t>air di perigi yang dalam</a:t>
            </a:r>
            <a:r>
              <a:rPr lang="fi-FI" sz="5333" b="1" dirty="0">
                <a:solidFill>
                  <a:srgbClr val="002060"/>
                </a:solidFill>
                <a:latin typeface="+mn-lt"/>
              </a:rPr>
              <a:t>, tetapi orang yang berpengertian dapat </a:t>
            </a:r>
            <a:r>
              <a:rPr lang="fi-FI" sz="5333" b="1" dirty="0">
                <a:solidFill>
                  <a:schemeClr val="bg1"/>
                </a:solidFill>
                <a:latin typeface="+mn-lt"/>
              </a:rPr>
              <a:t>menimbanya</a:t>
            </a:r>
            <a:r>
              <a:rPr lang="fi-FI" sz="5333" b="1" dirty="0" smtClean="0">
                <a:solidFill>
                  <a:srgbClr val="002060"/>
                </a:solidFill>
                <a:latin typeface="+mn-lt"/>
              </a:rPr>
              <a:t>.</a:t>
            </a:r>
            <a:br>
              <a:rPr lang="fi-FI" sz="5333" b="1" dirty="0" smtClean="0">
                <a:solidFill>
                  <a:srgbClr val="002060"/>
                </a:solidFill>
                <a:latin typeface="+mn-lt"/>
              </a:rPr>
            </a:br>
            <a:r>
              <a:rPr lang="fi-FI" sz="4000" b="1" dirty="0" smtClean="0">
                <a:solidFill>
                  <a:srgbClr val="FFFF00"/>
                </a:solidFill>
                <a:ea typeface="Gungsuh" panose="02030600000101010101" pitchFamily="18" charset="-127"/>
              </a:rPr>
              <a:t>Orang percaya yang baru</a:t>
            </a:r>
            <a:r>
              <a:rPr lang="fi-FI" sz="4000" b="1" dirty="0" smtClean="0">
                <a:ea typeface="Gungsuh" panose="02030600000101010101" pitchFamily="18" charset="-127"/>
              </a:rPr>
              <a:t> adalah </a:t>
            </a:r>
            <a:r>
              <a:rPr lang="fi-FI" sz="4000" b="1" dirty="0">
                <a:solidFill>
                  <a:srgbClr val="FFFF00"/>
                </a:solidFill>
                <a:ea typeface="Gungsuh" panose="02030600000101010101" pitchFamily="18" charset="-127"/>
              </a:rPr>
              <a:t>jemaah yang berpotensi</a:t>
            </a:r>
            <a:r>
              <a:rPr lang="fi-FI" sz="4000" b="1" dirty="0" smtClean="0">
                <a:ea typeface="Gungsuh" panose="02030600000101010101" pitchFamily="18" charset="-127"/>
              </a:rPr>
              <a:t>.</a:t>
            </a:r>
            <a:br>
              <a:rPr lang="fi-FI" sz="4000" b="1" dirty="0" smtClean="0">
                <a:ea typeface="Gungsuh" panose="02030600000101010101" pitchFamily="18" charset="-127"/>
              </a:rPr>
            </a:br>
            <a:r>
              <a:rPr lang="fi-FI" sz="4000" b="1" dirty="0" smtClean="0">
                <a:ea typeface="Gungsuh" panose="02030600000101010101" pitchFamily="18" charset="-127"/>
              </a:rPr>
              <a:t>Pemimpin gereja </a:t>
            </a:r>
            <a:r>
              <a:rPr lang="fi-FI" sz="4000" b="1" dirty="0">
                <a:ea typeface="Gungsuh" panose="02030600000101010101" pitchFamily="18" charset="-127"/>
              </a:rPr>
              <a:t>membantu </a:t>
            </a:r>
            <a:r>
              <a:rPr lang="fi-FI" sz="4000" b="1" dirty="0">
                <a:solidFill>
                  <a:srgbClr val="FF0000"/>
                </a:solidFill>
                <a:ea typeface="Gungsuh" panose="02030600000101010101" pitchFamily="18" charset="-127"/>
              </a:rPr>
              <a:t>orang awam </a:t>
            </a:r>
            <a:r>
              <a:rPr lang="fi-FI" sz="4000" b="1" dirty="0" smtClean="0">
                <a:ea typeface="Gungsuh" panose="02030600000101010101" pitchFamily="18" charset="-127"/>
              </a:rPr>
              <a:t>menjadi </a:t>
            </a:r>
            <a:r>
              <a:rPr lang="fi-FI" sz="4000" b="1" dirty="0" smtClean="0">
                <a:solidFill>
                  <a:srgbClr val="FF0000"/>
                </a:solidFill>
                <a:ea typeface="Gungsuh" panose="02030600000101010101" pitchFamily="18" charset="-127"/>
              </a:rPr>
              <a:t>saksi Tuhan Yesus</a:t>
            </a:r>
            <a:r>
              <a:rPr lang="fi-FI" sz="4000" b="1" dirty="0" smtClean="0">
                <a:ea typeface="Gungsuh" panose="02030600000101010101" pitchFamily="18" charset="-127"/>
              </a:rPr>
              <a:t>.</a:t>
            </a:r>
            <a:br>
              <a:rPr lang="fi-FI" sz="4000" b="1" dirty="0" smtClean="0">
                <a:ea typeface="Gungsuh" panose="02030600000101010101" pitchFamily="18" charset="-127"/>
              </a:rPr>
            </a:br>
            <a:r>
              <a:rPr lang="sv-SE" sz="4000" b="1" dirty="0" smtClean="0">
                <a:solidFill>
                  <a:srgbClr val="FF0000"/>
                </a:solidFill>
                <a:ea typeface="Gungsuh" panose="02030600000101010101" pitchFamily="18" charset="-127"/>
              </a:rPr>
              <a:t>Raksasa tidur </a:t>
            </a:r>
            <a:r>
              <a:rPr lang="sv-SE" sz="4000" b="1" dirty="0">
                <a:solidFill>
                  <a:srgbClr val="FF0000"/>
                </a:solidFill>
                <a:ea typeface="Gungsuh" panose="02030600000101010101" pitchFamily="18" charset="-127"/>
              </a:rPr>
              <a:t>di Gereja </a:t>
            </a:r>
            <a:r>
              <a:rPr lang="sv-SE" sz="4000" b="1" dirty="0">
                <a:ea typeface="Gungsuh" panose="02030600000101010101" pitchFamily="18" charset="-127"/>
              </a:rPr>
              <a:t>akan benar-benar </a:t>
            </a:r>
            <a:r>
              <a:rPr lang="sv-SE" sz="4000" b="1" dirty="0" smtClean="0">
                <a:ea typeface="Gungsuh" panose="02030600000101010101" pitchFamily="18" charset="-127"/>
              </a:rPr>
              <a:t>bangun dalam pelayanan gereja.</a:t>
            </a:r>
            <a:endParaRPr lang="en-US" sz="4000" b="1" dirty="0">
              <a:solidFill>
                <a:srgbClr val="002060"/>
              </a:solidFill>
              <a:ea typeface="Gungsuh" panose="02030600000101010101" pitchFamily="18" charset="-127"/>
            </a:endParaRPr>
          </a:p>
        </p:txBody>
      </p:sp>
    </p:spTree>
    <p:extLst>
      <p:ext uri="{BB962C8B-B14F-4D97-AF65-F5344CB8AC3E}">
        <p14:creationId xmlns:p14="http://schemas.microsoft.com/office/powerpoint/2010/main" val="94228584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7"/>
            <a:ext cx="11713301" cy="6624736"/>
          </a:xfrm>
        </p:spPr>
        <p:txBody>
          <a:bodyPr anchor="t"/>
          <a:lstStyle/>
          <a:p>
            <a:pPr algn="l"/>
            <a:r>
              <a:rPr lang="fi-FI" sz="4800" b="1" dirty="0">
                <a:solidFill>
                  <a:srgbClr val="FFFF00"/>
                </a:solidFill>
                <a:latin typeface="+mn-lt"/>
              </a:rPr>
              <a:t>5 Prosedur penyelenggaraan Kerajaan Allah : </a:t>
            </a:r>
            <a:r>
              <a:rPr lang="fi-FI" sz="4800" b="1" dirty="0">
                <a:solidFill>
                  <a:schemeClr val="bg1"/>
                </a:solidFill>
                <a:latin typeface="+mn-lt"/>
              </a:rPr>
              <a:t>Lukas 24:44~49</a:t>
            </a:r>
            <a:br>
              <a:rPr lang="fi-FI" sz="4800" b="1" dirty="0">
                <a:solidFill>
                  <a:schemeClr val="bg1"/>
                </a:solidFill>
                <a:latin typeface="+mn-lt"/>
              </a:rPr>
            </a:br>
            <a:r>
              <a:rPr lang="fi-FI" sz="4267" b="1" dirty="0">
                <a:solidFill>
                  <a:srgbClr val="FF0000"/>
                </a:solidFill>
                <a:latin typeface="+mn-lt"/>
              </a:rPr>
              <a:t>1)</a:t>
            </a:r>
            <a:r>
              <a:rPr lang="fi-FI" sz="4267" b="1" dirty="0">
                <a:solidFill>
                  <a:srgbClr val="002060"/>
                </a:solidFill>
                <a:latin typeface="+mn-lt"/>
              </a:rPr>
              <a:t> </a:t>
            </a:r>
            <a:r>
              <a:rPr lang="fi-FI" sz="4267" b="1" dirty="0" smtClean="0">
                <a:solidFill>
                  <a:srgbClr val="002060"/>
                </a:solidFill>
                <a:latin typeface="+mn-lt"/>
              </a:rPr>
              <a:t>Menggenapi </a:t>
            </a:r>
            <a:r>
              <a:rPr lang="fi-FI" sz="4267" b="1" dirty="0">
                <a:solidFill>
                  <a:srgbClr val="002060"/>
                </a:solidFill>
                <a:latin typeface="+mn-lt"/>
              </a:rPr>
              <a:t>kitab Taurat Musa dan kitab nabi-nabi dan kitab Mazmur </a:t>
            </a:r>
            <a:r>
              <a:rPr lang="fi-FI" sz="4267" b="1" dirty="0">
                <a:solidFill>
                  <a:schemeClr val="bg1"/>
                </a:solidFill>
              </a:rPr>
              <a:t>(44)</a:t>
            </a:r>
            <a:r>
              <a:rPr lang="fi-FI" sz="4267" b="1" dirty="0">
                <a:solidFill>
                  <a:srgbClr val="002060"/>
                </a:solidFill>
                <a:latin typeface="+mn-lt"/>
              </a:rPr>
              <a:t/>
            </a:r>
            <a:br>
              <a:rPr lang="fi-FI" sz="4267" b="1" dirty="0">
                <a:solidFill>
                  <a:srgbClr val="002060"/>
                </a:solidFill>
                <a:latin typeface="+mn-lt"/>
              </a:rPr>
            </a:br>
            <a:r>
              <a:rPr lang="fi-FI" sz="4267" b="1" dirty="0">
                <a:solidFill>
                  <a:srgbClr val="FF0000"/>
                </a:solidFill>
                <a:latin typeface="+mn-lt"/>
              </a:rPr>
              <a:t>2) </a:t>
            </a:r>
            <a:r>
              <a:rPr lang="fi-FI" sz="4267" b="1" dirty="0">
                <a:solidFill>
                  <a:srgbClr val="002060"/>
                </a:solidFill>
                <a:latin typeface="+mn-lt"/>
              </a:rPr>
              <a:t>Mengerti Kitab Suci </a:t>
            </a:r>
            <a:r>
              <a:rPr lang="fi-FI" sz="4267" b="1" dirty="0">
                <a:solidFill>
                  <a:schemeClr val="bg1"/>
                </a:solidFill>
              </a:rPr>
              <a:t>(45)</a:t>
            </a:r>
            <a:r>
              <a:rPr lang="fi-FI" sz="4267" b="1" dirty="0">
                <a:solidFill>
                  <a:srgbClr val="002060"/>
                </a:solidFill>
                <a:latin typeface="+mn-lt"/>
              </a:rPr>
              <a:t/>
            </a:r>
            <a:br>
              <a:rPr lang="fi-FI" sz="4267" b="1" dirty="0">
                <a:solidFill>
                  <a:srgbClr val="002060"/>
                </a:solidFill>
                <a:latin typeface="+mn-lt"/>
              </a:rPr>
            </a:br>
            <a:r>
              <a:rPr lang="fi-FI" sz="4267" b="1" dirty="0">
                <a:solidFill>
                  <a:srgbClr val="FF0000"/>
                </a:solidFill>
                <a:latin typeface="+mn-lt"/>
              </a:rPr>
              <a:t>3)</a:t>
            </a:r>
            <a:r>
              <a:rPr lang="fi-FI" sz="4267" b="1" dirty="0">
                <a:solidFill>
                  <a:srgbClr val="002060"/>
                </a:solidFill>
                <a:latin typeface="+mn-lt"/>
              </a:rPr>
              <a:t> Menyampaikan berita tentang pertobatan dan pengampunan dosa dalam nama-Nya </a:t>
            </a:r>
            <a:r>
              <a:rPr lang="fi-FI" sz="4267" b="1" dirty="0">
                <a:solidFill>
                  <a:schemeClr val="bg1"/>
                </a:solidFill>
              </a:rPr>
              <a:t>(47)</a:t>
            </a:r>
            <a:r>
              <a:rPr lang="fi-FI" sz="4267" b="1" dirty="0">
                <a:solidFill>
                  <a:srgbClr val="002060"/>
                </a:solidFill>
              </a:rPr>
              <a:t/>
            </a:r>
            <a:br>
              <a:rPr lang="fi-FI" sz="4267" b="1" dirty="0">
                <a:solidFill>
                  <a:srgbClr val="002060"/>
                </a:solidFill>
              </a:rPr>
            </a:br>
            <a:r>
              <a:rPr lang="fi-FI" sz="4267" b="1" dirty="0">
                <a:solidFill>
                  <a:srgbClr val="FF0000"/>
                </a:solidFill>
                <a:latin typeface="+mn-lt"/>
              </a:rPr>
              <a:t>4)</a:t>
            </a:r>
            <a:r>
              <a:rPr lang="fi-FI" sz="4267" b="1" dirty="0">
                <a:solidFill>
                  <a:srgbClr val="002060"/>
                </a:solidFill>
                <a:latin typeface="+mn-lt"/>
              </a:rPr>
              <a:t> Kamu adalah saksi </a:t>
            </a:r>
            <a:r>
              <a:rPr lang="fi-FI" sz="4267" b="1" dirty="0">
                <a:solidFill>
                  <a:schemeClr val="bg1"/>
                </a:solidFill>
              </a:rPr>
              <a:t>(48)</a:t>
            </a:r>
            <a:r>
              <a:rPr lang="fi-FI" sz="4267" b="1" dirty="0">
                <a:solidFill>
                  <a:srgbClr val="002060"/>
                </a:solidFill>
                <a:latin typeface="+mn-lt"/>
              </a:rPr>
              <a:t/>
            </a:r>
            <a:br>
              <a:rPr lang="fi-FI" sz="4267" b="1" dirty="0">
                <a:solidFill>
                  <a:srgbClr val="002060"/>
                </a:solidFill>
                <a:latin typeface="+mn-lt"/>
              </a:rPr>
            </a:br>
            <a:r>
              <a:rPr lang="fi-FI" sz="4267" b="1" dirty="0">
                <a:solidFill>
                  <a:srgbClr val="FF0000"/>
                </a:solidFill>
                <a:latin typeface="+mn-lt"/>
              </a:rPr>
              <a:t>5)</a:t>
            </a:r>
            <a:r>
              <a:rPr lang="fi-FI" sz="4267" b="1" dirty="0">
                <a:solidFill>
                  <a:srgbClr val="002060"/>
                </a:solidFill>
                <a:latin typeface="+mn-lt"/>
              </a:rPr>
              <a:t> Menunggu apa yang dijanjikan Bapa-Ku</a:t>
            </a:r>
            <a:r>
              <a:rPr lang="fi-FI" sz="4267" b="1" dirty="0">
                <a:solidFill>
                  <a:schemeClr val="bg1"/>
                </a:solidFill>
              </a:rPr>
              <a:t> (49)</a:t>
            </a:r>
            <a:endParaRPr lang="en-US" sz="4267" b="1" dirty="0">
              <a:solidFill>
                <a:srgbClr val="002060"/>
              </a:solidFill>
              <a:latin typeface="+mn-lt"/>
            </a:endParaRPr>
          </a:p>
        </p:txBody>
      </p:sp>
    </p:spTree>
    <p:extLst>
      <p:ext uri="{BB962C8B-B14F-4D97-AF65-F5344CB8AC3E}">
        <p14:creationId xmlns:p14="http://schemas.microsoft.com/office/powerpoint/2010/main" val="373680334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altLang="ko-KR" sz="5333" b="1" dirty="0" err="1">
                <a:solidFill>
                  <a:schemeClr val="bg1"/>
                </a:solidFill>
              </a:rPr>
              <a:t>Pertama</a:t>
            </a:r>
            <a:r>
              <a:rPr lang="en-US" altLang="ko-KR" sz="5333" b="1" dirty="0">
                <a:solidFill>
                  <a:schemeClr val="bg1"/>
                </a:solidFill>
              </a:rPr>
              <a:t>, </a:t>
            </a:r>
            <a:r>
              <a:rPr lang="en-US" altLang="ko-KR" sz="5333" b="1" dirty="0" err="1">
                <a:solidFill>
                  <a:schemeClr val="bg1"/>
                </a:solidFill>
              </a:rPr>
              <a:t>Kepenuhan</a:t>
            </a:r>
            <a:r>
              <a:rPr lang="en-US" altLang="ko-KR" sz="5333" b="1" dirty="0">
                <a:solidFill>
                  <a:schemeClr val="bg1"/>
                </a:solidFill>
              </a:rPr>
              <a:t> oleh </a:t>
            </a:r>
            <a:r>
              <a:rPr lang="en-US" altLang="ko-KR" sz="5333" b="1" dirty="0" err="1">
                <a:solidFill>
                  <a:schemeClr val="bg1"/>
                </a:solidFill>
              </a:rPr>
              <a:t>Kewibawaan</a:t>
            </a:r>
            <a:r>
              <a:rPr lang="en-US" altLang="ko-KR" sz="5333" b="1" dirty="0">
                <a:solidFill>
                  <a:schemeClr val="bg1"/>
                </a:solidFill>
              </a:rPr>
              <a:t>: </a:t>
            </a:r>
            <a:br>
              <a:rPr lang="en-US" altLang="ko-KR" sz="5333" b="1" dirty="0">
                <a:solidFill>
                  <a:schemeClr val="bg1"/>
                </a:solidFill>
              </a:rPr>
            </a:br>
            <a:r>
              <a:rPr lang="en-US" altLang="ko-KR" sz="5333" b="1" dirty="0">
                <a:solidFill>
                  <a:srgbClr val="FFFF00"/>
                </a:solidFill>
              </a:rPr>
              <a:t/>
            </a:r>
            <a:br>
              <a:rPr lang="en-US" altLang="ko-KR" sz="5333" b="1" dirty="0">
                <a:solidFill>
                  <a:srgbClr val="FFFF00"/>
                </a:solidFill>
              </a:rPr>
            </a:br>
            <a:r>
              <a:rPr lang="en-US" altLang="ko-KR" sz="5333" b="1" dirty="0">
                <a:solidFill>
                  <a:srgbClr val="002060"/>
                </a:solidFill>
              </a:rPr>
              <a:t>secara </a:t>
            </a:r>
            <a:r>
              <a:rPr lang="en-US" altLang="ko-KR" sz="5333" b="1" dirty="0" err="1">
                <a:solidFill>
                  <a:srgbClr val="002060"/>
                </a:solidFill>
              </a:rPr>
              <a:t>langsung</a:t>
            </a:r>
            <a:r>
              <a:rPr lang="en-US" altLang="ko-KR" sz="5333" b="1" dirty="0">
                <a:solidFill>
                  <a:srgbClr val="002060"/>
                </a:solidFill>
              </a:rPr>
              <a:t>, </a:t>
            </a:r>
            <a:r>
              <a:rPr lang="en-US" altLang="ko-KR" sz="5333" b="1" dirty="0" err="1">
                <a:solidFill>
                  <a:srgbClr val="002060"/>
                </a:solidFill>
              </a:rPr>
              <a:t>serta-merta</a:t>
            </a:r>
            <a:r>
              <a:rPr lang="en-US" altLang="ko-KR" sz="5333" b="1" dirty="0">
                <a:solidFill>
                  <a:srgbClr val="002060"/>
                </a:solidFill>
              </a:rPr>
              <a:t>, sekaligus. </a:t>
            </a:r>
            <a:br>
              <a:rPr lang="en-US" altLang="ko-KR" sz="5333" b="1" dirty="0">
                <a:solidFill>
                  <a:srgbClr val="002060"/>
                </a:solidFill>
              </a:rPr>
            </a:br>
            <a:r>
              <a:rPr lang="en-US" altLang="ko-KR" sz="5333" b="1" dirty="0">
                <a:solidFill>
                  <a:srgbClr val="002060"/>
                </a:solidFill>
              </a:rPr>
              <a:t/>
            </a:r>
            <a:br>
              <a:rPr lang="en-US" altLang="ko-KR" sz="5333" b="1" dirty="0">
                <a:solidFill>
                  <a:srgbClr val="002060"/>
                </a:solidFill>
              </a:rPr>
            </a:br>
            <a:r>
              <a:rPr lang="el-GR" altLang="ko-KR" sz="5333" b="1" dirty="0">
                <a:solidFill>
                  <a:srgbClr val="002060"/>
                </a:solidFill>
              </a:rPr>
              <a:t>Πίμπλημι</a:t>
            </a:r>
            <a:r>
              <a:rPr lang="en-US" altLang="ko-KR" sz="5333" b="1" dirty="0">
                <a:solidFill>
                  <a:srgbClr val="002060"/>
                </a:solidFill>
              </a:rPr>
              <a:t> [</a:t>
            </a:r>
            <a:r>
              <a:rPr lang="en-US" altLang="ko-KR" sz="5333" b="1" dirty="0" err="1">
                <a:solidFill>
                  <a:srgbClr val="002060"/>
                </a:solidFill>
              </a:rPr>
              <a:t>Pimplemi</a:t>
            </a:r>
            <a:r>
              <a:rPr lang="en-US" altLang="ko-KR" sz="5333" b="1" dirty="0">
                <a:solidFill>
                  <a:srgbClr val="002060"/>
                </a:solidFill>
              </a:rPr>
              <a:t> (KPR</a:t>
            </a:r>
            <a:r>
              <a:rPr lang="ko-KR" altLang="en-US" sz="5333" b="1" dirty="0">
                <a:solidFill>
                  <a:srgbClr val="002060"/>
                </a:solidFill>
              </a:rPr>
              <a:t> </a:t>
            </a:r>
            <a:r>
              <a:rPr lang="en-US" altLang="ko-KR" sz="5333" b="1" dirty="0">
                <a:solidFill>
                  <a:srgbClr val="002060"/>
                </a:solidFill>
              </a:rPr>
              <a:t>2:4, 4:8, 31, 9:17, 13:9)]. </a:t>
            </a:r>
            <a:endParaRPr lang="en-US" sz="5333" b="1" dirty="0">
              <a:solidFill>
                <a:srgbClr val="002060"/>
              </a:solidFill>
            </a:endParaRPr>
          </a:p>
        </p:txBody>
      </p:sp>
    </p:spTree>
    <p:extLst>
      <p:ext uri="{BB962C8B-B14F-4D97-AF65-F5344CB8AC3E}">
        <p14:creationId xmlns:p14="http://schemas.microsoft.com/office/powerpoint/2010/main" val="366116506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altLang="ko-KR" sz="5333" b="1" dirty="0" err="1">
                <a:solidFill>
                  <a:schemeClr val="bg1"/>
                </a:solidFill>
              </a:rPr>
              <a:t>Kedua</a:t>
            </a:r>
            <a:r>
              <a:rPr lang="en-US" altLang="ko-KR" sz="5333" b="1" dirty="0">
                <a:solidFill>
                  <a:schemeClr val="bg1"/>
                </a:solidFill>
              </a:rPr>
              <a:t>, </a:t>
            </a:r>
            <a:r>
              <a:rPr lang="en-US" altLang="ko-KR" sz="5333" b="1" dirty="0" err="1">
                <a:solidFill>
                  <a:schemeClr val="bg1"/>
                </a:solidFill>
              </a:rPr>
              <a:t>Kediaman</a:t>
            </a:r>
            <a:r>
              <a:rPr lang="en-US" altLang="ko-KR" sz="5333" b="1" dirty="0">
                <a:solidFill>
                  <a:schemeClr val="bg1"/>
                </a:solidFill>
              </a:rPr>
              <a:t> Roh Kudus: </a:t>
            </a:r>
            <a:br>
              <a:rPr lang="en-US" altLang="ko-KR" sz="5333" b="1" dirty="0">
                <a:solidFill>
                  <a:schemeClr val="bg1"/>
                </a:solidFill>
              </a:rPr>
            </a:br>
            <a:r>
              <a:rPr lang="en-US" altLang="ko-KR" sz="5333" b="1" dirty="0">
                <a:solidFill>
                  <a:srgbClr val="FFFF00"/>
                </a:solidFill>
              </a:rPr>
              <a:t/>
            </a:r>
            <a:br>
              <a:rPr lang="en-US" altLang="ko-KR" sz="5333" b="1" dirty="0">
                <a:solidFill>
                  <a:srgbClr val="FFFF00"/>
                </a:solidFill>
              </a:rPr>
            </a:br>
            <a:r>
              <a:rPr lang="el-GR" altLang="ko-KR" sz="5333" b="1" dirty="0">
                <a:solidFill>
                  <a:srgbClr val="002060"/>
                </a:solidFill>
              </a:rPr>
              <a:t>πληρόω</a:t>
            </a:r>
            <a:r>
              <a:rPr lang="en-US" altLang="ko-KR" sz="5333" b="1" dirty="0">
                <a:solidFill>
                  <a:srgbClr val="002060"/>
                </a:solidFill>
              </a:rPr>
              <a:t> [</a:t>
            </a:r>
            <a:r>
              <a:rPr lang="en-US" altLang="ko-KR" sz="5333" b="1" dirty="0" err="1">
                <a:solidFill>
                  <a:srgbClr val="002060"/>
                </a:solidFill>
              </a:rPr>
              <a:t>pleroo</a:t>
            </a:r>
            <a:r>
              <a:rPr lang="ko-KR" altLang="en-US" sz="5333" b="1" dirty="0">
                <a:solidFill>
                  <a:srgbClr val="002060"/>
                </a:solidFill>
              </a:rPr>
              <a:t> </a:t>
            </a:r>
            <a:r>
              <a:rPr lang="en-US" altLang="ko-KR" sz="5333" b="1" dirty="0">
                <a:solidFill>
                  <a:srgbClr val="002060"/>
                </a:solidFill>
              </a:rPr>
              <a:t>(KPR</a:t>
            </a:r>
            <a:r>
              <a:rPr lang="ko-KR" altLang="en-US" sz="5333" b="1" dirty="0">
                <a:solidFill>
                  <a:srgbClr val="002060"/>
                </a:solidFill>
              </a:rPr>
              <a:t> </a:t>
            </a:r>
            <a:r>
              <a:rPr lang="en-US" altLang="ko-KR" sz="5333" b="1" dirty="0">
                <a:solidFill>
                  <a:srgbClr val="002060"/>
                </a:solidFill>
              </a:rPr>
              <a:t>13:52)]-kekekalan</a:t>
            </a:r>
            <a:br>
              <a:rPr lang="en-US" altLang="ko-KR" sz="5333" b="1" dirty="0">
                <a:solidFill>
                  <a:srgbClr val="002060"/>
                </a:solidFill>
              </a:rPr>
            </a:br>
            <a:endParaRPr lang="en-US" sz="5333" b="1" dirty="0">
              <a:solidFill>
                <a:srgbClr val="002060"/>
              </a:solidFill>
            </a:endParaRPr>
          </a:p>
        </p:txBody>
      </p:sp>
    </p:spTree>
    <p:extLst>
      <p:ext uri="{BB962C8B-B14F-4D97-AF65-F5344CB8AC3E}">
        <p14:creationId xmlns:p14="http://schemas.microsoft.com/office/powerpoint/2010/main" val="21276149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altLang="ko-KR" sz="5333" b="1" dirty="0" err="1">
                <a:solidFill>
                  <a:schemeClr val="bg1"/>
                </a:solidFill>
              </a:rPr>
              <a:t>Ketiga</a:t>
            </a:r>
            <a:r>
              <a:rPr lang="en-US" altLang="ko-KR" sz="5333" b="1" dirty="0">
                <a:solidFill>
                  <a:schemeClr val="bg1"/>
                </a:solidFill>
              </a:rPr>
              <a:t>, Kasih </a:t>
            </a:r>
            <a:r>
              <a:rPr lang="en-US" altLang="ko-KR" sz="5333" b="1" dirty="0" err="1">
                <a:solidFill>
                  <a:schemeClr val="bg1"/>
                </a:solidFill>
              </a:rPr>
              <a:t>Karunia</a:t>
            </a:r>
            <a:r>
              <a:rPr lang="en-US" altLang="ko-KR" sz="5333" b="1" dirty="0">
                <a:solidFill>
                  <a:schemeClr val="bg1"/>
                </a:solidFill>
              </a:rPr>
              <a:t> Roh Kudus: </a:t>
            </a:r>
            <a:br>
              <a:rPr lang="en-US" altLang="ko-KR" sz="5333" b="1" dirty="0">
                <a:solidFill>
                  <a:schemeClr val="bg1"/>
                </a:solidFill>
              </a:rPr>
            </a:br>
            <a:r>
              <a:rPr lang="en-US" altLang="ko-KR" sz="5333" b="1" dirty="0">
                <a:solidFill>
                  <a:srgbClr val="FFFF00"/>
                </a:solidFill>
              </a:rPr>
              <a:t/>
            </a:r>
            <a:br>
              <a:rPr lang="en-US" altLang="ko-KR" sz="5333" b="1" dirty="0">
                <a:solidFill>
                  <a:srgbClr val="FFFF00"/>
                </a:solidFill>
              </a:rPr>
            </a:br>
            <a:r>
              <a:rPr lang="el-GR" altLang="ko-KR" sz="5333" b="1" dirty="0">
                <a:solidFill>
                  <a:srgbClr val="002060"/>
                </a:solidFill>
              </a:rPr>
              <a:t>πλήρεις</a:t>
            </a:r>
            <a:r>
              <a:rPr lang="en-US" altLang="ko-KR" sz="5333" b="1" dirty="0">
                <a:solidFill>
                  <a:srgbClr val="002060"/>
                </a:solidFill>
              </a:rPr>
              <a:t> [</a:t>
            </a:r>
            <a:r>
              <a:rPr lang="en-US" altLang="ko-KR" sz="5333" b="1" dirty="0" err="1">
                <a:solidFill>
                  <a:srgbClr val="002060"/>
                </a:solidFill>
              </a:rPr>
              <a:t>pleres</a:t>
            </a:r>
            <a:r>
              <a:rPr lang="ko-KR" altLang="en-US" sz="5333" b="1" dirty="0">
                <a:solidFill>
                  <a:srgbClr val="002060"/>
                </a:solidFill>
              </a:rPr>
              <a:t> </a:t>
            </a:r>
            <a:r>
              <a:rPr lang="en-US" altLang="ko-KR" sz="5333" b="1" dirty="0">
                <a:solidFill>
                  <a:srgbClr val="002060"/>
                </a:solidFill>
              </a:rPr>
              <a:t>(KPR</a:t>
            </a:r>
            <a:r>
              <a:rPr lang="ko-KR" altLang="en-US" sz="5333" b="1" dirty="0">
                <a:solidFill>
                  <a:srgbClr val="002060"/>
                </a:solidFill>
              </a:rPr>
              <a:t> </a:t>
            </a:r>
            <a:r>
              <a:rPr lang="en-US" altLang="ko-KR" sz="5333" b="1" dirty="0">
                <a:solidFill>
                  <a:srgbClr val="002060"/>
                </a:solidFill>
              </a:rPr>
              <a:t>6:3, 5, 7:55, 11:24)]</a:t>
            </a:r>
            <a:br>
              <a:rPr lang="en-US" altLang="ko-KR" sz="5333" b="1" dirty="0">
                <a:solidFill>
                  <a:srgbClr val="002060"/>
                </a:solidFill>
              </a:rPr>
            </a:br>
            <a:r>
              <a:rPr lang="en-US" altLang="ko-KR" sz="5333" b="1" dirty="0">
                <a:solidFill>
                  <a:srgbClr val="002060"/>
                </a:solidFill>
              </a:rPr>
              <a:t>Pelayanan </a:t>
            </a:r>
            <a:r>
              <a:rPr lang="en-US" altLang="ko-KR" sz="5333" b="1" dirty="0" err="1">
                <a:solidFill>
                  <a:srgbClr val="002060"/>
                </a:solidFill>
              </a:rPr>
              <a:t>jemaah</a:t>
            </a:r>
            <a:r>
              <a:rPr lang="en-US" altLang="ko-KR" sz="5333" b="1" dirty="0">
                <a:solidFill>
                  <a:srgbClr val="002060"/>
                </a:solidFill>
              </a:rPr>
              <a:t> dengan Kasih </a:t>
            </a:r>
            <a:r>
              <a:rPr lang="en-US" altLang="ko-KR" sz="5333" b="1" dirty="0" err="1">
                <a:solidFill>
                  <a:srgbClr val="002060"/>
                </a:solidFill>
              </a:rPr>
              <a:t>Karunia</a:t>
            </a:r>
            <a:r>
              <a:rPr lang="en-US" altLang="ko-KR" sz="5333" b="1" dirty="0">
                <a:solidFill>
                  <a:srgbClr val="002060"/>
                </a:solidFill>
              </a:rPr>
              <a:t/>
            </a:r>
            <a:br>
              <a:rPr lang="en-US" altLang="ko-KR" sz="5333" b="1" dirty="0">
                <a:solidFill>
                  <a:srgbClr val="002060"/>
                </a:solidFill>
              </a:rPr>
            </a:br>
            <a:r>
              <a:rPr lang="en-US" altLang="ko-KR" sz="5333" b="1" dirty="0">
                <a:solidFill>
                  <a:srgbClr val="002060"/>
                </a:solidFill>
              </a:rPr>
              <a:t/>
            </a:r>
            <a:br>
              <a:rPr lang="en-US" altLang="ko-KR" sz="5333" b="1" dirty="0">
                <a:solidFill>
                  <a:srgbClr val="002060"/>
                </a:solidFill>
              </a:rPr>
            </a:br>
            <a:r>
              <a:rPr lang="en-US" altLang="ko-KR" sz="5333" b="1" dirty="0" err="1">
                <a:solidFill>
                  <a:srgbClr val="002060"/>
                </a:solidFill>
              </a:rPr>
              <a:t>Yohanes</a:t>
            </a:r>
            <a:r>
              <a:rPr lang="en-US" altLang="ko-KR" sz="5333" b="1" dirty="0">
                <a:solidFill>
                  <a:srgbClr val="002060"/>
                </a:solidFill>
              </a:rPr>
              <a:t> 14:26</a:t>
            </a:r>
            <a:endParaRPr lang="en-US" sz="5333" b="1" dirty="0">
              <a:solidFill>
                <a:srgbClr val="002060"/>
              </a:solidFill>
            </a:endParaRPr>
          </a:p>
        </p:txBody>
      </p:sp>
    </p:spTree>
    <p:extLst>
      <p:ext uri="{BB962C8B-B14F-4D97-AF65-F5344CB8AC3E}">
        <p14:creationId xmlns:p14="http://schemas.microsoft.com/office/powerpoint/2010/main" val="28185041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39350" y="164638"/>
            <a:ext cx="11713301" cy="6528724"/>
          </a:xfrm>
        </p:spPr>
        <p:txBody>
          <a:bodyPr anchor="t"/>
          <a:lstStyle/>
          <a:p>
            <a:pPr algn="l"/>
            <a:r>
              <a:rPr lang="en-US" altLang="ko-KR" sz="5333" b="1" dirty="0">
                <a:solidFill>
                  <a:schemeClr val="bg1"/>
                </a:solidFill>
              </a:rPr>
              <a:t>14:26 tetapi </a:t>
            </a:r>
            <a:r>
              <a:rPr lang="en-US" altLang="ko-KR" sz="5333" b="1" dirty="0" err="1">
                <a:solidFill>
                  <a:schemeClr val="bg1"/>
                </a:solidFill>
              </a:rPr>
              <a:t>Penghibur</a:t>
            </a:r>
            <a:r>
              <a:rPr lang="en-US" altLang="ko-KR" sz="5333" b="1" dirty="0">
                <a:solidFill>
                  <a:schemeClr val="bg1"/>
                </a:solidFill>
              </a:rPr>
              <a:t>, yaitu Roh Kudus, yang akan </a:t>
            </a:r>
            <a:r>
              <a:rPr lang="en-US" altLang="ko-KR" sz="5333" b="1" dirty="0" err="1">
                <a:solidFill>
                  <a:schemeClr val="bg1"/>
                </a:solidFill>
              </a:rPr>
              <a:t>diutus</a:t>
            </a:r>
            <a:r>
              <a:rPr lang="en-US" altLang="ko-KR" sz="5333" b="1" dirty="0">
                <a:solidFill>
                  <a:schemeClr val="bg1"/>
                </a:solidFill>
              </a:rPr>
              <a:t> oleh Bapa dalam nama-Ku, </a:t>
            </a:r>
            <a:r>
              <a:rPr lang="en-US" altLang="ko-KR" sz="5333" b="1" dirty="0" err="1">
                <a:solidFill>
                  <a:schemeClr val="bg1"/>
                </a:solidFill>
              </a:rPr>
              <a:t>Dialah</a:t>
            </a:r>
            <a:r>
              <a:rPr lang="en-US" altLang="ko-KR" sz="5333" b="1" dirty="0">
                <a:solidFill>
                  <a:schemeClr val="bg1"/>
                </a:solidFill>
              </a:rPr>
              <a:t> yang akan </a:t>
            </a:r>
            <a:r>
              <a:rPr lang="en-US" altLang="ko-KR" sz="5333" b="1" dirty="0" err="1">
                <a:solidFill>
                  <a:schemeClr val="bg1"/>
                </a:solidFill>
              </a:rPr>
              <a:t>mengajarkan</a:t>
            </a:r>
            <a:r>
              <a:rPr lang="en-US" altLang="ko-KR" sz="5333" b="1" dirty="0">
                <a:solidFill>
                  <a:schemeClr val="bg1"/>
                </a:solidFill>
              </a:rPr>
              <a:t> segala sesuatu kepadamu dan akan </a:t>
            </a:r>
            <a:r>
              <a:rPr lang="en-US" altLang="ko-KR" sz="5333" b="1" dirty="0" err="1">
                <a:solidFill>
                  <a:schemeClr val="bg1"/>
                </a:solidFill>
              </a:rPr>
              <a:t>mengingatkan</a:t>
            </a:r>
            <a:r>
              <a:rPr lang="en-US" altLang="ko-KR" sz="5333" b="1" dirty="0">
                <a:solidFill>
                  <a:schemeClr val="bg1"/>
                </a:solidFill>
              </a:rPr>
              <a:t> </a:t>
            </a:r>
            <a:r>
              <a:rPr lang="en-US" altLang="ko-KR" sz="5333" b="1" dirty="0" err="1">
                <a:solidFill>
                  <a:schemeClr val="bg1"/>
                </a:solidFill>
              </a:rPr>
              <a:t>kamu</a:t>
            </a:r>
            <a:r>
              <a:rPr lang="en-US" altLang="ko-KR" sz="5333" b="1" dirty="0">
                <a:solidFill>
                  <a:schemeClr val="bg1"/>
                </a:solidFill>
              </a:rPr>
              <a:t> akan semua yang telah </a:t>
            </a:r>
            <a:r>
              <a:rPr lang="en-US" altLang="ko-KR" sz="5333" b="1" dirty="0" err="1">
                <a:solidFill>
                  <a:schemeClr val="bg1"/>
                </a:solidFill>
              </a:rPr>
              <a:t>Kukatakan</a:t>
            </a:r>
            <a:r>
              <a:rPr lang="en-US" altLang="ko-KR" sz="5333" b="1" dirty="0">
                <a:solidFill>
                  <a:schemeClr val="bg1"/>
                </a:solidFill>
              </a:rPr>
              <a:t> kepadamu.</a:t>
            </a:r>
            <a:endParaRPr lang="en-US" sz="5333" b="1" dirty="0">
              <a:solidFill>
                <a:srgbClr val="002060"/>
              </a:solidFill>
            </a:endParaRPr>
          </a:p>
        </p:txBody>
      </p:sp>
    </p:spTree>
    <p:extLst>
      <p:ext uri="{BB962C8B-B14F-4D97-AF65-F5344CB8AC3E}">
        <p14:creationId xmlns:p14="http://schemas.microsoft.com/office/powerpoint/2010/main" val="56711666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39350" y="274638"/>
            <a:ext cx="11713301" cy="6322713"/>
          </a:xfrm>
        </p:spPr>
        <p:txBody>
          <a:bodyPr anchor="t"/>
          <a:lstStyle/>
          <a:p>
            <a:pPr algn="l"/>
            <a:r>
              <a:rPr lang="fi-FI" sz="6400" b="1" dirty="0">
                <a:solidFill>
                  <a:srgbClr val="FF0000"/>
                </a:solidFill>
                <a:latin typeface="+mn-lt"/>
              </a:rPr>
              <a:t>PERJALANAN PAULUS YANG PERTAMA</a:t>
            </a:r>
            <a:br>
              <a:rPr lang="fi-FI" sz="6400" b="1" dirty="0">
                <a:solidFill>
                  <a:srgbClr val="FF0000"/>
                </a:solidFill>
                <a:latin typeface="+mn-lt"/>
              </a:rPr>
            </a:br>
            <a:r>
              <a:rPr lang="fi-FI" sz="6400" b="1" dirty="0">
                <a:solidFill>
                  <a:srgbClr val="FF0000"/>
                </a:solidFill>
                <a:latin typeface="+mn-lt"/>
              </a:rPr>
              <a:t/>
            </a:r>
            <a:br>
              <a:rPr lang="fi-FI" sz="6400" b="1" dirty="0">
                <a:solidFill>
                  <a:srgbClr val="FF0000"/>
                </a:solidFill>
                <a:latin typeface="+mn-lt"/>
              </a:rPr>
            </a:br>
            <a:r>
              <a:rPr lang="fi-FI" sz="6400" b="1" dirty="0">
                <a:solidFill>
                  <a:srgbClr val="002060"/>
                </a:solidFill>
                <a:latin typeface="+mn-lt"/>
              </a:rPr>
              <a:t>Perjalanan pertama: KPR 13:1–14:28</a:t>
            </a:r>
            <a:endParaRPr lang="en-US" sz="6400" b="1" dirty="0">
              <a:solidFill>
                <a:srgbClr val="002060"/>
              </a:solidFill>
              <a:latin typeface="+mn-lt"/>
            </a:endParaRPr>
          </a:p>
        </p:txBody>
      </p:sp>
    </p:spTree>
    <p:extLst>
      <p:ext uri="{BB962C8B-B14F-4D97-AF65-F5344CB8AC3E}">
        <p14:creationId xmlns:p14="http://schemas.microsoft.com/office/powerpoint/2010/main" val="293574990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그림 3"/>
          <p:cNvPicPr>
            <a:picLocks noChangeAspect="1"/>
          </p:cNvPicPr>
          <p:nvPr/>
        </p:nvPicPr>
        <p:blipFill rotWithShape="1">
          <a:blip r:embed="rId3"/>
          <a:srcRect l="25194" t="21301" r="24801" b="17101"/>
          <a:stretch/>
        </p:blipFill>
        <p:spPr>
          <a:xfrm>
            <a:off x="1103445" y="1"/>
            <a:ext cx="9852308" cy="6826796"/>
          </a:xfrm>
          <a:prstGeom prst="rect">
            <a:avLst/>
          </a:prstGeom>
        </p:spPr>
      </p:pic>
      <p:sp>
        <p:nvSpPr>
          <p:cNvPr id="5" name="직사각형 4"/>
          <p:cNvSpPr/>
          <p:nvPr/>
        </p:nvSpPr>
        <p:spPr>
          <a:xfrm>
            <a:off x="8880309" y="3909053"/>
            <a:ext cx="1440160"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latinLnBrk="1"/>
            <a:r>
              <a:rPr lang="en-US" sz="1867" b="1" dirty="0">
                <a:solidFill>
                  <a:prstClr val="black"/>
                </a:solidFill>
                <a:latin typeface="Calibri"/>
              </a:rPr>
              <a:t>ANTIOKHIA</a:t>
            </a:r>
            <a:endParaRPr lang="en-US" sz="2400" b="1" dirty="0">
              <a:solidFill>
                <a:prstClr val="black"/>
              </a:solidFill>
              <a:latin typeface="Calibri"/>
            </a:endParaRPr>
          </a:p>
        </p:txBody>
      </p:sp>
      <p:sp>
        <p:nvSpPr>
          <p:cNvPr id="8" name="직사각형 7"/>
          <p:cNvSpPr/>
          <p:nvPr/>
        </p:nvSpPr>
        <p:spPr>
          <a:xfrm>
            <a:off x="9072331" y="4869160"/>
            <a:ext cx="1440160" cy="576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latinLnBrk="1"/>
            <a:r>
              <a:rPr lang="en-US" sz="3200" b="1" dirty="0">
                <a:solidFill>
                  <a:prstClr val="black"/>
                </a:solidFill>
                <a:latin typeface="Calibri"/>
              </a:rPr>
              <a:t>SIRIA</a:t>
            </a:r>
            <a:endParaRPr lang="en-US" sz="4267" b="1" dirty="0">
              <a:solidFill>
                <a:prstClr val="black"/>
              </a:solidFill>
              <a:latin typeface="Calibri"/>
            </a:endParaRPr>
          </a:p>
        </p:txBody>
      </p:sp>
      <p:sp>
        <p:nvSpPr>
          <p:cNvPr id="10" name="직사각형 9"/>
          <p:cNvSpPr/>
          <p:nvPr/>
        </p:nvSpPr>
        <p:spPr>
          <a:xfrm>
            <a:off x="5903979" y="5925277"/>
            <a:ext cx="1728192" cy="576064"/>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latinLnBrk="1"/>
            <a:r>
              <a:rPr lang="en-US" sz="3200" b="1" dirty="0">
                <a:solidFill>
                  <a:prstClr val="black"/>
                </a:solidFill>
                <a:latin typeface="Calibri"/>
              </a:rPr>
              <a:t>SIPRUS</a:t>
            </a:r>
            <a:endParaRPr lang="en-US" sz="4267" b="1" dirty="0">
              <a:solidFill>
                <a:prstClr val="black"/>
              </a:solidFill>
              <a:latin typeface="Calibri"/>
            </a:endParaRPr>
          </a:p>
        </p:txBody>
      </p:sp>
      <p:sp>
        <p:nvSpPr>
          <p:cNvPr id="11" name="직사각형 10"/>
          <p:cNvSpPr/>
          <p:nvPr/>
        </p:nvSpPr>
        <p:spPr>
          <a:xfrm>
            <a:off x="4367808" y="5445224"/>
            <a:ext cx="1056117"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latinLnBrk="1"/>
            <a:r>
              <a:rPr lang="en-US" sz="2133" b="1" dirty="0" err="1">
                <a:solidFill>
                  <a:prstClr val="black"/>
                </a:solidFill>
                <a:latin typeface="Calibri"/>
              </a:rPr>
              <a:t>Pafos</a:t>
            </a:r>
            <a:endParaRPr lang="en-US" sz="2667" b="1" dirty="0">
              <a:solidFill>
                <a:prstClr val="black"/>
              </a:solidFill>
              <a:latin typeface="Calibri"/>
            </a:endParaRPr>
          </a:p>
        </p:txBody>
      </p:sp>
      <p:sp>
        <p:nvSpPr>
          <p:cNvPr id="12" name="직사각형 11"/>
          <p:cNvSpPr/>
          <p:nvPr/>
        </p:nvSpPr>
        <p:spPr>
          <a:xfrm>
            <a:off x="2159563" y="2180861"/>
            <a:ext cx="1920213" cy="3840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latinLnBrk="1"/>
            <a:r>
              <a:rPr lang="en-US" sz="3200" b="1" dirty="0">
                <a:solidFill>
                  <a:prstClr val="black"/>
                </a:solidFill>
                <a:latin typeface="Calibri"/>
              </a:rPr>
              <a:t>PAMPILIA</a:t>
            </a:r>
            <a:endParaRPr lang="en-US" sz="4267" b="1" dirty="0">
              <a:solidFill>
                <a:prstClr val="black"/>
              </a:solidFill>
              <a:latin typeface="Calibri"/>
            </a:endParaRPr>
          </a:p>
        </p:txBody>
      </p:sp>
      <p:sp>
        <p:nvSpPr>
          <p:cNvPr id="13" name="직사각형 12"/>
          <p:cNvSpPr/>
          <p:nvPr/>
        </p:nvSpPr>
        <p:spPr>
          <a:xfrm>
            <a:off x="3887755" y="260648"/>
            <a:ext cx="1440160" cy="2981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latinLnBrk="1"/>
            <a:r>
              <a:rPr lang="en-US" sz="1867" b="1" dirty="0">
                <a:solidFill>
                  <a:prstClr val="black"/>
                </a:solidFill>
                <a:latin typeface="Calibri"/>
              </a:rPr>
              <a:t>ANTIOKHIA</a:t>
            </a:r>
            <a:endParaRPr lang="en-US" sz="2400" b="1" dirty="0">
              <a:solidFill>
                <a:prstClr val="black"/>
              </a:solidFill>
              <a:latin typeface="Calibri"/>
            </a:endParaRPr>
          </a:p>
        </p:txBody>
      </p:sp>
      <p:sp>
        <p:nvSpPr>
          <p:cNvPr id="15" name="직사각형 14"/>
          <p:cNvSpPr/>
          <p:nvPr/>
        </p:nvSpPr>
        <p:spPr>
          <a:xfrm>
            <a:off x="7394211" y="558800"/>
            <a:ext cx="2638227" cy="576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latinLnBrk="1"/>
            <a:r>
              <a:rPr lang="en-US" sz="3200" b="1" dirty="0">
                <a:solidFill>
                  <a:prstClr val="black"/>
                </a:solidFill>
                <a:latin typeface="Calibri"/>
              </a:rPr>
              <a:t>KAPADOKIA</a:t>
            </a:r>
            <a:endParaRPr lang="en-US" sz="4267" b="1" dirty="0">
              <a:solidFill>
                <a:prstClr val="black"/>
              </a:solidFill>
              <a:latin typeface="Calibri"/>
            </a:endParaRPr>
          </a:p>
        </p:txBody>
      </p:sp>
      <p:sp>
        <p:nvSpPr>
          <p:cNvPr id="16" name="직사각형 15"/>
          <p:cNvSpPr/>
          <p:nvPr/>
        </p:nvSpPr>
        <p:spPr>
          <a:xfrm>
            <a:off x="5615947" y="1028733"/>
            <a:ext cx="1248139"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latinLnBrk="1"/>
            <a:r>
              <a:rPr lang="en-US" sz="1867" b="1" dirty="0">
                <a:solidFill>
                  <a:prstClr val="black"/>
                </a:solidFill>
                <a:latin typeface="Calibri"/>
              </a:rPr>
              <a:t>IKONIUM</a:t>
            </a:r>
            <a:endParaRPr lang="en-US" sz="2400" b="1" dirty="0">
              <a:solidFill>
                <a:prstClr val="black"/>
              </a:solidFill>
              <a:latin typeface="Calibri"/>
            </a:endParaRPr>
          </a:p>
        </p:txBody>
      </p:sp>
      <p:sp>
        <p:nvSpPr>
          <p:cNvPr id="17" name="직사각형 16"/>
          <p:cNvSpPr/>
          <p:nvPr/>
        </p:nvSpPr>
        <p:spPr>
          <a:xfrm>
            <a:off x="4367808" y="1604797"/>
            <a:ext cx="960107"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latinLnBrk="1"/>
            <a:r>
              <a:rPr lang="en-US" sz="1867" b="1" dirty="0">
                <a:solidFill>
                  <a:prstClr val="black"/>
                </a:solidFill>
                <a:latin typeface="Calibri"/>
              </a:rPr>
              <a:t>LISTRA</a:t>
            </a:r>
            <a:endParaRPr lang="en-US" sz="2400" b="1" dirty="0">
              <a:solidFill>
                <a:prstClr val="black"/>
              </a:solidFill>
              <a:latin typeface="Calibri"/>
            </a:endParaRPr>
          </a:p>
        </p:txBody>
      </p:sp>
      <p:sp>
        <p:nvSpPr>
          <p:cNvPr id="18" name="직사각형 17"/>
          <p:cNvSpPr/>
          <p:nvPr/>
        </p:nvSpPr>
        <p:spPr>
          <a:xfrm>
            <a:off x="1967541" y="2756925"/>
            <a:ext cx="960107"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latinLnBrk="1"/>
            <a:r>
              <a:rPr lang="en-US" sz="1867" b="1" dirty="0">
                <a:solidFill>
                  <a:prstClr val="black"/>
                </a:solidFill>
                <a:latin typeface="Calibri"/>
              </a:rPr>
              <a:t>ATALIA</a:t>
            </a:r>
            <a:endParaRPr lang="en-US" sz="2400" b="1" dirty="0">
              <a:solidFill>
                <a:prstClr val="black"/>
              </a:solidFill>
              <a:latin typeface="Calibri"/>
            </a:endParaRPr>
          </a:p>
        </p:txBody>
      </p:sp>
      <p:sp>
        <p:nvSpPr>
          <p:cNvPr id="19" name="직사각형 18"/>
          <p:cNvSpPr/>
          <p:nvPr/>
        </p:nvSpPr>
        <p:spPr>
          <a:xfrm>
            <a:off x="7121937" y="2276872"/>
            <a:ext cx="1572403" cy="576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latinLnBrk="1"/>
            <a:r>
              <a:rPr lang="en-US" sz="3200" b="1" dirty="0">
                <a:solidFill>
                  <a:prstClr val="black"/>
                </a:solidFill>
                <a:latin typeface="Calibri"/>
              </a:rPr>
              <a:t>KILIKIA</a:t>
            </a:r>
            <a:endParaRPr lang="en-US" sz="4267" b="1" dirty="0">
              <a:solidFill>
                <a:prstClr val="black"/>
              </a:solidFill>
              <a:latin typeface="Calibri"/>
            </a:endParaRPr>
          </a:p>
        </p:txBody>
      </p:sp>
      <p:sp>
        <p:nvSpPr>
          <p:cNvPr id="20" name="직사각형 19"/>
          <p:cNvSpPr/>
          <p:nvPr/>
        </p:nvSpPr>
        <p:spPr>
          <a:xfrm>
            <a:off x="1583499" y="558800"/>
            <a:ext cx="1202200" cy="3739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latinLnBrk="1"/>
            <a:r>
              <a:rPr lang="en-US" sz="2133" b="1" dirty="0">
                <a:solidFill>
                  <a:prstClr val="black"/>
                </a:solidFill>
                <a:latin typeface="Calibri"/>
              </a:rPr>
              <a:t>FRIGIA</a:t>
            </a:r>
            <a:endParaRPr lang="en-US" sz="2667" b="1" dirty="0">
              <a:solidFill>
                <a:prstClr val="black"/>
              </a:solidFill>
              <a:latin typeface="Calibri"/>
            </a:endParaRPr>
          </a:p>
        </p:txBody>
      </p:sp>
      <p:sp>
        <p:nvSpPr>
          <p:cNvPr id="21" name="직사각형 20"/>
          <p:cNvSpPr/>
          <p:nvPr/>
        </p:nvSpPr>
        <p:spPr>
          <a:xfrm>
            <a:off x="5615947" y="1484784"/>
            <a:ext cx="1505991" cy="2400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latinLnBrk="1"/>
            <a:r>
              <a:rPr lang="en-US" sz="2133" b="1" dirty="0">
                <a:solidFill>
                  <a:prstClr val="black"/>
                </a:solidFill>
                <a:latin typeface="Calibri"/>
              </a:rPr>
              <a:t>LIKAONIA</a:t>
            </a:r>
            <a:endParaRPr lang="en-US" sz="2667" b="1" dirty="0">
              <a:solidFill>
                <a:prstClr val="black"/>
              </a:solidFill>
              <a:latin typeface="Calibri"/>
            </a:endParaRPr>
          </a:p>
        </p:txBody>
      </p:sp>
      <p:sp>
        <p:nvSpPr>
          <p:cNvPr id="22" name="직사각형 21"/>
          <p:cNvSpPr/>
          <p:nvPr/>
        </p:nvSpPr>
        <p:spPr>
          <a:xfrm>
            <a:off x="8592277" y="4197085"/>
            <a:ext cx="1440160" cy="3840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latinLnBrk="1"/>
            <a:r>
              <a:rPr lang="en-US" sz="1867" b="1" dirty="0">
                <a:solidFill>
                  <a:prstClr val="black"/>
                </a:solidFill>
                <a:latin typeface="Calibri"/>
              </a:rPr>
              <a:t>SELEUKIA</a:t>
            </a:r>
            <a:endParaRPr lang="en-US" sz="2400" b="1" dirty="0">
              <a:solidFill>
                <a:prstClr val="black"/>
              </a:solidFill>
              <a:latin typeface="Calibri"/>
            </a:endParaRPr>
          </a:p>
        </p:txBody>
      </p:sp>
      <p:sp>
        <p:nvSpPr>
          <p:cNvPr id="2" name="왼쪽 화살표 1"/>
          <p:cNvSpPr/>
          <p:nvPr/>
        </p:nvSpPr>
        <p:spPr>
          <a:xfrm flipV="1">
            <a:off x="10379689" y="3751154"/>
            <a:ext cx="864096" cy="603829"/>
          </a:xfrm>
          <a:prstGeom prst="leftArrow">
            <a:avLst>
              <a:gd name="adj1" fmla="val 50000"/>
              <a:gd name="adj2" fmla="val 34374"/>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latinLnBrk="1"/>
            <a:endParaRPr lang="en-US" sz="2400">
              <a:solidFill>
                <a:prstClr val="white"/>
              </a:solidFill>
              <a:latin typeface="Calibri"/>
            </a:endParaRPr>
          </a:p>
        </p:txBody>
      </p:sp>
    </p:spTree>
    <p:extLst>
      <p:ext uri="{BB962C8B-B14F-4D97-AF65-F5344CB8AC3E}">
        <p14:creationId xmlns:p14="http://schemas.microsoft.com/office/powerpoint/2010/main" val="329419047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en-US"/>
          </a:p>
        </p:txBody>
      </p:sp>
      <p:sp>
        <p:nvSpPr>
          <p:cNvPr id="3" name="내용 개체 틀 2"/>
          <p:cNvSpPr>
            <a:spLocks noGrp="1"/>
          </p:cNvSpPr>
          <p:nvPr>
            <p:ph idx="1"/>
          </p:nvPr>
        </p:nvSpPr>
        <p:spPr/>
        <p:txBody>
          <a:bodyPr/>
          <a:lstStyle/>
          <a:p>
            <a:endParaRPr lang="en-US"/>
          </a:p>
        </p:txBody>
      </p:sp>
      <p:pic>
        <p:nvPicPr>
          <p:cNvPr id="4" name="그림 3"/>
          <p:cNvPicPr>
            <a:picLocks noChangeAspect="1"/>
          </p:cNvPicPr>
          <p:nvPr/>
        </p:nvPicPr>
        <p:blipFill rotWithShape="1">
          <a:blip r:embed="rId3"/>
          <a:srcRect l="36219" t="22689" r="38581" b="9411"/>
          <a:stretch/>
        </p:blipFill>
        <p:spPr>
          <a:xfrm rot="5400000">
            <a:off x="2587288" y="-1771875"/>
            <a:ext cx="6872731" cy="10416480"/>
          </a:xfrm>
          <a:prstGeom prst="rect">
            <a:avLst/>
          </a:prstGeom>
        </p:spPr>
      </p:pic>
      <p:sp>
        <p:nvSpPr>
          <p:cNvPr id="5" name="왼쪽 화살표 4"/>
          <p:cNvSpPr/>
          <p:nvPr/>
        </p:nvSpPr>
        <p:spPr>
          <a:xfrm flipV="1">
            <a:off x="11231894" y="2751913"/>
            <a:ext cx="864096" cy="603829"/>
          </a:xfrm>
          <a:prstGeom prst="leftArrow">
            <a:avLst>
              <a:gd name="adj1" fmla="val 50000"/>
              <a:gd name="adj2" fmla="val 34374"/>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latinLnBrk="1"/>
            <a:endParaRPr lang="en-US" sz="2400">
              <a:solidFill>
                <a:prstClr val="white"/>
              </a:solidFill>
              <a:latin typeface="Calibri"/>
            </a:endParaRPr>
          </a:p>
        </p:txBody>
      </p:sp>
    </p:spTree>
    <p:extLst>
      <p:ext uri="{BB962C8B-B14F-4D97-AF65-F5344CB8AC3E}">
        <p14:creationId xmlns:p14="http://schemas.microsoft.com/office/powerpoint/2010/main" val="2708965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39350" y="211138"/>
            <a:ext cx="11713301" cy="6322713"/>
          </a:xfrm>
        </p:spPr>
        <p:txBody>
          <a:bodyPr anchor="t"/>
          <a:lstStyle/>
          <a:p>
            <a:pPr algn="l"/>
            <a:r>
              <a:rPr lang="en-US" sz="5867" b="1" dirty="0">
                <a:solidFill>
                  <a:srgbClr val="002060"/>
                </a:solidFill>
                <a:latin typeface="+mn-lt"/>
              </a:rPr>
              <a:t>1. Dari </a:t>
            </a:r>
            <a:r>
              <a:rPr lang="en-US" sz="5867" b="1" dirty="0" err="1">
                <a:solidFill>
                  <a:srgbClr val="002060"/>
                </a:solidFill>
                <a:latin typeface="+mn-lt"/>
              </a:rPr>
              <a:t>Antiokhia</a:t>
            </a:r>
            <a:r>
              <a:rPr lang="en-US" sz="5867" b="1" dirty="0">
                <a:solidFill>
                  <a:srgbClr val="002060"/>
                </a:solidFill>
                <a:latin typeface="+mn-lt"/>
              </a:rPr>
              <a:t> di </a:t>
            </a:r>
            <a:r>
              <a:rPr lang="en-US" sz="5867" b="1" dirty="0" err="1">
                <a:solidFill>
                  <a:srgbClr val="002060"/>
                </a:solidFill>
                <a:latin typeface="+mn-lt"/>
              </a:rPr>
              <a:t>Siria</a:t>
            </a:r>
            <a:r>
              <a:rPr lang="en-US" sz="5867" b="1" dirty="0">
                <a:solidFill>
                  <a:srgbClr val="002060"/>
                </a:solidFill>
                <a:latin typeface="+mn-lt"/>
              </a:rPr>
              <a:t> ke </a:t>
            </a:r>
            <a:r>
              <a:rPr lang="en-US" sz="5867" b="1" dirty="0" err="1">
                <a:solidFill>
                  <a:srgbClr val="002060"/>
                </a:solidFill>
                <a:latin typeface="+mn-lt"/>
              </a:rPr>
              <a:t>Seleukia</a:t>
            </a:r>
            <a:r>
              <a:rPr lang="en-US" sz="5867" b="1" dirty="0">
                <a:solidFill>
                  <a:srgbClr val="002060"/>
                </a:solidFill>
                <a:latin typeface="+mn-lt"/>
              </a:rPr>
              <a:t> dengan </a:t>
            </a:r>
            <a:r>
              <a:rPr lang="en-US" sz="5867" b="1" dirty="0" err="1">
                <a:solidFill>
                  <a:srgbClr val="002060"/>
                </a:solidFill>
                <a:latin typeface="+mn-lt"/>
              </a:rPr>
              <a:t>kapal</a:t>
            </a:r>
            <a:r>
              <a:rPr lang="en-US" sz="5867" b="1" dirty="0">
                <a:solidFill>
                  <a:srgbClr val="002060"/>
                </a:solidFill>
                <a:latin typeface="+mn-lt"/>
              </a:rPr>
              <a:t> ke Salamis di </a:t>
            </a:r>
            <a:r>
              <a:rPr lang="en-US" sz="5867" b="1" dirty="0" err="1">
                <a:solidFill>
                  <a:srgbClr val="002060"/>
                </a:solidFill>
                <a:latin typeface="+mn-lt"/>
              </a:rPr>
              <a:t>Siprus</a:t>
            </a:r>
            <a:r>
              <a:rPr lang="en-US" sz="5867" b="1" dirty="0">
                <a:solidFill>
                  <a:srgbClr val="002060"/>
                </a:solidFill>
                <a:latin typeface="+mn-lt"/>
              </a:rPr>
              <a:t> (KPR 13:1-5).</a:t>
            </a:r>
            <a:br>
              <a:rPr lang="en-US" sz="5867" b="1" dirty="0">
                <a:solidFill>
                  <a:srgbClr val="002060"/>
                </a:solidFill>
                <a:latin typeface="+mn-lt"/>
              </a:rPr>
            </a:br>
            <a:r>
              <a:rPr lang="en-US" sz="5867" b="1" dirty="0">
                <a:solidFill>
                  <a:srgbClr val="002060"/>
                </a:solidFill>
                <a:latin typeface="+mn-lt"/>
              </a:rPr>
              <a:t/>
            </a:r>
            <a:br>
              <a:rPr lang="en-US" sz="5867" b="1" dirty="0">
                <a:solidFill>
                  <a:srgbClr val="002060"/>
                </a:solidFill>
                <a:latin typeface="+mn-lt"/>
              </a:rPr>
            </a:br>
            <a:r>
              <a:rPr lang="en-US" sz="5867" b="1" dirty="0">
                <a:solidFill>
                  <a:srgbClr val="002060"/>
                </a:solidFill>
                <a:latin typeface="+mn-lt"/>
              </a:rPr>
              <a:t>2. Dari Salamis (KPR 13:5) ke </a:t>
            </a:r>
            <a:r>
              <a:rPr lang="en-US" sz="5867" b="1" dirty="0" err="1">
                <a:solidFill>
                  <a:srgbClr val="002060"/>
                </a:solidFill>
                <a:latin typeface="+mn-lt"/>
              </a:rPr>
              <a:t>Pafos</a:t>
            </a:r>
            <a:r>
              <a:rPr lang="en-US" sz="5867" b="1" dirty="0">
                <a:solidFill>
                  <a:srgbClr val="002060"/>
                </a:solidFill>
                <a:latin typeface="+mn-lt"/>
              </a:rPr>
              <a:t> (</a:t>
            </a:r>
            <a:r>
              <a:rPr lang="en-US" sz="5867" b="1" dirty="0">
                <a:solidFill>
                  <a:srgbClr val="002060"/>
                </a:solidFill>
              </a:rPr>
              <a:t>KPR</a:t>
            </a:r>
            <a:r>
              <a:rPr lang="en-US" sz="5867" b="1" dirty="0">
                <a:solidFill>
                  <a:srgbClr val="002060"/>
                </a:solidFill>
                <a:latin typeface="+mn-lt"/>
              </a:rPr>
              <a:t> 13:6-11) dan nama </a:t>
            </a:r>
            <a:r>
              <a:rPr lang="en-US" sz="5867" b="1" dirty="0" err="1">
                <a:solidFill>
                  <a:srgbClr val="002060"/>
                </a:solidFill>
                <a:latin typeface="+mn-lt"/>
              </a:rPr>
              <a:t>Saulus</a:t>
            </a:r>
            <a:r>
              <a:rPr lang="en-US" sz="5867" b="1" dirty="0">
                <a:solidFill>
                  <a:srgbClr val="002060"/>
                </a:solidFill>
                <a:latin typeface="+mn-lt"/>
              </a:rPr>
              <a:t> </a:t>
            </a:r>
            <a:r>
              <a:rPr lang="en-US" sz="5867" b="1" dirty="0" err="1">
                <a:solidFill>
                  <a:srgbClr val="002060"/>
                </a:solidFill>
                <a:latin typeface="+mn-lt"/>
              </a:rPr>
              <a:t>berubah</a:t>
            </a:r>
            <a:r>
              <a:rPr lang="en-US" sz="5867" b="1" dirty="0">
                <a:solidFill>
                  <a:srgbClr val="002060"/>
                </a:solidFill>
                <a:latin typeface="+mn-lt"/>
              </a:rPr>
              <a:t> menjadi Paulus (KPR 13:9).</a:t>
            </a:r>
            <a:br>
              <a:rPr lang="en-US" sz="5867" b="1" dirty="0">
                <a:solidFill>
                  <a:srgbClr val="002060"/>
                </a:solidFill>
                <a:latin typeface="+mn-lt"/>
              </a:rPr>
            </a:br>
            <a:endParaRPr lang="en-US" sz="5867" b="1" dirty="0">
              <a:solidFill>
                <a:srgbClr val="002060"/>
              </a:solidFill>
              <a:latin typeface="+mn-lt"/>
            </a:endParaRPr>
          </a:p>
        </p:txBody>
      </p:sp>
    </p:spTree>
    <p:extLst>
      <p:ext uri="{BB962C8B-B14F-4D97-AF65-F5344CB8AC3E}">
        <p14:creationId xmlns:p14="http://schemas.microsoft.com/office/powerpoint/2010/main" val="223348694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39350" y="211138"/>
            <a:ext cx="11713301" cy="6322713"/>
          </a:xfrm>
        </p:spPr>
        <p:txBody>
          <a:bodyPr anchor="t"/>
          <a:lstStyle/>
          <a:p>
            <a:pPr algn="l"/>
            <a:r>
              <a:rPr lang="en-US" sz="5867" b="1" dirty="0">
                <a:solidFill>
                  <a:srgbClr val="002060"/>
                </a:solidFill>
                <a:latin typeface="+mn-lt"/>
              </a:rPr>
              <a:t>3. Dari </a:t>
            </a:r>
            <a:r>
              <a:rPr lang="en-US" sz="5867" b="1" dirty="0" err="1">
                <a:solidFill>
                  <a:srgbClr val="002060"/>
                </a:solidFill>
                <a:latin typeface="+mn-lt"/>
              </a:rPr>
              <a:t>Pafos</a:t>
            </a:r>
            <a:r>
              <a:rPr lang="en-US" sz="5867" b="1" dirty="0">
                <a:solidFill>
                  <a:srgbClr val="002060"/>
                </a:solidFill>
                <a:latin typeface="+mn-lt"/>
              </a:rPr>
              <a:t> di </a:t>
            </a:r>
            <a:r>
              <a:rPr lang="en-US" sz="5867" b="1" dirty="0" err="1">
                <a:solidFill>
                  <a:srgbClr val="002060"/>
                </a:solidFill>
                <a:latin typeface="+mn-lt"/>
              </a:rPr>
              <a:t>Siprus</a:t>
            </a:r>
            <a:r>
              <a:rPr lang="en-US" sz="5867" b="1" dirty="0">
                <a:solidFill>
                  <a:srgbClr val="002060"/>
                </a:solidFill>
                <a:latin typeface="+mn-lt"/>
              </a:rPr>
              <a:t> ke </a:t>
            </a:r>
            <a:r>
              <a:rPr lang="en-US" sz="5867" b="1" dirty="0" err="1">
                <a:solidFill>
                  <a:srgbClr val="002060"/>
                </a:solidFill>
                <a:latin typeface="+mn-lt"/>
              </a:rPr>
              <a:t>Perga</a:t>
            </a:r>
            <a:r>
              <a:rPr lang="en-US" sz="5867" b="1" dirty="0">
                <a:solidFill>
                  <a:srgbClr val="002060"/>
                </a:solidFill>
                <a:latin typeface="+mn-lt"/>
              </a:rPr>
              <a:t> di </a:t>
            </a:r>
            <a:r>
              <a:rPr lang="en-US" sz="5867" b="1" dirty="0" err="1">
                <a:solidFill>
                  <a:srgbClr val="002060"/>
                </a:solidFill>
                <a:latin typeface="+mn-lt"/>
              </a:rPr>
              <a:t>Pampilia</a:t>
            </a:r>
            <a:r>
              <a:rPr lang="en-US" sz="5867" b="1" dirty="0">
                <a:solidFill>
                  <a:srgbClr val="002060"/>
                </a:solidFill>
                <a:latin typeface="+mn-lt"/>
              </a:rPr>
              <a:t> (KPR 13:13).</a:t>
            </a:r>
            <a:br>
              <a:rPr lang="en-US" sz="5867" b="1" dirty="0">
                <a:solidFill>
                  <a:srgbClr val="002060"/>
                </a:solidFill>
                <a:latin typeface="+mn-lt"/>
              </a:rPr>
            </a:br>
            <a:r>
              <a:rPr lang="en-US" sz="5867" b="1" dirty="0">
                <a:solidFill>
                  <a:srgbClr val="002060"/>
                </a:solidFill>
                <a:latin typeface="+mn-lt"/>
              </a:rPr>
              <a:t/>
            </a:r>
            <a:br>
              <a:rPr lang="en-US" sz="5867" b="1" dirty="0">
                <a:solidFill>
                  <a:srgbClr val="002060"/>
                </a:solidFill>
                <a:latin typeface="+mn-lt"/>
              </a:rPr>
            </a:br>
            <a:r>
              <a:rPr lang="en-US" sz="5867" b="1" dirty="0">
                <a:solidFill>
                  <a:srgbClr val="002060"/>
                </a:solidFill>
                <a:latin typeface="+mn-lt"/>
              </a:rPr>
              <a:t>4. Dari </a:t>
            </a:r>
            <a:r>
              <a:rPr lang="en-US" sz="5867" b="1" dirty="0" err="1">
                <a:solidFill>
                  <a:srgbClr val="002060"/>
                </a:solidFill>
                <a:latin typeface="+mn-lt"/>
              </a:rPr>
              <a:t>Perga</a:t>
            </a:r>
            <a:r>
              <a:rPr lang="en-US" sz="5867" b="1" dirty="0">
                <a:solidFill>
                  <a:srgbClr val="002060"/>
                </a:solidFill>
                <a:latin typeface="+mn-lt"/>
              </a:rPr>
              <a:t> ke </a:t>
            </a:r>
            <a:r>
              <a:rPr lang="en-US" sz="5867" b="1" dirty="0" err="1">
                <a:solidFill>
                  <a:srgbClr val="002060"/>
                </a:solidFill>
                <a:latin typeface="+mn-lt"/>
              </a:rPr>
              <a:t>Antiokhia</a:t>
            </a:r>
            <a:r>
              <a:rPr lang="en-US" sz="5867" b="1" dirty="0">
                <a:solidFill>
                  <a:srgbClr val="002060"/>
                </a:solidFill>
                <a:latin typeface="+mn-lt"/>
              </a:rPr>
              <a:t> di Pisidia  (KPR 13:14) dan </a:t>
            </a:r>
            <a:r>
              <a:rPr lang="en-US" sz="5867" b="1" dirty="0" err="1">
                <a:solidFill>
                  <a:srgbClr val="002060"/>
                </a:solidFill>
                <a:latin typeface="+mn-lt"/>
              </a:rPr>
              <a:t>rasul</a:t>
            </a:r>
            <a:r>
              <a:rPr lang="en-US" sz="5867" b="1" dirty="0">
                <a:solidFill>
                  <a:srgbClr val="002060"/>
                </a:solidFill>
                <a:latin typeface="+mn-lt"/>
              </a:rPr>
              <a:t> Paulus </a:t>
            </a:r>
            <a:r>
              <a:rPr lang="en-US" sz="5867" b="1" dirty="0" err="1">
                <a:solidFill>
                  <a:srgbClr val="002060"/>
                </a:solidFill>
                <a:latin typeface="+mn-lt"/>
              </a:rPr>
              <a:t>mengajar</a:t>
            </a:r>
            <a:r>
              <a:rPr lang="en-US" sz="5867" b="1" dirty="0">
                <a:solidFill>
                  <a:srgbClr val="002060"/>
                </a:solidFill>
                <a:latin typeface="+mn-lt"/>
              </a:rPr>
              <a:t> di </a:t>
            </a:r>
            <a:r>
              <a:rPr lang="en-US" sz="5867" b="1" dirty="0" err="1">
                <a:solidFill>
                  <a:srgbClr val="002060"/>
                </a:solidFill>
                <a:latin typeface="+mn-lt"/>
              </a:rPr>
              <a:t>Antiokhia</a:t>
            </a:r>
            <a:r>
              <a:rPr lang="en-US" sz="5867" b="1" dirty="0">
                <a:solidFill>
                  <a:srgbClr val="002060"/>
                </a:solidFill>
                <a:latin typeface="+mn-lt"/>
              </a:rPr>
              <a:t> di Pisidia (KPR 13:16-48).</a:t>
            </a:r>
          </a:p>
        </p:txBody>
      </p:sp>
    </p:spTree>
    <p:extLst>
      <p:ext uri="{BB962C8B-B14F-4D97-AF65-F5344CB8AC3E}">
        <p14:creationId xmlns:p14="http://schemas.microsoft.com/office/powerpoint/2010/main" val="307611765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39350" y="211138"/>
            <a:ext cx="11713301" cy="6322713"/>
          </a:xfrm>
        </p:spPr>
        <p:txBody>
          <a:bodyPr anchor="t"/>
          <a:lstStyle/>
          <a:p>
            <a:pPr algn="l"/>
            <a:r>
              <a:rPr lang="en-US" sz="5867" b="1" dirty="0">
                <a:solidFill>
                  <a:srgbClr val="002060"/>
                </a:solidFill>
                <a:latin typeface="+mn-lt"/>
              </a:rPr>
              <a:t>5. Dari </a:t>
            </a:r>
            <a:r>
              <a:rPr lang="en-US" sz="5867" b="1" dirty="0" err="1">
                <a:solidFill>
                  <a:srgbClr val="002060"/>
                </a:solidFill>
                <a:latin typeface="+mn-lt"/>
              </a:rPr>
              <a:t>Antiokhia</a:t>
            </a:r>
            <a:r>
              <a:rPr lang="en-US" sz="5867" b="1" dirty="0">
                <a:solidFill>
                  <a:srgbClr val="002060"/>
                </a:solidFill>
                <a:latin typeface="+mn-lt"/>
              </a:rPr>
              <a:t> ke </a:t>
            </a:r>
            <a:r>
              <a:rPr lang="en-US" sz="5867" b="1" dirty="0" err="1">
                <a:solidFill>
                  <a:srgbClr val="002060"/>
                </a:solidFill>
                <a:latin typeface="+mn-lt"/>
              </a:rPr>
              <a:t>Ikonium</a:t>
            </a:r>
            <a:r>
              <a:rPr lang="en-US" sz="5867" b="1" dirty="0">
                <a:solidFill>
                  <a:srgbClr val="002060"/>
                </a:solidFill>
                <a:latin typeface="+mn-lt"/>
              </a:rPr>
              <a:t> (KPR 13:50-51), dan orang-orang yang percaya </a:t>
            </a:r>
            <a:r>
              <a:rPr lang="en-US" sz="5867" b="1" dirty="0" err="1">
                <a:solidFill>
                  <a:srgbClr val="002060"/>
                </a:solidFill>
                <a:latin typeface="+mn-lt"/>
              </a:rPr>
              <a:t>diIkonium</a:t>
            </a:r>
            <a:r>
              <a:rPr lang="en-US" sz="5867" b="1" dirty="0">
                <a:solidFill>
                  <a:srgbClr val="002060"/>
                </a:solidFill>
                <a:latin typeface="+mn-lt"/>
              </a:rPr>
              <a:t> (KPR 14:1–5).</a:t>
            </a:r>
            <a:br>
              <a:rPr lang="en-US" sz="5867" b="1" dirty="0">
                <a:solidFill>
                  <a:srgbClr val="002060"/>
                </a:solidFill>
                <a:latin typeface="+mn-lt"/>
              </a:rPr>
            </a:br>
            <a:r>
              <a:rPr lang="en-US" sz="5867" b="1" dirty="0">
                <a:solidFill>
                  <a:srgbClr val="002060"/>
                </a:solidFill>
                <a:latin typeface="+mn-lt"/>
              </a:rPr>
              <a:t/>
            </a:r>
            <a:br>
              <a:rPr lang="en-US" sz="5867" b="1" dirty="0">
                <a:solidFill>
                  <a:srgbClr val="002060"/>
                </a:solidFill>
                <a:latin typeface="+mn-lt"/>
              </a:rPr>
            </a:br>
            <a:r>
              <a:rPr lang="en-US" sz="5867" b="1" dirty="0">
                <a:solidFill>
                  <a:srgbClr val="002060"/>
                </a:solidFill>
                <a:latin typeface="+mn-lt"/>
              </a:rPr>
              <a:t>6. Dari </a:t>
            </a:r>
            <a:r>
              <a:rPr lang="en-US" sz="5867" b="1" dirty="0" err="1">
                <a:solidFill>
                  <a:srgbClr val="002060"/>
                </a:solidFill>
                <a:latin typeface="+mn-lt"/>
              </a:rPr>
              <a:t>Ikonium</a:t>
            </a:r>
            <a:r>
              <a:rPr lang="en-US" sz="5867" b="1" dirty="0">
                <a:solidFill>
                  <a:srgbClr val="002060"/>
                </a:solidFill>
                <a:latin typeface="+mn-lt"/>
              </a:rPr>
              <a:t> ke </a:t>
            </a:r>
            <a:r>
              <a:rPr lang="en-US" sz="5867" b="1" dirty="0" err="1">
                <a:solidFill>
                  <a:srgbClr val="002060"/>
                </a:solidFill>
                <a:latin typeface="+mn-lt"/>
              </a:rPr>
              <a:t>Listra</a:t>
            </a:r>
            <a:r>
              <a:rPr lang="en-US" sz="5867" b="1" dirty="0">
                <a:solidFill>
                  <a:srgbClr val="002060"/>
                </a:solidFill>
                <a:latin typeface="+mn-lt"/>
              </a:rPr>
              <a:t> (KPR 14:5-6), dimana orang-orang </a:t>
            </a:r>
            <a:r>
              <a:rPr lang="en-US" sz="5867" b="1" dirty="0" err="1">
                <a:solidFill>
                  <a:srgbClr val="002060"/>
                </a:solidFill>
                <a:latin typeface="+mn-lt"/>
              </a:rPr>
              <a:t>Yahudi</a:t>
            </a:r>
            <a:r>
              <a:rPr lang="en-US" sz="5867" b="1" dirty="0">
                <a:solidFill>
                  <a:srgbClr val="002060"/>
                </a:solidFill>
                <a:latin typeface="+mn-lt"/>
              </a:rPr>
              <a:t>.</a:t>
            </a:r>
          </a:p>
        </p:txBody>
      </p:sp>
    </p:spTree>
    <p:extLst>
      <p:ext uri="{BB962C8B-B14F-4D97-AF65-F5344CB8AC3E}">
        <p14:creationId xmlns:p14="http://schemas.microsoft.com/office/powerpoint/2010/main" val="168604743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39350" y="211138"/>
            <a:ext cx="11713301" cy="6322713"/>
          </a:xfrm>
        </p:spPr>
        <p:txBody>
          <a:bodyPr anchor="t"/>
          <a:lstStyle/>
          <a:p>
            <a:pPr algn="l"/>
            <a:r>
              <a:rPr lang="en-US" sz="5867" b="1" dirty="0">
                <a:solidFill>
                  <a:srgbClr val="002060"/>
                </a:solidFill>
                <a:latin typeface="+mn-lt"/>
              </a:rPr>
              <a:t>Dan </a:t>
            </a:r>
            <a:r>
              <a:rPr lang="en-US" sz="5867" b="1" dirty="0" err="1">
                <a:solidFill>
                  <a:srgbClr val="002060"/>
                </a:solidFill>
                <a:latin typeface="+mn-lt"/>
              </a:rPr>
              <a:t>pemimpin</a:t>
            </a:r>
            <a:r>
              <a:rPr lang="en-US" sz="5867" b="1" dirty="0">
                <a:solidFill>
                  <a:srgbClr val="002060"/>
                </a:solidFill>
                <a:latin typeface="+mn-lt"/>
              </a:rPr>
              <a:t> </a:t>
            </a:r>
            <a:r>
              <a:rPr lang="en-US" sz="5867" b="1" dirty="0" err="1">
                <a:solidFill>
                  <a:srgbClr val="002060"/>
                </a:solidFill>
                <a:latin typeface="+mn-lt"/>
              </a:rPr>
              <a:t>setempat</a:t>
            </a:r>
            <a:r>
              <a:rPr lang="en-US" sz="5867" b="1" dirty="0">
                <a:solidFill>
                  <a:srgbClr val="002060"/>
                </a:solidFill>
                <a:latin typeface="+mn-lt"/>
              </a:rPr>
              <a:t> </a:t>
            </a:r>
            <a:r>
              <a:rPr lang="en-US" sz="5867" b="1" dirty="0" err="1">
                <a:solidFill>
                  <a:srgbClr val="002060"/>
                </a:solidFill>
                <a:latin typeface="+mn-lt"/>
              </a:rPr>
              <a:t>berusaha</a:t>
            </a:r>
            <a:r>
              <a:rPr lang="en-US" sz="5867" b="1" dirty="0">
                <a:solidFill>
                  <a:srgbClr val="002060"/>
                </a:solidFill>
                <a:latin typeface="+mn-lt"/>
              </a:rPr>
              <a:t> </a:t>
            </a:r>
            <a:r>
              <a:rPr lang="en-US" sz="5867" b="1" dirty="0" err="1">
                <a:solidFill>
                  <a:srgbClr val="002060"/>
                </a:solidFill>
                <a:latin typeface="+mn-lt"/>
              </a:rPr>
              <a:t>menyiksa</a:t>
            </a:r>
            <a:r>
              <a:rPr lang="en-US" sz="5867" b="1" dirty="0">
                <a:solidFill>
                  <a:srgbClr val="002060"/>
                </a:solidFill>
                <a:latin typeface="+mn-lt"/>
              </a:rPr>
              <a:t> </a:t>
            </a:r>
            <a:r>
              <a:rPr lang="en-US" sz="5867" b="1" dirty="0" err="1">
                <a:solidFill>
                  <a:srgbClr val="002060"/>
                </a:solidFill>
                <a:latin typeface="+mn-lt"/>
              </a:rPr>
              <a:t>Rasul</a:t>
            </a:r>
            <a:r>
              <a:rPr lang="en-US" sz="5867" b="1" dirty="0">
                <a:solidFill>
                  <a:srgbClr val="002060"/>
                </a:solidFill>
                <a:latin typeface="+mn-lt"/>
              </a:rPr>
              <a:t> Paulus dan Barnabas </a:t>
            </a:r>
            <a:r>
              <a:rPr lang="en-US" sz="5867" b="1" dirty="0" err="1">
                <a:solidFill>
                  <a:srgbClr val="002060"/>
                </a:solidFill>
                <a:latin typeface="+mn-lt"/>
              </a:rPr>
              <a:t>dilempari</a:t>
            </a:r>
            <a:r>
              <a:rPr lang="en-US" sz="5867" b="1" dirty="0">
                <a:solidFill>
                  <a:srgbClr val="002060"/>
                </a:solidFill>
                <a:latin typeface="+mn-lt"/>
              </a:rPr>
              <a:t> </a:t>
            </a:r>
            <a:r>
              <a:rPr lang="en-US" sz="5867" b="1" dirty="0" err="1">
                <a:solidFill>
                  <a:srgbClr val="002060"/>
                </a:solidFill>
                <a:latin typeface="+mn-lt"/>
              </a:rPr>
              <a:t>batu</a:t>
            </a:r>
            <a:r>
              <a:rPr lang="en-US" sz="5867" b="1" dirty="0">
                <a:solidFill>
                  <a:srgbClr val="002060"/>
                </a:solidFill>
                <a:latin typeface="+mn-lt"/>
              </a:rPr>
              <a:t> (KPR 14:8–19).</a:t>
            </a:r>
            <a:br>
              <a:rPr lang="en-US" sz="5867" b="1" dirty="0">
                <a:solidFill>
                  <a:srgbClr val="002060"/>
                </a:solidFill>
                <a:latin typeface="+mn-lt"/>
              </a:rPr>
            </a:br>
            <a:r>
              <a:rPr lang="en-US" sz="5867" b="1" dirty="0">
                <a:solidFill>
                  <a:srgbClr val="002060"/>
                </a:solidFill>
                <a:latin typeface="+mn-lt"/>
              </a:rPr>
              <a:t/>
            </a:r>
            <a:br>
              <a:rPr lang="en-US" sz="5867" b="1" dirty="0">
                <a:solidFill>
                  <a:srgbClr val="002060"/>
                </a:solidFill>
                <a:latin typeface="+mn-lt"/>
              </a:rPr>
            </a:br>
            <a:r>
              <a:rPr lang="en-US" sz="5867" b="1" dirty="0">
                <a:solidFill>
                  <a:srgbClr val="002060"/>
                </a:solidFill>
                <a:latin typeface="+mn-lt"/>
              </a:rPr>
              <a:t>7. Dari </a:t>
            </a:r>
            <a:r>
              <a:rPr lang="en-US" sz="5867" b="1" dirty="0" err="1">
                <a:solidFill>
                  <a:srgbClr val="002060"/>
                </a:solidFill>
                <a:latin typeface="+mn-lt"/>
              </a:rPr>
              <a:t>Listra</a:t>
            </a:r>
            <a:r>
              <a:rPr lang="en-US" sz="5867" b="1" dirty="0">
                <a:solidFill>
                  <a:srgbClr val="002060"/>
                </a:solidFill>
                <a:latin typeface="+mn-lt"/>
              </a:rPr>
              <a:t> Ke </a:t>
            </a:r>
            <a:r>
              <a:rPr lang="en-US" sz="5867" b="1" dirty="0" err="1">
                <a:solidFill>
                  <a:srgbClr val="002060"/>
                </a:solidFill>
                <a:latin typeface="+mn-lt"/>
              </a:rPr>
              <a:t>Derbe</a:t>
            </a:r>
            <a:r>
              <a:rPr lang="en-US" sz="5867" b="1" dirty="0">
                <a:solidFill>
                  <a:srgbClr val="002060"/>
                </a:solidFill>
                <a:latin typeface="+mn-lt"/>
              </a:rPr>
              <a:t> (KPR 14:20), </a:t>
            </a:r>
            <a:r>
              <a:rPr lang="en-US" sz="5867" b="1" dirty="0" err="1">
                <a:solidFill>
                  <a:srgbClr val="002060"/>
                </a:solidFill>
                <a:latin typeface="+mn-lt"/>
              </a:rPr>
              <a:t>rasul</a:t>
            </a:r>
            <a:r>
              <a:rPr lang="en-US" sz="5867" b="1" dirty="0">
                <a:solidFill>
                  <a:srgbClr val="002060"/>
                </a:solidFill>
                <a:latin typeface="+mn-lt"/>
              </a:rPr>
              <a:t> Paulus </a:t>
            </a:r>
            <a:r>
              <a:rPr lang="en-US" sz="5867" b="1" dirty="0" err="1">
                <a:solidFill>
                  <a:srgbClr val="002060"/>
                </a:solidFill>
                <a:latin typeface="+mn-lt"/>
              </a:rPr>
              <a:t>bangkit</a:t>
            </a:r>
            <a:r>
              <a:rPr lang="en-US" sz="5867" b="1" dirty="0">
                <a:solidFill>
                  <a:srgbClr val="002060"/>
                </a:solidFill>
                <a:latin typeface="+mn-lt"/>
              </a:rPr>
              <a:t> </a:t>
            </a:r>
            <a:r>
              <a:rPr lang="en-US" sz="5867" b="1" dirty="0" err="1">
                <a:solidFill>
                  <a:srgbClr val="002060"/>
                </a:solidFill>
                <a:latin typeface="+mn-lt"/>
              </a:rPr>
              <a:t>bersama</a:t>
            </a:r>
            <a:r>
              <a:rPr lang="en-US" sz="5867" b="1" dirty="0">
                <a:solidFill>
                  <a:srgbClr val="002060"/>
                </a:solidFill>
                <a:latin typeface="+mn-lt"/>
              </a:rPr>
              <a:t> </a:t>
            </a:r>
            <a:r>
              <a:rPr lang="en-US" sz="5867" b="1" dirty="0" err="1">
                <a:solidFill>
                  <a:srgbClr val="002060"/>
                </a:solidFill>
                <a:latin typeface="+mn-lt"/>
              </a:rPr>
              <a:t>Baarnabas</a:t>
            </a:r>
            <a:r>
              <a:rPr lang="en-US" sz="5867" b="1" dirty="0">
                <a:solidFill>
                  <a:srgbClr val="002060"/>
                </a:solidFill>
                <a:latin typeface="+mn-lt"/>
              </a:rPr>
              <a:t> </a:t>
            </a:r>
            <a:r>
              <a:rPr lang="en-US" sz="5867" b="1" dirty="0" err="1">
                <a:solidFill>
                  <a:srgbClr val="002060"/>
                </a:solidFill>
                <a:latin typeface="+mn-lt"/>
              </a:rPr>
              <a:t>memasuki</a:t>
            </a:r>
            <a:r>
              <a:rPr lang="en-US" sz="5867" b="1" dirty="0">
                <a:solidFill>
                  <a:srgbClr val="002060"/>
                </a:solidFill>
                <a:latin typeface="+mn-lt"/>
              </a:rPr>
              <a:t> </a:t>
            </a:r>
            <a:r>
              <a:rPr lang="en-US" sz="5867" b="1" dirty="0" err="1">
                <a:solidFill>
                  <a:srgbClr val="002060"/>
                </a:solidFill>
                <a:latin typeface="+mn-lt"/>
              </a:rPr>
              <a:t>kota</a:t>
            </a:r>
            <a:r>
              <a:rPr lang="en-US" sz="5867" b="1" dirty="0">
                <a:solidFill>
                  <a:srgbClr val="002060"/>
                </a:solidFill>
                <a:latin typeface="+mn-lt"/>
              </a:rPr>
              <a:t> </a:t>
            </a:r>
            <a:r>
              <a:rPr lang="en-US" sz="5867" b="1" dirty="0" err="1">
                <a:solidFill>
                  <a:srgbClr val="002060"/>
                </a:solidFill>
                <a:latin typeface="+mn-lt"/>
              </a:rPr>
              <a:t>Derbe</a:t>
            </a:r>
            <a:endParaRPr lang="en-US" sz="5867" b="1" dirty="0">
              <a:solidFill>
                <a:srgbClr val="002060"/>
              </a:solidFill>
              <a:latin typeface="+mn-lt"/>
            </a:endParaRPr>
          </a:p>
        </p:txBody>
      </p:sp>
    </p:spTree>
    <p:extLst>
      <p:ext uri="{BB962C8B-B14F-4D97-AF65-F5344CB8AC3E}">
        <p14:creationId xmlns:p14="http://schemas.microsoft.com/office/powerpoint/2010/main" val="53297053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39350" y="211138"/>
            <a:ext cx="11713301" cy="6322713"/>
          </a:xfrm>
        </p:spPr>
        <p:txBody>
          <a:bodyPr anchor="t"/>
          <a:lstStyle/>
          <a:p>
            <a:pPr algn="l"/>
            <a:r>
              <a:rPr lang="en-US" sz="5867" b="1" dirty="0">
                <a:solidFill>
                  <a:srgbClr val="002060"/>
                </a:solidFill>
              </a:rPr>
              <a:t>dan banyak orang yang percaya(KPR 14:20-21).</a:t>
            </a:r>
            <a:br>
              <a:rPr lang="en-US" sz="5867" b="1" dirty="0">
                <a:solidFill>
                  <a:srgbClr val="002060"/>
                </a:solidFill>
              </a:rPr>
            </a:br>
            <a:r>
              <a:rPr lang="en-US" sz="5867" b="1" dirty="0">
                <a:solidFill>
                  <a:srgbClr val="002060"/>
                </a:solidFill>
              </a:rPr>
              <a:t/>
            </a:r>
            <a:br>
              <a:rPr lang="en-US" sz="5867" b="1" dirty="0">
                <a:solidFill>
                  <a:srgbClr val="002060"/>
                </a:solidFill>
              </a:rPr>
            </a:br>
            <a:r>
              <a:rPr lang="sv-SE" sz="5867" b="1" dirty="0">
                <a:solidFill>
                  <a:srgbClr val="002060"/>
                </a:solidFill>
              </a:rPr>
              <a:t>8. Rasul Paulus bersama Barnabas kembali lewat Listra, Ikonium, dan Antiokhia ke Perge dan mendirikan beberapa Gereja (KPR 14:21-25).</a:t>
            </a:r>
            <a:endParaRPr lang="en-US" sz="5867" b="1" dirty="0">
              <a:solidFill>
                <a:srgbClr val="002060"/>
              </a:solidFill>
              <a:latin typeface="+mn-lt"/>
            </a:endParaRPr>
          </a:p>
        </p:txBody>
      </p:sp>
    </p:spTree>
    <p:extLst>
      <p:ext uri="{BB962C8B-B14F-4D97-AF65-F5344CB8AC3E}">
        <p14:creationId xmlns:p14="http://schemas.microsoft.com/office/powerpoint/2010/main" val="186537532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39350" y="211138"/>
            <a:ext cx="11713301" cy="6322713"/>
          </a:xfrm>
        </p:spPr>
        <p:txBody>
          <a:bodyPr anchor="t"/>
          <a:lstStyle/>
          <a:p>
            <a:pPr algn="l"/>
            <a:r>
              <a:rPr lang="en-US" sz="5867" b="1" dirty="0">
                <a:solidFill>
                  <a:srgbClr val="002060"/>
                </a:solidFill>
              </a:rPr>
              <a:t>9. Dari </a:t>
            </a:r>
            <a:r>
              <a:rPr lang="en-US" sz="5867" b="1" dirty="0" err="1">
                <a:solidFill>
                  <a:srgbClr val="002060"/>
                </a:solidFill>
              </a:rPr>
              <a:t>Perge</a:t>
            </a:r>
            <a:r>
              <a:rPr lang="en-US" sz="5867" b="1" dirty="0">
                <a:solidFill>
                  <a:srgbClr val="002060"/>
                </a:solidFill>
              </a:rPr>
              <a:t> ke </a:t>
            </a:r>
            <a:r>
              <a:rPr lang="en-US" sz="5867" b="1" dirty="0" err="1">
                <a:solidFill>
                  <a:srgbClr val="002060"/>
                </a:solidFill>
              </a:rPr>
              <a:t>Antiokhia</a:t>
            </a:r>
            <a:r>
              <a:rPr lang="en-US" sz="5867" b="1" dirty="0">
                <a:solidFill>
                  <a:srgbClr val="002060"/>
                </a:solidFill>
              </a:rPr>
              <a:t>, </a:t>
            </a:r>
            <a:r>
              <a:rPr lang="en-US" sz="5867" b="1" dirty="0" err="1">
                <a:solidFill>
                  <a:srgbClr val="002060"/>
                </a:solidFill>
              </a:rPr>
              <a:t>disini</a:t>
            </a:r>
            <a:r>
              <a:rPr lang="en-US" sz="5867" b="1" dirty="0">
                <a:solidFill>
                  <a:srgbClr val="002060"/>
                </a:solidFill>
              </a:rPr>
              <a:t> </a:t>
            </a:r>
            <a:r>
              <a:rPr lang="en-US" sz="5867" b="1" dirty="0" err="1">
                <a:solidFill>
                  <a:srgbClr val="002060"/>
                </a:solidFill>
              </a:rPr>
              <a:t>rasul</a:t>
            </a:r>
            <a:r>
              <a:rPr lang="en-US" sz="5867" b="1" dirty="0">
                <a:solidFill>
                  <a:srgbClr val="002060"/>
                </a:solidFill>
              </a:rPr>
              <a:t> Paulus memberitakan </a:t>
            </a:r>
            <a:r>
              <a:rPr lang="en-US" sz="5867" b="1" dirty="0" err="1">
                <a:solidFill>
                  <a:srgbClr val="002060"/>
                </a:solidFill>
              </a:rPr>
              <a:t>Injil</a:t>
            </a:r>
            <a:r>
              <a:rPr lang="en-US" sz="5867" b="1" dirty="0">
                <a:solidFill>
                  <a:srgbClr val="002060"/>
                </a:solidFill>
              </a:rPr>
              <a:t> Kristus dan </a:t>
            </a:r>
            <a:r>
              <a:rPr lang="en-US" sz="5867" b="1" dirty="0" err="1">
                <a:solidFill>
                  <a:srgbClr val="002060"/>
                </a:solidFill>
              </a:rPr>
              <a:t>lalu</a:t>
            </a:r>
            <a:r>
              <a:rPr lang="en-US" sz="5867" b="1" dirty="0">
                <a:solidFill>
                  <a:srgbClr val="002060"/>
                </a:solidFill>
              </a:rPr>
              <a:t> ia </a:t>
            </a:r>
            <a:r>
              <a:rPr lang="en-US" sz="5867" b="1" dirty="0" err="1">
                <a:solidFill>
                  <a:srgbClr val="002060"/>
                </a:solidFill>
              </a:rPr>
              <a:t>pergi</a:t>
            </a:r>
            <a:r>
              <a:rPr lang="en-US" sz="5867" b="1" dirty="0">
                <a:solidFill>
                  <a:srgbClr val="002060"/>
                </a:solidFill>
              </a:rPr>
              <a:t> ke </a:t>
            </a:r>
            <a:r>
              <a:rPr lang="en-US" sz="5867" b="1" dirty="0" err="1">
                <a:solidFill>
                  <a:srgbClr val="002060"/>
                </a:solidFill>
              </a:rPr>
              <a:t>Atalia</a:t>
            </a:r>
            <a:r>
              <a:rPr lang="en-US" sz="5867" b="1" dirty="0">
                <a:solidFill>
                  <a:srgbClr val="002060"/>
                </a:solidFill>
              </a:rPr>
              <a:t> di </a:t>
            </a:r>
            <a:r>
              <a:rPr lang="en-US" sz="5867" b="1" dirty="0" err="1">
                <a:solidFill>
                  <a:srgbClr val="002060"/>
                </a:solidFill>
              </a:rPr>
              <a:t>pantai</a:t>
            </a:r>
            <a:r>
              <a:rPr lang="en-US" sz="5867" b="1" dirty="0">
                <a:solidFill>
                  <a:srgbClr val="002060"/>
                </a:solidFill>
              </a:rPr>
              <a:t> (KPR 14:25).</a:t>
            </a:r>
            <a:br>
              <a:rPr lang="en-US" sz="5867" b="1" dirty="0">
                <a:solidFill>
                  <a:srgbClr val="002060"/>
                </a:solidFill>
              </a:rPr>
            </a:br>
            <a:r>
              <a:rPr lang="en-US" sz="5867" b="1" dirty="0">
                <a:solidFill>
                  <a:srgbClr val="002060"/>
                </a:solidFill>
              </a:rPr>
              <a:t/>
            </a:r>
            <a:br>
              <a:rPr lang="en-US" sz="5867" b="1" dirty="0">
                <a:solidFill>
                  <a:srgbClr val="002060"/>
                </a:solidFill>
              </a:rPr>
            </a:br>
            <a:r>
              <a:rPr lang="en-US" sz="5867" b="1" dirty="0">
                <a:solidFill>
                  <a:srgbClr val="002060"/>
                </a:solidFill>
              </a:rPr>
              <a:t>10. Dari </a:t>
            </a:r>
            <a:r>
              <a:rPr lang="en-US" sz="5867" b="1" dirty="0" err="1">
                <a:solidFill>
                  <a:srgbClr val="002060"/>
                </a:solidFill>
              </a:rPr>
              <a:t>Atalia</a:t>
            </a:r>
            <a:r>
              <a:rPr lang="en-US" sz="5867" b="1" dirty="0">
                <a:solidFill>
                  <a:srgbClr val="002060"/>
                </a:solidFill>
              </a:rPr>
              <a:t> ke </a:t>
            </a:r>
            <a:r>
              <a:rPr lang="en-US" sz="5867" b="1" dirty="0" err="1">
                <a:solidFill>
                  <a:srgbClr val="002060"/>
                </a:solidFill>
              </a:rPr>
              <a:t>Antiokhia</a:t>
            </a:r>
            <a:r>
              <a:rPr lang="en-US" sz="5867" b="1" dirty="0">
                <a:solidFill>
                  <a:srgbClr val="002060"/>
                </a:solidFill>
              </a:rPr>
              <a:t> di </a:t>
            </a:r>
            <a:r>
              <a:rPr lang="en-US" sz="5867" b="1" dirty="0" err="1">
                <a:solidFill>
                  <a:srgbClr val="002060"/>
                </a:solidFill>
              </a:rPr>
              <a:t>Siria</a:t>
            </a:r>
            <a:r>
              <a:rPr lang="en-US" sz="5867" b="1" dirty="0">
                <a:solidFill>
                  <a:srgbClr val="002060"/>
                </a:solidFill>
              </a:rPr>
              <a:t>, merupakan titik-titik </a:t>
            </a:r>
            <a:r>
              <a:rPr lang="en-US" sz="5867" b="1" dirty="0" err="1">
                <a:solidFill>
                  <a:srgbClr val="002060"/>
                </a:solidFill>
              </a:rPr>
              <a:t>terakhir</a:t>
            </a:r>
            <a:r>
              <a:rPr lang="en-US" sz="5867" b="1" dirty="0">
                <a:solidFill>
                  <a:srgbClr val="002060"/>
                </a:solidFill>
              </a:rPr>
              <a:t> dan</a:t>
            </a:r>
            <a:endParaRPr lang="en-US" sz="5867" b="1" dirty="0">
              <a:solidFill>
                <a:srgbClr val="002060"/>
              </a:solidFill>
              <a:latin typeface="+mn-lt"/>
            </a:endParaRPr>
          </a:p>
        </p:txBody>
      </p:sp>
    </p:spTree>
    <p:extLst>
      <p:ext uri="{BB962C8B-B14F-4D97-AF65-F5344CB8AC3E}">
        <p14:creationId xmlns:p14="http://schemas.microsoft.com/office/powerpoint/2010/main" val="83058760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39350" y="211138"/>
            <a:ext cx="11713301" cy="6322713"/>
          </a:xfrm>
        </p:spPr>
        <p:txBody>
          <a:bodyPr anchor="t"/>
          <a:lstStyle/>
          <a:p>
            <a:pPr algn="l"/>
            <a:r>
              <a:rPr lang="en-US" sz="5867" b="1" dirty="0">
                <a:solidFill>
                  <a:srgbClr val="002060"/>
                </a:solidFill>
              </a:rPr>
              <a:t>mereka </a:t>
            </a:r>
            <a:r>
              <a:rPr lang="en-US" sz="5867" b="1" dirty="0" err="1">
                <a:solidFill>
                  <a:srgbClr val="002060"/>
                </a:solidFill>
              </a:rPr>
              <a:t>berlayar</a:t>
            </a:r>
            <a:r>
              <a:rPr lang="en-US" sz="5867" b="1" dirty="0">
                <a:solidFill>
                  <a:srgbClr val="002060"/>
                </a:solidFill>
              </a:rPr>
              <a:t> ke </a:t>
            </a:r>
            <a:r>
              <a:rPr lang="en-US" sz="5867" b="1" dirty="0" err="1">
                <a:solidFill>
                  <a:srgbClr val="002060"/>
                </a:solidFill>
              </a:rPr>
              <a:t>Antiokhia</a:t>
            </a:r>
            <a:r>
              <a:rPr lang="en-US" sz="5867" b="1" dirty="0">
                <a:solidFill>
                  <a:srgbClr val="002060"/>
                </a:solidFill>
              </a:rPr>
              <a:t>, </a:t>
            </a:r>
            <a:r>
              <a:rPr lang="en-US" sz="5867" b="1" dirty="0" err="1">
                <a:solidFill>
                  <a:srgbClr val="002060"/>
                </a:solidFill>
              </a:rPr>
              <a:t>kerana</a:t>
            </a:r>
            <a:r>
              <a:rPr lang="en-US" sz="5867" b="1" dirty="0">
                <a:solidFill>
                  <a:srgbClr val="002060"/>
                </a:solidFill>
              </a:rPr>
              <a:t> dari sinilah </a:t>
            </a:r>
            <a:r>
              <a:rPr lang="en-US" sz="5867" b="1" dirty="0" err="1">
                <a:solidFill>
                  <a:srgbClr val="002060"/>
                </a:solidFill>
              </a:rPr>
              <a:t>pekerjaan</a:t>
            </a:r>
            <a:r>
              <a:rPr lang="en-US" sz="5867" b="1" dirty="0">
                <a:solidFill>
                  <a:srgbClr val="002060"/>
                </a:solidFill>
              </a:rPr>
              <a:t> Tuhan </a:t>
            </a:r>
            <a:r>
              <a:rPr lang="en-US" sz="5867" b="1" dirty="0" err="1">
                <a:solidFill>
                  <a:srgbClr val="002060"/>
                </a:solidFill>
              </a:rPr>
              <a:t>dimulai</a:t>
            </a:r>
            <a:r>
              <a:rPr lang="en-US" sz="5867" b="1" dirty="0">
                <a:solidFill>
                  <a:srgbClr val="002060"/>
                </a:solidFill>
              </a:rPr>
              <a:t> dan mereka </a:t>
            </a:r>
            <a:r>
              <a:rPr lang="en-US" sz="5867" b="1" dirty="0" err="1">
                <a:solidFill>
                  <a:srgbClr val="002060"/>
                </a:solidFill>
              </a:rPr>
              <a:t>menyelesaikannya</a:t>
            </a:r>
            <a:r>
              <a:rPr lang="en-US" sz="5867" b="1" dirty="0">
                <a:solidFill>
                  <a:srgbClr val="002060"/>
                </a:solidFill>
              </a:rPr>
              <a:t> sehingga banyak orang yang percaya kepada Tuhan. </a:t>
            </a:r>
            <a:r>
              <a:rPr lang="en-US" sz="5867" b="1" dirty="0" err="1">
                <a:solidFill>
                  <a:srgbClr val="002060"/>
                </a:solidFill>
              </a:rPr>
              <a:t>Setibanya</a:t>
            </a:r>
            <a:r>
              <a:rPr lang="en-US" sz="5867" b="1" dirty="0">
                <a:solidFill>
                  <a:srgbClr val="002060"/>
                </a:solidFill>
              </a:rPr>
              <a:t> mereka di </a:t>
            </a:r>
            <a:r>
              <a:rPr lang="en-US" sz="5867" b="1" dirty="0" err="1">
                <a:solidFill>
                  <a:schemeClr val="bg1"/>
                </a:solidFill>
              </a:rPr>
              <a:t>Antiokhia</a:t>
            </a:r>
            <a:r>
              <a:rPr lang="en-US" sz="5867" b="1" dirty="0">
                <a:solidFill>
                  <a:schemeClr val="bg1"/>
                </a:solidFill>
              </a:rPr>
              <a:t> di </a:t>
            </a:r>
            <a:r>
              <a:rPr lang="en-US" sz="5867" b="1" dirty="0" err="1">
                <a:solidFill>
                  <a:schemeClr val="bg1"/>
                </a:solidFill>
              </a:rPr>
              <a:t>Siria</a:t>
            </a:r>
            <a:r>
              <a:rPr lang="en-US" sz="5867" b="1" dirty="0">
                <a:solidFill>
                  <a:srgbClr val="002060"/>
                </a:solidFill>
              </a:rPr>
              <a:t>, mereka </a:t>
            </a:r>
            <a:r>
              <a:rPr lang="en-US" sz="5867" b="1" dirty="0" err="1">
                <a:solidFill>
                  <a:srgbClr val="002060"/>
                </a:solidFill>
              </a:rPr>
              <a:t>mengumpulkan</a:t>
            </a:r>
            <a:endParaRPr lang="en-US" sz="5867" b="1" dirty="0">
              <a:solidFill>
                <a:srgbClr val="002060"/>
              </a:solidFill>
              <a:latin typeface="+mn-lt"/>
            </a:endParaRPr>
          </a:p>
        </p:txBody>
      </p:sp>
    </p:spTree>
    <p:extLst>
      <p:ext uri="{BB962C8B-B14F-4D97-AF65-F5344CB8AC3E}">
        <p14:creationId xmlns:p14="http://schemas.microsoft.com/office/powerpoint/2010/main" val="281284197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39350" y="211138"/>
            <a:ext cx="11713301" cy="6322713"/>
          </a:xfrm>
        </p:spPr>
        <p:txBody>
          <a:bodyPr anchor="t"/>
          <a:lstStyle/>
          <a:p>
            <a:pPr algn="l"/>
            <a:r>
              <a:rPr lang="en-US" sz="5867" b="1" dirty="0">
                <a:solidFill>
                  <a:srgbClr val="002060"/>
                </a:solidFill>
              </a:rPr>
              <a:t>orang-orang percaya dan </a:t>
            </a:r>
            <a:r>
              <a:rPr lang="en-US" sz="5867" b="1" dirty="0" err="1">
                <a:solidFill>
                  <a:srgbClr val="002060"/>
                </a:solidFill>
              </a:rPr>
              <a:t>mulai</a:t>
            </a:r>
            <a:r>
              <a:rPr lang="en-US" sz="5867" b="1" dirty="0">
                <a:solidFill>
                  <a:srgbClr val="002060"/>
                </a:solidFill>
              </a:rPr>
              <a:t> </a:t>
            </a:r>
            <a:r>
              <a:rPr lang="en-US" sz="5867" b="1" dirty="0" err="1">
                <a:solidFill>
                  <a:srgbClr val="002060"/>
                </a:solidFill>
              </a:rPr>
              <a:t>bersaksi</a:t>
            </a:r>
            <a:r>
              <a:rPr lang="en-US" sz="5867" b="1" dirty="0">
                <a:solidFill>
                  <a:srgbClr val="002060"/>
                </a:solidFill>
              </a:rPr>
              <a:t> dan Bagaimana Tuhan </a:t>
            </a:r>
            <a:r>
              <a:rPr lang="en-US" sz="5867" b="1" dirty="0" err="1">
                <a:solidFill>
                  <a:srgbClr val="002060"/>
                </a:solidFill>
              </a:rPr>
              <a:t>menolong</a:t>
            </a:r>
            <a:r>
              <a:rPr lang="en-US" sz="5867" b="1" dirty="0">
                <a:solidFill>
                  <a:srgbClr val="002060"/>
                </a:solidFill>
              </a:rPr>
              <a:t> mereka dan kemudian </a:t>
            </a:r>
            <a:r>
              <a:rPr lang="en-US" sz="5867" b="1" dirty="0" err="1">
                <a:solidFill>
                  <a:srgbClr val="002060"/>
                </a:solidFill>
              </a:rPr>
              <a:t>tinggal</a:t>
            </a:r>
            <a:r>
              <a:rPr lang="en-US" sz="5867" b="1" dirty="0">
                <a:solidFill>
                  <a:srgbClr val="002060"/>
                </a:solidFill>
              </a:rPr>
              <a:t> </a:t>
            </a:r>
            <a:r>
              <a:rPr lang="en-US" sz="5867" b="1" dirty="0" err="1">
                <a:solidFill>
                  <a:srgbClr val="002060"/>
                </a:solidFill>
              </a:rPr>
              <a:t>bersama</a:t>
            </a:r>
            <a:r>
              <a:rPr lang="en-US" sz="5867" b="1" dirty="0">
                <a:solidFill>
                  <a:srgbClr val="002060"/>
                </a:solidFill>
              </a:rPr>
              <a:t>-sama orang percaya atau murid-murid Kristus Yesus.</a:t>
            </a:r>
            <a:endParaRPr lang="en-US" sz="5867" b="1" dirty="0">
              <a:solidFill>
                <a:srgbClr val="002060"/>
              </a:solidFill>
              <a:latin typeface="+mn-lt"/>
            </a:endParaRPr>
          </a:p>
        </p:txBody>
      </p:sp>
    </p:spTree>
    <p:extLst>
      <p:ext uri="{BB962C8B-B14F-4D97-AF65-F5344CB8AC3E}">
        <p14:creationId xmlns:p14="http://schemas.microsoft.com/office/powerpoint/2010/main" val="11617023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39350" y="274638"/>
            <a:ext cx="11713301" cy="6322713"/>
          </a:xfrm>
        </p:spPr>
        <p:txBody>
          <a:bodyPr anchor="t"/>
          <a:lstStyle/>
          <a:p>
            <a:pPr algn="l"/>
            <a:r>
              <a:rPr lang="fi-FI" sz="6400" b="1" dirty="0">
                <a:solidFill>
                  <a:srgbClr val="FF0000"/>
                </a:solidFill>
                <a:latin typeface="+mn-lt"/>
              </a:rPr>
              <a:t>PERJALANAN PAULUS YANG KEDUA</a:t>
            </a:r>
            <a:br>
              <a:rPr lang="fi-FI" sz="6400" b="1" dirty="0">
                <a:solidFill>
                  <a:srgbClr val="FF0000"/>
                </a:solidFill>
                <a:latin typeface="+mn-lt"/>
              </a:rPr>
            </a:br>
            <a:r>
              <a:rPr lang="fi-FI" sz="6400" b="1" dirty="0">
                <a:solidFill>
                  <a:srgbClr val="002060"/>
                </a:solidFill>
                <a:latin typeface="+mn-lt"/>
              </a:rPr>
              <a:t/>
            </a:r>
            <a:br>
              <a:rPr lang="fi-FI" sz="6400" b="1" dirty="0">
                <a:solidFill>
                  <a:srgbClr val="002060"/>
                </a:solidFill>
                <a:latin typeface="+mn-lt"/>
              </a:rPr>
            </a:br>
            <a:r>
              <a:rPr lang="fi-FI" sz="6400" b="1" dirty="0">
                <a:solidFill>
                  <a:srgbClr val="002060"/>
                </a:solidFill>
                <a:latin typeface="+mn-lt"/>
              </a:rPr>
              <a:t>Perjalanan kedua: KPR 15:36–18:22</a:t>
            </a:r>
            <a:endParaRPr lang="en-US" sz="6400" b="1" dirty="0">
              <a:solidFill>
                <a:srgbClr val="002060"/>
              </a:solidFill>
              <a:latin typeface="+mn-lt"/>
            </a:endParaRPr>
          </a:p>
        </p:txBody>
      </p:sp>
    </p:spTree>
    <p:extLst>
      <p:ext uri="{BB962C8B-B14F-4D97-AF65-F5344CB8AC3E}">
        <p14:creationId xmlns:p14="http://schemas.microsoft.com/office/powerpoint/2010/main" val="360140955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id-static.z-dn.net/files/d91/0dc9acf30f4bd15255cc916ffa32201f.jpg"/>
          <p:cNvPicPr>
            <a:picLocks noChangeAspect="1" noChangeArrowheads="1"/>
          </p:cNvPicPr>
          <p:nvPr/>
        </p:nvPicPr>
        <p:blipFill rotWithShape="1">
          <a:blip r:embed="rId3">
            <a:extLst>
              <a:ext uri="{28A0092B-C50C-407E-A947-70E740481C1C}">
                <a14:useLocalDpi xmlns:a14="http://schemas.microsoft.com/office/drawing/2010/main" val="0"/>
              </a:ext>
            </a:extLst>
          </a:blip>
          <a:srcRect l="2375" t="11371" r="1713" b="3875"/>
          <a:stretch/>
        </p:blipFill>
        <p:spPr bwMode="auto">
          <a:xfrm>
            <a:off x="0" y="-81475"/>
            <a:ext cx="12192000" cy="69668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040937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그림 3"/>
          <p:cNvPicPr>
            <a:picLocks noChangeAspect="1"/>
          </p:cNvPicPr>
          <p:nvPr/>
        </p:nvPicPr>
        <p:blipFill rotWithShape="1">
          <a:blip r:embed="rId3"/>
          <a:srcRect l="36613" t="23400" r="37400" b="6600"/>
          <a:stretch/>
        </p:blipFill>
        <p:spPr>
          <a:xfrm rot="5400000">
            <a:off x="2569894" y="-1707989"/>
            <a:ext cx="6811509" cy="10320469"/>
          </a:xfrm>
          <a:prstGeom prst="rect">
            <a:avLst/>
          </a:prstGeom>
        </p:spPr>
      </p:pic>
      <p:sp>
        <p:nvSpPr>
          <p:cNvPr id="3" name="왼쪽 화살표 2"/>
          <p:cNvSpPr/>
          <p:nvPr/>
        </p:nvSpPr>
        <p:spPr>
          <a:xfrm flipV="1">
            <a:off x="11135883" y="3150330"/>
            <a:ext cx="864096" cy="603829"/>
          </a:xfrm>
          <a:prstGeom prst="leftArrow">
            <a:avLst>
              <a:gd name="adj1" fmla="val 50000"/>
              <a:gd name="adj2" fmla="val 34374"/>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latinLnBrk="1"/>
            <a:endParaRPr lang="en-US" sz="2400">
              <a:solidFill>
                <a:prstClr val="white"/>
              </a:solidFill>
              <a:latin typeface="Calibri"/>
            </a:endParaRPr>
          </a:p>
        </p:txBody>
      </p:sp>
    </p:spTree>
    <p:extLst>
      <p:ext uri="{BB962C8B-B14F-4D97-AF65-F5344CB8AC3E}">
        <p14:creationId xmlns:p14="http://schemas.microsoft.com/office/powerpoint/2010/main" val="49137895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39350" y="274638"/>
            <a:ext cx="11713301" cy="6322713"/>
          </a:xfrm>
        </p:spPr>
        <p:txBody>
          <a:bodyPr anchor="t"/>
          <a:lstStyle/>
          <a:p>
            <a:pPr algn="l"/>
            <a:r>
              <a:rPr lang="en-US" sz="5333" b="1" dirty="0">
                <a:solidFill>
                  <a:srgbClr val="002060"/>
                </a:solidFill>
                <a:latin typeface="+mn-lt"/>
              </a:rPr>
              <a:t>1. Dari </a:t>
            </a:r>
            <a:r>
              <a:rPr lang="en-US" sz="5333" b="1" dirty="0" err="1">
                <a:solidFill>
                  <a:srgbClr val="002060"/>
                </a:solidFill>
                <a:latin typeface="+mn-lt"/>
              </a:rPr>
              <a:t>Antiokhia</a:t>
            </a:r>
            <a:r>
              <a:rPr lang="en-US" sz="5333" b="1" dirty="0">
                <a:solidFill>
                  <a:srgbClr val="002060"/>
                </a:solidFill>
                <a:latin typeface="+mn-lt"/>
              </a:rPr>
              <a:t> ke </a:t>
            </a:r>
            <a:r>
              <a:rPr lang="en-US" sz="5333" b="1" dirty="0" err="1">
                <a:solidFill>
                  <a:srgbClr val="002060"/>
                </a:solidFill>
                <a:latin typeface="+mn-lt"/>
              </a:rPr>
              <a:t>Listra</a:t>
            </a:r>
            <a:r>
              <a:rPr lang="en-US" sz="5333" b="1" dirty="0">
                <a:solidFill>
                  <a:srgbClr val="002060"/>
                </a:solidFill>
                <a:latin typeface="+mn-lt"/>
              </a:rPr>
              <a:t> (KPR 15:40-16:1), Silas Dan </a:t>
            </a:r>
            <a:r>
              <a:rPr lang="en-US" sz="5333" b="1" dirty="0" err="1">
                <a:solidFill>
                  <a:srgbClr val="002060"/>
                </a:solidFill>
                <a:latin typeface="+mn-lt"/>
              </a:rPr>
              <a:t>Rasul</a:t>
            </a:r>
            <a:r>
              <a:rPr lang="en-US" sz="5333" b="1" dirty="0">
                <a:solidFill>
                  <a:srgbClr val="002060"/>
                </a:solidFill>
                <a:latin typeface="+mn-lt"/>
              </a:rPr>
              <a:t> Paulus </a:t>
            </a:r>
            <a:r>
              <a:rPr lang="en-US" sz="5333" b="1" dirty="0" err="1">
                <a:solidFill>
                  <a:srgbClr val="002060"/>
                </a:solidFill>
                <a:latin typeface="+mn-lt"/>
              </a:rPr>
              <a:t>meninggalkan</a:t>
            </a:r>
            <a:r>
              <a:rPr lang="en-US" sz="5333" b="1" dirty="0">
                <a:solidFill>
                  <a:srgbClr val="002060"/>
                </a:solidFill>
                <a:latin typeface="+mn-lt"/>
              </a:rPr>
              <a:t> </a:t>
            </a:r>
            <a:r>
              <a:rPr lang="en-US" sz="5333" b="1" dirty="0" err="1">
                <a:solidFill>
                  <a:srgbClr val="002060"/>
                </a:solidFill>
                <a:latin typeface="+mn-lt"/>
              </a:rPr>
              <a:t>Antiokhia</a:t>
            </a:r>
            <a:r>
              <a:rPr lang="en-US" sz="5333" b="1" dirty="0">
                <a:solidFill>
                  <a:srgbClr val="002060"/>
                </a:solidFill>
                <a:latin typeface="+mn-lt"/>
              </a:rPr>
              <a:t> (KPR 15:40), dan dimana </a:t>
            </a:r>
            <a:r>
              <a:rPr lang="en-US" sz="5333" b="1" dirty="0" err="1">
                <a:solidFill>
                  <a:srgbClr val="002060"/>
                </a:solidFill>
                <a:latin typeface="+mn-lt"/>
              </a:rPr>
              <a:t>Timotius</a:t>
            </a:r>
            <a:r>
              <a:rPr lang="en-US" sz="5333" b="1" dirty="0">
                <a:solidFill>
                  <a:srgbClr val="002060"/>
                </a:solidFill>
                <a:latin typeface="+mn-lt"/>
              </a:rPr>
              <a:t> </a:t>
            </a:r>
            <a:r>
              <a:rPr lang="en-US" sz="5333" b="1" dirty="0" err="1">
                <a:solidFill>
                  <a:srgbClr val="002060"/>
                </a:solidFill>
                <a:latin typeface="+mn-lt"/>
              </a:rPr>
              <a:t>bergabung</a:t>
            </a:r>
            <a:r>
              <a:rPr lang="en-US" sz="5333" b="1" dirty="0">
                <a:solidFill>
                  <a:srgbClr val="002060"/>
                </a:solidFill>
                <a:latin typeface="+mn-lt"/>
              </a:rPr>
              <a:t> dengan Paulus dan Silas di </a:t>
            </a:r>
            <a:r>
              <a:rPr lang="en-US" sz="5333" b="1" dirty="0" err="1">
                <a:solidFill>
                  <a:srgbClr val="002060"/>
                </a:solidFill>
                <a:latin typeface="+mn-lt"/>
              </a:rPr>
              <a:t>Listra</a:t>
            </a:r>
            <a:r>
              <a:rPr lang="en-US" sz="5333" b="1" dirty="0">
                <a:solidFill>
                  <a:srgbClr val="002060"/>
                </a:solidFill>
                <a:latin typeface="+mn-lt"/>
              </a:rPr>
              <a:t> (KPR 16:1-3). </a:t>
            </a:r>
          </a:p>
        </p:txBody>
      </p:sp>
    </p:spTree>
    <p:extLst>
      <p:ext uri="{BB962C8B-B14F-4D97-AF65-F5344CB8AC3E}">
        <p14:creationId xmlns:p14="http://schemas.microsoft.com/office/powerpoint/2010/main" val="249710601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39350" y="274638"/>
            <a:ext cx="11713301" cy="6322713"/>
          </a:xfrm>
        </p:spPr>
        <p:txBody>
          <a:bodyPr anchor="t"/>
          <a:lstStyle/>
          <a:p>
            <a:pPr algn="l"/>
            <a:r>
              <a:rPr lang="en-US" sz="5333" b="1" dirty="0">
                <a:solidFill>
                  <a:srgbClr val="002060"/>
                </a:solidFill>
                <a:latin typeface="+mn-lt"/>
              </a:rPr>
              <a:t>2. Dari </a:t>
            </a:r>
            <a:r>
              <a:rPr lang="en-US" sz="5333" b="1" dirty="0" err="1">
                <a:solidFill>
                  <a:srgbClr val="002060"/>
                </a:solidFill>
                <a:latin typeface="+mn-lt"/>
              </a:rPr>
              <a:t>Listra</a:t>
            </a:r>
            <a:r>
              <a:rPr lang="en-US" sz="5333" b="1" dirty="0">
                <a:solidFill>
                  <a:srgbClr val="002060"/>
                </a:solidFill>
                <a:latin typeface="+mn-lt"/>
              </a:rPr>
              <a:t> ke Troas (KPR 16:6-8), dan adanya </a:t>
            </a:r>
            <a:r>
              <a:rPr lang="en-US" sz="5333" b="1" dirty="0" err="1">
                <a:solidFill>
                  <a:srgbClr val="002060"/>
                </a:solidFill>
                <a:latin typeface="+mn-lt"/>
              </a:rPr>
              <a:t>pengglihatan</a:t>
            </a:r>
            <a:r>
              <a:rPr lang="en-US" sz="5333" b="1" dirty="0">
                <a:solidFill>
                  <a:srgbClr val="002060"/>
                </a:solidFill>
                <a:latin typeface="+mn-lt"/>
              </a:rPr>
              <a:t> </a:t>
            </a:r>
            <a:r>
              <a:rPr lang="en-US" sz="5333" b="1" dirty="0" err="1">
                <a:solidFill>
                  <a:srgbClr val="002060"/>
                </a:solidFill>
                <a:latin typeface="+mn-lt"/>
              </a:rPr>
              <a:t>rasul</a:t>
            </a:r>
            <a:r>
              <a:rPr lang="en-US" sz="5333" b="1" dirty="0">
                <a:solidFill>
                  <a:srgbClr val="002060"/>
                </a:solidFill>
                <a:latin typeface="+mn-lt"/>
              </a:rPr>
              <a:t> Paulus, yang </a:t>
            </a:r>
            <a:r>
              <a:rPr lang="en-US" sz="5333" b="1" dirty="0" err="1">
                <a:solidFill>
                  <a:srgbClr val="002060"/>
                </a:solidFill>
                <a:latin typeface="+mn-lt"/>
              </a:rPr>
              <a:t>isi</a:t>
            </a:r>
            <a:r>
              <a:rPr lang="en-US" sz="5333" b="1" dirty="0">
                <a:solidFill>
                  <a:srgbClr val="002060"/>
                </a:solidFill>
                <a:latin typeface="+mn-lt"/>
              </a:rPr>
              <a:t> </a:t>
            </a:r>
            <a:r>
              <a:rPr lang="en-US" sz="5333" b="1" dirty="0" err="1">
                <a:solidFill>
                  <a:srgbClr val="002060"/>
                </a:solidFill>
                <a:latin typeface="+mn-lt"/>
              </a:rPr>
              <a:t>penglihatannya</a:t>
            </a:r>
            <a:r>
              <a:rPr lang="en-US" sz="5333" b="1" dirty="0">
                <a:solidFill>
                  <a:srgbClr val="002060"/>
                </a:solidFill>
                <a:latin typeface="+mn-lt"/>
              </a:rPr>
              <a:t> adalah bahwa ada orang dari </a:t>
            </a:r>
            <a:r>
              <a:rPr lang="en-US" sz="5333" b="1" dirty="0" err="1">
                <a:solidFill>
                  <a:srgbClr val="002060"/>
                </a:solidFill>
                <a:latin typeface="+mn-lt"/>
              </a:rPr>
              <a:t>Mekadonia</a:t>
            </a:r>
            <a:r>
              <a:rPr lang="en-US" sz="5333" b="1" dirty="0">
                <a:solidFill>
                  <a:srgbClr val="002060"/>
                </a:solidFill>
                <a:latin typeface="+mn-lt"/>
              </a:rPr>
              <a:t> yang </a:t>
            </a:r>
            <a:r>
              <a:rPr lang="en-US" sz="5333" b="1" dirty="0" err="1">
                <a:solidFill>
                  <a:srgbClr val="002060"/>
                </a:solidFill>
                <a:latin typeface="+mn-lt"/>
              </a:rPr>
              <a:t>berdiri</a:t>
            </a:r>
            <a:r>
              <a:rPr lang="en-US" sz="5333" b="1" dirty="0">
                <a:solidFill>
                  <a:srgbClr val="002060"/>
                </a:solidFill>
                <a:latin typeface="+mn-lt"/>
              </a:rPr>
              <a:t> dan </a:t>
            </a:r>
            <a:r>
              <a:rPr lang="en-US" sz="5333" b="1" dirty="0" err="1">
                <a:solidFill>
                  <a:srgbClr val="002060"/>
                </a:solidFill>
                <a:latin typeface="+mn-lt"/>
              </a:rPr>
              <a:t>menyuruh</a:t>
            </a:r>
            <a:r>
              <a:rPr lang="en-US" sz="5333" b="1" dirty="0">
                <a:solidFill>
                  <a:srgbClr val="002060"/>
                </a:solidFill>
                <a:latin typeface="+mn-lt"/>
              </a:rPr>
              <a:t> </a:t>
            </a:r>
            <a:r>
              <a:rPr lang="en-US" sz="5333" b="1" dirty="0" err="1">
                <a:solidFill>
                  <a:srgbClr val="002060"/>
                </a:solidFill>
                <a:latin typeface="+mn-lt"/>
              </a:rPr>
              <a:t>Rasul</a:t>
            </a:r>
            <a:r>
              <a:rPr lang="en-US" sz="5333" b="1" dirty="0">
                <a:solidFill>
                  <a:srgbClr val="002060"/>
                </a:solidFill>
                <a:latin typeface="+mn-lt"/>
              </a:rPr>
              <a:t> Paulus untuk </a:t>
            </a:r>
            <a:r>
              <a:rPr lang="en-US" sz="5333" b="1" dirty="0" err="1">
                <a:solidFill>
                  <a:srgbClr val="002060"/>
                </a:solidFill>
                <a:latin typeface="+mn-lt"/>
              </a:rPr>
              <a:t>menyebrang</a:t>
            </a:r>
            <a:r>
              <a:rPr lang="en-US" sz="5333" b="1" dirty="0">
                <a:solidFill>
                  <a:srgbClr val="002060"/>
                </a:solidFill>
                <a:latin typeface="+mn-lt"/>
              </a:rPr>
              <a:t> </a:t>
            </a:r>
            <a:r>
              <a:rPr lang="en-US" sz="5333" b="1" dirty="0" err="1">
                <a:solidFill>
                  <a:srgbClr val="002060"/>
                </a:solidFill>
                <a:latin typeface="+mn-lt"/>
              </a:rPr>
              <a:t>kerana</a:t>
            </a:r>
            <a:r>
              <a:rPr lang="en-US" sz="5333" b="1" dirty="0">
                <a:solidFill>
                  <a:srgbClr val="002060"/>
                </a:solidFill>
                <a:latin typeface="+mn-lt"/>
              </a:rPr>
              <a:t> </a:t>
            </a:r>
            <a:r>
              <a:rPr lang="en-US" sz="5333" b="1" dirty="0" err="1">
                <a:solidFill>
                  <a:srgbClr val="002060"/>
                </a:solidFill>
                <a:latin typeface="+mn-lt"/>
              </a:rPr>
              <a:t>butuhkan</a:t>
            </a:r>
            <a:r>
              <a:rPr lang="en-US" sz="5333" b="1" dirty="0">
                <a:solidFill>
                  <a:srgbClr val="002060"/>
                </a:solidFill>
                <a:latin typeface="+mn-lt"/>
              </a:rPr>
              <a:t> </a:t>
            </a:r>
            <a:r>
              <a:rPr lang="en-US" sz="5333" b="1" dirty="0" err="1">
                <a:solidFill>
                  <a:srgbClr val="002060"/>
                </a:solidFill>
                <a:latin typeface="+mn-lt"/>
              </a:rPr>
              <a:t>pertolongannya</a:t>
            </a:r>
            <a:r>
              <a:rPr lang="en-US" sz="5333" b="1" dirty="0">
                <a:solidFill>
                  <a:srgbClr val="002060"/>
                </a:solidFill>
                <a:latin typeface="+mn-lt"/>
              </a:rPr>
              <a:t> (KPR 16:9). </a:t>
            </a:r>
          </a:p>
        </p:txBody>
      </p:sp>
    </p:spTree>
    <p:extLst>
      <p:ext uri="{BB962C8B-B14F-4D97-AF65-F5344CB8AC3E}">
        <p14:creationId xmlns:p14="http://schemas.microsoft.com/office/powerpoint/2010/main" val="411433443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39350" y="274638"/>
            <a:ext cx="11713301" cy="6322713"/>
          </a:xfrm>
        </p:spPr>
        <p:txBody>
          <a:bodyPr anchor="t"/>
          <a:lstStyle/>
          <a:p>
            <a:pPr algn="l"/>
            <a:r>
              <a:rPr lang="en-US" sz="5333" b="1" dirty="0">
                <a:solidFill>
                  <a:srgbClr val="002060"/>
                </a:solidFill>
                <a:latin typeface="+mn-lt"/>
              </a:rPr>
              <a:t>3. Dari Troas ke </a:t>
            </a:r>
            <a:r>
              <a:rPr lang="en-US" sz="5333" b="1" dirty="0" err="1">
                <a:solidFill>
                  <a:srgbClr val="002060"/>
                </a:solidFill>
                <a:latin typeface="+mn-lt"/>
              </a:rPr>
              <a:t>Filipi</a:t>
            </a:r>
            <a:r>
              <a:rPr lang="en-US" sz="5333" b="1" dirty="0">
                <a:solidFill>
                  <a:srgbClr val="002060"/>
                </a:solidFill>
                <a:latin typeface="+mn-lt"/>
              </a:rPr>
              <a:t> (KPR 16:11-12), dan </a:t>
            </a:r>
            <a:r>
              <a:rPr lang="en-US" sz="5333" b="1" dirty="0" err="1">
                <a:solidFill>
                  <a:srgbClr val="002060"/>
                </a:solidFill>
                <a:latin typeface="+mn-lt"/>
              </a:rPr>
              <a:t>ketika</a:t>
            </a:r>
            <a:r>
              <a:rPr lang="en-US" sz="5333" b="1" dirty="0">
                <a:solidFill>
                  <a:srgbClr val="002060"/>
                </a:solidFill>
                <a:latin typeface="+mn-lt"/>
              </a:rPr>
              <a:t> </a:t>
            </a:r>
            <a:r>
              <a:rPr lang="en-US" sz="5333" b="1" dirty="0" err="1">
                <a:solidFill>
                  <a:srgbClr val="002060"/>
                </a:solidFill>
                <a:latin typeface="+mn-lt"/>
              </a:rPr>
              <a:t>Rasul</a:t>
            </a:r>
            <a:r>
              <a:rPr lang="en-US" sz="5333" b="1" dirty="0">
                <a:solidFill>
                  <a:srgbClr val="002060"/>
                </a:solidFill>
                <a:latin typeface="+mn-lt"/>
              </a:rPr>
              <a:t> Paulus berada di </a:t>
            </a:r>
            <a:r>
              <a:rPr lang="en-US" sz="5333" b="1" dirty="0" err="1">
                <a:solidFill>
                  <a:srgbClr val="002060"/>
                </a:solidFill>
                <a:latin typeface="+mn-lt"/>
              </a:rPr>
              <a:t>Filipi</a:t>
            </a:r>
            <a:r>
              <a:rPr lang="en-US" sz="5333" b="1" dirty="0">
                <a:solidFill>
                  <a:srgbClr val="002060"/>
                </a:solidFill>
                <a:latin typeface="+mn-lt"/>
              </a:rPr>
              <a:t> dan </a:t>
            </a:r>
            <a:r>
              <a:rPr lang="en-US" sz="5333" b="1" dirty="0" err="1">
                <a:solidFill>
                  <a:srgbClr val="002060"/>
                </a:solidFill>
                <a:latin typeface="+mn-lt"/>
              </a:rPr>
              <a:t>bertemu</a:t>
            </a:r>
            <a:r>
              <a:rPr lang="en-US" sz="5333" b="1" dirty="0">
                <a:solidFill>
                  <a:srgbClr val="002060"/>
                </a:solidFill>
                <a:latin typeface="+mn-lt"/>
              </a:rPr>
              <a:t> dengan Lidia yang percaya kepada Tuhan dan </a:t>
            </a:r>
            <a:r>
              <a:rPr lang="en-US" sz="5333" b="1" dirty="0" err="1">
                <a:solidFill>
                  <a:srgbClr val="002060"/>
                </a:solidFill>
                <a:latin typeface="+mn-lt"/>
              </a:rPr>
              <a:t>menahan</a:t>
            </a:r>
            <a:r>
              <a:rPr lang="en-US" sz="5333" b="1" dirty="0">
                <a:solidFill>
                  <a:srgbClr val="002060"/>
                </a:solidFill>
                <a:latin typeface="+mn-lt"/>
              </a:rPr>
              <a:t> </a:t>
            </a:r>
            <a:r>
              <a:rPr lang="en-US" sz="5333" b="1" dirty="0" err="1">
                <a:solidFill>
                  <a:srgbClr val="002060"/>
                </a:solidFill>
                <a:latin typeface="+mn-lt"/>
              </a:rPr>
              <a:t>rasul</a:t>
            </a:r>
            <a:r>
              <a:rPr lang="en-US" sz="5333" b="1" dirty="0">
                <a:solidFill>
                  <a:srgbClr val="002060"/>
                </a:solidFill>
                <a:latin typeface="+mn-lt"/>
              </a:rPr>
              <a:t> Paulus </a:t>
            </a:r>
            <a:r>
              <a:rPr lang="en-US" sz="5333" b="1" dirty="0" err="1">
                <a:solidFill>
                  <a:srgbClr val="002060"/>
                </a:solidFill>
                <a:latin typeface="+mn-lt"/>
              </a:rPr>
              <a:t>tinggal</a:t>
            </a:r>
            <a:r>
              <a:rPr lang="en-US" sz="5333" b="1" dirty="0">
                <a:solidFill>
                  <a:srgbClr val="002060"/>
                </a:solidFill>
                <a:latin typeface="+mn-lt"/>
              </a:rPr>
              <a:t> di </a:t>
            </a:r>
            <a:r>
              <a:rPr lang="en-US" sz="5333" b="1" dirty="0" err="1">
                <a:solidFill>
                  <a:srgbClr val="002060"/>
                </a:solidFill>
                <a:latin typeface="+mn-lt"/>
              </a:rPr>
              <a:t>rumahnya</a:t>
            </a:r>
            <a:r>
              <a:rPr lang="en-US" sz="5333" b="1" dirty="0">
                <a:solidFill>
                  <a:srgbClr val="002060"/>
                </a:solidFill>
                <a:latin typeface="+mn-lt"/>
              </a:rPr>
              <a:t> </a:t>
            </a:r>
            <a:r>
              <a:rPr lang="en-US" sz="5333" b="1" dirty="0" err="1">
                <a:solidFill>
                  <a:srgbClr val="002060"/>
                </a:solidFill>
                <a:latin typeface="+mn-lt"/>
              </a:rPr>
              <a:t>bersama</a:t>
            </a:r>
            <a:r>
              <a:rPr lang="en-US" sz="5333" b="1" dirty="0">
                <a:solidFill>
                  <a:srgbClr val="002060"/>
                </a:solidFill>
                <a:latin typeface="+mn-lt"/>
              </a:rPr>
              <a:t> </a:t>
            </a:r>
            <a:r>
              <a:rPr lang="en-US" sz="5333" b="1" dirty="0" err="1">
                <a:solidFill>
                  <a:srgbClr val="002060"/>
                </a:solidFill>
                <a:latin typeface="+mn-lt"/>
              </a:rPr>
              <a:t>keluarganya</a:t>
            </a:r>
            <a:r>
              <a:rPr lang="en-US" sz="5333" b="1" dirty="0">
                <a:solidFill>
                  <a:srgbClr val="002060"/>
                </a:solidFill>
                <a:latin typeface="+mn-lt"/>
              </a:rPr>
              <a:t> (KPR 16:13-15). </a:t>
            </a:r>
          </a:p>
        </p:txBody>
      </p:sp>
    </p:spTree>
    <p:extLst>
      <p:ext uri="{BB962C8B-B14F-4D97-AF65-F5344CB8AC3E}">
        <p14:creationId xmlns:p14="http://schemas.microsoft.com/office/powerpoint/2010/main" val="320734072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39350" y="274638"/>
            <a:ext cx="11713301" cy="6322713"/>
          </a:xfrm>
        </p:spPr>
        <p:txBody>
          <a:bodyPr anchor="t"/>
          <a:lstStyle/>
          <a:p>
            <a:pPr algn="l"/>
            <a:r>
              <a:rPr lang="en-US" sz="5333" b="1" dirty="0">
                <a:solidFill>
                  <a:srgbClr val="002060"/>
                </a:solidFill>
                <a:latin typeface="+mn-lt"/>
              </a:rPr>
              <a:t>4. Dari </a:t>
            </a:r>
            <a:r>
              <a:rPr lang="en-US" sz="5333" b="1" dirty="0" err="1">
                <a:solidFill>
                  <a:srgbClr val="002060"/>
                </a:solidFill>
                <a:latin typeface="+mn-lt"/>
              </a:rPr>
              <a:t>Filipi</a:t>
            </a:r>
            <a:r>
              <a:rPr lang="en-US" sz="5333" b="1" dirty="0">
                <a:solidFill>
                  <a:srgbClr val="002060"/>
                </a:solidFill>
                <a:latin typeface="+mn-lt"/>
              </a:rPr>
              <a:t> ke </a:t>
            </a:r>
            <a:r>
              <a:rPr lang="en-US" sz="5333" b="1" dirty="0" err="1">
                <a:solidFill>
                  <a:srgbClr val="002060"/>
                </a:solidFill>
                <a:latin typeface="+mn-lt"/>
              </a:rPr>
              <a:t>Tesolenika</a:t>
            </a:r>
            <a:r>
              <a:rPr lang="en-US" sz="5333" b="1" dirty="0">
                <a:solidFill>
                  <a:srgbClr val="002060"/>
                </a:solidFill>
                <a:latin typeface="+mn-lt"/>
              </a:rPr>
              <a:t> (KPR 16:40-17:1), </a:t>
            </a:r>
            <a:r>
              <a:rPr lang="en-US" sz="5333" b="1" dirty="0" err="1">
                <a:solidFill>
                  <a:srgbClr val="002060"/>
                </a:solidFill>
                <a:latin typeface="+mn-lt"/>
              </a:rPr>
              <a:t>terjadinya</a:t>
            </a:r>
            <a:r>
              <a:rPr lang="en-US" sz="5333" b="1" dirty="0">
                <a:solidFill>
                  <a:srgbClr val="002060"/>
                </a:solidFill>
                <a:latin typeface="+mn-lt"/>
              </a:rPr>
              <a:t> </a:t>
            </a:r>
            <a:r>
              <a:rPr lang="en-US" sz="5333" b="1" dirty="0" err="1">
                <a:solidFill>
                  <a:srgbClr val="002060"/>
                </a:solidFill>
                <a:latin typeface="+mn-lt"/>
              </a:rPr>
              <a:t>keributan</a:t>
            </a:r>
            <a:r>
              <a:rPr lang="en-US" sz="5333" b="1" dirty="0">
                <a:solidFill>
                  <a:srgbClr val="002060"/>
                </a:solidFill>
                <a:latin typeface="+mn-lt"/>
              </a:rPr>
              <a:t> di </a:t>
            </a:r>
            <a:r>
              <a:rPr lang="en-US" sz="5333" b="1" dirty="0" err="1">
                <a:solidFill>
                  <a:srgbClr val="002060"/>
                </a:solidFill>
                <a:latin typeface="+mn-lt"/>
              </a:rPr>
              <a:t>Tesolenika</a:t>
            </a:r>
            <a:r>
              <a:rPr lang="en-US" sz="5333" b="1" dirty="0">
                <a:solidFill>
                  <a:srgbClr val="002060"/>
                </a:solidFill>
                <a:latin typeface="+mn-lt"/>
              </a:rPr>
              <a:t>, dimana orang </a:t>
            </a:r>
            <a:r>
              <a:rPr lang="en-US" sz="5333" b="1" dirty="0" err="1">
                <a:solidFill>
                  <a:srgbClr val="002060"/>
                </a:solidFill>
                <a:latin typeface="+mn-lt"/>
              </a:rPr>
              <a:t>Yahudi</a:t>
            </a:r>
            <a:r>
              <a:rPr lang="en-US" sz="5333" b="1" dirty="0">
                <a:solidFill>
                  <a:srgbClr val="002060"/>
                </a:solidFill>
                <a:latin typeface="+mn-lt"/>
              </a:rPr>
              <a:t> menjadi </a:t>
            </a:r>
            <a:r>
              <a:rPr lang="en-US" sz="5333" b="1" dirty="0" err="1">
                <a:solidFill>
                  <a:srgbClr val="002060"/>
                </a:solidFill>
                <a:latin typeface="+mn-lt"/>
              </a:rPr>
              <a:t>iri</a:t>
            </a:r>
            <a:r>
              <a:rPr lang="en-US" sz="5333" b="1" dirty="0">
                <a:solidFill>
                  <a:srgbClr val="002060"/>
                </a:solidFill>
                <a:latin typeface="+mn-lt"/>
              </a:rPr>
              <a:t> </a:t>
            </a:r>
            <a:r>
              <a:rPr lang="en-US" sz="5333" b="1" dirty="0" err="1">
                <a:solidFill>
                  <a:srgbClr val="002060"/>
                </a:solidFill>
                <a:latin typeface="+mn-lt"/>
              </a:rPr>
              <a:t>hati</a:t>
            </a:r>
            <a:r>
              <a:rPr lang="en-US" sz="5333" b="1" dirty="0">
                <a:solidFill>
                  <a:srgbClr val="002060"/>
                </a:solidFill>
                <a:latin typeface="+mn-lt"/>
              </a:rPr>
              <a:t> dan </a:t>
            </a:r>
            <a:r>
              <a:rPr lang="en-US" sz="5333" b="1" dirty="0" err="1">
                <a:solidFill>
                  <a:srgbClr val="002060"/>
                </a:solidFill>
                <a:latin typeface="+mn-lt"/>
              </a:rPr>
              <a:t>mengepung</a:t>
            </a:r>
            <a:r>
              <a:rPr lang="en-US" sz="5333" b="1" dirty="0">
                <a:solidFill>
                  <a:srgbClr val="002060"/>
                </a:solidFill>
                <a:latin typeface="+mn-lt"/>
              </a:rPr>
              <a:t> </a:t>
            </a:r>
            <a:r>
              <a:rPr lang="en-US" sz="5333" b="1" dirty="0" err="1">
                <a:solidFill>
                  <a:srgbClr val="002060"/>
                </a:solidFill>
                <a:latin typeface="+mn-lt"/>
              </a:rPr>
              <a:t>rumh</a:t>
            </a:r>
            <a:r>
              <a:rPr lang="en-US" sz="5333" b="1" dirty="0">
                <a:solidFill>
                  <a:srgbClr val="002060"/>
                </a:solidFill>
                <a:latin typeface="+mn-lt"/>
              </a:rPr>
              <a:t> </a:t>
            </a:r>
            <a:r>
              <a:rPr lang="en-US" sz="5333" b="1" dirty="0" err="1">
                <a:solidFill>
                  <a:srgbClr val="002060"/>
                </a:solidFill>
                <a:latin typeface="+mn-lt"/>
              </a:rPr>
              <a:t>Yason</a:t>
            </a:r>
            <a:r>
              <a:rPr lang="en-US" sz="5333" b="1" dirty="0">
                <a:solidFill>
                  <a:srgbClr val="002060"/>
                </a:solidFill>
                <a:latin typeface="+mn-lt"/>
              </a:rPr>
              <a:t> untuk </a:t>
            </a:r>
            <a:r>
              <a:rPr lang="en-US" sz="5333" b="1" dirty="0" err="1">
                <a:solidFill>
                  <a:srgbClr val="002060"/>
                </a:solidFill>
                <a:latin typeface="+mn-lt"/>
              </a:rPr>
              <a:t>menangkap</a:t>
            </a:r>
            <a:r>
              <a:rPr lang="en-US" sz="5333" b="1" dirty="0">
                <a:solidFill>
                  <a:srgbClr val="002060"/>
                </a:solidFill>
                <a:latin typeface="+mn-lt"/>
              </a:rPr>
              <a:t> </a:t>
            </a:r>
            <a:r>
              <a:rPr lang="en-US" sz="5333" b="1" dirty="0" err="1">
                <a:solidFill>
                  <a:srgbClr val="002060"/>
                </a:solidFill>
                <a:latin typeface="+mn-lt"/>
              </a:rPr>
              <a:t>Rasul</a:t>
            </a:r>
            <a:r>
              <a:rPr lang="en-US" sz="5333" b="1" dirty="0">
                <a:solidFill>
                  <a:srgbClr val="002060"/>
                </a:solidFill>
                <a:latin typeface="+mn-lt"/>
              </a:rPr>
              <a:t> Paulus untuk </a:t>
            </a:r>
            <a:r>
              <a:rPr lang="en-US" sz="5333" b="1" dirty="0" err="1">
                <a:solidFill>
                  <a:srgbClr val="002060"/>
                </a:solidFill>
                <a:latin typeface="+mn-lt"/>
              </a:rPr>
              <a:t>disidangkaan</a:t>
            </a:r>
            <a:r>
              <a:rPr lang="en-US" sz="5333" b="1" dirty="0">
                <a:solidFill>
                  <a:srgbClr val="002060"/>
                </a:solidFill>
                <a:latin typeface="+mn-lt"/>
              </a:rPr>
              <a:t> di </a:t>
            </a:r>
            <a:r>
              <a:rPr lang="en-US" sz="5333" b="1" dirty="0" err="1">
                <a:solidFill>
                  <a:srgbClr val="002060"/>
                </a:solidFill>
                <a:latin typeface="+mn-lt"/>
              </a:rPr>
              <a:t>pengadiulan</a:t>
            </a:r>
            <a:r>
              <a:rPr lang="en-US" sz="5333" b="1" dirty="0">
                <a:solidFill>
                  <a:srgbClr val="002060"/>
                </a:solidFill>
                <a:latin typeface="+mn-lt"/>
              </a:rPr>
              <a:t> </a:t>
            </a:r>
            <a:r>
              <a:rPr lang="en-US" sz="5333" b="1" dirty="0" err="1">
                <a:solidFill>
                  <a:srgbClr val="002060"/>
                </a:solidFill>
                <a:latin typeface="+mn-lt"/>
              </a:rPr>
              <a:t>rakayat</a:t>
            </a:r>
            <a:r>
              <a:rPr lang="en-US" sz="5333" b="1" dirty="0">
                <a:solidFill>
                  <a:srgbClr val="002060"/>
                </a:solidFill>
                <a:latin typeface="+mn-lt"/>
              </a:rPr>
              <a:t> (KPR 17:5). </a:t>
            </a:r>
          </a:p>
        </p:txBody>
      </p:sp>
    </p:spTree>
    <p:extLst>
      <p:ext uri="{BB962C8B-B14F-4D97-AF65-F5344CB8AC3E}">
        <p14:creationId xmlns:p14="http://schemas.microsoft.com/office/powerpoint/2010/main" val="333794166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39350" y="274638"/>
            <a:ext cx="11713301" cy="6322713"/>
          </a:xfrm>
        </p:spPr>
        <p:txBody>
          <a:bodyPr anchor="t"/>
          <a:lstStyle/>
          <a:p>
            <a:pPr algn="l"/>
            <a:r>
              <a:rPr lang="en-US" sz="5333" b="1" dirty="0">
                <a:solidFill>
                  <a:srgbClr val="002060"/>
                </a:solidFill>
                <a:latin typeface="+mn-lt"/>
              </a:rPr>
              <a:t>5. Dari </a:t>
            </a:r>
            <a:r>
              <a:rPr lang="en-US" sz="5333" b="1" dirty="0" err="1">
                <a:solidFill>
                  <a:srgbClr val="002060"/>
                </a:solidFill>
                <a:latin typeface="+mn-lt"/>
              </a:rPr>
              <a:t>Teselonika</a:t>
            </a:r>
            <a:r>
              <a:rPr lang="en-US" sz="5333" b="1" dirty="0">
                <a:solidFill>
                  <a:srgbClr val="002060"/>
                </a:solidFill>
                <a:latin typeface="+mn-lt"/>
              </a:rPr>
              <a:t> ke Berea (KPR 17:10), dan dijelaskan </a:t>
            </a:r>
            <a:r>
              <a:rPr lang="en-US" sz="5333" b="1" dirty="0" err="1">
                <a:solidFill>
                  <a:srgbClr val="002060"/>
                </a:solidFill>
                <a:latin typeface="+mn-lt"/>
              </a:rPr>
              <a:t>disana</a:t>
            </a:r>
            <a:r>
              <a:rPr lang="en-US" sz="5333" b="1" dirty="0">
                <a:solidFill>
                  <a:srgbClr val="002060"/>
                </a:solidFill>
                <a:latin typeface="+mn-lt"/>
              </a:rPr>
              <a:t> banyak orang-orang Berea yang percaya kepada Tuhan Yesus (KPR 17:10-11). </a:t>
            </a:r>
          </a:p>
        </p:txBody>
      </p:sp>
    </p:spTree>
    <p:extLst>
      <p:ext uri="{BB962C8B-B14F-4D97-AF65-F5344CB8AC3E}">
        <p14:creationId xmlns:p14="http://schemas.microsoft.com/office/powerpoint/2010/main" val="220253077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39350" y="274638"/>
            <a:ext cx="11713301" cy="6322713"/>
          </a:xfrm>
        </p:spPr>
        <p:txBody>
          <a:bodyPr anchor="t"/>
          <a:lstStyle/>
          <a:p>
            <a:pPr algn="l"/>
            <a:r>
              <a:rPr lang="en-US" sz="5333" b="1" dirty="0">
                <a:solidFill>
                  <a:srgbClr val="002060"/>
                </a:solidFill>
                <a:latin typeface="+mn-lt"/>
              </a:rPr>
              <a:t>6. Dari Berea ke </a:t>
            </a:r>
            <a:r>
              <a:rPr lang="en-US" sz="5333" b="1" dirty="0" err="1">
                <a:solidFill>
                  <a:srgbClr val="002060"/>
                </a:solidFill>
                <a:latin typeface="+mn-lt"/>
              </a:rPr>
              <a:t>Atena</a:t>
            </a:r>
            <a:r>
              <a:rPr lang="en-US" sz="5333" b="1" dirty="0">
                <a:solidFill>
                  <a:srgbClr val="002060"/>
                </a:solidFill>
                <a:latin typeface="+mn-lt"/>
              </a:rPr>
              <a:t> (KPR 17:14-15, </a:t>
            </a:r>
            <a:r>
              <a:rPr lang="en-US" sz="5333" b="1" dirty="0" err="1">
                <a:solidFill>
                  <a:srgbClr val="002060"/>
                </a:solidFill>
                <a:latin typeface="+mn-lt"/>
              </a:rPr>
              <a:t>ketia</a:t>
            </a:r>
            <a:r>
              <a:rPr lang="en-US" sz="5333" b="1" dirty="0">
                <a:solidFill>
                  <a:srgbClr val="002060"/>
                </a:solidFill>
                <a:latin typeface="+mn-lt"/>
              </a:rPr>
              <a:t> </a:t>
            </a:r>
            <a:r>
              <a:rPr lang="en-US" sz="5333" b="1" dirty="0" err="1">
                <a:solidFill>
                  <a:srgbClr val="002060"/>
                </a:solidFill>
                <a:latin typeface="+mn-lt"/>
              </a:rPr>
              <a:t>Rasul</a:t>
            </a:r>
            <a:r>
              <a:rPr lang="en-US" sz="5333" b="1" dirty="0">
                <a:solidFill>
                  <a:srgbClr val="002060"/>
                </a:solidFill>
                <a:latin typeface="+mn-lt"/>
              </a:rPr>
              <a:t> Paulus </a:t>
            </a:r>
            <a:r>
              <a:rPr lang="en-US" sz="5333" b="1" dirty="0" err="1">
                <a:solidFill>
                  <a:srgbClr val="002060"/>
                </a:solidFill>
                <a:latin typeface="+mn-lt"/>
              </a:rPr>
              <a:t>menantikan</a:t>
            </a:r>
            <a:r>
              <a:rPr lang="en-US" sz="5333" b="1" dirty="0">
                <a:solidFill>
                  <a:srgbClr val="002060"/>
                </a:solidFill>
                <a:latin typeface="+mn-lt"/>
              </a:rPr>
              <a:t> </a:t>
            </a:r>
            <a:r>
              <a:rPr lang="en-US" sz="5333" b="1" dirty="0" err="1">
                <a:solidFill>
                  <a:srgbClr val="002060"/>
                </a:solidFill>
                <a:latin typeface="+mn-lt"/>
              </a:rPr>
              <a:t>teman-teman</a:t>
            </a:r>
            <a:r>
              <a:rPr lang="en-US" sz="5333" b="1" dirty="0">
                <a:solidFill>
                  <a:srgbClr val="002060"/>
                </a:solidFill>
                <a:latin typeface="+mn-lt"/>
              </a:rPr>
              <a:t> </a:t>
            </a:r>
            <a:r>
              <a:rPr lang="en-US" sz="5333" b="1" dirty="0" err="1">
                <a:solidFill>
                  <a:srgbClr val="002060"/>
                </a:solidFill>
                <a:latin typeface="+mn-lt"/>
              </a:rPr>
              <a:t>sepelayanannya</a:t>
            </a:r>
            <a:r>
              <a:rPr lang="en-US" sz="5333" b="1" dirty="0">
                <a:solidFill>
                  <a:srgbClr val="002060"/>
                </a:solidFill>
                <a:latin typeface="+mn-lt"/>
              </a:rPr>
              <a:t> iaitu Silas dan </a:t>
            </a:r>
            <a:r>
              <a:rPr lang="en-US" sz="5333" b="1" dirty="0" err="1">
                <a:solidFill>
                  <a:srgbClr val="002060"/>
                </a:solidFill>
                <a:latin typeface="+mn-lt"/>
              </a:rPr>
              <a:t>Timotius</a:t>
            </a:r>
            <a:r>
              <a:rPr lang="en-US" sz="5333" b="1" dirty="0">
                <a:solidFill>
                  <a:srgbClr val="002060"/>
                </a:solidFill>
                <a:latin typeface="+mn-lt"/>
              </a:rPr>
              <a:t>, maka </a:t>
            </a:r>
            <a:r>
              <a:rPr lang="en-US" sz="5333" b="1" dirty="0" err="1">
                <a:solidFill>
                  <a:srgbClr val="002060"/>
                </a:solidFill>
                <a:latin typeface="+mn-lt"/>
              </a:rPr>
              <a:t>hati</a:t>
            </a:r>
            <a:r>
              <a:rPr lang="en-US" sz="5333" b="1" dirty="0">
                <a:solidFill>
                  <a:srgbClr val="002060"/>
                </a:solidFill>
                <a:latin typeface="+mn-lt"/>
              </a:rPr>
              <a:t> </a:t>
            </a:r>
            <a:r>
              <a:rPr lang="en-US" sz="5333" b="1" dirty="0" err="1">
                <a:solidFill>
                  <a:srgbClr val="002060"/>
                </a:solidFill>
                <a:latin typeface="+mn-lt"/>
              </a:rPr>
              <a:t>rasul</a:t>
            </a:r>
            <a:r>
              <a:rPr lang="en-US" sz="5333" b="1" dirty="0">
                <a:solidFill>
                  <a:srgbClr val="002060"/>
                </a:solidFill>
                <a:latin typeface="+mn-lt"/>
              </a:rPr>
              <a:t> Paulus sangat </a:t>
            </a:r>
            <a:r>
              <a:rPr lang="en-US" sz="5333" b="1" dirty="0" err="1">
                <a:solidFill>
                  <a:srgbClr val="002060"/>
                </a:solidFill>
                <a:latin typeface="+mn-lt"/>
              </a:rPr>
              <a:t>sedih</a:t>
            </a:r>
            <a:r>
              <a:rPr lang="en-US" sz="5333" b="1" dirty="0">
                <a:solidFill>
                  <a:srgbClr val="002060"/>
                </a:solidFill>
                <a:latin typeface="+mn-lt"/>
              </a:rPr>
              <a:t> </a:t>
            </a:r>
            <a:r>
              <a:rPr lang="en-US" sz="5333" b="1" dirty="0" err="1">
                <a:solidFill>
                  <a:srgbClr val="002060"/>
                </a:solidFill>
                <a:latin typeface="+mn-lt"/>
              </a:rPr>
              <a:t>kerana</a:t>
            </a:r>
            <a:r>
              <a:rPr lang="en-US" sz="5333" b="1" dirty="0">
                <a:solidFill>
                  <a:srgbClr val="002060"/>
                </a:solidFill>
                <a:latin typeface="+mn-lt"/>
              </a:rPr>
              <a:t> di </a:t>
            </a:r>
            <a:r>
              <a:rPr lang="en-US" sz="5333" b="1" dirty="0" err="1">
                <a:solidFill>
                  <a:srgbClr val="002060"/>
                </a:solidFill>
                <a:latin typeface="+mn-lt"/>
              </a:rPr>
              <a:t>Atena</a:t>
            </a:r>
            <a:r>
              <a:rPr lang="en-US" sz="5333" b="1" dirty="0">
                <a:solidFill>
                  <a:srgbClr val="002060"/>
                </a:solidFill>
                <a:latin typeface="+mn-lt"/>
              </a:rPr>
              <a:t> </a:t>
            </a:r>
            <a:r>
              <a:rPr lang="en-US" sz="5333" b="1" dirty="0" err="1">
                <a:solidFill>
                  <a:srgbClr val="002060"/>
                </a:solidFill>
                <a:latin typeface="+mn-lt"/>
              </a:rPr>
              <a:t>penuh</a:t>
            </a:r>
            <a:r>
              <a:rPr lang="en-US" sz="5333" b="1" dirty="0">
                <a:solidFill>
                  <a:srgbClr val="002060"/>
                </a:solidFill>
                <a:latin typeface="+mn-lt"/>
              </a:rPr>
              <a:t> dengan </a:t>
            </a:r>
            <a:r>
              <a:rPr lang="en-US" sz="5333" b="1" dirty="0" err="1">
                <a:solidFill>
                  <a:srgbClr val="002060"/>
                </a:solidFill>
                <a:latin typeface="+mn-lt"/>
              </a:rPr>
              <a:t>patung-patung</a:t>
            </a:r>
            <a:r>
              <a:rPr lang="en-US" sz="5333" b="1" dirty="0">
                <a:solidFill>
                  <a:srgbClr val="002060"/>
                </a:solidFill>
                <a:latin typeface="+mn-lt"/>
              </a:rPr>
              <a:t> </a:t>
            </a:r>
            <a:r>
              <a:rPr lang="en-US" sz="5333" b="1" dirty="0" err="1">
                <a:solidFill>
                  <a:srgbClr val="002060"/>
                </a:solidFill>
                <a:latin typeface="+mn-lt"/>
              </a:rPr>
              <a:t>penyembahan</a:t>
            </a:r>
            <a:r>
              <a:rPr lang="en-US" sz="5333" b="1" dirty="0">
                <a:solidFill>
                  <a:srgbClr val="002060"/>
                </a:solidFill>
                <a:latin typeface="+mn-lt"/>
              </a:rPr>
              <a:t> </a:t>
            </a:r>
            <a:r>
              <a:rPr lang="en-US" sz="5333" b="1" dirty="0" err="1">
                <a:solidFill>
                  <a:srgbClr val="002060"/>
                </a:solidFill>
                <a:latin typeface="+mn-lt"/>
              </a:rPr>
              <a:t>berhala</a:t>
            </a:r>
            <a:r>
              <a:rPr lang="en-US" sz="5333" b="1" dirty="0">
                <a:solidFill>
                  <a:srgbClr val="002060"/>
                </a:solidFill>
                <a:latin typeface="+mn-lt"/>
              </a:rPr>
              <a:t> (KPR 17 : 16). </a:t>
            </a:r>
          </a:p>
        </p:txBody>
      </p:sp>
    </p:spTree>
    <p:extLst>
      <p:ext uri="{BB962C8B-B14F-4D97-AF65-F5344CB8AC3E}">
        <p14:creationId xmlns:p14="http://schemas.microsoft.com/office/powerpoint/2010/main" val="9543744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39350" y="274638"/>
            <a:ext cx="11713301" cy="6322713"/>
          </a:xfrm>
        </p:spPr>
        <p:txBody>
          <a:bodyPr anchor="t"/>
          <a:lstStyle/>
          <a:p>
            <a:pPr algn="l"/>
            <a:r>
              <a:rPr lang="en-US" sz="5333" b="1" dirty="0">
                <a:solidFill>
                  <a:srgbClr val="002060"/>
                </a:solidFill>
                <a:latin typeface="+mn-lt"/>
              </a:rPr>
              <a:t>7. Dari </a:t>
            </a:r>
            <a:r>
              <a:rPr lang="en-US" sz="5333" b="1" dirty="0" err="1">
                <a:solidFill>
                  <a:srgbClr val="002060"/>
                </a:solidFill>
                <a:latin typeface="+mn-lt"/>
              </a:rPr>
              <a:t>Atena</a:t>
            </a:r>
            <a:r>
              <a:rPr lang="en-US" sz="5333" b="1" dirty="0">
                <a:solidFill>
                  <a:srgbClr val="002060"/>
                </a:solidFill>
                <a:latin typeface="+mn-lt"/>
              </a:rPr>
              <a:t> </a:t>
            </a:r>
            <a:r>
              <a:rPr lang="en-US" sz="5333" b="1" dirty="0" err="1">
                <a:solidFill>
                  <a:srgbClr val="002060"/>
                </a:solidFill>
                <a:latin typeface="+mn-lt"/>
              </a:rPr>
              <a:t>Korintus</a:t>
            </a:r>
            <a:r>
              <a:rPr lang="en-US" sz="5333" b="1" dirty="0">
                <a:solidFill>
                  <a:srgbClr val="002060"/>
                </a:solidFill>
                <a:latin typeface="+mn-lt"/>
              </a:rPr>
              <a:t> (KPR 18:1), </a:t>
            </a:r>
            <a:r>
              <a:rPr lang="en-US" sz="5333" b="1" dirty="0" err="1">
                <a:solidFill>
                  <a:srgbClr val="002060"/>
                </a:solidFill>
                <a:latin typeface="+mn-lt"/>
              </a:rPr>
              <a:t>terjadilah</a:t>
            </a:r>
            <a:r>
              <a:rPr lang="en-US" sz="5333" b="1" dirty="0">
                <a:solidFill>
                  <a:srgbClr val="002060"/>
                </a:solidFill>
                <a:latin typeface="+mn-lt"/>
              </a:rPr>
              <a:t> juga </a:t>
            </a:r>
            <a:r>
              <a:rPr lang="en-US" sz="5333" b="1" dirty="0" err="1">
                <a:solidFill>
                  <a:srgbClr val="002060"/>
                </a:solidFill>
                <a:latin typeface="+mn-lt"/>
              </a:rPr>
              <a:t>keributan</a:t>
            </a:r>
            <a:r>
              <a:rPr lang="en-US" sz="5333" b="1" dirty="0">
                <a:solidFill>
                  <a:srgbClr val="002060"/>
                </a:solidFill>
                <a:latin typeface="+mn-lt"/>
              </a:rPr>
              <a:t> antara orang </a:t>
            </a:r>
            <a:r>
              <a:rPr lang="en-US" sz="5333" b="1" dirty="0" err="1">
                <a:solidFill>
                  <a:srgbClr val="002060"/>
                </a:solidFill>
                <a:latin typeface="+mn-lt"/>
              </a:rPr>
              <a:t>Yahudi</a:t>
            </a:r>
            <a:r>
              <a:rPr lang="en-US" sz="5333" b="1" dirty="0">
                <a:solidFill>
                  <a:srgbClr val="002060"/>
                </a:solidFill>
                <a:latin typeface="+mn-lt"/>
              </a:rPr>
              <a:t> </a:t>
            </a:r>
            <a:r>
              <a:rPr lang="en-US" sz="5333" b="1" dirty="0" err="1">
                <a:solidFill>
                  <a:srgbClr val="002060"/>
                </a:solidFill>
                <a:latin typeface="+mn-lt"/>
              </a:rPr>
              <a:t>menyerbu</a:t>
            </a:r>
            <a:r>
              <a:rPr lang="en-US" sz="5333" b="1" dirty="0">
                <a:solidFill>
                  <a:srgbClr val="002060"/>
                </a:solidFill>
                <a:latin typeface="+mn-lt"/>
              </a:rPr>
              <a:t> </a:t>
            </a:r>
            <a:r>
              <a:rPr lang="en-US" sz="5333" b="1" dirty="0" err="1">
                <a:solidFill>
                  <a:srgbClr val="002060"/>
                </a:solidFill>
                <a:latin typeface="+mn-lt"/>
              </a:rPr>
              <a:t>Sostenes</a:t>
            </a:r>
            <a:r>
              <a:rPr lang="en-US" sz="5333" b="1" dirty="0">
                <a:solidFill>
                  <a:srgbClr val="002060"/>
                </a:solidFill>
                <a:latin typeface="+mn-lt"/>
              </a:rPr>
              <a:t> </a:t>
            </a:r>
            <a:r>
              <a:rPr lang="en-US" sz="5333" b="1" dirty="0" err="1">
                <a:solidFill>
                  <a:srgbClr val="002060"/>
                </a:solidFill>
                <a:latin typeface="+mn-lt"/>
              </a:rPr>
              <a:t>kepala</a:t>
            </a:r>
            <a:r>
              <a:rPr lang="en-US" sz="5333" b="1" dirty="0">
                <a:solidFill>
                  <a:srgbClr val="002060"/>
                </a:solidFill>
                <a:latin typeface="+mn-lt"/>
              </a:rPr>
              <a:t> </a:t>
            </a:r>
            <a:r>
              <a:rPr lang="en-US" sz="5333" b="1" dirty="0" err="1">
                <a:solidFill>
                  <a:srgbClr val="002060"/>
                </a:solidFill>
                <a:latin typeface="+mn-lt"/>
              </a:rPr>
              <a:t>rumah</a:t>
            </a:r>
            <a:r>
              <a:rPr lang="en-US" sz="5333" b="1" dirty="0">
                <a:solidFill>
                  <a:srgbClr val="002060"/>
                </a:solidFill>
                <a:latin typeface="+mn-lt"/>
              </a:rPr>
              <a:t> </a:t>
            </a:r>
            <a:r>
              <a:rPr lang="en-US" sz="5333" b="1" dirty="0" err="1">
                <a:solidFill>
                  <a:srgbClr val="002060"/>
                </a:solidFill>
                <a:latin typeface="+mn-lt"/>
              </a:rPr>
              <a:t>ibadah</a:t>
            </a:r>
            <a:r>
              <a:rPr lang="en-US" sz="5333" b="1" dirty="0">
                <a:solidFill>
                  <a:srgbClr val="002060"/>
                </a:solidFill>
                <a:latin typeface="+mn-lt"/>
              </a:rPr>
              <a:t> </a:t>
            </a:r>
            <a:r>
              <a:rPr lang="en-US" sz="5333" b="1" dirty="0" err="1">
                <a:solidFill>
                  <a:srgbClr val="002060"/>
                </a:solidFill>
                <a:latin typeface="+mn-lt"/>
              </a:rPr>
              <a:t>lalu</a:t>
            </a:r>
            <a:r>
              <a:rPr lang="en-US" sz="5333" b="1" dirty="0">
                <a:solidFill>
                  <a:srgbClr val="002060"/>
                </a:solidFill>
                <a:latin typeface="+mn-lt"/>
              </a:rPr>
              <a:t> </a:t>
            </a:r>
            <a:r>
              <a:rPr lang="en-US" sz="5333" b="1" dirty="0" err="1">
                <a:solidFill>
                  <a:srgbClr val="002060"/>
                </a:solidFill>
                <a:latin typeface="+mn-lt"/>
              </a:rPr>
              <a:t>memukulinya</a:t>
            </a:r>
            <a:r>
              <a:rPr lang="en-US" sz="5333" b="1" dirty="0">
                <a:solidFill>
                  <a:srgbClr val="002060"/>
                </a:solidFill>
                <a:latin typeface="+mn-lt"/>
              </a:rPr>
              <a:t> di </a:t>
            </a:r>
            <a:r>
              <a:rPr lang="en-US" sz="5333" b="1" dirty="0" err="1">
                <a:solidFill>
                  <a:srgbClr val="002060"/>
                </a:solidFill>
                <a:latin typeface="+mn-lt"/>
              </a:rPr>
              <a:t>depan</a:t>
            </a:r>
            <a:r>
              <a:rPr lang="en-US" sz="5333" b="1" dirty="0">
                <a:solidFill>
                  <a:srgbClr val="002060"/>
                </a:solidFill>
                <a:latin typeface="+mn-lt"/>
              </a:rPr>
              <a:t> </a:t>
            </a:r>
            <a:r>
              <a:rPr lang="en-US" sz="5333" b="1" dirty="0" err="1">
                <a:solidFill>
                  <a:srgbClr val="002060"/>
                </a:solidFill>
                <a:latin typeface="+mn-lt"/>
              </a:rPr>
              <a:t>pengadilan</a:t>
            </a:r>
            <a:r>
              <a:rPr lang="en-US" sz="5333" b="1" dirty="0">
                <a:solidFill>
                  <a:srgbClr val="002060"/>
                </a:solidFill>
                <a:latin typeface="+mn-lt"/>
              </a:rPr>
              <a:t>, tetapi hakim </a:t>
            </a:r>
            <a:r>
              <a:rPr lang="en-US" sz="5333" b="1" dirty="0" err="1">
                <a:solidFill>
                  <a:srgbClr val="002060"/>
                </a:solidFill>
                <a:latin typeface="+mn-lt"/>
              </a:rPr>
              <a:t>bernama</a:t>
            </a:r>
            <a:r>
              <a:rPr lang="en-US" sz="5333" b="1" dirty="0">
                <a:solidFill>
                  <a:srgbClr val="002060"/>
                </a:solidFill>
                <a:latin typeface="+mn-lt"/>
              </a:rPr>
              <a:t> </a:t>
            </a:r>
            <a:r>
              <a:rPr lang="en-US" sz="5333" b="1" dirty="0" err="1">
                <a:solidFill>
                  <a:srgbClr val="002060"/>
                </a:solidFill>
                <a:latin typeface="+mn-lt"/>
              </a:rPr>
              <a:t>Galio</a:t>
            </a:r>
            <a:r>
              <a:rPr lang="en-US" sz="5333" b="1" dirty="0">
                <a:solidFill>
                  <a:srgbClr val="002060"/>
                </a:solidFill>
                <a:latin typeface="+mn-lt"/>
              </a:rPr>
              <a:t> tidak </a:t>
            </a:r>
            <a:r>
              <a:rPr lang="en-US" sz="5333" b="1" dirty="0" err="1">
                <a:solidFill>
                  <a:srgbClr val="002060"/>
                </a:solidFill>
                <a:latin typeface="+mn-lt"/>
              </a:rPr>
              <a:t>menghiraukan</a:t>
            </a:r>
            <a:r>
              <a:rPr lang="en-US" sz="5333" b="1" dirty="0">
                <a:solidFill>
                  <a:srgbClr val="002060"/>
                </a:solidFill>
                <a:latin typeface="+mn-lt"/>
              </a:rPr>
              <a:t> (KPR 18:17). </a:t>
            </a:r>
          </a:p>
        </p:txBody>
      </p:sp>
    </p:spTree>
    <p:extLst>
      <p:ext uri="{BB962C8B-B14F-4D97-AF65-F5344CB8AC3E}">
        <p14:creationId xmlns:p14="http://schemas.microsoft.com/office/powerpoint/2010/main" val="314714763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39350" y="274638"/>
            <a:ext cx="11713301" cy="6322713"/>
          </a:xfrm>
        </p:spPr>
        <p:txBody>
          <a:bodyPr anchor="t"/>
          <a:lstStyle/>
          <a:p>
            <a:pPr algn="l"/>
            <a:r>
              <a:rPr lang="en-US" sz="5333" b="1" dirty="0">
                <a:solidFill>
                  <a:srgbClr val="002060"/>
                </a:solidFill>
                <a:latin typeface="+mn-lt"/>
              </a:rPr>
              <a:t>8. Dan dari </a:t>
            </a:r>
            <a:r>
              <a:rPr lang="en-US" sz="5333" b="1" dirty="0" err="1">
                <a:solidFill>
                  <a:srgbClr val="002060"/>
                </a:solidFill>
                <a:latin typeface="+mn-lt"/>
              </a:rPr>
              <a:t>Korintus</a:t>
            </a:r>
            <a:r>
              <a:rPr lang="en-US" sz="5333" b="1" dirty="0">
                <a:solidFill>
                  <a:srgbClr val="002060"/>
                </a:solidFill>
                <a:latin typeface="+mn-lt"/>
              </a:rPr>
              <a:t> ke </a:t>
            </a:r>
            <a:r>
              <a:rPr lang="en-US" sz="5333" b="1" dirty="0" err="1">
                <a:solidFill>
                  <a:srgbClr val="002060"/>
                </a:solidFill>
                <a:latin typeface="+mn-lt"/>
              </a:rPr>
              <a:t>Efesus</a:t>
            </a:r>
            <a:r>
              <a:rPr lang="en-US" sz="5333" b="1" dirty="0">
                <a:solidFill>
                  <a:srgbClr val="002060"/>
                </a:solidFill>
                <a:latin typeface="+mn-lt"/>
              </a:rPr>
              <a:t> (KPR 18:18-19), dimana </a:t>
            </a:r>
            <a:r>
              <a:rPr lang="en-US" sz="5333" b="1" dirty="0" err="1">
                <a:solidFill>
                  <a:srgbClr val="002060"/>
                </a:solidFill>
                <a:latin typeface="+mn-lt"/>
              </a:rPr>
              <a:t>Akwila</a:t>
            </a:r>
            <a:r>
              <a:rPr lang="en-US" sz="5333" b="1" dirty="0">
                <a:solidFill>
                  <a:srgbClr val="002060"/>
                </a:solidFill>
                <a:latin typeface="+mn-lt"/>
              </a:rPr>
              <a:t> dan </a:t>
            </a:r>
            <a:r>
              <a:rPr lang="en-US" sz="5333" b="1" dirty="0" err="1">
                <a:solidFill>
                  <a:srgbClr val="002060"/>
                </a:solidFill>
                <a:latin typeface="+mn-lt"/>
              </a:rPr>
              <a:t>Priskila</a:t>
            </a:r>
            <a:r>
              <a:rPr lang="en-US" sz="5333" b="1" dirty="0">
                <a:solidFill>
                  <a:srgbClr val="002060"/>
                </a:solidFill>
                <a:latin typeface="+mn-lt"/>
              </a:rPr>
              <a:t> </a:t>
            </a:r>
            <a:r>
              <a:rPr lang="en-US" sz="5333" b="1" dirty="0" err="1">
                <a:solidFill>
                  <a:srgbClr val="002060"/>
                </a:solidFill>
                <a:latin typeface="+mn-lt"/>
              </a:rPr>
              <a:t>menyertai</a:t>
            </a:r>
            <a:r>
              <a:rPr lang="en-US" sz="5333" b="1" dirty="0">
                <a:solidFill>
                  <a:srgbClr val="002060"/>
                </a:solidFill>
                <a:latin typeface="+mn-lt"/>
              </a:rPr>
              <a:t> </a:t>
            </a:r>
            <a:r>
              <a:rPr lang="en-US" sz="5333" b="1" dirty="0" err="1">
                <a:solidFill>
                  <a:srgbClr val="002060"/>
                </a:solidFill>
                <a:latin typeface="+mn-lt"/>
              </a:rPr>
              <a:t>Rasul</a:t>
            </a:r>
            <a:r>
              <a:rPr lang="en-US" sz="5333" b="1" dirty="0">
                <a:solidFill>
                  <a:srgbClr val="002060"/>
                </a:solidFill>
                <a:latin typeface="+mn-lt"/>
              </a:rPr>
              <a:t> Paulus </a:t>
            </a:r>
            <a:r>
              <a:rPr lang="en-US" sz="5333" b="1" dirty="0" smtClean="0">
                <a:solidFill>
                  <a:srgbClr val="002060"/>
                </a:solidFill>
                <a:latin typeface="+mn-lt"/>
              </a:rPr>
              <a:t>dalam </a:t>
            </a:r>
            <a:r>
              <a:rPr lang="en-US" sz="5333" b="1" dirty="0" err="1">
                <a:solidFill>
                  <a:srgbClr val="002060"/>
                </a:solidFill>
                <a:latin typeface="+mn-lt"/>
              </a:rPr>
              <a:t>berlayar</a:t>
            </a:r>
            <a:r>
              <a:rPr lang="en-US" sz="5333" b="1" dirty="0">
                <a:solidFill>
                  <a:srgbClr val="002060"/>
                </a:solidFill>
                <a:latin typeface="+mn-lt"/>
              </a:rPr>
              <a:t>, dan kemudian </a:t>
            </a:r>
            <a:r>
              <a:rPr lang="en-US" sz="5333" b="1" dirty="0" err="1">
                <a:solidFill>
                  <a:srgbClr val="002060"/>
                </a:solidFill>
                <a:latin typeface="+mn-lt"/>
              </a:rPr>
              <a:t>sampailah</a:t>
            </a:r>
            <a:r>
              <a:rPr lang="en-US" sz="5333" b="1" dirty="0">
                <a:solidFill>
                  <a:srgbClr val="002060"/>
                </a:solidFill>
                <a:latin typeface="+mn-lt"/>
              </a:rPr>
              <a:t> mereka di </a:t>
            </a:r>
            <a:r>
              <a:rPr lang="en-US" sz="5333" b="1" dirty="0" err="1">
                <a:solidFill>
                  <a:srgbClr val="002060"/>
                </a:solidFill>
                <a:latin typeface="+mn-lt"/>
              </a:rPr>
              <a:t>Efesus</a:t>
            </a:r>
            <a:r>
              <a:rPr lang="en-US" sz="5333" b="1" dirty="0">
                <a:solidFill>
                  <a:srgbClr val="002060"/>
                </a:solidFill>
                <a:latin typeface="+mn-lt"/>
              </a:rPr>
              <a:t> dan </a:t>
            </a:r>
            <a:r>
              <a:rPr lang="en-US" sz="5333" b="1" dirty="0" err="1">
                <a:solidFill>
                  <a:srgbClr val="002060"/>
                </a:solidFill>
                <a:latin typeface="+mn-lt"/>
              </a:rPr>
              <a:t>Rasul</a:t>
            </a:r>
            <a:r>
              <a:rPr lang="en-US" sz="5333" b="1" dirty="0">
                <a:solidFill>
                  <a:srgbClr val="002060"/>
                </a:solidFill>
                <a:latin typeface="+mn-lt"/>
              </a:rPr>
              <a:t> Paulus </a:t>
            </a:r>
            <a:r>
              <a:rPr lang="en-US" sz="5333" b="1" dirty="0" err="1">
                <a:solidFill>
                  <a:srgbClr val="002060"/>
                </a:solidFill>
                <a:latin typeface="+mn-lt"/>
              </a:rPr>
              <a:t>meninggalkan</a:t>
            </a:r>
            <a:r>
              <a:rPr lang="en-US" sz="5333" b="1" dirty="0">
                <a:solidFill>
                  <a:srgbClr val="002060"/>
                </a:solidFill>
                <a:latin typeface="+mn-lt"/>
              </a:rPr>
              <a:t> </a:t>
            </a:r>
            <a:r>
              <a:rPr lang="en-US" sz="5333" b="1" dirty="0" err="1">
                <a:solidFill>
                  <a:srgbClr val="002060"/>
                </a:solidFill>
                <a:latin typeface="+mn-lt"/>
              </a:rPr>
              <a:t>Priskilla</a:t>
            </a:r>
            <a:r>
              <a:rPr lang="en-US" sz="5333" b="1" dirty="0">
                <a:solidFill>
                  <a:srgbClr val="002060"/>
                </a:solidFill>
                <a:latin typeface="+mn-lt"/>
              </a:rPr>
              <a:t> dan </a:t>
            </a:r>
            <a:r>
              <a:rPr lang="en-US" sz="5333" b="1" dirty="0" err="1">
                <a:solidFill>
                  <a:srgbClr val="002060"/>
                </a:solidFill>
                <a:latin typeface="+mn-lt"/>
              </a:rPr>
              <a:t>Akwila</a:t>
            </a:r>
            <a:r>
              <a:rPr lang="en-US" sz="5333" b="1" dirty="0">
                <a:solidFill>
                  <a:srgbClr val="002060"/>
                </a:solidFill>
                <a:latin typeface="+mn-lt"/>
              </a:rPr>
              <a:t> di </a:t>
            </a:r>
            <a:r>
              <a:rPr lang="en-US" sz="5333" b="1" dirty="0" err="1">
                <a:solidFill>
                  <a:srgbClr val="002060"/>
                </a:solidFill>
                <a:latin typeface="+mn-lt"/>
              </a:rPr>
              <a:t>Efesus</a:t>
            </a:r>
            <a:r>
              <a:rPr lang="en-US" sz="5333" b="1" dirty="0">
                <a:solidFill>
                  <a:srgbClr val="002060"/>
                </a:solidFill>
                <a:latin typeface="+mn-lt"/>
              </a:rPr>
              <a:t>.</a:t>
            </a:r>
          </a:p>
        </p:txBody>
      </p:sp>
    </p:spTree>
    <p:extLst>
      <p:ext uri="{BB962C8B-B14F-4D97-AF65-F5344CB8AC3E}">
        <p14:creationId xmlns:p14="http://schemas.microsoft.com/office/powerpoint/2010/main" val="327778495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39350" y="274638"/>
            <a:ext cx="11713301" cy="6322713"/>
          </a:xfrm>
        </p:spPr>
        <p:txBody>
          <a:bodyPr anchor="t"/>
          <a:lstStyle/>
          <a:p>
            <a:pPr algn="l"/>
            <a:r>
              <a:rPr lang="en-US" sz="5333" b="1" dirty="0">
                <a:solidFill>
                  <a:srgbClr val="002060"/>
                </a:solidFill>
                <a:latin typeface="+mn-lt"/>
              </a:rPr>
              <a:t>Dan </a:t>
            </a:r>
            <a:r>
              <a:rPr lang="en-US" sz="5333" b="1" dirty="0" err="1">
                <a:solidFill>
                  <a:srgbClr val="002060"/>
                </a:solidFill>
                <a:latin typeface="+mn-lt"/>
              </a:rPr>
              <a:t>Rasul</a:t>
            </a:r>
            <a:r>
              <a:rPr lang="en-US" sz="5333" b="1" dirty="0">
                <a:solidFill>
                  <a:srgbClr val="002060"/>
                </a:solidFill>
                <a:latin typeface="+mn-lt"/>
              </a:rPr>
              <a:t> Paulus sendiri </a:t>
            </a:r>
            <a:r>
              <a:rPr lang="en-US" sz="5333" b="1" dirty="0" err="1">
                <a:solidFill>
                  <a:srgbClr val="002060"/>
                </a:solidFill>
                <a:latin typeface="+mn-lt"/>
              </a:rPr>
              <a:t>masuk</a:t>
            </a:r>
            <a:r>
              <a:rPr lang="en-US" sz="5333" b="1" dirty="0">
                <a:solidFill>
                  <a:srgbClr val="002060"/>
                </a:solidFill>
                <a:latin typeface="+mn-lt"/>
              </a:rPr>
              <a:t> </a:t>
            </a:r>
            <a:r>
              <a:rPr lang="en-US" sz="5333" b="1" dirty="0" err="1">
                <a:solidFill>
                  <a:srgbClr val="002060"/>
                </a:solidFill>
                <a:latin typeface="+mn-lt"/>
              </a:rPr>
              <a:t>rumah</a:t>
            </a:r>
            <a:r>
              <a:rPr lang="en-US" sz="5333" b="1" dirty="0">
                <a:solidFill>
                  <a:srgbClr val="002060"/>
                </a:solidFill>
                <a:latin typeface="+mn-lt"/>
              </a:rPr>
              <a:t> </a:t>
            </a:r>
            <a:r>
              <a:rPr lang="en-US" sz="5333" b="1" dirty="0" err="1">
                <a:solidFill>
                  <a:srgbClr val="002060"/>
                </a:solidFill>
                <a:latin typeface="+mn-lt"/>
              </a:rPr>
              <a:t>ibadah</a:t>
            </a:r>
            <a:r>
              <a:rPr lang="en-US" sz="5333" b="1" dirty="0">
                <a:solidFill>
                  <a:srgbClr val="002060"/>
                </a:solidFill>
                <a:latin typeface="+mn-lt"/>
              </a:rPr>
              <a:t> dan </a:t>
            </a:r>
            <a:r>
              <a:rPr lang="en-US" sz="5333" b="1" dirty="0" err="1">
                <a:solidFill>
                  <a:srgbClr val="002060"/>
                </a:solidFill>
                <a:latin typeface="+mn-lt"/>
              </a:rPr>
              <a:t>berbicara</a:t>
            </a:r>
            <a:r>
              <a:rPr lang="en-US" sz="5333" b="1" dirty="0">
                <a:solidFill>
                  <a:srgbClr val="002060"/>
                </a:solidFill>
                <a:latin typeface="+mn-lt"/>
              </a:rPr>
              <a:t> dengan orang-orang </a:t>
            </a:r>
            <a:r>
              <a:rPr lang="en-US" sz="5333" b="1" dirty="0" err="1">
                <a:solidFill>
                  <a:srgbClr val="002060"/>
                </a:solidFill>
                <a:latin typeface="+mn-lt"/>
              </a:rPr>
              <a:t>Yahudi</a:t>
            </a:r>
            <a:r>
              <a:rPr lang="en-US" sz="5333" b="1" dirty="0">
                <a:solidFill>
                  <a:srgbClr val="002060"/>
                </a:solidFill>
                <a:latin typeface="+mn-lt"/>
              </a:rPr>
              <a:t> (KPR 18:19). </a:t>
            </a:r>
            <a:br>
              <a:rPr lang="en-US" sz="5333" b="1" dirty="0">
                <a:solidFill>
                  <a:srgbClr val="002060"/>
                </a:solidFill>
                <a:latin typeface="+mn-lt"/>
              </a:rPr>
            </a:br>
            <a:r>
              <a:rPr lang="en-US" sz="5333" b="1" dirty="0">
                <a:solidFill>
                  <a:srgbClr val="002060"/>
                </a:solidFill>
                <a:latin typeface="+mn-lt"/>
              </a:rPr>
              <a:t>9. Dari </a:t>
            </a:r>
            <a:r>
              <a:rPr lang="en-US" sz="5333" b="1" dirty="0" err="1">
                <a:solidFill>
                  <a:srgbClr val="002060"/>
                </a:solidFill>
                <a:latin typeface="+mn-lt"/>
              </a:rPr>
              <a:t>Efesus</a:t>
            </a:r>
            <a:r>
              <a:rPr lang="en-US" sz="5333" b="1" dirty="0">
                <a:solidFill>
                  <a:srgbClr val="002060"/>
                </a:solidFill>
                <a:latin typeface="+mn-lt"/>
              </a:rPr>
              <a:t> ke </a:t>
            </a:r>
            <a:r>
              <a:rPr lang="en-US" sz="5333" b="1" dirty="0" err="1">
                <a:solidFill>
                  <a:srgbClr val="002060"/>
                </a:solidFill>
                <a:latin typeface="+mn-lt"/>
              </a:rPr>
              <a:t>Yerusalem</a:t>
            </a:r>
            <a:r>
              <a:rPr lang="en-US" sz="5333" b="1" dirty="0">
                <a:solidFill>
                  <a:srgbClr val="002060"/>
                </a:solidFill>
                <a:latin typeface="+mn-lt"/>
              </a:rPr>
              <a:t> (KPR 18:21-22), </a:t>
            </a:r>
            <a:r>
              <a:rPr lang="en-US" sz="5333" b="1" dirty="0" err="1">
                <a:solidFill>
                  <a:srgbClr val="002060"/>
                </a:solidFill>
                <a:latin typeface="+mn-lt"/>
              </a:rPr>
              <a:t>rasul</a:t>
            </a:r>
            <a:r>
              <a:rPr lang="en-US" sz="5333" b="1" dirty="0">
                <a:solidFill>
                  <a:srgbClr val="002060"/>
                </a:solidFill>
                <a:latin typeface="+mn-lt"/>
              </a:rPr>
              <a:t> Paulus </a:t>
            </a:r>
            <a:r>
              <a:rPr lang="en-US" sz="5333" b="1" dirty="0" err="1">
                <a:solidFill>
                  <a:srgbClr val="002060"/>
                </a:solidFill>
                <a:latin typeface="+mn-lt"/>
              </a:rPr>
              <a:t>bertolak</a:t>
            </a:r>
            <a:r>
              <a:rPr lang="en-US" sz="5333" b="1" dirty="0">
                <a:solidFill>
                  <a:srgbClr val="002060"/>
                </a:solidFill>
                <a:latin typeface="+mn-lt"/>
              </a:rPr>
              <a:t> dari </a:t>
            </a:r>
            <a:r>
              <a:rPr lang="en-US" sz="5333" b="1" dirty="0" err="1">
                <a:solidFill>
                  <a:srgbClr val="002060"/>
                </a:solidFill>
                <a:latin typeface="+mn-lt"/>
              </a:rPr>
              <a:t>Efesus</a:t>
            </a:r>
            <a:r>
              <a:rPr lang="en-US" sz="5333" b="1" dirty="0">
                <a:solidFill>
                  <a:srgbClr val="002060"/>
                </a:solidFill>
                <a:latin typeface="+mn-lt"/>
              </a:rPr>
              <a:t> ke </a:t>
            </a:r>
            <a:r>
              <a:rPr lang="en-US" sz="5333" b="1" dirty="0" err="1">
                <a:solidFill>
                  <a:srgbClr val="002060"/>
                </a:solidFill>
                <a:latin typeface="+mn-lt"/>
              </a:rPr>
              <a:t>Kaisarea</a:t>
            </a:r>
            <a:r>
              <a:rPr lang="en-US" sz="5333" b="1" dirty="0">
                <a:solidFill>
                  <a:srgbClr val="002060"/>
                </a:solidFill>
                <a:latin typeface="+mn-lt"/>
              </a:rPr>
              <a:t>, dan dia </a:t>
            </a:r>
            <a:r>
              <a:rPr lang="en-US" sz="5333" b="1" dirty="0" err="1">
                <a:solidFill>
                  <a:srgbClr val="002060"/>
                </a:solidFill>
                <a:latin typeface="+mn-lt"/>
              </a:rPr>
              <a:t>berlayar</a:t>
            </a:r>
            <a:r>
              <a:rPr lang="en-US" sz="5333" b="1" dirty="0">
                <a:solidFill>
                  <a:srgbClr val="002060"/>
                </a:solidFill>
                <a:latin typeface="+mn-lt"/>
              </a:rPr>
              <a:t> </a:t>
            </a:r>
            <a:r>
              <a:rPr lang="en-US" sz="5333" b="1" dirty="0" err="1">
                <a:solidFill>
                  <a:srgbClr val="002060"/>
                </a:solidFill>
                <a:latin typeface="+mn-lt"/>
              </a:rPr>
              <a:t>menuju</a:t>
            </a:r>
            <a:r>
              <a:rPr lang="en-US" sz="5333" b="1" dirty="0">
                <a:solidFill>
                  <a:srgbClr val="002060"/>
                </a:solidFill>
                <a:latin typeface="+mn-lt"/>
              </a:rPr>
              <a:t> dan kemudian ke </a:t>
            </a:r>
            <a:r>
              <a:rPr lang="en-US" sz="5333" b="1" dirty="0" err="1">
                <a:solidFill>
                  <a:srgbClr val="002060"/>
                </a:solidFill>
                <a:latin typeface="+mn-lt"/>
              </a:rPr>
              <a:t>Yerusalem</a:t>
            </a:r>
            <a:r>
              <a:rPr lang="en-US" sz="5333" b="1" dirty="0">
                <a:solidFill>
                  <a:srgbClr val="002060"/>
                </a:solidFill>
                <a:latin typeface="+mn-lt"/>
              </a:rPr>
              <a:t>. </a:t>
            </a:r>
          </a:p>
        </p:txBody>
      </p:sp>
    </p:spTree>
    <p:extLst>
      <p:ext uri="{BB962C8B-B14F-4D97-AF65-F5344CB8AC3E}">
        <p14:creationId xmlns:p14="http://schemas.microsoft.com/office/powerpoint/2010/main" val="134455173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39350" y="274638"/>
            <a:ext cx="11713301" cy="6322713"/>
          </a:xfrm>
        </p:spPr>
        <p:txBody>
          <a:bodyPr anchor="t"/>
          <a:lstStyle/>
          <a:p>
            <a:pPr algn="l"/>
            <a:r>
              <a:rPr lang="en-US" sz="5333" b="1" dirty="0">
                <a:solidFill>
                  <a:srgbClr val="002060"/>
                </a:solidFill>
                <a:latin typeface="+mn-lt"/>
              </a:rPr>
              <a:t>10. Dan dari </a:t>
            </a:r>
            <a:r>
              <a:rPr lang="en-US" sz="5333" b="1" dirty="0" err="1">
                <a:solidFill>
                  <a:srgbClr val="002060"/>
                </a:solidFill>
                <a:latin typeface="+mn-lt"/>
              </a:rPr>
              <a:t>Yerusalem</a:t>
            </a:r>
            <a:r>
              <a:rPr lang="en-US" sz="5333" b="1" dirty="0">
                <a:solidFill>
                  <a:srgbClr val="002060"/>
                </a:solidFill>
                <a:latin typeface="+mn-lt"/>
              </a:rPr>
              <a:t> ke </a:t>
            </a:r>
            <a:r>
              <a:rPr lang="en-US" sz="5333" b="1" dirty="0" err="1">
                <a:solidFill>
                  <a:srgbClr val="002060"/>
                </a:solidFill>
                <a:latin typeface="+mn-lt"/>
              </a:rPr>
              <a:t>Antiokhia</a:t>
            </a:r>
            <a:r>
              <a:rPr lang="en-US" sz="5333" b="1" dirty="0">
                <a:solidFill>
                  <a:srgbClr val="002060"/>
                </a:solidFill>
                <a:latin typeface="+mn-lt"/>
              </a:rPr>
              <a:t> dan </a:t>
            </a:r>
            <a:r>
              <a:rPr lang="en-US" sz="5333" b="1" dirty="0" err="1">
                <a:solidFill>
                  <a:srgbClr val="002060"/>
                </a:solidFill>
                <a:latin typeface="+mn-lt"/>
              </a:rPr>
              <a:t>setelah</a:t>
            </a:r>
            <a:r>
              <a:rPr lang="en-US" sz="5333" b="1" dirty="0">
                <a:solidFill>
                  <a:srgbClr val="002060"/>
                </a:solidFill>
                <a:latin typeface="+mn-lt"/>
              </a:rPr>
              <a:t> </a:t>
            </a:r>
            <a:r>
              <a:rPr lang="en-US" sz="5333" b="1" dirty="0" err="1">
                <a:solidFill>
                  <a:srgbClr val="002060"/>
                </a:solidFill>
                <a:latin typeface="+mn-lt"/>
              </a:rPr>
              <a:t>sampai</a:t>
            </a:r>
            <a:r>
              <a:rPr lang="en-US" sz="5333" b="1" dirty="0">
                <a:solidFill>
                  <a:srgbClr val="002060"/>
                </a:solidFill>
                <a:latin typeface="+mn-lt"/>
              </a:rPr>
              <a:t> ke </a:t>
            </a:r>
            <a:r>
              <a:rPr lang="en-US" sz="5333" b="1" dirty="0" err="1">
                <a:solidFill>
                  <a:srgbClr val="002060"/>
                </a:solidFill>
                <a:latin typeface="+mn-lt"/>
              </a:rPr>
              <a:t>darat</a:t>
            </a:r>
            <a:r>
              <a:rPr lang="en-US" sz="5333" b="1" dirty="0">
                <a:solidFill>
                  <a:srgbClr val="002060"/>
                </a:solidFill>
                <a:latin typeface="+mn-lt"/>
              </a:rPr>
              <a:t> dia memberi </a:t>
            </a:r>
            <a:r>
              <a:rPr lang="en-US" sz="5333" b="1" dirty="0" err="1">
                <a:solidFill>
                  <a:srgbClr val="002060"/>
                </a:solidFill>
                <a:latin typeface="+mn-lt"/>
              </a:rPr>
              <a:t>salam</a:t>
            </a:r>
            <a:r>
              <a:rPr lang="en-US" sz="5333" b="1" dirty="0">
                <a:solidFill>
                  <a:srgbClr val="002060"/>
                </a:solidFill>
                <a:latin typeface="+mn-lt"/>
              </a:rPr>
              <a:t> kepada </a:t>
            </a:r>
            <a:r>
              <a:rPr lang="en-US" sz="5333" b="1" dirty="0" err="1">
                <a:solidFill>
                  <a:srgbClr val="002060"/>
                </a:solidFill>
                <a:latin typeface="+mn-lt"/>
              </a:rPr>
              <a:t>jemaat</a:t>
            </a:r>
            <a:r>
              <a:rPr lang="en-US" sz="5333" b="1" dirty="0">
                <a:solidFill>
                  <a:srgbClr val="002060"/>
                </a:solidFill>
                <a:latin typeface="+mn-lt"/>
              </a:rPr>
              <a:t> yang percaya kepada Tuhan yang adalah hasil pelayanan </a:t>
            </a:r>
            <a:r>
              <a:rPr lang="en-US" sz="5333" b="1" dirty="0" err="1">
                <a:solidFill>
                  <a:srgbClr val="002060"/>
                </a:solidFill>
                <a:latin typeface="+mn-lt"/>
              </a:rPr>
              <a:t>kerana</a:t>
            </a:r>
            <a:r>
              <a:rPr lang="en-US" sz="5333" b="1" dirty="0">
                <a:solidFill>
                  <a:srgbClr val="002060"/>
                </a:solidFill>
                <a:latin typeface="+mn-lt"/>
              </a:rPr>
              <a:t> </a:t>
            </a:r>
            <a:r>
              <a:rPr lang="en-US" sz="5333" b="1" dirty="0" err="1">
                <a:solidFill>
                  <a:srgbClr val="002060"/>
                </a:solidFill>
                <a:latin typeface="+mn-lt"/>
              </a:rPr>
              <a:t>Rasul</a:t>
            </a:r>
            <a:r>
              <a:rPr lang="en-US" sz="5333" b="1" dirty="0">
                <a:solidFill>
                  <a:srgbClr val="002060"/>
                </a:solidFill>
                <a:latin typeface="+mn-lt"/>
              </a:rPr>
              <a:t> Paulus sangat </a:t>
            </a:r>
            <a:r>
              <a:rPr lang="en-US" sz="5333" b="1" dirty="0" err="1">
                <a:solidFill>
                  <a:srgbClr val="002060"/>
                </a:solidFill>
                <a:latin typeface="+mn-lt"/>
              </a:rPr>
              <a:t>mencintai</a:t>
            </a:r>
            <a:r>
              <a:rPr lang="en-US" sz="5333" b="1" dirty="0">
                <a:solidFill>
                  <a:srgbClr val="002060"/>
                </a:solidFill>
                <a:latin typeface="+mn-lt"/>
              </a:rPr>
              <a:t> jiwa-jiwa dan </a:t>
            </a:r>
            <a:r>
              <a:rPr lang="en-US" sz="5333" b="1" dirty="0" err="1">
                <a:solidFill>
                  <a:srgbClr val="002060"/>
                </a:solidFill>
                <a:latin typeface="+mn-lt"/>
              </a:rPr>
              <a:t>mengasih</a:t>
            </a:r>
            <a:r>
              <a:rPr lang="en-US" sz="5333" b="1" dirty="0">
                <a:solidFill>
                  <a:srgbClr val="002060"/>
                </a:solidFill>
                <a:latin typeface="+mn-lt"/>
              </a:rPr>
              <a:t> Tuhan dan menghargai </a:t>
            </a:r>
            <a:r>
              <a:rPr lang="en-US" sz="5333" b="1" dirty="0" err="1">
                <a:solidFill>
                  <a:srgbClr val="002060"/>
                </a:solidFill>
                <a:latin typeface="+mn-lt"/>
              </a:rPr>
              <a:t>panggilan</a:t>
            </a:r>
            <a:r>
              <a:rPr lang="en-US" sz="5333" b="1" dirty="0">
                <a:solidFill>
                  <a:srgbClr val="002060"/>
                </a:solidFill>
                <a:latin typeface="+mn-lt"/>
              </a:rPr>
              <a:t> dari Tuhan (KPR 18:22). </a:t>
            </a:r>
          </a:p>
        </p:txBody>
      </p:sp>
    </p:spTree>
    <p:extLst>
      <p:ext uri="{BB962C8B-B14F-4D97-AF65-F5344CB8AC3E}">
        <p14:creationId xmlns:p14="http://schemas.microsoft.com/office/powerpoint/2010/main" val="62627203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39350" y="274638"/>
            <a:ext cx="11713301" cy="6322713"/>
          </a:xfrm>
        </p:spPr>
        <p:txBody>
          <a:bodyPr anchor="t"/>
          <a:lstStyle/>
          <a:p>
            <a:pPr algn="l"/>
            <a:r>
              <a:rPr lang="fi-FI" sz="6400" b="1" dirty="0">
                <a:solidFill>
                  <a:srgbClr val="FF0000"/>
                </a:solidFill>
                <a:latin typeface="+mn-lt"/>
              </a:rPr>
              <a:t>PERJALANAN PAULUS YANG KETIGA</a:t>
            </a:r>
            <a:r>
              <a:rPr lang="fi-FI" sz="6400" b="1" dirty="0">
                <a:solidFill>
                  <a:srgbClr val="002060"/>
                </a:solidFill>
                <a:latin typeface="+mn-lt"/>
              </a:rPr>
              <a:t/>
            </a:r>
            <a:br>
              <a:rPr lang="fi-FI" sz="6400" b="1" dirty="0">
                <a:solidFill>
                  <a:srgbClr val="002060"/>
                </a:solidFill>
                <a:latin typeface="+mn-lt"/>
              </a:rPr>
            </a:br>
            <a:r>
              <a:rPr lang="fi-FI" sz="6400" b="1" dirty="0">
                <a:solidFill>
                  <a:srgbClr val="002060"/>
                </a:solidFill>
                <a:latin typeface="+mn-lt"/>
              </a:rPr>
              <a:t>Perjalanan ketiga: KPR 18:23–21:19</a:t>
            </a:r>
            <a:endParaRPr lang="en-US" sz="6400" b="1" dirty="0">
              <a:solidFill>
                <a:srgbClr val="002060"/>
              </a:solidFill>
              <a:latin typeface="+mn-lt"/>
            </a:endParaRPr>
          </a:p>
        </p:txBody>
      </p:sp>
    </p:spTree>
    <p:extLst>
      <p:ext uri="{BB962C8B-B14F-4D97-AF65-F5344CB8AC3E}">
        <p14:creationId xmlns:p14="http://schemas.microsoft.com/office/powerpoint/2010/main" val="157620411"/>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en-US"/>
          </a:p>
        </p:txBody>
      </p:sp>
      <p:sp>
        <p:nvSpPr>
          <p:cNvPr id="3" name="내용 개체 틀 2"/>
          <p:cNvSpPr>
            <a:spLocks noGrp="1"/>
          </p:cNvSpPr>
          <p:nvPr>
            <p:ph idx="1"/>
          </p:nvPr>
        </p:nvSpPr>
        <p:spPr/>
        <p:txBody>
          <a:bodyPr/>
          <a:lstStyle/>
          <a:p>
            <a:endParaRPr lang="en-US"/>
          </a:p>
        </p:txBody>
      </p:sp>
      <p:pic>
        <p:nvPicPr>
          <p:cNvPr id="4" name="그림 3"/>
          <p:cNvPicPr>
            <a:picLocks noChangeAspect="1"/>
          </p:cNvPicPr>
          <p:nvPr/>
        </p:nvPicPr>
        <p:blipFill rotWithShape="1">
          <a:blip r:embed="rId3"/>
          <a:srcRect l="35825" t="24801" r="37794" b="5900"/>
          <a:stretch/>
        </p:blipFill>
        <p:spPr>
          <a:xfrm rot="5400000">
            <a:off x="2602061" y="-1690636"/>
            <a:ext cx="7079540" cy="10460813"/>
          </a:xfrm>
          <a:prstGeom prst="rect">
            <a:avLst/>
          </a:prstGeom>
        </p:spPr>
      </p:pic>
      <p:sp>
        <p:nvSpPr>
          <p:cNvPr id="5" name="왼쪽 화살표 4"/>
          <p:cNvSpPr/>
          <p:nvPr/>
        </p:nvSpPr>
        <p:spPr>
          <a:xfrm flipV="1">
            <a:off x="11242014" y="3169183"/>
            <a:ext cx="864096" cy="603829"/>
          </a:xfrm>
          <a:prstGeom prst="leftArrow">
            <a:avLst>
              <a:gd name="adj1" fmla="val 50000"/>
              <a:gd name="adj2" fmla="val 34374"/>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latinLnBrk="1"/>
            <a:endParaRPr lang="en-US" sz="2400">
              <a:solidFill>
                <a:prstClr val="white"/>
              </a:solidFill>
              <a:latin typeface="Calibri"/>
            </a:endParaRPr>
          </a:p>
        </p:txBody>
      </p:sp>
    </p:spTree>
    <p:extLst>
      <p:ext uri="{BB962C8B-B14F-4D97-AF65-F5344CB8AC3E}">
        <p14:creationId xmlns:p14="http://schemas.microsoft.com/office/powerpoint/2010/main" val="211050213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39350" y="211138"/>
            <a:ext cx="11713301" cy="6322713"/>
          </a:xfrm>
        </p:spPr>
        <p:txBody>
          <a:bodyPr anchor="t"/>
          <a:lstStyle/>
          <a:p>
            <a:pPr algn="l"/>
            <a:r>
              <a:rPr lang="en-US" sz="5333" b="1" dirty="0">
                <a:solidFill>
                  <a:srgbClr val="002060"/>
                </a:solidFill>
                <a:latin typeface="+mn-lt"/>
              </a:rPr>
              <a:t>1. Dalam </a:t>
            </a:r>
            <a:r>
              <a:rPr lang="en-US" sz="5333" b="1" dirty="0" err="1">
                <a:solidFill>
                  <a:srgbClr val="002060"/>
                </a:solidFill>
                <a:latin typeface="+mn-lt"/>
              </a:rPr>
              <a:t>perjalanan</a:t>
            </a:r>
            <a:r>
              <a:rPr lang="en-US" sz="5333" b="1" dirty="0">
                <a:solidFill>
                  <a:srgbClr val="002060"/>
                </a:solidFill>
                <a:latin typeface="+mn-lt"/>
              </a:rPr>
              <a:t> ke </a:t>
            </a:r>
            <a:r>
              <a:rPr lang="en-US" sz="5333" b="1" dirty="0" err="1">
                <a:solidFill>
                  <a:srgbClr val="002060"/>
                </a:solidFill>
                <a:latin typeface="+mn-lt"/>
              </a:rPr>
              <a:t>Efesus</a:t>
            </a:r>
            <a:r>
              <a:rPr lang="en-US" sz="5333" b="1" dirty="0">
                <a:solidFill>
                  <a:srgbClr val="002060"/>
                </a:solidFill>
                <a:latin typeface="+mn-lt"/>
              </a:rPr>
              <a:t> (KPR 18:23), </a:t>
            </a:r>
            <a:r>
              <a:rPr lang="en-US" sz="5333" b="1" dirty="0" err="1">
                <a:solidFill>
                  <a:srgbClr val="002060"/>
                </a:solidFill>
                <a:latin typeface="+mn-lt"/>
              </a:rPr>
              <a:t>Rasul</a:t>
            </a:r>
            <a:r>
              <a:rPr lang="en-US" sz="5333" b="1" dirty="0">
                <a:solidFill>
                  <a:srgbClr val="002060"/>
                </a:solidFill>
                <a:latin typeface="+mn-lt"/>
              </a:rPr>
              <a:t> Paulus </a:t>
            </a:r>
            <a:r>
              <a:rPr lang="en-US" sz="5333" b="1" dirty="0" err="1">
                <a:solidFill>
                  <a:srgbClr val="002060"/>
                </a:solidFill>
                <a:latin typeface="+mn-lt"/>
              </a:rPr>
              <a:t>menjelajahi</a:t>
            </a:r>
            <a:r>
              <a:rPr lang="en-US" sz="5333" b="1" dirty="0">
                <a:solidFill>
                  <a:srgbClr val="002060"/>
                </a:solidFill>
                <a:latin typeface="+mn-lt"/>
              </a:rPr>
              <a:t> wilayah atau seluruh </a:t>
            </a:r>
            <a:r>
              <a:rPr lang="en-US" sz="5333" b="1" dirty="0" err="1">
                <a:solidFill>
                  <a:srgbClr val="002060"/>
                </a:solidFill>
                <a:latin typeface="+mn-lt"/>
              </a:rPr>
              <a:t>tanah</a:t>
            </a:r>
            <a:r>
              <a:rPr lang="en-US" sz="5333" b="1" dirty="0">
                <a:solidFill>
                  <a:srgbClr val="002060"/>
                </a:solidFill>
                <a:latin typeface="+mn-lt"/>
              </a:rPr>
              <a:t> Galatia dan </a:t>
            </a:r>
            <a:r>
              <a:rPr lang="en-US" sz="5333" b="1" dirty="0" err="1">
                <a:solidFill>
                  <a:srgbClr val="002060"/>
                </a:solidFill>
                <a:latin typeface="+mn-lt"/>
              </a:rPr>
              <a:t>Frigia</a:t>
            </a:r>
            <a:r>
              <a:rPr lang="en-US" sz="5333" b="1" dirty="0">
                <a:solidFill>
                  <a:srgbClr val="002060"/>
                </a:solidFill>
                <a:latin typeface="+mn-lt"/>
              </a:rPr>
              <a:t> untuk </a:t>
            </a:r>
            <a:r>
              <a:rPr lang="en-US" sz="5333" b="1" dirty="0" err="1">
                <a:solidFill>
                  <a:srgbClr val="002060"/>
                </a:solidFill>
                <a:latin typeface="+mn-lt"/>
              </a:rPr>
              <a:t>meneguhkan</a:t>
            </a:r>
            <a:r>
              <a:rPr lang="en-US" sz="5333" b="1" dirty="0">
                <a:solidFill>
                  <a:srgbClr val="002060"/>
                </a:solidFill>
                <a:latin typeface="+mn-lt"/>
              </a:rPr>
              <a:t> </a:t>
            </a:r>
            <a:r>
              <a:rPr lang="en-US" sz="5333" b="1" dirty="0" err="1">
                <a:solidFill>
                  <a:srgbClr val="002060"/>
                </a:solidFill>
                <a:latin typeface="+mn-lt"/>
              </a:rPr>
              <a:t>hati</a:t>
            </a:r>
            <a:r>
              <a:rPr lang="en-US" sz="5333" b="1" dirty="0">
                <a:solidFill>
                  <a:srgbClr val="002060"/>
                </a:solidFill>
                <a:latin typeface="+mn-lt"/>
              </a:rPr>
              <a:t> orang percaya kepada Tuhan Yesus atau murid-murid </a:t>
            </a:r>
            <a:r>
              <a:rPr lang="en-US" sz="5333" b="1" dirty="0" err="1">
                <a:solidFill>
                  <a:srgbClr val="002060"/>
                </a:solidFill>
                <a:latin typeface="+mn-lt"/>
              </a:rPr>
              <a:t>rasul</a:t>
            </a:r>
            <a:r>
              <a:rPr lang="en-US" sz="5333" b="1" dirty="0">
                <a:solidFill>
                  <a:srgbClr val="002060"/>
                </a:solidFill>
                <a:latin typeface="+mn-lt"/>
              </a:rPr>
              <a:t> Paulus. </a:t>
            </a:r>
          </a:p>
        </p:txBody>
      </p:sp>
    </p:spTree>
    <p:extLst>
      <p:ext uri="{BB962C8B-B14F-4D97-AF65-F5344CB8AC3E}">
        <p14:creationId xmlns:p14="http://schemas.microsoft.com/office/powerpoint/2010/main" val="266917198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39350" y="211138"/>
            <a:ext cx="11713301" cy="6322713"/>
          </a:xfrm>
        </p:spPr>
        <p:txBody>
          <a:bodyPr anchor="t"/>
          <a:lstStyle/>
          <a:p>
            <a:pPr algn="l"/>
            <a:r>
              <a:rPr lang="en-US" sz="5333" b="1" dirty="0">
                <a:solidFill>
                  <a:srgbClr val="002060"/>
                </a:solidFill>
                <a:latin typeface="+mn-lt"/>
              </a:rPr>
              <a:t>2. </a:t>
            </a:r>
            <a:r>
              <a:rPr lang="en-US" sz="5333" b="1" dirty="0" err="1">
                <a:solidFill>
                  <a:srgbClr val="002060"/>
                </a:solidFill>
                <a:latin typeface="+mn-lt"/>
              </a:rPr>
              <a:t>Rasul</a:t>
            </a:r>
            <a:r>
              <a:rPr lang="en-US" sz="5333" b="1" dirty="0">
                <a:solidFill>
                  <a:srgbClr val="002060"/>
                </a:solidFill>
                <a:latin typeface="+mn-lt"/>
              </a:rPr>
              <a:t> Paulus </a:t>
            </a:r>
            <a:r>
              <a:rPr lang="en-US" sz="5333" b="1" dirty="0" err="1">
                <a:solidFill>
                  <a:srgbClr val="002060"/>
                </a:solidFill>
                <a:latin typeface="+mn-lt"/>
              </a:rPr>
              <a:t>memulai</a:t>
            </a:r>
            <a:r>
              <a:rPr lang="en-US" sz="5333" b="1" dirty="0">
                <a:solidFill>
                  <a:srgbClr val="002060"/>
                </a:solidFill>
                <a:latin typeface="+mn-lt"/>
              </a:rPr>
              <a:t> </a:t>
            </a:r>
            <a:r>
              <a:rPr lang="en-US" sz="5333" b="1" dirty="0" err="1">
                <a:solidFill>
                  <a:srgbClr val="002060"/>
                </a:solidFill>
                <a:latin typeface="+mn-lt"/>
              </a:rPr>
              <a:t>perjalanan</a:t>
            </a:r>
            <a:r>
              <a:rPr lang="en-US" sz="5333" b="1" dirty="0">
                <a:solidFill>
                  <a:srgbClr val="002060"/>
                </a:solidFill>
                <a:latin typeface="+mn-lt"/>
              </a:rPr>
              <a:t> </a:t>
            </a:r>
            <a:r>
              <a:rPr lang="en-US" sz="5333" b="1" dirty="0" err="1">
                <a:solidFill>
                  <a:srgbClr val="002060"/>
                </a:solidFill>
                <a:latin typeface="+mn-lt"/>
              </a:rPr>
              <a:t>misinya</a:t>
            </a:r>
            <a:r>
              <a:rPr lang="en-US" sz="5333" b="1" dirty="0">
                <a:solidFill>
                  <a:srgbClr val="002060"/>
                </a:solidFill>
                <a:latin typeface="+mn-lt"/>
              </a:rPr>
              <a:t> ke </a:t>
            </a:r>
            <a:r>
              <a:rPr lang="en-US" sz="5333" b="1" dirty="0" err="1">
                <a:solidFill>
                  <a:srgbClr val="002060"/>
                </a:solidFill>
                <a:latin typeface="+mn-lt"/>
              </a:rPr>
              <a:t>Apolos</a:t>
            </a:r>
            <a:r>
              <a:rPr lang="en-US" sz="5333" b="1" dirty="0">
                <a:solidFill>
                  <a:srgbClr val="002060"/>
                </a:solidFill>
                <a:latin typeface="+mn-lt"/>
              </a:rPr>
              <a:t> di </a:t>
            </a:r>
            <a:r>
              <a:rPr lang="en-US" sz="5333" b="1" dirty="0" err="1">
                <a:solidFill>
                  <a:srgbClr val="002060"/>
                </a:solidFill>
                <a:latin typeface="+mn-lt"/>
              </a:rPr>
              <a:t>Efesus</a:t>
            </a:r>
            <a:r>
              <a:rPr lang="en-US" sz="5333" b="1" dirty="0">
                <a:solidFill>
                  <a:srgbClr val="002060"/>
                </a:solidFill>
                <a:latin typeface="+mn-lt"/>
              </a:rPr>
              <a:t> (KPR 18:24-28), ada seorang yang </a:t>
            </a:r>
            <a:r>
              <a:rPr lang="en-US" sz="5333" b="1" dirty="0" err="1">
                <a:solidFill>
                  <a:srgbClr val="002060"/>
                </a:solidFill>
                <a:latin typeface="+mn-lt"/>
              </a:rPr>
              <a:t>bernama</a:t>
            </a:r>
            <a:r>
              <a:rPr lang="en-US" sz="5333" b="1" dirty="0">
                <a:solidFill>
                  <a:srgbClr val="002060"/>
                </a:solidFill>
                <a:latin typeface="+mn-lt"/>
              </a:rPr>
              <a:t> </a:t>
            </a:r>
            <a:r>
              <a:rPr lang="en-US" sz="5333" b="1" dirty="0" err="1">
                <a:solidFill>
                  <a:srgbClr val="002060"/>
                </a:solidFill>
                <a:latin typeface="+mn-lt"/>
              </a:rPr>
              <a:t>Apolos</a:t>
            </a:r>
            <a:r>
              <a:rPr lang="en-US" sz="5333" b="1" dirty="0">
                <a:solidFill>
                  <a:srgbClr val="002060"/>
                </a:solidFill>
                <a:latin typeface="+mn-lt"/>
              </a:rPr>
              <a:t> yang percaya kepada Tuhan Yesus dan dia juga </a:t>
            </a:r>
            <a:r>
              <a:rPr lang="en-US" sz="5333" b="1" dirty="0" err="1">
                <a:solidFill>
                  <a:srgbClr val="002060"/>
                </a:solidFill>
                <a:latin typeface="+mn-lt"/>
              </a:rPr>
              <a:t>berani</a:t>
            </a:r>
            <a:r>
              <a:rPr lang="en-US" sz="5333" b="1" dirty="0">
                <a:solidFill>
                  <a:srgbClr val="002060"/>
                </a:solidFill>
                <a:latin typeface="+mn-lt"/>
              </a:rPr>
              <a:t> </a:t>
            </a:r>
            <a:r>
              <a:rPr lang="en-US" sz="5333" b="1" dirty="0" err="1">
                <a:solidFill>
                  <a:srgbClr val="002060"/>
                </a:solidFill>
                <a:latin typeface="+mn-lt"/>
              </a:rPr>
              <a:t>berbicara</a:t>
            </a:r>
            <a:r>
              <a:rPr lang="en-US" sz="5333" b="1" dirty="0">
                <a:solidFill>
                  <a:srgbClr val="002060"/>
                </a:solidFill>
                <a:latin typeface="+mn-lt"/>
              </a:rPr>
              <a:t> kepada orang-orang </a:t>
            </a:r>
            <a:r>
              <a:rPr lang="en-US" sz="5333" b="1" dirty="0" err="1">
                <a:solidFill>
                  <a:srgbClr val="002060"/>
                </a:solidFill>
                <a:latin typeface="+mn-lt"/>
              </a:rPr>
              <a:t>Yahudi</a:t>
            </a:r>
            <a:r>
              <a:rPr lang="en-US" sz="5333" b="1" dirty="0">
                <a:solidFill>
                  <a:srgbClr val="002060"/>
                </a:solidFill>
                <a:latin typeface="+mn-lt"/>
              </a:rPr>
              <a:t> bahawa Yesus adalah </a:t>
            </a:r>
            <a:r>
              <a:rPr lang="en-US" sz="5333" b="1" dirty="0" err="1">
                <a:solidFill>
                  <a:srgbClr val="002060"/>
                </a:solidFill>
                <a:latin typeface="+mn-lt"/>
              </a:rPr>
              <a:t>Mesias</a:t>
            </a:r>
            <a:r>
              <a:rPr lang="en-US" sz="5333" b="1" dirty="0">
                <a:solidFill>
                  <a:srgbClr val="002060"/>
                </a:solidFill>
                <a:latin typeface="+mn-lt"/>
              </a:rPr>
              <a:t> yang </a:t>
            </a:r>
            <a:r>
              <a:rPr lang="en-US" sz="5333" b="1" dirty="0" err="1">
                <a:solidFill>
                  <a:srgbClr val="002060"/>
                </a:solidFill>
                <a:latin typeface="+mn-lt"/>
              </a:rPr>
              <a:t>dijanjikan</a:t>
            </a:r>
            <a:r>
              <a:rPr lang="en-US" sz="5333" b="1" dirty="0">
                <a:solidFill>
                  <a:srgbClr val="002060"/>
                </a:solidFill>
                <a:latin typeface="+mn-lt"/>
              </a:rPr>
              <a:t> Allah (KPR 18:28).</a:t>
            </a:r>
          </a:p>
        </p:txBody>
      </p:sp>
    </p:spTree>
    <p:extLst>
      <p:ext uri="{BB962C8B-B14F-4D97-AF65-F5344CB8AC3E}">
        <p14:creationId xmlns:p14="http://schemas.microsoft.com/office/powerpoint/2010/main" val="1964639384"/>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39350" y="211138"/>
            <a:ext cx="11713301" cy="6322713"/>
          </a:xfrm>
        </p:spPr>
        <p:txBody>
          <a:bodyPr anchor="t"/>
          <a:lstStyle/>
          <a:p>
            <a:pPr algn="l"/>
            <a:r>
              <a:rPr lang="en-US" sz="5333" b="1" dirty="0">
                <a:solidFill>
                  <a:srgbClr val="002060"/>
                </a:solidFill>
                <a:latin typeface="+mn-lt"/>
              </a:rPr>
              <a:t>3. Dari Galatia </a:t>
            </a:r>
            <a:r>
              <a:rPr lang="en-US" sz="5333" b="1" dirty="0" err="1">
                <a:solidFill>
                  <a:srgbClr val="002060"/>
                </a:solidFill>
                <a:latin typeface="+mn-lt"/>
              </a:rPr>
              <a:t>lewat</a:t>
            </a:r>
            <a:r>
              <a:rPr lang="en-US" sz="5333" b="1" dirty="0">
                <a:solidFill>
                  <a:srgbClr val="002060"/>
                </a:solidFill>
                <a:latin typeface="+mn-lt"/>
              </a:rPr>
              <a:t> </a:t>
            </a:r>
            <a:r>
              <a:rPr lang="en-US" sz="5333" b="1" dirty="0" err="1">
                <a:solidFill>
                  <a:srgbClr val="002060"/>
                </a:solidFill>
                <a:latin typeface="+mn-lt"/>
              </a:rPr>
              <a:t>Prigia</a:t>
            </a:r>
            <a:r>
              <a:rPr lang="en-US" sz="5333" b="1" dirty="0">
                <a:solidFill>
                  <a:srgbClr val="002060"/>
                </a:solidFill>
                <a:latin typeface="+mn-lt"/>
              </a:rPr>
              <a:t>, ke </a:t>
            </a:r>
            <a:r>
              <a:rPr lang="en-US" sz="5333" b="1" dirty="0" err="1">
                <a:solidFill>
                  <a:srgbClr val="002060"/>
                </a:solidFill>
                <a:latin typeface="+mn-lt"/>
              </a:rPr>
              <a:t>Efesus</a:t>
            </a:r>
            <a:r>
              <a:rPr lang="en-US" sz="5333" b="1" dirty="0">
                <a:solidFill>
                  <a:srgbClr val="002060"/>
                </a:solidFill>
                <a:latin typeface="+mn-lt"/>
              </a:rPr>
              <a:t> (KPR 19:1) oleh </a:t>
            </a:r>
            <a:r>
              <a:rPr lang="en-US" sz="5333" b="1" dirty="0" err="1">
                <a:solidFill>
                  <a:srgbClr val="002060"/>
                </a:solidFill>
                <a:latin typeface="+mn-lt"/>
              </a:rPr>
              <a:t>rasul</a:t>
            </a:r>
            <a:r>
              <a:rPr lang="en-US" sz="5333" b="1" dirty="0">
                <a:solidFill>
                  <a:srgbClr val="002060"/>
                </a:solidFill>
                <a:latin typeface="+mn-lt"/>
              </a:rPr>
              <a:t> Paulus untuk </a:t>
            </a:r>
            <a:r>
              <a:rPr lang="en-US" sz="5333" b="1" dirty="0" err="1">
                <a:solidFill>
                  <a:srgbClr val="002060"/>
                </a:solidFill>
                <a:latin typeface="+mn-lt"/>
              </a:rPr>
              <a:t>bertemu</a:t>
            </a:r>
            <a:r>
              <a:rPr lang="en-US" sz="5333" b="1" dirty="0">
                <a:solidFill>
                  <a:srgbClr val="002060"/>
                </a:solidFill>
                <a:latin typeface="+mn-lt"/>
              </a:rPr>
              <a:t> dengan beberapa orang murid yang </a:t>
            </a:r>
            <a:r>
              <a:rPr lang="en-US" sz="5333" b="1" dirty="0" err="1">
                <a:solidFill>
                  <a:srgbClr val="002060"/>
                </a:solidFill>
                <a:latin typeface="+mn-lt"/>
              </a:rPr>
              <a:t>percayaa</a:t>
            </a:r>
            <a:r>
              <a:rPr lang="en-US" sz="5333" b="1" dirty="0">
                <a:solidFill>
                  <a:srgbClr val="002060"/>
                </a:solidFill>
                <a:latin typeface="+mn-lt"/>
              </a:rPr>
              <a:t> kepada Tuhan Yesus. Dan terjadi juga </a:t>
            </a:r>
            <a:r>
              <a:rPr lang="en-US" sz="5333" b="1" dirty="0" err="1">
                <a:solidFill>
                  <a:srgbClr val="002060"/>
                </a:solidFill>
                <a:latin typeface="+mn-lt"/>
              </a:rPr>
              <a:t>pembakaran</a:t>
            </a:r>
            <a:r>
              <a:rPr lang="en-US" sz="5333" b="1" dirty="0">
                <a:solidFill>
                  <a:srgbClr val="002060"/>
                </a:solidFill>
                <a:latin typeface="+mn-lt"/>
              </a:rPr>
              <a:t> </a:t>
            </a:r>
            <a:r>
              <a:rPr lang="en-US" sz="5333" b="1" dirty="0" err="1">
                <a:solidFill>
                  <a:srgbClr val="002060"/>
                </a:solidFill>
                <a:latin typeface="+mn-lt"/>
              </a:rPr>
              <a:t>kitab-kitab</a:t>
            </a:r>
            <a:r>
              <a:rPr lang="en-US" sz="5333" b="1" dirty="0">
                <a:solidFill>
                  <a:srgbClr val="002060"/>
                </a:solidFill>
                <a:latin typeface="+mn-lt"/>
              </a:rPr>
              <a:t> </a:t>
            </a:r>
            <a:r>
              <a:rPr lang="en-US" sz="5333" b="1" dirty="0" err="1">
                <a:solidFill>
                  <a:srgbClr val="002060"/>
                </a:solidFill>
                <a:latin typeface="+mn-lt"/>
              </a:rPr>
              <a:t>sihir</a:t>
            </a:r>
            <a:r>
              <a:rPr lang="en-US" sz="5333" b="1" dirty="0">
                <a:solidFill>
                  <a:srgbClr val="002060"/>
                </a:solidFill>
                <a:latin typeface="+mn-lt"/>
              </a:rPr>
              <a:t> dan </a:t>
            </a:r>
            <a:r>
              <a:rPr lang="en-US" sz="5333" b="1" dirty="0" err="1">
                <a:solidFill>
                  <a:srgbClr val="002060"/>
                </a:solidFill>
                <a:latin typeface="+mn-lt"/>
              </a:rPr>
              <a:t>makin</a:t>
            </a:r>
            <a:r>
              <a:rPr lang="en-US" sz="5333" b="1" dirty="0">
                <a:solidFill>
                  <a:srgbClr val="002060"/>
                </a:solidFill>
                <a:latin typeface="+mn-lt"/>
              </a:rPr>
              <a:t> banyak orang percaya </a:t>
            </a:r>
            <a:r>
              <a:rPr lang="en-US" sz="5333" b="1" dirty="0" err="1">
                <a:solidFill>
                  <a:srgbClr val="002060"/>
                </a:solidFill>
                <a:latin typeface="+mn-lt"/>
              </a:rPr>
              <a:t>kerana</a:t>
            </a:r>
            <a:r>
              <a:rPr lang="en-US" sz="5333" b="1" dirty="0">
                <a:solidFill>
                  <a:srgbClr val="002060"/>
                </a:solidFill>
                <a:latin typeface="+mn-lt"/>
              </a:rPr>
              <a:t> </a:t>
            </a:r>
            <a:r>
              <a:rPr lang="en-US" sz="5333" b="1" dirty="0" err="1">
                <a:solidFill>
                  <a:srgbClr val="002060"/>
                </a:solidFill>
                <a:latin typeface="+mn-lt"/>
              </a:rPr>
              <a:t>Firman</a:t>
            </a:r>
            <a:r>
              <a:rPr lang="en-US" sz="5333" b="1" dirty="0">
                <a:solidFill>
                  <a:srgbClr val="002060"/>
                </a:solidFill>
                <a:latin typeface="+mn-lt"/>
              </a:rPr>
              <a:t> Allah </a:t>
            </a:r>
            <a:r>
              <a:rPr lang="en-US" sz="5333" b="1" dirty="0" err="1">
                <a:solidFill>
                  <a:srgbClr val="002060"/>
                </a:solidFill>
                <a:latin typeface="+mn-lt"/>
              </a:rPr>
              <a:t>berkuasa</a:t>
            </a:r>
            <a:r>
              <a:rPr lang="en-US" sz="5333" b="1" dirty="0">
                <a:solidFill>
                  <a:srgbClr val="002060"/>
                </a:solidFill>
                <a:latin typeface="+mn-lt"/>
              </a:rPr>
              <a:t> (KPR 19:19). </a:t>
            </a:r>
          </a:p>
        </p:txBody>
      </p:sp>
    </p:spTree>
    <p:extLst>
      <p:ext uri="{BB962C8B-B14F-4D97-AF65-F5344CB8AC3E}">
        <p14:creationId xmlns:p14="http://schemas.microsoft.com/office/powerpoint/2010/main" val="3391079503"/>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39350" y="211138"/>
            <a:ext cx="11713301" cy="6322713"/>
          </a:xfrm>
        </p:spPr>
        <p:txBody>
          <a:bodyPr anchor="t"/>
          <a:lstStyle/>
          <a:p>
            <a:pPr algn="l"/>
            <a:r>
              <a:rPr lang="en-US" sz="5333" b="1" dirty="0">
                <a:solidFill>
                  <a:srgbClr val="002060"/>
                </a:solidFill>
                <a:latin typeface="+mn-lt"/>
              </a:rPr>
              <a:t>Dan kemudian </a:t>
            </a:r>
            <a:r>
              <a:rPr lang="en-US" sz="5333" b="1" dirty="0" err="1">
                <a:solidFill>
                  <a:srgbClr val="002060"/>
                </a:solidFill>
                <a:latin typeface="+mn-lt"/>
              </a:rPr>
              <a:t>kuil</a:t>
            </a:r>
            <a:r>
              <a:rPr lang="en-US" sz="5333" b="1" dirty="0">
                <a:solidFill>
                  <a:srgbClr val="002060"/>
                </a:solidFill>
                <a:latin typeface="+mn-lt"/>
              </a:rPr>
              <a:t> Diana </a:t>
            </a:r>
            <a:r>
              <a:rPr lang="en-US" sz="5333" b="1" dirty="0" err="1">
                <a:solidFill>
                  <a:srgbClr val="002060"/>
                </a:solidFill>
                <a:latin typeface="+mn-lt"/>
              </a:rPr>
              <a:t>masih</a:t>
            </a:r>
            <a:r>
              <a:rPr lang="en-US" sz="5333" b="1" dirty="0">
                <a:solidFill>
                  <a:srgbClr val="002060"/>
                </a:solidFill>
                <a:latin typeface="+mn-lt"/>
              </a:rPr>
              <a:t> </a:t>
            </a:r>
            <a:r>
              <a:rPr lang="en-US" sz="5333" b="1" dirty="0" err="1">
                <a:solidFill>
                  <a:srgbClr val="002060"/>
                </a:solidFill>
                <a:latin typeface="+mn-lt"/>
              </a:rPr>
              <a:t>berkuasa</a:t>
            </a:r>
            <a:r>
              <a:rPr lang="en-US" sz="5333" b="1" dirty="0">
                <a:solidFill>
                  <a:srgbClr val="002060"/>
                </a:solidFill>
                <a:latin typeface="+mn-lt"/>
              </a:rPr>
              <a:t> di </a:t>
            </a:r>
            <a:r>
              <a:rPr lang="en-US" sz="5333" b="1" dirty="0" err="1">
                <a:solidFill>
                  <a:srgbClr val="002060"/>
                </a:solidFill>
                <a:latin typeface="+mn-lt"/>
              </a:rPr>
              <a:t>Efesus</a:t>
            </a:r>
            <a:r>
              <a:rPr lang="en-US" sz="5333" b="1" dirty="0">
                <a:solidFill>
                  <a:srgbClr val="002060"/>
                </a:solidFill>
                <a:latin typeface="+mn-lt"/>
              </a:rPr>
              <a:t> dimana orang </a:t>
            </a:r>
            <a:r>
              <a:rPr lang="en-US" sz="5333" b="1" dirty="0" err="1">
                <a:solidFill>
                  <a:srgbClr val="002060"/>
                </a:solidFill>
                <a:latin typeface="+mn-lt"/>
              </a:rPr>
              <a:t>Yahudi</a:t>
            </a:r>
            <a:r>
              <a:rPr lang="en-US" sz="5333" b="1" dirty="0">
                <a:solidFill>
                  <a:srgbClr val="002060"/>
                </a:solidFill>
                <a:latin typeface="+mn-lt"/>
              </a:rPr>
              <a:t> yang </a:t>
            </a:r>
            <a:r>
              <a:rPr lang="en-US" sz="5333" b="1" dirty="0" err="1">
                <a:solidFill>
                  <a:srgbClr val="002060"/>
                </a:solidFill>
                <a:latin typeface="+mn-lt"/>
              </a:rPr>
              <a:t>belum</a:t>
            </a:r>
            <a:r>
              <a:rPr lang="en-US" sz="5333" b="1" dirty="0">
                <a:solidFill>
                  <a:srgbClr val="002060"/>
                </a:solidFill>
                <a:latin typeface="+mn-lt"/>
              </a:rPr>
              <a:t> percaya maupun yang sudah percaya terjadi </a:t>
            </a:r>
            <a:r>
              <a:rPr lang="en-US" sz="5333" b="1" dirty="0" err="1">
                <a:solidFill>
                  <a:srgbClr val="002060"/>
                </a:solidFill>
                <a:latin typeface="+mn-lt"/>
              </a:rPr>
              <a:t>huru</a:t>
            </a:r>
            <a:r>
              <a:rPr lang="en-US" sz="5333" b="1" dirty="0">
                <a:solidFill>
                  <a:srgbClr val="002060"/>
                </a:solidFill>
                <a:latin typeface="+mn-lt"/>
              </a:rPr>
              <a:t> </a:t>
            </a:r>
            <a:r>
              <a:rPr lang="en-US" sz="5333" b="1" dirty="0" err="1">
                <a:solidFill>
                  <a:srgbClr val="002060"/>
                </a:solidFill>
                <a:latin typeface="+mn-lt"/>
              </a:rPr>
              <a:t>hara</a:t>
            </a:r>
            <a:r>
              <a:rPr lang="en-US" sz="5333" b="1" dirty="0">
                <a:solidFill>
                  <a:srgbClr val="002060"/>
                </a:solidFill>
                <a:latin typeface="+mn-lt"/>
              </a:rPr>
              <a:t> selama 2 jam (KPR 19:35). </a:t>
            </a:r>
          </a:p>
        </p:txBody>
      </p:sp>
    </p:spTree>
    <p:extLst>
      <p:ext uri="{BB962C8B-B14F-4D97-AF65-F5344CB8AC3E}">
        <p14:creationId xmlns:p14="http://schemas.microsoft.com/office/powerpoint/2010/main" val="188936326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39350" y="211138"/>
            <a:ext cx="11713301" cy="6322713"/>
          </a:xfrm>
        </p:spPr>
        <p:txBody>
          <a:bodyPr anchor="t"/>
          <a:lstStyle/>
          <a:p>
            <a:pPr algn="l"/>
            <a:r>
              <a:rPr lang="en-US" sz="5333" b="1" dirty="0">
                <a:solidFill>
                  <a:srgbClr val="002060"/>
                </a:solidFill>
                <a:latin typeface="+mn-lt"/>
              </a:rPr>
              <a:t>4. Dari </a:t>
            </a:r>
            <a:r>
              <a:rPr lang="en-US" sz="5333" b="1" dirty="0" err="1">
                <a:solidFill>
                  <a:srgbClr val="002060"/>
                </a:solidFill>
                <a:latin typeface="+mn-lt"/>
              </a:rPr>
              <a:t>Efesus</a:t>
            </a:r>
            <a:r>
              <a:rPr lang="en-US" sz="5333" b="1" dirty="0">
                <a:solidFill>
                  <a:srgbClr val="002060"/>
                </a:solidFill>
                <a:latin typeface="+mn-lt"/>
              </a:rPr>
              <a:t> </a:t>
            </a:r>
            <a:r>
              <a:rPr lang="en-US" sz="5333" b="1" dirty="0" err="1">
                <a:solidFill>
                  <a:srgbClr val="002060"/>
                </a:solidFill>
                <a:latin typeface="+mn-lt"/>
              </a:rPr>
              <a:t>rasul</a:t>
            </a:r>
            <a:r>
              <a:rPr lang="en-US" sz="5333" b="1" dirty="0">
                <a:solidFill>
                  <a:srgbClr val="002060"/>
                </a:solidFill>
                <a:latin typeface="+mn-lt"/>
              </a:rPr>
              <a:t> Paulus </a:t>
            </a:r>
            <a:r>
              <a:rPr lang="en-US" sz="5333" b="1" dirty="0" err="1">
                <a:solidFill>
                  <a:srgbClr val="002060"/>
                </a:solidFill>
                <a:latin typeface="+mn-lt"/>
              </a:rPr>
              <a:t>lewat</a:t>
            </a:r>
            <a:r>
              <a:rPr lang="en-US" sz="5333" b="1" dirty="0">
                <a:solidFill>
                  <a:srgbClr val="002060"/>
                </a:solidFill>
                <a:latin typeface="+mn-lt"/>
              </a:rPr>
              <a:t> Makedonia, ke </a:t>
            </a:r>
            <a:r>
              <a:rPr lang="en-US" sz="5333" b="1" dirty="0" err="1">
                <a:solidFill>
                  <a:srgbClr val="002060"/>
                </a:solidFill>
                <a:latin typeface="+mn-lt"/>
              </a:rPr>
              <a:t>Korintus</a:t>
            </a:r>
            <a:r>
              <a:rPr lang="en-US" sz="5333" b="1" dirty="0">
                <a:solidFill>
                  <a:srgbClr val="002060"/>
                </a:solidFill>
                <a:latin typeface="+mn-lt"/>
              </a:rPr>
              <a:t> (KPR 20:1-2), dan di </a:t>
            </a:r>
            <a:r>
              <a:rPr lang="en-US" sz="5333" b="1" dirty="0" err="1">
                <a:solidFill>
                  <a:srgbClr val="002060"/>
                </a:solidFill>
                <a:latin typeface="+mn-lt"/>
              </a:rPr>
              <a:t>Korintus</a:t>
            </a:r>
            <a:r>
              <a:rPr lang="en-US" sz="5333" b="1" dirty="0">
                <a:solidFill>
                  <a:srgbClr val="002060"/>
                </a:solidFill>
                <a:latin typeface="+mn-lt"/>
              </a:rPr>
              <a:t> ada </a:t>
            </a:r>
            <a:r>
              <a:rPr lang="en-US" sz="5333" b="1" dirty="0" err="1">
                <a:solidFill>
                  <a:srgbClr val="002060"/>
                </a:solidFill>
                <a:latin typeface="+mn-lt"/>
              </a:rPr>
              <a:t>komplotan</a:t>
            </a:r>
            <a:r>
              <a:rPr lang="en-US" sz="5333" b="1" dirty="0">
                <a:solidFill>
                  <a:srgbClr val="002060"/>
                </a:solidFill>
                <a:latin typeface="+mn-lt"/>
              </a:rPr>
              <a:t> </a:t>
            </a:r>
            <a:r>
              <a:rPr lang="en-US" sz="5333" b="1" dirty="0" err="1">
                <a:solidFill>
                  <a:srgbClr val="002060"/>
                </a:solidFill>
                <a:latin typeface="+mn-lt"/>
              </a:rPr>
              <a:t>melawan</a:t>
            </a:r>
            <a:r>
              <a:rPr lang="en-US" sz="5333" b="1" dirty="0">
                <a:solidFill>
                  <a:srgbClr val="002060"/>
                </a:solidFill>
                <a:latin typeface="+mn-lt"/>
              </a:rPr>
              <a:t> </a:t>
            </a:r>
            <a:r>
              <a:rPr lang="en-US" sz="5333" b="1" dirty="0" err="1">
                <a:solidFill>
                  <a:srgbClr val="002060"/>
                </a:solidFill>
                <a:latin typeface="+mn-lt"/>
              </a:rPr>
              <a:t>rasul</a:t>
            </a:r>
            <a:r>
              <a:rPr lang="en-US" sz="5333" b="1" dirty="0">
                <a:solidFill>
                  <a:srgbClr val="002060"/>
                </a:solidFill>
                <a:latin typeface="+mn-lt"/>
              </a:rPr>
              <a:t> Paulus untuk di </a:t>
            </a:r>
            <a:r>
              <a:rPr lang="en-US" sz="5333" b="1" dirty="0" err="1">
                <a:solidFill>
                  <a:srgbClr val="002060"/>
                </a:solidFill>
                <a:latin typeface="+mn-lt"/>
              </a:rPr>
              <a:t>bunuh</a:t>
            </a:r>
            <a:r>
              <a:rPr lang="en-US" sz="5333" b="1" dirty="0">
                <a:solidFill>
                  <a:srgbClr val="002060"/>
                </a:solidFill>
                <a:latin typeface="+mn-lt"/>
              </a:rPr>
              <a:t>, tetapi </a:t>
            </a:r>
            <a:r>
              <a:rPr lang="en-US" sz="5333" b="1" dirty="0" err="1">
                <a:solidFill>
                  <a:srgbClr val="002060"/>
                </a:solidFill>
                <a:latin typeface="+mn-lt"/>
              </a:rPr>
              <a:t>rasul</a:t>
            </a:r>
            <a:r>
              <a:rPr lang="en-US" sz="5333" b="1" dirty="0">
                <a:solidFill>
                  <a:srgbClr val="002060"/>
                </a:solidFill>
                <a:latin typeface="+mn-lt"/>
              </a:rPr>
              <a:t> Paulus </a:t>
            </a:r>
            <a:r>
              <a:rPr lang="en-US" sz="5333" b="1" dirty="0" err="1">
                <a:solidFill>
                  <a:srgbClr val="002060"/>
                </a:solidFill>
                <a:latin typeface="+mn-lt"/>
              </a:rPr>
              <a:t>memutuskan</a:t>
            </a:r>
            <a:r>
              <a:rPr lang="en-US" sz="5333" b="1" dirty="0">
                <a:solidFill>
                  <a:srgbClr val="002060"/>
                </a:solidFill>
                <a:latin typeface="+mn-lt"/>
              </a:rPr>
              <a:t> </a:t>
            </a:r>
            <a:r>
              <a:rPr lang="en-US" sz="5333" b="1" dirty="0" err="1">
                <a:solidFill>
                  <a:srgbClr val="002060"/>
                </a:solidFill>
                <a:latin typeface="+mn-lt"/>
              </a:rPr>
              <a:t>kembali</a:t>
            </a:r>
            <a:r>
              <a:rPr lang="en-US" sz="5333" b="1" dirty="0">
                <a:solidFill>
                  <a:srgbClr val="002060"/>
                </a:solidFill>
                <a:latin typeface="+mn-lt"/>
              </a:rPr>
              <a:t> ke Makedonia (KPR 20:3). </a:t>
            </a:r>
          </a:p>
        </p:txBody>
      </p:sp>
    </p:spTree>
    <p:extLst>
      <p:ext uri="{BB962C8B-B14F-4D97-AF65-F5344CB8AC3E}">
        <p14:creationId xmlns:p14="http://schemas.microsoft.com/office/powerpoint/2010/main" val="3646184914"/>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39350" y="211138"/>
            <a:ext cx="11713301" cy="6322713"/>
          </a:xfrm>
        </p:spPr>
        <p:txBody>
          <a:bodyPr anchor="t"/>
          <a:lstStyle/>
          <a:p>
            <a:pPr algn="l"/>
            <a:r>
              <a:rPr lang="en-US" sz="5333" b="1" dirty="0">
                <a:solidFill>
                  <a:srgbClr val="002060"/>
                </a:solidFill>
                <a:latin typeface="+mn-lt"/>
              </a:rPr>
              <a:t>5. </a:t>
            </a:r>
            <a:r>
              <a:rPr lang="en-US" sz="5333" b="1" dirty="0" err="1">
                <a:solidFill>
                  <a:srgbClr val="002060"/>
                </a:solidFill>
                <a:latin typeface="+mn-lt"/>
              </a:rPr>
              <a:t>Rasul</a:t>
            </a:r>
            <a:r>
              <a:rPr lang="en-US" sz="5333" b="1" dirty="0">
                <a:solidFill>
                  <a:srgbClr val="002060"/>
                </a:solidFill>
                <a:latin typeface="+mn-lt"/>
              </a:rPr>
              <a:t> Paulus dalam </a:t>
            </a:r>
            <a:r>
              <a:rPr lang="en-US" sz="5333" b="1" dirty="0" err="1">
                <a:solidFill>
                  <a:srgbClr val="002060"/>
                </a:solidFill>
                <a:latin typeface="+mn-lt"/>
              </a:rPr>
              <a:t>pelayanannya</a:t>
            </a:r>
            <a:r>
              <a:rPr lang="en-US" sz="5333" b="1" dirty="0">
                <a:solidFill>
                  <a:srgbClr val="002060"/>
                </a:solidFill>
                <a:latin typeface="+mn-lt"/>
              </a:rPr>
              <a:t> dari </a:t>
            </a:r>
            <a:r>
              <a:rPr lang="en-US" sz="5333" b="1" dirty="0" err="1">
                <a:solidFill>
                  <a:srgbClr val="002060"/>
                </a:solidFill>
                <a:latin typeface="+mn-lt"/>
              </a:rPr>
              <a:t>Korintus</a:t>
            </a:r>
            <a:r>
              <a:rPr lang="en-US" sz="5333" b="1" dirty="0">
                <a:solidFill>
                  <a:srgbClr val="002060"/>
                </a:solidFill>
                <a:latin typeface="+mn-lt"/>
              </a:rPr>
              <a:t> </a:t>
            </a:r>
            <a:r>
              <a:rPr lang="en-US" sz="5333" b="1" dirty="0" err="1">
                <a:solidFill>
                  <a:srgbClr val="002060"/>
                </a:solidFill>
                <a:latin typeface="+mn-lt"/>
              </a:rPr>
              <a:t>lewat</a:t>
            </a:r>
            <a:r>
              <a:rPr lang="en-US" sz="5333" b="1" dirty="0">
                <a:solidFill>
                  <a:srgbClr val="002060"/>
                </a:solidFill>
                <a:latin typeface="+mn-lt"/>
              </a:rPr>
              <a:t> Makedonia, ke Troas (KPR 20:3-6), dan </a:t>
            </a:r>
            <a:r>
              <a:rPr lang="en-US" sz="5333" b="1" dirty="0" err="1">
                <a:solidFill>
                  <a:srgbClr val="002060"/>
                </a:solidFill>
                <a:latin typeface="+mn-lt"/>
              </a:rPr>
              <a:t>ketika</a:t>
            </a:r>
            <a:r>
              <a:rPr lang="en-US" sz="5333" b="1" dirty="0">
                <a:solidFill>
                  <a:srgbClr val="002060"/>
                </a:solidFill>
                <a:latin typeface="+mn-lt"/>
              </a:rPr>
              <a:t> berada di Troas dan ada </a:t>
            </a:r>
            <a:r>
              <a:rPr lang="en-US" sz="5333" b="1" dirty="0" err="1">
                <a:solidFill>
                  <a:srgbClr val="002060"/>
                </a:solidFill>
                <a:latin typeface="+mn-lt"/>
              </a:rPr>
              <a:t>pristiwa</a:t>
            </a:r>
            <a:r>
              <a:rPr lang="en-US" sz="5333" b="1" dirty="0">
                <a:solidFill>
                  <a:srgbClr val="002060"/>
                </a:solidFill>
                <a:latin typeface="+mn-lt"/>
              </a:rPr>
              <a:t> yang </a:t>
            </a:r>
            <a:r>
              <a:rPr lang="en-US" sz="5333" b="1" dirty="0" err="1">
                <a:solidFill>
                  <a:srgbClr val="002060"/>
                </a:solidFill>
                <a:latin typeface="+mn-lt"/>
              </a:rPr>
              <a:t>mengejutkan</a:t>
            </a:r>
            <a:r>
              <a:rPr lang="en-US" sz="5333" b="1" dirty="0">
                <a:solidFill>
                  <a:srgbClr val="002060"/>
                </a:solidFill>
                <a:latin typeface="+mn-lt"/>
              </a:rPr>
              <a:t> </a:t>
            </a:r>
            <a:r>
              <a:rPr lang="en-US" sz="5333" b="1" dirty="0" err="1">
                <a:solidFill>
                  <a:srgbClr val="002060"/>
                </a:solidFill>
                <a:latin typeface="+mn-lt"/>
              </a:rPr>
              <a:t>ketika</a:t>
            </a:r>
            <a:r>
              <a:rPr lang="en-US" sz="5333" b="1" dirty="0">
                <a:solidFill>
                  <a:srgbClr val="002060"/>
                </a:solidFill>
                <a:latin typeface="+mn-lt"/>
              </a:rPr>
              <a:t> </a:t>
            </a:r>
            <a:r>
              <a:rPr lang="en-US" sz="5333" b="1" dirty="0" err="1">
                <a:solidFill>
                  <a:srgbClr val="002060"/>
                </a:solidFill>
                <a:latin typeface="+mn-lt"/>
              </a:rPr>
              <a:t>rasul</a:t>
            </a:r>
            <a:r>
              <a:rPr lang="en-US" sz="5333" b="1" dirty="0">
                <a:solidFill>
                  <a:srgbClr val="002060"/>
                </a:solidFill>
                <a:latin typeface="+mn-lt"/>
              </a:rPr>
              <a:t> Paulus </a:t>
            </a:r>
            <a:r>
              <a:rPr lang="en-US" sz="5333" b="1" dirty="0" err="1">
                <a:solidFill>
                  <a:srgbClr val="002060"/>
                </a:solidFill>
                <a:latin typeface="+mn-lt"/>
              </a:rPr>
              <a:t>berkhotbah</a:t>
            </a:r>
            <a:r>
              <a:rPr lang="en-US" sz="5333" b="1" dirty="0">
                <a:solidFill>
                  <a:srgbClr val="002060"/>
                </a:solidFill>
                <a:latin typeface="+mn-lt"/>
              </a:rPr>
              <a:t> ada seorang yang </a:t>
            </a:r>
            <a:r>
              <a:rPr lang="en-US" sz="5333" b="1" dirty="0" err="1">
                <a:solidFill>
                  <a:srgbClr val="002060"/>
                </a:solidFill>
                <a:latin typeface="+mn-lt"/>
              </a:rPr>
              <a:t>bernama</a:t>
            </a:r>
            <a:r>
              <a:rPr lang="en-US" sz="5333" b="1" dirty="0">
                <a:solidFill>
                  <a:srgbClr val="002060"/>
                </a:solidFill>
                <a:latin typeface="+mn-lt"/>
              </a:rPr>
              <a:t> </a:t>
            </a:r>
            <a:r>
              <a:rPr lang="en-US" sz="5333" b="1" dirty="0" err="1">
                <a:solidFill>
                  <a:srgbClr val="002060"/>
                </a:solidFill>
                <a:latin typeface="+mn-lt"/>
              </a:rPr>
              <a:t>Etikus</a:t>
            </a:r>
            <a:r>
              <a:rPr lang="en-US" sz="5333" b="1" dirty="0">
                <a:solidFill>
                  <a:srgbClr val="002060"/>
                </a:solidFill>
                <a:latin typeface="+mn-lt"/>
              </a:rPr>
              <a:t> </a:t>
            </a:r>
            <a:r>
              <a:rPr lang="en-US" sz="5333" b="1" dirty="0" err="1">
                <a:solidFill>
                  <a:srgbClr val="002060"/>
                </a:solidFill>
                <a:latin typeface="+mn-lt"/>
              </a:rPr>
              <a:t>terjatuh</a:t>
            </a:r>
            <a:r>
              <a:rPr lang="en-US" sz="5333" b="1" dirty="0">
                <a:solidFill>
                  <a:srgbClr val="002060"/>
                </a:solidFill>
                <a:latin typeface="+mn-lt"/>
              </a:rPr>
              <a:t> dari </a:t>
            </a:r>
            <a:r>
              <a:rPr lang="en-US" sz="5333" b="1" dirty="0" err="1">
                <a:solidFill>
                  <a:srgbClr val="002060"/>
                </a:solidFill>
                <a:latin typeface="+mn-lt"/>
              </a:rPr>
              <a:t>jendela</a:t>
            </a:r>
            <a:r>
              <a:rPr lang="en-US" sz="5333" b="1" dirty="0">
                <a:solidFill>
                  <a:srgbClr val="002060"/>
                </a:solidFill>
                <a:latin typeface="+mn-lt"/>
              </a:rPr>
              <a:t> (KPR 20:9). </a:t>
            </a:r>
          </a:p>
        </p:txBody>
      </p:sp>
    </p:spTree>
    <p:extLst>
      <p:ext uri="{BB962C8B-B14F-4D97-AF65-F5344CB8AC3E}">
        <p14:creationId xmlns:p14="http://schemas.microsoft.com/office/powerpoint/2010/main" val="1520757314"/>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39350" y="211138"/>
            <a:ext cx="11713301" cy="6322713"/>
          </a:xfrm>
        </p:spPr>
        <p:txBody>
          <a:bodyPr anchor="t"/>
          <a:lstStyle/>
          <a:p>
            <a:pPr algn="l"/>
            <a:r>
              <a:rPr lang="en-US" sz="5333" b="1" dirty="0">
                <a:solidFill>
                  <a:srgbClr val="002060"/>
                </a:solidFill>
                <a:latin typeface="+mn-lt"/>
              </a:rPr>
              <a:t>6. </a:t>
            </a:r>
            <a:r>
              <a:rPr lang="en-US" sz="5333" b="1" dirty="0" err="1">
                <a:solidFill>
                  <a:srgbClr val="002060"/>
                </a:solidFill>
                <a:latin typeface="+mn-lt"/>
              </a:rPr>
              <a:t>Rasul</a:t>
            </a:r>
            <a:r>
              <a:rPr lang="en-US" sz="5333" b="1" dirty="0">
                <a:solidFill>
                  <a:srgbClr val="002060"/>
                </a:solidFill>
                <a:latin typeface="+mn-lt"/>
              </a:rPr>
              <a:t> Paulus dalam </a:t>
            </a:r>
            <a:r>
              <a:rPr lang="en-US" sz="5333" b="1" dirty="0" err="1">
                <a:solidFill>
                  <a:srgbClr val="002060"/>
                </a:solidFill>
                <a:latin typeface="+mn-lt"/>
              </a:rPr>
              <a:t>misi</a:t>
            </a:r>
            <a:r>
              <a:rPr lang="en-US" sz="5333" b="1" dirty="0">
                <a:solidFill>
                  <a:srgbClr val="002060"/>
                </a:solidFill>
                <a:latin typeface="+mn-lt"/>
              </a:rPr>
              <a:t> </a:t>
            </a:r>
            <a:r>
              <a:rPr lang="en-US" sz="5333" b="1" dirty="0" err="1">
                <a:solidFill>
                  <a:srgbClr val="002060"/>
                </a:solidFill>
                <a:latin typeface="+mn-lt"/>
              </a:rPr>
              <a:t>pelayanannya</a:t>
            </a:r>
            <a:r>
              <a:rPr lang="en-US" sz="5333" b="1" dirty="0">
                <a:solidFill>
                  <a:srgbClr val="002060"/>
                </a:solidFill>
                <a:latin typeface="+mn-lt"/>
              </a:rPr>
              <a:t> dari Troas ke Miletus (KPR 20:13-15), dan </a:t>
            </a:r>
            <a:r>
              <a:rPr lang="en-US" sz="5333" b="1" dirty="0" err="1">
                <a:solidFill>
                  <a:srgbClr val="002060"/>
                </a:solidFill>
                <a:latin typeface="+mn-lt"/>
              </a:rPr>
              <a:t>ketika</a:t>
            </a:r>
            <a:r>
              <a:rPr lang="en-US" sz="5333" b="1" dirty="0">
                <a:solidFill>
                  <a:srgbClr val="002060"/>
                </a:solidFill>
                <a:latin typeface="+mn-lt"/>
              </a:rPr>
              <a:t> dalam </a:t>
            </a:r>
            <a:r>
              <a:rPr lang="en-US" sz="5333" b="1" dirty="0" err="1">
                <a:solidFill>
                  <a:srgbClr val="002060"/>
                </a:solidFill>
                <a:latin typeface="+mn-lt"/>
              </a:rPr>
              <a:t>pelayanannya</a:t>
            </a:r>
            <a:r>
              <a:rPr lang="en-US" sz="5333" b="1" dirty="0">
                <a:solidFill>
                  <a:srgbClr val="002060"/>
                </a:solidFill>
                <a:latin typeface="+mn-lt"/>
              </a:rPr>
              <a:t> di Miletus dia </a:t>
            </a:r>
            <a:r>
              <a:rPr lang="en-US" sz="5333" b="1" dirty="0" err="1">
                <a:solidFill>
                  <a:srgbClr val="002060"/>
                </a:solidFill>
                <a:latin typeface="+mn-lt"/>
              </a:rPr>
              <a:t>berpisah</a:t>
            </a:r>
            <a:r>
              <a:rPr lang="en-US" sz="5333" b="1" dirty="0">
                <a:solidFill>
                  <a:srgbClr val="002060"/>
                </a:solidFill>
                <a:latin typeface="+mn-lt"/>
              </a:rPr>
              <a:t> dengan para </a:t>
            </a:r>
            <a:r>
              <a:rPr lang="en-US" sz="5333" b="1" dirty="0" err="1">
                <a:solidFill>
                  <a:srgbClr val="002060"/>
                </a:solidFill>
                <a:latin typeface="+mn-lt"/>
              </a:rPr>
              <a:t>penatua</a:t>
            </a:r>
            <a:r>
              <a:rPr lang="en-US" sz="5333" b="1" dirty="0">
                <a:solidFill>
                  <a:srgbClr val="002060"/>
                </a:solidFill>
                <a:latin typeface="+mn-lt"/>
              </a:rPr>
              <a:t> yang ada di </a:t>
            </a:r>
            <a:r>
              <a:rPr lang="en-US" sz="5333" b="1" dirty="0" err="1">
                <a:solidFill>
                  <a:srgbClr val="002060"/>
                </a:solidFill>
                <a:latin typeface="+mn-lt"/>
              </a:rPr>
              <a:t>Efesus</a:t>
            </a:r>
            <a:r>
              <a:rPr lang="en-US" sz="5333" b="1" dirty="0">
                <a:solidFill>
                  <a:srgbClr val="002060"/>
                </a:solidFill>
                <a:latin typeface="+mn-lt"/>
              </a:rPr>
              <a:t> (KPR 20:18-38). </a:t>
            </a:r>
          </a:p>
        </p:txBody>
      </p:sp>
    </p:spTree>
    <p:extLst>
      <p:ext uri="{BB962C8B-B14F-4D97-AF65-F5344CB8AC3E}">
        <p14:creationId xmlns:p14="http://schemas.microsoft.com/office/powerpoint/2010/main" val="2023938534"/>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39350" y="211138"/>
            <a:ext cx="11713301" cy="6322713"/>
          </a:xfrm>
        </p:spPr>
        <p:txBody>
          <a:bodyPr anchor="t"/>
          <a:lstStyle/>
          <a:p>
            <a:pPr algn="l"/>
            <a:r>
              <a:rPr lang="en-US" sz="5333" b="1" dirty="0">
                <a:solidFill>
                  <a:srgbClr val="002060"/>
                </a:solidFill>
                <a:latin typeface="+mn-lt"/>
              </a:rPr>
              <a:t>7. Dari Miletus </a:t>
            </a:r>
            <a:r>
              <a:rPr lang="en-US" sz="5333" b="1" dirty="0" err="1">
                <a:solidFill>
                  <a:srgbClr val="002060"/>
                </a:solidFill>
                <a:latin typeface="+mn-lt"/>
              </a:rPr>
              <a:t>rasul</a:t>
            </a:r>
            <a:r>
              <a:rPr lang="en-US" sz="5333" b="1" dirty="0">
                <a:solidFill>
                  <a:srgbClr val="002060"/>
                </a:solidFill>
                <a:latin typeface="+mn-lt"/>
              </a:rPr>
              <a:t> Paulus dalam </a:t>
            </a:r>
            <a:r>
              <a:rPr lang="en-US" sz="5333" b="1" dirty="0" err="1">
                <a:solidFill>
                  <a:srgbClr val="002060"/>
                </a:solidFill>
                <a:latin typeface="+mn-lt"/>
              </a:rPr>
              <a:t>pelayanannya</a:t>
            </a:r>
            <a:r>
              <a:rPr lang="en-US" sz="5333" b="1" dirty="0">
                <a:solidFill>
                  <a:srgbClr val="002060"/>
                </a:solidFill>
                <a:latin typeface="+mn-lt"/>
              </a:rPr>
              <a:t> </a:t>
            </a:r>
            <a:r>
              <a:rPr lang="en-US" sz="5333" b="1" dirty="0" err="1">
                <a:solidFill>
                  <a:srgbClr val="002060"/>
                </a:solidFill>
                <a:latin typeface="+mn-lt"/>
              </a:rPr>
              <a:t>lewat</a:t>
            </a:r>
            <a:r>
              <a:rPr lang="en-US" sz="5333" b="1" dirty="0">
                <a:solidFill>
                  <a:srgbClr val="002060"/>
                </a:solidFill>
                <a:latin typeface="+mn-lt"/>
              </a:rPr>
              <a:t> Rode dan </a:t>
            </a:r>
            <a:r>
              <a:rPr lang="en-US" sz="5333" b="1" dirty="0" err="1">
                <a:solidFill>
                  <a:srgbClr val="002060"/>
                </a:solidFill>
                <a:latin typeface="+mn-lt"/>
              </a:rPr>
              <a:t>Patara</a:t>
            </a:r>
            <a:r>
              <a:rPr lang="en-US" sz="5333" b="1" dirty="0">
                <a:solidFill>
                  <a:srgbClr val="002060"/>
                </a:solidFill>
                <a:latin typeface="+mn-lt"/>
              </a:rPr>
              <a:t>, dan kemudian </a:t>
            </a:r>
            <a:r>
              <a:rPr lang="en-US" sz="5333" b="1" dirty="0" err="1">
                <a:solidFill>
                  <a:srgbClr val="002060"/>
                </a:solidFill>
                <a:latin typeface="+mn-lt"/>
              </a:rPr>
              <a:t>Rasul</a:t>
            </a:r>
            <a:r>
              <a:rPr lang="en-US" sz="5333" b="1" dirty="0">
                <a:solidFill>
                  <a:srgbClr val="002060"/>
                </a:solidFill>
                <a:latin typeface="+mn-lt"/>
              </a:rPr>
              <a:t> Paulus ke </a:t>
            </a:r>
            <a:r>
              <a:rPr lang="en-US" sz="5333" b="1" dirty="0" err="1">
                <a:solidFill>
                  <a:srgbClr val="002060"/>
                </a:solidFill>
                <a:latin typeface="+mn-lt"/>
              </a:rPr>
              <a:t>daerah</a:t>
            </a:r>
            <a:r>
              <a:rPr lang="en-US" sz="5333" b="1" dirty="0">
                <a:solidFill>
                  <a:srgbClr val="002060"/>
                </a:solidFill>
                <a:latin typeface="+mn-lt"/>
              </a:rPr>
              <a:t> Tire (KPR 21:1-3), dan </a:t>
            </a:r>
            <a:r>
              <a:rPr lang="en-US" sz="5333" b="1" dirty="0" err="1">
                <a:solidFill>
                  <a:srgbClr val="002060"/>
                </a:solidFill>
                <a:latin typeface="+mn-lt"/>
              </a:rPr>
              <a:t>akhirnya</a:t>
            </a:r>
            <a:r>
              <a:rPr lang="en-US" sz="5333" b="1" dirty="0">
                <a:solidFill>
                  <a:srgbClr val="002060"/>
                </a:solidFill>
                <a:latin typeface="+mn-lt"/>
              </a:rPr>
              <a:t> </a:t>
            </a:r>
            <a:r>
              <a:rPr lang="en-US" sz="5333" b="1" dirty="0" err="1">
                <a:solidFill>
                  <a:srgbClr val="002060"/>
                </a:solidFill>
                <a:latin typeface="+mn-lt"/>
              </a:rPr>
              <a:t>rasul</a:t>
            </a:r>
            <a:r>
              <a:rPr lang="en-US" sz="5333" b="1" dirty="0">
                <a:solidFill>
                  <a:srgbClr val="002060"/>
                </a:solidFill>
                <a:latin typeface="+mn-lt"/>
              </a:rPr>
              <a:t> Paulus </a:t>
            </a:r>
            <a:r>
              <a:rPr lang="en-US" sz="5333" b="1" dirty="0" err="1">
                <a:solidFill>
                  <a:srgbClr val="002060"/>
                </a:solidFill>
                <a:latin typeface="+mn-lt"/>
              </a:rPr>
              <a:t>berkumpul</a:t>
            </a:r>
            <a:r>
              <a:rPr lang="en-US" sz="5333" b="1" dirty="0">
                <a:solidFill>
                  <a:srgbClr val="002060"/>
                </a:solidFill>
                <a:latin typeface="+mn-lt"/>
              </a:rPr>
              <a:t> dengan para </a:t>
            </a:r>
            <a:r>
              <a:rPr lang="en-US" sz="5333" b="1" dirty="0" err="1">
                <a:solidFill>
                  <a:srgbClr val="002060"/>
                </a:solidFill>
                <a:latin typeface="+mn-lt"/>
              </a:rPr>
              <a:t>muridnya</a:t>
            </a:r>
            <a:r>
              <a:rPr lang="en-US" sz="5333" b="1" dirty="0">
                <a:solidFill>
                  <a:srgbClr val="002060"/>
                </a:solidFill>
                <a:latin typeface="+mn-lt"/>
              </a:rPr>
              <a:t> di </a:t>
            </a:r>
            <a:r>
              <a:rPr lang="en-US" sz="5333" b="1" dirty="0" err="1">
                <a:solidFill>
                  <a:srgbClr val="002060"/>
                </a:solidFill>
                <a:latin typeface="+mn-lt"/>
              </a:rPr>
              <a:t>Tirus</a:t>
            </a:r>
            <a:r>
              <a:rPr lang="en-US" sz="5333" b="1" dirty="0">
                <a:solidFill>
                  <a:srgbClr val="002060"/>
                </a:solidFill>
                <a:latin typeface="+mn-lt"/>
              </a:rPr>
              <a:t> (KPR 21:3-6). </a:t>
            </a:r>
          </a:p>
        </p:txBody>
      </p:sp>
    </p:spTree>
    <p:extLst>
      <p:ext uri="{BB962C8B-B14F-4D97-AF65-F5344CB8AC3E}">
        <p14:creationId xmlns:p14="http://schemas.microsoft.com/office/powerpoint/2010/main" val="1720616920"/>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39350" y="211138"/>
            <a:ext cx="11713301" cy="6322713"/>
          </a:xfrm>
        </p:spPr>
        <p:txBody>
          <a:bodyPr anchor="t"/>
          <a:lstStyle/>
          <a:p>
            <a:pPr algn="l"/>
            <a:r>
              <a:rPr lang="en-US" sz="5333" b="1" dirty="0">
                <a:solidFill>
                  <a:srgbClr val="002060"/>
                </a:solidFill>
                <a:latin typeface="+mn-lt"/>
              </a:rPr>
              <a:t>8. Dari </a:t>
            </a:r>
            <a:r>
              <a:rPr lang="en-US" sz="5333" b="1" dirty="0" err="1">
                <a:solidFill>
                  <a:srgbClr val="002060"/>
                </a:solidFill>
                <a:latin typeface="+mn-lt"/>
              </a:rPr>
              <a:t>Tirus</a:t>
            </a:r>
            <a:r>
              <a:rPr lang="en-US" sz="5333" b="1" dirty="0">
                <a:solidFill>
                  <a:srgbClr val="002060"/>
                </a:solidFill>
                <a:latin typeface="+mn-lt"/>
              </a:rPr>
              <a:t> </a:t>
            </a:r>
            <a:r>
              <a:rPr lang="en-US" sz="5333" b="1" dirty="0" err="1">
                <a:solidFill>
                  <a:srgbClr val="002060"/>
                </a:solidFill>
                <a:latin typeface="+mn-lt"/>
              </a:rPr>
              <a:t>lewat</a:t>
            </a:r>
            <a:r>
              <a:rPr lang="en-US" sz="5333" b="1" dirty="0">
                <a:solidFill>
                  <a:srgbClr val="002060"/>
                </a:solidFill>
                <a:latin typeface="+mn-lt"/>
              </a:rPr>
              <a:t> </a:t>
            </a:r>
            <a:r>
              <a:rPr lang="en-US" sz="5333" b="1" dirty="0" err="1">
                <a:solidFill>
                  <a:srgbClr val="002060"/>
                </a:solidFill>
                <a:latin typeface="+mn-lt"/>
              </a:rPr>
              <a:t>Kaisaria</a:t>
            </a:r>
            <a:r>
              <a:rPr lang="en-US" sz="5333" b="1" dirty="0">
                <a:solidFill>
                  <a:srgbClr val="002060"/>
                </a:solidFill>
                <a:latin typeface="+mn-lt"/>
              </a:rPr>
              <a:t>, ke </a:t>
            </a:r>
            <a:r>
              <a:rPr lang="en-US" sz="5333" b="1" dirty="0" err="1">
                <a:solidFill>
                  <a:srgbClr val="002060"/>
                </a:solidFill>
                <a:latin typeface="+mn-lt"/>
              </a:rPr>
              <a:t>Yerusalem</a:t>
            </a:r>
            <a:r>
              <a:rPr lang="en-US" sz="5333" b="1" dirty="0">
                <a:solidFill>
                  <a:srgbClr val="002060"/>
                </a:solidFill>
                <a:latin typeface="+mn-lt"/>
              </a:rPr>
              <a:t> (KPR 21:7-15), dan di </a:t>
            </a:r>
            <a:r>
              <a:rPr lang="en-US" sz="5333" b="1" dirty="0" err="1">
                <a:solidFill>
                  <a:srgbClr val="002060"/>
                </a:solidFill>
                <a:latin typeface="+mn-lt"/>
              </a:rPr>
              <a:t>Kaisaria</a:t>
            </a:r>
            <a:r>
              <a:rPr lang="en-US" sz="5333" b="1" dirty="0">
                <a:solidFill>
                  <a:srgbClr val="002060"/>
                </a:solidFill>
                <a:latin typeface="+mn-lt"/>
              </a:rPr>
              <a:t> </a:t>
            </a:r>
            <a:r>
              <a:rPr lang="en-US" sz="5333" b="1" dirty="0" err="1">
                <a:solidFill>
                  <a:srgbClr val="002060"/>
                </a:solidFill>
                <a:latin typeface="+mn-lt"/>
              </a:rPr>
              <a:t>Agabus</a:t>
            </a:r>
            <a:r>
              <a:rPr lang="en-US" sz="5333" b="1" dirty="0">
                <a:solidFill>
                  <a:srgbClr val="002060"/>
                </a:solidFill>
                <a:latin typeface="+mn-lt"/>
              </a:rPr>
              <a:t> </a:t>
            </a:r>
            <a:r>
              <a:rPr lang="en-US" sz="5333" b="1" dirty="0" err="1">
                <a:solidFill>
                  <a:srgbClr val="002060"/>
                </a:solidFill>
                <a:latin typeface="+mn-lt"/>
              </a:rPr>
              <a:t>mengikat</a:t>
            </a:r>
            <a:r>
              <a:rPr lang="en-US" sz="5333" b="1" dirty="0">
                <a:solidFill>
                  <a:srgbClr val="002060"/>
                </a:solidFill>
                <a:latin typeface="+mn-lt"/>
              </a:rPr>
              <a:t> </a:t>
            </a:r>
            <a:r>
              <a:rPr lang="en-US" sz="5333" b="1" dirty="0" err="1">
                <a:solidFill>
                  <a:srgbClr val="002060"/>
                </a:solidFill>
                <a:latin typeface="+mn-lt"/>
              </a:rPr>
              <a:t>tangannya</a:t>
            </a:r>
            <a:r>
              <a:rPr lang="en-US" sz="5333" b="1" dirty="0">
                <a:solidFill>
                  <a:srgbClr val="002060"/>
                </a:solidFill>
                <a:latin typeface="+mn-lt"/>
              </a:rPr>
              <a:t> sendiri dan </a:t>
            </a:r>
            <a:r>
              <a:rPr lang="en-US" sz="5333" b="1" dirty="0" err="1">
                <a:solidFill>
                  <a:srgbClr val="002060"/>
                </a:solidFill>
                <a:latin typeface="+mn-lt"/>
              </a:rPr>
              <a:t>kakinya</a:t>
            </a:r>
            <a:r>
              <a:rPr lang="en-US" sz="5333" b="1" dirty="0">
                <a:solidFill>
                  <a:srgbClr val="002060"/>
                </a:solidFill>
                <a:latin typeface="+mn-lt"/>
              </a:rPr>
              <a:t> dengan </a:t>
            </a:r>
            <a:r>
              <a:rPr lang="en-US" sz="5333" b="1" dirty="0" err="1">
                <a:solidFill>
                  <a:srgbClr val="002060"/>
                </a:solidFill>
                <a:latin typeface="+mn-lt"/>
              </a:rPr>
              <a:t>ikat</a:t>
            </a:r>
            <a:r>
              <a:rPr lang="en-US" sz="5333" b="1" dirty="0">
                <a:solidFill>
                  <a:srgbClr val="002060"/>
                </a:solidFill>
                <a:latin typeface="+mn-lt"/>
              </a:rPr>
              <a:t> </a:t>
            </a:r>
            <a:r>
              <a:rPr lang="en-US" sz="5333" b="1" dirty="0" err="1">
                <a:solidFill>
                  <a:srgbClr val="002060"/>
                </a:solidFill>
                <a:latin typeface="+mn-lt"/>
              </a:rPr>
              <a:t>pinggang</a:t>
            </a:r>
            <a:r>
              <a:rPr lang="en-US" sz="5333" b="1" dirty="0">
                <a:solidFill>
                  <a:srgbClr val="002060"/>
                </a:solidFill>
                <a:latin typeface="+mn-lt"/>
              </a:rPr>
              <a:t> </a:t>
            </a:r>
            <a:r>
              <a:rPr lang="en-US" sz="5333" b="1" dirty="0" err="1">
                <a:solidFill>
                  <a:srgbClr val="002060"/>
                </a:solidFill>
                <a:latin typeface="+mn-lt"/>
              </a:rPr>
              <a:t>Rasul</a:t>
            </a:r>
            <a:r>
              <a:rPr lang="en-US" sz="5333" b="1" dirty="0">
                <a:solidFill>
                  <a:srgbClr val="002060"/>
                </a:solidFill>
                <a:latin typeface="+mn-lt"/>
              </a:rPr>
              <a:t> Paulus. Dari semua pelayanan </a:t>
            </a:r>
            <a:r>
              <a:rPr lang="en-US" sz="5333" b="1" dirty="0" err="1">
                <a:solidFill>
                  <a:srgbClr val="002060"/>
                </a:solidFill>
                <a:latin typeface="+mn-lt"/>
              </a:rPr>
              <a:t>rasul</a:t>
            </a:r>
            <a:r>
              <a:rPr lang="en-US" sz="5333" b="1" dirty="0">
                <a:solidFill>
                  <a:srgbClr val="002060"/>
                </a:solidFill>
                <a:latin typeface="+mn-lt"/>
              </a:rPr>
              <a:t> Paulus di </a:t>
            </a:r>
            <a:r>
              <a:rPr lang="en-US" sz="5333" b="1" dirty="0" err="1">
                <a:solidFill>
                  <a:srgbClr val="002060"/>
                </a:solidFill>
                <a:latin typeface="+mn-lt"/>
              </a:rPr>
              <a:t>Tirus</a:t>
            </a:r>
            <a:r>
              <a:rPr lang="en-US" sz="5333" b="1" dirty="0">
                <a:solidFill>
                  <a:srgbClr val="002060"/>
                </a:solidFill>
                <a:latin typeface="+mn-lt"/>
              </a:rPr>
              <a:t> dan </a:t>
            </a:r>
            <a:r>
              <a:rPr lang="en-US" sz="5333" b="1" dirty="0" err="1">
                <a:solidFill>
                  <a:srgbClr val="002060"/>
                </a:solidFill>
                <a:latin typeface="+mn-lt"/>
              </a:rPr>
              <a:t>Siprus</a:t>
            </a:r>
            <a:r>
              <a:rPr lang="en-US" sz="5333" b="1" dirty="0">
                <a:solidFill>
                  <a:srgbClr val="002060"/>
                </a:solidFill>
                <a:latin typeface="+mn-lt"/>
              </a:rPr>
              <a:t> dan kemudian </a:t>
            </a:r>
            <a:r>
              <a:rPr lang="en-US" sz="5333" b="1" dirty="0" err="1">
                <a:solidFill>
                  <a:srgbClr val="002060"/>
                </a:solidFill>
                <a:latin typeface="+mn-lt"/>
              </a:rPr>
              <a:t>Rasul</a:t>
            </a:r>
            <a:r>
              <a:rPr lang="en-US" sz="5333" b="1" dirty="0">
                <a:solidFill>
                  <a:srgbClr val="002060"/>
                </a:solidFill>
                <a:latin typeface="+mn-lt"/>
              </a:rPr>
              <a:t> Paulus </a:t>
            </a:r>
            <a:r>
              <a:rPr lang="en-US" sz="5333" b="1" dirty="0" err="1">
                <a:solidFill>
                  <a:srgbClr val="002060"/>
                </a:solidFill>
                <a:latin typeface="+mn-lt"/>
              </a:rPr>
              <a:t>melanjutkan</a:t>
            </a:r>
            <a:r>
              <a:rPr lang="en-US" sz="5333" b="1" dirty="0">
                <a:solidFill>
                  <a:srgbClr val="002060"/>
                </a:solidFill>
                <a:latin typeface="+mn-lt"/>
              </a:rPr>
              <a:t> </a:t>
            </a:r>
            <a:r>
              <a:rPr lang="en-US" sz="5333" b="1" dirty="0" err="1">
                <a:solidFill>
                  <a:srgbClr val="002060"/>
                </a:solidFill>
                <a:latin typeface="+mn-lt"/>
              </a:rPr>
              <a:t>perjalanannya</a:t>
            </a:r>
            <a:r>
              <a:rPr lang="en-US" sz="5333" b="1" dirty="0">
                <a:solidFill>
                  <a:srgbClr val="002060"/>
                </a:solidFill>
                <a:latin typeface="+mn-lt"/>
              </a:rPr>
              <a:t> ke </a:t>
            </a:r>
            <a:r>
              <a:rPr lang="en-US" sz="5333" b="1" dirty="0" err="1">
                <a:solidFill>
                  <a:srgbClr val="002060"/>
                </a:solidFill>
                <a:latin typeface="+mn-lt"/>
              </a:rPr>
              <a:t>Yerusalem</a:t>
            </a:r>
            <a:r>
              <a:rPr lang="en-US" sz="5333" b="1" dirty="0">
                <a:solidFill>
                  <a:srgbClr val="002060"/>
                </a:solidFill>
                <a:latin typeface="+mn-lt"/>
              </a:rPr>
              <a:t> dan </a:t>
            </a:r>
            <a:r>
              <a:rPr lang="en-US" sz="5333" b="1" dirty="0" err="1">
                <a:solidFill>
                  <a:srgbClr val="002060"/>
                </a:solidFill>
                <a:latin typeface="+mn-lt"/>
              </a:rPr>
              <a:t>bertemu</a:t>
            </a:r>
            <a:r>
              <a:rPr lang="en-US" sz="5333" b="1" dirty="0">
                <a:solidFill>
                  <a:srgbClr val="002060"/>
                </a:solidFill>
                <a:latin typeface="+mn-lt"/>
              </a:rPr>
              <a:t> dengan</a:t>
            </a:r>
          </a:p>
        </p:txBody>
      </p:sp>
    </p:spTree>
    <p:extLst>
      <p:ext uri="{BB962C8B-B14F-4D97-AF65-F5344CB8AC3E}">
        <p14:creationId xmlns:p14="http://schemas.microsoft.com/office/powerpoint/2010/main" val="2403176227"/>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39350" y="211138"/>
            <a:ext cx="11713301" cy="6322713"/>
          </a:xfrm>
        </p:spPr>
        <p:txBody>
          <a:bodyPr anchor="t"/>
          <a:lstStyle/>
          <a:p>
            <a:pPr algn="l"/>
            <a:r>
              <a:rPr lang="en-US" sz="5333" b="1" dirty="0" err="1">
                <a:solidFill>
                  <a:srgbClr val="002060"/>
                </a:solidFill>
                <a:latin typeface="+mn-lt"/>
              </a:rPr>
              <a:t>rasul</a:t>
            </a:r>
            <a:r>
              <a:rPr lang="en-US" sz="5333" b="1" dirty="0">
                <a:solidFill>
                  <a:srgbClr val="002060"/>
                </a:solidFill>
                <a:latin typeface="+mn-lt"/>
              </a:rPr>
              <a:t> </a:t>
            </a:r>
            <a:r>
              <a:rPr lang="en-US" sz="5333" b="1" dirty="0" err="1">
                <a:solidFill>
                  <a:srgbClr val="002060"/>
                </a:solidFill>
                <a:latin typeface="+mn-lt"/>
              </a:rPr>
              <a:t>Yokobus</a:t>
            </a:r>
            <a:r>
              <a:rPr lang="en-US" sz="5333" b="1" dirty="0">
                <a:solidFill>
                  <a:srgbClr val="002060"/>
                </a:solidFill>
                <a:latin typeface="+mn-lt"/>
              </a:rPr>
              <a:t>. Pada </a:t>
            </a:r>
            <a:r>
              <a:rPr lang="en-US" sz="5333" b="1" dirty="0" err="1">
                <a:solidFill>
                  <a:srgbClr val="002060"/>
                </a:solidFill>
                <a:latin typeface="+mn-lt"/>
              </a:rPr>
              <a:t>kesempatan</a:t>
            </a:r>
            <a:r>
              <a:rPr lang="en-US" sz="5333" b="1" dirty="0">
                <a:solidFill>
                  <a:srgbClr val="002060"/>
                </a:solidFill>
                <a:latin typeface="+mn-lt"/>
              </a:rPr>
              <a:t> itu </a:t>
            </a:r>
            <a:r>
              <a:rPr lang="en-US" sz="5333" b="1" dirty="0" err="1">
                <a:solidFill>
                  <a:srgbClr val="002060"/>
                </a:solidFill>
                <a:latin typeface="+mn-lt"/>
              </a:rPr>
              <a:t>ketika</a:t>
            </a:r>
            <a:r>
              <a:rPr lang="en-US" sz="5333" b="1" dirty="0">
                <a:solidFill>
                  <a:srgbClr val="002060"/>
                </a:solidFill>
                <a:latin typeface="+mn-lt"/>
              </a:rPr>
              <a:t> </a:t>
            </a:r>
            <a:r>
              <a:rPr lang="en-US" sz="5333" b="1" dirty="0" err="1">
                <a:solidFill>
                  <a:srgbClr val="002060"/>
                </a:solidFill>
                <a:latin typeface="+mn-lt"/>
              </a:rPr>
              <a:t>rasul</a:t>
            </a:r>
            <a:r>
              <a:rPr lang="en-US" sz="5333" b="1" dirty="0">
                <a:solidFill>
                  <a:srgbClr val="002060"/>
                </a:solidFill>
                <a:latin typeface="+mn-lt"/>
              </a:rPr>
              <a:t> Paulus </a:t>
            </a:r>
            <a:r>
              <a:rPr lang="en-US" sz="5333" b="1" dirty="0" err="1">
                <a:solidFill>
                  <a:srgbClr val="002060"/>
                </a:solidFill>
                <a:latin typeface="+mn-lt"/>
              </a:rPr>
              <a:t>bertemu</a:t>
            </a:r>
            <a:r>
              <a:rPr lang="en-US" sz="5333" b="1" dirty="0">
                <a:solidFill>
                  <a:srgbClr val="002060"/>
                </a:solidFill>
                <a:latin typeface="+mn-lt"/>
              </a:rPr>
              <a:t> dengan </a:t>
            </a:r>
            <a:r>
              <a:rPr lang="en-US" sz="5333" b="1" dirty="0" err="1">
                <a:solidFill>
                  <a:srgbClr val="002060"/>
                </a:solidFill>
                <a:latin typeface="+mn-lt"/>
              </a:rPr>
              <a:t>kawan</a:t>
            </a:r>
            <a:r>
              <a:rPr lang="en-US" sz="5333" b="1" dirty="0">
                <a:solidFill>
                  <a:srgbClr val="002060"/>
                </a:solidFill>
                <a:latin typeface="+mn-lt"/>
              </a:rPr>
              <a:t> </a:t>
            </a:r>
            <a:r>
              <a:rPr lang="en-US" sz="5333" b="1" dirty="0" err="1">
                <a:solidFill>
                  <a:srgbClr val="002060"/>
                </a:solidFill>
                <a:latin typeface="+mn-lt"/>
              </a:rPr>
              <a:t>seiman</a:t>
            </a:r>
            <a:r>
              <a:rPr lang="en-US" sz="5333" b="1" dirty="0">
                <a:solidFill>
                  <a:srgbClr val="002060"/>
                </a:solidFill>
                <a:latin typeface="+mn-lt"/>
              </a:rPr>
              <a:t>, </a:t>
            </a:r>
            <a:r>
              <a:rPr lang="en-US" sz="5333" b="1">
                <a:solidFill>
                  <a:srgbClr val="002060"/>
                </a:solidFill>
                <a:latin typeface="+mn-lt"/>
              </a:rPr>
              <a:t>maka dia </a:t>
            </a:r>
            <a:r>
              <a:rPr lang="en-US" sz="5333" b="1" dirty="0" err="1">
                <a:solidFill>
                  <a:srgbClr val="002060"/>
                </a:solidFill>
                <a:latin typeface="+mn-lt"/>
              </a:rPr>
              <a:t>bersaksi</a:t>
            </a:r>
            <a:r>
              <a:rPr lang="en-US" sz="5333" b="1" dirty="0">
                <a:solidFill>
                  <a:srgbClr val="002060"/>
                </a:solidFill>
                <a:latin typeface="+mn-lt"/>
              </a:rPr>
              <a:t> tentang </a:t>
            </a:r>
            <a:r>
              <a:rPr lang="en-US" sz="5333" b="1" dirty="0" err="1">
                <a:solidFill>
                  <a:srgbClr val="002060"/>
                </a:solidFill>
                <a:latin typeface="+mn-lt"/>
              </a:rPr>
              <a:t>pelayanannya</a:t>
            </a:r>
            <a:r>
              <a:rPr lang="en-US" sz="5333" b="1" dirty="0">
                <a:solidFill>
                  <a:srgbClr val="002060"/>
                </a:solidFill>
                <a:latin typeface="+mn-lt"/>
              </a:rPr>
              <a:t> di berbagai </a:t>
            </a:r>
            <a:r>
              <a:rPr lang="en-US" sz="5333" b="1" dirty="0" err="1">
                <a:solidFill>
                  <a:srgbClr val="002060"/>
                </a:solidFill>
                <a:latin typeface="+mn-lt"/>
              </a:rPr>
              <a:t>tempat</a:t>
            </a:r>
            <a:r>
              <a:rPr lang="en-US" sz="5333" b="1" dirty="0">
                <a:solidFill>
                  <a:srgbClr val="002060"/>
                </a:solidFill>
                <a:latin typeface="+mn-lt"/>
              </a:rPr>
              <a:t> dan </a:t>
            </a:r>
            <a:r>
              <a:rPr lang="en-US" sz="5333" b="1" dirty="0" err="1">
                <a:solidFill>
                  <a:srgbClr val="002060"/>
                </a:solidFill>
                <a:latin typeface="+mn-lt"/>
              </a:rPr>
              <a:t>pekerjaan</a:t>
            </a:r>
            <a:r>
              <a:rPr lang="en-US" sz="5333" b="1" dirty="0">
                <a:solidFill>
                  <a:srgbClr val="002060"/>
                </a:solidFill>
                <a:latin typeface="+mn-lt"/>
              </a:rPr>
              <a:t> Allah dan </a:t>
            </a:r>
            <a:r>
              <a:rPr lang="en-US" sz="5333" b="1" dirty="0" err="1">
                <a:solidFill>
                  <a:srgbClr val="002060"/>
                </a:solidFill>
                <a:latin typeface="+mn-lt"/>
              </a:rPr>
              <a:t>penyertaan</a:t>
            </a:r>
            <a:r>
              <a:rPr lang="en-US" sz="5333" b="1" dirty="0">
                <a:solidFill>
                  <a:srgbClr val="002060"/>
                </a:solidFill>
                <a:latin typeface="+mn-lt"/>
              </a:rPr>
              <a:t>-Nya (KPR 21:10-11; 21:15-26).</a:t>
            </a:r>
          </a:p>
        </p:txBody>
      </p:sp>
    </p:spTree>
    <p:extLst>
      <p:ext uri="{BB962C8B-B14F-4D97-AF65-F5344CB8AC3E}">
        <p14:creationId xmlns:p14="http://schemas.microsoft.com/office/powerpoint/2010/main" val="3985037571"/>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39350" y="274638"/>
            <a:ext cx="11713301" cy="6322713"/>
          </a:xfrm>
        </p:spPr>
        <p:txBody>
          <a:bodyPr anchor="t"/>
          <a:lstStyle/>
          <a:p>
            <a:pPr algn="l"/>
            <a:r>
              <a:rPr lang="en-US" sz="6400" b="1" dirty="0">
                <a:solidFill>
                  <a:srgbClr val="FF0000"/>
                </a:solidFill>
                <a:latin typeface="+mn-lt"/>
              </a:rPr>
              <a:t>PERJALANAN PAULUS KE ROMA</a:t>
            </a:r>
            <a:br>
              <a:rPr lang="en-US" sz="6400" b="1" dirty="0">
                <a:solidFill>
                  <a:srgbClr val="FF0000"/>
                </a:solidFill>
                <a:latin typeface="+mn-lt"/>
              </a:rPr>
            </a:br>
            <a:r>
              <a:rPr lang="en-US" sz="6400" b="1" dirty="0">
                <a:solidFill>
                  <a:srgbClr val="FF0000"/>
                </a:solidFill>
                <a:latin typeface="+mn-lt"/>
              </a:rPr>
              <a:t/>
            </a:r>
            <a:br>
              <a:rPr lang="en-US" sz="6400" b="1" dirty="0">
                <a:solidFill>
                  <a:srgbClr val="FF0000"/>
                </a:solidFill>
                <a:latin typeface="+mn-lt"/>
              </a:rPr>
            </a:br>
            <a:r>
              <a:rPr lang="en-US" sz="6400" b="1" dirty="0">
                <a:solidFill>
                  <a:srgbClr val="002060"/>
                </a:solidFill>
                <a:latin typeface="+mn-lt"/>
              </a:rPr>
              <a:t>Ke Roma sebagai </a:t>
            </a:r>
            <a:r>
              <a:rPr lang="en-US" sz="6400" b="1" dirty="0" err="1">
                <a:solidFill>
                  <a:srgbClr val="002060"/>
                </a:solidFill>
                <a:latin typeface="+mn-lt"/>
              </a:rPr>
              <a:t>tahanan</a:t>
            </a:r>
            <a:r>
              <a:rPr lang="en-US" sz="6400" b="1" dirty="0">
                <a:solidFill>
                  <a:srgbClr val="002060"/>
                </a:solidFill>
                <a:latin typeface="+mn-lt"/>
              </a:rPr>
              <a:t>:</a:t>
            </a:r>
            <a:br>
              <a:rPr lang="en-US" sz="6400" b="1" dirty="0">
                <a:solidFill>
                  <a:srgbClr val="002060"/>
                </a:solidFill>
                <a:latin typeface="+mn-lt"/>
              </a:rPr>
            </a:br>
            <a:r>
              <a:rPr lang="en-US" sz="6400" b="1" dirty="0">
                <a:solidFill>
                  <a:srgbClr val="002060"/>
                </a:solidFill>
                <a:latin typeface="+mn-lt"/>
              </a:rPr>
              <a:t>KPR 23:11–28:31</a:t>
            </a:r>
          </a:p>
        </p:txBody>
      </p:sp>
    </p:spTree>
    <p:extLst>
      <p:ext uri="{BB962C8B-B14F-4D97-AF65-F5344CB8AC3E}">
        <p14:creationId xmlns:p14="http://schemas.microsoft.com/office/powerpoint/2010/main" val="147562766"/>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en-US"/>
          </a:p>
        </p:txBody>
      </p:sp>
      <p:sp>
        <p:nvSpPr>
          <p:cNvPr id="3" name="내용 개체 틀 2"/>
          <p:cNvSpPr>
            <a:spLocks noGrp="1"/>
          </p:cNvSpPr>
          <p:nvPr>
            <p:ph idx="1"/>
          </p:nvPr>
        </p:nvSpPr>
        <p:spPr/>
        <p:txBody>
          <a:bodyPr/>
          <a:lstStyle/>
          <a:p>
            <a:endParaRPr lang="en-US"/>
          </a:p>
        </p:txBody>
      </p:sp>
      <p:pic>
        <p:nvPicPr>
          <p:cNvPr id="4" name="그림 3"/>
          <p:cNvPicPr>
            <a:picLocks noChangeAspect="1"/>
          </p:cNvPicPr>
          <p:nvPr/>
        </p:nvPicPr>
        <p:blipFill rotWithShape="1">
          <a:blip r:embed="rId3"/>
          <a:srcRect l="36613" t="19201" r="37400" b="8001"/>
          <a:stretch/>
        </p:blipFill>
        <p:spPr>
          <a:xfrm rot="5400000">
            <a:off x="2734686" y="-2022027"/>
            <a:ext cx="6857997" cy="10806541"/>
          </a:xfrm>
          <a:prstGeom prst="rect">
            <a:avLst/>
          </a:prstGeom>
        </p:spPr>
      </p:pic>
      <p:sp>
        <p:nvSpPr>
          <p:cNvPr id="5" name="왼쪽 화살표 4"/>
          <p:cNvSpPr/>
          <p:nvPr/>
        </p:nvSpPr>
        <p:spPr>
          <a:xfrm flipV="1">
            <a:off x="10994481" y="5985095"/>
            <a:ext cx="864096" cy="603829"/>
          </a:xfrm>
          <a:prstGeom prst="leftArrow">
            <a:avLst>
              <a:gd name="adj1" fmla="val 50000"/>
              <a:gd name="adj2" fmla="val 34374"/>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latinLnBrk="1"/>
            <a:endParaRPr lang="en-US" sz="2400">
              <a:solidFill>
                <a:prstClr val="white"/>
              </a:solidFill>
              <a:latin typeface="Calibri"/>
            </a:endParaRPr>
          </a:p>
        </p:txBody>
      </p:sp>
    </p:spTree>
    <p:extLst>
      <p:ext uri="{BB962C8B-B14F-4D97-AF65-F5344CB8AC3E}">
        <p14:creationId xmlns:p14="http://schemas.microsoft.com/office/powerpoint/2010/main" val="110340012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39350" y="46038"/>
            <a:ext cx="11713301" cy="6322713"/>
          </a:xfrm>
        </p:spPr>
        <p:txBody>
          <a:bodyPr anchor="t"/>
          <a:lstStyle/>
          <a:p>
            <a:pPr algn="l"/>
            <a:r>
              <a:rPr lang="en-US" sz="5867" b="1" dirty="0">
                <a:solidFill>
                  <a:srgbClr val="002060"/>
                </a:solidFill>
                <a:latin typeface="+mn-lt"/>
              </a:rPr>
              <a:t>1. Dari </a:t>
            </a:r>
            <a:r>
              <a:rPr lang="en-US" sz="5867" b="1" dirty="0" err="1">
                <a:solidFill>
                  <a:srgbClr val="002060"/>
                </a:solidFill>
                <a:latin typeface="+mn-lt"/>
              </a:rPr>
              <a:t>pelabuhan</a:t>
            </a:r>
            <a:r>
              <a:rPr lang="en-US" sz="5867" b="1" dirty="0">
                <a:solidFill>
                  <a:srgbClr val="002060"/>
                </a:solidFill>
                <a:latin typeface="+mn-lt"/>
              </a:rPr>
              <a:t> </a:t>
            </a:r>
            <a:r>
              <a:rPr lang="en-US" sz="5867" b="1" dirty="0" err="1">
                <a:solidFill>
                  <a:srgbClr val="002060"/>
                </a:solidFill>
                <a:latin typeface="+mn-lt"/>
              </a:rPr>
              <a:t>Adraminitium</a:t>
            </a:r>
            <a:r>
              <a:rPr lang="en-US" sz="5867" b="1" dirty="0">
                <a:solidFill>
                  <a:srgbClr val="002060"/>
                </a:solidFill>
                <a:latin typeface="+mn-lt"/>
              </a:rPr>
              <a:t> ke </a:t>
            </a:r>
            <a:r>
              <a:rPr lang="en-US" sz="5867" b="1" dirty="0" err="1">
                <a:solidFill>
                  <a:srgbClr val="002060"/>
                </a:solidFill>
                <a:latin typeface="+mn-lt"/>
              </a:rPr>
              <a:t>pelabuhan</a:t>
            </a:r>
            <a:r>
              <a:rPr lang="en-US" sz="5867" b="1" dirty="0">
                <a:solidFill>
                  <a:srgbClr val="002060"/>
                </a:solidFill>
                <a:latin typeface="+mn-lt"/>
              </a:rPr>
              <a:t> </a:t>
            </a:r>
            <a:r>
              <a:rPr lang="en-US" sz="5867" b="1" dirty="0" err="1">
                <a:solidFill>
                  <a:srgbClr val="002060"/>
                </a:solidFill>
                <a:latin typeface="+mn-lt"/>
              </a:rPr>
              <a:t>indah</a:t>
            </a:r>
            <a:r>
              <a:rPr lang="en-US" sz="5867" b="1" dirty="0">
                <a:solidFill>
                  <a:srgbClr val="002060"/>
                </a:solidFill>
                <a:latin typeface="+mn-lt"/>
              </a:rPr>
              <a:t>, </a:t>
            </a:r>
            <a:r>
              <a:rPr lang="en-US" sz="5867" b="1" dirty="0" err="1">
                <a:solidFill>
                  <a:srgbClr val="002060"/>
                </a:solidFill>
                <a:latin typeface="+mn-lt"/>
              </a:rPr>
              <a:t>Lasea</a:t>
            </a:r>
            <a:r>
              <a:rPr lang="en-US" sz="5867" b="1" dirty="0">
                <a:solidFill>
                  <a:srgbClr val="002060"/>
                </a:solidFill>
                <a:latin typeface="+mn-lt"/>
              </a:rPr>
              <a:t> (27:1-8).</a:t>
            </a:r>
            <a:br>
              <a:rPr lang="en-US" sz="5867" b="1" dirty="0">
                <a:solidFill>
                  <a:srgbClr val="002060"/>
                </a:solidFill>
                <a:latin typeface="+mn-lt"/>
              </a:rPr>
            </a:br>
            <a:r>
              <a:rPr lang="en-US" sz="5867" b="1" dirty="0">
                <a:solidFill>
                  <a:srgbClr val="002060"/>
                </a:solidFill>
                <a:latin typeface="+mn-lt"/>
              </a:rPr>
              <a:t/>
            </a:r>
            <a:br>
              <a:rPr lang="en-US" sz="5867" b="1" dirty="0">
                <a:solidFill>
                  <a:srgbClr val="002060"/>
                </a:solidFill>
                <a:latin typeface="+mn-lt"/>
              </a:rPr>
            </a:br>
            <a:r>
              <a:rPr lang="en-US" sz="5867" b="1" dirty="0">
                <a:solidFill>
                  <a:srgbClr val="002060"/>
                </a:solidFill>
                <a:latin typeface="+mn-lt"/>
              </a:rPr>
              <a:t>2. </a:t>
            </a:r>
            <a:r>
              <a:rPr lang="en-US" sz="5867" b="1" dirty="0" err="1">
                <a:solidFill>
                  <a:srgbClr val="002060"/>
                </a:solidFill>
                <a:latin typeface="+mn-lt"/>
              </a:rPr>
              <a:t>Peringatan</a:t>
            </a:r>
            <a:r>
              <a:rPr lang="en-US" sz="5867" b="1" dirty="0">
                <a:solidFill>
                  <a:srgbClr val="002060"/>
                </a:solidFill>
                <a:latin typeface="+mn-lt"/>
              </a:rPr>
              <a:t> Paulus tentang </a:t>
            </a:r>
            <a:r>
              <a:rPr lang="en-US" sz="5867" b="1" dirty="0" err="1">
                <a:solidFill>
                  <a:srgbClr val="002060"/>
                </a:solidFill>
                <a:latin typeface="+mn-lt"/>
              </a:rPr>
              <a:t>bahaya</a:t>
            </a:r>
            <a:r>
              <a:rPr lang="en-US" sz="5867" b="1" dirty="0">
                <a:solidFill>
                  <a:srgbClr val="002060"/>
                </a:solidFill>
                <a:latin typeface="+mn-lt"/>
              </a:rPr>
              <a:t> </a:t>
            </a:r>
            <a:r>
              <a:rPr lang="en-US" sz="5867" b="1" dirty="0" err="1">
                <a:solidFill>
                  <a:srgbClr val="002060"/>
                </a:solidFill>
                <a:latin typeface="+mn-lt"/>
              </a:rPr>
              <a:t>besar</a:t>
            </a:r>
            <a:r>
              <a:rPr lang="en-US" sz="5867" b="1" dirty="0">
                <a:solidFill>
                  <a:srgbClr val="002060"/>
                </a:solidFill>
                <a:latin typeface="+mn-lt"/>
              </a:rPr>
              <a:t> (27:9-20).</a:t>
            </a:r>
          </a:p>
        </p:txBody>
      </p:sp>
    </p:spTree>
    <p:extLst>
      <p:ext uri="{BB962C8B-B14F-4D97-AF65-F5344CB8AC3E}">
        <p14:creationId xmlns:p14="http://schemas.microsoft.com/office/powerpoint/2010/main" val="3908182085"/>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39350" y="46038"/>
            <a:ext cx="11713301" cy="6322713"/>
          </a:xfrm>
        </p:spPr>
        <p:txBody>
          <a:bodyPr anchor="t"/>
          <a:lstStyle/>
          <a:p>
            <a:pPr algn="l"/>
            <a:r>
              <a:rPr lang="en-US" sz="5867" b="1" dirty="0">
                <a:solidFill>
                  <a:srgbClr val="002060"/>
                </a:solidFill>
                <a:latin typeface="+mn-lt"/>
              </a:rPr>
              <a:t>3. </a:t>
            </a:r>
            <a:r>
              <a:rPr lang="en-US" sz="5867" b="1" dirty="0" err="1">
                <a:solidFill>
                  <a:srgbClr val="002060"/>
                </a:solidFill>
                <a:latin typeface="+mn-lt"/>
              </a:rPr>
              <a:t>Janji</a:t>
            </a:r>
            <a:r>
              <a:rPr lang="en-US" sz="5867" b="1" dirty="0">
                <a:solidFill>
                  <a:srgbClr val="002060"/>
                </a:solidFill>
                <a:latin typeface="+mn-lt"/>
              </a:rPr>
              <a:t> dan </a:t>
            </a:r>
            <a:r>
              <a:rPr lang="en-US" sz="5867" b="1" dirty="0" err="1">
                <a:solidFill>
                  <a:srgbClr val="002060"/>
                </a:solidFill>
                <a:latin typeface="+mn-lt"/>
              </a:rPr>
              <a:t>nasihat</a:t>
            </a:r>
            <a:r>
              <a:rPr lang="en-US" sz="5867" b="1" dirty="0">
                <a:solidFill>
                  <a:srgbClr val="002060"/>
                </a:solidFill>
                <a:latin typeface="+mn-lt"/>
              </a:rPr>
              <a:t> </a:t>
            </a:r>
            <a:r>
              <a:rPr lang="en-US" sz="5867" b="1" dirty="0" err="1">
                <a:solidFill>
                  <a:srgbClr val="002060"/>
                </a:solidFill>
                <a:latin typeface="+mn-lt"/>
              </a:rPr>
              <a:t>penghiburan</a:t>
            </a:r>
            <a:r>
              <a:rPr lang="en-US" sz="5867" b="1" dirty="0">
                <a:solidFill>
                  <a:srgbClr val="002060"/>
                </a:solidFill>
                <a:latin typeface="+mn-lt"/>
              </a:rPr>
              <a:t> (27: 22-26).</a:t>
            </a:r>
            <a:br>
              <a:rPr lang="en-US" sz="5867" b="1" dirty="0">
                <a:solidFill>
                  <a:srgbClr val="002060"/>
                </a:solidFill>
                <a:latin typeface="+mn-lt"/>
              </a:rPr>
            </a:br>
            <a:r>
              <a:rPr lang="en-US" sz="5867" b="1" dirty="0">
                <a:solidFill>
                  <a:srgbClr val="002060"/>
                </a:solidFill>
                <a:latin typeface="+mn-lt"/>
              </a:rPr>
              <a:t/>
            </a:r>
            <a:br>
              <a:rPr lang="en-US" sz="5867" b="1" dirty="0">
                <a:solidFill>
                  <a:srgbClr val="002060"/>
                </a:solidFill>
                <a:latin typeface="+mn-lt"/>
              </a:rPr>
            </a:br>
            <a:r>
              <a:rPr lang="en-US" sz="5867" b="1" dirty="0">
                <a:solidFill>
                  <a:srgbClr val="002060"/>
                </a:solidFill>
                <a:latin typeface="+mn-lt"/>
              </a:rPr>
              <a:t>4. </a:t>
            </a:r>
            <a:r>
              <a:rPr lang="en-US" sz="5867" b="1" dirty="0" err="1">
                <a:solidFill>
                  <a:srgbClr val="002060"/>
                </a:solidFill>
                <a:latin typeface="+mn-lt"/>
              </a:rPr>
              <a:t>Nasihat</a:t>
            </a:r>
            <a:r>
              <a:rPr lang="en-US" sz="5867" b="1" dirty="0">
                <a:solidFill>
                  <a:srgbClr val="002060"/>
                </a:solidFill>
                <a:latin typeface="+mn-lt"/>
              </a:rPr>
              <a:t> </a:t>
            </a:r>
            <a:r>
              <a:rPr lang="en-US" sz="5867" b="1" dirty="0" err="1">
                <a:solidFill>
                  <a:srgbClr val="002060"/>
                </a:solidFill>
                <a:latin typeface="+mn-lt"/>
              </a:rPr>
              <a:t>terakhir</a:t>
            </a:r>
            <a:r>
              <a:rPr lang="en-US" sz="5867" b="1" dirty="0">
                <a:solidFill>
                  <a:srgbClr val="002060"/>
                </a:solidFill>
                <a:latin typeface="+mn-lt"/>
              </a:rPr>
              <a:t> dan </a:t>
            </a:r>
            <a:r>
              <a:rPr lang="en-US" sz="5867" b="1" dirty="0" err="1">
                <a:solidFill>
                  <a:srgbClr val="002060"/>
                </a:solidFill>
                <a:latin typeface="+mn-lt"/>
              </a:rPr>
              <a:t>kapal</a:t>
            </a:r>
            <a:r>
              <a:rPr lang="en-US" sz="5867" b="1" dirty="0">
                <a:solidFill>
                  <a:srgbClr val="002060"/>
                </a:solidFill>
                <a:latin typeface="+mn-lt"/>
              </a:rPr>
              <a:t> </a:t>
            </a:r>
            <a:r>
              <a:rPr lang="en-US" sz="5867" b="1" dirty="0" err="1">
                <a:solidFill>
                  <a:srgbClr val="002060"/>
                </a:solidFill>
                <a:latin typeface="+mn-lt"/>
              </a:rPr>
              <a:t>Karam</a:t>
            </a:r>
            <a:r>
              <a:rPr lang="en-US" sz="5867" b="1" dirty="0">
                <a:solidFill>
                  <a:srgbClr val="002060"/>
                </a:solidFill>
                <a:latin typeface="+mn-lt"/>
              </a:rPr>
              <a:t> (27:27-44).</a:t>
            </a:r>
          </a:p>
        </p:txBody>
      </p:sp>
    </p:spTree>
    <p:extLst>
      <p:ext uri="{BB962C8B-B14F-4D97-AF65-F5344CB8AC3E}">
        <p14:creationId xmlns:p14="http://schemas.microsoft.com/office/powerpoint/2010/main" val="3055896996"/>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239350" y="46038"/>
            <a:ext cx="11713301" cy="6322713"/>
          </a:xfrm>
        </p:spPr>
        <p:txBody>
          <a:bodyPr anchor="t"/>
          <a:lstStyle/>
          <a:p>
            <a:pPr algn="l"/>
            <a:r>
              <a:rPr lang="en-US" sz="5867" b="1" dirty="0">
                <a:solidFill>
                  <a:srgbClr val="002060"/>
                </a:solidFill>
                <a:latin typeface="+mn-lt"/>
              </a:rPr>
              <a:t>5. </a:t>
            </a:r>
            <a:r>
              <a:rPr lang="fi-FI" sz="5867" b="1" dirty="0">
                <a:solidFill>
                  <a:srgbClr val="002060"/>
                </a:solidFill>
                <a:latin typeface="+mn-lt"/>
              </a:rPr>
              <a:t>Paulus di pulau Malta (28:1-10).</a:t>
            </a:r>
            <a:br>
              <a:rPr lang="fi-FI" sz="5867" b="1" dirty="0">
                <a:solidFill>
                  <a:srgbClr val="002060"/>
                </a:solidFill>
                <a:latin typeface="+mn-lt"/>
              </a:rPr>
            </a:br>
            <a:r>
              <a:rPr lang="en-US" sz="5867" b="1" dirty="0">
                <a:solidFill>
                  <a:srgbClr val="002060"/>
                </a:solidFill>
                <a:latin typeface="+mn-lt"/>
              </a:rPr>
              <a:t/>
            </a:r>
            <a:br>
              <a:rPr lang="en-US" sz="5867" b="1" dirty="0">
                <a:solidFill>
                  <a:srgbClr val="002060"/>
                </a:solidFill>
                <a:latin typeface="+mn-lt"/>
              </a:rPr>
            </a:br>
            <a:r>
              <a:rPr lang="en-US" sz="5867" b="1" dirty="0">
                <a:solidFill>
                  <a:srgbClr val="002060"/>
                </a:solidFill>
                <a:latin typeface="+mn-lt"/>
              </a:rPr>
              <a:t>6. Pandangan </a:t>
            </a:r>
            <a:r>
              <a:rPr lang="en-US" sz="5867" b="1" dirty="0" err="1">
                <a:solidFill>
                  <a:srgbClr val="002060"/>
                </a:solidFill>
                <a:latin typeface="+mn-lt"/>
              </a:rPr>
              <a:t>penduduk</a:t>
            </a:r>
            <a:r>
              <a:rPr lang="en-US" sz="5867" b="1" dirty="0">
                <a:solidFill>
                  <a:srgbClr val="002060"/>
                </a:solidFill>
                <a:latin typeface="+mn-lt"/>
              </a:rPr>
              <a:t> </a:t>
            </a:r>
            <a:r>
              <a:rPr lang="en-US" sz="5867" b="1" dirty="0" err="1">
                <a:solidFill>
                  <a:srgbClr val="002060"/>
                </a:solidFill>
                <a:latin typeface="+mn-lt"/>
              </a:rPr>
              <a:t>asli</a:t>
            </a:r>
            <a:r>
              <a:rPr lang="en-US" sz="5867" b="1" dirty="0">
                <a:solidFill>
                  <a:srgbClr val="002060"/>
                </a:solidFill>
                <a:latin typeface="+mn-lt"/>
              </a:rPr>
              <a:t> </a:t>
            </a:r>
            <a:r>
              <a:rPr lang="en-US" sz="5867" b="1" dirty="0" err="1" smtClean="0">
                <a:solidFill>
                  <a:srgbClr val="002060"/>
                </a:solidFill>
                <a:latin typeface="+mn-lt"/>
              </a:rPr>
              <a:t>dibetulkan</a:t>
            </a:r>
            <a:r>
              <a:rPr lang="en-US" sz="5867" b="1" dirty="0" smtClean="0">
                <a:solidFill>
                  <a:srgbClr val="002060"/>
                </a:solidFill>
                <a:latin typeface="+mn-lt"/>
              </a:rPr>
              <a:t> (</a:t>
            </a:r>
            <a:r>
              <a:rPr lang="fi-FI" sz="5867" b="1" dirty="0" smtClean="0">
                <a:solidFill>
                  <a:srgbClr val="002060"/>
                </a:solidFill>
              </a:rPr>
              <a:t>28:</a:t>
            </a:r>
            <a:r>
              <a:rPr lang="en-US" sz="5867" b="1" dirty="0" smtClean="0">
                <a:solidFill>
                  <a:srgbClr val="002060"/>
                </a:solidFill>
                <a:latin typeface="+mn-lt"/>
              </a:rPr>
              <a:t>7-10</a:t>
            </a:r>
            <a:r>
              <a:rPr lang="en-US" sz="5867" b="1" dirty="0">
                <a:solidFill>
                  <a:srgbClr val="002060"/>
                </a:solidFill>
                <a:latin typeface="+mn-lt"/>
              </a:rPr>
              <a:t>).</a:t>
            </a:r>
            <a:br>
              <a:rPr lang="en-US" sz="5867" b="1" dirty="0">
                <a:solidFill>
                  <a:srgbClr val="002060"/>
                </a:solidFill>
                <a:latin typeface="+mn-lt"/>
              </a:rPr>
            </a:br>
            <a:r>
              <a:rPr lang="en-US" sz="5867" b="1" dirty="0">
                <a:solidFill>
                  <a:srgbClr val="002060"/>
                </a:solidFill>
                <a:latin typeface="+mn-lt"/>
              </a:rPr>
              <a:t/>
            </a:r>
            <a:br>
              <a:rPr lang="en-US" sz="5867" b="1" dirty="0">
                <a:solidFill>
                  <a:srgbClr val="002060"/>
                </a:solidFill>
                <a:latin typeface="+mn-lt"/>
              </a:rPr>
            </a:br>
            <a:r>
              <a:rPr lang="en-US" sz="5867" b="1" dirty="0">
                <a:solidFill>
                  <a:srgbClr val="002060"/>
                </a:solidFill>
                <a:latin typeface="+mn-lt"/>
              </a:rPr>
              <a:t>7. Dari Malta ke Roma (28:11-16).</a:t>
            </a:r>
          </a:p>
        </p:txBody>
      </p:sp>
    </p:spTree>
    <p:extLst>
      <p:ext uri="{BB962C8B-B14F-4D97-AF65-F5344CB8AC3E}">
        <p14:creationId xmlns:p14="http://schemas.microsoft.com/office/powerpoint/2010/main" val="620410651"/>
      </p:ext>
    </p:extLst>
  </p:cSld>
  <p:clrMapOvr>
    <a:masterClrMapping/>
  </p:clrMapOvr>
  <p:timing>
    <p:tnLst>
      <p:par>
        <p:cTn id="1" dur="indefinite" restart="never" nodeType="tmRoot"/>
      </p:par>
    </p:tnLst>
  </p:timing>
</p:sld>
</file>

<file path=ppt/theme/theme1.xml><?xml version="1.0" encoding="utf-8"?>
<a:theme xmlns:a="http://schemas.openxmlformats.org/drawingml/2006/main" name="2_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192</TotalTime>
  <Words>2579</Words>
  <Application>Microsoft Office PowerPoint</Application>
  <PresentationFormat>와이드스크린</PresentationFormat>
  <Paragraphs>196</Paragraphs>
  <Slides>76</Slides>
  <Notes>56</Notes>
  <HiddenSlides>0</HiddenSlides>
  <MMClips>0</MMClips>
  <ScaleCrop>false</ScaleCrop>
  <HeadingPairs>
    <vt:vector size="6" baseType="variant">
      <vt:variant>
        <vt:lpstr>사용한 글꼴</vt:lpstr>
      </vt:variant>
      <vt:variant>
        <vt:i4>5</vt:i4>
      </vt:variant>
      <vt:variant>
        <vt:lpstr>테마</vt:lpstr>
      </vt:variant>
      <vt:variant>
        <vt:i4>2</vt:i4>
      </vt:variant>
      <vt:variant>
        <vt:lpstr>슬라이드 제목</vt:lpstr>
      </vt:variant>
      <vt:variant>
        <vt:i4>76</vt:i4>
      </vt:variant>
    </vt:vector>
  </HeadingPairs>
  <TitlesOfParts>
    <vt:vector size="83" baseType="lpstr">
      <vt:lpstr>Gungsuh</vt:lpstr>
      <vt:lpstr>Headline R</vt:lpstr>
      <vt:lpstr>맑은 고딕</vt:lpstr>
      <vt:lpstr>Arial</vt:lpstr>
      <vt:lpstr>Calibri</vt:lpstr>
      <vt:lpstr>2_Office 테마</vt:lpstr>
      <vt:lpstr>3_Office 테마</vt:lpstr>
      <vt:lpstr>KELAS ONLINE SAM KL</vt:lpstr>
      <vt:lpstr>Penyeledikan Unsur Menyeluruh  Matius 22:36-40</vt:lpstr>
      <vt:lpstr>22:37 Yesus menjawab, “ ‘Kasihilah Tuhan Allahmu dengan sepenuh hatimu, dengan segenap jiwamu dan dengan seluruh akalmu.’   22:38 Inilah perintah yang terutama dan yang terpenting! </vt:lpstr>
      <vt:lpstr>22:39 Perintah kedua sama pentingnya dengan yang pertama: Kasihilah sesama manusia seperti kamu mengasihi dirimu sendiri.   22:40 Seluruh Taurat Musa dan ajaran nabi-nabi berasaskan kedua-dua perintah ini.” </vt:lpstr>
      <vt:lpstr>PowerPoint 프레젠테이션</vt:lpstr>
      <vt:lpstr>Setiap teks dalam Alkitab adalah bahagian dari Piramid Alkitabiah yang lebih besar dengan beberapa tahap. Sekiranya kita mahu memahami teks dengan jelas untuk diterapkan pada keadaan masa kita, kita perlu mencari unsur yang lebih atas iaitu unsur universal yang dapat diterapkan.</vt:lpstr>
      <vt:lpstr>PowerPoint 프레젠테이션</vt:lpstr>
      <vt:lpstr>Soalan 1 : Apakah Penulis menyatakan unsur universal?  Soalan 2 : Mengapakah perintahan tertentu atau pengajaran demikian dibagikan?</vt:lpstr>
      <vt:lpstr>Soalan 3 : Bolehkah unsur universal ditemui apabila kita teks disiasatkan secara lebih luas?  Keinginan murid Tuhan adalah pengembangan Perspektif Dunia yang dirupakan dengan Cara Fikiran Tuhan, Pemandangan luas terhadap Alkitab.</vt:lpstr>
      <vt:lpstr>PowerPoint 프레젠테이션</vt:lpstr>
      <vt:lpstr>PowerPoint 프레젠테이션</vt:lpstr>
      <vt:lpstr>Alexander Agung ialah anak kepada Maharaja Philip II dari Empayar Makedonia dan Puteri Olympias dari Epirus (lahir 356 S.M.). Ketika Philip II mengetuai serangan terhadap Byzantium pada 340 SM, Alexander yang berumur 16 tahun dilantik untuk memerintah Makedonia.</vt:lpstr>
      <vt:lpstr>PowerPoint 프레젠테이션</vt:lpstr>
      <vt:lpstr>Dari 332 SM sehingga 331 SM, Alexander mengasaskan Alexandria di Mesir. Selepas meninggalkan Mesir, Alexander menuju ke arah timur ke Assyria (kini Iraq utara) dan menewaskan Darius dan angkatan tentera Parsi yang ketiga di Perang Gaugamela.</vt:lpstr>
      <vt:lpstr>Dia sebagai raja Makedonia (336–323 S.M.) menawan Persepolis, ibu kota Parsi dan kemudiannya menakluk Empayar Parsi, dan memecut mengancam sehingga India.  Alexander kembali ke Babylonia, di mana baginda jatuh sakit dan kemudian mangkat (323 S.M.).</vt:lpstr>
      <vt:lpstr>Yunani Hellenistik adalah suatu masa yang berlangsung setelah kematian Aleksander Agung pada tahun 323 SM. Selama periode Hellenistik, peran Yunani di dunia berbahasa Yunani sangat menurun.  Pusat-pusat besar budaya Helenistik adalah Aleksandria dan Antiokhia, ibu kota Mesir Ptolemaik dan Suriah Seleukia. </vt:lpstr>
      <vt:lpstr>Kota-kota seperti Pergamum, Ephesus, Rodos, dan Seleukia juga menjadi penting.  Selain itu, ciri dari masa ini adalah meningkatnya urbanisasi Mediterania Timur. Empayar Roma semakin berkembang dan menakluk dan menyerap daerah-daerah secara meluas. Status Yudea sangat penting sebagai negara taklukan Romawi</vt:lpstr>
      <vt:lpstr>PowerPoint 프레젠테이션</vt:lpstr>
      <vt:lpstr>Di kebanyakan daerah semua dewa yang dilayan oleh setiap bangsa kaum diterima tanpa konflik kecuali Daerah Yudea. Maka masalah sering muncul di Yudea. Status Yudea sangat penting sebagai negara taklukan Romawi secara strategi, rencana penerusan tahta Herodes perlu dilantik oleh Kaisar Augustus (27 S.M.-14 T.M.). </vt:lpstr>
      <vt:lpstr>Orang-orang Yahudi dengan kerap memberontak terhadap pemerintahan kolonial Empayar Roma.  Penindasan pemberontakan oleh wakli negeri Yudea dari Roma berlanjutan secara paksaan.  Maka daerah Yudea sangat berkacau-bilau.</vt:lpstr>
      <vt:lpstr>Lukas 3:1-2 3:1 Dalam tahun kelima belas dari pemerintahan Kaisar Tiberius, ketika Pontius Pilatus menjadi wali negeri Yudea, dan Herodes raja wilayah Galilea, Filipus,  saudaranya, raja wilayah Iturea  dan Trakhonitis, dan Lisanias  raja wilayah Abilene, 3:2 pada waktu Hanas dan  Kayafas menjadi Imam Besar,  datanglah firman Allah kepada  Yohanes, anak Zakharia,  di padang gurun.</vt:lpstr>
      <vt:lpstr>Kerajaan Herodes dalam Zaman Penjajahan Rom  Herodes Agong (47 S.M. ~ 4 S.M.)  Daerah Yudea Arkelaus (4 S.M. ~ 4 T.M.)/Pontius Pilatus Herodes (4 S.M. ~ 39 T.M.) Herodes Agripa I (37 T.M. ~ 44 T.M.) Herodes Agripa II (50 T.M. ~ 100 T.M.)</vt:lpstr>
      <vt:lpstr>Lukas 1:1~4 1:1 Teofilus yang mulia, Banyak orang telah berusaha menyusun suatu berita tentang peristiwa-peristiwa yang telah terjadi di antara kita,  1:2 seperti yang disampaikan kepada kita oleh mereka, yang dari semula adalah saksi mata dan pelayan Firman.</vt:lpstr>
      <vt:lpstr>1:3 Karena itu, setelah aku menyelidiki segala peristiwa itu dengan seksama dari asal mulanya, aku mengambil keputusan untuk membukukannya dengan teratur bagimu,  1:4 supaya engkau dapat mengetahui, bahwa segala sesuatu yang diajarkan kepadamu sungguh benar.</vt:lpstr>
      <vt:lpstr>Kisah Para Rasul 1:1~5 1:1 Hai Teofilus, dalam bukuku yang pertama aku menulis tentang segala sesuatu yang dikerjakan dan diajarkan Yesus,  1:2 sampai pada hari Ia terangkat. Sebelum itu Ia telah memberi perintah-Nya oleh Roh Kudus kepada rasul-rasul yang dipilih-Nya.</vt:lpstr>
      <vt:lpstr>1:3 Kepada mereka Ia menunjukkan diri-Nya setelah penderitaan-Nya selesai, dan dengan banyak tanda Ia membuktikan, bahwa Ia hidup. Sebab selama empat puluh hari Ia berulang-ulang menampakkan diri dan berbicara kepada mereka tentang Kerajaan Allah.</vt:lpstr>
      <vt:lpstr>1:4 Pada suatu hari ketika Ia makan bersama-sama dengan mereka, Ia melarang mereka meninggalkan Yerusalem, dan menyuruh mereka tinggal di situ menantikan janji Bapa, yang--demikian kata-Nya--"telah kamu dengar dari pada-Ku.</vt:lpstr>
      <vt:lpstr>1:5 Sebab Yohanes membaptis dengan air, tetapi tidak lama lagi kamu akan dibaptis dengan Roh Kudus."</vt:lpstr>
      <vt:lpstr>Lukas menulis kitab Injil Lukas dan Kisah Para Rasul sebagai Pemuridan bagi Teofilus (orang Yunani). Pemuridan tersebut mengandungi prosedur penyelenggaraan Kerajaan Allah dan hakikatnya. Teofilus melambangkan jemaah yang berpotensi.</vt:lpstr>
      <vt:lpstr>Amsal 20:5 Fikiran manusia bagaikan air di perigi yang dalam, tetapi orang yang berpengertian dapat menimbanya. Orang percaya yang baru adalah jemaah yang berpotensi. Pemimpin gereja membantu orang awam menjadi saksi Tuhan Yesus. Raksasa tidur di Gereja akan benar-benar bangun dalam pelayanan gereja.</vt:lpstr>
      <vt:lpstr>5 Prosedur penyelenggaraan Kerajaan Allah : Lukas 24:44~49 1) Menggenapi kitab Taurat Musa dan kitab nabi-nabi dan kitab Mazmur (44) 2) Mengerti Kitab Suci (45) 3) Menyampaikan berita tentang pertobatan dan pengampunan dosa dalam nama-Nya (47) 4) Kamu adalah saksi (48) 5) Menunggu apa yang dijanjikan Bapa-Ku (49)</vt:lpstr>
      <vt:lpstr>Pertama, Kepenuhan oleh Kewibawaan:   secara langsung, serta-merta, sekaligus.   Πίμπλημι [Pimplemi (KPR 2:4, 4:8, 31, 9:17, 13:9)]. </vt:lpstr>
      <vt:lpstr>Kedua, Kediaman Roh Kudus:   πληρόω [pleroo (KPR 13:52)]-kekekalan </vt:lpstr>
      <vt:lpstr>Ketiga, Kasih Karunia Roh Kudus:   πλήρεις [pleres (KPR 6:3, 5, 7:55, 11:24)] Pelayanan jemaah dengan Kasih Karunia  Yohanes 14:26</vt:lpstr>
      <vt:lpstr>14:26 tetapi Penghibur, yaitu Roh Kudus, yang akan diutus oleh Bapa dalam nama-Ku, Dialah yang akan mengajarkan segala sesuatu kepadamu dan akan mengingatkan kamu akan semua yang telah Kukatakan kepadamu.</vt:lpstr>
      <vt:lpstr>PERJALANAN PAULUS YANG PERTAMA  Perjalanan pertama: KPR 13:1–14:28</vt:lpstr>
      <vt:lpstr>PowerPoint 프레젠테이션</vt:lpstr>
      <vt:lpstr>PowerPoint 프레젠테이션</vt:lpstr>
      <vt:lpstr>1. Dari Antiokhia di Siria ke Seleukia dengan kapal ke Salamis di Siprus (KPR 13:1-5).  2. Dari Salamis (KPR 13:5) ke Pafos (KPR 13:6-11) dan nama Saulus berubah menjadi Paulus (KPR 13:9). </vt:lpstr>
      <vt:lpstr>3. Dari Pafos di Siprus ke Perga di Pampilia (KPR 13:13).  4. Dari Perga ke Antiokhia di Pisidia  (KPR 13:14) dan rasul Paulus mengajar di Antiokhia di Pisidia (KPR 13:16-48).</vt:lpstr>
      <vt:lpstr>5. Dari Antiokhia ke Ikonium (KPR 13:50-51), dan orang-orang yang percaya diIkonium (KPR 14:1–5).  6. Dari Ikonium ke Listra (KPR 14:5-6), dimana orang-orang Yahudi.</vt:lpstr>
      <vt:lpstr>Dan pemimpin setempat berusaha menyiksa Rasul Paulus dan Barnabas dilempari batu (KPR 14:8–19).  7. Dari Listra Ke Derbe (KPR 14:20), rasul Paulus bangkit bersama Baarnabas memasuki kota Derbe</vt:lpstr>
      <vt:lpstr>dan banyak orang yang percaya(KPR 14:20-21).  8. Rasul Paulus bersama Barnabas kembali lewat Listra, Ikonium, dan Antiokhia ke Perge dan mendirikan beberapa Gereja (KPR 14:21-25).</vt:lpstr>
      <vt:lpstr>9. Dari Perge ke Antiokhia, disini rasul Paulus memberitakan Injil Kristus dan lalu ia pergi ke Atalia di pantai (KPR 14:25).  10. Dari Atalia ke Antiokhia di Siria, merupakan titik-titik terakhir dan</vt:lpstr>
      <vt:lpstr>mereka berlayar ke Antiokhia, kerana dari sinilah pekerjaan Tuhan dimulai dan mereka menyelesaikannya sehingga banyak orang yang percaya kepada Tuhan. Setibanya mereka di Antiokhia di Siria, mereka mengumpulkan</vt:lpstr>
      <vt:lpstr>orang-orang percaya dan mulai bersaksi dan Bagaimana Tuhan menolong mereka dan kemudian tinggal bersama-sama orang percaya atau murid-murid Kristus Yesus.</vt:lpstr>
      <vt:lpstr>PERJALANAN PAULUS YANG KEDUA  Perjalanan kedua: KPR 15:36–18:22</vt:lpstr>
      <vt:lpstr>PowerPoint 프레젠테이션</vt:lpstr>
      <vt:lpstr>PowerPoint 프레젠테이션</vt:lpstr>
      <vt:lpstr>1. Dari Antiokhia ke Listra (KPR 15:40-16:1), Silas Dan Rasul Paulus meninggalkan Antiokhia (KPR 15:40), dan dimana Timotius bergabung dengan Paulus dan Silas di Listra (KPR 16:1-3). </vt:lpstr>
      <vt:lpstr>2. Dari Listra ke Troas (KPR 16:6-8), dan adanya pengglihatan rasul Paulus, yang isi penglihatannya adalah bahwa ada orang dari Mekadonia yang berdiri dan menyuruh Rasul Paulus untuk menyebrang kerana butuhkan pertolongannya (KPR 16:9). </vt:lpstr>
      <vt:lpstr>3. Dari Troas ke Filipi (KPR 16:11-12), dan ketika Rasul Paulus berada di Filipi dan bertemu dengan Lidia yang percaya kepada Tuhan dan menahan rasul Paulus tinggal di rumahnya bersama keluarganya (KPR 16:13-15). </vt:lpstr>
      <vt:lpstr>4. Dari Filipi ke Tesolenika (KPR 16:40-17:1), terjadinya keributan di Tesolenika, dimana orang Yahudi menjadi iri hati dan mengepung rumh Yason untuk menangkap Rasul Paulus untuk disidangkaan di pengadiulan rakayat (KPR 17:5). </vt:lpstr>
      <vt:lpstr>5. Dari Teselonika ke Berea (KPR 17:10), dan dijelaskan disana banyak orang-orang Berea yang percaya kepada Tuhan Yesus (KPR 17:10-11). </vt:lpstr>
      <vt:lpstr>6. Dari Berea ke Atena (KPR 17:14-15, ketia Rasul Paulus menantikan teman-teman sepelayanannya iaitu Silas dan Timotius, maka hati rasul Paulus sangat sedih kerana di Atena penuh dengan patung-patung penyembahan berhala (KPR 17 : 16). </vt:lpstr>
      <vt:lpstr>7. Dari Atena Korintus (KPR 18:1), terjadilah juga keributan antara orang Yahudi menyerbu Sostenes kepala rumah ibadah lalu memukulinya di depan pengadilan, tetapi hakim bernama Galio tidak menghiraukan (KPR 18:17). </vt:lpstr>
      <vt:lpstr>8. Dan dari Korintus ke Efesus (KPR 18:18-19), dimana Akwila dan Priskila menyertai Rasul Paulus dalam berlayar, dan kemudian sampailah mereka di Efesus dan Rasul Paulus meninggalkan Priskilla dan Akwila di Efesus.</vt:lpstr>
      <vt:lpstr>Dan Rasul Paulus sendiri masuk rumah ibadah dan berbicara dengan orang-orang Yahudi (KPR 18:19).  9. Dari Efesus ke Yerusalem (KPR 18:21-22), rasul Paulus bertolak dari Efesus ke Kaisarea, dan dia berlayar menuju dan kemudian ke Yerusalem. </vt:lpstr>
      <vt:lpstr>10. Dan dari Yerusalem ke Antiokhia dan setelah sampai ke darat dia memberi salam kepada jemaat yang percaya kepada Tuhan yang adalah hasil pelayanan kerana Rasul Paulus sangat mencintai jiwa-jiwa dan mengasih Tuhan dan menghargai panggilan dari Tuhan (KPR 18:22). </vt:lpstr>
      <vt:lpstr>PERJALANAN PAULUS YANG KETIGA Perjalanan ketiga: KPR 18:23–21:19</vt:lpstr>
      <vt:lpstr>PowerPoint 프레젠테이션</vt:lpstr>
      <vt:lpstr>1. Dalam perjalanan ke Efesus (KPR 18:23), Rasul Paulus menjelajahi wilayah atau seluruh tanah Galatia dan Frigia untuk meneguhkan hati orang percaya kepada Tuhan Yesus atau murid-murid rasul Paulus. </vt:lpstr>
      <vt:lpstr>2. Rasul Paulus memulai perjalanan misinya ke Apolos di Efesus (KPR 18:24-28), ada seorang yang bernama Apolos yang percaya kepada Tuhan Yesus dan dia juga berani berbicara kepada orang-orang Yahudi bahawa Yesus adalah Mesias yang dijanjikan Allah (KPR 18:28).</vt:lpstr>
      <vt:lpstr>3. Dari Galatia lewat Prigia, ke Efesus (KPR 19:1) oleh rasul Paulus untuk bertemu dengan beberapa orang murid yang percayaa kepada Tuhan Yesus. Dan terjadi juga pembakaran kitab-kitab sihir dan makin banyak orang percaya kerana Firman Allah berkuasa (KPR 19:19). </vt:lpstr>
      <vt:lpstr>Dan kemudian kuil Diana masih berkuasa di Efesus dimana orang Yahudi yang belum percaya maupun yang sudah percaya terjadi huru hara selama 2 jam (KPR 19:35). </vt:lpstr>
      <vt:lpstr>4. Dari Efesus rasul Paulus lewat Makedonia, ke Korintus (KPR 20:1-2), dan di Korintus ada komplotan melawan rasul Paulus untuk di bunuh, tetapi rasul Paulus memutuskan kembali ke Makedonia (KPR 20:3). </vt:lpstr>
      <vt:lpstr>5. Rasul Paulus dalam pelayanannya dari Korintus lewat Makedonia, ke Troas (KPR 20:3-6), dan ketika berada di Troas dan ada pristiwa yang mengejutkan ketika rasul Paulus berkhotbah ada seorang yang bernama Etikus terjatuh dari jendela (KPR 20:9). </vt:lpstr>
      <vt:lpstr>6. Rasul Paulus dalam misi pelayanannya dari Troas ke Miletus (KPR 20:13-15), dan ketika dalam pelayanannya di Miletus dia berpisah dengan para penatua yang ada di Efesus (KPR 20:18-38). </vt:lpstr>
      <vt:lpstr>7. Dari Miletus rasul Paulus dalam pelayanannya lewat Rode dan Patara, dan kemudian Rasul Paulus ke daerah Tire (KPR 21:1-3), dan akhirnya rasul Paulus berkumpul dengan para muridnya di Tirus (KPR 21:3-6). </vt:lpstr>
      <vt:lpstr>8. Dari Tirus lewat Kaisaria, ke Yerusalem (KPR 21:7-15), dan di Kaisaria Agabus mengikat tangannya sendiri dan kakinya dengan ikat pinggang Rasul Paulus. Dari semua pelayanan rasul Paulus di Tirus dan Siprus dan kemudian Rasul Paulus melanjutkan perjalanannya ke Yerusalem dan bertemu dengan</vt:lpstr>
      <vt:lpstr>rasul Yokobus. Pada kesempatan itu ketika rasul Paulus bertemu dengan kawan seiman, maka dia bersaksi tentang pelayanannya di berbagai tempat dan pekerjaan Allah dan penyertaan-Nya (KPR 21:10-11; 21:15-26).</vt:lpstr>
      <vt:lpstr>PERJALANAN PAULUS KE ROMA  Ke Roma sebagai tahanan: KPR 23:11–28:31</vt:lpstr>
      <vt:lpstr>PowerPoint 프레젠테이션</vt:lpstr>
      <vt:lpstr>1. Dari pelabuhan Adraminitium ke pelabuhan indah, Lasea (27:1-8).  2. Peringatan Paulus tentang bahaya besar (27:9-20).</vt:lpstr>
      <vt:lpstr>3. Janji dan nasihat penghiburan (27: 22-26).  4. Nasihat terakhir dan kapal Karam (27:27-44).</vt:lpstr>
      <vt:lpstr>5. Paulus di pulau Malta (28:1-10).  6. Pandangan penduduk asli dibetulkan (28:7-10).  7. Dari Malta ke Roma (28:11-16).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KELAS ONLINE SAM KL</dc:title>
  <dc:creator>Yang Taegyun</dc:creator>
  <cp:lastModifiedBy>Yang Taegyun</cp:lastModifiedBy>
  <cp:revision>17</cp:revision>
  <dcterms:created xsi:type="dcterms:W3CDTF">2020-10-11T12:46:00Z</dcterms:created>
  <dcterms:modified xsi:type="dcterms:W3CDTF">2020-10-28T09:13:27Z</dcterms:modified>
</cp:coreProperties>
</file>