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286" r:id="rId2"/>
    <p:sldId id="262" r:id="rId3"/>
    <p:sldId id="263" r:id="rId4"/>
    <p:sldId id="264" r:id="rId5"/>
    <p:sldId id="265" r:id="rId6"/>
    <p:sldId id="266" r:id="rId7"/>
    <p:sldId id="267" r:id="rId8"/>
    <p:sldId id="268" r:id="rId9"/>
    <p:sldId id="269" r:id="rId10"/>
    <p:sldId id="270" r:id="rId11"/>
    <p:sldId id="271" r:id="rId12"/>
    <p:sldId id="272" r:id="rId13"/>
    <p:sldId id="273" r:id="rId14"/>
    <p:sldId id="274" r:id="rId15"/>
    <p:sldId id="275" r:id="rId16"/>
    <p:sldId id="276" r:id="rId17"/>
    <p:sldId id="277" r:id="rId18"/>
    <p:sldId id="278" r:id="rId19"/>
    <p:sldId id="279" r:id="rId20"/>
    <p:sldId id="280" r:id="rId21"/>
    <p:sldId id="281" r:id="rId22"/>
    <p:sldId id="282" r:id="rId23"/>
    <p:sldId id="283" r:id="rId24"/>
    <p:sldId id="284" r:id="rId25"/>
    <p:sldId id="285"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65" d="100"/>
          <a:sy n="65" d="100"/>
        </p:scale>
        <p:origin x="724"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머리글 개체 틀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날짜 개체 틀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29E8464-AE64-4597-8EAE-5AF344F3ECF6}" type="datetimeFigureOut">
              <a:rPr lang="en-US" smtClean="0"/>
              <a:t>6/22/2021</a:t>
            </a:fld>
            <a:endParaRPr lang="en-US"/>
          </a:p>
        </p:txBody>
      </p:sp>
      <p:sp>
        <p:nvSpPr>
          <p:cNvPr id="4" name="슬라이드 이미지 개체 틀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슬라이드 노트 개체 틀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ko-KR" altLang="en-US" smtClean="0"/>
              <a:t>마스터 텍스트 스타일 편집</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US"/>
          </a:p>
        </p:txBody>
      </p:sp>
      <p:sp>
        <p:nvSpPr>
          <p:cNvPr id="6" name="바닥글 개체 틀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슬라이드 번호 개체 틀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DF2CFEE-3B5D-4BCC-867A-0DD79BB731D1}" type="slidenum">
              <a:rPr lang="en-US" smtClean="0"/>
              <a:t>‹#›</a:t>
            </a:fld>
            <a:endParaRPr lang="en-US"/>
          </a:p>
        </p:txBody>
      </p:sp>
    </p:spTree>
    <p:extLst>
      <p:ext uri="{BB962C8B-B14F-4D97-AF65-F5344CB8AC3E}">
        <p14:creationId xmlns:p14="http://schemas.microsoft.com/office/powerpoint/2010/main" val="8147644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smtClean="0"/>
              <a:t>vehye</a:t>
            </a:r>
            <a:r>
              <a:rPr lang="en-US" baseline="0" smtClean="0"/>
              <a:t> beraka</a:t>
            </a:r>
            <a:endParaRPr 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DDE0FA-1FB3-4564-B8FD-E830B602DF9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020525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b="1" smtClean="0"/>
              <a:t>Kej. 29:31 - </a:t>
            </a:r>
            <a:r>
              <a:rPr lang="en-US" sz="1200" b="1" i="0" kern="1200" baseline="30000" smtClean="0">
                <a:solidFill>
                  <a:schemeClr val="tx1"/>
                </a:solidFill>
                <a:effectLst/>
                <a:latin typeface="+mn-lt"/>
                <a:ea typeface="+mn-ea"/>
                <a:cs typeface="+mn-cs"/>
              </a:rPr>
              <a:t>31</a:t>
            </a:r>
            <a:r>
              <a:rPr lang="en-US" sz="1200" b="1" i="0" kern="1200" smtClean="0">
                <a:solidFill>
                  <a:schemeClr val="tx1"/>
                </a:solidFill>
                <a:effectLst/>
                <a:latin typeface="+mn-lt"/>
                <a:ea typeface="+mn-ea"/>
                <a:cs typeface="+mn-cs"/>
              </a:rPr>
              <a:t>Tuhan</a:t>
            </a:r>
            <a:r>
              <a:rPr lang="en-US" sz="1200" b="0" i="0" kern="1200" smtClean="0">
                <a:solidFill>
                  <a:schemeClr val="tx1"/>
                </a:solidFill>
                <a:effectLst/>
                <a:latin typeface="+mn-lt"/>
                <a:ea typeface="+mn-ea"/>
                <a:cs typeface="+mn-cs"/>
              </a:rPr>
              <a:t> melihat betapa Lea tidak dicintai. Maka Dia membuka rahim Lea, tetapi Rahel mandul. </a:t>
            </a:r>
            <a:endParaRPr lang="en-US" b="1"/>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DDE0FA-1FB3-4564-B8FD-E830B602DF9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550320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b="1" smtClean="0"/>
              <a:t>=</a:t>
            </a:r>
            <a:endParaRPr lang="en-US" b="1"/>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DDE0FA-1FB3-4564-B8FD-E830B602DF9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14394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b="1"/>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DDE0FA-1FB3-4564-B8FD-E830B602DF9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052613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b="1"/>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DDE0FA-1FB3-4564-B8FD-E830B602DF9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889071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b="1"/>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DDE0FA-1FB3-4564-B8FD-E830B602DF9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7407402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b="1" smtClean="0"/>
              <a:t>=</a:t>
            </a:r>
            <a:endParaRPr lang="en-US" b="1"/>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DDE0FA-1FB3-4564-B8FD-E830B602DF9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5075258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b="1"/>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DDE0FA-1FB3-4564-B8FD-E830B602DF9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7734335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b="1"/>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DDE0FA-1FB3-4564-B8FD-E830B602DF9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5738843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smtClean="0"/>
              <a:t>Padang Gurung </a:t>
            </a:r>
            <a:endParaRPr 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D317513-2516-4096-AECE-704830B0AB9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337409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D317513-2516-4096-AECE-704830B0AB9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6863466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smtClean="0"/>
              <a:t>Hos. 6:8 - </a:t>
            </a:r>
            <a:r>
              <a:rPr lang="en-US" sz="1200" b="1" i="0" kern="1200" baseline="30000" smtClean="0">
                <a:solidFill>
                  <a:schemeClr val="tx1"/>
                </a:solidFill>
                <a:effectLst/>
                <a:latin typeface="+mn-lt"/>
                <a:ea typeface="+mn-ea"/>
                <a:cs typeface="+mn-cs"/>
              </a:rPr>
              <a:t>8</a:t>
            </a:r>
            <a:r>
              <a:rPr lang="en-US" sz="1200" b="0" i="0" kern="1200" smtClean="0">
                <a:solidFill>
                  <a:schemeClr val="tx1"/>
                </a:solidFill>
                <a:effectLst/>
                <a:latin typeface="+mn-lt"/>
                <a:ea typeface="+mn-ea"/>
                <a:cs typeface="+mn-cs"/>
              </a:rPr>
              <a:t>Gilead kota para pelaku kejahatan, penuh dengan jejak darah.</a:t>
            </a:r>
            <a:endParaRPr 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D317513-2516-4096-AECE-704830B0AB9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0639953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fi-FI" b="1" smtClean="0">
                <a:solidFill>
                  <a:srgbClr val="FF0000"/>
                </a:solidFill>
                <a:latin typeface="+mn-lt"/>
              </a:rPr>
              <a:t>Kej. 32:1-2 – </a:t>
            </a:r>
            <a:r>
              <a:rPr lang="en-US" sz="1200" b="1" i="0" kern="1200" baseline="30000" smtClean="0">
                <a:solidFill>
                  <a:schemeClr val="tx1"/>
                </a:solidFill>
                <a:effectLst/>
                <a:latin typeface="+mn-lt"/>
                <a:ea typeface="+mn-ea"/>
                <a:cs typeface="+mn-cs"/>
              </a:rPr>
              <a:t>1</a:t>
            </a:r>
            <a:r>
              <a:rPr lang="en-US" sz="1200" b="0" i="0" kern="1200" smtClean="0">
                <a:solidFill>
                  <a:schemeClr val="tx1"/>
                </a:solidFill>
                <a:effectLst/>
                <a:latin typeface="+mn-lt"/>
                <a:ea typeface="+mn-ea"/>
                <a:cs typeface="+mn-cs"/>
              </a:rPr>
              <a:t>Yakub meneruskan perjalanannya, lalu para malaikat Allah datang menemuinya. </a:t>
            </a:r>
            <a:r>
              <a:rPr lang="en-US" sz="1200" b="1" i="0" kern="1200" baseline="30000" smtClean="0">
                <a:solidFill>
                  <a:schemeClr val="tx1"/>
                </a:solidFill>
                <a:effectLst/>
                <a:latin typeface="+mn-lt"/>
                <a:ea typeface="+mn-ea"/>
                <a:cs typeface="+mn-cs"/>
              </a:rPr>
              <a:t>2</a:t>
            </a:r>
            <a:r>
              <a:rPr lang="en-US" sz="1200" b="0" i="0" kern="1200" smtClean="0">
                <a:solidFill>
                  <a:schemeClr val="tx1"/>
                </a:solidFill>
                <a:effectLst/>
                <a:latin typeface="+mn-lt"/>
                <a:ea typeface="+mn-ea"/>
                <a:cs typeface="+mn-cs"/>
              </a:rPr>
              <a:t>Tatkala Yakub melihat mereka, dia berkata, "Ini </a:t>
            </a:r>
            <a:r>
              <a:rPr lang="en-US" sz="1200" b="1" i="0" kern="1200" smtClean="0">
                <a:solidFill>
                  <a:schemeClr val="tx1"/>
                </a:solidFill>
                <a:effectLst/>
                <a:latin typeface="+mn-lt"/>
                <a:ea typeface="+mn-ea"/>
                <a:cs typeface="+mn-cs"/>
              </a:rPr>
              <a:t>sebuah perkhemahan para malaikat Allah</a:t>
            </a:r>
            <a:r>
              <a:rPr lang="en-US" sz="1200" b="0" i="0" kern="1200" smtClean="0">
                <a:solidFill>
                  <a:schemeClr val="tx1"/>
                </a:solidFill>
                <a:effectLst/>
                <a:latin typeface="+mn-lt"/>
                <a:ea typeface="+mn-ea"/>
                <a:cs typeface="+mn-cs"/>
              </a:rPr>
              <a:t>!" Maka dinamainya tempat itu </a:t>
            </a:r>
            <a:r>
              <a:rPr lang="en-US" sz="1200" b="1" i="0" kern="1200" smtClean="0">
                <a:solidFill>
                  <a:schemeClr val="tx1"/>
                </a:solidFill>
                <a:effectLst/>
                <a:latin typeface="+mn-lt"/>
                <a:ea typeface="+mn-ea"/>
                <a:cs typeface="+mn-cs"/>
              </a:rPr>
              <a:t>Mahanaim</a:t>
            </a:r>
            <a:r>
              <a:rPr lang="en-US" sz="1200" b="0" i="0" kern="1200" smtClean="0">
                <a:solidFill>
                  <a:schemeClr val="tx1"/>
                </a:solidFill>
                <a:effectLst/>
                <a:latin typeface="+mn-lt"/>
                <a:ea typeface="+mn-ea"/>
                <a:cs typeface="+mn-cs"/>
              </a:rPr>
              <a:t>.</a:t>
            </a:r>
            <a:endParaRPr 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D317513-2516-4096-AECE-704830B0AB9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9924632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fi-FI" b="1" smtClean="0">
                <a:solidFill>
                  <a:srgbClr val="FF0000"/>
                </a:solidFill>
                <a:latin typeface="+mn-lt"/>
              </a:rPr>
              <a:t>Kej. 32:3 – </a:t>
            </a:r>
            <a:r>
              <a:rPr lang="en-US" sz="1200" b="1" i="0" kern="1200" baseline="30000" smtClean="0">
                <a:solidFill>
                  <a:schemeClr val="tx1"/>
                </a:solidFill>
                <a:effectLst/>
                <a:latin typeface="+mn-lt"/>
                <a:ea typeface="+mn-ea"/>
                <a:cs typeface="+mn-cs"/>
              </a:rPr>
              <a:t>3</a:t>
            </a:r>
            <a:r>
              <a:rPr lang="en-US" sz="1200" b="0" i="0" kern="1200" smtClean="0">
                <a:solidFill>
                  <a:schemeClr val="tx1"/>
                </a:solidFill>
                <a:effectLst/>
                <a:latin typeface="+mn-lt"/>
                <a:ea typeface="+mn-ea"/>
                <a:cs typeface="+mn-cs"/>
              </a:rPr>
              <a:t>Lalu Yakub menghantar </a:t>
            </a:r>
            <a:r>
              <a:rPr lang="en-US" sz="1200" b="1" i="0" kern="1200" smtClean="0">
                <a:solidFill>
                  <a:schemeClr val="tx1"/>
                </a:solidFill>
                <a:effectLst/>
                <a:latin typeface="+mn-lt"/>
                <a:ea typeface="+mn-ea"/>
                <a:cs typeface="+mn-cs"/>
              </a:rPr>
              <a:t>beberapa orang utusan </a:t>
            </a:r>
            <a:r>
              <a:rPr lang="en-US" sz="1200" b="0" i="0" kern="1200" smtClean="0">
                <a:solidFill>
                  <a:schemeClr val="tx1"/>
                </a:solidFill>
                <a:effectLst/>
                <a:latin typeface="+mn-lt"/>
                <a:ea typeface="+mn-ea"/>
                <a:cs typeface="+mn-cs"/>
              </a:rPr>
              <a:t>lebih dahulu daripadanya untuk menemui Esau, abangnya, di </a:t>
            </a:r>
            <a:r>
              <a:rPr lang="en-US" sz="1200" b="1" i="0" kern="1200" smtClean="0">
                <a:solidFill>
                  <a:schemeClr val="tx1"/>
                </a:solidFill>
                <a:effectLst/>
                <a:latin typeface="+mn-lt"/>
                <a:ea typeface="+mn-ea"/>
                <a:cs typeface="+mn-cs"/>
              </a:rPr>
              <a:t>Tanah Seir</a:t>
            </a:r>
            <a:r>
              <a:rPr lang="en-US" sz="1200" b="0" i="0" kern="1200" smtClean="0">
                <a:solidFill>
                  <a:schemeClr val="tx1"/>
                </a:solidFill>
                <a:effectLst/>
                <a:latin typeface="+mn-lt"/>
                <a:ea typeface="+mn-ea"/>
                <a:cs typeface="+mn-cs"/>
              </a:rPr>
              <a:t>, wilayah </a:t>
            </a:r>
            <a:r>
              <a:rPr lang="en-US" sz="1200" b="1" i="0" kern="1200" smtClean="0">
                <a:solidFill>
                  <a:schemeClr val="tx1"/>
                </a:solidFill>
                <a:effectLst/>
                <a:latin typeface="+mn-lt"/>
                <a:ea typeface="+mn-ea"/>
                <a:cs typeface="+mn-cs"/>
              </a:rPr>
              <a:t>Edom</a:t>
            </a:r>
            <a:r>
              <a:rPr lang="en-US" sz="1200" b="0" i="0" kern="1200" smtClean="0">
                <a:solidFill>
                  <a:schemeClr val="tx1"/>
                </a:solidFill>
                <a:effectLst/>
                <a:latin typeface="+mn-lt"/>
                <a:ea typeface="+mn-ea"/>
                <a:cs typeface="+mn-cs"/>
              </a:rPr>
              <a:t>.</a:t>
            </a:r>
          </a:p>
          <a:p>
            <a:r>
              <a:rPr lang="fi-FI" b="1" smtClean="0">
                <a:solidFill>
                  <a:srgbClr val="FF0000"/>
                </a:solidFill>
                <a:latin typeface="+mn-lt"/>
              </a:rPr>
              <a:t>Kej. 32:6 – </a:t>
            </a:r>
            <a:r>
              <a:rPr lang="en-US" sz="1200" b="1" i="0" kern="1200" baseline="30000" smtClean="0">
                <a:solidFill>
                  <a:schemeClr val="tx1"/>
                </a:solidFill>
                <a:effectLst/>
                <a:latin typeface="+mn-lt"/>
                <a:ea typeface="+mn-ea"/>
                <a:cs typeface="+mn-cs"/>
              </a:rPr>
              <a:t>6</a:t>
            </a:r>
            <a:r>
              <a:rPr lang="en-US" sz="1200" b="0" i="0" kern="1200" smtClean="0">
                <a:solidFill>
                  <a:schemeClr val="tx1"/>
                </a:solidFill>
                <a:effectLst/>
                <a:latin typeface="+mn-lt"/>
                <a:ea typeface="+mn-ea"/>
                <a:cs typeface="+mn-cs"/>
              </a:rPr>
              <a:t>Maka kembalilah para utusan itu kepada Yakub dan berkata, "Kami telah menemui Esau, abangmu, dan </a:t>
            </a:r>
            <a:r>
              <a:rPr lang="en-US" sz="1200" b="1" i="0" kern="1200" smtClean="0">
                <a:solidFill>
                  <a:schemeClr val="tx1"/>
                </a:solidFill>
                <a:effectLst/>
                <a:latin typeface="+mn-lt"/>
                <a:ea typeface="+mn-ea"/>
                <a:cs typeface="+mn-cs"/>
              </a:rPr>
              <a:t>dia pun dalam perjalanan bersama-sama empat ratus orang lelaki untuk menemuimu</a:t>
            </a:r>
            <a:r>
              <a:rPr lang="en-US" sz="1200" b="0" i="0" kern="1200" smtClean="0">
                <a:solidFill>
                  <a:schemeClr val="tx1"/>
                </a:solidFill>
                <a:effectLst/>
                <a:latin typeface="+mn-lt"/>
                <a:ea typeface="+mn-ea"/>
                <a:cs typeface="+mn-cs"/>
              </a:rPr>
              <a:t>." </a:t>
            </a:r>
            <a:endParaRPr 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D317513-2516-4096-AECE-704830B0AB9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7180301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DDE0FA-1FB3-4564-B8FD-E830B602DF9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652230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DDE0FA-1FB3-4564-B8FD-E830B602DF9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258095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baseline="0" smtClean="0"/>
              <a:t>220 ekor </a:t>
            </a:r>
            <a:r>
              <a:rPr lang="en-US" b="1" smtClean="0"/>
              <a:t>kawanan</a:t>
            </a:r>
            <a:r>
              <a:rPr lang="en-US" b="1" baseline="0" smtClean="0"/>
              <a:t> Kambing, 220 ekor kawanan domba, </a:t>
            </a:r>
            <a:r>
              <a:rPr lang="en-US" b="1" smtClean="0">
                <a:solidFill>
                  <a:schemeClr val="bg1"/>
                </a:solidFill>
                <a:latin typeface="+mn-lt"/>
              </a:rPr>
              <a:t>30 ekor unta betina dengan anak-anaknya, 50 ekor lembu </a:t>
            </a:r>
            <a:endParaRPr lang="en-US" b="1"/>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DDE0FA-1FB3-4564-B8FD-E830B602DF9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465507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DDE0FA-1FB3-4564-B8FD-E830B602DF9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0360337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DDE0FA-1FB3-4564-B8FD-E830B602DF9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090791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DDE0FA-1FB3-4564-B8FD-E830B602DF9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2540082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DDE0FA-1FB3-4564-B8FD-E830B602DF9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7053848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DDE0FA-1FB3-4564-B8FD-E830B602DF9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4603921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p:cNvSpPr>
            <a:spLocks noGrp="1"/>
          </p:cNvSpPr>
          <p:nvPr>
            <p:ph type="ctrTitle"/>
          </p:nvPr>
        </p:nvSpPr>
        <p:spPr>
          <a:xfrm>
            <a:off x="1524000" y="1122363"/>
            <a:ext cx="9144000" cy="2387600"/>
          </a:xfrm>
        </p:spPr>
        <p:txBody>
          <a:bodyPr anchor="b"/>
          <a:lstStyle>
            <a:lvl1pPr algn="ctr">
              <a:defRPr sz="6000"/>
            </a:lvl1pPr>
          </a:lstStyle>
          <a:p>
            <a:r>
              <a:rPr lang="ko-KR" altLang="en-US" smtClean="0"/>
              <a:t>마스터 제목 스타일 편집</a:t>
            </a:r>
            <a:endParaRPr lang="en-US"/>
          </a:p>
        </p:txBody>
      </p:sp>
      <p:sp>
        <p:nvSpPr>
          <p:cNvPr id="3" name="부제목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ko-KR" altLang="en-US" smtClean="0"/>
              <a:t>클릭하여 마스터 부제목 스타일 편집</a:t>
            </a:r>
            <a:endParaRPr lang="en-US"/>
          </a:p>
        </p:txBody>
      </p:sp>
      <p:sp>
        <p:nvSpPr>
          <p:cNvPr id="4" name="날짜 개체 틀 3"/>
          <p:cNvSpPr>
            <a:spLocks noGrp="1"/>
          </p:cNvSpPr>
          <p:nvPr>
            <p:ph type="dt" sz="half" idx="10"/>
          </p:nvPr>
        </p:nvSpPr>
        <p:spPr/>
        <p:txBody>
          <a:bodyPr/>
          <a:lstStyle/>
          <a:p>
            <a:fld id="{BE375A65-CE47-4BF5-A15E-70D5BD61ED12}" type="datetimeFigureOut">
              <a:rPr lang="en-US" smtClean="0"/>
              <a:t>6/22/2021</a:t>
            </a:fld>
            <a:endParaRPr lang="en-US"/>
          </a:p>
        </p:txBody>
      </p:sp>
      <p:sp>
        <p:nvSpPr>
          <p:cNvPr id="5" name="바닥글 개체 틀 4"/>
          <p:cNvSpPr>
            <a:spLocks noGrp="1"/>
          </p:cNvSpPr>
          <p:nvPr>
            <p:ph type="ftr" sz="quarter" idx="11"/>
          </p:nvPr>
        </p:nvSpPr>
        <p:spPr/>
        <p:txBody>
          <a:bodyPr/>
          <a:lstStyle/>
          <a:p>
            <a:endParaRPr lang="en-US"/>
          </a:p>
        </p:txBody>
      </p:sp>
      <p:sp>
        <p:nvSpPr>
          <p:cNvPr id="6" name="슬라이드 번호 개체 틀 5"/>
          <p:cNvSpPr>
            <a:spLocks noGrp="1"/>
          </p:cNvSpPr>
          <p:nvPr>
            <p:ph type="sldNum" sz="quarter" idx="12"/>
          </p:nvPr>
        </p:nvSpPr>
        <p:spPr/>
        <p:txBody>
          <a:bodyPr/>
          <a:lstStyle/>
          <a:p>
            <a:fld id="{C1C0EB1E-E0B6-48AF-9C3E-F96C66D013CB}" type="slidenum">
              <a:rPr lang="en-US" smtClean="0"/>
              <a:t>‹#›</a:t>
            </a:fld>
            <a:endParaRPr lang="en-US"/>
          </a:p>
        </p:txBody>
      </p:sp>
    </p:spTree>
    <p:extLst>
      <p:ext uri="{BB962C8B-B14F-4D97-AF65-F5344CB8AC3E}">
        <p14:creationId xmlns:p14="http://schemas.microsoft.com/office/powerpoint/2010/main" val="7523261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en-US"/>
          </a:p>
        </p:txBody>
      </p:sp>
      <p:sp>
        <p:nvSpPr>
          <p:cNvPr id="3" name="내용 개체 틀 2"/>
          <p:cNvSpPr>
            <a:spLocks noGrp="1"/>
          </p:cNvSpPr>
          <p:nvPr>
            <p:ph idx="1"/>
          </p:nvPr>
        </p:nvSpPr>
        <p:spPr/>
        <p:txBody>
          <a:bodyPr/>
          <a:lstStyle/>
          <a:p>
            <a:pPr lvl="0"/>
            <a:r>
              <a:rPr lang="ko-KR" altLang="en-US" smtClean="0"/>
              <a:t>마스터 텍스트 스타일 편집</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US"/>
          </a:p>
        </p:txBody>
      </p:sp>
      <p:sp>
        <p:nvSpPr>
          <p:cNvPr id="4" name="날짜 개체 틀 3"/>
          <p:cNvSpPr>
            <a:spLocks noGrp="1"/>
          </p:cNvSpPr>
          <p:nvPr>
            <p:ph type="dt" sz="half" idx="10"/>
          </p:nvPr>
        </p:nvSpPr>
        <p:spPr/>
        <p:txBody>
          <a:bodyPr/>
          <a:lstStyle/>
          <a:p>
            <a:fld id="{BE375A65-CE47-4BF5-A15E-70D5BD61ED12}" type="datetimeFigureOut">
              <a:rPr lang="en-US" smtClean="0"/>
              <a:t>6/22/2021</a:t>
            </a:fld>
            <a:endParaRPr lang="en-US"/>
          </a:p>
        </p:txBody>
      </p:sp>
      <p:sp>
        <p:nvSpPr>
          <p:cNvPr id="5" name="바닥글 개체 틀 4"/>
          <p:cNvSpPr>
            <a:spLocks noGrp="1"/>
          </p:cNvSpPr>
          <p:nvPr>
            <p:ph type="ftr" sz="quarter" idx="11"/>
          </p:nvPr>
        </p:nvSpPr>
        <p:spPr/>
        <p:txBody>
          <a:bodyPr/>
          <a:lstStyle/>
          <a:p>
            <a:endParaRPr lang="en-US"/>
          </a:p>
        </p:txBody>
      </p:sp>
      <p:sp>
        <p:nvSpPr>
          <p:cNvPr id="6" name="슬라이드 번호 개체 틀 5"/>
          <p:cNvSpPr>
            <a:spLocks noGrp="1"/>
          </p:cNvSpPr>
          <p:nvPr>
            <p:ph type="sldNum" sz="quarter" idx="12"/>
          </p:nvPr>
        </p:nvSpPr>
        <p:spPr/>
        <p:txBody>
          <a:bodyPr/>
          <a:lstStyle/>
          <a:p>
            <a:fld id="{C1C0EB1E-E0B6-48AF-9C3E-F96C66D013CB}" type="slidenum">
              <a:rPr lang="en-US" smtClean="0"/>
              <a:t>‹#›</a:t>
            </a:fld>
            <a:endParaRPr lang="en-US"/>
          </a:p>
        </p:txBody>
      </p:sp>
    </p:spTree>
    <p:extLst>
      <p:ext uri="{BB962C8B-B14F-4D97-AF65-F5344CB8AC3E}">
        <p14:creationId xmlns:p14="http://schemas.microsoft.com/office/powerpoint/2010/main" val="19125837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p:cNvSpPr>
            <a:spLocks noGrp="1"/>
          </p:cNvSpPr>
          <p:nvPr>
            <p:ph type="title"/>
          </p:nvPr>
        </p:nvSpPr>
        <p:spPr>
          <a:xfrm>
            <a:off x="831850" y="1709738"/>
            <a:ext cx="10515600" cy="2852737"/>
          </a:xfrm>
        </p:spPr>
        <p:txBody>
          <a:bodyPr anchor="b"/>
          <a:lstStyle>
            <a:lvl1pPr>
              <a:defRPr sz="6000"/>
            </a:lvl1pPr>
          </a:lstStyle>
          <a:p>
            <a:r>
              <a:rPr lang="ko-KR" altLang="en-US" smtClean="0"/>
              <a:t>마스터 제목 스타일 편집</a:t>
            </a:r>
            <a:endParaRPr lang="en-US"/>
          </a:p>
        </p:txBody>
      </p:sp>
      <p:sp>
        <p:nvSpPr>
          <p:cNvPr id="3" name="텍스트 개체 틀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ko-KR" altLang="en-US" smtClean="0"/>
              <a:t>마스터 텍스트 스타일 편집</a:t>
            </a:r>
          </a:p>
        </p:txBody>
      </p:sp>
      <p:sp>
        <p:nvSpPr>
          <p:cNvPr id="4" name="날짜 개체 틀 3"/>
          <p:cNvSpPr>
            <a:spLocks noGrp="1"/>
          </p:cNvSpPr>
          <p:nvPr>
            <p:ph type="dt" sz="half" idx="10"/>
          </p:nvPr>
        </p:nvSpPr>
        <p:spPr/>
        <p:txBody>
          <a:bodyPr/>
          <a:lstStyle/>
          <a:p>
            <a:fld id="{BE375A65-CE47-4BF5-A15E-70D5BD61ED12}" type="datetimeFigureOut">
              <a:rPr lang="en-US" smtClean="0"/>
              <a:t>6/22/2021</a:t>
            </a:fld>
            <a:endParaRPr lang="en-US"/>
          </a:p>
        </p:txBody>
      </p:sp>
      <p:sp>
        <p:nvSpPr>
          <p:cNvPr id="5" name="바닥글 개체 틀 4"/>
          <p:cNvSpPr>
            <a:spLocks noGrp="1"/>
          </p:cNvSpPr>
          <p:nvPr>
            <p:ph type="ftr" sz="quarter" idx="11"/>
          </p:nvPr>
        </p:nvSpPr>
        <p:spPr/>
        <p:txBody>
          <a:bodyPr/>
          <a:lstStyle/>
          <a:p>
            <a:endParaRPr lang="en-US"/>
          </a:p>
        </p:txBody>
      </p:sp>
      <p:sp>
        <p:nvSpPr>
          <p:cNvPr id="6" name="슬라이드 번호 개체 틀 5"/>
          <p:cNvSpPr>
            <a:spLocks noGrp="1"/>
          </p:cNvSpPr>
          <p:nvPr>
            <p:ph type="sldNum" sz="quarter" idx="12"/>
          </p:nvPr>
        </p:nvSpPr>
        <p:spPr/>
        <p:txBody>
          <a:bodyPr/>
          <a:lstStyle/>
          <a:p>
            <a:fld id="{C1C0EB1E-E0B6-48AF-9C3E-F96C66D013CB}" type="slidenum">
              <a:rPr lang="en-US" smtClean="0"/>
              <a:t>‹#›</a:t>
            </a:fld>
            <a:endParaRPr lang="en-US"/>
          </a:p>
        </p:txBody>
      </p:sp>
    </p:spTree>
    <p:extLst>
      <p:ext uri="{BB962C8B-B14F-4D97-AF65-F5344CB8AC3E}">
        <p14:creationId xmlns:p14="http://schemas.microsoft.com/office/powerpoint/2010/main" val="19680017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en-US"/>
          </a:p>
        </p:txBody>
      </p:sp>
      <p:sp>
        <p:nvSpPr>
          <p:cNvPr id="3" name="내용 개체 틀 2"/>
          <p:cNvSpPr>
            <a:spLocks noGrp="1"/>
          </p:cNvSpPr>
          <p:nvPr>
            <p:ph sz="half" idx="1"/>
          </p:nvPr>
        </p:nvSpPr>
        <p:spPr>
          <a:xfrm>
            <a:off x="838200" y="1825625"/>
            <a:ext cx="5181600" cy="4351338"/>
          </a:xfrm>
        </p:spPr>
        <p:txBody>
          <a:bodyPr/>
          <a:lstStyle/>
          <a:p>
            <a:pPr lvl="0"/>
            <a:r>
              <a:rPr lang="ko-KR" altLang="en-US" smtClean="0"/>
              <a:t>마스터 텍스트 스타일 편집</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US"/>
          </a:p>
        </p:txBody>
      </p:sp>
      <p:sp>
        <p:nvSpPr>
          <p:cNvPr id="4" name="내용 개체 틀 3"/>
          <p:cNvSpPr>
            <a:spLocks noGrp="1"/>
          </p:cNvSpPr>
          <p:nvPr>
            <p:ph sz="half" idx="2"/>
          </p:nvPr>
        </p:nvSpPr>
        <p:spPr>
          <a:xfrm>
            <a:off x="6172200" y="1825625"/>
            <a:ext cx="5181600" cy="4351338"/>
          </a:xfrm>
        </p:spPr>
        <p:txBody>
          <a:bodyPr/>
          <a:lstStyle/>
          <a:p>
            <a:pPr lvl="0"/>
            <a:r>
              <a:rPr lang="ko-KR" altLang="en-US" smtClean="0"/>
              <a:t>마스터 텍스트 스타일 편집</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US"/>
          </a:p>
        </p:txBody>
      </p:sp>
      <p:sp>
        <p:nvSpPr>
          <p:cNvPr id="5" name="날짜 개체 틀 4"/>
          <p:cNvSpPr>
            <a:spLocks noGrp="1"/>
          </p:cNvSpPr>
          <p:nvPr>
            <p:ph type="dt" sz="half" idx="10"/>
          </p:nvPr>
        </p:nvSpPr>
        <p:spPr/>
        <p:txBody>
          <a:bodyPr/>
          <a:lstStyle/>
          <a:p>
            <a:fld id="{BE375A65-CE47-4BF5-A15E-70D5BD61ED12}" type="datetimeFigureOut">
              <a:rPr lang="en-US" smtClean="0"/>
              <a:t>6/22/2021</a:t>
            </a:fld>
            <a:endParaRPr lang="en-US"/>
          </a:p>
        </p:txBody>
      </p:sp>
      <p:sp>
        <p:nvSpPr>
          <p:cNvPr id="6" name="바닥글 개체 틀 5"/>
          <p:cNvSpPr>
            <a:spLocks noGrp="1"/>
          </p:cNvSpPr>
          <p:nvPr>
            <p:ph type="ftr" sz="quarter" idx="11"/>
          </p:nvPr>
        </p:nvSpPr>
        <p:spPr/>
        <p:txBody>
          <a:bodyPr/>
          <a:lstStyle/>
          <a:p>
            <a:endParaRPr lang="en-US"/>
          </a:p>
        </p:txBody>
      </p:sp>
      <p:sp>
        <p:nvSpPr>
          <p:cNvPr id="7" name="슬라이드 번호 개체 틀 6"/>
          <p:cNvSpPr>
            <a:spLocks noGrp="1"/>
          </p:cNvSpPr>
          <p:nvPr>
            <p:ph type="sldNum" sz="quarter" idx="12"/>
          </p:nvPr>
        </p:nvSpPr>
        <p:spPr/>
        <p:txBody>
          <a:bodyPr/>
          <a:lstStyle/>
          <a:p>
            <a:fld id="{C1C0EB1E-E0B6-48AF-9C3E-F96C66D013CB}" type="slidenum">
              <a:rPr lang="en-US" smtClean="0"/>
              <a:t>‹#›</a:t>
            </a:fld>
            <a:endParaRPr lang="en-US"/>
          </a:p>
        </p:txBody>
      </p:sp>
    </p:spTree>
    <p:extLst>
      <p:ext uri="{BB962C8B-B14F-4D97-AF65-F5344CB8AC3E}">
        <p14:creationId xmlns:p14="http://schemas.microsoft.com/office/powerpoint/2010/main" val="16938450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a:xfrm>
            <a:off x="839788" y="365125"/>
            <a:ext cx="10515600" cy="1325563"/>
          </a:xfrm>
        </p:spPr>
        <p:txBody>
          <a:bodyPr/>
          <a:lstStyle/>
          <a:p>
            <a:r>
              <a:rPr lang="ko-KR" altLang="en-US" smtClean="0"/>
              <a:t>마스터 제목 스타일 편집</a:t>
            </a:r>
            <a:endParaRPr lang="en-US"/>
          </a:p>
        </p:txBody>
      </p:sp>
      <p:sp>
        <p:nvSpPr>
          <p:cNvPr id="3" name="텍스트 개체 틀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smtClean="0"/>
              <a:t>마스터 텍스트 스타일 편집</a:t>
            </a:r>
          </a:p>
        </p:txBody>
      </p:sp>
      <p:sp>
        <p:nvSpPr>
          <p:cNvPr id="4" name="내용 개체 틀 3"/>
          <p:cNvSpPr>
            <a:spLocks noGrp="1"/>
          </p:cNvSpPr>
          <p:nvPr>
            <p:ph sz="half" idx="2"/>
          </p:nvPr>
        </p:nvSpPr>
        <p:spPr>
          <a:xfrm>
            <a:off x="839788" y="2505075"/>
            <a:ext cx="5157787" cy="3684588"/>
          </a:xfrm>
        </p:spPr>
        <p:txBody>
          <a:bodyPr/>
          <a:lstStyle/>
          <a:p>
            <a:pPr lvl="0"/>
            <a:r>
              <a:rPr lang="ko-KR" altLang="en-US" smtClean="0"/>
              <a:t>마스터 텍스트 스타일 편집</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US"/>
          </a:p>
        </p:txBody>
      </p:sp>
      <p:sp>
        <p:nvSpPr>
          <p:cNvPr id="5" name="텍스트 개체 틀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smtClean="0"/>
              <a:t>마스터 텍스트 스타일 편집</a:t>
            </a:r>
          </a:p>
        </p:txBody>
      </p:sp>
      <p:sp>
        <p:nvSpPr>
          <p:cNvPr id="6" name="내용 개체 틀 5"/>
          <p:cNvSpPr>
            <a:spLocks noGrp="1"/>
          </p:cNvSpPr>
          <p:nvPr>
            <p:ph sz="quarter" idx="4"/>
          </p:nvPr>
        </p:nvSpPr>
        <p:spPr>
          <a:xfrm>
            <a:off x="6172200" y="2505075"/>
            <a:ext cx="5183188" cy="3684588"/>
          </a:xfrm>
        </p:spPr>
        <p:txBody>
          <a:bodyPr/>
          <a:lstStyle/>
          <a:p>
            <a:pPr lvl="0"/>
            <a:r>
              <a:rPr lang="ko-KR" altLang="en-US" smtClean="0"/>
              <a:t>마스터 텍스트 스타일 편집</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US"/>
          </a:p>
        </p:txBody>
      </p:sp>
      <p:sp>
        <p:nvSpPr>
          <p:cNvPr id="7" name="날짜 개체 틀 6"/>
          <p:cNvSpPr>
            <a:spLocks noGrp="1"/>
          </p:cNvSpPr>
          <p:nvPr>
            <p:ph type="dt" sz="half" idx="10"/>
          </p:nvPr>
        </p:nvSpPr>
        <p:spPr/>
        <p:txBody>
          <a:bodyPr/>
          <a:lstStyle/>
          <a:p>
            <a:fld id="{BE375A65-CE47-4BF5-A15E-70D5BD61ED12}" type="datetimeFigureOut">
              <a:rPr lang="en-US" smtClean="0"/>
              <a:t>6/22/2021</a:t>
            </a:fld>
            <a:endParaRPr lang="en-US"/>
          </a:p>
        </p:txBody>
      </p:sp>
      <p:sp>
        <p:nvSpPr>
          <p:cNvPr id="8" name="바닥글 개체 틀 7"/>
          <p:cNvSpPr>
            <a:spLocks noGrp="1"/>
          </p:cNvSpPr>
          <p:nvPr>
            <p:ph type="ftr" sz="quarter" idx="11"/>
          </p:nvPr>
        </p:nvSpPr>
        <p:spPr/>
        <p:txBody>
          <a:bodyPr/>
          <a:lstStyle/>
          <a:p>
            <a:endParaRPr lang="en-US"/>
          </a:p>
        </p:txBody>
      </p:sp>
      <p:sp>
        <p:nvSpPr>
          <p:cNvPr id="9" name="슬라이드 번호 개체 틀 8"/>
          <p:cNvSpPr>
            <a:spLocks noGrp="1"/>
          </p:cNvSpPr>
          <p:nvPr>
            <p:ph type="sldNum" sz="quarter" idx="12"/>
          </p:nvPr>
        </p:nvSpPr>
        <p:spPr/>
        <p:txBody>
          <a:bodyPr/>
          <a:lstStyle/>
          <a:p>
            <a:fld id="{C1C0EB1E-E0B6-48AF-9C3E-F96C66D013CB}" type="slidenum">
              <a:rPr lang="en-US" smtClean="0"/>
              <a:t>‹#›</a:t>
            </a:fld>
            <a:endParaRPr lang="en-US"/>
          </a:p>
        </p:txBody>
      </p:sp>
    </p:spTree>
    <p:extLst>
      <p:ext uri="{BB962C8B-B14F-4D97-AF65-F5344CB8AC3E}">
        <p14:creationId xmlns:p14="http://schemas.microsoft.com/office/powerpoint/2010/main" val="25926215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en-US"/>
          </a:p>
        </p:txBody>
      </p:sp>
      <p:sp>
        <p:nvSpPr>
          <p:cNvPr id="3" name="날짜 개체 틀 2"/>
          <p:cNvSpPr>
            <a:spLocks noGrp="1"/>
          </p:cNvSpPr>
          <p:nvPr>
            <p:ph type="dt" sz="half" idx="10"/>
          </p:nvPr>
        </p:nvSpPr>
        <p:spPr/>
        <p:txBody>
          <a:bodyPr/>
          <a:lstStyle/>
          <a:p>
            <a:fld id="{BE375A65-CE47-4BF5-A15E-70D5BD61ED12}" type="datetimeFigureOut">
              <a:rPr lang="en-US" smtClean="0"/>
              <a:t>6/22/2021</a:t>
            </a:fld>
            <a:endParaRPr lang="en-US"/>
          </a:p>
        </p:txBody>
      </p:sp>
      <p:sp>
        <p:nvSpPr>
          <p:cNvPr id="4" name="바닥글 개체 틀 3"/>
          <p:cNvSpPr>
            <a:spLocks noGrp="1"/>
          </p:cNvSpPr>
          <p:nvPr>
            <p:ph type="ftr" sz="quarter" idx="11"/>
          </p:nvPr>
        </p:nvSpPr>
        <p:spPr/>
        <p:txBody>
          <a:bodyPr/>
          <a:lstStyle/>
          <a:p>
            <a:endParaRPr lang="en-US"/>
          </a:p>
        </p:txBody>
      </p:sp>
      <p:sp>
        <p:nvSpPr>
          <p:cNvPr id="5" name="슬라이드 번호 개체 틀 4"/>
          <p:cNvSpPr>
            <a:spLocks noGrp="1"/>
          </p:cNvSpPr>
          <p:nvPr>
            <p:ph type="sldNum" sz="quarter" idx="12"/>
          </p:nvPr>
        </p:nvSpPr>
        <p:spPr/>
        <p:txBody>
          <a:bodyPr/>
          <a:lstStyle/>
          <a:p>
            <a:fld id="{C1C0EB1E-E0B6-48AF-9C3E-F96C66D013CB}" type="slidenum">
              <a:rPr lang="en-US" smtClean="0"/>
              <a:t>‹#›</a:t>
            </a:fld>
            <a:endParaRPr lang="en-US"/>
          </a:p>
        </p:txBody>
      </p:sp>
    </p:spTree>
    <p:extLst>
      <p:ext uri="{BB962C8B-B14F-4D97-AF65-F5344CB8AC3E}">
        <p14:creationId xmlns:p14="http://schemas.microsoft.com/office/powerpoint/2010/main" val="17351181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1"/>
          <p:cNvSpPr>
            <a:spLocks noGrp="1"/>
          </p:cNvSpPr>
          <p:nvPr>
            <p:ph type="dt" sz="half" idx="10"/>
          </p:nvPr>
        </p:nvSpPr>
        <p:spPr/>
        <p:txBody>
          <a:bodyPr/>
          <a:lstStyle/>
          <a:p>
            <a:fld id="{BE375A65-CE47-4BF5-A15E-70D5BD61ED12}" type="datetimeFigureOut">
              <a:rPr lang="en-US" smtClean="0"/>
              <a:t>6/22/2021</a:t>
            </a:fld>
            <a:endParaRPr lang="en-US"/>
          </a:p>
        </p:txBody>
      </p:sp>
      <p:sp>
        <p:nvSpPr>
          <p:cNvPr id="3" name="바닥글 개체 틀 2"/>
          <p:cNvSpPr>
            <a:spLocks noGrp="1"/>
          </p:cNvSpPr>
          <p:nvPr>
            <p:ph type="ftr" sz="quarter" idx="11"/>
          </p:nvPr>
        </p:nvSpPr>
        <p:spPr/>
        <p:txBody>
          <a:bodyPr/>
          <a:lstStyle/>
          <a:p>
            <a:endParaRPr lang="en-US"/>
          </a:p>
        </p:txBody>
      </p:sp>
      <p:sp>
        <p:nvSpPr>
          <p:cNvPr id="4" name="슬라이드 번호 개체 틀 3"/>
          <p:cNvSpPr>
            <a:spLocks noGrp="1"/>
          </p:cNvSpPr>
          <p:nvPr>
            <p:ph type="sldNum" sz="quarter" idx="12"/>
          </p:nvPr>
        </p:nvSpPr>
        <p:spPr/>
        <p:txBody>
          <a:bodyPr/>
          <a:lstStyle/>
          <a:p>
            <a:fld id="{C1C0EB1E-E0B6-48AF-9C3E-F96C66D013CB}" type="slidenum">
              <a:rPr lang="en-US" smtClean="0"/>
              <a:t>‹#›</a:t>
            </a:fld>
            <a:endParaRPr lang="en-US"/>
          </a:p>
        </p:txBody>
      </p:sp>
    </p:spTree>
    <p:extLst>
      <p:ext uri="{BB962C8B-B14F-4D97-AF65-F5344CB8AC3E}">
        <p14:creationId xmlns:p14="http://schemas.microsoft.com/office/powerpoint/2010/main" val="24855460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캡션 있는 콘텐츠">
    <p:spTree>
      <p:nvGrpSpPr>
        <p:cNvPr id="1" name=""/>
        <p:cNvGrpSpPr/>
        <p:nvPr/>
      </p:nvGrpSpPr>
      <p:grpSpPr>
        <a:xfrm>
          <a:off x="0" y="0"/>
          <a:ext cx="0" cy="0"/>
          <a:chOff x="0" y="0"/>
          <a:chExt cx="0" cy="0"/>
        </a:xfrm>
      </p:grpSpPr>
      <p:sp>
        <p:nvSpPr>
          <p:cNvPr id="2" name="제목 1"/>
          <p:cNvSpPr>
            <a:spLocks noGrp="1"/>
          </p:cNvSpPr>
          <p:nvPr>
            <p:ph type="title"/>
          </p:nvPr>
        </p:nvSpPr>
        <p:spPr>
          <a:xfrm>
            <a:off x="839788" y="457200"/>
            <a:ext cx="3932237" cy="1600200"/>
          </a:xfrm>
        </p:spPr>
        <p:txBody>
          <a:bodyPr anchor="b"/>
          <a:lstStyle>
            <a:lvl1pPr>
              <a:defRPr sz="3200"/>
            </a:lvl1pPr>
          </a:lstStyle>
          <a:p>
            <a:r>
              <a:rPr lang="ko-KR" altLang="en-US" smtClean="0"/>
              <a:t>마스터 제목 스타일 편집</a:t>
            </a:r>
            <a:endParaRPr lang="en-US"/>
          </a:p>
        </p:txBody>
      </p:sp>
      <p:sp>
        <p:nvSpPr>
          <p:cNvPr id="3" name="내용 개체 틀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ko-KR" altLang="en-US" smtClean="0"/>
              <a:t>마스터 텍스트 스타일 편집</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US"/>
          </a:p>
        </p:txBody>
      </p:sp>
      <p:sp>
        <p:nvSpPr>
          <p:cNvPr id="4" name="텍스트 개체 틀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ko-KR" altLang="en-US" smtClean="0"/>
              <a:t>마스터 텍스트 스타일 편집</a:t>
            </a:r>
          </a:p>
        </p:txBody>
      </p:sp>
      <p:sp>
        <p:nvSpPr>
          <p:cNvPr id="5" name="날짜 개체 틀 4"/>
          <p:cNvSpPr>
            <a:spLocks noGrp="1"/>
          </p:cNvSpPr>
          <p:nvPr>
            <p:ph type="dt" sz="half" idx="10"/>
          </p:nvPr>
        </p:nvSpPr>
        <p:spPr/>
        <p:txBody>
          <a:bodyPr/>
          <a:lstStyle/>
          <a:p>
            <a:fld id="{BE375A65-CE47-4BF5-A15E-70D5BD61ED12}" type="datetimeFigureOut">
              <a:rPr lang="en-US" smtClean="0"/>
              <a:t>6/22/2021</a:t>
            </a:fld>
            <a:endParaRPr lang="en-US"/>
          </a:p>
        </p:txBody>
      </p:sp>
      <p:sp>
        <p:nvSpPr>
          <p:cNvPr id="6" name="바닥글 개체 틀 5"/>
          <p:cNvSpPr>
            <a:spLocks noGrp="1"/>
          </p:cNvSpPr>
          <p:nvPr>
            <p:ph type="ftr" sz="quarter" idx="11"/>
          </p:nvPr>
        </p:nvSpPr>
        <p:spPr/>
        <p:txBody>
          <a:bodyPr/>
          <a:lstStyle/>
          <a:p>
            <a:endParaRPr lang="en-US"/>
          </a:p>
        </p:txBody>
      </p:sp>
      <p:sp>
        <p:nvSpPr>
          <p:cNvPr id="7" name="슬라이드 번호 개체 틀 6"/>
          <p:cNvSpPr>
            <a:spLocks noGrp="1"/>
          </p:cNvSpPr>
          <p:nvPr>
            <p:ph type="sldNum" sz="quarter" idx="12"/>
          </p:nvPr>
        </p:nvSpPr>
        <p:spPr/>
        <p:txBody>
          <a:bodyPr/>
          <a:lstStyle/>
          <a:p>
            <a:fld id="{C1C0EB1E-E0B6-48AF-9C3E-F96C66D013CB}" type="slidenum">
              <a:rPr lang="en-US" smtClean="0"/>
              <a:t>‹#›</a:t>
            </a:fld>
            <a:endParaRPr lang="en-US"/>
          </a:p>
        </p:txBody>
      </p:sp>
    </p:spTree>
    <p:extLst>
      <p:ext uri="{BB962C8B-B14F-4D97-AF65-F5344CB8AC3E}">
        <p14:creationId xmlns:p14="http://schemas.microsoft.com/office/powerpoint/2010/main" val="12232833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캡션 있는 그림">
    <p:spTree>
      <p:nvGrpSpPr>
        <p:cNvPr id="1" name=""/>
        <p:cNvGrpSpPr/>
        <p:nvPr/>
      </p:nvGrpSpPr>
      <p:grpSpPr>
        <a:xfrm>
          <a:off x="0" y="0"/>
          <a:ext cx="0" cy="0"/>
          <a:chOff x="0" y="0"/>
          <a:chExt cx="0" cy="0"/>
        </a:xfrm>
      </p:grpSpPr>
      <p:sp>
        <p:nvSpPr>
          <p:cNvPr id="2" name="제목 1"/>
          <p:cNvSpPr>
            <a:spLocks noGrp="1"/>
          </p:cNvSpPr>
          <p:nvPr>
            <p:ph type="title"/>
          </p:nvPr>
        </p:nvSpPr>
        <p:spPr>
          <a:xfrm>
            <a:off x="839788" y="457200"/>
            <a:ext cx="3932237" cy="1600200"/>
          </a:xfrm>
        </p:spPr>
        <p:txBody>
          <a:bodyPr anchor="b"/>
          <a:lstStyle>
            <a:lvl1pPr>
              <a:defRPr sz="3200"/>
            </a:lvl1pPr>
          </a:lstStyle>
          <a:p>
            <a:r>
              <a:rPr lang="ko-KR" altLang="en-US" smtClean="0"/>
              <a:t>마스터 제목 스타일 편집</a:t>
            </a:r>
            <a:endParaRPr lang="en-US"/>
          </a:p>
        </p:txBody>
      </p:sp>
      <p:sp>
        <p:nvSpPr>
          <p:cNvPr id="3" name="그림 개체 틀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텍스트 개체 틀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ko-KR" altLang="en-US" smtClean="0"/>
              <a:t>마스터 텍스트 스타일 편집</a:t>
            </a:r>
          </a:p>
        </p:txBody>
      </p:sp>
      <p:sp>
        <p:nvSpPr>
          <p:cNvPr id="5" name="날짜 개체 틀 4"/>
          <p:cNvSpPr>
            <a:spLocks noGrp="1"/>
          </p:cNvSpPr>
          <p:nvPr>
            <p:ph type="dt" sz="half" idx="10"/>
          </p:nvPr>
        </p:nvSpPr>
        <p:spPr/>
        <p:txBody>
          <a:bodyPr/>
          <a:lstStyle/>
          <a:p>
            <a:fld id="{BE375A65-CE47-4BF5-A15E-70D5BD61ED12}" type="datetimeFigureOut">
              <a:rPr lang="en-US" smtClean="0"/>
              <a:t>6/22/2021</a:t>
            </a:fld>
            <a:endParaRPr lang="en-US"/>
          </a:p>
        </p:txBody>
      </p:sp>
      <p:sp>
        <p:nvSpPr>
          <p:cNvPr id="6" name="바닥글 개체 틀 5"/>
          <p:cNvSpPr>
            <a:spLocks noGrp="1"/>
          </p:cNvSpPr>
          <p:nvPr>
            <p:ph type="ftr" sz="quarter" idx="11"/>
          </p:nvPr>
        </p:nvSpPr>
        <p:spPr/>
        <p:txBody>
          <a:bodyPr/>
          <a:lstStyle/>
          <a:p>
            <a:endParaRPr lang="en-US"/>
          </a:p>
        </p:txBody>
      </p:sp>
      <p:sp>
        <p:nvSpPr>
          <p:cNvPr id="7" name="슬라이드 번호 개체 틀 6"/>
          <p:cNvSpPr>
            <a:spLocks noGrp="1"/>
          </p:cNvSpPr>
          <p:nvPr>
            <p:ph type="sldNum" sz="quarter" idx="12"/>
          </p:nvPr>
        </p:nvSpPr>
        <p:spPr/>
        <p:txBody>
          <a:bodyPr/>
          <a:lstStyle/>
          <a:p>
            <a:fld id="{C1C0EB1E-E0B6-48AF-9C3E-F96C66D013CB}" type="slidenum">
              <a:rPr lang="en-US" smtClean="0"/>
              <a:t>‹#›</a:t>
            </a:fld>
            <a:endParaRPr lang="en-US"/>
          </a:p>
        </p:txBody>
      </p:sp>
    </p:spTree>
    <p:extLst>
      <p:ext uri="{BB962C8B-B14F-4D97-AF65-F5344CB8AC3E}">
        <p14:creationId xmlns:p14="http://schemas.microsoft.com/office/powerpoint/2010/main" val="4237571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제목 및 세로 텍스트">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en-US"/>
          </a:p>
        </p:txBody>
      </p:sp>
      <p:sp>
        <p:nvSpPr>
          <p:cNvPr id="3" name="세로 텍스트 개체 틀 2"/>
          <p:cNvSpPr>
            <a:spLocks noGrp="1"/>
          </p:cNvSpPr>
          <p:nvPr>
            <p:ph type="body" orient="vert" idx="1"/>
          </p:nvPr>
        </p:nvSpPr>
        <p:spPr/>
        <p:txBody>
          <a:bodyPr vert="eaVert"/>
          <a:lstStyle/>
          <a:p>
            <a:pPr lvl="0"/>
            <a:r>
              <a:rPr lang="ko-KR" altLang="en-US" smtClean="0"/>
              <a:t>마스터 텍스트 스타일 편집</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US"/>
          </a:p>
        </p:txBody>
      </p:sp>
      <p:sp>
        <p:nvSpPr>
          <p:cNvPr id="4" name="날짜 개체 틀 3"/>
          <p:cNvSpPr>
            <a:spLocks noGrp="1"/>
          </p:cNvSpPr>
          <p:nvPr>
            <p:ph type="dt" sz="half" idx="10"/>
          </p:nvPr>
        </p:nvSpPr>
        <p:spPr/>
        <p:txBody>
          <a:bodyPr/>
          <a:lstStyle/>
          <a:p>
            <a:fld id="{BE375A65-CE47-4BF5-A15E-70D5BD61ED12}" type="datetimeFigureOut">
              <a:rPr lang="en-US" smtClean="0"/>
              <a:t>6/22/2021</a:t>
            </a:fld>
            <a:endParaRPr lang="en-US"/>
          </a:p>
        </p:txBody>
      </p:sp>
      <p:sp>
        <p:nvSpPr>
          <p:cNvPr id="5" name="바닥글 개체 틀 4"/>
          <p:cNvSpPr>
            <a:spLocks noGrp="1"/>
          </p:cNvSpPr>
          <p:nvPr>
            <p:ph type="ftr" sz="quarter" idx="11"/>
          </p:nvPr>
        </p:nvSpPr>
        <p:spPr/>
        <p:txBody>
          <a:bodyPr/>
          <a:lstStyle/>
          <a:p>
            <a:endParaRPr lang="en-US"/>
          </a:p>
        </p:txBody>
      </p:sp>
      <p:sp>
        <p:nvSpPr>
          <p:cNvPr id="6" name="슬라이드 번호 개체 틀 5"/>
          <p:cNvSpPr>
            <a:spLocks noGrp="1"/>
          </p:cNvSpPr>
          <p:nvPr>
            <p:ph type="sldNum" sz="quarter" idx="12"/>
          </p:nvPr>
        </p:nvSpPr>
        <p:spPr/>
        <p:txBody>
          <a:bodyPr/>
          <a:lstStyle/>
          <a:p>
            <a:fld id="{C1C0EB1E-E0B6-48AF-9C3E-F96C66D013CB}" type="slidenum">
              <a:rPr lang="en-US" smtClean="0"/>
              <a:t>‹#›</a:t>
            </a:fld>
            <a:endParaRPr lang="en-US"/>
          </a:p>
        </p:txBody>
      </p:sp>
    </p:spTree>
    <p:extLst>
      <p:ext uri="{BB962C8B-B14F-4D97-AF65-F5344CB8AC3E}">
        <p14:creationId xmlns:p14="http://schemas.microsoft.com/office/powerpoint/2010/main" val="29138809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세로 제목 및 텍스트">
    <p:spTree>
      <p:nvGrpSpPr>
        <p:cNvPr id="1" name=""/>
        <p:cNvGrpSpPr/>
        <p:nvPr/>
      </p:nvGrpSpPr>
      <p:grpSpPr>
        <a:xfrm>
          <a:off x="0" y="0"/>
          <a:ext cx="0" cy="0"/>
          <a:chOff x="0" y="0"/>
          <a:chExt cx="0" cy="0"/>
        </a:xfrm>
      </p:grpSpPr>
      <p:sp>
        <p:nvSpPr>
          <p:cNvPr id="2" name="세로 제목 1"/>
          <p:cNvSpPr>
            <a:spLocks noGrp="1"/>
          </p:cNvSpPr>
          <p:nvPr>
            <p:ph type="title" orient="vert"/>
          </p:nvPr>
        </p:nvSpPr>
        <p:spPr>
          <a:xfrm>
            <a:off x="8724900" y="365125"/>
            <a:ext cx="2628900" cy="5811838"/>
          </a:xfrm>
        </p:spPr>
        <p:txBody>
          <a:bodyPr vert="eaVert"/>
          <a:lstStyle/>
          <a:p>
            <a:r>
              <a:rPr lang="ko-KR" altLang="en-US" smtClean="0"/>
              <a:t>마스터 제목 스타일 편집</a:t>
            </a:r>
            <a:endParaRPr lang="en-US"/>
          </a:p>
        </p:txBody>
      </p:sp>
      <p:sp>
        <p:nvSpPr>
          <p:cNvPr id="3" name="세로 텍스트 개체 틀 2"/>
          <p:cNvSpPr>
            <a:spLocks noGrp="1"/>
          </p:cNvSpPr>
          <p:nvPr>
            <p:ph type="body" orient="vert" idx="1"/>
          </p:nvPr>
        </p:nvSpPr>
        <p:spPr>
          <a:xfrm>
            <a:off x="838200" y="365125"/>
            <a:ext cx="7734300" cy="5811838"/>
          </a:xfrm>
        </p:spPr>
        <p:txBody>
          <a:bodyPr vert="eaVert"/>
          <a:lstStyle/>
          <a:p>
            <a:pPr lvl="0"/>
            <a:r>
              <a:rPr lang="ko-KR" altLang="en-US" smtClean="0"/>
              <a:t>마스터 텍스트 스타일 편집</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US"/>
          </a:p>
        </p:txBody>
      </p:sp>
      <p:sp>
        <p:nvSpPr>
          <p:cNvPr id="4" name="날짜 개체 틀 3"/>
          <p:cNvSpPr>
            <a:spLocks noGrp="1"/>
          </p:cNvSpPr>
          <p:nvPr>
            <p:ph type="dt" sz="half" idx="10"/>
          </p:nvPr>
        </p:nvSpPr>
        <p:spPr/>
        <p:txBody>
          <a:bodyPr/>
          <a:lstStyle/>
          <a:p>
            <a:fld id="{BE375A65-CE47-4BF5-A15E-70D5BD61ED12}" type="datetimeFigureOut">
              <a:rPr lang="en-US" smtClean="0"/>
              <a:t>6/22/2021</a:t>
            </a:fld>
            <a:endParaRPr lang="en-US"/>
          </a:p>
        </p:txBody>
      </p:sp>
      <p:sp>
        <p:nvSpPr>
          <p:cNvPr id="5" name="바닥글 개체 틀 4"/>
          <p:cNvSpPr>
            <a:spLocks noGrp="1"/>
          </p:cNvSpPr>
          <p:nvPr>
            <p:ph type="ftr" sz="quarter" idx="11"/>
          </p:nvPr>
        </p:nvSpPr>
        <p:spPr/>
        <p:txBody>
          <a:bodyPr/>
          <a:lstStyle/>
          <a:p>
            <a:endParaRPr lang="en-US"/>
          </a:p>
        </p:txBody>
      </p:sp>
      <p:sp>
        <p:nvSpPr>
          <p:cNvPr id="6" name="슬라이드 번호 개체 틀 5"/>
          <p:cNvSpPr>
            <a:spLocks noGrp="1"/>
          </p:cNvSpPr>
          <p:nvPr>
            <p:ph type="sldNum" sz="quarter" idx="12"/>
          </p:nvPr>
        </p:nvSpPr>
        <p:spPr/>
        <p:txBody>
          <a:bodyPr/>
          <a:lstStyle/>
          <a:p>
            <a:fld id="{C1C0EB1E-E0B6-48AF-9C3E-F96C66D013CB}" type="slidenum">
              <a:rPr lang="en-US" smtClean="0"/>
              <a:t>‹#›</a:t>
            </a:fld>
            <a:endParaRPr lang="en-US"/>
          </a:p>
        </p:txBody>
      </p:sp>
    </p:spTree>
    <p:extLst>
      <p:ext uri="{BB962C8B-B14F-4D97-AF65-F5344CB8AC3E}">
        <p14:creationId xmlns:p14="http://schemas.microsoft.com/office/powerpoint/2010/main" val="17910311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제목 개체 틀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ko-KR" altLang="en-US" smtClean="0"/>
              <a:t>마스터 제목 스타일 편집</a:t>
            </a:r>
            <a:endParaRPr lang="en-US"/>
          </a:p>
        </p:txBody>
      </p:sp>
      <p:sp>
        <p:nvSpPr>
          <p:cNvPr id="3" name="텍스트 개체 틀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ko-KR" altLang="en-US" smtClean="0"/>
              <a:t>마스터 텍스트 스타일 편집</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US"/>
          </a:p>
        </p:txBody>
      </p:sp>
      <p:sp>
        <p:nvSpPr>
          <p:cNvPr id="4" name="날짜 개체 틀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E375A65-CE47-4BF5-A15E-70D5BD61ED12}" type="datetimeFigureOut">
              <a:rPr lang="en-US" smtClean="0"/>
              <a:t>6/22/2021</a:t>
            </a:fld>
            <a:endParaRPr lang="en-US"/>
          </a:p>
        </p:txBody>
      </p:sp>
      <p:sp>
        <p:nvSpPr>
          <p:cNvPr id="5" name="바닥글 개체 틀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슬라이드 번호 개체 틀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C0EB1E-E0B6-48AF-9C3E-F96C66D013CB}" type="slidenum">
              <a:rPr lang="en-US" smtClean="0"/>
              <a:t>‹#›</a:t>
            </a:fld>
            <a:endParaRPr lang="en-US"/>
          </a:p>
        </p:txBody>
      </p:sp>
    </p:spTree>
    <p:extLst>
      <p:ext uri="{BB962C8B-B14F-4D97-AF65-F5344CB8AC3E}">
        <p14:creationId xmlns:p14="http://schemas.microsoft.com/office/powerpoint/2010/main" val="204695771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png"/></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png"/></Relationships>
</file>

<file path=ppt/slides/_rels/slide1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그림 5"/>
          <p:cNvPicPr>
            <a:picLocks noChangeAspect="1"/>
          </p:cNvPicPr>
          <p:nvPr/>
        </p:nvPicPr>
        <p:blipFill rotWithShape="1">
          <a:blip r:embed="rId3"/>
          <a:srcRect l="19305" t="13210" r="31389" b="13210"/>
          <a:stretch/>
        </p:blipFill>
        <p:spPr>
          <a:xfrm>
            <a:off x="4493263" y="-25401"/>
            <a:ext cx="8200025" cy="6883401"/>
          </a:xfrm>
          <a:prstGeom prst="rect">
            <a:avLst/>
          </a:prstGeom>
        </p:spPr>
      </p:pic>
      <p:pic>
        <p:nvPicPr>
          <p:cNvPr id="3" name="Picture 2" descr="https://blog.kakaocdn.net/dn/FmWJw/btqLpwGSRf5/3fYA1bEyaOs8RFxrBN8EEk/img.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304799"/>
            <a:ext cx="4546698" cy="7162800"/>
          </a:xfrm>
          <a:prstGeom prst="rect">
            <a:avLst/>
          </a:prstGeom>
          <a:noFill/>
          <a:extLst>
            <a:ext uri="{909E8E84-426E-40DD-AFC4-6F175D3DCCD1}">
              <a14:hiddenFill xmlns:a14="http://schemas.microsoft.com/office/drawing/2010/main">
                <a:solidFill>
                  <a:srgbClr val="FFFFFF"/>
                </a:solidFill>
              </a14:hiddenFill>
            </a:ext>
          </a:extLst>
        </p:spPr>
      </p:pic>
      <p:sp>
        <p:nvSpPr>
          <p:cNvPr id="4" name="모서리가 둥근 직사각형 3"/>
          <p:cNvSpPr/>
          <p:nvPr/>
        </p:nvSpPr>
        <p:spPr>
          <a:xfrm>
            <a:off x="1747520" y="742008"/>
            <a:ext cx="8199120" cy="1696392"/>
          </a:xfrm>
          <a:prstGeom prst="roundRect">
            <a:avLst/>
          </a:prstGeom>
          <a:solidFill>
            <a:schemeClr val="accent2">
              <a:alpha val="59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smtClean="0">
                <a:ln>
                  <a:noFill/>
                </a:ln>
                <a:solidFill>
                  <a:srgbClr val="002060"/>
                </a:solidFill>
                <a:effectLst/>
                <a:uLnTx/>
                <a:uFillTx/>
                <a:latin typeface="Calibri" panose="020F0502020204030204"/>
                <a:ea typeface="+mn-ea"/>
                <a:cs typeface="+mn-cs"/>
              </a:rPr>
              <a:t>Tafsiran Kejadian II</a:t>
            </a:r>
            <a:endParaRPr kumimoji="0" lang="en-US" sz="6000" b="1" i="0" u="none" strike="noStrike" kern="1200" cap="none" spc="0" normalizeH="0" baseline="0" noProof="0">
              <a:ln>
                <a:noFill/>
              </a:ln>
              <a:solidFill>
                <a:srgbClr val="002060"/>
              </a:solidFill>
              <a:effectLst/>
              <a:uLnTx/>
              <a:uFillTx/>
              <a:latin typeface="Calibri" panose="020F0502020204030204"/>
              <a:ea typeface="+mn-ea"/>
              <a:cs typeface="+mn-cs"/>
            </a:endParaRPr>
          </a:p>
        </p:txBody>
      </p:sp>
      <p:sp>
        <p:nvSpPr>
          <p:cNvPr id="2" name="직사각형 1"/>
          <p:cNvSpPr/>
          <p:nvPr/>
        </p:nvSpPr>
        <p:spPr>
          <a:xfrm>
            <a:off x="0" y="4111034"/>
            <a:ext cx="12192000" cy="1876811"/>
          </a:xfrm>
          <a:prstGeom prst="rect">
            <a:avLst/>
          </a:prstGeom>
          <a:solidFill>
            <a:srgbClr val="92D050">
              <a:alpha val="55000"/>
            </a:srgb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he-IL" sz="6000" b="1" i="0" u="none" strike="noStrike" kern="1200" cap="none" spc="0" normalizeH="0" baseline="0" noProof="0">
                <a:ln>
                  <a:noFill/>
                </a:ln>
                <a:solidFill>
                  <a:srgbClr val="FFFF00"/>
                </a:solidFill>
                <a:effectLst/>
                <a:uLnTx/>
                <a:uFillTx/>
                <a:latin typeface="Adobe Hebrew" panose="02040503050201020203" pitchFamily="18" charset="-79"/>
                <a:ea typeface="+mn-ea"/>
                <a:cs typeface="Adobe Hebrew" panose="02040503050201020203" pitchFamily="18" charset="-79"/>
              </a:rPr>
              <a:t> וֶהְיֵ֖ה </a:t>
            </a:r>
            <a:r>
              <a:rPr kumimoji="0" lang="he-IL" sz="6000" b="1" i="0" u="none" strike="noStrike" kern="1200" cap="none" spc="0" normalizeH="0" baseline="0" noProof="0" smtClean="0">
                <a:ln>
                  <a:noFill/>
                </a:ln>
                <a:solidFill>
                  <a:srgbClr val="FFFF00"/>
                </a:solidFill>
                <a:effectLst/>
                <a:uLnTx/>
                <a:uFillTx/>
                <a:latin typeface="Adobe Hebrew" panose="02040503050201020203" pitchFamily="18" charset="-79"/>
                <a:ea typeface="+mn-ea"/>
                <a:cs typeface="Adobe Hebrew" panose="02040503050201020203" pitchFamily="18" charset="-79"/>
              </a:rPr>
              <a:t>בְּרָכָֽה</a:t>
            </a:r>
            <a:endParaRPr kumimoji="0" lang="en-US" sz="6000" b="1" i="0" u="none" strike="noStrike" kern="1200" cap="none" spc="0" normalizeH="0" baseline="0" noProof="0">
              <a:ln>
                <a:noFill/>
              </a:ln>
              <a:solidFill>
                <a:srgbClr val="FFFF00"/>
              </a:solidFill>
              <a:effectLst/>
              <a:uLnTx/>
              <a:uFillTx/>
              <a:latin typeface="Adobe Hebrew" panose="02040503050201020203" pitchFamily="18" charset="-79"/>
              <a:ea typeface="+mn-ea"/>
              <a:cs typeface="Adobe Hebrew" panose="02040503050201020203" pitchFamily="18" charset="-79"/>
            </a:endParaRPr>
          </a:p>
        </p:txBody>
      </p:sp>
    </p:spTree>
    <p:extLst>
      <p:ext uri="{BB962C8B-B14F-4D97-AF65-F5344CB8AC3E}">
        <p14:creationId xmlns:p14="http://schemas.microsoft.com/office/powerpoint/2010/main" val="296137593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212651" y="170122"/>
            <a:ext cx="11802139" cy="6528390"/>
          </a:xfrm>
        </p:spPr>
        <p:txBody>
          <a:bodyPr anchor="t">
            <a:noAutofit/>
          </a:bodyPr>
          <a:lstStyle/>
          <a:p>
            <a:r>
              <a:rPr lang="fi-FI" sz="4800" b="1" smtClean="0">
                <a:solidFill>
                  <a:srgbClr val="FFFF00"/>
                </a:solidFill>
                <a:latin typeface="Calibri" panose="020F0502020204030204"/>
                <a:ea typeface="+mn-ea"/>
                <a:cs typeface="+mn-cs"/>
              </a:rPr>
              <a:t>Peristiwa Teras Penyelamatan</a:t>
            </a:r>
            <a:br>
              <a:rPr lang="fi-FI" sz="4800" b="1" smtClean="0">
                <a:solidFill>
                  <a:srgbClr val="FFFF00"/>
                </a:solidFill>
                <a:latin typeface="Calibri" panose="020F0502020204030204"/>
                <a:ea typeface="+mn-ea"/>
                <a:cs typeface="+mn-cs"/>
              </a:rPr>
            </a:br>
            <a:r>
              <a:rPr lang="fi-FI" sz="4800" b="1" smtClean="0">
                <a:solidFill>
                  <a:srgbClr val="FFFF00"/>
                </a:solidFill>
                <a:latin typeface="Calibri" panose="020F0502020204030204"/>
                <a:ea typeface="+mn-ea"/>
                <a:cs typeface="+mn-cs"/>
              </a:rPr>
              <a:t/>
            </a:r>
            <a:br>
              <a:rPr lang="fi-FI" sz="4800" b="1" smtClean="0">
                <a:solidFill>
                  <a:srgbClr val="FFFF00"/>
                </a:solidFill>
                <a:latin typeface="Calibri" panose="020F0502020204030204"/>
                <a:ea typeface="+mn-ea"/>
                <a:cs typeface="+mn-cs"/>
              </a:rPr>
            </a:br>
            <a:r>
              <a:rPr lang="fi-FI" sz="4800" b="1" smtClean="0">
                <a:solidFill>
                  <a:schemeClr val="bg1"/>
                </a:solidFill>
                <a:latin typeface="Calibri" panose="020F0502020204030204"/>
                <a:ea typeface="+mn-ea"/>
                <a:cs typeface="+mn-cs"/>
              </a:rPr>
              <a:t>Pelari Yakub : Fasal 29-30</a:t>
            </a:r>
            <a:br>
              <a:rPr lang="fi-FI" sz="4800" b="1" smtClean="0">
                <a:solidFill>
                  <a:schemeClr val="bg1"/>
                </a:solidFill>
                <a:latin typeface="Calibri" panose="020F0502020204030204"/>
                <a:ea typeface="+mn-ea"/>
                <a:cs typeface="+mn-cs"/>
              </a:rPr>
            </a:br>
            <a:r>
              <a:rPr lang="fi-FI" sz="3200" b="1" smtClean="0">
                <a:solidFill>
                  <a:schemeClr val="bg1"/>
                </a:solidFill>
                <a:latin typeface="Calibri" panose="020F0502020204030204"/>
                <a:ea typeface="+mn-ea"/>
                <a:cs typeface="+mn-cs"/>
              </a:rPr>
              <a:t/>
            </a:r>
            <a:br>
              <a:rPr lang="fi-FI" sz="3200" b="1" smtClean="0">
                <a:solidFill>
                  <a:schemeClr val="bg1"/>
                </a:solidFill>
                <a:latin typeface="Calibri" panose="020F0502020204030204"/>
                <a:ea typeface="+mn-ea"/>
                <a:cs typeface="+mn-cs"/>
              </a:rPr>
            </a:br>
            <a:r>
              <a:rPr lang="fi-FI" sz="4800" b="1" smtClean="0">
                <a:solidFill>
                  <a:schemeClr val="bg1"/>
                </a:solidFill>
                <a:latin typeface="Calibri" panose="020F0502020204030204"/>
                <a:ea typeface="+mn-ea"/>
                <a:cs typeface="+mn-cs"/>
              </a:rPr>
              <a:t>Rahel mandul</a:t>
            </a:r>
            <a:br>
              <a:rPr lang="fi-FI" sz="4800" b="1" smtClean="0">
                <a:solidFill>
                  <a:schemeClr val="bg1"/>
                </a:solidFill>
                <a:latin typeface="Calibri" panose="020F0502020204030204"/>
                <a:ea typeface="+mn-ea"/>
                <a:cs typeface="+mn-cs"/>
              </a:rPr>
            </a:br>
            <a:r>
              <a:rPr lang="fi-FI" sz="3200" b="1" smtClean="0">
                <a:solidFill>
                  <a:schemeClr val="bg1"/>
                </a:solidFill>
                <a:latin typeface="Calibri" panose="020F0502020204030204"/>
                <a:ea typeface="+mn-ea"/>
                <a:cs typeface="+mn-cs"/>
              </a:rPr>
              <a:t/>
            </a:r>
            <a:br>
              <a:rPr lang="fi-FI" sz="3200" b="1" smtClean="0">
                <a:solidFill>
                  <a:schemeClr val="bg1"/>
                </a:solidFill>
                <a:latin typeface="Calibri" panose="020F0502020204030204"/>
                <a:ea typeface="+mn-ea"/>
                <a:cs typeface="+mn-cs"/>
              </a:rPr>
            </a:br>
            <a:r>
              <a:rPr lang="fi-FI" sz="4800" b="1" smtClean="0">
                <a:solidFill>
                  <a:srgbClr val="00B0F0"/>
                </a:solidFill>
                <a:latin typeface="Calibri" panose="020F0502020204030204"/>
                <a:ea typeface="+mn-ea"/>
                <a:cs typeface="+mn-cs"/>
              </a:rPr>
              <a:t>Jawapan Doa (ayat 22)</a:t>
            </a:r>
            <a:r>
              <a:rPr lang="fi-FI" sz="4800" b="1">
                <a:solidFill>
                  <a:schemeClr val="bg1"/>
                </a:solidFill>
                <a:latin typeface="Calibri" panose="020F0502020204030204"/>
                <a:ea typeface="+mn-ea"/>
                <a:cs typeface="+mn-cs"/>
              </a:rPr>
              <a:t/>
            </a:r>
            <a:br>
              <a:rPr lang="fi-FI" sz="4800" b="1">
                <a:solidFill>
                  <a:schemeClr val="bg1"/>
                </a:solidFill>
                <a:latin typeface="Calibri" panose="020F0502020204030204"/>
                <a:ea typeface="+mn-ea"/>
                <a:cs typeface="+mn-cs"/>
              </a:rPr>
            </a:br>
            <a:r>
              <a:rPr lang="fi-FI" sz="3200" b="1" smtClean="0">
                <a:solidFill>
                  <a:schemeClr val="bg1"/>
                </a:solidFill>
                <a:latin typeface="Calibri" panose="020F0502020204030204"/>
                <a:ea typeface="+mn-ea"/>
                <a:cs typeface="+mn-cs"/>
              </a:rPr>
              <a:t/>
            </a:r>
            <a:br>
              <a:rPr lang="fi-FI" sz="3200" b="1" smtClean="0">
                <a:solidFill>
                  <a:schemeClr val="bg1"/>
                </a:solidFill>
                <a:latin typeface="Calibri" panose="020F0502020204030204"/>
                <a:ea typeface="+mn-ea"/>
                <a:cs typeface="+mn-cs"/>
              </a:rPr>
            </a:br>
            <a:r>
              <a:rPr lang="fi-FI" sz="4800" b="1" smtClean="0">
                <a:solidFill>
                  <a:schemeClr val="bg1"/>
                </a:solidFill>
                <a:latin typeface="Calibri" panose="020F0502020204030204"/>
                <a:ea typeface="+mn-ea"/>
                <a:cs typeface="+mn-cs"/>
              </a:rPr>
              <a:t>Anak Rahel (Kelahiran Yusuf)</a:t>
            </a:r>
            <a:br>
              <a:rPr lang="fi-FI" sz="4800" b="1" smtClean="0">
                <a:solidFill>
                  <a:schemeClr val="bg1"/>
                </a:solidFill>
                <a:latin typeface="Calibri" panose="020F0502020204030204"/>
                <a:ea typeface="+mn-ea"/>
                <a:cs typeface="+mn-cs"/>
              </a:rPr>
            </a:br>
            <a:r>
              <a:rPr lang="fi-FI" sz="3200" b="1" smtClean="0">
                <a:solidFill>
                  <a:schemeClr val="bg1"/>
                </a:solidFill>
                <a:latin typeface="Calibri" panose="020F0502020204030204"/>
                <a:ea typeface="+mn-ea"/>
                <a:cs typeface="+mn-cs"/>
              </a:rPr>
              <a:t/>
            </a:r>
            <a:br>
              <a:rPr lang="fi-FI" sz="3200" b="1" smtClean="0">
                <a:solidFill>
                  <a:schemeClr val="bg1"/>
                </a:solidFill>
                <a:latin typeface="Calibri" panose="020F0502020204030204"/>
                <a:ea typeface="+mn-ea"/>
                <a:cs typeface="+mn-cs"/>
              </a:rPr>
            </a:br>
            <a:r>
              <a:rPr lang="fi-FI" sz="4800" b="1" smtClean="0">
                <a:solidFill>
                  <a:schemeClr val="bg1"/>
                </a:solidFill>
                <a:latin typeface="Calibri" panose="020F0502020204030204"/>
                <a:ea typeface="+mn-ea"/>
                <a:cs typeface="+mn-cs"/>
              </a:rPr>
              <a:t>Orang Kaya Yakub : Fasal 31</a:t>
            </a:r>
            <a:endParaRPr lang="en-US" sz="4800" b="1">
              <a:solidFill>
                <a:schemeClr val="bg1"/>
              </a:solidFill>
              <a:latin typeface="+mn-lt"/>
            </a:endParaRPr>
          </a:p>
        </p:txBody>
      </p:sp>
    </p:spTree>
    <p:extLst>
      <p:ext uri="{BB962C8B-B14F-4D97-AF65-F5344CB8AC3E}">
        <p14:creationId xmlns:p14="http://schemas.microsoft.com/office/powerpoint/2010/main" val="415107702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212651" y="170122"/>
            <a:ext cx="11802139" cy="6528390"/>
          </a:xfrm>
        </p:spPr>
        <p:txBody>
          <a:bodyPr anchor="t">
            <a:noAutofit/>
          </a:bodyPr>
          <a:lstStyle/>
          <a:p>
            <a:r>
              <a:rPr lang="fi-FI" sz="4800" b="1" smtClean="0">
                <a:solidFill>
                  <a:srgbClr val="FFFF00"/>
                </a:solidFill>
                <a:latin typeface="Calibri" panose="020F0502020204030204"/>
                <a:ea typeface="+mn-ea"/>
                <a:cs typeface="+mn-cs"/>
              </a:rPr>
              <a:t>Kej. 30:22-24 Kelahiran Yusuf</a:t>
            </a:r>
            <a:r>
              <a:rPr lang="fi-FI" sz="6000" b="1" smtClean="0">
                <a:solidFill>
                  <a:srgbClr val="FFFF00"/>
                </a:solidFill>
                <a:latin typeface="Calibri" panose="020F0502020204030204"/>
                <a:ea typeface="+mn-ea"/>
                <a:cs typeface="+mn-cs"/>
              </a:rPr>
              <a:t/>
            </a:r>
            <a:br>
              <a:rPr lang="fi-FI" sz="6000" b="1" smtClean="0">
                <a:solidFill>
                  <a:srgbClr val="FFFF00"/>
                </a:solidFill>
                <a:latin typeface="Calibri" panose="020F0502020204030204"/>
                <a:ea typeface="+mn-ea"/>
                <a:cs typeface="+mn-cs"/>
              </a:rPr>
            </a:br>
            <a:r>
              <a:rPr lang="en-US" b="1" baseline="30000">
                <a:solidFill>
                  <a:schemeClr val="bg1"/>
                </a:solidFill>
                <a:latin typeface="+mn-lt"/>
              </a:rPr>
              <a:t>22</a:t>
            </a:r>
            <a:r>
              <a:rPr lang="en-US" b="1">
                <a:solidFill>
                  <a:schemeClr val="bg1"/>
                </a:solidFill>
                <a:latin typeface="+mn-lt"/>
              </a:rPr>
              <a:t>Allah mengendahkan Rahel pula dan mendengar dan memakbulkan doanya lalu membuka rahimnya. </a:t>
            </a:r>
            <a:r>
              <a:rPr lang="en-US" b="1" smtClean="0">
                <a:solidFill>
                  <a:schemeClr val="bg1"/>
                </a:solidFill>
                <a:latin typeface="+mn-lt"/>
              </a:rPr>
              <a:t/>
            </a:r>
            <a:br>
              <a:rPr lang="en-US" b="1" smtClean="0">
                <a:solidFill>
                  <a:schemeClr val="bg1"/>
                </a:solidFill>
                <a:latin typeface="+mn-lt"/>
              </a:rPr>
            </a:br>
            <a:r>
              <a:rPr lang="en-US" b="1" baseline="30000" smtClean="0">
                <a:solidFill>
                  <a:schemeClr val="bg1"/>
                </a:solidFill>
                <a:latin typeface="+mn-lt"/>
              </a:rPr>
              <a:t>23</a:t>
            </a:r>
            <a:r>
              <a:rPr lang="en-US" b="1" smtClean="0">
                <a:solidFill>
                  <a:schemeClr val="bg1"/>
                </a:solidFill>
                <a:latin typeface="+mn-lt"/>
              </a:rPr>
              <a:t>Maka </a:t>
            </a:r>
            <a:r>
              <a:rPr lang="en-US" b="1">
                <a:solidFill>
                  <a:schemeClr val="bg1"/>
                </a:solidFill>
                <a:latin typeface="+mn-lt"/>
              </a:rPr>
              <a:t>Rahel pun mengandung dan melahirkan seorang anak. </a:t>
            </a:r>
            <a:r>
              <a:rPr lang="en-US" b="1" smtClean="0">
                <a:solidFill>
                  <a:schemeClr val="bg1"/>
                </a:solidFill>
                <a:latin typeface="+mn-lt"/>
              </a:rPr>
              <a:t/>
            </a:r>
            <a:br>
              <a:rPr lang="en-US" b="1" smtClean="0">
                <a:solidFill>
                  <a:schemeClr val="bg1"/>
                </a:solidFill>
                <a:latin typeface="+mn-lt"/>
              </a:rPr>
            </a:br>
            <a:r>
              <a:rPr lang="en-US" b="1" smtClean="0">
                <a:solidFill>
                  <a:schemeClr val="bg1"/>
                </a:solidFill>
                <a:latin typeface="+mn-lt"/>
              </a:rPr>
              <a:t>Katanya</a:t>
            </a:r>
            <a:r>
              <a:rPr lang="en-US" b="1">
                <a:solidFill>
                  <a:schemeClr val="bg1"/>
                </a:solidFill>
                <a:latin typeface="+mn-lt"/>
              </a:rPr>
              <a:t>, </a:t>
            </a:r>
            <a:r>
              <a:rPr lang="en-US" b="1">
                <a:solidFill>
                  <a:srgbClr val="FFFF00"/>
                </a:solidFill>
                <a:latin typeface="+mn-lt"/>
              </a:rPr>
              <a:t>"Allah sudah menghapuskan aibku."</a:t>
            </a:r>
            <a:r>
              <a:rPr lang="en-US" b="1">
                <a:solidFill>
                  <a:schemeClr val="bg1"/>
                </a:solidFill>
                <a:latin typeface="+mn-lt"/>
              </a:rPr>
              <a:t> </a:t>
            </a:r>
            <a:r>
              <a:rPr lang="en-US" b="1" smtClean="0">
                <a:solidFill>
                  <a:schemeClr val="bg1"/>
                </a:solidFill>
                <a:latin typeface="+mn-lt"/>
              </a:rPr>
              <a:t/>
            </a:r>
            <a:br>
              <a:rPr lang="en-US" b="1" smtClean="0">
                <a:solidFill>
                  <a:schemeClr val="bg1"/>
                </a:solidFill>
                <a:latin typeface="+mn-lt"/>
              </a:rPr>
            </a:br>
            <a:r>
              <a:rPr lang="en-US" b="1" baseline="30000" smtClean="0">
                <a:solidFill>
                  <a:schemeClr val="bg1"/>
                </a:solidFill>
                <a:latin typeface="+mn-lt"/>
              </a:rPr>
              <a:t>24</a:t>
            </a:r>
            <a:r>
              <a:rPr lang="en-US" b="1" smtClean="0">
                <a:solidFill>
                  <a:schemeClr val="bg1"/>
                </a:solidFill>
                <a:latin typeface="+mn-lt"/>
              </a:rPr>
              <a:t>Dia </a:t>
            </a:r>
            <a:r>
              <a:rPr lang="en-US" b="1">
                <a:solidFill>
                  <a:schemeClr val="bg1"/>
                </a:solidFill>
                <a:latin typeface="+mn-lt"/>
              </a:rPr>
              <a:t>menamai anak itu Yusuf, sambil berkata, "Semoga Tuhan menganugerahiku seorang lagi anak."</a:t>
            </a:r>
            <a:endParaRPr lang="en-US" sz="2400" b="1">
              <a:solidFill>
                <a:schemeClr val="bg1"/>
              </a:solidFill>
              <a:latin typeface="+mn-lt"/>
            </a:endParaRPr>
          </a:p>
        </p:txBody>
      </p:sp>
    </p:spTree>
    <p:extLst>
      <p:ext uri="{BB962C8B-B14F-4D97-AF65-F5344CB8AC3E}">
        <p14:creationId xmlns:p14="http://schemas.microsoft.com/office/powerpoint/2010/main" val="382654355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0B05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212651" y="170122"/>
            <a:ext cx="11802139" cy="6528390"/>
          </a:xfrm>
        </p:spPr>
        <p:txBody>
          <a:bodyPr anchor="t">
            <a:noAutofit/>
          </a:bodyPr>
          <a:lstStyle/>
          <a:p>
            <a:r>
              <a:rPr lang="fi-FI" sz="4800" b="1" smtClean="0">
                <a:solidFill>
                  <a:srgbClr val="FFFF00"/>
                </a:solidFill>
                <a:latin typeface="Calibri" panose="020F0502020204030204"/>
                <a:ea typeface="+mn-ea"/>
                <a:cs typeface="+mn-cs"/>
              </a:rPr>
              <a:t>Kelahiran Yusuf</a:t>
            </a:r>
            <a:br>
              <a:rPr lang="fi-FI" sz="4800" b="1" smtClean="0">
                <a:solidFill>
                  <a:srgbClr val="FFFF00"/>
                </a:solidFill>
                <a:latin typeface="Calibri" panose="020F0502020204030204"/>
                <a:ea typeface="+mn-ea"/>
                <a:cs typeface="+mn-cs"/>
              </a:rPr>
            </a:br>
            <a:r>
              <a:rPr lang="fi-FI" sz="2800" b="1" smtClean="0">
                <a:solidFill>
                  <a:srgbClr val="FFFF00"/>
                </a:solidFill>
                <a:latin typeface="Calibri" panose="020F0502020204030204"/>
                <a:ea typeface="+mn-ea"/>
                <a:cs typeface="+mn-cs"/>
              </a:rPr>
              <a:t/>
            </a:r>
            <a:br>
              <a:rPr lang="fi-FI" sz="2800" b="1" smtClean="0">
                <a:solidFill>
                  <a:srgbClr val="FFFF00"/>
                </a:solidFill>
                <a:latin typeface="Calibri" panose="020F0502020204030204"/>
                <a:ea typeface="+mn-ea"/>
                <a:cs typeface="+mn-cs"/>
              </a:rPr>
            </a:br>
            <a:r>
              <a:rPr lang="fi-FI" sz="4800" b="1" smtClean="0">
                <a:solidFill>
                  <a:schemeClr val="bg1"/>
                </a:solidFill>
                <a:latin typeface="Calibri" panose="020F0502020204030204"/>
                <a:ea typeface="+mn-ea"/>
                <a:cs typeface="+mn-cs"/>
              </a:rPr>
              <a:t>Menghiburkan hati ibu-bapa</a:t>
            </a:r>
            <a:br>
              <a:rPr lang="fi-FI" sz="4800" b="1" smtClean="0">
                <a:solidFill>
                  <a:schemeClr val="bg1"/>
                </a:solidFill>
                <a:latin typeface="Calibri" panose="020F0502020204030204"/>
                <a:ea typeface="+mn-ea"/>
                <a:cs typeface="+mn-cs"/>
              </a:rPr>
            </a:br>
            <a:r>
              <a:rPr lang="fi-FI" sz="2800" b="1" smtClean="0">
                <a:solidFill>
                  <a:schemeClr val="bg1"/>
                </a:solidFill>
                <a:latin typeface="Calibri" panose="020F0502020204030204"/>
                <a:ea typeface="+mn-ea"/>
                <a:cs typeface="+mn-cs"/>
              </a:rPr>
              <a:t/>
            </a:r>
            <a:br>
              <a:rPr lang="fi-FI" sz="2800" b="1" smtClean="0">
                <a:solidFill>
                  <a:schemeClr val="bg1"/>
                </a:solidFill>
                <a:latin typeface="Calibri" panose="020F0502020204030204"/>
                <a:ea typeface="+mn-ea"/>
                <a:cs typeface="+mn-cs"/>
              </a:rPr>
            </a:br>
            <a:r>
              <a:rPr lang="fi-FI" sz="4800" b="1" smtClean="0">
                <a:solidFill>
                  <a:schemeClr val="bg1"/>
                </a:solidFill>
                <a:latin typeface="Calibri" panose="020F0502020204030204"/>
                <a:ea typeface="+mn-ea"/>
                <a:cs typeface="+mn-cs"/>
              </a:rPr>
              <a:t>Menghidupkan semua manusia di seluruh tmur tengah purbakala</a:t>
            </a:r>
            <a:r>
              <a:rPr lang="fi-FI" sz="4800" b="1">
                <a:solidFill>
                  <a:schemeClr val="bg1"/>
                </a:solidFill>
                <a:latin typeface="Calibri" panose="020F0502020204030204"/>
              </a:rPr>
              <a:t/>
            </a:r>
            <a:br>
              <a:rPr lang="fi-FI" sz="4800" b="1">
                <a:solidFill>
                  <a:schemeClr val="bg1"/>
                </a:solidFill>
                <a:latin typeface="Calibri" panose="020F0502020204030204"/>
              </a:rPr>
            </a:br>
            <a:r>
              <a:rPr lang="fi-FI" sz="2800" b="1">
                <a:solidFill>
                  <a:schemeClr val="bg1"/>
                </a:solidFill>
                <a:latin typeface="Calibri" panose="020F0502020204030204"/>
              </a:rPr>
              <a:t/>
            </a:r>
            <a:br>
              <a:rPr lang="fi-FI" sz="2800" b="1">
                <a:solidFill>
                  <a:schemeClr val="bg1"/>
                </a:solidFill>
                <a:latin typeface="Calibri" panose="020F0502020204030204"/>
              </a:rPr>
            </a:br>
            <a:r>
              <a:rPr lang="fi-FI" sz="4800" b="1">
                <a:solidFill>
                  <a:schemeClr val="bg1"/>
                </a:solidFill>
                <a:latin typeface="Calibri" panose="020F0502020204030204"/>
              </a:rPr>
              <a:t>Menghidupkan semua manusia di seluruh tmur tengah </a:t>
            </a:r>
            <a:r>
              <a:rPr lang="fi-FI" sz="4800" b="1" smtClean="0">
                <a:solidFill>
                  <a:schemeClr val="bg1"/>
                </a:solidFill>
                <a:latin typeface="Calibri" panose="020F0502020204030204"/>
              </a:rPr>
              <a:t>purbakala</a:t>
            </a:r>
            <a:br>
              <a:rPr lang="fi-FI" sz="4800" b="1" smtClean="0">
                <a:solidFill>
                  <a:schemeClr val="bg1"/>
                </a:solidFill>
                <a:latin typeface="Calibri" panose="020F0502020204030204"/>
              </a:rPr>
            </a:br>
            <a:r>
              <a:rPr lang="fi-FI" sz="2800" b="1" smtClean="0">
                <a:solidFill>
                  <a:schemeClr val="bg1"/>
                </a:solidFill>
                <a:latin typeface="Calibri" panose="020F0502020204030204"/>
              </a:rPr>
              <a:t/>
            </a:r>
            <a:br>
              <a:rPr lang="fi-FI" sz="2800" b="1" smtClean="0">
                <a:solidFill>
                  <a:schemeClr val="bg1"/>
                </a:solidFill>
                <a:latin typeface="Calibri" panose="020F0502020204030204"/>
              </a:rPr>
            </a:br>
            <a:r>
              <a:rPr lang="fi-FI" sz="4800" b="1" smtClean="0">
                <a:solidFill>
                  <a:schemeClr val="bg1"/>
                </a:solidFill>
                <a:latin typeface="Calibri" panose="020F0502020204030204"/>
              </a:rPr>
              <a:t>Mengeluarkan bangsa Israel dari Mesir</a:t>
            </a:r>
            <a:endParaRPr lang="en-US" sz="4800" b="1">
              <a:solidFill>
                <a:schemeClr val="bg1"/>
              </a:solidFill>
              <a:latin typeface="+mn-lt"/>
            </a:endParaRPr>
          </a:p>
        </p:txBody>
      </p:sp>
    </p:spTree>
    <p:extLst>
      <p:ext uri="{BB962C8B-B14F-4D97-AF65-F5344CB8AC3E}">
        <p14:creationId xmlns:p14="http://schemas.microsoft.com/office/powerpoint/2010/main" val="126448857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389861" y="177210"/>
            <a:ext cx="11802139" cy="6528390"/>
          </a:xfrm>
        </p:spPr>
        <p:txBody>
          <a:bodyPr anchor="t">
            <a:noAutofit/>
          </a:bodyPr>
          <a:lstStyle/>
          <a:p>
            <a:r>
              <a:rPr lang="en-US" sz="5400" b="1" smtClean="0">
                <a:solidFill>
                  <a:srgbClr val="FFFF00"/>
                </a:solidFill>
                <a:latin typeface="+mn-lt"/>
              </a:rPr>
              <a:t>Kej. 30 / Upah Kawanan ternakan Yakub</a:t>
            </a:r>
            <a:r>
              <a:rPr lang="en-US" sz="4000" b="1" smtClean="0">
                <a:solidFill>
                  <a:srgbClr val="FFFF00"/>
                </a:solidFill>
                <a:latin typeface="+mn-lt"/>
              </a:rPr>
              <a:t/>
            </a:r>
            <a:br>
              <a:rPr lang="en-US" sz="4000" b="1" smtClean="0">
                <a:solidFill>
                  <a:srgbClr val="FFFF00"/>
                </a:solidFill>
                <a:latin typeface="+mn-lt"/>
              </a:rPr>
            </a:br>
            <a:r>
              <a:rPr lang="en-US" sz="4800" b="1" baseline="30000" smtClean="0">
                <a:solidFill>
                  <a:schemeClr val="bg1"/>
                </a:solidFill>
                <a:latin typeface="Calibri" panose="020F0502020204030204"/>
                <a:ea typeface="+mn-ea"/>
                <a:cs typeface="+mn-cs"/>
              </a:rPr>
              <a:t>28</a:t>
            </a:r>
            <a:r>
              <a:rPr lang="en-US" sz="4800" b="1" smtClean="0">
                <a:solidFill>
                  <a:schemeClr val="bg1"/>
                </a:solidFill>
                <a:latin typeface="+mn-lt"/>
              </a:rPr>
              <a:t>Hari </a:t>
            </a:r>
            <a:r>
              <a:rPr lang="en-US" sz="4800" b="1">
                <a:solidFill>
                  <a:schemeClr val="bg1"/>
                </a:solidFill>
                <a:latin typeface="+mn-lt"/>
              </a:rPr>
              <a:t>ini aku akan berjalan melalui seluruh kawanan domba pak cik dan memisahkan dari situ setiap anak domba yang berbintik-bintik dan berbelang-belang, setiap anak domba yang berwarna gelap, serta setiap kambing yang berbelang-belang dan berbintik-bintik. </a:t>
            </a:r>
            <a:r>
              <a:rPr lang="en-US" sz="4800" b="1">
                <a:solidFill>
                  <a:srgbClr val="FFFF00"/>
                </a:solidFill>
                <a:latin typeface="+mn-lt"/>
              </a:rPr>
              <a:t>Itulah yang akan menjadi upahku. </a:t>
            </a:r>
            <a:endParaRPr lang="en-US" sz="3600" b="1">
              <a:solidFill>
                <a:srgbClr val="FFFF00"/>
              </a:solidFill>
              <a:latin typeface="+mn-lt"/>
            </a:endParaRPr>
          </a:p>
        </p:txBody>
      </p:sp>
    </p:spTree>
    <p:extLst>
      <p:ext uri="{BB962C8B-B14F-4D97-AF65-F5344CB8AC3E}">
        <p14:creationId xmlns:p14="http://schemas.microsoft.com/office/powerpoint/2010/main" val="307936708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389861" y="177210"/>
            <a:ext cx="11802139" cy="6528390"/>
          </a:xfrm>
        </p:spPr>
        <p:txBody>
          <a:bodyPr anchor="t">
            <a:noAutofit/>
          </a:bodyPr>
          <a:lstStyle/>
          <a:p>
            <a:r>
              <a:rPr lang="en-US" sz="5400" b="1" smtClean="0">
                <a:solidFill>
                  <a:srgbClr val="FFFF00"/>
                </a:solidFill>
                <a:latin typeface="+mn-lt"/>
              </a:rPr>
              <a:t>Kej. 31 / Pulang </a:t>
            </a:r>
            <a:r>
              <a:rPr lang="en-US" sz="4000" b="1" smtClean="0">
                <a:solidFill>
                  <a:srgbClr val="FFFF00"/>
                </a:solidFill>
                <a:latin typeface="+mn-lt"/>
              </a:rPr>
              <a:t/>
            </a:r>
            <a:br>
              <a:rPr lang="en-US" sz="4000" b="1" smtClean="0">
                <a:solidFill>
                  <a:srgbClr val="FFFF00"/>
                </a:solidFill>
                <a:latin typeface="+mn-lt"/>
              </a:rPr>
            </a:br>
            <a:r>
              <a:rPr lang="en-US" b="1" baseline="30000">
                <a:solidFill>
                  <a:schemeClr val="bg1"/>
                </a:solidFill>
                <a:latin typeface="+mn-lt"/>
              </a:rPr>
              <a:t>1</a:t>
            </a:r>
            <a:r>
              <a:rPr lang="en-US" b="1">
                <a:solidFill>
                  <a:schemeClr val="bg1"/>
                </a:solidFill>
                <a:latin typeface="+mn-lt"/>
              </a:rPr>
              <a:t>Yakub terdengar anak-anak Laban merungut, "Yakub telah mengambil segala sesuatu yang dimiliki ayah kita, dan dia menjadi kaya raya hasil daripada harta milik ayah kita." </a:t>
            </a:r>
            <a:r>
              <a:rPr lang="en-US" b="1" smtClean="0">
                <a:solidFill>
                  <a:schemeClr val="bg1"/>
                </a:solidFill>
                <a:latin typeface="+mn-lt"/>
              </a:rPr>
              <a:t/>
            </a:r>
            <a:br>
              <a:rPr lang="en-US" b="1" smtClean="0">
                <a:solidFill>
                  <a:schemeClr val="bg1"/>
                </a:solidFill>
                <a:latin typeface="+mn-lt"/>
              </a:rPr>
            </a:br>
            <a:r>
              <a:rPr lang="en-US" b="1" baseline="30000" smtClean="0">
                <a:solidFill>
                  <a:schemeClr val="bg1"/>
                </a:solidFill>
                <a:latin typeface="+mn-lt"/>
              </a:rPr>
              <a:t>2</a:t>
            </a:r>
            <a:r>
              <a:rPr lang="en-US" b="1" smtClean="0">
                <a:solidFill>
                  <a:schemeClr val="bg1"/>
                </a:solidFill>
                <a:latin typeface="+mn-lt"/>
              </a:rPr>
              <a:t>Dan </a:t>
            </a:r>
            <a:r>
              <a:rPr lang="en-US" b="1">
                <a:solidFill>
                  <a:schemeClr val="bg1"/>
                </a:solidFill>
                <a:latin typeface="+mn-lt"/>
              </a:rPr>
              <a:t>Yakub nampak wajah Laban terhadapnya tidak kelihatan seramah dahulu. </a:t>
            </a:r>
            <a:r>
              <a:rPr lang="en-US" b="1" smtClean="0">
                <a:solidFill>
                  <a:schemeClr val="bg1"/>
                </a:solidFill>
                <a:latin typeface="+mn-lt"/>
              </a:rPr>
              <a:t/>
            </a:r>
            <a:br>
              <a:rPr lang="en-US" b="1" smtClean="0">
                <a:solidFill>
                  <a:schemeClr val="bg1"/>
                </a:solidFill>
                <a:latin typeface="+mn-lt"/>
              </a:rPr>
            </a:br>
            <a:r>
              <a:rPr lang="en-US" b="1" baseline="30000" smtClean="0">
                <a:solidFill>
                  <a:schemeClr val="bg1"/>
                </a:solidFill>
                <a:latin typeface="+mn-lt"/>
              </a:rPr>
              <a:t>3</a:t>
            </a:r>
            <a:r>
              <a:rPr lang="en-US" b="1" smtClean="0">
                <a:solidFill>
                  <a:schemeClr val="bg1"/>
                </a:solidFill>
                <a:latin typeface="+mn-lt"/>
              </a:rPr>
              <a:t>Tuhan</a:t>
            </a:r>
            <a:r>
              <a:rPr lang="en-US" b="1">
                <a:solidFill>
                  <a:schemeClr val="bg1"/>
                </a:solidFill>
                <a:latin typeface="+mn-lt"/>
              </a:rPr>
              <a:t> berfirman kepada Yakub, "</a:t>
            </a:r>
            <a:r>
              <a:rPr lang="en-US" b="1">
                <a:solidFill>
                  <a:srgbClr val="FFFF00"/>
                </a:solidFill>
                <a:latin typeface="+mn-lt"/>
              </a:rPr>
              <a:t>Pulanglah ke negeri nenek moyangmu, kepada sanak saudaramu.</a:t>
            </a:r>
            <a:r>
              <a:rPr lang="en-US" b="1">
                <a:solidFill>
                  <a:schemeClr val="bg1"/>
                </a:solidFill>
                <a:latin typeface="+mn-lt"/>
              </a:rPr>
              <a:t> Aku akan menyertaimu."</a:t>
            </a:r>
            <a:endParaRPr lang="en-US" sz="4000" b="1">
              <a:solidFill>
                <a:schemeClr val="bg1"/>
              </a:solidFill>
              <a:latin typeface="+mn-lt"/>
            </a:endParaRPr>
          </a:p>
        </p:txBody>
      </p:sp>
    </p:spTree>
    <p:extLst>
      <p:ext uri="{BB962C8B-B14F-4D97-AF65-F5344CB8AC3E}">
        <p14:creationId xmlns:p14="http://schemas.microsoft.com/office/powerpoint/2010/main" val="340921063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212651" y="170122"/>
            <a:ext cx="11802139" cy="6528390"/>
          </a:xfrm>
        </p:spPr>
        <p:txBody>
          <a:bodyPr anchor="t">
            <a:noAutofit/>
          </a:bodyPr>
          <a:lstStyle/>
          <a:p>
            <a:r>
              <a:rPr lang="fi-FI" sz="4800" b="1" smtClean="0">
                <a:solidFill>
                  <a:srgbClr val="FFFF00"/>
                </a:solidFill>
                <a:latin typeface="Calibri" panose="020F0502020204030204"/>
                <a:ea typeface="+mn-ea"/>
                <a:cs typeface="+mn-cs"/>
              </a:rPr>
              <a:t>Hasil yang ditaburkan</a:t>
            </a:r>
            <a:r>
              <a:rPr lang="fi-FI" sz="6000" b="1" smtClean="0">
                <a:solidFill>
                  <a:srgbClr val="FFFF00"/>
                </a:solidFill>
                <a:latin typeface="Calibri" panose="020F0502020204030204"/>
                <a:ea typeface="+mn-ea"/>
                <a:cs typeface="+mn-cs"/>
              </a:rPr>
              <a:t/>
            </a:r>
            <a:br>
              <a:rPr lang="fi-FI" sz="6000" b="1" smtClean="0">
                <a:solidFill>
                  <a:srgbClr val="FFFF00"/>
                </a:solidFill>
                <a:latin typeface="Calibri" panose="020F0502020204030204"/>
                <a:ea typeface="+mn-ea"/>
                <a:cs typeface="+mn-cs"/>
              </a:rPr>
            </a:br>
            <a:r>
              <a:rPr lang="fi-FI" sz="4800" b="1" smtClean="0">
                <a:solidFill>
                  <a:schemeClr val="bg1"/>
                </a:solidFill>
                <a:latin typeface="Calibri" panose="020F0502020204030204"/>
                <a:ea typeface="+mn-ea"/>
                <a:cs typeface="+mn-cs"/>
              </a:rPr>
              <a:t>Yakub menipu dirinya sebagai abang.</a:t>
            </a:r>
            <a:br>
              <a:rPr lang="fi-FI" sz="4800" b="1" smtClean="0">
                <a:solidFill>
                  <a:schemeClr val="bg1"/>
                </a:solidFill>
                <a:latin typeface="Calibri" panose="020F0502020204030204"/>
                <a:ea typeface="+mn-ea"/>
                <a:cs typeface="+mn-cs"/>
              </a:rPr>
            </a:br>
            <a:r>
              <a:rPr lang="fi-FI" sz="4800" b="1" smtClean="0">
                <a:solidFill>
                  <a:schemeClr val="bg1"/>
                </a:solidFill>
                <a:latin typeface="Calibri" panose="020F0502020204030204"/>
                <a:ea typeface="+mn-ea"/>
                <a:cs typeface="+mn-cs"/>
              </a:rPr>
              <a:t>Laban menipu kakak sebagai adik bagi Yakub.</a:t>
            </a:r>
            <a:br>
              <a:rPr lang="fi-FI" sz="4800" b="1" smtClean="0">
                <a:solidFill>
                  <a:schemeClr val="bg1"/>
                </a:solidFill>
                <a:latin typeface="Calibri" panose="020F0502020204030204"/>
                <a:ea typeface="+mn-ea"/>
                <a:cs typeface="+mn-cs"/>
              </a:rPr>
            </a:br>
            <a:r>
              <a:rPr lang="fi-FI" sz="4800" b="1" smtClean="0">
                <a:solidFill>
                  <a:schemeClr val="bg1"/>
                </a:solidFill>
                <a:latin typeface="Calibri" panose="020F0502020204030204"/>
                <a:ea typeface="+mn-ea"/>
                <a:cs typeface="+mn-cs"/>
              </a:rPr>
              <a:t>Yakub berlalu selama 20 tahun di Padan-Aram. </a:t>
            </a:r>
            <a:br>
              <a:rPr lang="fi-FI" sz="4800" b="1" smtClean="0">
                <a:solidFill>
                  <a:schemeClr val="bg1"/>
                </a:solidFill>
                <a:latin typeface="Calibri" panose="020F0502020204030204"/>
                <a:ea typeface="+mn-ea"/>
                <a:cs typeface="+mn-cs"/>
              </a:rPr>
            </a:br>
            <a:r>
              <a:rPr lang="fi-FI" sz="4800" b="1" smtClean="0">
                <a:solidFill>
                  <a:srgbClr val="FFFF00"/>
                </a:solidFill>
                <a:latin typeface="Calibri" panose="020F0502020204030204"/>
                <a:ea typeface="+mn-ea"/>
                <a:cs typeface="+mn-cs"/>
              </a:rPr>
              <a:t>Kej. 31:41 - </a:t>
            </a:r>
            <a:r>
              <a:rPr lang="en-US" b="1" baseline="30000" smtClean="0">
                <a:solidFill>
                  <a:srgbClr val="00B0F0"/>
                </a:solidFill>
                <a:latin typeface="+mn-lt"/>
              </a:rPr>
              <a:t>41</a:t>
            </a:r>
            <a:r>
              <a:rPr lang="en-US" b="1" smtClean="0">
                <a:solidFill>
                  <a:srgbClr val="00B0F0"/>
                </a:solidFill>
                <a:latin typeface="+mn-lt"/>
              </a:rPr>
              <a:t>Dua </a:t>
            </a:r>
            <a:r>
              <a:rPr lang="en-US" b="1">
                <a:solidFill>
                  <a:srgbClr val="00B0F0"/>
                </a:solidFill>
                <a:latin typeface="+mn-lt"/>
              </a:rPr>
              <a:t>puluh tahun lamanya aku di rumah pak cik. Empat belas tahun aku bekerja dengan pak cik demi kedua-dua anak pak cik, dan enam tahun demi ternakan pak cik. Selama itu, sudah sepuluh kali pak cik mengubah upahku. </a:t>
            </a:r>
            <a:endParaRPr lang="en-US" sz="2800" b="1">
              <a:solidFill>
                <a:srgbClr val="00B0F0"/>
              </a:solidFill>
              <a:latin typeface="+mn-lt"/>
            </a:endParaRPr>
          </a:p>
        </p:txBody>
      </p:sp>
    </p:spTree>
    <p:extLst>
      <p:ext uri="{BB962C8B-B14F-4D97-AF65-F5344CB8AC3E}">
        <p14:creationId xmlns:p14="http://schemas.microsoft.com/office/powerpoint/2010/main" val="150424481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212651" y="170122"/>
            <a:ext cx="11802139" cy="6528390"/>
          </a:xfrm>
        </p:spPr>
        <p:txBody>
          <a:bodyPr anchor="t">
            <a:noAutofit/>
          </a:bodyPr>
          <a:lstStyle/>
          <a:p>
            <a:r>
              <a:rPr lang="fi-FI" sz="4800" b="1" smtClean="0">
                <a:solidFill>
                  <a:srgbClr val="FFFF00"/>
                </a:solidFill>
                <a:latin typeface="Calibri" panose="020F0502020204030204"/>
                <a:ea typeface="+mn-ea"/>
                <a:cs typeface="+mn-cs"/>
              </a:rPr>
              <a:t>Kej. 31:43-55 / Perjanjian Yakub dan Laban</a:t>
            </a:r>
            <a:br>
              <a:rPr lang="fi-FI" sz="4800" b="1" smtClean="0">
                <a:solidFill>
                  <a:srgbClr val="FFFF00"/>
                </a:solidFill>
                <a:latin typeface="Calibri" panose="020F0502020204030204"/>
                <a:ea typeface="+mn-ea"/>
                <a:cs typeface="+mn-cs"/>
              </a:rPr>
            </a:br>
            <a:r>
              <a:rPr lang="en-US" sz="4800" b="1" baseline="30000" smtClean="0">
                <a:solidFill>
                  <a:schemeClr val="bg1"/>
                </a:solidFill>
                <a:latin typeface="+mn-lt"/>
              </a:rPr>
              <a:t>45</a:t>
            </a:r>
            <a:r>
              <a:rPr lang="fi-FI" sz="4800" b="1" smtClean="0">
                <a:solidFill>
                  <a:schemeClr val="bg1"/>
                </a:solidFill>
                <a:latin typeface="Calibri" panose="020F0502020204030204"/>
                <a:ea typeface="+mn-ea"/>
                <a:cs typeface="+mn-cs"/>
              </a:rPr>
              <a:t>Maka </a:t>
            </a:r>
            <a:r>
              <a:rPr lang="fi-FI" sz="4800" b="1">
                <a:solidFill>
                  <a:schemeClr val="bg1"/>
                </a:solidFill>
                <a:latin typeface="Calibri" panose="020F0502020204030204"/>
                <a:ea typeface="+mn-ea"/>
                <a:cs typeface="+mn-cs"/>
              </a:rPr>
              <a:t>Yakub mengambil sebuah batu dan mendirikannya menjadi sebuah tugu. </a:t>
            </a:r>
            <a:r>
              <a:rPr lang="fi-FI" sz="4800" b="1" smtClean="0">
                <a:solidFill>
                  <a:schemeClr val="bg1"/>
                </a:solidFill>
                <a:latin typeface="Calibri" panose="020F0502020204030204"/>
                <a:ea typeface="+mn-ea"/>
                <a:cs typeface="+mn-cs"/>
              </a:rPr>
              <a:t/>
            </a:r>
            <a:br>
              <a:rPr lang="fi-FI" sz="4800" b="1" smtClean="0">
                <a:solidFill>
                  <a:schemeClr val="bg1"/>
                </a:solidFill>
                <a:latin typeface="Calibri" panose="020F0502020204030204"/>
                <a:ea typeface="+mn-ea"/>
                <a:cs typeface="+mn-cs"/>
              </a:rPr>
            </a:br>
            <a:r>
              <a:rPr lang="en-US" sz="4800" b="1" baseline="30000" smtClean="0">
                <a:solidFill>
                  <a:prstClr val="white"/>
                </a:solidFill>
                <a:latin typeface="Calibri" panose="020F0502020204030204"/>
              </a:rPr>
              <a:t>46</a:t>
            </a:r>
            <a:r>
              <a:rPr lang="fi-FI" sz="4800" b="1" smtClean="0">
                <a:solidFill>
                  <a:schemeClr val="bg1"/>
                </a:solidFill>
                <a:latin typeface="Calibri" panose="020F0502020204030204"/>
                <a:ea typeface="+mn-ea"/>
                <a:cs typeface="+mn-cs"/>
              </a:rPr>
              <a:t>Kata </a:t>
            </a:r>
            <a:r>
              <a:rPr lang="fi-FI" sz="4800" b="1">
                <a:solidFill>
                  <a:schemeClr val="bg1"/>
                </a:solidFill>
                <a:latin typeface="Calibri" panose="020F0502020204030204"/>
                <a:ea typeface="+mn-ea"/>
                <a:cs typeface="+mn-cs"/>
              </a:rPr>
              <a:t>Yakub kepada sanak saudaranya, "Kumpulkanlah batu-batu." Lalu mereka mengambil batu-batu dan membuat suatu timbunan. Setelah itu, mereka makan berdekatan dengan timbunan batu itu. </a:t>
            </a:r>
            <a:r>
              <a:rPr lang="fi-FI" sz="4800" b="1" smtClean="0">
                <a:solidFill>
                  <a:schemeClr val="bg1"/>
                </a:solidFill>
                <a:latin typeface="Calibri" panose="020F0502020204030204"/>
                <a:ea typeface="+mn-ea"/>
                <a:cs typeface="+mn-cs"/>
              </a:rPr>
              <a:t>semasa </a:t>
            </a:r>
            <a:r>
              <a:rPr lang="fi-FI" sz="4800" b="1">
                <a:solidFill>
                  <a:schemeClr val="bg1"/>
                </a:solidFill>
                <a:latin typeface="Calibri" panose="020F0502020204030204"/>
                <a:ea typeface="+mn-ea"/>
                <a:cs typeface="+mn-cs"/>
              </a:rPr>
              <a:t>kita tidak bersama-sama.</a:t>
            </a:r>
            <a:endParaRPr lang="en-US" sz="4800" b="1">
              <a:solidFill>
                <a:schemeClr val="bg1"/>
              </a:solidFill>
              <a:latin typeface="+mn-lt"/>
            </a:endParaRPr>
          </a:p>
        </p:txBody>
      </p:sp>
    </p:spTree>
    <p:extLst>
      <p:ext uri="{BB962C8B-B14F-4D97-AF65-F5344CB8AC3E}">
        <p14:creationId xmlns:p14="http://schemas.microsoft.com/office/powerpoint/2010/main" val="72800690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212651" y="170122"/>
            <a:ext cx="11802139" cy="6528390"/>
          </a:xfrm>
        </p:spPr>
        <p:txBody>
          <a:bodyPr anchor="t">
            <a:noAutofit/>
          </a:bodyPr>
          <a:lstStyle/>
          <a:p>
            <a:r>
              <a:rPr lang="fi-FI" sz="4800" b="1" smtClean="0">
                <a:solidFill>
                  <a:srgbClr val="FFFF00"/>
                </a:solidFill>
                <a:latin typeface="Calibri" panose="020F0502020204030204"/>
                <a:ea typeface="+mn-ea"/>
                <a:cs typeface="+mn-cs"/>
              </a:rPr>
              <a:t>Kej. 31:43-55 / Perjanjian Yakub dan Laban</a:t>
            </a:r>
            <a:br>
              <a:rPr lang="fi-FI" sz="4800" b="1" smtClean="0">
                <a:solidFill>
                  <a:srgbClr val="FFFF00"/>
                </a:solidFill>
                <a:latin typeface="Calibri" panose="020F0502020204030204"/>
                <a:ea typeface="+mn-ea"/>
                <a:cs typeface="+mn-cs"/>
              </a:rPr>
            </a:br>
            <a:r>
              <a:rPr lang="en-US" sz="4800" b="1" baseline="30000" smtClean="0">
                <a:solidFill>
                  <a:prstClr val="white"/>
                </a:solidFill>
                <a:latin typeface="Calibri" panose="020F0502020204030204"/>
              </a:rPr>
              <a:t>47</a:t>
            </a:r>
            <a:r>
              <a:rPr lang="fi-FI" sz="4800" b="1" smtClean="0">
                <a:solidFill>
                  <a:schemeClr val="bg1"/>
                </a:solidFill>
                <a:latin typeface="Calibri" panose="020F0502020204030204"/>
                <a:ea typeface="+mn-ea"/>
                <a:cs typeface="+mn-cs"/>
              </a:rPr>
              <a:t>Laban </a:t>
            </a:r>
            <a:r>
              <a:rPr lang="fi-FI" sz="4800" b="1">
                <a:solidFill>
                  <a:schemeClr val="bg1"/>
                </a:solidFill>
                <a:latin typeface="Calibri" panose="020F0502020204030204"/>
                <a:ea typeface="+mn-ea"/>
                <a:cs typeface="+mn-cs"/>
              </a:rPr>
              <a:t>menamai timbunan batu itu </a:t>
            </a:r>
            <a:r>
              <a:rPr lang="fi-FI" sz="4800" b="1">
                <a:solidFill>
                  <a:srgbClr val="FFFF00"/>
                </a:solidFill>
                <a:latin typeface="Calibri" panose="020F0502020204030204"/>
                <a:ea typeface="+mn-ea"/>
                <a:cs typeface="+mn-cs"/>
              </a:rPr>
              <a:t>Yegar-Sahaduta</a:t>
            </a:r>
            <a:r>
              <a:rPr lang="fi-FI" sz="4800" b="1">
                <a:solidFill>
                  <a:schemeClr val="bg1"/>
                </a:solidFill>
                <a:latin typeface="Calibri" panose="020F0502020204030204"/>
                <a:ea typeface="+mn-ea"/>
                <a:cs typeface="+mn-cs"/>
              </a:rPr>
              <a:t>, tetapi Yakub menamainya </a:t>
            </a:r>
            <a:r>
              <a:rPr lang="fi-FI" sz="4800" b="1">
                <a:solidFill>
                  <a:srgbClr val="FFC000"/>
                </a:solidFill>
                <a:latin typeface="Calibri" panose="020F0502020204030204"/>
                <a:ea typeface="+mn-ea"/>
                <a:cs typeface="+mn-cs"/>
              </a:rPr>
              <a:t>Galed</a:t>
            </a:r>
            <a:r>
              <a:rPr lang="fi-FI" sz="4800" b="1">
                <a:solidFill>
                  <a:schemeClr val="bg1"/>
                </a:solidFill>
                <a:latin typeface="Calibri" panose="020F0502020204030204"/>
                <a:ea typeface="+mn-ea"/>
                <a:cs typeface="+mn-cs"/>
              </a:rPr>
              <a:t>. </a:t>
            </a:r>
            <a:r>
              <a:rPr lang="fi-FI" sz="4800" b="1" smtClean="0">
                <a:solidFill>
                  <a:schemeClr val="bg1"/>
                </a:solidFill>
                <a:latin typeface="Calibri" panose="020F0502020204030204"/>
                <a:ea typeface="+mn-ea"/>
                <a:cs typeface="+mn-cs"/>
              </a:rPr>
              <a:t/>
            </a:r>
            <a:br>
              <a:rPr lang="fi-FI" sz="4800" b="1" smtClean="0">
                <a:solidFill>
                  <a:schemeClr val="bg1"/>
                </a:solidFill>
                <a:latin typeface="Calibri" panose="020F0502020204030204"/>
                <a:ea typeface="+mn-ea"/>
                <a:cs typeface="+mn-cs"/>
              </a:rPr>
            </a:br>
            <a:r>
              <a:rPr lang="en-US" sz="4800" b="1" baseline="30000" smtClean="0">
                <a:solidFill>
                  <a:prstClr val="white"/>
                </a:solidFill>
                <a:latin typeface="Calibri" panose="020F0502020204030204"/>
              </a:rPr>
              <a:t>48</a:t>
            </a:r>
            <a:r>
              <a:rPr lang="fi-FI" sz="4800" b="1" smtClean="0">
                <a:solidFill>
                  <a:schemeClr val="bg1"/>
                </a:solidFill>
                <a:latin typeface="Calibri" panose="020F0502020204030204"/>
                <a:ea typeface="+mn-ea"/>
                <a:cs typeface="+mn-cs"/>
              </a:rPr>
              <a:t>Kata </a:t>
            </a:r>
            <a:r>
              <a:rPr lang="fi-FI" sz="4800" b="1">
                <a:solidFill>
                  <a:schemeClr val="bg1"/>
                </a:solidFill>
                <a:latin typeface="Calibri" panose="020F0502020204030204"/>
                <a:ea typeface="+mn-ea"/>
                <a:cs typeface="+mn-cs"/>
              </a:rPr>
              <a:t>Laban, "Pada hari ini, timbunan batu ini menjadi saksi antara aku dengan kamu." Itulah sebabnya timbunan batu itu dinamai </a:t>
            </a:r>
            <a:r>
              <a:rPr lang="fi-FI" sz="4800" b="1">
                <a:solidFill>
                  <a:srgbClr val="FFC000"/>
                </a:solidFill>
                <a:latin typeface="Calibri" panose="020F0502020204030204"/>
                <a:ea typeface="+mn-ea"/>
                <a:cs typeface="+mn-cs"/>
              </a:rPr>
              <a:t>Galed</a:t>
            </a:r>
            <a:r>
              <a:rPr lang="fi-FI" sz="4800" b="1">
                <a:solidFill>
                  <a:schemeClr val="bg1"/>
                </a:solidFill>
                <a:latin typeface="Calibri" panose="020F0502020204030204"/>
                <a:ea typeface="+mn-ea"/>
                <a:cs typeface="+mn-cs"/>
              </a:rPr>
              <a:t> </a:t>
            </a:r>
            <a:r>
              <a:rPr lang="fi-FI" sz="4800" b="1" smtClean="0">
                <a:solidFill>
                  <a:schemeClr val="bg1"/>
                </a:solidFill>
                <a:latin typeface="Calibri" panose="020F0502020204030204"/>
                <a:ea typeface="+mn-ea"/>
                <a:cs typeface="+mn-cs"/>
              </a:rPr>
              <a:t/>
            </a:r>
            <a:br>
              <a:rPr lang="fi-FI" sz="4800" b="1" smtClean="0">
                <a:solidFill>
                  <a:schemeClr val="bg1"/>
                </a:solidFill>
                <a:latin typeface="Calibri" panose="020F0502020204030204"/>
                <a:ea typeface="+mn-ea"/>
                <a:cs typeface="+mn-cs"/>
              </a:rPr>
            </a:br>
            <a:r>
              <a:rPr lang="en-US" sz="4800" b="1" baseline="30000" smtClean="0">
                <a:solidFill>
                  <a:prstClr val="white"/>
                </a:solidFill>
                <a:latin typeface="Calibri" panose="020F0502020204030204"/>
              </a:rPr>
              <a:t>49</a:t>
            </a:r>
            <a:r>
              <a:rPr lang="fi-FI" sz="4800" b="1" smtClean="0">
                <a:solidFill>
                  <a:schemeClr val="bg1"/>
                </a:solidFill>
                <a:latin typeface="Calibri" panose="020F0502020204030204"/>
                <a:ea typeface="+mn-ea"/>
                <a:cs typeface="+mn-cs"/>
              </a:rPr>
              <a:t>dan </a:t>
            </a:r>
            <a:r>
              <a:rPr lang="fi-FI" sz="4800" b="1">
                <a:solidFill>
                  <a:schemeClr val="bg1"/>
                </a:solidFill>
                <a:latin typeface="Calibri" panose="020F0502020204030204"/>
                <a:ea typeface="+mn-ea"/>
                <a:cs typeface="+mn-cs"/>
              </a:rPr>
              <a:t>juga </a:t>
            </a:r>
            <a:r>
              <a:rPr lang="fi-FI" sz="4800" b="1">
                <a:solidFill>
                  <a:srgbClr val="FFFF00"/>
                </a:solidFill>
                <a:latin typeface="Calibri" panose="020F0502020204030204"/>
                <a:ea typeface="+mn-ea"/>
                <a:cs typeface="+mn-cs"/>
              </a:rPr>
              <a:t>Mizpa</a:t>
            </a:r>
            <a:r>
              <a:rPr lang="fi-FI" sz="4800" b="1">
                <a:solidFill>
                  <a:schemeClr val="bg1"/>
                </a:solidFill>
                <a:latin typeface="Calibri" panose="020F0502020204030204"/>
                <a:ea typeface="+mn-ea"/>
                <a:cs typeface="+mn-cs"/>
              </a:rPr>
              <a:t>, kerana katanya, "Semoga Tuhan mengawas antara aku dengan kamu semasa kita tidak bersama-sama.</a:t>
            </a:r>
            <a:endParaRPr lang="en-US" sz="4800" b="1">
              <a:solidFill>
                <a:schemeClr val="bg1"/>
              </a:solidFill>
              <a:latin typeface="+mn-lt"/>
            </a:endParaRPr>
          </a:p>
        </p:txBody>
      </p:sp>
    </p:spTree>
    <p:extLst>
      <p:ext uri="{BB962C8B-B14F-4D97-AF65-F5344CB8AC3E}">
        <p14:creationId xmlns:p14="http://schemas.microsoft.com/office/powerpoint/2010/main" val="249889841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그림 3"/>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237993461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그림 3"/>
          <p:cNvPicPr>
            <a:picLocks noChangeAspect="1"/>
          </p:cNvPicPr>
          <p:nvPr/>
        </p:nvPicPr>
        <p:blipFill rotWithShape="1">
          <a:blip r:embed="rId3"/>
          <a:srcRect l="3901" t="19882" r="33865" b="15248"/>
          <a:stretch/>
        </p:blipFill>
        <p:spPr>
          <a:xfrm>
            <a:off x="0" y="0"/>
            <a:ext cx="12192000" cy="7148473"/>
          </a:xfrm>
          <a:prstGeom prst="rect">
            <a:avLst/>
          </a:prstGeom>
        </p:spPr>
      </p:pic>
    </p:spTree>
    <p:extLst>
      <p:ext uri="{BB962C8B-B14F-4D97-AF65-F5344CB8AC3E}">
        <p14:creationId xmlns:p14="http://schemas.microsoft.com/office/powerpoint/2010/main" val="279432852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그림 3"/>
          <p:cNvPicPr>
            <a:picLocks noChangeAspect="1"/>
          </p:cNvPicPr>
          <p:nvPr/>
        </p:nvPicPr>
        <p:blipFill>
          <a:blip r:embed="rId3"/>
          <a:stretch>
            <a:fillRect/>
          </a:stretch>
        </p:blipFill>
        <p:spPr>
          <a:xfrm>
            <a:off x="0" y="0"/>
            <a:ext cx="12192000" cy="6858000"/>
          </a:xfrm>
          <a:prstGeom prst="rect">
            <a:avLst/>
          </a:prstGeom>
        </p:spPr>
      </p:pic>
      <p:sp>
        <p:nvSpPr>
          <p:cNvPr id="5" name="제목 1"/>
          <p:cNvSpPr txBox="1">
            <a:spLocks/>
          </p:cNvSpPr>
          <p:nvPr/>
        </p:nvSpPr>
        <p:spPr>
          <a:xfrm>
            <a:off x="365051" y="322522"/>
            <a:ext cx="11802139" cy="6528390"/>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5400" b="1" i="0" u="none" strike="noStrike" kern="1200" cap="none" spc="0" normalizeH="0" baseline="0" noProof="0" smtClean="0">
                <a:ln>
                  <a:noFill/>
                </a:ln>
                <a:solidFill>
                  <a:srgbClr val="FFFF00"/>
                </a:solidFill>
                <a:effectLst/>
                <a:uLnTx/>
                <a:uFillTx/>
                <a:latin typeface="Calibri" panose="020F0502020204030204"/>
                <a:ea typeface="+mj-ea"/>
                <a:cs typeface="+mj-cs"/>
              </a:rPr>
              <a:t>Yegar-Sahaduta: </a:t>
            </a:r>
            <a:r>
              <a:rPr kumimoji="0" lang="fi-FI" sz="5400" b="1" i="0" u="none" strike="noStrike" kern="1200" cap="none" spc="0" normalizeH="0" baseline="0" noProof="0">
                <a:ln>
                  <a:noFill/>
                </a:ln>
                <a:solidFill>
                  <a:srgbClr val="FF0000"/>
                </a:solidFill>
                <a:effectLst/>
                <a:uLnTx/>
                <a:uFillTx/>
                <a:latin typeface="Calibri" panose="020F0502020204030204"/>
                <a:ea typeface="+mj-ea"/>
                <a:cs typeface="+mj-cs"/>
              </a:rPr>
              <a:t>Galed</a:t>
            </a:r>
            <a:endParaRPr kumimoji="0" lang="en-US" sz="5400" b="1" i="0" u="none" strike="noStrike" kern="1200" cap="none" spc="0" normalizeH="0" baseline="0" noProof="0">
              <a:ln>
                <a:noFill/>
              </a:ln>
              <a:solidFill>
                <a:srgbClr val="FF0000"/>
              </a:solidFill>
              <a:effectLst/>
              <a:uLnTx/>
              <a:uFillTx/>
              <a:latin typeface="Calibri" panose="020F0502020204030204"/>
              <a:ea typeface="+mj-ea"/>
              <a:cs typeface="+mj-cs"/>
            </a:endParaRPr>
          </a:p>
        </p:txBody>
      </p:sp>
    </p:spTree>
    <p:extLst>
      <p:ext uri="{BB962C8B-B14F-4D97-AF65-F5344CB8AC3E}">
        <p14:creationId xmlns:p14="http://schemas.microsoft.com/office/powerpoint/2010/main" val="42416789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그림 3"/>
          <p:cNvPicPr>
            <a:picLocks noChangeAspect="1"/>
          </p:cNvPicPr>
          <p:nvPr/>
        </p:nvPicPr>
        <p:blipFill>
          <a:blip r:embed="rId3"/>
          <a:stretch>
            <a:fillRect/>
          </a:stretch>
        </p:blipFill>
        <p:spPr>
          <a:xfrm>
            <a:off x="0" y="0"/>
            <a:ext cx="12192000" cy="6858000"/>
          </a:xfrm>
          <a:prstGeom prst="rect">
            <a:avLst/>
          </a:prstGeom>
        </p:spPr>
      </p:pic>
      <p:pic>
        <p:nvPicPr>
          <p:cNvPr id="6" name="그림 5"/>
          <p:cNvPicPr>
            <a:picLocks noChangeAspect="1"/>
          </p:cNvPicPr>
          <p:nvPr/>
        </p:nvPicPr>
        <p:blipFill rotWithShape="1">
          <a:blip r:embed="rId4"/>
          <a:srcRect l="56931" t="19481" r="39252" b="73451"/>
          <a:stretch/>
        </p:blipFill>
        <p:spPr>
          <a:xfrm>
            <a:off x="3161437" y="4890697"/>
            <a:ext cx="214961" cy="223917"/>
          </a:xfrm>
          <a:prstGeom prst="rect">
            <a:avLst/>
          </a:prstGeom>
        </p:spPr>
      </p:pic>
      <p:pic>
        <p:nvPicPr>
          <p:cNvPr id="7" name="그림 6"/>
          <p:cNvPicPr>
            <a:picLocks noChangeAspect="1"/>
          </p:cNvPicPr>
          <p:nvPr/>
        </p:nvPicPr>
        <p:blipFill rotWithShape="1">
          <a:blip r:embed="rId4"/>
          <a:srcRect l="56931" t="19481" r="39252" b="73451"/>
          <a:stretch/>
        </p:blipFill>
        <p:spPr>
          <a:xfrm>
            <a:off x="3011621" y="5131548"/>
            <a:ext cx="214961" cy="223917"/>
          </a:xfrm>
          <a:prstGeom prst="rect">
            <a:avLst/>
          </a:prstGeom>
        </p:spPr>
      </p:pic>
      <p:pic>
        <p:nvPicPr>
          <p:cNvPr id="8" name="그림 7"/>
          <p:cNvPicPr>
            <a:picLocks noChangeAspect="1"/>
          </p:cNvPicPr>
          <p:nvPr/>
        </p:nvPicPr>
        <p:blipFill rotWithShape="1">
          <a:blip r:embed="rId4"/>
          <a:srcRect l="56931" t="19481" r="39252" b="73451"/>
          <a:stretch/>
        </p:blipFill>
        <p:spPr>
          <a:xfrm>
            <a:off x="2636054" y="5106147"/>
            <a:ext cx="214961" cy="223917"/>
          </a:xfrm>
          <a:prstGeom prst="rect">
            <a:avLst/>
          </a:prstGeom>
        </p:spPr>
      </p:pic>
      <p:pic>
        <p:nvPicPr>
          <p:cNvPr id="9" name="그림 8"/>
          <p:cNvPicPr>
            <a:picLocks noChangeAspect="1"/>
          </p:cNvPicPr>
          <p:nvPr/>
        </p:nvPicPr>
        <p:blipFill rotWithShape="1">
          <a:blip r:embed="rId4"/>
          <a:srcRect l="56931" t="19481" r="39252" b="73451"/>
          <a:stretch/>
        </p:blipFill>
        <p:spPr>
          <a:xfrm>
            <a:off x="2611682" y="5326129"/>
            <a:ext cx="214961" cy="223917"/>
          </a:xfrm>
          <a:prstGeom prst="rect">
            <a:avLst/>
          </a:prstGeom>
        </p:spPr>
      </p:pic>
      <p:sp>
        <p:nvSpPr>
          <p:cNvPr id="10" name="이등변 삼각형 9"/>
          <p:cNvSpPr/>
          <p:nvPr/>
        </p:nvSpPr>
        <p:spPr>
          <a:xfrm>
            <a:off x="3161437" y="4665133"/>
            <a:ext cx="276029" cy="160867"/>
          </a:xfrm>
          <a:prstGeom prst="triangle">
            <a:avLst/>
          </a:prstGeom>
          <a:solidFill>
            <a:srgbClr val="00B05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2" name="오른쪽 화살표 6"/>
          <p:cNvSpPr/>
          <p:nvPr/>
        </p:nvSpPr>
        <p:spPr>
          <a:xfrm rot="9537788" flipV="1">
            <a:off x="4922864" y="1346306"/>
            <a:ext cx="1850972" cy="317288"/>
          </a:xfrm>
          <a:custGeom>
            <a:avLst/>
            <a:gdLst>
              <a:gd name="connsiteX0" fmla="*/ 0 w 7899400"/>
              <a:gd name="connsiteY0" fmla="*/ 619988 h 2479953"/>
              <a:gd name="connsiteX1" fmla="*/ 6659424 w 7899400"/>
              <a:gd name="connsiteY1" fmla="*/ 619988 h 2479953"/>
              <a:gd name="connsiteX2" fmla="*/ 6659424 w 7899400"/>
              <a:gd name="connsiteY2" fmla="*/ 0 h 2479953"/>
              <a:gd name="connsiteX3" fmla="*/ 7899400 w 7899400"/>
              <a:gd name="connsiteY3" fmla="*/ 1239977 h 2479953"/>
              <a:gd name="connsiteX4" fmla="*/ 6659424 w 7899400"/>
              <a:gd name="connsiteY4" fmla="*/ 2479953 h 2479953"/>
              <a:gd name="connsiteX5" fmla="*/ 6659424 w 7899400"/>
              <a:gd name="connsiteY5" fmla="*/ 1859965 h 2479953"/>
              <a:gd name="connsiteX6" fmla="*/ 0 w 7899400"/>
              <a:gd name="connsiteY6" fmla="*/ 1859965 h 2479953"/>
              <a:gd name="connsiteX7" fmla="*/ 0 w 7899400"/>
              <a:gd name="connsiteY7" fmla="*/ 619988 h 2479953"/>
              <a:gd name="connsiteX0" fmla="*/ 0 w 7899400"/>
              <a:gd name="connsiteY0" fmla="*/ 619988 h 2479953"/>
              <a:gd name="connsiteX1" fmla="*/ 6659424 w 7899400"/>
              <a:gd name="connsiteY1" fmla="*/ 619988 h 2479953"/>
              <a:gd name="connsiteX2" fmla="*/ 6659424 w 7899400"/>
              <a:gd name="connsiteY2" fmla="*/ 0 h 2479953"/>
              <a:gd name="connsiteX3" fmla="*/ 7899400 w 7899400"/>
              <a:gd name="connsiteY3" fmla="*/ 1239977 h 2479953"/>
              <a:gd name="connsiteX4" fmla="*/ 6659424 w 7899400"/>
              <a:gd name="connsiteY4" fmla="*/ 2479953 h 2479953"/>
              <a:gd name="connsiteX5" fmla="*/ 6659424 w 7899400"/>
              <a:gd name="connsiteY5" fmla="*/ 1859965 h 2479953"/>
              <a:gd name="connsiteX6" fmla="*/ 0 w 7899400"/>
              <a:gd name="connsiteY6" fmla="*/ 1859965 h 2479953"/>
              <a:gd name="connsiteX7" fmla="*/ 0 w 7899400"/>
              <a:gd name="connsiteY7" fmla="*/ 619988 h 2479953"/>
              <a:gd name="connsiteX0" fmla="*/ 0 w 7899400"/>
              <a:gd name="connsiteY0" fmla="*/ 619988 h 2479953"/>
              <a:gd name="connsiteX1" fmla="*/ 6659424 w 7899400"/>
              <a:gd name="connsiteY1" fmla="*/ 619988 h 2479953"/>
              <a:gd name="connsiteX2" fmla="*/ 6659424 w 7899400"/>
              <a:gd name="connsiteY2" fmla="*/ 0 h 2479953"/>
              <a:gd name="connsiteX3" fmla="*/ 7899400 w 7899400"/>
              <a:gd name="connsiteY3" fmla="*/ 1239977 h 2479953"/>
              <a:gd name="connsiteX4" fmla="*/ 6659424 w 7899400"/>
              <a:gd name="connsiteY4" fmla="*/ 2479953 h 2479953"/>
              <a:gd name="connsiteX5" fmla="*/ 6659424 w 7899400"/>
              <a:gd name="connsiteY5" fmla="*/ 1859965 h 2479953"/>
              <a:gd name="connsiteX6" fmla="*/ 0 w 7899400"/>
              <a:gd name="connsiteY6" fmla="*/ 1859965 h 2479953"/>
              <a:gd name="connsiteX7" fmla="*/ 0 w 7899400"/>
              <a:gd name="connsiteY7" fmla="*/ 619988 h 2479953"/>
              <a:gd name="connsiteX0" fmla="*/ 0 w 7899400"/>
              <a:gd name="connsiteY0" fmla="*/ 619988 h 2479953"/>
              <a:gd name="connsiteX1" fmla="*/ 6659424 w 7899400"/>
              <a:gd name="connsiteY1" fmla="*/ 619988 h 2479953"/>
              <a:gd name="connsiteX2" fmla="*/ 6659424 w 7899400"/>
              <a:gd name="connsiteY2" fmla="*/ 0 h 2479953"/>
              <a:gd name="connsiteX3" fmla="*/ 7899400 w 7899400"/>
              <a:gd name="connsiteY3" fmla="*/ 1239977 h 2479953"/>
              <a:gd name="connsiteX4" fmla="*/ 6659424 w 7899400"/>
              <a:gd name="connsiteY4" fmla="*/ 2479953 h 2479953"/>
              <a:gd name="connsiteX5" fmla="*/ 6659424 w 7899400"/>
              <a:gd name="connsiteY5" fmla="*/ 1859965 h 2479953"/>
              <a:gd name="connsiteX6" fmla="*/ 0 w 7899400"/>
              <a:gd name="connsiteY6" fmla="*/ 1859965 h 2479953"/>
              <a:gd name="connsiteX7" fmla="*/ 0 w 7899400"/>
              <a:gd name="connsiteY7" fmla="*/ 619988 h 2479953"/>
              <a:gd name="connsiteX0" fmla="*/ 2794000 w 7899400"/>
              <a:gd name="connsiteY0" fmla="*/ 899388 h 2479953"/>
              <a:gd name="connsiteX1" fmla="*/ 6659424 w 7899400"/>
              <a:gd name="connsiteY1" fmla="*/ 619988 h 2479953"/>
              <a:gd name="connsiteX2" fmla="*/ 6659424 w 7899400"/>
              <a:gd name="connsiteY2" fmla="*/ 0 h 2479953"/>
              <a:gd name="connsiteX3" fmla="*/ 7899400 w 7899400"/>
              <a:gd name="connsiteY3" fmla="*/ 1239977 h 2479953"/>
              <a:gd name="connsiteX4" fmla="*/ 6659424 w 7899400"/>
              <a:gd name="connsiteY4" fmla="*/ 2479953 h 2479953"/>
              <a:gd name="connsiteX5" fmla="*/ 6659424 w 7899400"/>
              <a:gd name="connsiteY5" fmla="*/ 1859965 h 2479953"/>
              <a:gd name="connsiteX6" fmla="*/ 0 w 7899400"/>
              <a:gd name="connsiteY6" fmla="*/ 1859965 h 2479953"/>
              <a:gd name="connsiteX7" fmla="*/ 2794000 w 7899400"/>
              <a:gd name="connsiteY7" fmla="*/ 899388 h 2479953"/>
              <a:gd name="connsiteX0" fmla="*/ 3937000 w 9042400"/>
              <a:gd name="connsiteY0" fmla="*/ 899388 h 2571165"/>
              <a:gd name="connsiteX1" fmla="*/ 7802424 w 9042400"/>
              <a:gd name="connsiteY1" fmla="*/ 619988 h 2571165"/>
              <a:gd name="connsiteX2" fmla="*/ 7802424 w 9042400"/>
              <a:gd name="connsiteY2" fmla="*/ 0 h 2571165"/>
              <a:gd name="connsiteX3" fmla="*/ 9042400 w 9042400"/>
              <a:gd name="connsiteY3" fmla="*/ 1239977 h 2571165"/>
              <a:gd name="connsiteX4" fmla="*/ 7802424 w 9042400"/>
              <a:gd name="connsiteY4" fmla="*/ 2479953 h 2571165"/>
              <a:gd name="connsiteX5" fmla="*/ 7802424 w 9042400"/>
              <a:gd name="connsiteY5" fmla="*/ 1859965 h 2571165"/>
              <a:gd name="connsiteX6" fmla="*/ 0 w 9042400"/>
              <a:gd name="connsiteY6" fmla="*/ 2571165 h 2571165"/>
              <a:gd name="connsiteX7" fmla="*/ 3937000 w 9042400"/>
              <a:gd name="connsiteY7" fmla="*/ 899388 h 2571165"/>
              <a:gd name="connsiteX0" fmla="*/ 3937000 w 9042400"/>
              <a:gd name="connsiteY0" fmla="*/ 899388 h 2571165"/>
              <a:gd name="connsiteX1" fmla="*/ 7802424 w 9042400"/>
              <a:gd name="connsiteY1" fmla="*/ 619988 h 2571165"/>
              <a:gd name="connsiteX2" fmla="*/ 7802424 w 9042400"/>
              <a:gd name="connsiteY2" fmla="*/ 0 h 2571165"/>
              <a:gd name="connsiteX3" fmla="*/ 9042400 w 9042400"/>
              <a:gd name="connsiteY3" fmla="*/ 1239977 h 2571165"/>
              <a:gd name="connsiteX4" fmla="*/ 7802424 w 9042400"/>
              <a:gd name="connsiteY4" fmla="*/ 2479953 h 2571165"/>
              <a:gd name="connsiteX5" fmla="*/ 7802424 w 9042400"/>
              <a:gd name="connsiteY5" fmla="*/ 1859965 h 2571165"/>
              <a:gd name="connsiteX6" fmla="*/ 0 w 9042400"/>
              <a:gd name="connsiteY6" fmla="*/ 2571165 h 2571165"/>
              <a:gd name="connsiteX7" fmla="*/ 3937000 w 9042400"/>
              <a:gd name="connsiteY7" fmla="*/ 899388 h 2571165"/>
              <a:gd name="connsiteX0" fmla="*/ 3505200 w 9042400"/>
              <a:gd name="connsiteY0" fmla="*/ 391388 h 2571165"/>
              <a:gd name="connsiteX1" fmla="*/ 7802424 w 9042400"/>
              <a:gd name="connsiteY1" fmla="*/ 619988 h 2571165"/>
              <a:gd name="connsiteX2" fmla="*/ 7802424 w 9042400"/>
              <a:gd name="connsiteY2" fmla="*/ 0 h 2571165"/>
              <a:gd name="connsiteX3" fmla="*/ 9042400 w 9042400"/>
              <a:gd name="connsiteY3" fmla="*/ 1239977 h 2571165"/>
              <a:gd name="connsiteX4" fmla="*/ 7802424 w 9042400"/>
              <a:gd name="connsiteY4" fmla="*/ 2479953 h 2571165"/>
              <a:gd name="connsiteX5" fmla="*/ 7802424 w 9042400"/>
              <a:gd name="connsiteY5" fmla="*/ 1859965 h 2571165"/>
              <a:gd name="connsiteX6" fmla="*/ 0 w 9042400"/>
              <a:gd name="connsiteY6" fmla="*/ 2571165 h 2571165"/>
              <a:gd name="connsiteX7" fmla="*/ 3505200 w 9042400"/>
              <a:gd name="connsiteY7" fmla="*/ 391388 h 2571165"/>
              <a:gd name="connsiteX0" fmla="*/ 3505200 w 9042400"/>
              <a:gd name="connsiteY0" fmla="*/ 391388 h 2571165"/>
              <a:gd name="connsiteX1" fmla="*/ 7802424 w 9042400"/>
              <a:gd name="connsiteY1" fmla="*/ 619988 h 2571165"/>
              <a:gd name="connsiteX2" fmla="*/ 7802424 w 9042400"/>
              <a:gd name="connsiteY2" fmla="*/ 0 h 2571165"/>
              <a:gd name="connsiteX3" fmla="*/ 9042400 w 9042400"/>
              <a:gd name="connsiteY3" fmla="*/ 1239977 h 2571165"/>
              <a:gd name="connsiteX4" fmla="*/ 7802424 w 9042400"/>
              <a:gd name="connsiteY4" fmla="*/ 2479953 h 2571165"/>
              <a:gd name="connsiteX5" fmla="*/ 7802424 w 9042400"/>
              <a:gd name="connsiteY5" fmla="*/ 1859965 h 2571165"/>
              <a:gd name="connsiteX6" fmla="*/ 0 w 9042400"/>
              <a:gd name="connsiteY6" fmla="*/ 2571165 h 2571165"/>
              <a:gd name="connsiteX7" fmla="*/ 3505200 w 9042400"/>
              <a:gd name="connsiteY7" fmla="*/ 391388 h 2571165"/>
              <a:gd name="connsiteX0" fmla="*/ 3505200 w 9042400"/>
              <a:gd name="connsiteY0" fmla="*/ 391388 h 2571165"/>
              <a:gd name="connsiteX1" fmla="*/ 7802424 w 9042400"/>
              <a:gd name="connsiteY1" fmla="*/ 619988 h 2571165"/>
              <a:gd name="connsiteX2" fmla="*/ 7802424 w 9042400"/>
              <a:gd name="connsiteY2" fmla="*/ 0 h 2571165"/>
              <a:gd name="connsiteX3" fmla="*/ 9042400 w 9042400"/>
              <a:gd name="connsiteY3" fmla="*/ 1239977 h 2571165"/>
              <a:gd name="connsiteX4" fmla="*/ 7802424 w 9042400"/>
              <a:gd name="connsiteY4" fmla="*/ 2479953 h 2571165"/>
              <a:gd name="connsiteX5" fmla="*/ 7802424 w 9042400"/>
              <a:gd name="connsiteY5" fmla="*/ 1859965 h 2571165"/>
              <a:gd name="connsiteX6" fmla="*/ 0 w 9042400"/>
              <a:gd name="connsiteY6" fmla="*/ 2571165 h 2571165"/>
              <a:gd name="connsiteX7" fmla="*/ 3505200 w 9042400"/>
              <a:gd name="connsiteY7" fmla="*/ 391388 h 2571165"/>
              <a:gd name="connsiteX0" fmla="*/ 3733800 w 9042400"/>
              <a:gd name="connsiteY0" fmla="*/ 543788 h 2571165"/>
              <a:gd name="connsiteX1" fmla="*/ 7802424 w 9042400"/>
              <a:gd name="connsiteY1" fmla="*/ 619988 h 2571165"/>
              <a:gd name="connsiteX2" fmla="*/ 7802424 w 9042400"/>
              <a:gd name="connsiteY2" fmla="*/ 0 h 2571165"/>
              <a:gd name="connsiteX3" fmla="*/ 9042400 w 9042400"/>
              <a:gd name="connsiteY3" fmla="*/ 1239977 h 2571165"/>
              <a:gd name="connsiteX4" fmla="*/ 7802424 w 9042400"/>
              <a:gd name="connsiteY4" fmla="*/ 2479953 h 2571165"/>
              <a:gd name="connsiteX5" fmla="*/ 7802424 w 9042400"/>
              <a:gd name="connsiteY5" fmla="*/ 1859965 h 2571165"/>
              <a:gd name="connsiteX6" fmla="*/ 0 w 9042400"/>
              <a:gd name="connsiteY6" fmla="*/ 2571165 h 2571165"/>
              <a:gd name="connsiteX7" fmla="*/ 3733800 w 9042400"/>
              <a:gd name="connsiteY7" fmla="*/ 543788 h 2571165"/>
              <a:gd name="connsiteX0" fmla="*/ 3810000 w 9042400"/>
              <a:gd name="connsiteY0" fmla="*/ 721588 h 2571165"/>
              <a:gd name="connsiteX1" fmla="*/ 7802424 w 9042400"/>
              <a:gd name="connsiteY1" fmla="*/ 619988 h 2571165"/>
              <a:gd name="connsiteX2" fmla="*/ 7802424 w 9042400"/>
              <a:gd name="connsiteY2" fmla="*/ 0 h 2571165"/>
              <a:gd name="connsiteX3" fmla="*/ 9042400 w 9042400"/>
              <a:gd name="connsiteY3" fmla="*/ 1239977 h 2571165"/>
              <a:gd name="connsiteX4" fmla="*/ 7802424 w 9042400"/>
              <a:gd name="connsiteY4" fmla="*/ 2479953 h 2571165"/>
              <a:gd name="connsiteX5" fmla="*/ 7802424 w 9042400"/>
              <a:gd name="connsiteY5" fmla="*/ 1859965 h 2571165"/>
              <a:gd name="connsiteX6" fmla="*/ 0 w 9042400"/>
              <a:gd name="connsiteY6" fmla="*/ 2571165 h 2571165"/>
              <a:gd name="connsiteX7" fmla="*/ 3810000 w 9042400"/>
              <a:gd name="connsiteY7" fmla="*/ 721588 h 2571165"/>
              <a:gd name="connsiteX0" fmla="*/ 3810000 w 9042400"/>
              <a:gd name="connsiteY0" fmla="*/ 721588 h 2571165"/>
              <a:gd name="connsiteX1" fmla="*/ 7802424 w 9042400"/>
              <a:gd name="connsiteY1" fmla="*/ 619988 h 2571165"/>
              <a:gd name="connsiteX2" fmla="*/ 7802424 w 9042400"/>
              <a:gd name="connsiteY2" fmla="*/ 0 h 2571165"/>
              <a:gd name="connsiteX3" fmla="*/ 9042400 w 9042400"/>
              <a:gd name="connsiteY3" fmla="*/ 1239977 h 2571165"/>
              <a:gd name="connsiteX4" fmla="*/ 7802424 w 9042400"/>
              <a:gd name="connsiteY4" fmla="*/ 2479953 h 2571165"/>
              <a:gd name="connsiteX5" fmla="*/ 7802424 w 9042400"/>
              <a:gd name="connsiteY5" fmla="*/ 1859965 h 2571165"/>
              <a:gd name="connsiteX6" fmla="*/ 0 w 9042400"/>
              <a:gd name="connsiteY6" fmla="*/ 2571165 h 2571165"/>
              <a:gd name="connsiteX7" fmla="*/ 3810000 w 9042400"/>
              <a:gd name="connsiteY7" fmla="*/ 721588 h 2571165"/>
              <a:gd name="connsiteX0" fmla="*/ 3810000 w 9042400"/>
              <a:gd name="connsiteY0" fmla="*/ 721588 h 2571165"/>
              <a:gd name="connsiteX1" fmla="*/ 7802424 w 9042400"/>
              <a:gd name="connsiteY1" fmla="*/ 619988 h 2571165"/>
              <a:gd name="connsiteX2" fmla="*/ 7802424 w 9042400"/>
              <a:gd name="connsiteY2" fmla="*/ 0 h 2571165"/>
              <a:gd name="connsiteX3" fmla="*/ 9042400 w 9042400"/>
              <a:gd name="connsiteY3" fmla="*/ 1239977 h 2571165"/>
              <a:gd name="connsiteX4" fmla="*/ 7802424 w 9042400"/>
              <a:gd name="connsiteY4" fmla="*/ 2479953 h 2571165"/>
              <a:gd name="connsiteX5" fmla="*/ 7802424 w 9042400"/>
              <a:gd name="connsiteY5" fmla="*/ 1859965 h 2571165"/>
              <a:gd name="connsiteX6" fmla="*/ 0 w 9042400"/>
              <a:gd name="connsiteY6" fmla="*/ 2571165 h 2571165"/>
              <a:gd name="connsiteX7" fmla="*/ 3810000 w 9042400"/>
              <a:gd name="connsiteY7" fmla="*/ 721588 h 2571165"/>
              <a:gd name="connsiteX0" fmla="*/ 3986314 w 9042400"/>
              <a:gd name="connsiteY0" fmla="*/ 721588 h 2571165"/>
              <a:gd name="connsiteX1" fmla="*/ 7802424 w 9042400"/>
              <a:gd name="connsiteY1" fmla="*/ 619988 h 2571165"/>
              <a:gd name="connsiteX2" fmla="*/ 7802424 w 9042400"/>
              <a:gd name="connsiteY2" fmla="*/ 0 h 2571165"/>
              <a:gd name="connsiteX3" fmla="*/ 9042400 w 9042400"/>
              <a:gd name="connsiteY3" fmla="*/ 1239977 h 2571165"/>
              <a:gd name="connsiteX4" fmla="*/ 7802424 w 9042400"/>
              <a:gd name="connsiteY4" fmla="*/ 2479953 h 2571165"/>
              <a:gd name="connsiteX5" fmla="*/ 7802424 w 9042400"/>
              <a:gd name="connsiteY5" fmla="*/ 1859965 h 2571165"/>
              <a:gd name="connsiteX6" fmla="*/ 0 w 9042400"/>
              <a:gd name="connsiteY6" fmla="*/ 2571165 h 2571165"/>
              <a:gd name="connsiteX7" fmla="*/ 3986314 w 9042400"/>
              <a:gd name="connsiteY7" fmla="*/ 721588 h 2571165"/>
              <a:gd name="connsiteX0" fmla="*/ 3986314 w 9042400"/>
              <a:gd name="connsiteY0" fmla="*/ 721588 h 2581875"/>
              <a:gd name="connsiteX1" fmla="*/ 7802424 w 9042400"/>
              <a:gd name="connsiteY1" fmla="*/ 619988 h 2581875"/>
              <a:gd name="connsiteX2" fmla="*/ 7802424 w 9042400"/>
              <a:gd name="connsiteY2" fmla="*/ 0 h 2581875"/>
              <a:gd name="connsiteX3" fmla="*/ 9042400 w 9042400"/>
              <a:gd name="connsiteY3" fmla="*/ 1239977 h 2581875"/>
              <a:gd name="connsiteX4" fmla="*/ 7802424 w 9042400"/>
              <a:gd name="connsiteY4" fmla="*/ 2479953 h 2581875"/>
              <a:gd name="connsiteX5" fmla="*/ 7802424 w 9042400"/>
              <a:gd name="connsiteY5" fmla="*/ 1859965 h 2581875"/>
              <a:gd name="connsiteX6" fmla="*/ 4080414 w 9042400"/>
              <a:gd name="connsiteY6" fmla="*/ 1394408 h 2581875"/>
              <a:gd name="connsiteX7" fmla="*/ 0 w 9042400"/>
              <a:gd name="connsiteY7" fmla="*/ 2571165 h 2581875"/>
              <a:gd name="connsiteX8" fmla="*/ 3986314 w 9042400"/>
              <a:gd name="connsiteY8" fmla="*/ 721588 h 2581875"/>
              <a:gd name="connsiteX0" fmla="*/ 4666383 w 9722469"/>
              <a:gd name="connsiteY0" fmla="*/ 721588 h 3595831"/>
              <a:gd name="connsiteX1" fmla="*/ 8482493 w 9722469"/>
              <a:gd name="connsiteY1" fmla="*/ 619988 h 3595831"/>
              <a:gd name="connsiteX2" fmla="*/ 8482493 w 9722469"/>
              <a:gd name="connsiteY2" fmla="*/ 0 h 3595831"/>
              <a:gd name="connsiteX3" fmla="*/ 9722469 w 9722469"/>
              <a:gd name="connsiteY3" fmla="*/ 1239977 h 3595831"/>
              <a:gd name="connsiteX4" fmla="*/ 8482493 w 9722469"/>
              <a:gd name="connsiteY4" fmla="*/ 2479953 h 3595831"/>
              <a:gd name="connsiteX5" fmla="*/ 8482493 w 9722469"/>
              <a:gd name="connsiteY5" fmla="*/ 1859965 h 3595831"/>
              <a:gd name="connsiteX6" fmla="*/ 4760483 w 9722469"/>
              <a:gd name="connsiteY6" fmla="*/ 1394408 h 3595831"/>
              <a:gd name="connsiteX7" fmla="*/ 0 w 9722469"/>
              <a:gd name="connsiteY7" fmla="*/ 3589851 h 3595831"/>
              <a:gd name="connsiteX8" fmla="*/ 4666383 w 9722469"/>
              <a:gd name="connsiteY8" fmla="*/ 721588 h 3595831"/>
              <a:gd name="connsiteX0" fmla="*/ 4666383 w 9722469"/>
              <a:gd name="connsiteY0" fmla="*/ 721588 h 3595831"/>
              <a:gd name="connsiteX1" fmla="*/ 6951817 w 9722469"/>
              <a:gd name="connsiteY1" fmla="*/ 445976 h 3595831"/>
              <a:gd name="connsiteX2" fmla="*/ 8482493 w 9722469"/>
              <a:gd name="connsiteY2" fmla="*/ 619988 h 3595831"/>
              <a:gd name="connsiteX3" fmla="*/ 8482493 w 9722469"/>
              <a:gd name="connsiteY3" fmla="*/ 0 h 3595831"/>
              <a:gd name="connsiteX4" fmla="*/ 9722469 w 9722469"/>
              <a:gd name="connsiteY4" fmla="*/ 1239977 h 3595831"/>
              <a:gd name="connsiteX5" fmla="*/ 8482493 w 9722469"/>
              <a:gd name="connsiteY5" fmla="*/ 2479953 h 3595831"/>
              <a:gd name="connsiteX6" fmla="*/ 8482493 w 9722469"/>
              <a:gd name="connsiteY6" fmla="*/ 1859965 h 3595831"/>
              <a:gd name="connsiteX7" fmla="*/ 4760483 w 9722469"/>
              <a:gd name="connsiteY7" fmla="*/ 1394408 h 3595831"/>
              <a:gd name="connsiteX8" fmla="*/ 0 w 9722469"/>
              <a:gd name="connsiteY8" fmla="*/ 3589851 h 3595831"/>
              <a:gd name="connsiteX9" fmla="*/ 4666383 w 9722469"/>
              <a:gd name="connsiteY9" fmla="*/ 721588 h 3595831"/>
              <a:gd name="connsiteX0" fmla="*/ 4666383 w 9722469"/>
              <a:gd name="connsiteY0" fmla="*/ 721588 h 3595831"/>
              <a:gd name="connsiteX1" fmla="*/ 6977005 w 9722469"/>
              <a:gd name="connsiteY1" fmla="*/ 393286 h 3595831"/>
              <a:gd name="connsiteX2" fmla="*/ 8482493 w 9722469"/>
              <a:gd name="connsiteY2" fmla="*/ 619988 h 3595831"/>
              <a:gd name="connsiteX3" fmla="*/ 8482493 w 9722469"/>
              <a:gd name="connsiteY3" fmla="*/ 0 h 3595831"/>
              <a:gd name="connsiteX4" fmla="*/ 9722469 w 9722469"/>
              <a:gd name="connsiteY4" fmla="*/ 1239977 h 3595831"/>
              <a:gd name="connsiteX5" fmla="*/ 8482493 w 9722469"/>
              <a:gd name="connsiteY5" fmla="*/ 2479953 h 3595831"/>
              <a:gd name="connsiteX6" fmla="*/ 8482493 w 9722469"/>
              <a:gd name="connsiteY6" fmla="*/ 1859965 h 3595831"/>
              <a:gd name="connsiteX7" fmla="*/ 4760483 w 9722469"/>
              <a:gd name="connsiteY7" fmla="*/ 1394408 h 3595831"/>
              <a:gd name="connsiteX8" fmla="*/ 0 w 9722469"/>
              <a:gd name="connsiteY8" fmla="*/ 3589851 h 3595831"/>
              <a:gd name="connsiteX9" fmla="*/ 4666383 w 9722469"/>
              <a:gd name="connsiteY9" fmla="*/ 721588 h 3595831"/>
              <a:gd name="connsiteX0" fmla="*/ 4666383 w 9722469"/>
              <a:gd name="connsiteY0" fmla="*/ 721588 h 3595831"/>
              <a:gd name="connsiteX1" fmla="*/ 6977005 w 9722469"/>
              <a:gd name="connsiteY1" fmla="*/ 393286 h 3595831"/>
              <a:gd name="connsiteX2" fmla="*/ 8482493 w 9722469"/>
              <a:gd name="connsiteY2" fmla="*/ 619988 h 3595831"/>
              <a:gd name="connsiteX3" fmla="*/ 8482493 w 9722469"/>
              <a:gd name="connsiteY3" fmla="*/ 0 h 3595831"/>
              <a:gd name="connsiteX4" fmla="*/ 9722469 w 9722469"/>
              <a:gd name="connsiteY4" fmla="*/ 1239977 h 3595831"/>
              <a:gd name="connsiteX5" fmla="*/ 8482493 w 9722469"/>
              <a:gd name="connsiteY5" fmla="*/ 2479953 h 3595831"/>
              <a:gd name="connsiteX6" fmla="*/ 8482493 w 9722469"/>
              <a:gd name="connsiteY6" fmla="*/ 1859965 h 3595831"/>
              <a:gd name="connsiteX7" fmla="*/ 4760483 w 9722469"/>
              <a:gd name="connsiteY7" fmla="*/ 1394408 h 3595831"/>
              <a:gd name="connsiteX8" fmla="*/ 0 w 9722469"/>
              <a:gd name="connsiteY8" fmla="*/ 3589851 h 3595831"/>
              <a:gd name="connsiteX9" fmla="*/ 4666383 w 9722469"/>
              <a:gd name="connsiteY9" fmla="*/ 721588 h 3595831"/>
              <a:gd name="connsiteX0" fmla="*/ 4666383 w 9722469"/>
              <a:gd name="connsiteY0" fmla="*/ 721588 h 3595831"/>
              <a:gd name="connsiteX1" fmla="*/ 6977005 w 9722469"/>
              <a:gd name="connsiteY1" fmla="*/ 393286 h 3595831"/>
              <a:gd name="connsiteX2" fmla="*/ 8482493 w 9722469"/>
              <a:gd name="connsiteY2" fmla="*/ 619988 h 3595831"/>
              <a:gd name="connsiteX3" fmla="*/ 8482493 w 9722469"/>
              <a:gd name="connsiteY3" fmla="*/ 0 h 3595831"/>
              <a:gd name="connsiteX4" fmla="*/ 9722469 w 9722469"/>
              <a:gd name="connsiteY4" fmla="*/ 1239977 h 3595831"/>
              <a:gd name="connsiteX5" fmla="*/ 8482493 w 9722469"/>
              <a:gd name="connsiteY5" fmla="*/ 2479953 h 3595831"/>
              <a:gd name="connsiteX6" fmla="*/ 8482493 w 9722469"/>
              <a:gd name="connsiteY6" fmla="*/ 1859965 h 3595831"/>
              <a:gd name="connsiteX7" fmla="*/ 4760483 w 9722469"/>
              <a:gd name="connsiteY7" fmla="*/ 1394408 h 3595831"/>
              <a:gd name="connsiteX8" fmla="*/ 0 w 9722469"/>
              <a:gd name="connsiteY8" fmla="*/ 3589851 h 3595831"/>
              <a:gd name="connsiteX9" fmla="*/ 4666383 w 9722469"/>
              <a:gd name="connsiteY9" fmla="*/ 721588 h 3595831"/>
              <a:gd name="connsiteX0" fmla="*/ 4666383 w 10309590"/>
              <a:gd name="connsiteY0" fmla="*/ 721588 h 3595831"/>
              <a:gd name="connsiteX1" fmla="*/ 6977005 w 10309590"/>
              <a:gd name="connsiteY1" fmla="*/ 393286 h 3595831"/>
              <a:gd name="connsiteX2" fmla="*/ 8482493 w 10309590"/>
              <a:gd name="connsiteY2" fmla="*/ 619988 h 3595831"/>
              <a:gd name="connsiteX3" fmla="*/ 8482493 w 10309590"/>
              <a:gd name="connsiteY3" fmla="*/ 0 h 3595831"/>
              <a:gd name="connsiteX4" fmla="*/ 10309589 w 10309590"/>
              <a:gd name="connsiteY4" fmla="*/ 1520886 h 3595831"/>
              <a:gd name="connsiteX5" fmla="*/ 8482493 w 10309590"/>
              <a:gd name="connsiteY5" fmla="*/ 2479953 h 3595831"/>
              <a:gd name="connsiteX6" fmla="*/ 8482493 w 10309590"/>
              <a:gd name="connsiteY6" fmla="*/ 1859965 h 3595831"/>
              <a:gd name="connsiteX7" fmla="*/ 4760483 w 10309590"/>
              <a:gd name="connsiteY7" fmla="*/ 1394408 h 3595831"/>
              <a:gd name="connsiteX8" fmla="*/ 0 w 10309590"/>
              <a:gd name="connsiteY8" fmla="*/ 3589851 h 3595831"/>
              <a:gd name="connsiteX9" fmla="*/ 4666383 w 10309590"/>
              <a:gd name="connsiteY9" fmla="*/ 721588 h 3595831"/>
              <a:gd name="connsiteX0" fmla="*/ 4666383 w 11362444"/>
              <a:gd name="connsiteY0" fmla="*/ 721588 h 3595831"/>
              <a:gd name="connsiteX1" fmla="*/ 6977005 w 11362444"/>
              <a:gd name="connsiteY1" fmla="*/ 393286 h 3595831"/>
              <a:gd name="connsiteX2" fmla="*/ 8482493 w 11362444"/>
              <a:gd name="connsiteY2" fmla="*/ 619988 h 3595831"/>
              <a:gd name="connsiteX3" fmla="*/ 8482493 w 11362444"/>
              <a:gd name="connsiteY3" fmla="*/ 0 h 3595831"/>
              <a:gd name="connsiteX4" fmla="*/ 11362444 w 11362444"/>
              <a:gd name="connsiteY4" fmla="*/ 1497921 h 3595831"/>
              <a:gd name="connsiteX5" fmla="*/ 8482493 w 11362444"/>
              <a:gd name="connsiteY5" fmla="*/ 2479953 h 3595831"/>
              <a:gd name="connsiteX6" fmla="*/ 8482493 w 11362444"/>
              <a:gd name="connsiteY6" fmla="*/ 1859965 h 3595831"/>
              <a:gd name="connsiteX7" fmla="*/ 4760483 w 11362444"/>
              <a:gd name="connsiteY7" fmla="*/ 1394408 h 3595831"/>
              <a:gd name="connsiteX8" fmla="*/ 0 w 11362444"/>
              <a:gd name="connsiteY8" fmla="*/ 3589851 h 3595831"/>
              <a:gd name="connsiteX9" fmla="*/ 4666383 w 11362444"/>
              <a:gd name="connsiteY9" fmla="*/ 721588 h 3595831"/>
              <a:gd name="connsiteX0" fmla="*/ 4666383 w 11362444"/>
              <a:gd name="connsiteY0" fmla="*/ 721588 h 3595831"/>
              <a:gd name="connsiteX1" fmla="*/ 6977005 w 11362444"/>
              <a:gd name="connsiteY1" fmla="*/ 393286 h 3595831"/>
              <a:gd name="connsiteX2" fmla="*/ 9164425 w 11362444"/>
              <a:gd name="connsiteY2" fmla="*/ 827524 h 3595831"/>
              <a:gd name="connsiteX3" fmla="*/ 8482493 w 11362444"/>
              <a:gd name="connsiteY3" fmla="*/ 0 h 3595831"/>
              <a:gd name="connsiteX4" fmla="*/ 11362444 w 11362444"/>
              <a:gd name="connsiteY4" fmla="*/ 1497921 h 3595831"/>
              <a:gd name="connsiteX5" fmla="*/ 8482493 w 11362444"/>
              <a:gd name="connsiteY5" fmla="*/ 2479953 h 3595831"/>
              <a:gd name="connsiteX6" fmla="*/ 8482493 w 11362444"/>
              <a:gd name="connsiteY6" fmla="*/ 1859965 h 3595831"/>
              <a:gd name="connsiteX7" fmla="*/ 4760483 w 11362444"/>
              <a:gd name="connsiteY7" fmla="*/ 1394408 h 3595831"/>
              <a:gd name="connsiteX8" fmla="*/ 0 w 11362444"/>
              <a:gd name="connsiteY8" fmla="*/ 3589851 h 3595831"/>
              <a:gd name="connsiteX9" fmla="*/ 4666383 w 11362444"/>
              <a:gd name="connsiteY9" fmla="*/ 721588 h 3595831"/>
              <a:gd name="connsiteX0" fmla="*/ 4666383 w 11362444"/>
              <a:gd name="connsiteY0" fmla="*/ 538511 h 3412754"/>
              <a:gd name="connsiteX1" fmla="*/ 6977005 w 11362444"/>
              <a:gd name="connsiteY1" fmla="*/ 210209 h 3412754"/>
              <a:gd name="connsiteX2" fmla="*/ 9164425 w 11362444"/>
              <a:gd name="connsiteY2" fmla="*/ 644447 h 3412754"/>
              <a:gd name="connsiteX3" fmla="*/ 9196029 w 11362444"/>
              <a:gd name="connsiteY3" fmla="*/ 0 h 3412754"/>
              <a:gd name="connsiteX4" fmla="*/ 11362444 w 11362444"/>
              <a:gd name="connsiteY4" fmla="*/ 1314844 h 3412754"/>
              <a:gd name="connsiteX5" fmla="*/ 8482493 w 11362444"/>
              <a:gd name="connsiteY5" fmla="*/ 2296876 h 3412754"/>
              <a:gd name="connsiteX6" fmla="*/ 8482493 w 11362444"/>
              <a:gd name="connsiteY6" fmla="*/ 1676888 h 3412754"/>
              <a:gd name="connsiteX7" fmla="*/ 4760483 w 11362444"/>
              <a:gd name="connsiteY7" fmla="*/ 1211331 h 3412754"/>
              <a:gd name="connsiteX8" fmla="*/ 0 w 11362444"/>
              <a:gd name="connsiteY8" fmla="*/ 3406774 h 3412754"/>
              <a:gd name="connsiteX9" fmla="*/ 4666383 w 11362444"/>
              <a:gd name="connsiteY9" fmla="*/ 538511 h 3412754"/>
              <a:gd name="connsiteX0" fmla="*/ 4666383 w 11362444"/>
              <a:gd name="connsiteY0" fmla="*/ 538511 h 3412754"/>
              <a:gd name="connsiteX1" fmla="*/ 6977005 w 11362444"/>
              <a:gd name="connsiteY1" fmla="*/ 210209 h 3412754"/>
              <a:gd name="connsiteX2" fmla="*/ 9275876 w 11362444"/>
              <a:gd name="connsiteY2" fmla="*/ 445075 h 3412754"/>
              <a:gd name="connsiteX3" fmla="*/ 9196029 w 11362444"/>
              <a:gd name="connsiteY3" fmla="*/ 0 h 3412754"/>
              <a:gd name="connsiteX4" fmla="*/ 11362444 w 11362444"/>
              <a:gd name="connsiteY4" fmla="*/ 1314844 h 3412754"/>
              <a:gd name="connsiteX5" fmla="*/ 8482493 w 11362444"/>
              <a:gd name="connsiteY5" fmla="*/ 2296876 h 3412754"/>
              <a:gd name="connsiteX6" fmla="*/ 8482493 w 11362444"/>
              <a:gd name="connsiteY6" fmla="*/ 1676888 h 3412754"/>
              <a:gd name="connsiteX7" fmla="*/ 4760483 w 11362444"/>
              <a:gd name="connsiteY7" fmla="*/ 1211331 h 3412754"/>
              <a:gd name="connsiteX8" fmla="*/ 0 w 11362444"/>
              <a:gd name="connsiteY8" fmla="*/ 3406774 h 3412754"/>
              <a:gd name="connsiteX9" fmla="*/ 4666383 w 11362444"/>
              <a:gd name="connsiteY9" fmla="*/ 538511 h 3412754"/>
              <a:gd name="connsiteX0" fmla="*/ 4666383 w 11417639"/>
              <a:gd name="connsiteY0" fmla="*/ 538511 h 3412754"/>
              <a:gd name="connsiteX1" fmla="*/ 6977005 w 11417639"/>
              <a:gd name="connsiteY1" fmla="*/ 210209 h 3412754"/>
              <a:gd name="connsiteX2" fmla="*/ 9275876 w 11417639"/>
              <a:gd name="connsiteY2" fmla="*/ 445075 h 3412754"/>
              <a:gd name="connsiteX3" fmla="*/ 9196029 w 11417639"/>
              <a:gd name="connsiteY3" fmla="*/ 0 h 3412754"/>
              <a:gd name="connsiteX4" fmla="*/ 11417639 w 11417639"/>
              <a:gd name="connsiteY4" fmla="*/ 1587707 h 3412754"/>
              <a:gd name="connsiteX5" fmla="*/ 8482493 w 11417639"/>
              <a:gd name="connsiteY5" fmla="*/ 2296876 h 3412754"/>
              <a:gd name="connsiteX6" fmla="*/ 8482493 w 11417639"/>
              <a:gd name="connsiteY6" fmla="*/ 1676888 h 3412754"/>
              <a:gd name="connsiteX7" fmla="*/ 4760483 w 11417639"/>
              <a:gd name="connsiteY7" fmla="*/ 1211331 h 3412754"/>
              <a:gd name="connsiteX8" fmla="*/ 0 w 11417639"/>
              <a:gd name="connsiteY8" fmla="*/ 3406774 h 3412754"/>
              <a:gd name="connsiteX9" fmla="*/ 4666383 w 11417639"/>
              <a:gd name="connsiteY9" fmla="*/ 538511 h 3412754"/>
              <a:gd name="connsiteX0" fmla="*/ 4666383 w 11496983"/>
              <a:gd name="connsiteY0" fmla="*/ 538511 h 3412754"/>
              <a:gd name="connsiteX1" fmla="*/ 6977005 w 11496983"/>
              <a:gd name="connsiteY1" fmla="*/ 210209 h 3412754"/>
              <a:gd name="connsiteX2" fmla="*/ 9275876 w 11496983"/>
              <a:gd name="connsiteY2" fmla="*/ 445075 h 3412754"/>
              <a:gd name="connsiteX3" fmla="*/ 9196029 w 11496983"/>
              <a:gd name="connsiteY3" fmla="*/ 0 h 3412754"/>
              <a:gd name="connsiteX4" fmla="*/ 11496983 w 11496983"/>
              <a:gd name="connsiteY4" fmla="*/ 1904094 h 3412754"/>
              <a:gd name="connsiteX5" fmla="*/ 8482493 w 11496983"/>
              <a:gd name="connsiteY5" fmla="*/ 2296876 h 3412754"/>
              <a:gd name="connsiteX6" fmla="*/ 8482493 w 11496983"/>
              <a:gd name="connsiteY6" fmla="*/ 1676888 h 3412754"/>
              <a:gd name="connsiteX7" fmla="*/ 4760483 w 11496983"/>
              <a:gd name="connsiteY7" fmla="*/ 1211331 h 3412754"/>
              <a:gd name="connsiteX8" fmla="*/ 0 w 11496983"/>
              <a:gd name="connsiteY8" fmla="*/ 3406774 h 3412754"/>
              <a:gd name="connsiteX9" fmla="*/ 4666383 w 11496983"/>
              <a:gd name="connsiteY9" fmla="*/ 538511 h 34127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496983" h="3412754">
                <a:moveTo>
                  <a:pt x="4666383" y="538511"/>
                </a:moveTo>
                <a:cubicBezTo>
                  <a:pt x="5753654" y="26241"/>
                  <a:pt x="6315800" y="192015"/>
                  <a:pt x="6977005" y="210209"/>
                </a:cubicBezTo>
                <a:cubicBezTo>
                  <a:pt x="7839713" y="351348"/>
                  <a:pt x="8949398" y="531113"/>
                  <a:pt x="9275876" y="445075"/>
                </a:cubicBezTo>
                <a:lnTo>
                  <a:pt x="9196029" y="0"/>
                </a:lnTo>
                <a:lnTo>
                  <a:pt x="11496983" y="1904094"/>
                </a:lnTo>
                <a:lnTo>
                  <a:pt x="8482493" y="2296876"/>
                </a:lnTo>
                <a:lnTo>
                  <a:pt x="8482493" y="1676888"/>
                </a:lnTo>
                <a:cubicBezTo>
                  <a:pt x="7946117" y="1519382"/>
                  <a:pt x="6060887" y="1092798"/>
                  <a:pt x="4760483" y="1211331"/>
                </a:cubicBezTo>
                <a:cubicBezTo>
                  <a:pt x="3460079" y="1329864"/>
                  <a:pt x="99642" y="3542329"/>
                  <a:pt x="0" y="3406774"/>
                </a:cubicBezTo>
                <a:cubicBezTo>
                  <a:pt x="1270000" y="2790248"/>
                  <a:pt x="3245257" y="996965"/>
                  <a:pt x="4666383" y="538511"/>
                </a:cubicBezTo>
                <a:close/>
              </a:path>
            </a:pathLst>
          </a:custGeom>
          <a:solidFill>
            <a:srgbClr val="EF862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오른쪽 화살표 6"/>
          <p:cNvSpPr/>
          <p:nvPr/>
        </p:nvSpPr>
        <p:spPr>
          <a:xfrm rot="7025338" flipV="1">
            <a:off x="3255327" y="2488151"/>
            <a:ext cx="2101725" cy="439076"/>
          </a:xfrm>
          <a:custGeom>
            <a:avLst/>
            <a:gdLst>
              <a:gd name="connsiteX0" fmla="*/ 0 w 7899400"/>
              <a:gd name="connsiteY0" fmla="*/ 619988 h 2479953"/>
              <a:gd name="connsiteX1" fmla="*/ 6659424 w 7899400"/>
              <a:gd name="connsiteY1" fmla="*/ 619988 h 2479953"/>
              <a:gd name="connsiteX2" fmla="*/ 6659424 w 7899400"/>
              <a:gd name="connsiteY2" fmla="*/ 0 h 2479953"/>
              <a:gd name="connsiteX3" fmla="*/ 7899400 w 7899400"/>
              <a:gd name="connsiteY3" fmla="*/ 1239977 h 2479953"/>
              <a:gd name="connsiteX4" fmla="*/ 6659424 w 7899400"/>
              <a:gd name="connsiteY4" fmla="*/ 2479953 h 2479953"/>
              <a:gd name="connsiteX5" fmla="*/ 6659424 w 7899400"/>
              <a:gd name="connsiteY5" fmla="*/ 1859965 h 2479953"/>
              <a:gd name="connsiteX6" fmla="*/ 0 w 7899400"/>
              <a:gd name="connsiteY6" fmla="*/ 1859965 h 2479953"/>
              <a:gd name="connsiteX7" fmla="*/ 0 w 7899400"/>
              <a:gd name="connsiteY7" fmla="*/ 619988 h 2479953"/>
              <a:gd name="connsiteX0" fmla="*/ 0 w 7899400"/>
              <a:gd name="connsiteY0" fmla="*/ 619988 h 2479953"/>
              <a:gd name="connsiteX1" fmla="*/ 6659424 w 7899400"/>
              <a:gd name="connsiteY1" fmla="*/ 619988 h 2479953"/>
              <a:gd name="connsiteX2" fmla="*/ 6659424 w 7899400"/>
              <a:gd name="connsiteY2" fmla="*/ 0 h 2479953"/>
              <a:gd name="connsiteX3" fmla="*/ 7899400 w 7899400"/>
              <a:gd name="connsiteY3" fmla="*/ 1239977 h 2479953"/>
              <a:gd name="connsiteX4" fmla="*/ 6659424 w 7899400"/>
              <a:gd name="connsiteY4" fmla="*/ 2479953 h 2479953"/>
              <a:gd name="connsiteX5" fmla="*/ 6659424 w 7899400"/>
              <a:gd name="connsiteY5" fmla="*/ 1859965 h 2479953"/>
              <a:gd name="connsiteX6" fmla="*/ 0 w 7899400"/>
              <a:gd name="connsiteY6" fmla="*/ 1859965 h 2479953"/>
              <a:gd name="connsiteX7" fmla="*/ 0 w 7899400"/>
              <a:gd name="connsiteY7" fmla="*/ 619988 h 2479953"/>
              <a:gd name="connsiteX0" fmla="*/ 0 w 7899400"/>
              <a:gd name="connsiteY0" fmla="*/ 619988 h 2479953"/>
              <a:gd name="connsiteX1" fmla="*/ 6659424 w 7899400"/>
              <a:gd name="connsiteY1" fmla="*/ 619988 h 2479953"/>
              <a:gd name="connsiteX2" fmla="*/ 6659424 w 7899400"/>
              <a:gd name="connsiteY2" fmla="*/ 0 h 2479953"/>
              <a:gd name="connsiteX3" fmla="*/ 7899400 w 7899400"/>
              <a:gd name="connsiteY3" fmla="*/ 1239977 h 2479953"/>
              <a:gd name="connsiteX4" fmla="*/ 6659424 w 7899400"/>
              <a:gd name="connsiteY4" fmla="*/ 2479953 h 2479953"/>
              <a:gd name="connsiteX5" fmla="*/ 6659424 w 7899400"/>
              <a:gd name="connsiteY5" fmla="*/ 1859965 h 2479953"/>
              <a:gd name="connsiteX6" fmla="*/ 0 w 7899400"/>
              <a:gd name="connsiteY6" fmla="*/ 1859965 h 2479953"/>
              <a:gd name="connsiteX7" fmla="*/ 0 w 7899400"/>
              <a:gd name="connsiteY7" fmla="*/ 619988 h 2479953"/>
              <a:gd name="connsiteX0" fmla="*/ 0 w 7899400"/>
              <a:gd name="connsiteY0" fmla="*/ 619988 h 2479953"/>
              <a:gd name="connsiteX1" fmla="*/ 6659424 w 7899400"/>
              <a:gd name="connsiteY1" fmla="*/ 619988 h 2479953"/>
              <a:gd name="connsiteX2" fmla="*/ 6659424 w 7899400"/>
              <a:gd name="connsiteY2" fmla="*/ 0 h 2479953"/>
              <a:gd name="connsiteX3" fmla="*/ 7899400 w 7899400"/>
              <a:gd name="connsiteY3" fmla="*/ 1239977 h 2479953"/>
              <a:gd name="connsiteX4" fmla="*/ 6659424 w 7899400"/>
              <a:gd name="connsiteY4" fmla="*/ 2479953 h 2479953"/>
              <a:gd name="connsiteX5" fmla="*/ 6659424 w 7899400"/>
              <a:gd name="connsiteY5" fmla="*/ 1859965 h 2479953"/>
              <a:gd name="connsiteX6" fmla="*/ 0 w 7899400"/>
              <a:gd name="connsiteY6" fmla="*/ 1859965 h 2479953"/>
              <a:gd name="connsiteX7" fmla="*/ 0 w 7899400"/>
              <a:gd name="connsiteY7" fmla="*/ 619988 h 2479953"/>
              <a:gd name="connsiteX0" fmla="*/ 2794000 w 7899400"/>
              <a:gd name="connsiteY0" fmla="*/ 899388 h 2479953"/>
              <a:gd name="connsiteX1" fmla="*/ 6659424 w 7899400"/>
              <a:gd name="connsiteY1" fmla="*/ 619988 h 2479953"/>
              <a:gd name="connsiteX2" fmla="*/ 6659424 w 7899400"/>
              <a:gd name="connsiteY2" fmla="*/ 0 h 2479953"/>
              <a:gd name="connsiteX3" fmla="*/ 7899400 w 7899400"/>
              <a:gd name="connsiteY3" fmla="*/ 1239977 h 2479953"/>
              <a:gd name="connsiteX4" fmla="*/ 6659424 w 7899400"/>
              <a:gd name="connsiteY4" fmla="*/ 2479953 h 2479953"/>
              <a:gd name="connsiteX5" fmla="*/ 6659424 w 7899400"/>
              <a:gd name="connsiteY5" fmla="*/ 1859965 h 2479953"/>
              <a:gd name="connsiteX6" fmla="*/ 0 w 7899400"/>
              <a:gd name="connsiteY6" fmla="*/ 1859965 h 2479953"/>
              <a:gd name="connsiteX7" fmla="*/ 2794000 w 7899400"/>
              <a:gd name="connsiteY7" fmla="*/ 899388 h 2479953"/>
              <a:gd name="connsiteX0" fmla="*/ 3937000 w 9042400"/>
              <a:gd name="connsiteY0" fmla="*/ 899388 h 2571165"/>
              <a:gd name="connsiteX1" fmla="*/ 7802424 w 9042400"/>
              <a:gd name="connsiteY1" fmla="*/ 619988 h 2571165"/>
              <a:gd name="connsiteX2" fmla="*/ 7802424 w 9042400"/>
              <a:gd name="connsiteY2" fmla="*/ 0 h 2571165"/>
              <a:gd name="connsiteX3" fmla="*/ 9042400 w 9042400"/>
              <a:gd name="connsiteY3" fmla="*/ 1239977 h 2571165"/>
              <a:gd name="connsiteX4" fmla="*/ 7802424 w 9042400"/>
              <a:gd name="connsiteY4" fmla="*/ 2479953 h 2571165"/>
              <a:gd name="connsiteX5" fmla="*/ 7802424 w 9042400"/>
              <a:gd name="connsiteY5" fmla="*/ 1859965 h 2571165"/>
              <a:gd name="connsiteX6" fmla="*/ 0 w 9042400"/>
              <a:gd name="connsiteY6" fmla="*/ 2571165 h 2571165"/>
              <a:gd name="connsiteX7" fmla="*/ 3937000 w 9042400"/>
              <a:gd name="connsiteY7" fmla="*/ 899388 h 2571165"/>
              <a:gd name="connsiteX0" fmla="*/ 3937000 w 9042400"/>
              <a:gd name="connsiteY0" fmla="*/ 899388 h 2571165"/>
              <a:gd name="connsiteX1" fmla="*/ 7802424 w 9042400"/>
              <a:gd name="connsiteY1" fmla="*/ 619988 h 2571165"/>
              <a:gd name="connsiteX2" fmla="*/ 7802424 w 9042400"/>
              <a:gd name="connsiteY2" fmla="*/ 0 h 2571165"/>
              <a:gd name="connsiteX3" fmla="*/ 9042400 w 9042400"/>
              <a:gd name="connsiteY3" fmla="*/ 1239977 h 2571165"/>
              <a:gd name="connsiteX4" fmla="*/ 7802424 w 9042400"/>
              <a:gd name="connsiteY4" fmla="*/ 2479953 h 2571165"/>
              <a:gd name="connsiteX5" fmla="*/ 7802424 w 9042400"/>
              <a:gd name="connsiteY5" fmla="*/ 1859965 h 2571165"/>
              <a:gd name="connsiteX6" fmla="*/ 0 w 9042400"/>
              <a:gd name="connsiteY6" fmla="*/ 2571165 h 2571165"/>
              <a:gd name="connsiteX7" fmla="*/ 3937000 w 9042400"/>
              <a:gd name="connsiteY7" fmla="*/ 899388 h 2571165"/>
              <a:gd name="connsiteX0" fmla="*/ 3505200 w 9042400"/>
              <a:gd name="connsiteY0" fmla="*/ 391388 h 2571165"/>
              <a:gd name="connsiteX1" fmla="*/ 7802424 w 9042400"/>
              <a:gd name="connsiteY1" fmla="*/ 619988 h 2571165"/>
              <a:gd name="connsiteX2" fmla="*/ 7802424 w 9042400"/>
              <a:gd name="connsiteY2" fmla="*/ 0 h 2571165"/>
              <a:gd name="connsiteX3" fmla="*/ 9042400 w 9042400"/>
              <a:gd name="connsiteY3" fmla="*/ 1239977 h 2571165"/>
              <a:gd name="connsiteX4" fmla="*/ 7802424 w 9042400"/>
              <a:gd name="connsiteY4" fmla="*/ 2479953 h 2571165"/>
              <a:gd name="connsiteX5" fmla="*/ 7802424 w 9042400"/>
              <a:gd name="connsiteY5" fmla="*/ 1859965 h 2571165"/>
              <a:gd name="connsiteX6" fmla="*/ 0 w 9042400"/>
              <a:gd name="connsiteY6" fmla="*/ 2571165 h 2571165"/>
              <a:gd name="connsiteX7" fmla="*/ 3505200 w 9042400"/>
              <a:gd name="connsiteY7" fmla="*/ 391388 h 2571165"/>
              <a:gd name="connsiteX0" fmla="*/ 3505200 w 9042400"/>
              <a:gd name="connsiteY0" fmla="*/ 391388 h 2571165"/>
              <a:gd name="connsiteX1" fmla="*/ 7802424 w 9042400"/>
              <a:gd name="connsiteY1" fmla="*/ 619988 h 2571165"/>
              <a:gd name="connsiteX2" fmla="*/ 7802424 w 9042400"/>
              <a:gd name="connsiteY2" fmla="*/ 0 h 2571165"/>
              <a:gd name="connsiteX3" fmla="*/ 9042400 w 9042400"/>
              <a:gd name="connsiteY3" fmla="*/ 1239977 h 2571165"/>
              <a:gd name="connsiteX4" fmla="*/ 7802424 w 9042400"/>
              <a:gd name="connsiteY4" fmla="*/ 2479953 h 2571165"/>
              <a:gd name="connsiteX5" fmla="*/ 7802424 w 9042400"/>
              <a:gd name="connsiteY5" fmla="*/ 1859965 h 2571165"/>
              <a:gd name="connsiteX6" fmla="*/ 0 w 9042400"/>
              <a:gd name="connsiteY6" fmla="*/ 2571165 h 2571165"/>
              <a:gd name="connsiteX7" fmla="*/ 3505200 w 9042400"/>
              <a:gd name="connsiteY7" fmla="*/ 391388 h 2571165"/>
              <a:gd name="connsiteX0" fmla="*/ 3505200 w 9042400"/>
              <a:gd name="connsiteY0" fmla="*/ 391388 h 2571165"/>
              <a:gd name="connsiteX1" fmla="*/ 7802424 w 9042400"/>
              <a:gd name="connsiteY1" fmla="*/ 619988 h 2571165"/>
              <a:gd name="connsiteX2" fmla="*/ 7802424 w 9042400"/>
              <a:gd name="connsiteY2" fmla="*/ 0 h 2571165"/>
              <a:gd name="connsiteX3" fmla="*/ 9042400 w 9042400"/>
              <a:gd name="connsiteY3" fmla="*/ 1239977 h 2571165"/>
              <a:gd name="connsiteX4" fmla="*/ 7802424 w 9042400"/>
              <a:gd name="connsiteY4" fmla="*/ 2479953 h 2571165"/>
              <a:gd name="connsiteX5" fmla="*/ 7802424 w 9042400"/>
              <a:gd name="connsiteY5" fmla="*/ 1859965 h 2571165"/>
              <a:gd name="connsiteX6" fmla="*/ 0 w 9042400"/>
              <a:gd name="connsiteY6" fmla="*/ 2571165 h 2571165"/>
              <a:gd name="connsiteX7" fmla="*/ 3505200 w 9042400"/>
              <a:gd name="connsiteY7" fmla="*/ 391388 h 2571165"/>
              <a:gd name="connsiteX0" fmla="*/ 3733800 w 9042400"/>
              <a:gd name="connsiteY0" fmla="*/ 543788 h 2571165"/>
              <a:gd name="connsiteX1" fmla="*/ 7802424 w 9042400"/>
              <a:gd name="connsiteY1" fmla="*/ 619988 h 2571165"/>
              <a:gd name="connsiteX2" fmla="*/ 7802424 w 9042400"/>
              <a:gd name="connsiteY2" fmla="*/ 0 h 2571165"/>
              <a:gd name="connsiteX3" fmla="*/ 9042400 w 9042400"/>
              <a:gd name="connsiteY3" fmla="*/ 1239977 h 2571165"/>
              <a:gd name="connsiteX4" fmla="*/ 7802424 w 9042400"/>
              <a:gd name="connsiteY4" fmla="*/ 2479953 h 2571165"/>
              <a:gd name="connsiteX5" fmla="*/ 7802424 w 9042400"/>
              <a:gd name="connsiteY5" fmla="*/ 1859965 h 2571165"/>
              <a:gd name="connsiteX6" fmla="*/ 0 w 9042400"/>
              <a:gd name="connsiteY6" fmla="*/ 2571165 h 2571165"/>
              <a:gd name="connsiteX7" fmla="*/ 3733800 w 9042400"/>
              <a:gd name="connsiteY7" fmla="*/ 543788 h 2571165"/>
              <a:gd name="connsiteX0" fmla="*/ 3810000 w 9042400"/>
              <a:gd name="connsiteY0" fmla="*/ 721588 h 2571165"/>
              <a:gd name="connsiteX1" fmla="*/ 7802424 w 9042400"/>
              <a:gd name="connsiteY1" fmla="*/ 619988 h 2571165"/>
              <a:gd name="connsiteX2" fmla="*/ 7802424 w 9042400"/>
              <a:gd name="connsiteY2" fmla="*/ 0 h 2571165"/>
              <a:gd name="connsiteX3" fmla="*/ 9042400 w 9042400"/>
              <a:gd name="connsiteY3" fmla="*/ 1239977 h 2571165"/>
              <a:gd name="connsiteX4" fmla="*/ 7802424 w 9042400"/>
              <a:gd name="connsiteY4" fmla="*/ 2479953 h 2571165"/>
              <a:gd name="connsiteX5" fmla="*/ 7802424 w 9042400"/>
              <a:gd name="connsiteY5" fmla="*/ 1859965 h 2571165"/>
              <a:gd name="connsiteX6" fmla="*/ 0 w 9042400"/>
              <a:gd name="connsiteY6" fmla="*/ 2571165 h 2571165"/>
              <a:gd name="connsiteX7" fmla="*/ 3810000 w 9042400"/>
              <a:gd name="connsiteY7" fmla="*/ 721588 h 2571165"/>
              <a:gd name="connsiteX0" fmla="*/ 3810000 w 9042400"/>
              <a:gd name="connsiteY0" fmla="*/ 721588 h 2571165"/>
              <a:gd name="connsiteX1" fmla="*/ 7802424 w 9042400"/>
              <a:gd name="connsiteY1" fmla="*/ 619988 h 2571165"/>
              <a:gd name="connsiteX2" fmla="*/ 7802424 w 9042400"/>
              <a:gd name="connsiteY2" fmla="*/ 0 h 2571165"/>
              <a:gd name="connsiteX3" fmla="*/ 9042400 w 9042400"/>
              <a:gd name="connsiteY3" fmla="*/ 1239977 h 2571165"/>
              <a:gd name="connsiteX4" fmla="*/ 7802424 w 9042400"/>
              <a:gd name="connsiteY4" fmla="*/ 2479953 h 2571165"/>
              <a:gd name="connsiteX5" fmla="*/ 7802424 w 9042400"/>
              <a:gd name="connsiteY5" fmla="*/ 1859965 h 2571165"/>
              <a:gd name="connsiteX6" fmla="*/ 0 w 9042400"/>
              <a:gd name="connsiteY6" fmla="*/ 2571165 h 2571165"/>
              <a:gd name="connsiteX7" fmla="*/ 3810000 w 9042400"/>
              <a:gd name="connsiteY7" fmla="*/ 721588 h 2571165"/>
              <a:gd name="connsiteX0" fmla="*/ 3810000 w 9042400"/>
              <a:gd name="connsiteY0" fmla="*/ 721588 h 2571165"/>
              <a:gd name="connsiteX1" fmla="*/ 7802424 w 9042400"/>
              <a:gd name="connsiteY1" fmla="*/ 619988 h 2571165"/>
              <a:gd name="connsiteX2" fmla="*/ 7802424 w 9042400"/>
              <a:gd name="connsiteY2" fmla="*/ 0 h 2571165"/>
              <a:gd name="connsiteX3" fmla="*/ 9042400 w 9042400"/>
              <a:gd name="connsiteY3" fmla="*/ 1239977 h 2571165"/>
              <a:gd name="connsiteX4" fmla="*/ 7802424 w 9042400"/>
              <a:gd name="connsiteY4" fmla="*/ 2479953 h 2571165"/>
              <a:gd name="connsiteX5" fmla="*/ 7802424 w 9042400"/>
              <a:gd name="connsiteY5" fmla="*/ 1859965 h 2571165"/>
              <a:gd name="connsiteX6" fmla="*/ 0 w 9042400"/>
              <a:gd name="connsiteY6" fmla="*/ 2571165 h 2571165"/>
              <a:gd name="connsiteX7" fmla="*/ 3810000 w 9042400"/>
              <a:gd name="connsiteY7" fmla="*/ 721588 h 2571165"/>
              <a:gd name="connsiteX0" fmla="*/ 3986314 w 9042400"/>
              <a:gd name="connsiteY0" fmla="*/ 721588 h 2571165"/>
              <a:gd name="connsiteX1" fmla="*/ 7802424 w 9042400"/>
              <a:gd name="connsiteY1" fmla="*/ 619988 h 2571165"/>
              <a:gd name="connsiteX2" fmla="*/ 7802424 w 9042400"/>
              <a:gd name="connsiteY2" fmla="*/ 0 h 2571165"/>
              <a:gd name="connsiteX3" fmla="*/ 9042400 w 9042400"/>
              <a:gd name="connsiteY3" fmla="*/ 1239977 h 2571165"/>
              <a:gd name="connsiteX4" fmla="*/ 7802424 w 9042400"/>
              <a:gd name="connsiteY4" fmla="*/ 2479953 h 2571165"/>
              <a:gd name="connsiteX5" fmla="*/ 7802424 w 9042400"/>
              <a:gd name="connsiteY5" fmla="*/ 1859965 h 2571165"/>
              <a:gd name="connsiteX6" fmla="*/ 0 w 9042400"/>
              <a:gd name="connsiteY6" fmla="*/ 2571165 h 2571165"/>
              <a:gd name="connsiteX7" fmla="*/ 3986314 w 9042400"/>
              <a:gd name="connsiteY7" fmla="*/ 721588 h 2571165"/>
              <a:gd name="connsiteX0" fmla="*/ 3986314 w 9042400"/>
              <a:gd name="connsiteY0" fmla="*/ 721588 h 2581875"/>
              <a:gd name="connsiteX1" fmla="*/ 7802424 w 9042400"/>
              <a:gd name="connsiteY1" fmla="*/ 619988 h 2581875"/>
              <a:gd name="connsiteX2" fmla="*/ 7802424 w 9042400"/>
              <a:gd name="connsiteY2" fmla="*/ 0 h 2581875"/>
              <a:gd name="connsiteX3" fmla="*/ 9042400 w 9042400"/>
              <a:gd name="connsiteY3" fmla="*/ 1239977 h 2581875"/>
              <a:gd name="connsiteX4" fmla="*/ 7802424 w 9042400"/>
              <a:gd name="connsiteY4" fmla="*/ 2479953 h 2581875"/>
              <a:gd name="connsiteX5" fmla="*/ 7802424 w 9042400"/>
              <a:gd name="connsiteY5" fmla="*/ 1859965 h 2581875"/>
              <a:gd name="connsiteX6" fmla="*/ 4080414 w 9042400"/>
              <a:gd name="connsiteY6" fmla="*/ 1394408 h 2581875"/>
              <a:gd name="connsiteX7" fmla="*/ 0 w 9042400"/>
              <a:gd name="connsiteY7" fmla="*/ 2571165 h 2581875"/>
              <a:gd name="connsiteX8" fmla="*/ 3986314 w 9042400"/>
              <a:gd name="connsiteY8" fmla="*/ 721588 h 2581875"/>
              <a:gd name="connsiteX0" fmla="*/ 4666383 w 9722469"/>
              <a:gd name="connsiteY0" fmla="*/ 721588 h 3595831"/>
              <a:gd name="connsiteX1" fmla="*/ 8482493 w 9722469"/>
              <a:gd name="connsiteY1" fmla="*/ 619988 h 3595831"/>
              <a:gd name="connsiteX2" fmla="*/ 8482493 w 9722469"/>
              <a:gd name="connsiteY2" fmla="*/ 0 h 3595831"/>
              <a:gd name="connsiteX3" fmla="*/ 9722469 w 9722469"/>
              <a:gd name="connsiteY3" fmla="*/ 1239977 h 3595831"/>
              <a:gd name="connsiteX4" fmla="*/ 8482493 w 9722469"/>
              <a:gd name="connsiteY4" fmla="*/ 2479953 h 3595831"/>
              <a:gd name="connsiteX5" fmla="*/ 8482493 w 9722469"/>
              <a:gd name="connsiteY5" fmla="*/ 1859965 h 3595831"/>
              <a:gd name="connsiteX6" fmla="*/ 4760483 w 9722469"/>
              <a:gd name="connsiteY6" fmla="*/ 1394408 h 3595831"/>
              <a:gd name="connsiteX7" fmla="*/ 0 w 9722469"/>
              <a:gd name="connsiteY7" fmla="*/ 3589851 h 3595831"/>
              <a:gd name="connsiteX8" fmla="*/ 4666383 w 9722469"/>
              <a:gd name="connsiteY8" fmla="*/ 721588 h 3595831"/>
              <a:gd name="connsiteX0" fmla="*/ 4666383 w 9722469"/>
              <a:gd name="connsiteY0" fmla="*/ 721588 h 3595831"/>
              <a:gd name="connsiteX1" fmla="*/ 6951817 w 9722469"/>
              <a:gd name="connsiteY1" fmla="*/ 445976 h 3595831"/>
              <a:gd name="connsiteX2" fmla="*/ 8482493 w 9722469"/>
              <a:gd name="connsiteY2" fmla="*/ 619988 h 3595831"/>
              <a:gd name="connsiteX3" fmla="*/ 8482493 w 9722469"/>
              <a:gd name="connsiteY3" fmla="*/ 0 h 3595831"/>
              <a:gd name="connsiteX4" fmla="*/ 9722469 w 9722469"/>
              <a:gd name="connsiteY4" fmla="*/ 1239977 h 3595831"/>
              <a:gd name="connsiteX5" fmla="*/ 8482493 w 9722469"/>
              <a:gd name="connsiteY5" fmla="*/ 2479953 h 3595831"/>
              <a:gd name="connsiteX6" fmla="*/ 8482493 w 9722469"/>
              <a:gd name="connsiteY6" fmla="*/ 1859965 h 3595831"/>
              <a:gd name="connsiteX7" fmla="*/ 4760483 w 9722469"/>
              <a:gd name="connsiteY7" fmla="*/ 1394408 h 3595831"/>
              <a:gd name="connsiteX8" fmla="*/ 0 w 9722469"/>
              <a:gd name="connsiteY8" fmla="*/ 3589851 h 3595831"/>
              <a:gd name="connsiteX9" fmla="*/ 4666383 w 9722469"/>
              <a:gd name="connsiteY9" fmla="*/ 721588 h 3595831"/>
              <a:gd name="connsiteX0" fmla="*/ 4666383 w 9722469"/>
              <a:gd name="connsiteY0" fmla="*/ 721588 h 3595831"/>
              <a:gd name="connsiteX1" fmla="*/ 6977005 w 9722469"/>
              <a:gd name="connsiteY1" fmla="*/ 393286 h 3595831"/>
              <a:gd name="connsiteX2" fmla="*/ 8482493 w 9722469"/>
              <a:gd name="connsiteY2" fmla="*/ 619988 h 3595831"/>
              <a:gd name="connsiteX3" fmla="*/ 8482493 w 9722469"/>
              <a:gd name="connsiteY3" fmla="*/ 0 h 3595831"/>
              <a:gd name="connsiteX4" fmla="*/ 9722469 w 9722469"/>
              <a:gd name="connsiteY4" fmla="*/ 1239977 h 3595831"/>
              <a:gd name="connsiteX5" fmla="*/ 8482493 w 9722469"/>
              <a:gd name="connsiteY5" fmla="*/ 2479953 h 3595831"/>
              <a:gd name="connsiteX6" fmla="*/ 8482493 w 9722469"/>
              <a:gd name="connsiteY6" fmla="*/ 1859965 h 3595831"/>
              <a:gd name="connsiteX7" fmla="*/ 4760483 w 9722469"/>
              <a:gd name="connsiteY7" fmla="*/ 1394408 h 3595831"/>
              <a:gd name="connsiteX8" fmla="*/ 0 w 9722469"/>
              <a:gd name="connsiteY8" fmla="*/ 3589851 h 3595831"/>
              <a:gd name="connsiteX9" fmla="*/ 4666383 w 9722469"/>
              <a:gd name="connsiteY9" fmla="*/ 721588 h 3595831"/>
              <a:gd name="connsiteX0" fmla="*/ 4666383 w 9722469"/>
              <a:gd name="connsiteY0" fmla="*/ 721588 h 3595831"/>
              <a:gd name="connsiteX1" fmla="*/ 6977005 w 9722469"/>
              <a:gd name="connsiteY1" fmla="*/ 393286 h 3595831"/>
              <a:gd name="connsiteX2" fmla="*/ 8482493 w 9722469"/>
              <a:gd name="connsiteY2" fmla="*/ 619988 h 3595831"/>
              <a:gd name="connsiteX3" fmla="*/ 8482493 w 9722469"/>
              <a:gd name="connsiteY3" fmla="*/ 0 h 3595831"/>
              <a:gd name="connsiteX4" fmla="*/ 9722469 w 9722469"/>
              <a:gd name="connsiteY4" fmla="*/ 1239977 h 3595831"/>
              <a:gd name="connsiteX5" fmla="*/ 8482493 w 9722469"/>
              <a:gd name="connsiteY5" fmla="*/ 2479953 h 3595831"/>
              <a:gd name="connsiteX6" fmla="*/ 8482493 w 9722469"/>
              <a:gd name="connsiteY6" fmla="*/ 1859965 h 3595831"/>
              <a:gd name="connsiteX7" fmla="*/ 4760483 w 9722469"/>
              <a:gd name="connsiteY7" fmla="*/ 1394408 h 3595831"/>
              <a:gd name="connsiteX8" fmla="*/ 0 w 9722469"/>
              <a:gd name="connsiteY8" fmla="*/ 3589851 h 3595831"/>
              <a:gd name="connsiteX9" fmla="*/ 4666383 w 9722469"/>
              <a:gd name="connsiteY9" fmla="*/ 721588 h 3595831"/>
              <a:gd name="connsiteX0" fmla="*/ 4666383 w 9722469"/>
              <a:gd name="connsiteY0" fmla="*/ 721588 h 3595831"/>
              <a:gd name="connsiteX1" fmla="*/ 6977005 w 9722469"/>
              <a:gd name="connsiteY1" fmla="*/ 393286 h 3595831"/>
              <a:gd name="connsiteX2" fmla="*/ 8482493 w 9722469"/>
              <a:gd name="connsiteY2" fmla="*/ 619988 h 3595831"/>
              <a:gd name="connsiteX3" fmla="*/ 8482493 w 9722469"/>
              <a:gd name="connsiteY3" fmla="*/ 0 h 3595831"/>
              <a:gd name="connsiteX4" fmla="*/ 9722469 w 9722469"/>
              <a:gd name="connsiteY4" fmla="*/ 1239977 h 3595831"/>
              <a:gd name="connsiteX5" fmla="*/ 8482493 w 9722469"/>
              <a:gd name="connsiteY5" fmla="*/ 2479953 h 3595831"/>
              <a:gd name="connsiteX6" fmla="*/ 8482493 w 9722469"/>
              <a:gd name="connsiteY6" fmla="*/ 1859965 h 3595831"/>
              <a:gd name="connsiteX7" fmla="*/ 4760483 w 9722469"/>
              <a:gd name="connsiteY7" fmla="*/ 1394408 h 3595831"/>
              <a:gd name="connsiteX8" fmla="*/ 0 w 9722469"/>
              <a:gd name="connsiteY8" fmla="*/ 3589851 h 3595831"/>
              <a:gd name="connsiteX9" fmla="*/ 4666383 w 9722469"/>
              <a:gd name="connsiteY9" fmla="*/ 721588 h 3595831"/>
              <a:gd name="connsiteX0" fmla="*/ 4666383 w 10309590"/>
              <a:gd name="connsiteY0" fmla="*/ 721588 h 3595831"/>
              <a:gd name="connsiteX1" fmla="*/ 6977005 w 10309590"/>
              <a:gd name="connsiteY1" fmla="*/ 393286 h 3595831"/>
              <a:gd name="connsiteX2" fmla="*/ 8482493 w 10309590"/>
              <a:gd name="connsiteY2" fmla="*/ 619988 h 3595831"/>
              <a:gd name="connsiteX3" fmla="*/ 8482493 w 10309590"/>
              <a:gd name="connsiteY3" fmla="*/ 0 h 3595831"/>
              <a:gd name="connsiteX4" fmla="*/ 10309589 w 10309590"/>
              <a:gd name="connsiteY4" fmla="*/ 1520886 h 3595831"/>
              <a:gd name="connsiteX5" fmla="*/ 8482493 w 10309590"/>
              <a:gd name="connsiteY5" fmla="*/ 2479953 h 3595831"/>
              <a:gd name="connsiteX6" fmla="*/ 8482493 w 10309590"/>
              <a:gd name="connsiteY6" fmla="*/ 1859965 h 3595831"/>
              <a:gd name="connsiteX7" fmla="*/ 4760483 w 10309590"/>
              <a:gd name="connsiteY7" fmla="*/ 1394408 h 3595831"/>
              <a:gd name="connsiteX8" fmla="*/ 0 w 10309590"/>
              <a:gd name="connsiteY8" fmla="*/ 3589851 h 3595831"/>
              <a:gd name="connsiteX9" fmla="*/ 4666383 w 10309590"/>
              <a:gd name="connsiteY9" fmla="*/ 721588 h 3595831"/>
              <a:gd name="connsiteX0" fmla="*/ 4666383 w 11362444"/>
              <a:gd name="connsiteY0" fmla="*/ 721588 h 3595831"/>
              <a:gd name="connsiteX1" fmla="*/ 6977005 w 11362444"/>
              <a:gd name="connsiteY1" fmla="*/ 393286 h 3595831"/>
              <a:gd name="connsiteX2" fmla="*/ 8482493 w 11362444"/>
              <a:gd name="connsiteY2" fmla="*/ 619988 h 3595831"/>
              <a:gd name="connsiteX3" fmla="*/ 8482493 w 11362444"/>
              <a:gd name="connsiteY3" fmla="*/ 0 h 3595831"/>
              <a:gd name="connsiteX4" fmla="*/ 11362444 w 11362444"/>
              <a:gd name="connsiteY4" fmla="*/ 1497921 h 3595831"/>
              <a:gd name="connsiteX5" fmla="*/ 8482493 w 11362444"/>
              <a:gd name="connsiteY5" fmla="*/ 2479953 h 3595831"/>
              <a:gd name="connsiteX6" fmla="*/ 8482493 w 11362444"/>
              <a:gd name="connsiteY6" fmla="*/ 1859965 h 3595831"/>
              <a:gd name="connsiteX7" fmla="*/ 4760483 w 11362444"/>
              <a:gd name="connsiteY7" fmla="*/ 1394408 h 3595831"/>
              <a:gd name="connsiteX8" fmla="*/ 0 w 11362444"/>
              <a:gd name="connsiteY8" fmla="*/ 3589851 h 3595831"/>
              <a:gd name="connsiteX9" fmla="*/ 4666383 w 11362444"/>
              <a:gd name="connsiteY9" fmla="*/ 721588 h 3595831"/>
              <a:gd name="connsiteX0" fmla="*/ 4666383 w 11362444"/>
              <a:gd name="connsiteY0" fmla="*/ 721588 h 3595831"/>
              <a:gd name="connsiteX1" fmla="*/ 6977005 w 11362444"/>
              <a:gd name="connsiteY1" fmla="*/ 393286 h 3595831"/>
              <a:gd name="connsiteX2" fmla="*/ 9164425 w 11362444"/>
              <a:gd name="connsiteY2" fmla="*/ 827524 h 3595831"/>
              <a:gd name="connsiteX3" fmla="*/ 8482493 w 11362444"/>
              <a:gd name="connsiteY3" fmla="*/ 0 h 3595831"/>
              <a:gd name="connsiteX4" fmla="*/ 11362444 w 11362444"/>
              <a:gd name="connsiteY4" fmla="*/ 1497921 h 3595831"/>
              <a:gd name="connsiteX5" fmla="*/ 8482493 w 11362444"/>
              <a:gd name="connsiteY5" fmla="*/ 2479953 h 3595831"/>
              <a:gd name="connsiteX6" fmla="*/ 8482493 w 11362444"/>
              <a:gd name="connsiteY6" fmla="*/ 1859965 h 3595831"/>
              <a:gd name="connsiteX7" fmla="*/ 4760483 w 11362444"/>
              <a:gd name="connsiteY7" fmla="*/ 1394408 h 3595831"/>
              <a:gd name="connsiteX8" fmla="*/ 0 w 11362444"/>
              <a:gd name="connsiteY8" fmla="*/ 3589851 h 3595831"/>
              <a:gd name="connsiteX9" fmla="*/ 4666383 w 11362444"/>
              <a:gd name="connsiteY9" fmla="*/ 721588 h 3595831"/>
              <a:gd name="connsiteX0" fmla="*/ 4666383 w 11362444"/>
              <a:gd name="connsiteY0" fmla="*/ 538511 h 3412754"/>
              <a:gd name="connsiteX1" fmla="*/ 6977005 w 11362444"/>
              <a:gd name="connsiteY1" fmla="*/ 210209 h 3412754"/>
              <a:gd name="connsiteX2" fmla="*/ 9164425 w 11362444"/>
              <a:gd name="connsiteY2" fmla="*/ 644447 h 3412754"/>
              <a:gd name="connsiteX3" fmla="*/ 9196029 w 11362444"/>
              <a:gd name="connsiteY3" fmla="*/ 0 h 3412754"/>
              <a:gd name="connsiteX4" fmla="*/ 11362444 w 11362444"/>
              <a:gd name="connsiteY4" fmla="*/ 1314844 h 3412754"/>
              <a:gd name="connsiteX5" fmla="*/ 8482493 w 11362444"/>
              <a:gd name="connsiteY5" fmla="*/ 2296876 h 3412754"/>
              <a:gd name="connsiteX6" fmla="*/ 8482493 w 11362444"/>
              <a:gd name="connsiteY6" fmla="*/ 1676888 h 3412754"/>
              <a:gd name="connsiteX7" fmla="*/ 4760483 w 11362444"/>
              <a:gd name="connsiteY7" fmla="*/ 1211331 h 3412754"/>
              <a:gd name="connsiteX8" fmla="*/ 0 w 11362444"/>
              <a:gd name="connsiteY8" fmla="*/ 3406774 h 3412754"/>
              <a:gd name="connsiteX9" fmla="*/ 4666383 w 11362444"/>
              <a:gd name="connsiteY9" fmla="*/ 538511 h 3412754"/>
              <a:gd name="connsiteX0" fmla="*/ 4666383 w 11362444"/>
              <a:gd name="connsiteY0" fmla="*/ 538511 h 3412754"/>
              <a:gd name="connsiteX1" fmla="*/ 6977005 w 11362444"/>
              <a:gd name="connsiteY1" fmla="*/ 210209 h 3412754"/>
              <a:gd name="connsiteX2" fmla="*/ 9275876 w 11362444"/>
              <a:gd name="connsiteY2" fmla="*/ 445075 h 3412754"/>
              <a:gd name="connsiteX3" fmla="*/ 9196029 w 11362444"/>
              <a:gd name="connsiteY3" fmla="*/ 0 h 3412754"/>
              <a:gd name="connsiteX4" fmla="*/ 11362444 w 11362444"/>
              <a:gd name="connsiteY4" fmla="*/ 1314844 h 3412754"/>
              <a:gd name="connsiteX5" fmla="*/ 8482493 w 11362444"/>
              <a:gd name="connsiteY5" fmla="*/ 2296876 h 3412754"/>
              <a:gd name="connsiteX6" fmla="*/ 8482493 w 11362444"/>
              <a:gd name="connsiteY6" fmla="*/ 1676888 h 3412754"/>
              <a:gd name="connsiteX7" fmla="*/ 4760483 w 11362444"/>
              <a:gd name="connsiteY7" fmla="*/ 1211331 h 3412754"/>
              <a:gd name="connsiteX8" fmla="*/ 0 w 11362444"/>
              <a:gd name="connsiteY8" fmla="*/ 3406774 h 3412754"/>
              <a:gd name="connsiteX9" fmla="*/ 4666383 w 11362444"/>
              <a:gd name="connsiteY9" fmla="*/ 538511 h 3412754"/>
              <a:gd name="connsiteX0" fmla="*/ 4666383 w 11417639"/>
              <a:gd name="connsiteY0" fmla="*/ 538511 h 3412754"/>
              <a:gd name="connsiteX1" fmla="*/ 6977005 w 11417639"/>
              <a:gd name="connsiteY1" fmla="*/ 210209 h 3412754"/>
              <a:gd name="connsiteX2" fmla="*/ 9275876 w 11417639"/>
              <a:gd name="connsiteY2" fmla="*/ 445075 h 3412754"/>
              <a:gd name="connsiteX3" fmla="*/ 9196029 w 11417639"/>
              <a:gd name="connsiteY3" fmla="*/ 0 h 3412754"/>
              <a:gd name="connsiteX4" fmla="*/ 11417639 w 11417639"/>
              <a:gd name="connsiteY4" fmla="*/ 1587707 h 3412754"/>
              <a:gd name="connsiteX5" fmla="*/ 8482493 w 11417639"/>
              <a:gd name="connsiteY5" fmla="*/ 2296876 h 3412754"/>
              <a:gd name="connsiteX6" fmla="*/ 8482493 w 11417639"/>
              <a:gd name="connsiteY6" fmla="*/ 1676888 h 3412754"/>
              <a:gd name="connsiteX7" fmla="*/ 4760483 w 11417639"/>
              <a:gd name="connsiteY7" fmla="*/ 1211331 h 3412754"/>
              <a:gd name="connsiteX8" fmla="*/ 0 w 11417639"/>
              <a:gd name="connsiteY8" fmla="*/ 3406774 h 3412754"/>
              <a:gd name="connsiteX9" fmla="*/ 4666383 w 11417639"/>
              <a:gd name="connsiteY9" fmla="*/ 538511 h 3412754"/>
              <a:gd name="connsiteX0" fmla="*/ 4666383 w 11496983"/>
              <a:gd name="connsiteY0" fmla="*/ 538511 h 3412754"/>
              <a:gd name="connsiteX1" fmla="*/ 6977005 w 11496983"/>
              <a:gd name="connsiteY1" fmla="*/ 210209 h 3412754"/>
              <a:gd name="connsiteX2" fmla="*/ 9275876 w 11496983"/>
              <a:gd name="connsiteY2" fmla="*/ 445075 h 3412754"/>
              <a:gd name="connsiteX3" fmla="*/ 9196029 w 11496983"/>
              <a:gd name="connsiteY3" fmla="*/ 0 h 3412754"/>
              <a:gd name="connsiteX4" fmla="*/ 11496983 w 11496983"/>
              <a:gd name="connsiteY4" fmla="*/ 1904094 h 3412754"/>
              <a:gd name="connsiteX5" fmla="*/ 8482493 w 11496983"/>
              <a:gd name="connsiteY5" fmla="*/ 2296876 h 3412754"/>
              <a:gd name="connsiteX6" fmla="*/ 8482493 w 11496983"/>
              <a:gd name="connsiteY6" fmla="*/ 1676888 h 3412754"/>
              <a:gd name="connsiteX7" fmla="*/ 4760483 w 11496983"/>
              <a:gd name="connsiteY7" fmla="*/ 1211331 h 3412754"/>
              <a:gd name="connsiteX8" fmla="*/ 0 w 11496983"/>
              <a:gd name="connsiteY8" fmla="*/ 3406774 h 3412754"/>
              <a:gd name="connsiteX9" fmla="*/ 4666383 w 11496983"/>
              <a:gd name="connsiteY9" fmla="*/ 538511 h 34127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496983" h="3412754">
                <a:moveTo>
                  <a:pt x="4666383" y="538511"/>
                </a:moveTo>
                <a:cubicBezTo>
                  <a:pt x="5753654" y="26241"/>
                  <a:pt x="6315800" y="192015"/>
                  <a:pt x="6977005" y="210209"/>
                </a:cubicBezTo>
                <a:cubicBezTo>
                  <a:pt x="7839713" y="351348"/>
                  <a:pt x="8949398" y="531113"/>
                  <a:pt x="9275876" y="445075"/>
                </a:cubicBezTo>
                <a:lnTo>
                  <a:pt x="9196029" y="0"/>
                </a:lnTo>
                <a:lnTo>
                  <a:pt x="11496983" y="1904094"/>
                </a:lnTo>
                <a:lnTo>
                  <a:pt x="8482493" y="2296876"/>
                </a:lnTo>
                <a:lnTo>
                  <a:pt x="8482493" y="1676888"/>
                </a:lnTo>
                <a:cubicBezTo>
                  <a:pt x="7946117" y="1519382"/>
                  <a:pt x="6060887" y="1092798"/>
                  <a:pt x="4760483" y="1211331"/>
                </a:cubicBezTo>
                <a:cubicBezTo>
                  <a:pt x="3460079" y="1329864"/>
                  <a:pt x="99642" y="3542329"/>
                  <a:pt x="0" y="3406774"/>
                </a:cubicBezTo>
                <a:cubicBezTo>
                  <a:pt x="1270000" y="2790248"/>
                  <a:pt x="3245257" y="996965"/>
                  <a:pt x="4666383" y="538511"/>
                </a:cubicBezTo>
                <a:close/>
              </a:path>
            </a:pathLst>
          </a:custGeom>
          <a:solidFill>
            <a:srgbClr val="EF862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직사각형 33"/>
          <p:cNvSpPr/>
          <p:nvPr/>
        </p:nvSpPr>
        <p:spPr>
          <a:xfrm>
            <a:off x="3299451" y="4586217"/>
            <a:ext cx="2578100" cy="31869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smtClean="0">
                <a:ln>
                  <a:noFill/>
                </a:ln>
                <a:solidFill>
                  <a:prstClr val="black"/>
                </a:solidFill>
                <a:effectLst/>
                <a:uLnTx/>
                <a:uFillTx/>
                <a:latin typeface="Calibri" panose="020F0502020204030204"/>
                <a:ea typeface="+mn-ea"/>
                <a:cs typeface="+mn-cs"/>
              </a:rPr>
              <a:t>Pergunungan Gilead</a:t>
            </a:r>
            <a:endParaRPr kumimoji="0" lang="en-US" sz="2000" b="1"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5" name="직사각형 34"/>
          <p:cNvSpPr/>
          <p:nvPr/>
        </p:nvSpPr>
        <p:spPr>
          <a:xfrm>
            <a:off x="3179310" y="4842934"/>
            <a:ext cx="2192790" cy="2886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smtClean="0">
                <a:ln>
                  <a:noFill/>
                </a:ln>
                <a:solidFill>
                  <a:prstClr val="black"/>
                </a:solidFill>
                <a:effectLst/>
                <a:uLnTx/>
                <a:uFillTx/>
                <a:latin typeface="Calibri" panose="020F0502020204030204"/>
                <a:ea typeface="+mn-ea"/>
                <a:cs typeface="+mn-cs"/>
              </a:rPr>
              <a:t>Ramot di Gilead</a:t>
            </a:r>
            <a:endParaRPr kumimoji="0" lang="en-US" sz="2000" b="1"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6" name="직사각형 35"/>
          <p:cNvSpPr/>
          <p:nvPr/>
        </p:nvSpPr>
        <p:spPr>
          <a:xfrm>
            <a:off x="3011621" y="5106147"/>
            <a:ext cx="1776279" cy="28211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smtClean="0">
                <a:ln>
                  <a:noFill/>
                </a:ln>
                <a:solidFill>
                  <a:prstClr val="black"/>
                </a:solidFill>
                <a:effectLst/>
                <a:uLnTx/>
                <a:uFillTx/>
                <a:latin typeface="Calibri" panose="020F0502020204030204"/>
                <a:ea typeface="+mn-ea"/>
                <a:cs typeface="+mn-cs"/>
              </a:rPr>
              <a:t>Yabok(Pniel)</a:t>
            </a:r>
            <a:endParaRPr kumimoji="0" lang="en-US" sz="2000" b="1"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0" name="직사각형 39"/>
          <p:cNvSpPr/>
          <p:nvPr/>
        </p:nvSpPr>
        <p:spPr>
          <a:xfrm>
            <a:off x="1679317" y="5002655"/>
            <a:ext cx="1192079" cy="32347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smtClean="0">
                <a:ln>
                  <a:noFill/>
                </a:ln>
                <a:solidFill>
                  <a:prstClr val="black"/>
                </a:solidFill>
                <a:effectLst/>
                <a:uLnTx/>
                <a:uFillTx/>
                <a:latin typeface="Calibri" panose="020F0502020204030204"/>
                <a:ea typeface="+mn-ea"/>
                <a:cs typeface="+mn-cs"/>
              </a:rPr>
              <a:t>Sikhem</a:t>
            </a:r>
            <a:endParaRPr kumimoji="0" lang="en-US" sz="2000" b="1"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 name="타원 1"/>
          <p:cNvSpPr/>
          <p:nvPr/>
        </p:nvSpPr>
        <p:spPr>
          <a:xfrm>
            <a:off x="3511404" y="3414610"/>
            <a:ext cx="1370818" cy="585496"/>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smtClean="0">
                <a:ln>
                  <a:noFill/>
                </a:ln>
                <a:solidFill>
                  <a:prstClr val="black"/>
                </a:solidFill>
                <a:effectLst/>
                <a:uLnTx/>
                <a:uFillTx/>
                <a:latin typeface="Calibri" panose="020F0502020204030204"/>
                <a:ea typeface="+mn-ea"/>
                <a:cs typeface="+mn-cs"/>
              </a:rPr>
              <a:t>Galed</a:t>
            </a:r>
            <a:endParaRPr kumimoji="0" lang="en-US" sz="1800" b="1"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6" name="순서도: 연결자 15"/>
          <p:cNvSpPr/>
          <p:nvPr/>
        </p:nvSpPr>
        <p:spPr>
          <a:xfrm>
            <a:off x="3772760" y="3652577"/>
            <a:ext cx="127000" cy="129117"/>
          </a:xfrm>
          <a:prstGeom prst="flowChartConnector">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오른쪽 화살표 6"/>
          <p:cNvSpPr/>
          <p:nvPr/>
        </p:nvSpPr>
        <p:spPr>
          <a:xfrm rot="6442358" flipV="1">
            <a:off x="2846610" y="4133647"/>
            <a:ext cx="1125766" cy="360487"/>
          </a:xfrm>
          <a:custGeom>
            <a:avLst/>
            <a:gdLst>
              <a:gd name="connsiteX0" fmla="*/ 0 w 7899400"/>
              <a:gd name="connsiteY0" fmla="*/ 619988 h 2479953"/>
              <a:gd name="connsiteX1" fmla="*/ 6659424 w 7899400"/>
              <a:gd name="connsiteY1" fmla="*/ 619988 h 2479953"/>
              <a:gd name="connsiteX2" fmla="*/ 6659424 w 7899400"/>
              <a:gd name="connsiteY2" fmla="*/ 0 h 2479953"/>
              <a:gd name="connsiteX3" fmla="*/ 7899400 w 7899400"/>
              <a:gd name="connsiteY3" fmla="*/ 1239977 h 2479953"/>
              <a:gd name="connsiteX4" fmla="*/ 6659424 w 7899400"/>
              <a:gd name="connsiteY4" fmla="*/ 2479953 h 2479953"/>
              <a:gd name="connsiteX5" fmla="*/ 6659424 w 7899400"/>
              <a:gd name="connsiteY5" fmla="*/ 1859965 h 2479953"/>
              <a:gd name="connsiteX6" fmla="*/ 0 w 7899400"/>
              <a:gd name="connsiteY6" fmla="*/ 1859965 h 2479953"/>
              <a:gd name="connsiteX7" fmla="*/ 0 w 7899400"/>
              <a:gd name="connsiteY7" fmla="*/ 619988 h 2479953"/>
              <a:gd name="connsiteX0" fmla="*/ 0 w 7899400"/>
              <a:gd name="connsiteY0" fmla="*/ 619988 h 2479953"/>
              <a:gd name="connsiteX1" fmla="*/ 6659424 w 7899400"/>
              <a:gd name="connsiteY1" fmla="*/ 619988 h 2479953"/>
              <a:gd name="connsiteX2" fmla="*/ 6659424 w 7899400"/>
              <a:gd name="connsiteY2" fmla="*/ 0 h 2479953"/>
              <a:gd name="connsiteX3" fmla="*/ 7899400 w 7899400"/>
              <a:gd name="connsiteY3" fmla="*/ 1239977 h 2479953"/>
              <a:gd name="connsiteX4" fmla="*/ 6659424 w 7899400"/>
              <a:gd name="connsiteY4" fmla="*/ 2479953 h 2479953"/>
              <a:gd name="connsiteX5" fmla="*/ 6659424 w 7899400"/>
              <a:gd name="connsiteY5" fmla="*/ 1859965 h 2479953"/>
              <a:gd name="connsiteX6" fmla="*/ 0 w 7899400"/>
              <a:gd name="connsiteY6" fmla="*/ 1859965 h 2479953"/>
              <a:gd name="connsiteX7" fmla="*/ 0 w 7899400"/>
              <a:gd name="connsiteY7" fmla="*/ 619988 h 2479953"/>
              <a:gd name="connsiteX0" fmla="*/ 0 w 7899400"/>
              <a:gd name="connsiteY0" fmla="*/ 619988 h 2479953"/>
              <a:gd name="connsiteX1" fmla="*/ 6659424 w 7899400"/>
              <a:gd name="connsiteY1" fmla="*/ 619988 h 2479953"/>
              <a:gd name="connsiteX2" fmla="*/ 6659424 w 7899400"/>
              <a:gd name="connsiteY2" fmla="*/ 0 h 2479953"/>
              <a:gd name="connsiteX3" fmla="*/ 7899400 w 7899400"/>
              <a:gd name="connsiteY3" fmla="*/ 1239977 h 2479953"/>
              <a:gd name="connsiteX4" fmla="*/ 6659424 w 7899400"/>
              <a:gd name="connsiteY4" fmla="*/ 2479953 h 2479953"/>
              <a:gd name="connsiteX5" fmla="*/ 6659424 w 7899400"/>
              <a:gd name="connsiteY5" fmla="*/ 1859965 h 2479953"/>
              <a:gd name="connsiteX6" fmla="*/ 0 w 7899400"/>
              <a:gd name="connsiteY6" fmla="*/ 1859965 h 2479953"/>
              <a:gd name="connsiteX7" fmla="*/ 0 w 7899400"/>
              <a:gd name="connsiteY7" fmla="*/ 619988 h 2479953"/>
              <a:gd name="connsiteX0" fmla="*/ 0 w 7899400"/>
              <a:gd name="connsiteY0" fmla="*/ 619988 h 2479953"/>
              <a:gd name="connsiteX1" fmla="*/ 6659424 w 7899400"/>
              <a:gd name="connsiteY1" fmla="*/ 619988 h 2479953"/>
              <a:gd name="connsiteX2" fmla="*/ 6659424 w 7899400"/>
              <a:gd name="connsiteY2" fmla="*/ 0 h 2479953"/>
              <a:gd name="connsiteX3" fmla="*/ 7899400 w 7899400"/>
              <a:gd name="connsiteY3" fmla="*/ 1239977 h 2479953"/>
              <a:gd name="connsiteX4" fmla="*/ 6659424 w 7899400"/>
              <a:gd name="connsiteY4" fmla="*/ 2479953 h 2479953"/>
              <a:gd name="connsiteX5" fmla="*/ 6659424 w 7899400"/>
              <a:gd name="connsiteY5" fmla="*/ 1859965 h 2479953"/>
              <a:gd name="connsiteX6" fmla="*/ 0 w 7899400"/>
              <a:gd name="connsiteY6" fmla="*/ 1859965 h 2479953"/>
              <a:gd name="connsiteX7" fmla="*/ 0 w 7899400"/>
              <a:gd name="connsiteY7" fmla="*/ 619988 h 2479953"/>
              <a:gd name="connsiteX0" fmla="*/ 2794000 w 7899400"/>
              <a:gd name="connsiteY0" fmla="*/ 899388 h 2479953"/>
              <a:gd name="connsiteX1" fmla="*/ 6659424 w 7899400"/>
              <a:gd name="connsiteY1" fmla="*/ 619988 h 2479953"/>
              <a:gd name="connsiteX2" fmla="*/ 6659424 w 7899400"/>
              <a:gd name="connsiteY2" fmla="*/ 0 h 2479953"/>
              <a:gd name="connsiteX3" fmla="*/ 7899400 w 7899400"/>
              <a:gd name="connsiteY3" fmla="*/ 1239977 h 2479953"/>
              <a:gd name="connsiteX4" fmla="*/ 6659424 w 7899400"/>
              <a:gd name="connsiteY4" fmla="*/ 2479953 h 2479953"/>
              <a:gd name="connsiteX5" fmla="*/ 6659424 w 7899400"/>
              <a:gd name="connsiteY5" fmla="*/ 1859965 h 2479953"/>
              <a:gd name="connsiteX6" fmla="*/ 0 w 7899400"/>
              <a:gd name="connsiteY6" fmla="*/ 1859965 h 2479953"/>
              <a:gd name="connsiteX7" fmla="*/ 2794000 w 7899400"/>
              <a:gd name="connsiteY7" fmla="*/ 899388 h 2479953"/>
              <a:gd name="connsiteX0" fmla="*/ 3937000 w 9042400"/>
              <a:gd name="connsiteY0" fmla="*/ 899388 h 2571165"/>
              <a:gd name="connsiteX1" fmla="*/ 7802424 w 9042400"/>
              <a:gd name="connsiteY1" fmla="*/ 619988 h 2571165"/>
              <a:gd name="connsiteX2" fmla="*/ 7802424 w 9042400"/>
              <a:gd name="connsiteY2" fmla="*/ 0 h 2571165"/>
              <a:gd name="connsiteX3" fmla="*/ 9042400 w 9042400"/>
              <a:gd name="connsiteY3" fmla="*/ 1239977 h 2571165"/>
              <a:gd name="connsiteX4" fmla="*/ 7802424 w 9042400"/>
              <a:gd name="connsiteY4" fmla="*/ 2479953 h 2571165"/>
              <a:gd name="connsiteX5" fmla="*/ 7802424 w 9042400"/>
              <a:gd name="connsiteY5" fmla="*/ 1859965 h 2571165"/>
              <a:gd name="connsiteX6" fmla="*/ 0 w 9042400"/>
              <a:gd name="connsiteY6" fmla="*/ 2571165 h 2571165"/>
              <a:gd name="connsiteX7" fmla="*/ 3937000 w 9042400"/>
              <a:gd name="connsiteY7" fmla="*/ 899388 h 2571165"/>
              <a:gd name="connsiteX0" fmla="*/ 3937000 w 9042400"/>
              <a:gd name="connsiteY0" fmla="*/ 899388 h 2571165"/>
              <a:gd name="connsiteX1" fmla="*/ 7802424 w 9042400"/>
              <a:gd name="connsiteY1" fmla="*/ 619988 h 2571165"/>
              <a:gd name="connsiteX2" fmla="*/ 7802424 w 9042400"/>
              <a:gd name="connsiteY2" fmla="*/ 0 h 2571165"/>
              <a:gd name="connsiteX3" fmla="*/ 9042400 w 9042400"/>
              <a:gd name="connsiteY3" fmla="*/ 1239977 h 2571165"/>
              <a:gd name="connsiteX4" fmla="*/ 7802424 w 9042400"/>
              <a:gd name="connsiteY4" fmla="*/ 2479953 h 2571165"/>
              <a:gd name="connsiteX5" fmla="*/ 7802424 w 9042400"/>
              <a:gd name="connsiteY5" fmla="*/ 1859965 h 2571165"/>
              <a:gd name="connsiteX6" fmla="*/ 0 w 9042400"/>
              <a:gd name="connsiteY6" fmla="*/ 2571165 h 2571165"/>
              <a:gd name="connsiteX7" fmla="*/ 3937000 w 9042400"/>
              <a:gd name="connsiteY7" fmla="*/ 899388 h 2571165"/>
              <a:gd name="connsiteX0" fmla="*/ 3505200 w 9042400"/>
              <a:gd name="connsiteY0" fmla="*/ 391388 h 2571165"/>
              <a:gd name="connsiteX1" fmla="*/ 7802424 w 9042400"/>
              <a:gd name="connsiteY1" fmla="*/ 619988 h 2571165"/>
              <a:gd name="connsiteX2" fmla="*/ 7802424 w 9042400"/>
              <a:gd name="connsiteY2" fmla="*/ 0 h 2571165"/>
              <a:gd name="connsiteX3" fmla="*/ 9042400 w 9042400"/>
              <a:gd name="connsiteY3" fmla="*/ 1239977 h 2571165"/>
              <a:gd name="connsiteX4" fmla="*/ 7802424 w 9042400"/>
              <a:gd name="connsiteY4" fmla="*/ 2479953 h 2571165"/>
              <a:gd name="connsiteX5" fmla="*/ 7802424 w 9042400"/>
              <a:gd name="connsiteY5" fmla="*/ 1859965 h 2571165"/>
              <a:gd name="connsiteX6" fmla="*/ 0 w 9042400"/>
              <a:gd name="connsiteY6" fmla="*/ 2571165 h 2571165"/>
              <a:gd name="connsiteX7" fmla="*/ 3505200 w 9042400"/>
              <a:gd name="connsiteY7" fmla="*/ 391388 h 2571165"/>
              <a:gd name="connsiteX0" fmla="*/ 3505200 w 9042400"/>
              <a:gd name="connsiteY0" fmla="*/ 391388 h 2571165"/>
              <a:gd name="connsiteX1" fmla="*/ 7802424 w 9042400"/>
              <a:gd name="connsiteY1" fmla="*/ 619988 h 2571165"/>
              <a:gd name="connsiteX2" fmla="*/ 7802424 w 9042400"/>
              <a:gd name="connsiteY2" fmla="*/ 0 h 2571165"/>
              <a:gd name="connsiteX3" fmla="*/ 9042400 w 9042400"/>
              <a:gd name="connsiteY3" fmla="*/ 1239977 h 2571165"/>
              <a:gd name="connsiteX4" fmla="*/ 7802424 w 9042400"/>
              <a:gd name="connsiteY4" fmla="*/ 2479953 h 2571165"/>
              <a:gd name="connsiteX5" fmla="*/ 7802424 w 9042400"/>
              <a:gd name="connsiteY5" fmla="*/ 1859965 h 2571165"/>
              <a:gd name="connsiteX6" fmla="*/ 0 w 9042400"/>
              <a:gd name="connsiteY6" fmla="*/ 2571165 h 2571165"/>
              <a:gd name="connsiteX7" fmla="*/ 3505200 w 9042400"/>
              <a:gd name="connsiteY7" fmla="*/ 391388 h 2571165"/>
              <a:gd name="connsiteX0" fmla="*/ 3505200 w 9042400"/>
              <a:gd name="connsiteY0" fmla="*/ 391388 h 2571165"/>
              <a:gd name="connsiteX1" fmla="*/ 7802424 w 9042400"/>
              <a:gd name="connsiteY1" fmla="*/ 619988 h 2571165"/>
              <a:gd name="connsiteX2" fmla="*/ 7802424 w 9042400"/>
              <a:gd name="connsiteY2" fmla="*/ 0 h 2571165"/>
              <a:gd name="connsiteX3" fmla="*/ 9042400 w 9042400"/>
              <a:gd name="connsiteY3" fmla="*/ 1239977 h 2571165"/>
              <a:gd name="connsiteX4" fmla="*/ 7802424 w 9042400"/>
              <a:gd name="connsiteY4" fmla="*/ 2479953 h 2571165"/>
              <a:gd name="connsiteX5" fmla="*/ 7802424 w 9042400"/>
              <a:gd name="connsiteY5" fmla="*/ 1859965 h 2571165"/>
              <a:gd name="connsiteX6" fmla="*/ 0 w 9042400"/>
              <a:gd name="connsiteY6" fmla="*/ 2571165 h 2571165"/>
              <a:gd name="connsiteX7" fmla="*/ 3505200 w 9042400"/>
              <a:gd name="connsiteY7" fmla="*/ 391388 h 2571165"/>
              <a:gd name="connsiteX0" fmla="*/ 3733800 w 9042400"/>
              <a:gd name="connsiteY0" fmla="*/ 543788 h 2571165"/>
              <a:gd name="connsiteX1" fmla="*/ 7802424 w 9042400"/>
              <a:gd name="connsiteY1" fmla="*/ 619988 h 2571165"/>
              <a:gd name="connsiteX2" fmla="*/ 7802424 w 9042400"/>
              <a:gd name="connsiteY2" fmla="*/ 0 h 2571165"/>
              <a:gd name="connsiteX3" fmla="*/ 9042400 w 9042400"/>
              <a:gd name="connsiteY3" fmla="*/ 1239977 h 2571165"/>
              <a:gd name="connsiteX4" fmla="*/ 7802424 w 9042400"/>
              <a:gd name="connsiteY4" fmla="*/ 2479953 h 2571165"/>
              <a:gd name="connsiteX5" fmla="*/ 7802424 w 9042400"/>
              <a:gd name="connsiteY5" fmla="*/ 1859965 h 2571165"/>
              <a:gd name="connsiteX6" fmla="*/ 0 w 9042400"/>
              <a:gd name="connsiteY6" fmla="*/ 2571165 h 2571165"/>
              <a:gd name="connsiteX7" fmla="*/ 3733800 w 9042400"/>
              <a:gd name="connsiteY7" fmla="*/ 543788 h 2571165"/>
              <a:gd name="connsiteX0" fmla="*/ 3810000 w 9042400"/>
              <a:gd name="connsiteY0" fmla="*/ 721588 h 2571165"/>
              <a:gd name="connsiteX1" fmla="*/ 7802424 w 9042400"/>
              <a:gd name="connsiteY1" fmla="*/ 619988 h 2571165"/>
              <a:gd name="connsiteX2" fmla="*/ 7802424 w 9042400"/>
              <a:gd name="connsiteY2" fmla="*/ 0 h 2571165"/>
              <a:gd name="connsiteX3" fmla="*/ 9042400 w 9042400"/>
              <a:gd name="connsiteY3" fmla="*/ 1239977 h 2571165"/>
              <a:gd name="connsiteX4" fmla="*/ 7802424 w 9042400"/>
              <a:gd name="connsiteY4" fmla="*/ 2479953 h 2571165"/>
              <a:gd name="connsiteX5" fmla="*/ 7802424 w 9042400"/>
              <a:gd name="connsiteY5" fmla="*/ 1859965 h 2571165"/>
              <a:gd name="connsiteX6" fmla="*/ 0 w 9042400"/>
              <a:gd name="connsiteY6" fmla="*/ 2571165 h 2571165"/>
              <a:gd name="connsiteX7" fmla="*/ 3810000 w 9042400"/>
              <a:gd name="connsiteY7" fmla="*/ 721588 h 2571165"/>
              <a:gd name="connsiteX0" fmla="*/ 3810000 w 9042400"/>
              <a:gd name="connsiteY0" fmla="*/ 721588 h 2571165"/>
              <a:gd name="connsiteX1" fmla="*/ 7802424 w 9042400"/>
              <a:gd name="connsiteY1" fmla="*/ 619988 h 2571165"/>
              <a:gd name="connsiteX2" fmla="*/ 7802424 w 9042400"/>
              <a:gd name="connsiteY2" fmla="*/ 0 h 2571165"/>
              <a:gd name="connsiteX3" fmla="*/ 9042400 w 9042400"/>
              <a:gd name="connsiteY3" fmla="*/ 1239977 h 2571165"/>
              <a:gd name="connsiteX4" fmla="*/ 7802424 w 9042400"/>
              <a:gd name="connsiteY4" fmla="*/ 2479953 h 2571165"/>
              <a:gd name="connsiteX5" fmla="*/ 7802424 w 9042400"/>
              <a:gd name="connsiteY5" fmla="*/ 1859965 h 2571165"/>
              <a:gd name="connsiteX6" fmla="*/ 0 w 9042400"/>
              <a:gd name="connsiteY6" fmla="*/ 2571165 h 2571165"/>
              <a:gd name="connsiteX7" fmla="*/ 3810000 w 9042400"/>
              <a:gd name="connsiteY7" fmla="*/ 721588 h 2571165"/>
              <a:gd name="connsiteX0" fmla="*/ 3810000 w 9042400"/>
              <a:gd name="connsiteY0" fmla="*/ 721588 h 2571165"/>
              <a:gd name="connsiteX1" fmla="*/ 7802424 w 9042400"/>
              <a:gd name="connsiteY1" fmla="*/ 619988 h 2571165"/>
              <a:gd name="connsiteX2" fmla="*/ 7802424 w 9042400"/>
              <a:gd name="connsiteY2" fmla="*/ 0 h 2571165"/>
              <a:gd name="connsiteX3" fmla="*/ 9042400 w 9042400"/>
              <a:gd name="connsiteY3" fmla="*/ 1239977 h 2571165"/>
              <a:gd name="connsiteX4" fmla="*/ 7802424 w 9042400"/>
              <a:gd name="connsiteY4" fmla="*/ 2479953 h 2571165"/>
              <a:gd name="connsiteX5" fmla="*/ 7802424 w 9042400"/>
              <a:gd name="connsiteY5" fmla="*/ 1859965 h 2571165"/>
              <a:gd name="connsiteX6" fmla="*/ 0 w 9042400"/>
              <a:gd name="connsiteY6" fmla="*/ 2571165 h 2571165"/>
              <a:gd name="connsiteX7" fmla="*/ 3810000 w 9042400"/>
              <a:gd name="connsiteY7" fmla="*/ 721588 h 2571165"/>
              <a:gd name="connsiteX0" fmla="*/ 3986314 w 9042400"/>
              <a:gd name="connsiteY0" fmla="*/ 721588 h 2571165"/>
              <a:gd name="connsiteX1" fmla="*/ 7802424 w 9042400"/>
              <a:gd name="connsiteY1" fmla="*/ 619988 h 2571165"/>
              <a:gd name="connsiteX2" fmla="*/ 7802424 w 9042400"/>
              <a:gd name="connsiteY2" fmla="*/ 0 h 2571165"/>
              <a:gd name="connsiteX3" fmla="*/ 9042400 w 9042400"/>
              <a:gd name="connsiteY3" fmla="*/ 1239977 h 2571165"/>
              <a:gd name="connsiteX4" fmla="*/ 7802424 w 9042400"/>
              <a:gd name="connsiteY4" fmla="*/ 2479953 h 2571165"/>
              <a:gd name="connsiteX5" fmla="*/ 7802424 w 9042400"/>
              <a:gd name="connsiteY5" fmla="*/ 1859965 h 2571165"/>
              <a:gd name="connsiteX6" fmla="*/ 0 w 9042400"/>
              <a:gd name="connsiteY6" fmla="*/ 2571165 h 2571165"/>
              <a:gd name="connsiteX7" fmla="*/ 3986314 w 9042400"/>
              <a:gd name="connsiteY7" fmla="*/ 721588 h 2571165"/>
              <a:gd name="connsiteX0" fmla="*/ 3986314 w 9042400"/>
              <a:gd name="connsiteY0" fmla="*/ 721588 h 2581875"/>
              <a:gd name="connsiteX1" fmla="*/ 7802424 w 9042400"/>
              <a:gd name="connsiteY1" fmla="*/ 619988 h 2581875"/>
              <a:gd name="connsiteX2" fmla="*/ 7802424 w 9042400"/>
              <a:gd name="connsiteY2" fmla="*/ 0 h 2581875"/>
              <a:gd name="connsiteX3" fmla="*/ 9042400 w 9042400"/>
              <a:gd name="connsiteY3" fmla="*/ 1239977 h 2581875"/>
              <a:gd name="connsiteX4" fmla="*/ 7802424 w 9042400"/>
              <a:gd name="connsiteY4" fmla="*/ 2479953 h 2581875"/>
              <a:gd name="connsiteX5" fmla="*/ 7802424 w 9042400"/>
              <a:gd name="connsiteY5" fmla="*/ 1859965 h 2581875"/>
              <a:gd name="connsiteX6" fmla="*/ 4080414 w 9042400"/>
              <a:gd name="connsiteY6" fmla="*/ 1394408 h 2581875"/>
              <a:gd name="connsiteX7" fmla="*/ 0 w 9042400"/>
              <a:gd name="connsiteY7" fmla="*/ 2571165 h 2581875"/>
              <a:gd name="connsiteX8" fmla="*/ 3986314 w 9042400"/>
              <a:gd name="connsiteY8" fmla="*/ 721588 h 2581875"/>
              <a:gd name="connsiteX0" fmla="*/ 4666383 w 9722469"/>
              <a:gd name="connsiteY0" fmla="*/ 721588 h 3595831"/>
              <a:gd name="connsiteX1" fmla="*/ 8482493 w 9722469"/>
              <a:gd name="connsiteY1" fmla="*/ 619988 h 3595831"/>
              <a:gd name="connsiteX2" fmla="*/ 8482493 w 9722469"/>
              <a:gd name="connsiteY2" fmla="*/ 0 h 3595831"/>
              <a:gd name="connsiteX3" fmla="*/ 9722469 w 9722469"/>
              <a:gd name="connsiteY3" fmla="*/ 1239977 h 3595831"/>
              <a:gd name="connsiteX4" fmla="*/ 8482493 w 9722469"/>
              <a:gd name="connsiteY4" fmla="*/ 2479953 h 3595831"/>
              <a:gd name="connsiteX5" fmla="*/ 8482493 w 9722469"/>
              <a:gd name="connsiteY5" fmla="*/ 1859965 h 3595831"/>
              <a:gd name="connsiteX6" fmla="*/ 4760483 w 9722469"/>
              <a:gd name="connsiteY6" fmla="*/ 1394408 h 3595831"/>
              <a:gd name="connsiteX7" fmla="*/ 0 w 9722469"/>
              <a:gd name="connsiteY7" fmla="*/ 3589851 h 3595831"/>
              <a:gd name="connsiteX8" fmla="*/ 4666383 w 9722469"/>
              <a:gd name="connsiteY8" fmla="*/ 721588 h 3595831"/>
              <a:gd name="connsiteX0" fmla="*/ 4666383 w 9722469"/>
              <a:gd name="connsiteY0" fmla="*/ 721588 h 3595831"/>
              <a:gd name="connsiteX1" fmla="*/ 6951817 w 9722469"/>
              <a:gd name="connsiteY1" fmla="*/ 445976 h 3595831"/>
              <a:gd name="connsiteX2" fmla="*/ 8482493 w 9722469"/>
              <a:gd name="connsiteY2" fmla="*/ 619988 h 3595831"/>
              <a:gd name="connsiteX3" fmla="*/ 8482493 w 9722469"/>
              <a:gd name="connsiteY3" fmla="*/ 0 h 3595831"/>
              <a:gd name="connsiteX4" fmla="*/ 9722469 w 9722469"/>
              <a:gd name="connsiteY4" fmla="*/ 1239977 h 3595831"/>
              <a:gd name="connsiteX5" fmla="*/ 8482493 w 9722469"/>
              <a:gd name="connsiteY5" fmla="*/ 2479953 h 3595831"/>
              <a:gd name="connsiteX6" fmla="*/ 8482493 w 9722469"/>
              <a:gd name="connsiteY6" fmla="*/ 1859965 h 3595831"/>
              <a:gd name="connsiteX7" fmla="*/ 4760483 w 9722469"/>
              <a:gd name="connsiteY7" fmla="*/ 1394408 h 3595831"/>
              <a:gd name="connsiteX8" fmla="*/ 0 w 9722469"/>
              <a:gd name="connsiteY8" fmla="*/ 3589851 h 3595831"/>
              <a:gd name="connsiteX9" fmla="*/ 4666383 w 9722469"/>
              <a:gd name="connsiteY9" fmla="*/ 721588 h 3595831"/>
              <a:gd name="connsiteX0" fmla="*/ 4666383 w 9722469"/>
              <a:gd name="connsiteY0" fmla="*/ 721588 h 3595831"/>
              <a:gd name="connsiteX1" fmla="*/ 6977005 w 9722469"/>
              <a:gd name="connsiteY1" fmla="*/ 393286 h 3595831"/>
              <a:gd name="connsiteX2" fmla="*/ 8482493 w 9722469"/>
              <a:gd name="connsiteY2" fmla="*/ 619988 h 3595831"/>
              <a:gd name="connsiteX3" fmla="*/ 8482493 w 9722469"/>
              <a:gd name="connsiteY3" fmla="*/ 0 h 3595831"/>
              <a:gd name="connsiteX4" fmla="*/ 9722469 w 9722469"/>
              <a:gd name="connsiteY4" fmla="*/ 1239977 h 3595831"/>
              <a:gd name="connsiteX5" fmla="*/ 8482493 w 9722469"/>
              <a:gd name="connsiteY5" fmla="*/ 2479953 h 3595831"/>
              <a:gd name="connsiteX6" fmla="*/ 8482493 w 9722469"/>
              <a:gd name="connsiteY6" fmla="*/ 1859965 h 3595831"/>
              <a:gd name="connsiteX7" fmla="*/ 4760483 w 9722469"/>
              <a:gd name="connsiteY7" fmla="*/ 1394408 h 3595831"/>
              <a:gd name="connsiteX8" fmla="*/ 0 w 9722469"/>
              <a:gd name="connsiteY8" fmla="*/ 3589851 h 3595831"/>
              <a:gd name="connsiteX9" fmla="*/ 4666383 w 9722469"/>
              <a:gd name="connsiteY9" fmla="*/ 721588 h 3595831"/>
              <a:gd name="connsiteX0" fmla="*/ 4666383 w 9722469"/>
              <a:gd name="connsiteY0" fmla="*/ 721588 h 3595831"/>
              <a:gd name="connsiteX1" fmla="*/ 6977005 w 9722469"/>
              <a:gd name="connsiteY1" fmla="*/ 393286 h 3595831"/>
              <a:gd name="connsiteX2" fmla="*/ 8482493 w 9722469"/>
              <a:gd name="connsiteY2" fmla="*/ 619988 h 3595831"/>
              <a:gd name="connsiteX3" fmla="*/ 8482493 w 9722469"/>
              <a:gd name="connsiteY3" fmla="*/ 0 h 3595831"/>
              <a:gd name="connsiteX4" fmla="*/ 9722469 w 9722469"/>
              <a:gd name="connsiteY4" fmla="*/ 1239977 h 3595831"/>
              <a:gd name="connsiteX5" fmla="*/ 8482493 w 9722469"/>
              <a:gd name="connsiteY5" fmla="*/ 2479953 h 3595831"/>
              <a:gd name="connsiteX6" fmla="*/ 8482493 w 9722469"/>
              <a:gd name="connsiteY6" fmla="*/ 1859965 h 3595831"/>
              <a:gd name="connsiteX7" fmla="*/ 4760483 w 9722469"/>
              <a:gd name="connsiteY7" fmla="*/ 1394408 h 3595831"/>
              <a:gd name="connsiteX8" fmla="*/ 0 w 9722469"/>
              <a:gd name="connsiteY8" fmla="*/ 3589851 h 3595831"/>
              <a:gd name="connsiteX9" fmla="*/ 4666383 w 9722469"/>
              <a:gd name="connsiteY9" fmla="*/ 721588 h 3595831"/>
              <a:gd name="connsiteX0" fmla="*/ 4666383 w 9722469"/>
              <a:gd name="connsiteY0" fmla="*/ 721588 h 3595831"/>
              <a:gd name="connsiteX1" fmla="*/ 6977005 w 9722469"/>
              <a:gd name="connsiteY1" fmla="*/ 393286 h 3595831"/>
              <a:gd name="connsiteX2" fmla="*/ 8482493 w 9722469"/>
              <a:gd name="connsiteY2" fmla="*/ 619988 h 3595831"/>
              <a:gd name="connsiteX3" fmla="*/ 8482493 w 9722469"/>
              <a:gd name="connsiteY3" fmla="*/ 0 h 3595831"/>
              <a:gd name="connsiteX4" fmla="*/ 9722469 w 9722469"/>
              <a:gd name="connsiteY4" fmla="*/ 1239977 h 3595831"/>
              <a:gd name="connsiteX5" fmla="*/ 8482493 w 9722469"/>
              <a:gd name="connsiteY5" fmla="*/ 2479953 h 3595831"/>
              <a:gd name="connsiteX6" fmla="*/ 8482493 w 9722469"/>
              <a:gd name="connsiteY6" fmla="*/ 1859965 h 3595831"/>
              <a:gd name="connsiteX7" fmla="*/ 4760483 w 9722469"/>
              <a:gd name="connsiteY7" fmla="*/ 1394408 h 3595831"/>
              <a:gd name="connsiteX8" fmla="*/ 0 w 9722469"/>
              <a:gd name="connsiteY8" fmla="*/ 3589851 h 3595831"/>
              <a:gd name="connsiteX9" fmla="*/ 4666383 w 9722469"/>
              <a:gd name="connsiteY9" fmla="*/ 721588 h 3595831"/>
              <a:gd name="connsiteX0" fmla="*/ 4666383 w 10309590"/>
              <a:gd name="connsiteY0" fmla="*/ 721588 h 3595831"/>
              <a:gd name="connsiteX1" fmla="*/ 6977005 w 10309590"/>
              <a:gd name="connsiteY1" fmla="*/ 393286 h 3595831"/>
              <a:gd name="connsiteX2" fmla="*/ 8482493 w 10309590"/>
              <a:gd name="connsiteY2" fmla="*/ 619988 h 3595831"/>
              <a:gd name="connsiteX3" fmla="*/ 8482493 w 10309590"/>
              <a:gd name="connsiteY3" fmla="*/ 0 h 3595831"/>
              <a:gd name="connsiteX4" fmla="*/ 10309589 w 10309590"/>
              <a:gd name="connsiteY4" fmla="*/ 1520886 h 3595831"/>
              <a:gd name="connsiteX5" fmla="*/ 8482493 w 10309590"/>
              <a:gd name="connsiteY5" fmla="*/ 2479953 h 3595831"/>
              <a:gd name="connsiteX6" fmla="*/ 8482493 w 10309590"/>
              <a:gd name="connsiteY6" fmla="*/ 1859965 h 3595831"/>
              <a:gd name="connsiteX7" fmla="*/ 4760483 w 10309590"/>
              <a:gd name="connsiteY7" fmla="*/ 1394408 h 3595831"/>
              <a:gd name="connsiteX8" fmla="*/ 0 w 10309590"/>
              <a:gd name="connsiteY8" fmla="*/ 3589851 h 3595831"/>
              <a:gd name="connsiteX9" fmla="*/ 4666383 w 10309590"/>
              <a:gd name="connsiteY9" fmla="*/ 721588 h 3595831"/>
              <a:gd name="connsiteX0" fmla="*/ 4666383 w 11362444"/>
              <a:gd name="connsiteY0" fmla="*/ 721588 h 3595831"/>
              <a:gd name="connsiteX1" fmla="*/ 6977005 w 11362444"/>
              <a:gd name="connsiteY1" fmla="*/ 393286 h 3595831"/>
              <a:gd name="connsiteX2" fmla="*/ 8482493 w 11362444"/>
              <a:gd name="connsiteY2" fmla="*/ 619988 h 3595831"/>
              <a:gd name="connsiteX3" fmla="*/ 8482493 w 11362444"/>
              <a:gd name="connsiteY3" fmla="*/ 0 h 3595831"/>
              <a:gd name="connsiteX4" fmla="*/ 11362444 w 11362444"/>
              <a:gd name="connsiteY4" fmla="*/ 1497921 h 3595831"/>
              <a:gd name="connsiteX5" fmla="*/ 8482493 w 11362444"/>
              <a:gd name="connsiteY5" fmla="*/ 2479953 h 3595831"/>
              <a:gd name="connsiteX6" fmla="*/ 8482493 w 11362444"/>
              <a:gd name="connsiteY6" fmla="*/ 1859965 h 3595831"/>
              <a:gd name="connsiteX7" fmla="*/ 4760483 w 11362444"/>
              <a:gd name="connsiteY7" fmla="*/ 1394408 h 3595831"/>
              <a:gd name="connsiteX8" fmla="*/ 0 w 11362444"/>
              <a:gd name="connsiteY8" fmla="*/ 3589851 h 3595831"/>
              <a:gd name="connsiteX9" fmla="*/ 4666383 w 11362444"/>
              <a:gd name="connsiteY9" fmla="*/ 721588 h 3595831"/>
              <a:gd name="connsiteX0" fmla="*/ 4666383 w 11362444"/>
              <a:gd name="connsiteY0" fmla="*/ 721588 h 3595831"/>
              <a:gd name="connsiteX1" fmla="*/ 6977005 w 11362444"/>
              <a:gd name="connsiteY1" fmla="*/ 393286 h 3595831"/>
              <a:gd name="connsiteX2" fmla="*/ 9164425 w 11362444"/>
              <a:gd name="connsiteY2" fmla="*/ 827524 h 3595831"/>
              <a:gd name="connsiteX3" fmla="*/ 8482493 w 11362444"/>
              <a:gd name="connsiteY3" fmla="*/ 0 h 3595831"/>
              <a:gd name="connsiteX4" fmla="*/ 11362444 w 11362444"/>
              <a:gd name="connsiteY4" fmla="*/ 1497921 h 3595831"/>
              <a:gd name="connsiteX5" fmla="*/ 8482493 w 11362444"/>
              <a:gd name="connsiteY5" fmla="*/ 2479953 h 3595831"/>
              <a:gd name="connsiteX6" fmla="*/ 8482493 w 11362444"/>
              <a:gd name="connsiteY6" fmla="*/ 1859965 h 3595831"/>
              <a:gd name="connsiteX7" fmla="*/ 4760483 w 11362444"/>
              <a:gd name="connsiteY7" fmla="*/ 1394408 h 3595831"/>
              <a:gd name="connsiteX8" fmla="*/ 0 w 11362444"/>
              <a:gd name="connsiteY8" fmla="*/ 3589851 h 3595831"/>
              <a:gd name="connsiteX9" fmla="*/ 4666383 w 11362444"/>
              <a:gd name="connsiteY9" fmla="*/ 721588 h 3595831"/>
              <a:gd name="connsiteX0" fmla="*/ 4666383 w 11362444"/>
              <a:gd name="connsiteY0" fmla="*/ 538511 h 3412754"/>
              <a:gd name="connsiteX1" fmla="*/ 6977005 w 11362444"/>
              <a:gd name="connsiteY1" fmla="*/ 210209 h 3412754"/>
              <a:gd name="connsiteX2" fmla="*/ 9164425 w 11362444"/>
              <a:gd name="connsiteY2" fmla="*/ 644447 h 3412754"/>
              <a:gd name="connsiteX3" fmla="*/ 9196029 w 11362444"/>
              <a:gd name="connsiteY3" fmla="*/ 0 h 3412754"/>
              <a:gd name="connsiteX4" fmla="*/ 11362444 w 11362444"/>
              <a:gd name="connsiteY4" fmla="*/ 1314844 h 3412754"/>
              <a:gd name="connsiteX5" fmla="*/ 8482493 w 11362444"/>
              <a:gd name="connsiteY5" fmla="*/ 2296876 h 3412754"/>
              <a:gd name="connsiteX6" fmla="*/ 8482493 w 11362444"/>
              <a:gd name="connsiteY6" fmla="*/ 1676888 h 3412754"/>
              <a:gd name="connsiteX7" fmla="*/ 4760483 w 11362444"/>
              <a:gd name="connsiteY7" fmla="*/ 1211331 h 3412754"/>
              <a:gd name="connsiteX8" fmla="*/ 0 w 11362444"/>
              <a:gd name="connsiteY8" fmla="*/ 3406774 h 3412754"/>
              <a:gd name="connsiteX9" fmla="*/ 4666383 w 11362444"/>
              <a:gd name="connsiteY9" fmla="*/ 538511 h 3412754"/>
              <a:gd name="connsiteX0" fmla="*/ 4666383 w 11362444"/>
              <a:gd name="connsiteY0" fmla="*/ 538511 h 3412754"/>
              <a:gd name="connsiteX1" fmla="*/ 6977005 w 11362444"/>
              <a:gd name="connsiteY1" fmla="*/ 210209 h 3412754"/>
              <a:gd name="connsiteX2" fmla="*/ 9275876 w 11362444"/>
              <a:gd name="connsiteY2" fmla="*/ 445075 h 3412754"/>
              <a:gd name="connsiteX3" fmla="*/ 9196029 w 11362444"/>
              <a:gd name="connsiteY3" fmla="*/ 0 h 3412754"/>
              <a:gd name="connsiteX4" fmla="*/ 11362444 w 11362444"/>
              <a:gd name="connsiteY4" fmla="*/ 1314844 h 3412754"/>
              <a:gd name="connsiteX5" fmla="*/ 8482493 w 11362444"/>
              <a:gd name="connsiteY5" fmla="*/ 2296876 h 3412754"/>
              <a:gd name="connsiteX6" fmla="*/ 8482493 w 11362444"/>
              <a:gd name="connsiteY6" fmla="*/ 1676888 h 3412754"/>
              <a:gd name="connsiteX7" fmla="*/ 4760483 w 11362444"/>
              <a:gd name="connsiteY7" fmla="*/ 1211331 h 3412754"/>
              <a:gd name="connsiteX8" fmla="*/ 0 w 11362444"/>
              <a:gd name="connsiteY8" fmla="*/ 3406774 h 3412754"/>
              <a:gd name="connsiteX9" fmla="*/ 4666383 w 11362444"/>
              <a:gd name="connsiteY9" fmla="*/ 538511 h 3412754"/>
              <a:gd name="connsiteX0" fmla="*/ 4666383 w 11417639"/>
              <a:gd name="connsiteY0" fmla="*/ 538511 h 3412754"/>
              <a:gd name="connsiteX1" fmla="*/ 6977005 w 11417639"/>
              <a:gd name="connsiteY1" fmla="*/ 210209 h 3412754"/>
              <a:gd name="connsiteX2" fmla="*/ 9275876 w 11417639"/>
              <a:gd name="connsiteY2" fmla="*/ 445075 h 3412754"/>
              <a:gd name="connsiteX3" fmla="*/ 9196029 w 11417639"/>
              <a:gd name="connsiteY3" fmla="*/ 0 h 3412754"/>
              <a:gd name="connsiteX4" fmla="*/ 11417639 w 11417639"/>
              <a:gd name="connsiteY4" fmla="*/ 1587707 h 3412754"/>
              <a:gd name="connsiteX5" fmla="*/ 8482493 w 11417639"/>
              <a:gd name="connsiteY5" fmla="*/ 2296876 h 3412754"/>
              <a:gd name="connsiteX6" fmla="*/ 8482493 w 11417639"/>
              <a:gd name="connsiteY6" fmla="*/ 1676888 h 3412754"/>
              <a:gd name="connsiteX7" fmla="*/ 4760483 w 11417639"/>
              <a:gd name="connsiteY7" fmla="*/ 1211331 h 3412754"/>
              <a:gd name="connsiteX8" fmla="*/ 0 w 11417639"/>
              <a:gd name="connsiteY8" fmla="*/ 3406774 h 3412754"/>
              <a:gd name="connsiteX9" fmla="*/ 4666383 w 11417639"/>
              <a:gd name="connsiteY9" fmla="*/ 538511 h 3412754"/>
              <a:gd name="connsiteX0" fmla="*/ 4666383 w 11496983"/>
              <a:gd name="connsiteY0" fmla="*/ 538511 h 3412754"/>
              <a:gd name="connsiteX1" fmla="*/ 6977005 w 11496983"/>
              <a:gd name="connsiteY1" fmla="*/ 210209 h 3412754"/>
              <a:gd name="connsiteX2" fmla="*/ 9275876 w 11496983"/>
              <a:gd name="connsiteY2" fmla="*/ 445075 h 3412754"/>
              <a:gd name="connsiteX3" fmla="*/ 9196029 w 11496983"/>
              <a:gd name="connsiteY3" fmla="*/ 0 h 3412754"/>
              <a:gd name="connsiteX4" fmla="*/ 11496983 w 11496983"/>
              <a:gd name="connsiteY4" fmla="*/ 1904094 h 3412754"/>
              <a:gd name="connsiteX5" fmla="*/ 8482493 w 11496983"/>
              <a:gd name="connsiteY5" fmla="*/ 2296876 h 3412754"/>
              <a:gd name="connsiteX6" fmla="*/ 8482493 w 11496983"/>
              <a:gd name="connsiteY6" fmla="*/ 1676888 h 3412754"/>
              <a:gd name="connsiteX7" fmla="*/ 4760483 w 11496983"/>
              <a:gd name="connsiteY7" fmla="*/ 1211331 h 3412754"/>
              <a:gd name="connsiteX8" fmla="*/ 0 w 11496983"/>
              <a:gd name="connsiteY8" fmla="*/ 3406774 h 3412754"/>
              <a:gd name="connsiteX9" fmla="*/ 4666383 w 11496983"/>
              <a:gd name="connsiteY9" fmla="*/ 538511 h 34127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496983" h="3412754">
                <a:moveTo>
                  <a:pt x="4666383" y="538511"/>
                </a:moveTo>
                <a:cubicBezTo>
                  <a:pt x="5753654" y="26241"/>
                  <a:pt x="6315800" y="192015"/>
                  <a:pt x="6977005" y="210209"/>
                </a:cubicBezTo>
                <a:cubicBezTo>
                  <a:pt x="7839713" y="351348"/>
                  <a:pt x="8949398" y="531113"/>
                  <a:pt x="9275876" y="445075"/>
                </a:cubicBezTo>
                <a:lnTo>
                  <a:pt x="9196029" y="0"/>
                </a:lnTo>
                <a:lnTo>
                  <a:pt x="11496983" y="1904094"/>
                </a:lnTo>
                <a:lnTo>
                  <a:pt x="8482493" y="2296876"/>
                </a:lnTo>
                <a:lnTo>
                  <a:pt x="8482493" y="1676888"/>
                </a:lnTo>
                <a:cubicBezTo>
                  <a:pt x="7946117" y="1519382"/>
                  <a:pt x="6060887" y="1092798"/>
                  <a:pt x="4760483" y="1211331"/>
                </a:cubicBezTo>
                <a:cubicBezTo>
                  <a:pt x="3460079" y="1329864"/>
                  <a:pt x="99642" y="3542329"/>
                  <a:pt x="0" y="3406774"/>
                </a:cubicBezTo>
                <a:cubicBezTo>
                  <a:pt x="1270000" y="2790248"/>
                  <a:pt x="3245257" y="996965"/>
                  <a:pt x="4666383" y="538511"/>
                </a:cubicBezTo>
                <a:close/>
              </a:path>
            </a:pathLst>
          </a:custGeom>
          <a:solidFill>
            <a:srgbClr val="EF862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8" name="그림 17"/>
          <p:cNvPicPr>
            <a:picLocks noChangeAspect="1"/>
          </p:cNvPicPr>
          <p:nvPr/>
        </p:nvPicPr>
        <p:blipFill rotWithShape="1">
          <a:blip r:embed="rId5"/>
          <a:srcRect l="45313" t="76112" r="26771" b="2408"/>
          <a:stretch/>
        </p:blipFill>
        <p:spPr>
          <a:xfrm>
            <a:off x="5575300" y="5245100"/>
            <a:ext cx="3403600" cy="1473200"/>
          </a:xfrm>
          <a:prstGeom prst="rect">
            <a:avLst/>
          </a:prstGeom>
        </p:spPr>
      </p:pic>
    </p:spTree>
    <p:extLst>
      <p:ext uri="{BB962C8B-B14F-4D97-AF65-F5344CB8AC3E}">
        <p14:creationId xmlns:p14="http://schemas.microsoft.com/office/powerpoint/2010/main" val="358917505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그림 3"/>
          <p:cNvPicPr>
            <a:picLocks noChangeAspect="1"/>
          </p:cNvPicPr>
          <p:nvPr/>
        </p:nvPicPr>
        <p:blipFill>
          <a:blip r:embed="rId3"/>
          <a:stretch>
            <a:fillRect/>
          </a:stretch>
        </p:blipFill>
        <p:spPr>
          <a:xfrm>
            <a:off x="0" y="0"/>
            <a:ext cx="12192000" cy="6858000"/>
          </a:xfrm>
          <a:prstGeom prst="rect">
            <a:avLst/>
          </a:prstGeom>
        </p:spPr>
      </p:pic>
      <p:sp>
        <p:nvSpPr>
          <p:cNvPr id="6" name="제목 1"/>
          <p:cNvSpPr txBox="1">
            <a:spLocks/>
          </p:cNvSpPr>
          <p:nvPr/>
        </p:nvSpPr>
        <p:spPr>
          <a:xfrm>
            <a:off x="4013200" y="0"/>
            <a:ext cx="8153990" cy="6850912"/>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4400" b="1" i="0" u="none" strike="noStrike" kern="1200" cap="none" spc="0" normalizeH="0" baseline="0" noProof="0" smtClean="0">
                <a:ln>
                  <a:noFill/>
                </a:ln>
                <a:solidFill>
                  <a:srgbClr val="FF0000"/>
                </a:solidFill>
                <a:effectLst/>
                <a:uLnTx/>
                <a:uFillTx/>
                <a:latin typeface="Calibri" panose="020F0502020204030204"/>
                <a:ea typeface="+mj-ea"/>
                <a:cs typeface="+mj-cs"/>
              </a:rPr>
              <a:t>Kej. 32 / Malaikat-malaikat Allah</a:t>
            </a:r>
            <a:endParaRPr kumimoji="0" lang="en-US" sz="4400" b="1" i="0" u="none" strike="noStrike" kern="1200" cap="none" spc="0" normalizeH="0" baseline="0" noProof="0">
              <a:ln>
                <a:noFill/>
              </a:ln>
              <a:solidFill>
                <a:srgbClr val="FF0000"/>
              </a:solidFill>
              <a:effectLst/>
              <a:uLnTx/>
              <a:uFillTx/>
              <a:latin typeface="Calibri" panose="020F0502020204030204"/>
              <a:ea typeface="+mj-ea"/>
              <a:cs typeface="+mj-cs"/>
            </a:endParaRPr>
          </a:p>
        </p:txBody>
      </p:sp>
    </p:spTree>
    <p:extLst>
      <p:ext uri="{BB962C8B-B14F-4D97-AF65-F5344CB8AC3E}">
        <p14:creationId xmlns:p14="http://schemas.microsoft.com/office/powerpoint/2010/main" val="247399515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그림 3"/>
          <p:cNvPicPr>
            <a:picLocks noChangeAspect="1"/>
          </p:cNvPicPr>
          <p:nvPr/>
        </p:nvPicPr>
        <p:blipFill>
          <a:blip r:embed="rId3"/>
          <a:stretch>
            <a:fillRect/>
          </a:stretch>
        </p:blipFill>
        <p:spPr>
          <a:xfrm>
            <a:off x="0" y="0"/>
            <a:ext cx="12192000" cy="6858000"/>
          </a:xfrm>
          <a:prstGeom prst="rect">
            <a:avLst/>
          </a:prstGeom>
        </p:spPr>
      </p:pic>
      <p:pic>
        <p:nvPicPr>
          <p:cNvPr id="6" name="그림 5"/>
          <p:cNvPicPr>
            <a:picLocks noChangeAspect="1"/>
          </p:cNvPicPr>
          <p:nvPr/>
        </p:nvPicPr>
        <p:blipFill rotWithShape="1">
          <a:blip r:embed="rId4"/>
          <a:srcRect l="56931" t="19481" r="39252" b="73451"/>
          <a:stretch/>
        </p:blipFill>
        <p:spPr>
          <a:xfrm>
            <a:off x="3161437" y="4890697"/>
            <a:ext cx="214961" cy="223917"/>
          </a:xfrm>
          <a:prstGeom prst="rect">
            <a:avLst/>
          </a:prstGeom>
        </p:spPr>
      </p:pic>
      <p:pic>
        <p:nvPicPr>
          <p:cNvPr id="7" name="그림 6"/>
          <p:cNvPicPr>
            <a:picLocks noChangeAspect="1"/>
          </p:cNvPicPr>
          <p:nvPr/>
        </p:nvPicPr>
        <p:blipFill rotWithShape="1">
          <a:blip r:embed="rId4"/>
          <a:srcRect l="56931" t="19481" r="39252" b="73451"/>
          <a:stretch/>
        </p:blipFill>
        <p:spPr>
          <a:xfrm>
            <a:off x="3011621" y="5131548"/>
            <a:ext cx="214961" cy="223917"/>
          </a:xfrm>
          <a:prstGeom prst="rect">
            <a:avLst/>
          </a:prstGeom>
        </p:spPr>
      </p:pic>
      <p:pic>
        <p:nvPicPr>
          <p:cNvPr id="8" name="그림 7"/>
          <p:cNvPicPr>
            <a:picLocks noChangeAspect="1"/>
          </p:cNvPicPr>
          <p:nvPr/>
        </p:nvPicPr>
        <p:blipFill rotWithShape="1">
          <a:blip r:embed="rId4"/>
          <a:srcRect l="56931" t="19481" r="39252" b="73451"/>
          <a:stretch/>
        </p:blipFill>
        <p:spPr>
          <a:xfrm>
            <a:off x="2636054" y="5106147"/>
            <a:ext cx="214961" cy="223917"/>
          </a:xfrm>
          <a:prstGeom prst="rect">
            <a:avLst/>
          </a:prstGeom>
        </p:spPr>
      </p:pic>
      <p:pic>
        <p:nvPicPr>
          <p:cNvPr id="9" name="그림 8"/>
          <p:cNvPicPr>
            <a:picLocks noChangeAspect="1"/>
          </p:cNvPicPr>
          <p:nvPr/>
        </p:nvPicPr>
        <p:blipFill rotWithShape="1">
          <a:blip r:embed="rId4"/>
          <a:srcRect l="56931" t="19481" r="39252" b="73451"/>
          <a:stretch/>
        </p:blipFill>
        <p:spPr>
          <a:xfrm>
            <a:off x="2611682" y="5326129"/>
            <a:ext cx="214961" cy="223917"/>
          </a:xfrm>
          <a:prstGeom prst="rect">
            <a:avLst/>
          </a:prstGeom>
        </p:spPr>
      </p:pic>
      <p:sp>
        <p:nvSpPr>
          <p:cNvPr id="10" name="이등변 삼각형 9"/>
          <p:cNvSpPr/>
          <p:nvPr/>
        </p:nvSpPr>
        <p:spPr>
          <a:xfrm>
            <a:off x="3161437" y="4665133"/>
            <a:ext cx="276029" cy="160867"/>
          </a:xfrm>
          <a:prstGeom prst="triangle">
            <a:avLst/>
          </a:prstGeom>
          <a:solidFill>
            <a:srgbClr val="00B05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2" name="오른쪽 화살표 6"/>
          <p:cNvSpPr/>
          <p:nvPr/>
        </p:nvSpPr>
        <p:spPr>
          <a:xfrm rot="9537788" flipV="1">
            <a:off x="4922864" y="1346306"/>
            <a:ext cx="1850972" cy="317288"/>
          </a:xfrm>
          <a:custGeom>
            <a:avLst/>
            <a:gdLst>
              <a:gd name="connsiteX0" fmla="*/ 0 w 7899400"/>
              <a:gd name="connsiteY0" fmla="*/ 619988 h 2479953"/>
              <a:gd name="connsiteX1" fmla="*/ 6659424 w 7899400"/>
              <a:gd name="connsiteY1" fmla="*/ 619988 h 2479953"/>
              <a:gd name="connsiteX2" fmla="*/ 6659424 w 7899400"/>
              <a:gd name="connsiteY2" fmla="*/ 0 h 2479953"/>
              <a:gd name="connsiteX3" fmla="*/ 7899400 w 7899400"/>
              <a:gd name="connsiteY3" fmla="*/ 1239977 h 2479953"/>
              <a:gd name="connsiteX4" fmla="*/ 6659424 w 7899400"/>
              <a:gd name="connsiteY4" fmla="*/ 2479953 h 2479953"/>
              <a:gd name="connsiteX5" fmla="*/ 6659424 w 7899400"/>
              <a:gd name="connsiteY5" fmla="*/ 1859965 h 2479953"/>
              <a:gd name="connsiteX6" fmla="*/ 0 w 7899400"/>
              <a:gd name="connsiteY6" fmla="*/ 1859965 h 2479953"/>
              <a:gd name="connsiteX7" fmla="*/ 0 w 7899400"/>
              <a:gd name="connsiteY7" fmla="*/ 619988 h 2479953"/>
              <a:gd name="connsiteX0" fmla="*/ 0 w 7899400"/>
              <a:gd name="connsiteY0" fmla="*/ 619988 h 2479953"/>
              <a:gd name="connsiteX1" fmla="*/ 6659424 w 7899400"/>
              <a:gd name="connsiteY1" fmla="*/ 619988 h 2479953"/>
              <a:gd name="connsiteX2" fmla="*/ 6659424 w 7899400"/>
              <a:gd name="connsiteY2" fmla="*/ 0 h 2479953"/>
              <a:gd name="connsiteX3" fmla="*/ 7899400 w 7899400"/>
              <a:gd name="connsiteY3" fmla="*/ 1239977 h 2479953"/>
              <a:gd name="connsiteX4" fmla="*/ 6659424 w 7899400"/>
              <a:gd name="connsiteY4" fmla="*/ 2479953 h 2479953"/>
              <a:gd name="connsiteX5" fmla="*/ 6659424 w 7899400"/>
              <a:gd name="connsiteY5" fmla="*/ 1859965 h 2479953"/>
              <a:gd name="connsiteX6" fmla="*/ 0 w 7899400"/>
              <a:gd name="connsiteY6" fmla="*/ 1859965 h 2479953"/>
              <a:gd name="connsiteX7" fmla="*/ 0 w 7899400"/>
              <a:gd name="connsiteY7" fmla="*/ 619988 h 2479953"/>
              <a:gd name="connsiteX0" fmla="*/ 0 w 7899400"/>
              <a:gd name="connsiteY0" fmla="*/ 619988 h 2479953"/>
              <a:gd name="connsiteX1" fmla="*/ 6659424 w 7899400"/>
              <a:gd name="connsiteY1" fmla="*/ 619988 h 2479953"/>
              <a:gd name="connsiteX2" fmla="*/ 6659424 w 7899400"/>
              <a:gd name="connsiteY2" fmla="*/ 0 h 2479953"/>
              <a:gd name="connsiteX3" fmla="*/ 7899400 w 7899400"/>
              <a:gd name="connsiteY3" fmla="*/ 1239977 h 2479953"/>
              <a:gd name="connsiteX4" fmla="*/ 6659424 w 7899400"/>
              <a:gd name="connsiteY4" fmla="*/ 2479953 h 2479953"/>
              <a:gd name="connsiteX5" fmla="*/ 6659424 w 7899400"/>
              <a:gd name="connsiteY5" fmla="*/ 1859965 h 2479953"/>
              <a:gd name="connsiteX6" fmla="*/ 0 w 7899400"/>
              <a:gd name="connsiteY6" fmla="*/ 1859965 h 2479953"/>
              <a:gd name="connsiteX7" fmla="*/ 0 w 7899400"/>
              <a:gd name="connsiteY7" fmla="*/ 619988 h 2479953"/>
              <a:gd name="connsiteX0" fmla="*/ 0 w 7899400"/>
              <a:gd name="connsiteY0" fmla="*/ 619988 h 2479953"/>
              <a:gd name="connsiteX1" fmla="*/ 6659424 w 7899400"/>
              <a:gd name="connsiteY1" fmla="*/ 619988 h 2479953"/>
              <a:gd name="connsiteX2" fmla="*/ 6659424 w 7899400"/>
              <a:gd name="connsiteY2" fmla="*/ 0 h 2479953"/>
              <a:gd name="connsiteX3" fmla="*/ 7899400 w 7899400"/>
              <a:gd name="connsiteY3" fmla="*/ 1239977 h 2479953"/>
              <a:gd name="connsiteX4" fmla="*/ 6659424 w 7899400"/>
              <a:gd name="connsiteY4" fmla="*/ 2479953 h 2479953"/>
              <a:gd name="connsiteX5" fmla="*/ 6659424 w 7899400"/>
              <a:gd name="connsiteY5" fmla="*/ 1859965 h 2479953"/>
              <a:gd name="connsiteX6" fmla="*/ 0 w 7899400"/>
              <a:gd name="connsiteY6" fmla="*/ 1859965 h 2479953"/>
              <a:gd name="connsiteX7" fmla="*/ 0 w 7899400"/>
              <a:gd name="connsiteY7" fmla="*/ 619988 h 2479953"/>
              <a:gd name="connsiteX0" fmla="*/ 2794000 w 7899400"/>
              <a:gd name="connsiteY0" fmla="*/ 899388 h 2479953"/>
              <a:gd name="connsiteX1" fmla="*/ 6659424 w 7899400"/>
              <a:gd name="connsiteY1" fmla="*/ 619988 h 2479953"/>
              <a:gd name="connsiteX2" fmla="*/ 6659424 w 7899400"/>
              <a:gd name="connsiteY2" fmla="*/ 0 h 2479953"/>
              <a:gd name="connsiteX3" fmla="*/ 7899400 w 7899400"/>
              <a:gd name="connsiteY3" fmla="*/ 1239977 h 2479953"/>
              <a:gd name="connsiteX4" fmla="*/ 6659424 w 7899400"/>
              <a:gd name="connsiteY4" fmla="*/ 2479953 h 2479953"/>
              <a:gd name="connsiteX5" fmla="*/ 6659424 w 7899400"/>
              <a:gd name="connsiteY5" fmla="*/ 1859965 h 2479953"/>
              <a:gd name="connsiteX6" fmla="*/ 0 w 7899400"/>
              <a:gd name="connsiteY6" fmla="*/ 1859965 h 2479953"/>
              <a:gd name="connsiteX7" fmla="*/ 2794000 w 7899400"/>
              <a:gd name="connsiteY7" fmla="*/ 899388 h 2479953"/>
              <a:gd name="connsiteX0" fmla="*/ 3937000 w 9042400"/>
              <a:gd name="connsiteY0" fmla="*/ 899388 h 2571165"/>
              <a:gd name="connsiteX1" fmla="*/ 7802424 w 9042400"/>
              <a:gd name="connsiteY1" fmla="*/ 619988 h 2571165"/>
              <a:gd name="connsiteX2" fmla="*/ 7802424 w 9042400"/>
              <a:gd name="connsiteY2" fmla="*/ 0 h 2571165"/>
              <a:gd name="connsiteX3" fmla="*/ 9042400 w 9042400"/>
              <a:gd name="connsiteY3" fmla="*/ 1239977 h 2571165"/>
              <a:gd name="connsiteX4" fmla="*/ 7802424 w 9042400"/>
              <a:gd name="connsiteY4" fmla="*/ 2479953 h 2571165"/>
              <a:gd name="connsiteX5" fmla="*/ 7802424 w 9042400"/>
              <a:gd name="connsiteY5" fmla="*/ 1859965 h 2571165"/>
              <a:gd name="connsiteX6" fmla="*/ 0 w 9042400"/>
              <a:gd name="connsiteY6" fmla="*/ 2571165 h 2571165"/>
              <a:gd name="connsiteX7" fmla="*/ 3937000 w 9042400"/>
              <a:gd name="connsiteY7" fmla="*/ 899388 h 2571165"/>
              <a:gd name="connsiteX0" fmla="*/ 3937000 w 9042400"/>
              <a:gd name="connsiteY0" fmla="*/ 899388 h 2571165"/>
              <a:gd name="connsiteX1" fmla="*/ 7802424 w 9042400"/>
              <a:gd name="connsiteY1" fmla="*/ 619988 h 2571165"/>
              <a:gd name="connsiteX2" fmla="*/ 7802424 w 9042400"/>
              <a:gd name="connsiteY2" fmla="*/ 0 h 2571165"/>
              <a:gd name="connsiteX3" fmla="*/ 9042400 w 9042400"/>
              <a:gd name="connsiteY3" fmla="*/ 1239977 h 2571165"/>
              <a:gd name="connsiteX4" fmla="*/ 7802424 w 9042400"/>
              <a:gd name="connsiteY4" fmla="*/ 2479953 h 2571165"/>
              <a:gd name="connsiteX5" fmla="*/ 7802424 w 9042400"/>
              <a:gd name="connsiteY5" fmla="*/ 1859965 h 2571165"/>
              <a:gd name="connsiteX6" fmla="*/ 0 w 9042400"/>
              <a:gd name="connsiteY6" fmla="*/ 2571165 h 2571165"/>
              <a:gd name="connsiteX7" fmla="*/ 3937000 w 9042400"/>
              <a:gd name="connsiteY7" fmla="*/ 899388 h 2571165"/>
              <a:gd name="connsiteX0" fmla="*/ 3505200 w 9042400"/>
              <a:gd name="connsiteY0" fmla="*/ 391388 h 2571165"/>
              <a:gd name="connsiteX1" fmla="*/ 7802424 w 9042400"/>
              <a:gd name="connsiteY1" fmla="*/ 619988 h 2571165"/>
              <a:gd name="connsiteX2" fmla="*/ 7802424 w 9042400"/>
              <a:gd name="connsiteY2" fmla="*/ 0 h 2571165"/>
              <a:gd name="connsiteX3" fmla="*/ 9042400 w 9042400"/>
              <a:gd name="connsiteY3" fmla="*/ 1239977 h 2571165"/>
              <a:gd name="connsiteX4" fmla="*/ 7802424 w 9042400"/>
              <a:gd name="connsiteY4" fmla="*/ 2479953 h 2571165"/>
              <a:gd name="connsiteX5" fmla="*/ 7802424 w 9042400"/>
              <a:gd name="connsiteY5" fmla="*/ 1859965 h 2571165"/>
              <a:gd name="connsiteX6" fmla="*/ 0 w 9042400"/>
              <a:gd name="connsiteY6" fmla="*/ 2571165 h 2571165"/>
              <a:gd name="connsiteX7" fmla="*/ 3505200 w 9042400"/>
              <a:gd name="connsiteY7" fmla="*/ 391388 h 2571165"/>
              <a:gd name="connsiteX0" fmla="*/ 3505200 w 9042400"/>
              <a:gd name="connsiteY0" fmla="*/ 391388 h 2571165"/>
              <a:gd name="connsiteX1" fmla="*/ 7802424 w 9042400"/>
              <a:gd name="connsiteY1" fmla="*/ 619988 h 2571165"/>
              <a:gd name="connsiteX2" fmla="*/ 7802424 w 9042400"/>
              <a:gd name="connsiteY2" fmla="*/ 0 h 2571165"/>
              <a:gd name="connsiteX3" fmla="*/ 9042400 w 9042400"/>
              <a:gd name="connsiteY3" fmla="*/ 1239977 h 2571165"/>
              <a:gd name="connsiteX4" fmla="*/ 7802424 w 9042400"/>
              <a:gd name="connsiteY4" fmla="*/ 2479953 h 2571165"/>
              <a:gd name="connsiteX5" fmla="*/ 7802424 w 9042400"/>
              <a:gd name="connsiteY5" fmla="*/ 1859965 h 2571165"/>
              <a:gd name="connsiteX6" fmla="*/ 0 w 9042400"/>
              <a:gd name="connsiteY6" fmla="*/ 2571165 h 2571165"/>
              <a:gd name="connsiteX7" fmla="*/ 3505200 w 9042400"/>
              <a:gd name="connsiteY7" fmla="*/ 391388 h 2571165"/>
              <a:gd name="connsiteX0" fmla="*/ 3505200 w 9042400"/>
              <a:gd name="connsiteY0" fmla="*/ 391388 h 2571165"/>
              <a:gd name="connsiteX1" fmla="*/ 7802424 w 9042400"/>
              <a:gd name="connsiteY1" fmla="*/ 619988 h 2571165"/>
              <a:gd name="connsiteX2" fmla="*/ 7802424 w 9042400"/>
              <a:gd name="connsiteY2" fmla="*/ 0 h 2571165"/>
              <a:gd name="connsiteX3" fmla="*/ 9042400 w 9042400"/>
              <a:gd name="connsiteY3" fmla="*/ 1239977 h 2571165"/>
              <a:gd name="connsiteX4" fmla="*/ 7802424 w 9042400"/>
              <a:gd name="connsiteY4" fmla="*/ 2479953 h 2571165"/>
              <a:gd name="connsiteX5" fmla="*/ 7802424 w 9042400"/>
              <a:gd name="connsiteY5" fmla="*/ 1859965 h 2571165"/>
              <a:gd name="connsiteX6" fmla="*/ 0 w 9042400"/>
              <a:gd name="connsiteY6" fmla="*/ 2571165 h 2571165"/>
              <a:gd name="connsiteX7" fmla="*/ 3505200 w 9042400"/>
              <a:gd name="connsiteY7" fmla="*/ 391388 h 2571165"/>
              <a:gd name="connsiteX0" fmla="*/ 3733800 w 9042400"/>
              <a:gd name="connsiteY0" fmla="*/ 543788 h 2571165"/>
              <a:gd name="connsiteX1" fmla="*/ 7802424 w 9042400"/>
              <a:gd name="connsiteY1" fmla="*/ 619988 h 2571165"/>
              <a:gd name="connsiteX2" fmla="*/ 7802424 w 9042400"/>
              <a:gd name="connsiteY2" fmla="*/ 0 h 2571165"/>
              <a:gd name="connsiteX3" fmla="*/ 9042400 w 9042400"/>
              <a:gd name="connsiteY3" fmla="*/ 1239977 h 2571165"/>
              <a:gd name="connsiteX4" fmla="*/ 7802424 w 9042400"/>
              <a:gd name="connsiteY4" fmla="*/ 2479953 h 2571165"/>
              <a:gd name="connsiteX5" fmla="*/ 7802424 w 9042400"/>
              <a:gd name="connsiteY5" fmla="*/ 1859965 h 2571165"/>
              <a:gd name="connsiteX6" fmla="*/ 0 w 9042400"/>
              <a:gd name="connsiteY6" fmla="*/ 2571165 h 2571165"/>
              <a:gd name="connsiteX7" fmla="*/ 3733800 w 9042400"/>
              <a:gd name="connsiteY7" fmla="*/ 543788 h 2571165"/>
              <a:gd name="connsiteX0" fmla="*/ 3810000 w 9042400"/>
              <a:gd name="connsiteY0" fmla="*/ 721588 h 2571165"/>
              <a:gd name="connsiteX1" fmla="*/ 7802424 w 9042400"/>
              <a:gd name="connsiteY1" fmla="*/ 619988 h 2571165"/>
              <a:gd name="connsiteX2" fmla="*/ 7802424 w 9042400"/>
              <a:gd name="connsiteY2" fmla="*/ 0 h 2571165"/>
              <a:gd name="connsiteX3" fmla="*/ 9042400 w 9042400"/>
              <a:gd name="connsiteY3" fmla="*/ 1239977 h 2571165"/>
              <a:gd name="connsiteX4" fmla="*/ 7802424 w 9042400"/>
              <a:gd name="connsiteY4" fmla="*/ 2479953 h 2571165"/>
              <a:gd name="connsiteX5" fmla="*/ 7802424 w 9042400"/>
              <a:gd name="connsiteY5" fmla="*/ 1859965 h 2571165"/>
              <a:gd name="connsiteX6" fmla="*/ 0 w 9042400"/>
              <a:gd name="connsiteY6" fmla="*/ 2571165 h 2571165"/>
              <a:gd name="connsiteX7" fmla="*/ 3810000 w 9042400"/>
              <a:gd name="connsiteY7" fmla="*/ 721588 h 2571165"/>
              <a:gd name="connsiteX0" fmla="*/ 3810000 w 9042400"/>
              <a:gd name="connsiteY0" fmla="*/ 721588 h 2571165"/>
              <a:gd name="connsiteX1" fmla="*/ 7802424 w 9042400"/>
              <a:gd name="connsiteY1" fmla="*/ 619988 h 2571165"/>
              <a:gd name="connsiteX2" fmla="*/ 7802424 w 9042400"/>
              <a:gd name="connsiteY2" fmla="*/ 0 h 2571165"/>
              <a:gd name="connsiteX3" fmla="*/ 9042400 w 9042400"/>
              <a:gd name="connsiteY3" fmla="*/ 1239977 h 2571165"/>
              <a:gd name="connsiteX4" fmla="*/ 7802424 w 9042400"/>
              <a:gd name="connsiteY4" fmla="*/ 2479953 h 2571165"/>
              <a:gd name="connsiteX5" fmla="*/ 7802424 w 9042400"/>
              <a:gd name="connsiteY5" fmla="*/ 1859965 h 2571165"/>
              <a:gd name="connsiteX6" fmla="*/ 0 w 9042400"/>
              <a:gd name="connsiteY6" fmla="*/ 2571165 h 2571165"/>
              <a:gd name="connsiteX7" fmla="*/ 3810000 w 9042400"/>
              <a:gd name="connsiteY7" fmla="*/ 721588 h 2571165"/>
              <a:gd name="connsiteX0" fmla="*/ 3810000 w 9042400"/>
              <a:gd name="connsiteY0" fmla="*/ 721588 h 2571165"/>
              <a:gd name="connsiteX1" fmla="*/ 7802424 w 9042400"/>
              <a:gd name="connsiteY1" fmla="*/ 619988 h 2571165"/>
              <a:gd name="connsiteX2" fmla="*/ 7802424 w 9042400"/>
              <a:gd name="connsiteY2" fmla="*/ 0 h 2571165"/>
              <a:gd name="connsiteX3" fmla="*/ 9042400 w 9042400"/>
              <a:gd name="connsiteY3" fmla="*/ 1239977 h 2571165"/>
              <a:gd name="connsiteX4" fmla="*/ 7802424 w 9042400"/>
              <a:gd name="connsiteY4" fmla="*/ 2479953 h 2571165"/>
              <a:gd name="connsiteX5" fmla="*/ 7802424 w 9042400"/>
              <a:gd name="connsiteY5" fmla="*/ 1859965 h 2571165"/>
              <a:gd name="connsiteX6" fmla="*/ 0 w 9042400"/>
              <a:gd name="connsiteY6" fmla="*/ 2571165 h 2571165"/>
              <a:gd name="connsiteX7" fmla="*/ 3810000 w 9042400"/>
              <a:gd name="connsiteY7" fmla="*/ 721588 h 2571165"/>
              <a:gd name="connsiteX0" fmla="*/ 3986314 w 9042400"/>
              <a:gd name="connsiteY0" fmla="*/ 721588 h 2571165"/>
              <a:gd name="connsiteX1" fmla="*/ 7802424 w 9042400"/>
              <a:gd name="connsiteY1" fmla="*/ 619988 h 2571165"/>
              <a:gd name="connsiteX2" fmla="*/ 7802424 w 9042400"/>
              <a:gd name="connsiteY2" fmla="*/ 0 h 2571165"/>
              <a:gd name="connsiteX3" fmla="*/ 9042400 w 9042400"/>
              <a:gd name="connsiteY3" fmla="*/ 1239977 h 2571165"/>
              <a:gd name="connsiteX4" fmla="*/ 7802424 w 9042400"/>
              <a:gd name="connsiteY4" fmla="*/ 2479953 h 2571165"/>
              <a:gd name="connsiteX5" fmla="*/ 7802424 w 9042400"/>
              <a:gd name="connsiteY5" fmla="*/ 1859965 h 2571165"/>
              <a:gd name="connsiteX6" fmla="*/ 0 w 9042400"/>
              <a:gd name="connsiteY6" fmla="*/ 2571165 h 2571165"/>
              <a:gd name="connsiteX7" fmla="*/ 3986314 w 9042400"/>
              <a:gd name="connsiteY7" fmla="*/ 721588 h 2571165"/>
              <a:gd name="connsiteX0" fmla="*/ 3986314 w 9042400"/>
              <a:gd name="connsiteY0" fmla="*/ 721588 h 2581875"/>
              <a:gd name="connsiteX1" fmla="*/ 7802424 w 9042400"/>
              <a:gd name="connsiteY1" fmla="*/ 619988 h 2581875"/>
              <a:gd name="connsiteX2" fmla="*/ 7802424 w 9042400"/>
              <a:gd name="connsiteY2" fmla="*/ 0 h 2581875"/>
              <a:gd name="connsiteX3" fmla="*/ 9042400 w 9042400"/>
              <a:gd name="connsiteY3" fmla="*/ 1239977 h 2581875"/>
              <a:gd name="connsiteX4" fmla="*/ 7802424 w 9042400"/>
              <a:gd name="connsiteY4" fmla="*/ 2479953 h 2581875"/>
              <a:gd name="connsiteX5" fmla="*/ 7802424 w 9042400"/>
              <a:gd name="connsiteY5" fmla="*/ 1859965 h 2581875"/>
              <a:gd name="connsiteX6" fmla="*/ 4080414 w 9042400"/>
              <a:gd name="connsiteY6" fmla="*/ 1394408 h 2581875"/>
              <a:gd name="connsiteX7" fmla="*/ 0 w 9042400"/>
              <a:gd name="connsiteY7" fmla="*/ 2571165 h 2581875"/>
              <a:gd name="connsiteX8" fmla="*/ 3986314 w 9042400"/>
              <a:gd name="connsiteY8" fmla="*/ 721588 h 2581875"/>
              <a:gd name="connsiteX0" fmla="*/ 4666383 w 9722469"/>
              <a:gd name="connsiteY0" fmla="*/ 721588 h 3595831"/>
              <a:gd name="connsiteX1" fmla="*/ 8482493 w 9722469"/>
              <a:gd name="connsiteY1" fmla="*/ 619988 h 3595831"/>
              <a:gd name="connsiteX2" fmla="*/ 8482493 w 9722469"/>
              <a:gd name="connsiteY2" fmla="*/ 0 h 3595831"/>
              <a:gd name="connsiteX3" fmla="*/ 9722469 w 9722469"/>
              <a:gd name="connsiteY3" fmla="*/ 1239977 h 3595831"/>
              <a:gd name="connsiteX4" fmla="*/ 8482493 w 9722469"/>
              <a:gd name="connsiteY4" fmla="*/ 2479953 h 3595831"/>
              <a:gd name="connsiteX5" fmla="*/ 8482493 w 9722469"/>
              <a:gd name="connsiteY5" fmla="*/ 1859965 h 3595831"/>
              <a:gd name="connsiteX6" fmla="*/ 4760483 w 9722469"/>
              <a:gd name="connsiteY6" fmla="*/ 1394408 h 3595831"/>
              <a:gd name="connsiteX7" fmla="*/ 0 w 9722469"/>
              <a:gd name="connsiteY7" fmla="*/ 3589851 h 3595831"/>
              <a:gd name="connsiteX8" fmla="*/ 4666383 w 9722469"/>
              <a:gd name="connsiteY8" fmla="*/ 721588 h 3595831"/>
              <a:gd name="connsiteX0" fmla="*/ 4666383 w 9722469"/>
              <a:gd name="connsiteY0" fmla="*/ 721588 h 3595831"/>
              <a:gd name="connsiteX1" fmla="*/ 6951817 w 9722469"/>
              <a:gd name="connsiteY1" fmla="*/ 445976 h 3595831"/>
              <a:gd name="connsiteX2" fmla="*/ 8482493 w 9722469"/>
              <a:gd name="connsiteY2" fmla="*/ 619988 h 3595831"/>
              <a:gd name="connsiteX3" fmla="*/ 8482493 w 9722469"/>
              <a:gd name="connsiteY3" fmla="*/ 0 h 3595831"/>
              <a:gd name="connsiteX4" fmla="*/ 9722469 w 9722469"/>
              <a:gd name="connsiteY4" fmla="*/ 1239977 h 3595831"/>
              <a:gd name="connsiteX5" fmla="*/ 8482493 w 9722469"/>
              <a:gd name="connsiteY5" fmla="*/ 2479953 h 3595831"/>
              <a:gd name="connsiteX6" fmla="*/ 8482493 w 9722469"/>
              <a:gd name="connsiteY6" fmla="*/ 1859965 h 3595831"/>
              <a:gd name="connsiteX7" fmla="*/ 4760483 w 9722469"/>
              <a:gd name="connsiteY7" fmla="*/ 1394408 h 3595831"/>
              <a:gd name="connsiteX8" fmla="*/ 0 w 9722469"/>
              <a:gd name="connsiteY8" fmla="*/ 3589851 h 3595831"/>
              <a:gd name="connsiteX9" fmla="*/ 4666383 w 9722469"/>
              <a:gd name="connsiteY9" fmla="*/ 721588 h 3595831"/>
              <a:gd name="connsiteX0" fmla="*/ 4666383 w 9722469"/>
              <a:gd name="connsiteY0" fmla="*/ 721588 h 3595831"/>
              <a:gd name="connsiteX1" fmla="*/ 6977005 w 9722469"/>
              <a:gd name="connsiteY1" fmla="*/ 393286 h 3595831"/>
              <a:gd name="connsiteX2" fmla="*/ 8482493 w 9722469"/>
              <a:gd name="connsiteY2" fmla="*/ 619988 h 3595831"/>
              <a:gd name="connsiteX3" fmla="*/ 8482493 w 9722469"/>
              <a:gd name="connsiteY3" fmla="*/ 0 h 3595831"/>
              <a:gd name="connsiteX4" fmla="*/ 9722469 w 9722469"/>
              <a:gd name="connsiteY4" fmla="*/ 1239977 h 3595831"/>
              <a:gd name="connsiteX5" fmla="*/ 8482493 w 9722469"/>
              <a:gd name="connsiteY5" fmla="*/ 2479953 h 3595831"/>
              <a:gd name="connsiteX6" fmla="*/ 8482493 w 9722469"/>
              <a:gd name="connsiteY6" fmla="*/ 1859965 h 3595831"/>
              <a:gd name="connsiteX7" fmla="*/ 4760483 w 9722469"/>
              <a:gd name="connsiteY7" fmla="*/ 1394408 h 3595831"/>
              <a:gd name="connsiteX8" fmla="*/ 0 w 9722469"/>
              <a:gd name="connsiteY8" fmla="*/ 3589851 h 3595831"/>
              <a:gd name="connsiteX9" fmla="*/ 4666383 w 9722469"/>
              <a:gd name="connsiteY9" fmla="*/ 721588 h 3595831"/>
              <a:gd name="connsiteX0" fmla="*/ 4666383 w 9722469"/>
              <a:gd name="connsiteY0" fmla="*/ 721588 h 3595831"/>
              <a:gd name="connsiteX1" fmla="*/ 6977005 w 9722469"/>
              <a:gd name="connsiteY1" fmla="*/ 393286 h 3595831"/>
              <a:gd name="connsiteX2" fmla="*/ 8482493 w 9722469"/>
              <a:gd name="connsiteY2" fmla="*/ 619988 h 3595831"/>
              <a:gd name="connsiteX3" fmla="*/ 8482493 w 9722469"/>
              <a:gd name="connsiteY3" fmla="*/ 0 h 3595831"/>
              <a:gd name="connsiteX4" fmla="*/ 9722469 w 9722469"/>
              <a:gd name="connsiteY4" fmla="*/ 1239977 h 3595831"/>
              <a:gd name="connsiteX5" fmla="*/ 8482493 w 9722469"/>
              <a:gd name="connsiteY5" fmla="*/ 2479953 h 3595831"/>
              <a:gd name="connsiteX6" fmla="*/ 8482493 w 9722469"/>
              <a:gd name="connsiteY6" fmla="*/ 1859965 h 3595831"/>
              <a:gd name="connsiteX7" fmla="*/ 4760483 w 9722469"/>
              <a:gd name="connsiteY7" fmla="*/ 1394408 h 3595831"/>
              <a:gd name="connsiteX8" fmla="*/ 0 w 9722469"/>
              <a:gd name="connsiteY8" fmla="*/ 3589851 h 3595831"/>
              <a:gd name="connsiteX9" fmla="*/ 4666383 w 9722469"/>
              <a:gd name="connsiteY9" fmla="*/ 721588 h 3595831"/>
              <a:gd name="connsiteX0" fmla="*/ 4666383 w 9722469"/>
              <a:gd name="connsiteY0" fmla="*/ 721588 h 3595831"/>
              <a:gd name="connsiteX1" fmla="*/ 6977005 w 9722469"/>
              <a:gd name="connsiteY1" fmla="*/ 393286 h 3595831"/>
              <a:gd name="connsiteX2" fmla="*/ 8482493 w 9722469"/>
              <a:gd name="connsiteY2" fmla="*/ 619988 h 3595831"/>
              <a:gd name="connsiteX3" fmla="*/ 8482493 w 9722469"/>
              <a:gd name="connsiteY3" fmla="*/ 0 h 3595831"/>
              <a:gd name="connsiteX4" fmla="*/ 9722469 w 9722469"/>
              <a:gd name="connsiteY4" fmla="*/ 1239977 h 3595831"/>
              <a:gd name="connsiteX5" fmla="*/ 8482493 w 9722469"/>
              <a:gd name="connsiteY5" fmla="*/ 2479953 h 3595831"/>
              <a:gd name="connsiteX6" fmla="*/ 8482493 w 9722469"/>
              <a:gd name="connsiteY6" fmla="*/ 1859965 h 3595831"/>
              <a:gd name="connsiteX7" fmla="*/ 4760483 w 9722469"/>
              <a:gd name="connsiteY7" fmla="*/ 1394408 h 3595831"/>
              <a:gd name="connsiteX8" fmla="*/ 0 w 9722469"/>
              <a:gd name="connsiteY8" fmla="*/ 3589851 h 3595831"/>
              <a:gd name="connsiteX9" fmla="*/ 4666383 w 9722469"/>
              <a:gd name="connsiteY9" fmla="*/ 721588 h 3595831"/>
              <a:gd name="connsiteX0" fmla="*/ 4666383 w 10309590"/>
              <a:gd name="connsiteY0" fmla="*/ 721588 h 3595831"/>
              <a:gd name="connsiteX1" fmla="*/ 6977005 w 10309590"/>
              <a:gd name="connsiteY1" fmla="*/ 393286 h 3595831"/>
              <a:gd name="connsiteX2" fmla="*/ 8482493 w 10309590"/>
              <a:gd name="connsiteY2" fmla="*/ 619988 h 3595831"/>
              <a:gd name="connsiteX3" fmla="*/ 8482493 w 10309590"/>
              <a:gd name="connsiteY3" fmla="*/ 0 h 3595831"/>
              <a:gd name="connsiteX4" fmla="*/ 10309589 w 10309590"/>
              <a:gd name="connsiteY4" fmla="*/ 1520886 h 3595831"/>
              <a:gd name="connsiteX5" fmla="*/ 8482493 w 10309590"/>
              <a:gd name="connsiteY5" fmla="*/ 2479953 h 3595831"/>
              <a:gd name="connsiteX6" fmla="*/ 8482493 w 10309590"/>
              <a:gd name="connsiteY6" fmla="*/ 1859965 h 3595831"/>
              <a:gd name="connsiteX7" fmla="*/ 4760483 w 10309590"/>
              <a:gd name="connsiteY7" fmla="*/ 1394408 h 3595831"/>
              <a:gd name="connsiteX8" fmla="*/ 0 w 10309590"/>
              <a:gd name="connsiteY8" fmla="*/ 3589851 h 3595831"/>
              <a:gd name="connsiteX9" fmla="*/ 4666383 w 10309590"/>
              <a:gd name="connsiteY9" fmla="*/ 721588 h 3595831"/>
              <a:gd name="connsiteX0" fmla="*/ 4666383 w 11362444"/>
              <a:gd name="connsiteY0" fmla="*/ 721588 h 3595831"/>
              <a:gd name="connsiteX1" fmla="*/ 6977005 w 11362444"/>
              <a:gd name="connsiteY1" fmla="*/ 393286 h 3595831"/>
              <a:gd name="connsiteX2" fmla="*/ 8482493 w 11362444"/>
              <a:gd name="connsiteY2" fmla="*/ 619988 h 3595831"/>
              <a:gd name="connsiteX3" fmla="*/ 8482493 w 11362444"/>
              <a:gd name="connsiteY3" fmla="*/ 0 h 3595831"/>
              <a:gd name="connsiteX4" fmla="*/ 11362444 w 11362444"/>
              <a:gd name="connsiteY4" fmla="*/ 1497921 h 3595831"/>
              <a:gd name="connsiteX5" fmla="*/ 8482493 w 11362444"/>
              <a:gd name="connsiteY5" fmla="*/ 2479953 h 3595831"/>
              <a:gd name="connsiteX6" fmla="*/ 8482493 w 11362444"/>
              <a:gd name="connsiteY6" fmla="*/ 1859965 h 3595831"/>
              <a:gd name="connsiteX7" fmla="*/ 4760483 w 11362444"/>
              <a:gd name="connsiteY7" fmla="*/ 1394408 h 3595831"/>
              <a:gd name="connsiteX8" fmla="*/ 0 w 11362444"/>
              <a:gd name="connsiteY8" fmla="*/ 3589851 h 3595831"/>
              <a:gd name="connsiteX9" fmla="*/ 4666383 w 11362444"/>
              <a:gd name="connsiteY9" fmla="*/ 721588 h 3595831"/>
              <a:gd name="connsiteX0" fmla="*/ 4666383 w 11362444"/>
              <a:gd name="connsiteY0" fmla="*/ 721588 h 3595831"/>
              <a:gd name="connsiteX1" fmla="*/ 6977005 w 11362444"/>
              <a:gd name="connsiteY1" fmla="*/ 393286 h 3595831"/>
              <a:gd name="connsiteX2" fmla="*/ 9164425 w 11362444"/>
              <a:gd name="connsiteY2" fmla="*/ 827524 h 3595831"/>
              <a:gd name="connsiteX3" fmla="*/ 8482493 w 11362444"/>
              <a:gd name="connsiteY3" fmla="*/ 0 h 3595831"/>
              <a:gd name="connsiteX4" fmla="*/ 11362444 w 11362444"/>
              <a:gd name="connsiteY4" fmla="*/ 1497921 h 3595831"/>
              <a:gd name="connsiteX5" fmla="*/ 8482493 w 11362444"/>
              <a:gd name="connsiteY5" fmla="*/ 2479953 h 3595831"/>
              <a:gd name="connsiteX6" fmla="*/ 8482493 w 11362444"/>
              <a:gd name="connsiteY6" fmla="*/ 1859965 h 3595831"/>
              <a:gd name="connsiteX7" fmla="*/ 4760483 w 11362444"/>
              <a:gd name="connsiteY7" fmla="*/ 1394408 h 3595831"/>
              <a:gd name="connsiteX8" fmla="*/ 0 w 11362444"/>
              <a:gd name="connsiteY8" fmla="*/ 3589851 h 3595831"/>
              <a:gd name="connsiteX9" fmla="*/ 4666383 w 11362444"/>
              <a:gd name="connsiteY9" fmla="*/ 721588 h 3595831"/>
              <a:gd name="connsiteX0" fmla="*/ 4666383 w 11362444"/>
              <a:gd name="connsiteY0" fmla="*/ 538511 h 3412754"/>
              <a:gd name="connsiteX1" fmla="*/ 6977005 w 11362444"/>
              <a:gd name="connsiteY1" fmla="*/ 210209 h 3412754"/>
              <a:gd name="connsiteX2" fmla="*/ 9164425 w 11362444"/>
              <a:gd name="connsiteY2" fmla="*/ 644447 h 3412754"/>
              <a:gd name="connsiteX3" fmla="*/ 9196029 w 11362444"/>
              <a:gd name="connsiteY3" fmla="*/ 0 h 3412754"/>
              <a:gd name="connsiteX4" fmla="*/ 11362444 w 11362444"/>
              <a:gd name="connsiteY4" fmla="*/ 1314844 h 3412754"/>
              <a:gd name="connsiteX5" fmla="*/ 8482493 w 11362444"/>
              <a:gd name="connsiteY5" fmla="*/ 2296876 h 3412754"/>
              <a:gd name="connsiteX6" fmla="*/ 8482493 w 11362444"/>
              <a:gd name="connsiteY6" fmla="*/ 1676888 h 3412754"/>
              <a:gd name="connsiteX7" fmla="*/ 4760483 w 11362444"/>
              <a:gd name="connsiteY7" fmla="*/ 1211331 h 3412754"/>
              <a:gd name="connsiteX8" fmla="*/ 0 w 11362444"/>
              <a:gd name="connsiteY8" fmla="*/ 3406774 h 3412754"/>
              <a:gd name="connsiteX9" fmla="*/ 4666383 w 11362444"/>
              <a:gd name="connsiteY9" fmla="*/ 538511 h 3412754"/>
              <a:gd name="connsiteX0" fmla="*/ 4666383 w 11362444"/>
              <a:gd name="connsiteY0" fmla="*/ 538511 h 3412754"/>
              <a:gd name="connsiteX1" fmla="*/ 6977005 w 11362444"/>
              <a:gd name="connsiteY1" fmla="*/ 210209 h 3412754"/>
              <a:gd name="connsiteX2" fmla="*/ 9275876 w 11362444"/>
              <a:gd name="connsiteY2" fmla="*/ 445075 h 3412754"/>
              <a:gd name="connsiteX3" fmla="*/ 9196029 w 11362444"/>
              <a:gd name="connsiteY3" fmla="*/ 0 h 3412754"/>
              <a:gd name="connsiteX4" fmla="*/ 11362444 w 11362444"/>
              <a:gd name="connsiteY4" fmla="*/ 1314844 h 3412754"/>
              <a:gd name="connsiteX5" fmla="*/ 8482493 w 11362444"/>
              <a:gd name="connsiteY5" fmla="*/ 2296876 h 3412754"/>
              <a:gd name="connsiteX6" fmla="*/ 8482493 w 11362444"/>
              <a:gd name="connsiteY6" fmla="*/ 1676888 h 3412754"/>
              <a:gd name="connsiteX7" fmla="*/ 4760483 w 11362444"/>
              <a:gd name="connsiteY7" fmla="*/ 1211331 h 3412754"/>
              <a:gd name="connsiteX8" fmla="*/ 0 w 11362444"/>
              <a:gd name="connsiteY8" fmla="*/ 3406774 h 3412754"/>
              <a:gd name="connsiteX9" fmla="*/ 4666383 w 11362444"/>
              <a:gd name="connsiteY9" fmla="*/ 538511 h 3412754"/>
              <a:gd name="connsiteX0" fmla="*/ 4666383 w 11417639"/>
              <a:gd name="connsiteY0" fmla="*/ 538511 h 3412754"/>
              <a:gd name="connsiteX1" fmla="*/ 6977005 w 11417639"/>
              <a:gd name="connsiteY1" fmla="*/ 210209 h 3412754"/>
              <a:gd name="connsiteX2" fmla="*/ 9275876 w 11417639"/>
              <a:gd name="connsiteY2" fmla="*/ 445075 h 3412754"/>
              <a:gd name="connsiteX3" fmla="*/ 9196029 w 11417639"/>
              <a:gd name="connsiteY3" fmla="*/ 0 h 3412754"/>
              <a:gd name="connsiteX4" fmla="*/ 11417639 w 11417639"/>
              <a:gd name="connsiteY4" fmla="*/ 1587707 h 3412754"/>
              <a:gd name="connsiteX5" fmla="*/ 8482493 w 11417639"/>
              <a:gd name="connsiteY5" fmla="*/ 2296876 h 3412754"/>
              <a:gd name="connsiteX6" fmla="*/ 8482493 w 11417639"/>
              <a:gd name="connsiteY6" fmla="*/ 1676888 h 3412754"/>
              <a:gd name="connsiteX7" fmla="*/ 4760483 w 11417639"/>
              <a:gd name="connsiteY7" fmla="*/ 1211331 h 3412754"/>
              <a:gd name="connsiteX8" fmla="*/ 0 w 11417639"/>
              <a:gd name="connsiteY8" fmla="*/ 3406774 h 3412754"/>
              <a:gd name="connsiteX9" fmla="*/ 4666383 w 11417639"/>
              <a:gd name="connsiteY9" fmla="*/ 538511 h 3412754"/>
              <a:gd name="connsiteX0" fmla="*/ 4666383 w 11496983"/>
              <a:gd name="connsiteY0" fmla="*/ 538511 h 3412754"/>
              <a:gd name="connsiteX1" fmla="*/ 6977005 w 11496983"/>
              <a:gd name="connsiteY1" fmla="*/ 210209 h 3412754"/>
              <a:gd name="connsiteX2" fmla="*/ 9275876 w 11496983"/>
              <a:gd name="connsiteY2" fmla="*/ 445075 h 3412754"/>
              <a:gd name="connsiteX3" fmla="*/ 9196029 w 11496983"/>
              <a:gd name="connsiteY3" fmla="*/ 0 h 3412754"/>
              <a:gd name="connsiteX4" fmla="*/ 11496983 w 11496983"/>
              <a:gd name="connsiteY4" fmla="*/ 1904094 h 3412754"/>
              <a:gd name="connsiteX5" fmla="*/ 8482493 w 11496983"/>
              <a:gd name="connsiteY5" fmla="*/ 2296876 h 3412754"/>
              <a:gd name="connsiteX6" fmla="*/ 8482493 w 11496983"/>
              <a:gd name="connsiteY6" fmla="*/ 1676888 h 3412754"/>
              <a:gd name="connsiteX7" fmla="*/ 4760483 w 11496983"/>
              <a:gd name="connsiteY7" fmla="*/ 1211331 h 3412754"/>
              <a:gd name="connsiteX8" fmla="*/ 0 w 11496983"/>
              <a:gd name="connsiteY8" fmla="*/ 3406774 h 3412754"/>
              <a:gd name="connsiteX9" fmla="*/ 4666383 w 11496983"/>
              <a:gd name="connsiteY9" fmla="*/ 538511 h 34127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496983" h="3412754">
                <a:moveTo>
                  <a:pt x="4666383" y="538511"/>
                </a:moveTo>
                <a:cubicBezTo>
                  <a:pt x="5753654" y="26241"/>
                  <a:pt x="6315800" y="192015"/>
                  <a:pt x="6977005" y="210209"/>
                </a:cubicBezTo>
                <a:cubicBezTo>
                  <a:pt x="7839713" y="351348"/>
                  <a:pt x="8949398" y="531113"/>
                  <a:pt x="9275876" y="445075"/>
                </a:cubicBezTo>
                <a:lnTo>
                  <a:pt x="9196029" y="0"/>
                </a:lnTo>
                <a:lnTo>
                  <a:pt x="11496983" y="1904094"/>
                </a:lnTo>
                <a:lnTo>
                  <a:pt x="8482493" y="2296876"/>
                </a:lnTo>
                <a:lnTo>
                  <a:pt x="8482493" y="1676888"/>
                </a:lnTo>
                <a:cubicBezTo>
                  <a:pt x="7946117" y="1519382"/>
                  <a:pt x="6060887" y="1092798"/>
                  <a:pt x="4760483" y="1211331"/>
                </a:cubicBezTo>
                <a:cubicBezTo>
                  <a:pt x="3460079" y="1329864"/>
                  <a:pt x="99642" y="3542329"/>
                  <a:pt x="0" y="3406774"/>
                </a:cubicBezTo>
                <a:cubicBezTo>
                  <a:pt x="1270000" y="2790248"/>
                  <a:pt x="3245257" y="996965"/>
                  <a:pt x="4666383" y="538511"/>
                </a:cubicBezTo>
                <a:close/>
              </a:path>
            </a:pathLst>
          </a:custGeom>
          <a:solidFill>
            <a:srgbClr val="EF862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오른쪽 화살표 6"/>
          <p:cNvSpPr/>
          <p:nvPr/>
        </p:nvSpPr>
        <p:spPr>
          <a:xfrm rot="7025338" flipV="1">
            <a:off x="3255327" y="2488151"/>
            <a:ext cx="2101725" cy="439076"/>
          </a:xfrm>
          <a:custGeom>
            <a:avLst/>
            <a:gdLst>
              <a:gd name="connsiteX0" fmla="*/ 0 w 7899400"/>
              <a:gd name="connsiteY0" fmla="*/ 619988 h 2479953"/>
              <a:gd name="connsiteX1" fmla="*/ 6659424 w 7899400"/>
              <a:gd name="connsiteY1" fmla="*/ 619988 h 2479953"/>
              <a:gd name="connsiteX2" fmla="*/ 6659424 w 7899400"/>
              <a:gd name="connsiteY2" fmla="*/ 0 h 2479953"/>
              <a:gd name="connsiteX3" fmla="*/ 7899400 w 7899400"/>
              <a:gd name="connsiteY3" fmla="*/ 1239977 h 2479953"/>
              <a:gd name="connsiteX4" fmla="*/ 6659424 w 7899400"/>
              <a:gd name="connsiteY4" fmla="*/ 2479953 h 2479953"/>
              <a:gd name="connsiteX5" fmla="*/ 6659424 w 7899400"/>
              <a:gd name="connsiteY5" fmla="*/ 1859965 h 2479953"/>
              <a:gd name="connsiteX6" fmla="*/ 0 w 7899400"/>
              <a:gd name="connsiteY6" fmla="*/ 1859965 h 2479953"/>
              <a:gd name="connsiteX7" fmla="*/ 0 w 7899400"/>
              <a:gd name="connsiteY7" fmla="*/ 619988 h 2479953"/>
              <a:gd name="connsiteX0" fmla="*/ 0 w 7899400"/>
              <a:gd name="connsiteY0" fmla="*/ 619988 h 2479953"/>
              <a:gd name="connsiteX1" fmla="*/ 6659424 w 7899400"/>
              <a:gd name="connsiteY1" fmla="*/ 619988 h 2479953"/>
              <a:gd name="connsiteX2" fmla="*/ 6659424 w 7899400"/>
              <a:gd name="connsiteY2" fmla="*/ 0 h 2479953"/>
              <a:gd name="connsiteX3" fmla="*/ 7899400 w 7899400"/>
              <a:gd name="connsiteY3" fmla="*/ 1239977 h 2479953"/>
              <a:gd name="connsiteX4" fmla="*/ 6659424 w 7899400"/>
              <a:gd name="connsiteY4" fmla="*/ 2479953 h 2479953"/>
              <a:gd name="connsiteX5" fmla="*/ 6659424 w 7899400"/>
              <a:gd name="connsiteY5" fmla="*/ 1859965 h 2479953"/>
              <a:gd name="connsiteX6" fmla="*/ 0 w 7899400"/>
              <a:gd name="connsiteY6" fmla="*/ 1859965 h 2479953"/>
              <a:gd name="connsiteX7" fmla="*/ 0 w 7899400"/>
              <a:gd name="connsiteY7" fmla="*/ 619988 h 2479953"/>
              <a:gd name="connsiteX0" fmla="*/ 0 w 7899400"/>
              <a:gd name="connsiteY0" fmla="*/ 619988 h 2479953"/>
              <a:gd name="connsiteX1" fmla="*/ 6659424 w 7899400"/>
              <a:gd name="connsiteY1" fmla="*/ 619988 h 2479953"/>
              <a:gd name="connsiteX2" fmla="*/ 6659424 w 7899400"/>
              <a:gd name="connsiteY2" fmla="*/ 0 h 2479953"/>
              <a:gd name="connsiteX3" fmla="*/ 7899400 w 7899400"/>
              <a:gd name="connsiteY3" fmla="*/ 1239977 h 2479953"/>
              <a:gd name="connsiteX4" fmla="*/ 6659424 w 7899400"/>
              <a:gd name="connsiteY4" fmla="*/ 2479953 h 2479953"/>
              <a:gd name="connsiteX5" fmla="*/ 6659424 w 7899400"/>
              <a:gd name="connsiteY5" fmla="*/ 1859965 h 2479953"/>
              <a:gd name="connsiteX6" fmla="*/ 0 w 7899400"/>
              <a:gd name="connsiteY6" fmla="*/ 1859965 h 2479953"/>
              <a:gd name="connsiteX7" fmla="*/ 0 w 7899400"/>
              <a:gd name="connsiteY7" fmla="*/ 619988 h 2479953"/>
              <a:gd name="connsiteX0" fmla="*/ 0 w 7899400"/>
              <a:gd name="connsiteY0" fmla="*/ 619988 h 2479953"/>
              <a:gd name="connsiteX1" fmla="*/ 6659424 w 7899400"/>
              <a:gd name="connsiteY1" fmla="*/ 619988 h 2479953"/>
              <a:gd name="connsiteX2" fmla="*/ 6659424 w 7899400"/>
              <a:gd name="connsiteY2" fmla="*/ 0 h 2479953"/>
              <a:gd name="connsiteX3" fmla="*/ 7899400 w 7899400"/>
              <a:gd name="connsiteY3" fmla="*/ 1239977 h 2479953"/>
              <a:gd name="connsiteX4" fmla="*/ 6659424 w 7899400"/>
              <a:gd name="connsiteY4" fmla="*/ 2479953 h 2479953"/>
              <a:gd name="connsiteX5" fmla="*/ 6659424 w 7899400"/>
              <a:gd name="connsiteY5" fmla="*/ 1859965 h 2479953"/>
              <a:gd name="connsiteX6" fmla="*/ 0 w 7899400"/>
              <a:gd name="connsiteY6" fmla="*/ 1859965 h 2479953"/>
              <a:gd name="connsiteX7" fmla="*/ 0 w 7899400"/>
              <a:gd name="connsiteY7" fmla="*/ 619988 h 2479953"/>
              <a:gd name="connsiteX0" fmla="*/ 2794000 w 7899400"/>
              <a:gd name="connsiteY0" fmla="*/ 899388 h 2479953"/>
              <a:gd name="connsiteX1" fmla="*/ 6659424 w 7899400"/>
              <a:gd name="connsiteY1" fmla="*/ 619988 h 2479953"/>
              <a:gd name="connsiteX2" fmla="*/ 6659424 w 7899400"/>
              <a:gd name="connsiteY2" fmla="*/ 0 h 2479953"/>
              <a:gd name="connsiteX3" fmla="*/ 7899400 w 7899400"/>
              <a:gd name="connsiteY3" fmla="*/ 1239977 h 2479953"/>
              <a:gd name="connsiteX4" fmla="*/ 6659424 w 7899400"/>
              <a:gd name="connsiteY4" fmla="*/ 2479953 h 2479953"/>
              <a:gd name="connsiteX5" fmla="*/ 6659424 w 7899400"/>
              <a:gd name="connsiteY5" fmla="*/ 1859965 h 2479953"/>
              <a:gd name="connsiteX6" fmla="*/ 0 w 7899400"/>
              <a:gd name="connsiteY6" fmla="*/ 1859965 h 2479953"/>
              <a:gd name="connsiteX7" fmla="*/ 2794000 w 7899400"/>
              <a:gd name="connsiteY7" fmla="*/ 899388 h 2479953"/>
              <a:gd name="connsiteX0" fmla="*/ 3937000 w 9042400"/>
              <a:gd name="connsiteY0" fmla="*/ 899388 h 2571165"/>
              <a:gd name="connsiteX1" fmla="*/ 7802424 w 9042400"/>
              <a:gd name="connsiteY1" fmla="*/ 619988 h 2571165"/>
              <a:gd name="connsiteX2" fmla="*/ 7802424 w 9042400"/>
              <a:gd name="connsiteY2" fmla="*/ 0 h 2571165"/>
              <a:gd name="connsiteX3" fmla="*/ 9042400 w 9042400"/>
              <a:gd name="connsiteY3" fmla="*/ 1239977 h 2571165"/>
              <a:gd name="connsiteX4" fmla="*/ 7802424 w 9042400"/>
              <a:gd name="connsiteY4" fmla="*/ 2479953 h 2571165"/>
              <a:gd name="connsiteX5" fmla="*/ 7802424 w 9042400"/>
              <a:gd name="connsiteY5" fmla="*/ 1859965 h 2571165"/>
              <a:gd name="connsiteX6" fmla="*/ 0 w 9042400"/>
              <a:gd name="connsiteY6" fmla="*/ 2571165 h 2571165"/>
              <a:gd name="connsiteX7" fmla="*/ 3937000 w 9042400"/>
              <a:gd name="connsiteY7" fmla="*/ 899388 h 2571165"/>
              <a:gd name="connsiteX0" fmla="*/ 3937000 w 9042400"/>
              <a:gd name="connsiteY0" fmla="*/ 899388 h 2571165"/>
              <a:gd name="connsiteX1" fmla="*/ 7802424 w 9042400"/>
              <a:gd name="connsiteY1" fmla="*/ 619988 h 2571165"/>
              <a:gd name="connsiteX2" fmla="*/ 7802424 w 9042400"/>
              <a:gd name="connsiteY2" fmla="*/ 0 h 2571165"/>
              <a:gd name="connsiteX3" fmla="*/ 9042400 w 9042400"/>
              <a:gd name="connsiteY3" fmla="*/ 1239977 h 2571165"/>
              <a:gd name="connsiteX4" fmla="*/ 7802424 w 9042400"/>
              <a:gd name="connsiteY4" fmla="*/ 2479953 h 2571165"/>
              <a:gd name="connsiteX5" fmla="*/ 7802424 w 9042400"/>
              <a:gd name="connsiteY5" fmla="*/ 1859965 h 2571165"/>
              <a:gd name="connsiteX6" fmla="*/ 0 w 9042400"/>
              <a:gd name="connsiteY6" fmla="*/ 2571165 h 2571165"/>
              <a:gd name="connsiteX7" fmla="*/ 3937000 w 9042400"/>
              <a:gd name="connsiteY7" fmla="*/ 899388 h 2571165"/>
              <a:gd name="connsiteX0" fmla="*/ 3505200 w 9042400"/>
              <a:gd name="connsiteY0" fmla="*/ 391388 h 2571165"/>
              <a:gd name="connsiteX1" fmla="*/ 7802424 w 9042400"/>
              <a:gd name="connsiteY1" fmla="*/ 619988 h 2571165"/>
              <a:gd name="connsiteX2" fmla="*/ 7802424 w 9042400"/>
              <a:gd name="connsiteY2" fmla="*/ 0 h 2571165"/>
              <a:gd name="connsiteX3" fmla="*/ 9042400 w 9042400"/>
              <a:gd name="connsiteY3" fmla="*/ 1239977 h 2571165"/>
              <a:gd name="connsiteX4" fmla="*/ 7802424 w 9042400"/>
              <a:gd name="connsiteY4" fmla="*/ 2479953 h 2571165"/>
              <a:gd name="connsiteX5" fmla="*/ 7802424 w 9042400"/>
              <a:gd name="connsiteY5" fmla="*/ 1859965 h 2571165"/>
              <a:gd name="connsiteX6" fmla="*/ 0 w 9042400"/>
              <a:gd name="connsiteY6" fmla="*/ 2571165 h 2571165"/>
              <a:gd name="connsiteX7" fmla="*/ 3505200 w 9042400"/>
              <a:gd name="connsiteY7" fmla="*/ 391388 h 2571165"/>
              <a:gd name="connsiteX0" fmla="*/ 3505200 w 9042400"/>
              <a:gd name="connsiteY0" fmla="*/ 391388 h 2571165"/>
              <a:gd name="connsiteX1" fmla="*/ 7802424 w 9042400"/>
              <a:gd name="connsiteY1" fmla="*/ 619988 h 2571165"/>
              <a:gd name="connsiteX2" fmla="*/ 7802424 w 9042400"/>
              <a:gd name="connsiteY2" fmla="*/ 0 h 2571165"/>
              <a:gd name="connsiteX3" fmla="*/ 9042400 w 9042400"/>
              <a:gd name="connsiteY3" fmla="*/ 1239977 h 2571165"/>
              <a:gd name="connsiteX4" fmla="*/ 7802424 w 9042400"/>
              <a:gd name="connsiteY4" fmla="*/ 2479953 h 2571165"/>
              <a:gd name="connsiteX5" fmla="*/ 7802424 w 9042400"/>
              <a:gd name="connsiteY5" fmla="*/ 1859965 h 2571165"/>
              <a:gd name="connsiteX6" fmla="*/ 0 w 9042400"/>
              <a:gd name="connsiteY6" fmla="*/ 2571165 h 2571165"/>
              <a:gd name="connsiteX7" fmla="*/ 3505200 w 9042400"/>
              <a:gd name="connsiteY7" fmla="*/ 391388 h 2571165"/>
              <a:gd name="connsiteX0" fmla="*/ 3505200 w 9042400"/>
              <a:gd name="connsiteY0" fmla="*/ 391388 h 2571165"/>
              <a:gd name="connsiteX1" fmla="*/ 7802424 w 9042400"/>
              <a:gd name="connsiteY1" fmla="*/ 619988 h 2571165"/>
              <a:gd name="connsiteX2" fmla="*/ 7802424 w 9042400"/>
              <a:gd name="connsiteY2" fmla="*/ 0 h 2571165"/>
              <a:gd name="connsiteX3" fmla="*/ 9042400 w 9042400"/>
              <a:gd name="connsiteY3" fmla="*/ 1239977 h 2571165"/>
              <a:gd name="connsiteX4" fmla="*/ 7802424 w 9042400"/>
              <a:gd name="connsiteY4" fmla="*/ 2479953 h 2571165"/>
              <a:gd name="connsiteX5" fmla="*/ 7802424 w 9042400"/>
              <a:gd name="connsiteY5" fmla="*/ 1859965 h 2571165"/>
              <a:gd name="connsiteX6" fmla="*/ 0 w 9042400"/>
              <a:gd name="connsiteY6" fmla="*/ 2571165 h 2571165"/>
              <a:gd name="connsiteX7" fmla="*/ 3505200 w 9042400"/>
              <a:gd name="connsiteY7" fmla="*/ 391388 h 2571165"/>
              <a:gd name="connsiteX0" fmla="*/ 3733800 w 9042400"/>
              <a:gd name="connsiteY0" fmla="*/ 543788 h 2571165"/>
              <a:gd name="connsiteX1" fmla="*/ 7802424 w 9042400"/>
              <a:gd name="connsiteY1" fmla="*/ 619988 h 2571165"/>
              <a:gd name="connsiteX2" fmla="*/ 7802424 w 9042400"/>
              <a:gd name="connsiteY2" fmla="*/ 0 h 2571165"/>
              <a:gd name="connsiteX3" fmla="*/ 9042400 w 9042400"/>
              <a:gd name="connsiteY3" fmla="*/ 1239977 h 2571165"/>
              <a:gd name="connsiteX4" fmla="*/ 7802424 w 9042400"/>
              <a:gd name="connsiteY4" fmla="*/ 2479953 h 2571165"/>
              <a:gd name="connsiteX5" fmla="*/ 7802424 w 9042400"/>
              <a:gd name="connsiteY5" fmla="*/ 1859965 h 2571165"/>
              <a:gd name="connsiteX6" fmla="*/ 0 w 9042400"/>
              <a:gd name="connsiteY6" fmla="*/ 2571165 h 2571165"/>
              <a:gd name="connsiteX7" fmla="*/ 3733800 w 9042400"/>
              <a:gd name="connsiteY7" fmla="*/ 543788 h 2571165"/>
              <a:gd name="connsiteX0" fmla="*/ 3810000 w 9042400"/>
              <a:gd name="connsiteY0" fmla="*/ 721588 h 2571165"/>
              <a:gd name="connsiteX1" fmla="*/ 7802424 w 9042400"/>
              <a:gd name="connsiteY1" fmla="*/ 619988 h 2571165"/>
              <a:gd name="connsiteX2" fmla="*/ 7802424 w 9042400"/>
              <a:gd name="connsiteY2" fmla="*/ 0 h 2571165"/>
              <a:gd name="connsiteX3" fmla="*/ 9042400 w 9042400"/>
              <a:gd name="connsiteY3" fmla="*/ 1239977 h 2571165"/>
              <a:gd name="connsiteX4" fmla="*/ 7802424 w 9042400"/>
              <a:gd name="connsiteY4" fmla="*/ 2479953 h 2571165"/>
              <a:gd name="connsiteX5" fmla="*/ 7802424 w 9042400"/>
              <a:gd name="connsiteY5" fmla="*/ 1859965 h 2571165"/>
              <a:gd name="connsiteX6" fmla="*/ 0 w 9042400"/>
              <a:gd name="connsiteY6" fmla="*/ 2571165 h 2571165"/>
              <a:gd name="connsiteX7" fmla="*/ 3810000 w 9042400"/>
              <a:gd name="connsiteY7" fmla="*/ 721588 h 2571165"/>
              <a:gd name="connsiteX0" fmla="*/ 3810000 w 9042400"/>
              <a:gd name="connsiteY0" fmla="*/ 721588 h 2571165"/>
              <a:gd name="connsiteX1" fmla="*/ 7802424 w 9042400"/>
              <a:gd name="connsiteY1" fmla="*/ 619988 h 2571165"/>
              <a:gd name="connsiteX2" fmla="*/ 7802424 w 9042400"/>
              <a:gd name="connsiteY2" fmla="*/ 0 h 2571165"/>
              <a:gd name="connsiteX3" fmla="*/ 9042400 w 9042400"/>
              <a:gd name="connsiteY3" fmla="*/ 1239977 h 2571165"/>
              <a:gd name="connsiteX4" fmla="*/ 7802424 w 9042400"/>
              <a:gd name="connsiteY4" fmla="*/ 2479953 h 2571165"/>
              <a:gd name="connsiteX5" fmla="*/ 7802424 w 9042400"/>
              <a:gd name="connsiteY5" fmla="*/ 1859965 h 2571165"/>
              <a:gd name="connsiteX6" fmla="*/ 0 w 9042400"/>
              <a:gd name="connsiteY6" fmla="*/ 2571165 h 2571165"/>
              <a:gd name="connsiteX7" fmla="*/ 3810000 w 9042400"/>
              <a:gd name="connsiteY7" fmla="*/ 721588 h 2571165"/>
              <a:gd name="connsiteX0" fmla="*/ 3810000 w 9042400"/>
              <a:gd name="connsiteY0" fmla="*/ 721588 h 2571165"/>
              <a:gd name="connsiteX1" fmla="*/ 7802424 w 9042400"/>
              <a:gd name="connsiteY1" fmla="*/ 619988 h 2571165"/>
              <a:gd name="connsiteX2" fmla="*/ 7802424 w 9042400"/>
              <a:gd name="connsiteY2" fmla="*/ 0 h 2571165"/>
              <a:gd name="connsiteX3" fmla="*/ 9042400 w 9042400"/>
              <a:gd name="connsiteY3" fmla="*/ 1239977 h 2571165"/>
              <a:gd name="connsiteX4" fmla="*/ 7802424 w 9042400"/>
              <a:gd name="connsiteY4" fmla="*/ 2479953 h 2571165"/>
              <a:gd name="connsiteX5" fmla="*/ 7802424 w 9042400"/>
              <a:gd name="connsiteY5" fmla="*/ 1859965 h 2571165"/>
              <a:gd name="connsiteX6" fmla="*/ 0 w 9042400"/>
              <a:gd name="connsiteY6" fmla="*/ 2571165 h 2571165"/>
              <a:gd name="connsiteX7" fmla="*/ 3810000 w 9042400"/>
              <a:gd name="connsiteY7" fmla="*/ 721588 h 2571165"/>
              <a:gd name="connsiteX0" fmla="*/ 3986314 w 9042400"/>
              <a:gd name="connsiteY0" fmla="*/ 721588 h 2571165"/>
              <a:gd name="connsiteX1" fmla="*/ 7802424 w 9042400"/>
              <a:gd name="connsiteY1" fmla="*/ 619988 h 2571165"/>
              <a:gd name="connsiteX2" fmla="*/ 7802424 w 9042400"/>
              <a:gd name="connsiteY2" fmla="*/ 0 h 2571165"/>
              <a:gd name="connsiteX3" fmla="*/ 9042400 w 9042400"/>
              <a:gd name="connsiteY3" fmla="*/ 1239977 h 2571165"/>
              <a:gd name="connsiteX4" fmla="*/ 7802424 w 9042400"/>
              <a:gd name="connsiteY4" fmla="*/ 2479953 h 2571165"/>
              <a:gd name="connsiteX5" fmla="*/ 7802424 w 9042400"/>
              <a:gd name="connsiteY5" fmla="*/ 1859965 h 2571165"/>
              <a:gd name="connsiteX6" fmla="*/ 0 w 9042400"/>
              <a:gd name="connsiteY6" fmla="*/ 2571165 h 2571165"/>
              <a:gd name="connsiteX7" fmla="*/ 3986314 w 9042400"/>
              <a:gd name="connsiteY7" fmla="*/ 721588 h 2571165"/>
              <a:gd name="connsiteX0" fmla="*/ 3986314 w 9042400"/>
              <a:gd name="connsiteY0" fmla="*/ 721588 h 2581875"/>
              <a:gd name="connsiteX1" fmla="*/ 7802424 w 9042400"/>
              <a:gd name="connsiteY1" fmla="*/ 619988 h 2581875"/>
              <a:gd name="connsiteX2" fmla="*/ 7802424 w 9042400"/>
              <a:gd name="connsiteY2" fmla="*/ 0 h 2581875"/>
              <a:gd name="connsiteX3" fmla="*/ 9042400 w 9042400"/>
              <a:gd name="connsiteY3" fmla="*/ 1239977 h 2581875"/>
              <a:gd name="connsiteX4" fmla="*/ 7802424 w 9042400"/>
              <a:gd name="connsiteY4" fmla="*/ 2479953 h 2581875"/>
              <a:gd name="connsiteX5" fmla="*/ 7802424 w 9042400"/>
              <a:gd name="connsiteY5" fmla="*/ 1859965 h 2581875"/>
              <a:gd name="connsiteX6" fmla="*/ 4080414 w 9042400"/>
              <a:gd name="connsiteY6" fmla="*/ 1394408 h 2581875"/>
              <a:gd name="connsiteX7" fmla="*/ 0 w 9042400"/>
              <a:gd name="connsiteY7" fmla="*/ 2571165 h 2581875"/>
              <a:gd name="connsiteX8" fmla="*/ 3986314 w 9042400"/>
              <a:gd name="connsiteY8" fmla="*/ 721588 h 2581875"/>
              <a:gd name="connsiteX0" fmla="*/ 4666383 w 9722469"/>
              <a:gd name="connsiteY0" fmla="*/ 721588 h 3595831"/>
              <a:gd name="connsiteX1" fmla="*/ 8482493 w 9722469"/>
              <a:gd name="connsiteY1" fmla="*/ 619988 h 3595831"/>
              <a:gd name="connsiteX2" fmla="*/ 8482493 w 9722469"/>
              <a:gd name="connsiteY2" fmla="*/ 0 h 3595831"/>
              <a:gd name="connsiteX3" fmla="*/ 9722469 w 9722469"/>
              <a:gd name="connsiteY3" fmla="*/ 1239977 h 3595831"/>
              <a:gd name="connsiteX4" fmla="*/ 8482493 w 9722469"/>
              <a:gd name="connsiteY4" fmla="*/ 2479953 h 3595831"/>
              <a:gd name="connsiteX5" fmla="*/ 8482493 w 9722469"/>
              <a:gd name="connsiteY5" fmla="*/ 1859965 h 3595831"/>
              <a:gd name="connsiteX6" fmla="*/ 4760483 w 9722469"/>
              <a:gd name="connsiteY6" fmla="*/ 1394408 h 3595831"/>
              <a:gd name="connsiteX7" fmla="*/ 0 w 9722469"/>
              <a:gd name="connsiteY7" fmla="*/ 3589851 h 3595831"/>
              <a:gd name="connsiteX8" fmla="*/ 4666383 w 9722469"/>
              <a:gd name="connsiteY8" fmla="*/ 721588 h 3595831"/>
              <a:gd name="connsiteX0" fmla="*/ 4666383 w 9722469"/>
              <a:gd name="connsiteY0" fmla="*/ 721588 h 3595831"/>
              <a:gd name="connsiteX1" fmla="*/ 6951817 w 9722469"/>
              <a:gd name="connsiteY1" fmla="*/ 445976 h 3595831"/>
              <a:gd name="connsiteX2" fmla="*/ 8482493 w 9722469"/>
              <a:gd name="connsiteY2" fmla="*/ 619988 h 3595831"/>
              <a:gd name="connsiteX3" fmla="*/ 8482493 w 9722469"/>
              <a:gd name="connsiteY3" fmla="*/ 0 h 3595831"/>
              <a:gd name="connsiteX4" fmla="*/ 9722469 w 9722469"/>
              <a:gd name="connsiteY4" fmla="*/ 1239977 h 3595831"/>
              <a:gd name="connsiteX5" fmla="*/ 8482493 w 9722469"/>
              <a:gd name="connsiteY5" fmla="*/ 2479953 h 3595831"/>
              <a:gd name="connsiteX6" fmla="*/ 8482493 w 9722469"/>
              <a:gd name="connsiteY6" fmla="*/ 1859965 h 3595831"/>
              <a:gd name="connsiteX7" fmla="*/ 4760483 w 9722469"/>
              <a:gd name="connsiteY7" fmla="*/ 1394408 h 3595831"/>
              <a:gd name="connsiteX8" fmla="*/ 0 w 9722469"/>
              <a:gd name="connsiteY8" fmla="*/ 3589851 h 3595831"/>
              <a:gd name="connsiteX9" fmla="*/ 4666383 w 9722469"/>
              <a:gd name="connsiteY9" fmla="*/ 721588 h 3595831"/>
              <a:gd name="connsiteX0" fmla="*/ 4666383 w 9722469"/>
              <a:gd name="connsiteY0" fmla="*/ 721588 h 3595831"/>
              <a:gd name="connsiteX1" fmla="*/ 6977005 w 9722469"/>
              <a:gd name="connsiteY1" fmla="*/ 393286 h 3595831"/>
              <a:gd name="connsiteX2" fmla="*/ 8482493 w 9722469"/>
              <a:gd name="connsiteY2" fmla="*/ 619988 h 3595831"/>
              <a:gd name="connsiteX3" fmla="*/ 8482493 w 9722469"/>
              <a:gd name="connsiteY3" fmla="*/ 0 h 3595831"/>
              <a:gd name="connsiteX4" fmla="*/ 9722469 w 9722469"/>
              <a:gd name="connsiteY4" fmla="*/ 1239977 h 3595831"/>
              <a:gd name="connsiteX5" fmla="*/ 8482493 w 9722469"/>
              <a:gd name="connsiteY5" fmla="*/ 2479953 h 3595831"/>
              <a:gd name="connsiteX6" fmla="*/ 8482493 w 9722469"/>
              <a:gd name="connsiteY6" fmla="*/ 1859965 h 3595831"/>
              <a:gd name="connsiteX7" fmla="*/ 4760483 w 9722469"/>
              <a:gd name="connsiteY7" fmla="*/ 1394408 h 3595831"/>
              <a:gd name="connsiteX8" fmla="*/ 0 w 9722469"/>
              <a:gd name="connsiteY8" fmla="*/ 3589851 h 3595831"/>
              <a:gd name="connsiteX9" fmla="*/ 4666383 w 9722469"/>
              <a:gd name="connsiteY9" fmla="*/ 721588 h 3595831"/>
              <a:gd name="connsiteX0" fmla="*/ 4666383 w 9722469"/>
              <a:gd name="connsiteY0" fmla="*/ 721588 h 3595831"/>
              <a:gd name="connsiteX1" fmla="*/ 6977005 w 9722469"/>
              <a:gd name="connsiteY1" fmla="*/ 393286 h 3595831"/>
              <a:gd name="connsiteX2" fmla="*/ 8482493 w 9722469"/>
              <a:gd name="connsiteY2" fmla="*/ 619988 h 3595831"/>
              <a:gd name="connsiteX3" fmla="*/ 8482493 w 9722469"/>
              <a:gd name="connsiteY3" fmla="*/ 0 h 3595831"/>
              <a:gd name="connsiteX4" fmla="*/ 9722469 w 9722469"/>
              <a:gd name="connsiteY4" fmla="*/ 1239977 h 3595831"/>
              <a:gd name="connsiteX5" fmla="*/ 8482493 w 9722469"/>
              <a:gd name="connsiteY5" fmla="*/ 2479953 h 3595831"/>
              <a:gd name="connsiteX6" fmla="*/ 8482493 w 9722469"/>
              <a:gd name="connsiteY6" fmla="*/ 1859965 h 3595831"/>
              <a:gd name="connsiteX7" fmla="*/ 4760483 w 9722469"/>
              <a:gd name="connsiteY7" fmla="*/ 1394408 h 3595831"/>
              <a:gd name="connsiteX8" fmla="*/ 0 w 9722469"/>
              <a:gd name="connsiteY8" fmla="*/ 3589851 h 3595831"/>
              <a:gd name="connsiteX9" fmla="*/ 4666383 w 9722469"/>
              <a:gd name="connsiteY9" fmla="*/ 721588 h 3595831"/>
              <a:gd name="connsiteX0" fmla="*/ 4666383 w 9722469"/>
              <a:gd name="connsiteY0" fmla="*/ 721588 h 3595831"/>
              <a:gd name="connsiteX1" fmla="*/ 6977005 w 9722469"/>
              <a:gd name="connsiteY1" fmla="*/ 393286 h 3595831"/>
              <a:gd name="connsiteX2" fmla="*/ 8482493 w 9722469"/>
              <a:gd name="connsiteY2" fmla="*/ 619988 h 3595831"/>
              <a:gd name="connsiteX3" fmla="*/ 8482493 w 9722469"/>
              <a:gd name="connsiteY3" fmla="*/ 0 h 3595831"/>
              <a:gd name="connsiteX4" fmla="*/ 9722469 w 9722469"/>
              <a:gd name="connsiteY4" fmla="*/ 1239977 h 3595831"/>
              <a:gd name="connsiteX5" fmla="*/ 8482493 w 9722469"/>
              <a:gd name="connsiteY5" fmla="*/ 2479953 h 3595831"/>
              <a:gd name="connsiteX6" fmla="*/ 8482493 w 9722469"/>
              <a:gd name="connsiteY6" fmla="*/ 1859965 h 3595831"/>
              <a:gd name="connsiteX7" fmla="*/ 4760483 w 9722469"/>
              <a:gd name="connsiteY7" fmla="*/ 1394408 h 3595831"/>
              <a:gd name="connsiteX8" fmla="*/ 0 w 9722469"/>
              <a:gd name="connsiteY8" fmla="*/ 3589851 h 3595831"/>
              <a:gd name="connsiteX9" fmla="*/ 4666383 w 9722469"/>
              <a:gd name="connsiteY9" fmla="*/ 721588 h 3595831"/>
              <a:gd name="connsiteX0" fmla="*/ 4666383 w 10309590"/>
              <a:gd name="connsiteY0" fmla="*/ 721588 h 3595831"/>
              <a:gd name="connsiteX1" fmla="*/ 6977005 w 10309590"/>
              <a:gd name="connsiteY1" fmla="*/ 393286 h 3595831"/>
              <a:gd name="connsiteX2" fmla="*/ 8482493 w 10309590"/>
              <a:gd name="connsiteY2" fmla="*/ 619988 h 3595831"/>
              <a:gd name="connsiteX3" fmla="*/ 8482493 w 10309590"/>
              <a:gd name="connsiteY3" fmla="*/ 0 h 3595831"/>
              <a:gd name="connsiteX4" fmla="*/ 10309589 w 10309590"/>
              <a:gd name="connsiteY4" fmla="*/ 1520886 h 3595831"/>
              <a:gd name="connsiteX5" fmla="*/ 8482493 w 10309590"/>
              <a:gd name="connsiteY5" fmla="*/ 2479953 h 3595831"/>
              <a:gd name="connsiteX6" fmla="*/ 8482493 w 10309590"/>
              <a:gd name="connsiteY6" fmla="*/ 1859965 h 3595831"/>
              <a:gd name="connsiteX7" fmla="*/ 4760483 w 10309590"/>
              <a:gd name="connsiteY7" fmla="*/ 1394408 h 3595831"/>
              <a:gd name="connsiteX8" fmla="*/ 0 w 10309590"/>
              <a:gd name="connsiteY8" fmla="*/ 3589851 h 3595831"/>
              <a:gd name="connsiteX9" fmla="*/ 4666383 w 10309590"/>
              <a:gd name="connsiteY9" fmla="*/ 721588 h 3595831"/>
              <a:gd name="connsiteX0" fmla="*/ 4666383 w 11362444"/>
              <a:gd name="connsiteY0" fmla="*/ 721588 h 3595831"/>
              <a:gd name="connsiteX1" fmla="*/ 6977005 w 11362444"/>
              <a:gd name="connsiteY1" fmla="*/ 393286 h 3595831"/>
              <a:gd name="connsiteX2" fmla="*/ 8482493 w 11362444"/>
              <a:gd name="connsiteY2" fmla="*/ 619988 h 3595831"/>
              <a:gd name="connsiteX3" fmla="*/ 8482493 w 11362444"/>
              <a:gd name="connsiteY3" fmla="*/ 0 h 3595831"/>
              <a:gd name="connsiteX4" fmla="*/ 11362444 w 11362444"/>
              <a:gd name="connsiteY4" fmla="*/ 1497921 h 3595831"/>
              <a:gd name="connsiteX5" fmla="*/ 8482493 w 11362444"/>
              <a:gd name="connsiteY5" fmla="*/ 2479953 h 3595831"/>
              <a:gd name="connsiteX6" fmla="*/ 8482493 w 11362444"/>
              <a:gd name="connsiteY6" fmla="*/ 1859965 h 3595831"/>
              <a:gd name="connsiteX7" fmla="*/ 4760483 w 11362444"/>
              <a:gd name="connsiteY7" fmla="*/ 1394408 h 3595831"/>
              <a:gd name="connsiteX8" fmla="*/ 0 w 11362444"/>
              <a:gd name="connsiteY8" fmla="*/ 3589851 h 3595831"/>
              <a:gd name="connsiteX9" fmla="*/ 4666383 w 11362444"/>
              <a:gd name="connsiteY9" fmla="*/ 721588 h 3595831"/>
              <a:gd name="connsiteX0" fmla="*/ 4666383 w 11362444"/>
              <a:gd name="connsiteY0" fmla="*/ 721588 h 3595831"/>
              <a:gd name="connsiteX1" fmla="*/ 6977005 w 11362444"/>
              <a:gd name="connsiteY1" fmla="*/ 393286 h 3595831"/>
              <a:gd name="connsiteX2" fmla="*/ 9164425 w 11362444"/>
              <a:gd name="connsiteY2" fmla="*/ 827524 h 3595831"/>
              <a:gd name="connsiteX3" fmla="*/ 8482493 w 11362444"/>
              <a:gd name="connsiteY3" fmla="*/ 0 h 3595831"/>
              <a:gd name="connsiteX4" fmla="*/ 11362444 w 11362444"/>
              <a:gd name="connsiteY4" fmla="*/ 1497921 h 3595831"/>
              <a:gd name="connsiteX5" fmla="*/ 8482493 w 11362444"/>
              <a:gd name="connsiteY5" fmla="*/ 2479953 h 3595831"/>
              <a:gd name="connsiteX6" fmla="*/ 8482493 w 11362444"/>
              <a:gd name="connsiteY6" fmla="*/ 1859965 h 3595831"/>
              <a:gd name="connsiteX7" fmla="*/ 4760483 w 11362444"/>
              <a:gd name="connsiteY7" fmla="*/ 1394408 h 3595831"/>
              <a:gd name="connsiteX8" fmla="*/ 0 w 11362444"/>
              <a:gd name="connsiteY8" fmla="*/ 3589851 h 3595831"/>
              <a:gd name="connsiteX9" fmla="*/ 4666383 w 11362444"/>
              <a:gd name="connsiteY9" fmla="*/ 721588 h 3595831"/>
              <a:gd name="connsiteX0" fmla="*/ 4666383 w 11362444"/>
              <a:gd name="connsiteY0" fmla="*/ 538511 h 3412754"/>
              <a:gd name="connsiteX1" fmla="*/ 6977005 w 11362444"/>
              <a:gd name="connsiteY1" fmla="*/ 210209 h 3412754"/>
              <a:gd name="connsiteX2" fmla="*/ 9164425 w 11362444"/>
              <a:gd name="connsiteY2" fmla="*/ 644447 h 3412754"/>
              <a:gd name="connsiteX3" fmla="*/ 9196029 w 11362444"/>
              <a:gd name="connsiteY3" fmla="*/ 0 h 3412754"/>
              <a:gd name="connsiteX4" fmla="*/ 11362444 w 11362444"/>
              <a:gd name="connsiteY4" fmla="*/ 1314844 h 3412754"/>
              <a:gd name="connsiteX5" fmla="*/ 8482493 w 11362444"/>
              <a:gd name="connsiteY5" fmla="*/ 2296876 h 3412754"/>
              <a:gd name="connsiteX6" fmla="*/ 8482493 w 11362444"/>
              <a:gd name="connsiteY6" fmla="*/ 1676888 h 3412754"/>
              <a:gd name="connsiteX7" fmla="*/ 4760483 w 11362444"/>
              <a:gd name="connsiteY7" fmla="*/ 1211331 h 3412754"/>
              <a:gd name="connsiteX8" fmla="*/ 0 w 11362444"/>
              <a:gd name="connsiteY8" fmla="*/ 3406774 h 3412754"/>
              <a:gd name="connsiteX9" fmla="*/ 4666383 w 11362444"/>
              <a:gd name="connsiteY9" fmla="*/ 538511 h 3412754"/>
              <a:gd name="connsiteX0" fmla="*/ 4666383 w 11362444"/>
              <a:gd name="connsiteY0" fmla="*/ 538511 h 3412754"/>
              <a:gd name="connsiteX1" fmla="*/ 6977005 w 11362444"/>
              <a:gd name="connsiteY1" fmla="*/ 210209 h 3412754"/>
              <a:gd name="connsiteX2" fmla="*/ 9275876 w 11362444"/>
              <a:gd name="connsiteY2" fmla="*/ 445075 h 3412754"/>
              <a:gd name="connsiteX3" fmla="*/ 9196029 w 11362444"/>
              <a:gd name="connsiteY3" fmla="*/ 0 h 3412754"/>
              <a:gd name="connsiteX4" fmla="*/ 11362444 w 11362444"/>
              <a:gd name="connsiteY4" fmla="*/ 1314844 h 3412754"/>
              <a:gd name="connsiteX5" fmla="*/ 8482493 w 11362444"/>
              <a:gd name="connsiteY5" fmla="*/ 2296876 h 3412754"/>
              <a:gd name="connsiteX6" fmla="*/ 8482493 w 11362444"/>
              <a:gd name="connsiteY6" fmla="*/ 1676888 h 3412754"/>
              <a:gd name="connsiteX7" fmla="*/ 4760483 w 11362444"/>
              <a:gd name="connsiteY7" fmla="*/ 1211331 h 3412754"/>
              <a:gd name="connsiteX8" fmla="*/ 0 w 11362444"/>
              <a:gd name="connsiteY8" fmla="*/ 3406774 h 3412754"/>
              <a:gd name="connsiteX9" fmla="*/ 4666383 w 11362444"/>
              <a:gd name="connsiteY9" fmla="*/ 538511 h 3412754"/>
              <a:gd name="connsiteX0" fmla="*/ 4666383 w 11417639"/>
              <a:gd name="connsiteY0" fmla="*/ 538511 h 3412754"/>
              <a:gd name="connsiteX1" fmla="*/ 6977005 w 11417639"/>
              <a:gd name="connsiteY1" fmla="*/ 210209 h 3412754"/>
              <a:gd name="connsiteX2" fmla="*/ 9275876 w 11417639"/>
              <a:gd name="connsiteY2" fmla="*/ 445075 h 3412754"/>
              <a:gd name="connsiteX3" fmla="*/ 9196029 w 11417639"/>
              <a:gd name="connsiteY3" fmla="*/ 0 h 3412754"/>
              <a:gd name="connsiteX4" fmla="*/ 11417639 w 11417639"/>
              <a:gd name="connsiteY4" fmla="*/ 1587707 h 3412754"/>
              <a:gd name="connsiteX5" fmla="*/ 8482493 w 11417639"/>
              <a:gd name="connsiteY5" fmla="*/ 2296876 h 3412754"/>
              <a:gd name="connsiteX6" fmla="*/ 8482493 w 11417639"/>
              <a:gd name="connsiteY6" fmla="*/ 1676888 h 3412754"/>
              <a:gd name="connsiteX7" fmla="*/ 4760483 w 11417639"/>
              <a:gd name="connsiteY7" fmla="*/ 1211331 h 3412754"/>
              <a:gd name="connsiteX8" fmla="*/ 0 w 11417639"/>
              <a:gd name="connsiteY8" fmla="*/ 3406774 h 3412754"/>
              <a:gd name="connsiteX9" fmla="*/ 4666383 w 11417639"/>
              <a:gd name="connsiteY9" fmla="*/ 538511 h 3412754"/>
              <a:gd name="connsiteX0" fmla="*/ 4666383 w 11496983"/>
              <a:gd name="connsiteY0" fmla="*/ 538511 h 3412754"/>
              <a:gd name="connsiteX1" fmla="*/ 6977005 w 11496983"/>
              <a:gd name="connsiteY1" fmla="*/ 210209 h 3412754"/>
              <a:gd name="connsiteX2" fmla="*/ 9275876 w 11496983"/>
              <a:gd name="connsiteY2" fmla="*/ 445075 h 3412754"/>
              <a:gd name="connsiteX3" fmla="*/ 9196029 w 11496983"/>
              <a:gd name="connsiteY3" fmla="*/ 0 h 3412754"/>
              <a:gd name="connsiteX4" fmla="*/ 11496983 w 11496983"/>
              <a:gd name="connsiteY4" fmla="*/ 1904094 h 3412754"/>
              <a:gd name="connsiteX5" fmla="*/ 8482493 w 11496983"/>
              <a:gd name="connsiteY5" fmla="*/ 2296876 h 3412754"/>
              <a:gd name="connsiteX6" fmla="*/ 8482493 w 11496983"/>
              <a:gd name="connsiteY6" fmla="*/ 1676888 h 3412754"/>
              <a:gd name="connsiteX7" fmla="*/ 4760483 w 11496983"/>
              <a:gd name="connsiteY7" fmla="*/ 1211331 h 3412754"/>
              <a:gd name="connsiteX8" fmla="*/ 0 w 11496983"/>
              <a:gd name="connsiteY8" fmla="*/ 3406774 h 3412754"/>
              <a:gd name="connsiteX9" fmla="*/ 4666383 w 11496983"/>
              <a:gd name="connsiteY9" fmla="*/ 538511 h 34127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496983" h="3412754">
                <a:moveTo>
                  <a:pt x="4666383" y="538511"/>
                </a:moveTo>
                <a:cubicBezTo>
                  <a:pt x="5753654" y="26241"/>
                  <a:pt x="6315800" y="192015"/>
                  <a:pt x="6977005" y="210209"/>
                </a:cubicBezTo>
                <a:cubicBezTo>
                  <a:pt x="7839713" y="351348"/>
                  <a:pt x="8949398" y="531113"/>
                  <a:pt x="9275876" y="445075"/>
                </a:cubicBezTo>
                <a:lnTo>
                  <a:pt x="9196029" y="0"/>
                </a:lnTo>
                <a:lnTo>
                  <a:pt x="11496983" y="1904094"/>
                </a:lnTo>
                <a:lnTo>
                  <a:pt x="8482493" y="2296876"/>
                </a:lnTo>
                <a:lnTo>
                  <a:pt x="8482493" y="1676888"/>
                </a:lnTo>
                <a:cubicBezTo>
                  <a:pt x="7946117" y="1519382"/>
                  <a:pt x="6060887" y="1092798"/>
                  <a:pt x="4760483" y="1211331"/>
                </a:cubicBezTo>
                <a:cubicBezTo>
                  <a:pt x="3460079" y="1329864"/>
                  <a:pt x="99642" y="3542329"/>
                  <a:pt x="0" y="3406774"/>
                </a:cubicBezTo>
                <a:cubicBezTo>
                  <a:pt x="1270000" y="2790248"/>
                  <a:pt x="3245257" y="996965"/>
                  <a:pt x="4666383" y="538511"/>
                </a:cubicBezTo>
                <a:close/>
              </a:path>
            </a:pathLst>
          </a:custGeom>
          <a:solidFill>
            <a:srgbClr val="EF862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직사각형 33"/>
          <p:cNvSpPr/>
          <p:nvPr/>
        </p:nvSpPr>
        <p:spPr>
          <a:xfrm>
            <a:off x="3299451" y="4586217"/>
            <a:ext cx="2578100" cy="31869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smtClean="0">
                <a:ln>
                  <a:noFill/>
                </a:ln>
                <a:solidFill>
                  <a:prstClr val="black"/>
                </a:solidFill>
                <a:effectLst/>
                <a:uLnTx/>
                <a:uFillTx/>
                <a:latin typeface="Calibri" panose="020F0502020204030204"/>
                <a:ea typeface="+mn-ea"/>
                <a:cs typeface="+mn-cs"/>
              </a:rPr>
              <a:t>Pergunungan Gilead</a:t>
            </a:r>
            <a:endParaRPr kumimoji="0" lang="en-US" sz="2000" b="1"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5" name="직사각형 34"/>
          <p:cNvSpPr/>
          <p:nvPr/>
        </p:nvSpPr>
        <p:spPr>
          <a:xfrm>
            <a:off x="3179310" y="4842934"/>
            <a:ext cx="2192790" cy="2886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smtClean="0">
                <a:ln>
                  <a:noFill/>
                </a:ln>
                <a:solidFill>
                  <a:prstClr val="black"/>
                </a:solidFill>
                <a:effectLst/>
                <a:uLnTx/>
                <a:uFillTx/>
                <a:latin typeface="Calibri" panose="020F0502020204030204"/>
                <a:ea typeface="+mn-ea"/>
                <a:cs typeface="+mn-cs"/>
              </a:rPr>
              <a:t>Ramot di Gilead</a:t>
            </a:r>
            <a:endParaRPr kumimoji="0" lang="en-US" sz="2000" b="1"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6" name="직사각형 35"/>
          <p:cNvSpPr/>
          <p:nvPr/>
        </p:nvSpPr>
        <p:spPr>
          <a:xfrm>
            <a:off x="3011621" y="5106147"/>
            <a:ext cx="1776279" cy="28211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smtClean="0">
                <a:ln>
                  <a:noFill/>
                </a:ln>
                <a:solidFill>
                  <a:prstClr val="black"/>
                </a:solidFill>
                <a:effectLst/>
                <a:uLnTx/>
                <a:uFillTx/>
                <a:latin typeface="Calibri" panose="020F0502020204030204"/>
                <a:ea typeface="+mn-ea"/>
                <a:cs typeface="+mn-cs"/>
              </a:rPr>
              <a:t>Yabok(Pniel)</a:t>
            </a:r>
            <a:endParaRPr kumimoji="0" lang="en-US" sz="2000" b="1"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0" name="직사각형 39"/>
          <p:cNvSpPr/>
          <p:nvPr/>
        </p:nvSpPr>
        <p:spPr>
          <a:xfrm>
            <a:off x="1679317" y="5002655"/>
            <a:ext cx="1192079" cy="32347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smtClean="0">
                <a:ln>
                  <a:noFill/>
                </a:ln>
                <a:solidFill>
                  <a:prstClr val="black"/>
                </a:solidFill>
                <a:effectLst/>
                <a:uLnTx/>
                <a:uFillTx/>
                <a:latin typeface="Calibri" panose="020F0502020204030204"/>
                <a:ea typeface="+mn-ea"/>
                <a:cs typeface="+mn-cs"/>
              </a:rPr>
              <a:t>Sikhem</a:t>
            </a:r>
            <a:endParaRPr kumimoji="0" lang="en-US" sz="2000" b="1"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 name="타원 1"/>
          <p:cNvSpPr/>
          <p:nvPr/>
        </p:nvSpPr>
        <p:spPr>
          <a:xfrm>
            <a:off x="3511404" y="3414610"/>
            <a:ext cx="1370818" cy="585496"/>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smtClean="0">
                <a:ln>
                  <a:noFill/>
                </a:ln>
                <a:solidFill>
                  <a:prstClr val="black"/>
                </a:solidFill>
                <a:effectLst/>
                <a:uLnTx/>
                <a:uFillTx/>
                <a:latin typeface="Calibri" panose="020F0502020204030204"/>
                <a:ea typeface="+mn-ea"/>
                <a:cs typeface="+mn-cs"/>
              </a:rPr>
              <a:t>Galed</a:t>
            </a:r>
            <a:endParaRPr kumimoji="0" lang="en-US" sz="1800" b="1"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6" name="순서도: 연결자 15"/>
          <p:cNvSpPr/>
          <p:nvPr/>
        </p:nvSpPr>
        <p:spPr>
          <a:xfrm>
            <a:off x="3772760" y="3652577"/>
            <a:ext cx="127000" cy="129117"/>
          </a:xfrm>
          <a:prstGeom prst="flowChartConnector">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오른쪽 화살표 6"/>
          <p:cNvSpPr/>
          <p:nvPr/>
        </p:nvSpPr>
        <p:spPr>
          <a:xfrm rot="6442358" flipV="1">
            <a:off x="2846610" y="4133647"/>
            <a:ext cx="1125766" cy="360487"/>
          </a:xfrm>
          <a:custGeom>
            <a:avLst/>
            <a:gdLst>
              <a:gd name="connsiteX0" fmla="*/ 0 w 7899400"/>
              <a:gd name="connsiteY0" fmla="*/ 619988 h 2479953"/>
              <a:gd name="connsiteX1" fmla="*/ 6659424 w 7899400"/>
              <a:gd name="connsiteY1" fmla="*/ 619988 h 2479953"/>
              <a:gd name="connsiteX2" fmla="*/ 6659424 w 7899400"/>
              <a:gd name="connsiteY2" fmla="*/ 0 h 2479953"/>
              <a:gd name="connsiteX3" fmla="*/ 7899400 w 7899400"/>
              <a:gd name="connsiteY3" fmla="*/ 1239977 h 2479953"/>
              <a:gd name="connsiteX4" fmla="*/ 6659424 w 7899400"/>
              <a:gd name="connsiteY4" fmla="*/ 2479953 h 2479953"/>
              <a:gd name="connsiteX5" fmla="*/ 6659424 w 7899400"/>
              <a:gd name="connsiteY5" fmla="*/ 1859965 h 2479953"/>
              <a:gd name="connsiteX6" fmla="*/ 0 w 7899400"/>
              <a:gd name="connsiteY6" fmla="*/ 1859965 h 2479953"/>
              <a:gd name="connsiteX7" fmla="*/ 0 w 7899400"/>
              <a:gd name="connsiteY7" fmla="*/ 619988 h 2479953"/>
              <a:gd name="connsiteX0" fmla="*/ 0 w 7899400"/>
              <a:gd name="connsiteY0" fmla="*/ 619988 h 2479953"/>
              <a:gd name="connsiteX1" fmla="*/ 6659424 w 7899400"/>
              <a:gd name="connsiteY1" fmla="*/ 619988 h 2479953"/>
              <a:gd name="connsiteX2" fmla="*/ 6659424 w 7899400"/>
              <a:gd name="connsiteY2" fmla="*/ 0 h 2479953"/>
              <a:gd name="connsiteX3" fmla="*/ 7899400 w 7899400"/>
              <a:gd name="connsiteY3" fmla="*/ 1239977 h 2479953"/>
              <a:gd name="connsiteX4" fmla="*/ 6659424 w 7899400"/>
              <a:gd name="connsiteY4" fmla="*/ 2479953 h 2479953"/>
              <a:gd name="connsiteX5" fmla="*/ 6659424 w 7899400"/>
              <a:gd name="connsiteY5" fmla="*/ 1859965 h 2479953"/>
              <a:gd name="connsiteX6" fmla="*/ 0 w 7899400"/>
              <a:gd name="connsiteY6" fmla="*/ 1859965 h 2479953"/>
              <a:gd name="connsiteX7" fmla="*/ 0 w 7899400"/>
              <a:gd name="connsiteY7" fmla="*/ 619988 h 2479953"/>
              <a:gd name="connsiteX0" fmla="*/ 0 w 7899400"/>
              <a:gd name="connsiteY0" fmla="*/ 619988 h 2479953"/>
              <a:gd name="connsiteX1" fmla="*/ 6659424 w 7899400"/>
              <a:gd name="connsiteY1" fmla="*/ 619988 h 2479953"/>
              <a:gd name="connsiteX2" fmla="*/ 6659424 w 7899400"/>
              <a:gd name="connsiteY2" fmla="*/ 0 h 2479953"/>
              <a:gd name="connsiteX3" fmla="*/ 7899400 w 7899400"/>
              <a:gd name="connsiteY3" fmla="*/ 1239977 h 2479953"/>
              <a:gd name="connsiteX4" fmla="*/ 6659424 w 7899400"/>
              <a:gd name="connsiteY4" fmla="*/ 2479953 h 2479953"/>
              <a:gd name="connsiteX5" fmla="*/ 6659424 w 7899400"/>
              <a:gd name="connsiteY5" fmla="*/ 1859965 h 2479953"/>
              <a:gd name="connsiteX6" fmla="*/ 0 w 7899400"/>
              <a:gd name="connsiteY6" fmla="*/ 1859965 h 2479953"/>
              <a:gd name="connsiteX7" fmla="*/ 0 w 7899400"/>
              <a:gd name="connsiteY7" fmla="*/ 619988 h 2479953"/>
              <a:gd name="connsiteX0" fmla="*/ 0 w 7899400"/>
              <a:gd name="connsiteY0" fmla="*/ 619988 h 2479953"/>
              <a:gd name="connsiteX1" fmla="*/ 6659424 w 7899400"/>
              <a:gd name="connsiteY1" fmla="*/ 619988 h 2479953"/>
              <a:gd name="connsiteX2" fmla="*/ 6659424 w 7899400"/>
              <a:gd name="connsiteY2" fmla="*/ 0 h 2479953"/>
              <a:gd name="connsiteX3" fmla="*/ 7899400 w 7899400"/>
              <a:gd name="connsiteY3" fmla="*/ 1239977 h 2479953"/>
              <a:gd name="connsiteX4" fmla="*/ 6659424 w 7899400"/>
              <a:gd name="connsiteY4" fmla="*/ 2479953 h 2479953"/>
              <a:gd name="connsiteX5" fmla="*/ 6659424 w 7899400"/>
              <a:gd name="connsiteY5" fmla="*/ 1859965 h 2479953"/>
              <a:gd name="connsiteX6" fmla="*/ 0 w 7899400"/>
              <a:gd name="connsiteY6" fmla="*/ 1859965 h 2479953"/>
              <a:gd name="connsiteX7" fmla="*/ 0 w 7899400"/>
              <a:gd name="connsiteY7" fmla="*/ 619988 h 2479953"/>
              <a:gd name="connsiteX0" fmla="*/ 2794000 w 7899400"/>
              <a:gd name="connsiteY0" fmla="*/ 899388 h 2479953"/>
              <a:gd name="connsiteX1" fmla="*/ 6659424 w 7899400"/>
              <a:gd name="connsiteY1" fmla="*/ 619988 h 2479953"/>
              <a:gd name="connsiteX2" fmla="*/ 6659424 w 7899400"/>
              <a:gd name="connsiteY2" fmla="*/ 0 h 2479953"/>
              <a:gd name="connsiteX3" fmla="*/ 7899400 w 7899400"/>
              <a:gd name="connsiteY3" fmla="*/ 1239977 h 2479953"/>
              <a:gd name="connsiteX4" fmla="*/ 6659424 w 7899400"/>
              <a:gd name="connsiteY4" fmla="*/ 2479953 h 2479953"/>
              <a:gd name="connsiteX5" fmla="*/ 6659424 w 7899400"/>
              <a:gd name="connsiteY5" fmla="*/ 1859965 h 2479953"/>
              <a:gd name="connsiteX6" fmla="*/ 0 w 7899400"/>
              <a:gd name="connsiteY6" fmla="*/ 1859965 h 2479953"/>
              <a:gd name="connsiteX7" fmla="*/ 2794000 w 7899400"/>
              <a:gd name="connsiteY7" fmla="*/ 899388 h 2479953"/>
              <a:gd name="connsiteX0" fmla="*/ 3937000 w 9042400"/>
              <a:gd name="connsiteY0" fmla="*/ 899388 h 2571165"/>
              <a:gd name="connsiteX1" fmla="*/ 7802424 w 9042400"/>
              <a:gd name="connsiteY1" fmla="*/ 619988 h 2571165"/>
              <a:gd name="connsiteX2" fmla="*/ 7802424 w 9042400"/>
              <a:gd name="connsiteY2" fmla="*/ 0 h 2571165"/>
              <a:gd name="connsiteX3" fmla="*/ 9042400 w 9042400"/>
              <a:gd name="connsiteY3" fmla="*/ 1239977 h 2571165"/>
              <a:gd name="connsiteX4" fmla="*/ 7802424 w 9042400"/>
              <a:gd name="connsiteY4" fmla="*/ 2479953 h 2571165"/>
              <a:gd name="connsiteX5" fmla="*/ 7802424 w 9042400"/>
              <a:gd name="connsiteY5" fmla="*/ 1859965 h 2571165"/>
              <a:gd name="connsiteX6" fmla="*/ 0 w 9042400"/>
              <a:gd name="connsiteY6" fmla="*/ 2571165 h 2571165"/>
              <a:gd name="connsiteX7" fmla="*/ 3937000 w 9042400"/>
              <a:gd name="connsiteY7" fmla="*/ 899388 h 2571165"/>
              <a:gd name="connsiteX0" fmla="*/ 3937000 w 9042400"/>
              <a:gd name="connsiteY0" fmla="*/ 899388 h 2571165"/>
              <a:gd name="connsiteX1" fmla="*/ 7802424 w 9042400"/>
              <a:gd name="connsiteY1" fmla="*/ 619988 h 2571165"/>
              <a:gd name="connsiteX2" fmla="*/ 7802424 w 9042400"/>
              <a:gd name="connsiteY2" fmla="*/ 0 h 2571165"/>
              <a:gd name="connsiteX3" fmla="*/ 9042400 w 9042400"/>
              <a:gd name="connsiteY3" fmla="*/ 1239977 h 2571165"/>
              <a:gd name="connsiteX4" fmla="*/ 7802424 w 9042400"/>
              <a:gd name="connsiteY4" fmla="*/ 2479953 h 2571165"/>
              <a:gd name="connsiteX5" fmla="*/ 7802424 w 9042400"/>
              <a:gd name="connsiteY5" fmla="*/ 1859965 h 2571165"/>
              <a:gd name="connsiteX6" fmla="*/ 0 w 9042400"/>
              <a:gd name="connsiteY6" fmla="*/ 2571165 h 2571165"/>
              <a:gd name="connsiteX7" fmla="*/ 3937000 w 9042400"/>
              <a:gd name="connsiteY7" fmla="*/ 899388 h 2571165"/>
              <a:gd name="connsiteX0" fmla="*/ 3505200 w 9042400"/>
              <a:gd name="connsiteY0" fmla="*/ 391388 h 2571165"/>
              <a:gd name="connsiteX1" fmla="*/ 7802424 w 9042400"/>
              <a:gd name="connsiteY1" fmla="*/ 619988 h 2571165"/>
              <a:gd name="connsiteX2" fmla="*/ 7802424 w 9042400"/>
              <a:gd name="connsiteY2" fmla="*/ 0 h 2571165"/>
              <a:gd name="connsiteX3" fmla="*/ 9042400 w 9042400"/>
              <a:gd name="connsiteY3" fmla="*/ 1239977 h 2571165"/>
              <a:gd name="connsiteX4" fmla="*/ 7802424 w 9042400"/>
              <a:gd name="connsiteY4" fmla="*/ 2479953 h 2571165"/>
              <a:gd name="connsiteX5" fmla="*/ 7802424 w 9042400"/>
              <a:gd name="connsiteY5" fmla="*/ 1859965 h 2571165"/>
              <a:gd name="connsiteX6" fmla="*/ 0 w 9042400"/>
              <a:gd name="connsiteY6" fmla="*/ 2571165 h 2571165"/>
              <a:gd name="connsiteX7" fmla="*/ 3505200 w 9042400"/>
              <a:gd name="connsiteY7" fmla="*/ 391388 h 2571165"/>
              <a:gd name="connsiteX0" fmla="*/ 3505200 w 9042400"/>
              <a:gd name="connsiteY0" fmla="*/ 391388 h 2571165"/>
              <a:gd name="connsiteX1" fmla="*/ 7802424 w 9042400"/>
              <a:gd name="connsiteY1" fmla="*/ 619988 h 2571165"/>
              <a:gd name="connsiteX2" fmla="*/ 7802424 w 9042400"/>
              <a:gd name="connsiteY2" fmla="*/ 0 h 2571165"/>
              <a:gd name="connsiteX3" fmla="*/ 9042400 w 9042400"/>
              <a:gd name="connsiteY3" fmla="*/ 1239977 h 2571165"/>
              <a:gd name="connsiteX4" fmla="*/ 7802424 w 9042400"/>
              <a:gd name="connsiteY4" fmla="*/ 2479953 h 2571165"/>
              <a:gd name="connsiteX5" fmla="*/ 7802424 w 9042400"/>
              <a:gd name="connsiteY5" fmla="*/ 1859965 h 2571165"/>
              <a:gd name="connsiteX6" fmla="*/ 0 w 9042400"/>
              <a:gd name="connsiteY6" fmla="*/ 2571165 h 2571165"/>
              <a:gd name="connsiteX7" fmla="*/ 3505200 w 9042400"/>
              <a:gd name="connsiteY7" fmla="*/ 391388 h 2571165"/>
              <a:gd name="connsiteX0" fmla="*/ 3505200 w 9042400"/>
              <a:gd name="connsiteY0" fmla="*/ 391388 h 2571165"/>
              <a:gd name="connsiteX1" fmla="*/ 7802424 w 9042400"/>
              <a:gd name="connsiteY1" fmla="*/ 619988 h 2571165"/>
              <a:gd name="connsiteX2" fmla="*/ 7802424 w 9042400"/>
              <a:gd name="connsiteY2" fmla="*/ 0 h 2571165"/>
              <a:gd name="connsiteX3" fmla="*/ 9042400 w 9042400"/>
              <a:gd name="connsiteY3" fmla="*/ 1239977 h 2571165"/>
              <a:gd name="connsiteX4" fmla="*/ 7802424 w 9042400"/>
              <a:gd name="connsiteY4" fmla="*/ 2479953 h 2571165"/>
              <a:gd name="connsiteX5" fmla="*/ 7802424 w 9042400"/>
              <a:gd name="connsiteY5" fmla="*/ 1859965 h 2571165"/>
              <a:gd name="connsiteX6" fmla="*/ 0 w 9042400"/>
              <a:gd name="connsiteY6" fmla="*/ 2571165 h 2571165"/>
              <a:gd name="connsiteX7" fmla="*/ 3505200 w 9042400"/>
              <a:gd name="connsiteY7" fmla="*/ 391388 h 2571165"/>
              <a:gd name="connsiteX0" fmla="*/ 3733800 w 9042400"/>
              <a:gd name="connsiteY0" fmla="*/ 543788 h 2571165"/>
              <a:gd name="connsiteX1" fmla="*/ 7802424 w 9042400"/>
              <a:gd name="connsiteY1" fmla="*/ 619988 h 2571165"/>
              <a:gd name="connsiteX2" fmla="*/ 7802424 w 9042400"/>
              <a:gd name="connsiteY2" fmla="*/ 0 h 2571165"/>
              <a:gd name="connsiteX3" fmla="*/ 9042400 w 9042400"/>
              <a:gd name="connsiteY3" fmla="*/ 1239977 h 2571165"/>
              <a:gd name="connsiteX4" fmla="*/ 7802424 w 9042400"/>
              <a:gd name="connsiteY4" fmla="*/ 2479953 h 2571165"/>
              <a:gd name="connsiteX5" fmla="*/ 7802424 w 9042400"/>
              <a:gd name="connsiteY5" fmla="*/ 1859965 h 2571165"/>
              <a:gd name="connsiteX6" fmla="*/ 0 w 9042400"/>
              <a:gd name="connsiteY6" fmla="*/ 2571165 h 2571165"/>
              <a:gd name="connsiteX7" fmla="*/ 3733800 w 9042400"/>
              <a:gd name="connsiteY7" fmla="*/ 543788 h 2571165"/>
              <a:gd name="connsiteX0" fmla="*/ 3810000 w 9042400"/>
              <a:gd name="connsiteY0" fmla="*/ 721588 h 2571165"/>
              <a:gd name="connsiteX1" fmla="*/ 7802424 w 9042400"/>
              <a:gd name="connsiteY1" fmla="*/ 619988 h 2571165"/>
              <a:gd name="connsiteX2" fmla="*/ 7802424 w 9042400"/>
              <a:gd name="connsiteY2" fmla="*/ 0 h 2571165"/>
              <a:gd name="connsiteX3" fmla="*/ 9042400 w 9042400"/>
              <a:gd name="connsiteY3" fmla="*/ 1239977 h 2571165"/>
              <a:gd name="connsiteX4" fmla="*/ 7802424 w 9042400"/>
              <a:gd name="connsiteY4" fmla="*/ 2479953 h 2571165"/>
              <a:gd name="connsiteX5" fmla="*/ 7802424 w 9042400"/>
              <a:gd name="connsiteY5" fmla="*/ 1859965 h 2571165"/>
              <a:gd name="connsiteX6" fmla="*/ 0 w 9042400"/>
              <a:gd name="connsiteY6" fmla="*/ 2571165 h 2571165"/>
              <a:gd name="connsiteX7" fmla="*/ 3810000 w 9042400"/>
              <a:gd name="connsiteY7" fmla="*/ 721588 h 2571165"/>
              <a:gd name="connsiteX0" fmla="*/ 3810000 w 9042400"/>
              <a:gd name="connsiteY0" fmla="*/ 721588 h 2571165"/>
              <a:gd name="connsiteX1" fmla="*/ 7802424 w 9042400"/>
              <a:gd name="connsiteY1" fmla="*/ 619988 h 2571165"/>
              <a:gd name="connsiteX2" fmla="*/ 7802424 w 9042400"/>
              <a:gd name="connsiteY2" fmla="*/ 0 h 2571165"/>
              <a:gd name="connsiteX3" fmla="*/ 9042400 w 9042400"/>
              <a:gd name="connsiteY3" fmla="*/ 1239977 h 2571165"/>
              <a:gd name="connsiteX4" fmla="*/ 7802424 w 9042400"/>
              <a:gd name="connsiteY4" fmla="*/ 2479953 h 2571165"/>
              <a:gd name="connsiteX5" fmla="*/ 7802424 w 9042400"/>
              <a:gd name="connsiteY5" fmla="*/ 1859965 h 2571165"/>
              <a:gd name="connsiteX6" fmla="*/ 0 w 9042400"/>
              <a:gd name="connsiteY6" fmla="*/ 2571165 h 2571165"/>
              <a:gd name="connsiteX7" fmla="*/ 3810000 w 9042400"/>
              <a:gd name="connsiteY7" fmla="*/ 721588 h 2571165"/>
              <a:gd name="connsiteX0" fmla="*/ 3810000 w 9042400"/>
              <a:gd name="connsiteY0" fmla="*/ 721588 h 2571165"/>
              <a:gd name="connsiteX1" fmla="*/ 7802424 w 9042400"/>
              <a:gd name="connsiteY1" fmla="*/ 619988 h 2571165"/>
              <a:gd name="connsiteX2" fmla="*/ 7802424 w 9042400"/>
              <a:gd name="connsiteY2" fmla="*/ 0 h 2571165"/>
              <a:gd name="connsiteX3" fmla="*/ 9042400 w 9042400"/>
              <a:gd name="connsiteY3" fmla="*/ 1239977 h 2571165"/>
              <a:gd name="connsiteX4" fmla="*/ 7802424 w 9042400"/>
              <a:gd name="connsiteY4" fmla="*/ 2479953 h 2571165"/>
              <a:gd name="connsiteX5" fmla="*/ 7802424 w 9042400"/>
              <a:gd name="connsiteY5" fmla="*/ 1859965 h 2571165"/>
              <a:gd name="connsiteX6" fmla="*/ 0 w 9042400"/>
              <a:gd name="connsiteY6" fmla="*/ 2571165 h 2571165"/>
              <a:gd name="connsiteX7" fmla="*/ 3810000 w 9042400"/>
              <a:gd name="connsiteY7" fmla="*/ 721588 h 2571165"/>
              <a:gd name="connsiteX0" fmla="*/ 3986314 w 9042400"/>
              <a:gd name="connsiteY0" fmla="*/ 721588 h 2571165"/>
              <a:gd name="connsiteX1" fmla="*/ 7802424 w 9042400"/>
              <a:gd name="connsiteY1" fmla="*/ 619988 h 2571165"/>
              <a:gd name="connsiteX2" fmla="*/ 7802424 w 9042400"/>
              <a:gd name="connsiteY2" fmla="*/ 0 h 2571165"/>
              <a:gd name="connsiteX3" fmla="*/ 9042400 w 9042400"/>
              <a:gd name="connsiteY3" fmla="*/ 1239977 h 2571165"/>
              <a:gd name="connsiteX4" fmla="*/ 7802424 w 9042400"/>
              <a:gd name="connsiteY4" fmla="*/ 2479953 h 2571165"/>
              <a:gd name="connsiteX5" fmla="*/ 7802424 w 9042400"/>
              <a:gd name="connsiteY5" fmla="*/ 1859965 h 2571165"/>
              <a:gd name="connsiteX6" fmla="*/ 0 w 9042400"/>
              <a:gd name="connsiteY6" fmla="*/ 2571165 h 2571165"/>
              <a:gd name="connsiteX7" fmla="*/ 3986314 w 9042400"/>
              <a:gd name="connsiteY7" fmla="*/ 721588 h 2571165"/>
              <a:gd name="connsiteX0" fmla="*/ 3986314 w 9042400"/>
              <a:gd name="connsiteY0" fmla="*/ 721588 h 2581875"/>
              <a:gd name="connsiteX1" fmla="*/ 7802424 w 9042400"/>
              <a:gd name="connsiteY1" fmla="*/ 619988 h 2581875"/>
              <a:gd name="connsiteX2" fmla="*/ 7802424 w 9042400"/>
              <a:gd name="connsiteY2" fmla="*/ 0 h 2581875"/>
              <a:gd name="connsiteX3" fmla="*/ 9042400 w 9042400"/>
              <a:gd name="connsiteY3" fmla="*/ 1239977 h 2581875"/>
              <a:gd name="connsiteX4" fmla="*/ 7802424 w 9042400"/>
              <a:gd name="connsiteY4" fmla="*/ 2479953 h 2581875"/>
              <a:gd name="connsiteX5" fmla="*/ 7802424 w 9042400"/>
              <a:gd name="connsiteY5" fmla="*/ 1859965 h 2581875"/>
              <a:gd name="connsiteX6" fmla="*/ 4080414 w 9042400"/>
              <a:gd name="connsiteY6" fmla="*/ 1394408 h 2581875"/>
              <a:gd name="connsiteX7" fmla="*/ 0 w 9042400"/>
              <a:gd name="connsiteY7" fmla="*/ 2571165 h 2581875"/>
              <a:gd name="connsiteX8" fmla="*/ 3986314 w 9042400"/>
              <a:gd name="connsiteY8" fmla="*/ 721588 h 2581875"/>
              <a:gd name="connsiteX0" fmla="*/ 4666383 w 9722469"/>
              <a:gd name="connsiteY0" fmla="*/ 721588 h 3595831"/>
              <a:gd name="connsiteX1" fmla="*/ 8482493 w 9722469"/>
              <a:gd name="connsiteY1" fmla="*/ 619988 h 3595831"/>
              <a:gd name="connsiteX2" fmla="*/ 8482493 w 9722469"/>
              <a:gd name="connsiteY2" fmla="*/ 0 h 3595831"/>
              <a:gd name="connsiteX3" fmla="*/ 9722469 w 9722469"/>
              <a:gd name="connsiteY3" fmla="*/ 1239977 h 3595831"/>
              <a:gd name="connsiteX4" fmla="*/ 8482493 w 9722469"/>
              <a:gd name="connsiteY4" fmla="*/ 2479953 h 3595831"/>
              <a:gd name="connsiteX5" fmla="*/ 8482493 w 9722469"/>
              <a:gd name="connsiteY5" fmla="*/ 1859965 h 3595831"/>
              <a:gd name="connsiteX6" fmla="*/ 4760483 w 9722469"/>
              <a:gd name="connsiteY6" fmla="*/ 1394408 h 3595831"/>
              <a:gd name="connsiteX7" fmla="*/ 0 w 9722469"/>
              <a:gd name="connsiteY7" fmla="*/ 3589851 h 3595831"/>
              <a:gd name="connsiteX8" fmla="*/ 4666383 w 9722469"/>
              <a:gd name="connsiteY8" fmla="*/ 721588 h 3595831"/>
              <a:gd name="connsiteX0" fmla="*/ 4666383 w 9722469"/>
              <a:gd name="connsiteY0" fmla="*/ 721588 h 3595831"/>
              <a:gd name="connsiteX1" fmla="*/ 6951817 w 9722469"/>
              <a:gd name="connsiteY1" fmla="*/ 445976 h 3595831"/>
              <a:gd name="connsiteX2" fmla="*/ 8482493 w 9722469"/>
              <a:gd name="connsiteY2" fmla="*/ 619988 h 3595831"/>
              <a:gd name="connsiteX3" fmla="*/ 8482493 w 9722469"/>
              <a:gd name="connsiteY3" fmla="*/ 0 h 3595831"/>
              <a:gd name="connsiteX4" fmla="*/ 9722469 w 9722469"/>
              <a:gd name="connsiteY4" fmla="*/ 1239977 h 3595831"/>
              <a:gd name="connsiteX5" fmla="*/ 8482493 w 9722469"/>
              <a:gd name="connsiteY5" fmla="*/ 2479953 h 3595831"/>
              <a:gd name="connsiteX6" fmla="*/ 8482493 w 9722469"/>
              <a:gd name="connsiteY6" fmla="*/ 1859965 h 3595831"/>
              <a:gd name="connsiteX7" fmla="*/ 4760483 w 9722469"/>
              <a:gd name="connsiteY7" fmla="*/ 1394408 h 3595831"/>
              <a:gd name="connsiteX8" fmla="*/ 0 w 9722469"/>
              <a:gd name="connsiteY8" fmla="*/ 3589851 h 3595831"/>
              <a:gd name="connsiteX9" fmla="*/ 4666383 w 9722469"/>
              <a:gd name="connsiteY9" fmla="*/ 721588 h 3595831"/>
              <a:gd name="connsiteX0" fmla="*/ 4666383 w 9722469"/>
              <a:gd name="connsiteY0" fmla="*/ 721588 h 3595831"/>
              <a:gd name="connsiteX1" fmla="*/ 6977005 w 9722469"/>
              <a:gd name="connsiteY1" fmla="*/ 393286 h 3595831"/>
              <a:gd name="connsiteX2" fmla="*/ 8482493 w 9722469"/>
              <a:gd name="connsiteY2" fmla="*/ 619988 h 3595831"/>
              <a:gd name="connsiteX3" fmla="*/ 8482493 w 9722469"/>
              <a:gd name="connsiteY3" fmla="*/ 0 h 3595831"/>
              <a:gd name="connsiteX4" fmla="*/ 9722469 w 9722469"/>
              <a:gd name="connsiteY4" fmla="*/ 1239977 h 3595831"/>
              <a:gd name="connsiteX5" fmla="*/ 8482493 w 9722469"/>
              <a:gd name="connsiteY5" fmla="*/ 2479953 h 3595831"/>
              <a:gd name="connsiteX6" fmla="*/ 8482493 w 9722469"/>
              <a:gd name="connsiteY6" fmla="*/ 1859965 h 3595831"/>
              <a:gd name="connsiteX7" fmla="*/ 4760483 w 9722469"/>
              <a:gd name="connsiteY7" fmla="*/ 1394408 h 3595831"/>
              <a:gd name="connsiteX8" fmla="*/ 0 w 9722469"/>
              <a:gd name="connsiteY8" fmla="*/ 3589851 h 3595831"/>
              <a:gd name="connsiteX9" fmla="*/ 4666383 w 9722469"/>
              <a:gd name="connsiteY9" fmla="*/ 721588 h 3595831"/>
              <a:gd name="connsiteX0" fmla="*/ 4666383 w 9722469"/>
              <a:gd name="connsiteY0" fmla="*/ 721588 h 3595831"/>
              <a:gd name="connsiteX1" fmla="*/ 6977005 w 9722469"/>
              <a:gd name="connsiteY1" fmla="*/ 393286 h 3595831"/>
              <a:gd name="connsiteX2" fmla="*/ 8482493 w 9722469"/>
              <a:gd name="connsiteY2" fmla="*/ 619988 h 3595831"/>
              <a:gd name="connsiteX3" fmla="*/ 8482493 w 9722469"/>
              <a:gd name="connsiteY3" fmla="*/ 0 h 3595831"/>
              <a:gd name="connsiteX4" fmla="*/ 9722469 w 9722469"/>
              <a:gd name="connsiteY4" fmla="*/ 1239977 h 3595831"/>
              <a:gd name="connsiteX5" fmla="*/ 8482493 w 9722469"/>
              <a:gd name="connsiteY5" fmla="*/ 2479953 h 3595831"/>
              <a:gd name="connsiteX6" fmla="*/ 8482493 w 9722469"/>
              <a:gd name="connsiteY6" fmla="*/ 1859965 h 3595831"/>
              <a:gd name="connsiteX7" fmla="*/ 4760483 w 9722469"/>
              <a:gd name="connsiteY7" fmla="*/ 1394408 h 3595831"/>
              <a:gd name="connsiteX8" fmla="*/ 0 w 9722469"/>
              <a:gd name="connsiteY8" fmla="*/ 3589851 h 3595831"/>
              <a:gd name="connsiteX9" fmla="*/ 4666383 w 9722469"/>
              <a:gd name="connsiteY9" fmla="*/ 721588 h 3595831"/>
              <a:gd name="connsiteX0" fmla="*/ 4666383 w 9722469"/>
              <a:gd name="connsiteY0" fmla="*/ 721588 h 3595831"/>
              <a:gd name="connsiteX1" fmla="*/ 6977005 w 9722469"/>
              <a:gd name="connsiteY1" fmla="*/ 393286 h 3595831"/>
              <a:gd name="connsiteX2" fmla="*/ 8482493 w 9722469"/>
              <a:gd name="connsiteY2" fmla="*/ 619988 h 3595831"/>
              <a:gd name="connsiteX3" fmla="*/ 8482493 w 9722469"/>
              <a:gd name="connsiteY3" fmla="*/ 0 h 3595831"/>
              <a:gd name="connsiteX4" fmla="*/ 9722469 w 9722469"/>
              <a:gd name="connsiteY4" fmla="*/ 1239977 h 3595831"/>
              <a:gd name="connsiteX5" fmla="*/ 8482493 w 9722469"/>
              <a:gd name="connsiteY5" fmla="*/ 2479953 h 3595831"/>
              <a:gd name="connsiteX6" fmla="*/ 8482493 w 9722469"/>
              <a:gd name="connsiteY6" fmla="*/ 1859965 h 3595831"/>
              <a:gd name="connsiteX7" fmla="*/ 4760483 w 9722469"/>
              <a:gd name="connsiteY7" fmla="*/ 1394408 h 3595831"/>
              <a:gd name="connsiteX8" fmla="*/ 0 w 9722469"/>
              <a:gd name="connsiteY8" fmla="*/ 3589851 h 3595831"/>
              <a:gd name="connsiteX9" fmla="*/ 4666383 w 9722469"/>
              <a:gd name="connsiteY9" fmla="*/ 721588 h 3595831"/>
              <a:gd name="connsiteX0" fmla="*/ 4666383 w 10309590"/>
              <a:gd name="connsiteY0" fmla="*/ 721588 h 3595831"/>
              <a:gd name="connsiteX1" fmla="*/ 6977005 w 10309590"/>
              <a:gd name="connsiteY1" fmla="*/ 393286 h 3595831"/>
              <a:gd name="connsiteX2" fmla="*/ 8482493 w 10309590"/>
              <a:gd name="connsiteY2" fmla="*/ 619988 h 3595831"/>
              <a:gd name="connsiteX3" fmla="*/ 8482493 w 10309590"/>
              <a:gd name="connsiteY3" fmla="*/ 0 h 3595831"/>
              <a:gd name="connsiteX4" fmla="*/ 10309589 w 10309590"/>
              <a:gd name="connsiteY4" fmla="*/ 1520886 h 3595831"/>
              <a:gd name="connsiteX5" fmla="*/ 8482493 w 10309590"/>
              <a:gd name="connsiteY5" fmla="*/ 2479953 h 3595831"/>
              <a:gd name="connsiteX6" fmla="*/ 8482493 w 10309590"/>
              <a:gd name="connsiteY6" fmla="*/ 1859965 h 3595831"/>
              <a:gd name="connsiteX7" fmla="*/ 4760483 w 10309590"/>
              <a:gd name="connsiteY7" fmla="*/ 1394408 h 3595831"/>
              <a:gd name="connsiteX8" fmla="*/ 0 w 10309590"/>
              <a:gd name="connsiteY8" fmla="*/ 3589851 h 3595831"/>
              <a:gd name="connsiteX9" fmla="*/ 4666383 w 10309590"/>
              <a:gd name="connsiteY9" fmla="*/ 721588 h 3595831"/>
              <a:gd name="connsiteX0" fmla="*/ 4666383 w 11362444"/>
              <a:gd name="connsiteY0" fmla="*/ 721588 h 3595831"/>
              <a:gd name="connsiteX1" fmla="*/ 6977005 w 11362444"/>
              <a:gd name="connsiteY1" fmla="*/ 393286 h 3595831"/>
              <a:gd name="connsiteX2" fmla="*/ 8482493 w 11362444"/>
              <a:gd name="connsiteY2" fmla="*/ 619988 h 3595831"/>
              <a:gd name="connsiteX3" fmla="*/ 8482493 w 11362444"/>
              <a:gd name="connsiteY3" fmla="*/ 0 h 3595831"/>
              <a:gd name="connsiteX4" fmla="*/ 11362444 w 11362444"/>
              <a:gd name="connsiteY4" fmla="*/ 1497921 h 3595831"/>
              <a:gd name="connsiteX5" fmla="*/ 8482493 w 11362444"/>
              <a:gd name="connsiteY5" fmla="*/ 2479953 h 3595831"/>
              <a:gd name="connsiteX6" fmla="*/ 8482493 w 11362444"/>
              <a:gd name="connsiteY6" fmla="*/ 1859965 h 3595831"/>
              <a:gd name="connsiteX7" fmla="*/ 4760483 w 11362444"/>
              <a:gd name="connsiteY7" fmla="*/ 1394408 h 3595831"/>
              <a:gd name="connsiteX8" fmla="*/ 0 w 11362444"/>
              <a:gd name="connsiteY8" fmla="*/ 3589851 h 3595831"/>
              <a:gd name="connsiteX9" fmla="*/ 4666383 w 11362444"/>
              <a:gd name="connsiteY9" fmla="*/ 721588 h 3595831"/>
              <a:gd name="connsiteX0" fmla="*/ 4666383 w 11362444"/>
              <a:gd name="connsiteY0" fmla="*/ 721588 h 3595831"/>
              <a:gd name="connsiteX1" fmla="*/ 6977005 w 11362444"/>
              <a:gd name="connsiteY1" fmla="*/ 393286 h 3595831"/>
              <a:gd name="connsiteX2" fmla="*/ 9164425 w 11362444"/>
              <a:gd name="connsiteY2" fmla="*/ 827524 h 3595831"/>
              <a:gd name="connsiteX3" fmla="*/ 8482493 w 11362444"/>
              <a:gd name="connsiteY3" fmla="*/ 0 h 3595831"/>
              <a:gd name="connsiteX4" fmla="*/ 11362444 w 11362444"/>
              <a:gd name="connsiteY4" fmla="*/ 1497921 h 3595831"/>
              <a:gd name="connsiteX5" fmla="*/ 8482493 w 11362444"/>
              <a:gd name="connsiteY5" fmla="*/ 2479953 h 3595831"/>
              <a:gd name="connsiteX6" fmla="*/ 8482493 w 11362444"/>
              <a:gd name="connsiteY6" fmla="*/ 1859965 h 3595831"/>
              <a:gd name="connsiteX7" fmla="*/ 4760483 w 11362444"/>
              <a:gd name="connsiteY7" fmla="*/ 1394408 h 3595831"/>
              <a:gd name="connsiteX8" fmla="*/ 0 w 11362444"/>
              <a:gd name="connsiteY8" fmla="*/ 3589851 h 3595831"/>
              <a:gd name="connsiteX9" fmla="*/ 4666383 w 11362444"/>
              <a:gd name="connsiteY9" fmla="*/ 721588 h 3595831"/>
              <a:gd name="connsiteX0" fmla="*/ 4666383 w 11362444"/>
              <a:gd name="connsiteY0" fmla="*/ 538511 h 3412754"/>
              <a:gd name="connsiteX1" fmla="*/ 6977005 w 11362444"/>
              <a:gd name="connsiteY1" fmla="*/ 210209 h 3412754"/>
              <a:gd name="connsiteX2" fmla="*/ 9164425 w 11362444"/>
              <a:gd name="connsiteY2" fmla="*/ 644447 h 3412754"/>
              <a:gd name="connsiteX3" fmla="*/ 9196029 w 11362444"/>
              <a:gd name="connsiteY3" fmla="*/ 0 h 3412754"/>
              <a:gd name="connsiteX4" fmla="*/ 11362444 w 11362444"/>
              <a:gd name="connsiteY4" fmla="*/ 1314844 h 3412754"/>
              <a:gd name="connsiteX5" fmla="*/ 8482493 w 11362444"/>
              <a:gd name="connsiteY5" fmla="*/ 2296876 h 3412754"/>
              <a:gd name="connsiteX6" fmla="*/ 8482493 w 11362444"/>
              <a:gd name="connsiteY6" fmla="*/ 1676888 h 3412754"/>
              <a:gd name="connsiteX7" fmla="*/ 4760483 w 11362444"/>
              <a:gd name="connsiteY7" fmla="*/ 1211331 h 3412754"/>
              <a:gd name="connsiteX8" fmla="*/ 0 w 11362444"/>
              <a:gd name="connsiteY8" fmla="*/ 3406774 h 3412754"/>
              <a:gd name="connsiteX9" fmla="*/ 4666383 w 11362444"/>
              <a:gd name="connsiteY9" fmla="*/ 538511 h 3412754"/>
              <a:gd name="connsiteX0" fmla="*/ 4666383 w 11362444"/>
              <a:gd name="connsiteY0" fmla="*/ 538511 h 3412754"/>
              <a:gd name="connsiteX1" fmla="*/ 6977005 w 11362444"/>
              <a:gd name="connsiteY1" fmla="*/ 210209 h 3412754"/>
              <a:gd name="connsiteX2" fmla="*/ 9275876 w 11362444"/>
              <a:gd name="connsiteY2" fmla="*/ 445075 h 3412754"/>
              <a:gd name="connsiteX3" fmla="*/ 9196029 w 11362444"/>
              <a:gd name="connsiteY3" fmla="*/ 0 h 3412754"/>
              <a:gd name="connsiteX4" fmla="*/ 11362444 w 11362444"/>
              <a:gd name="connsiteY4" fmla="*/ 1314844 h 3412754"/>
              <a:gd name="connsiteX5" fmla="*/ 8482493 w 11362444"/>
              <a:gd name="connsiteY5" fmla="*/ 2296876 h 3412754"/>
              <a:gd name="connsiteX6" fmla="*/ 8482493 w 11362444"/>
              <a:gd name="connsiteY6" fmla="*/ 1676888 h 3412754"/>
              <a:gd name="connsiteX7" fmla="*/ 4760483 w 11362444"/>
              <a:gd name="connsiteY7" fmla="*/ 1211331 h 3412754"/>
              <a:gd name="connsiteX8" fmla="*/ 0 w 11362444"/>
              <a:gd name="connsiteY8" fmla="*/ 3406774 h 3412754"/>
              <a:gd name="connsiteX9" fmla="*/ 4666383 w 11362444"/>
              <a:gd name="connsiteY9" fmla="*/ 538511 h 3412754"/>
              <a:gd name="connsiteX0" fmla="*/ 4666383 w 11417639"/>
              <a:gd name="connsiteY0" fmla="*/ 538511 h 3412754"/>
              <a:gd name="connsiteX1" fmla="*/ 6977005 w 11417639"/>
              <a:gd name="connsiteY1" fmla="*/ 210209 h 3412754"/>
              <a:gd name="connsiteX2" fmla="*/ 9275876 w 11417639"/>
              <a:gd name="connsiteY2" fmla="*/ 445075 h 3412754"/>
              <a:gd name="connsiteX3" fmla="*/ 9196029 w 11417639"/>
              <a:gd name="connsiteY3" fmla="*/ 0 h 3412754"/>
              <a:gd name="connsiteX4" fmla="*/ 11417639 w 11417639"/>
              <a:gd name="connsiteY4" fmla="*/ 1587707 h 3412754"/>
              <a:gd name="connsiteX5" fmla="*/ 8482493 w 11417639"/>
              <a:gd name="connsiteY5" fmla="*/ 2296876 h 3412754"/>
              <a:gd name="connsiteX6" fmla="*/ 8482493 w 11417639"/>
              <a:gd name="connsiteY6" fmla="*/ 1676888 h 3412754"/>
              <a:gd name="connsiteX7" fmla="*/ 4760483 w 11417639"/>
              <a:gd name="connsiteY7" fmla="*/ 1211331 h 3412754"/>
              <a:gd name="connsiteX8" fmla="*/ 0 w 11417639"/>
              <a:gd name="connsiteY8" fmla="*/ 3406774 h 3412754"/>
              <a:gd name="connsiteX9" fmla="*/ 4666383 w 11417639"/>
              <a:gd name="connsiteY9" fmla="*/ 538511 h 3412754"/>
              <a:gd name="connsiteX0" fmla="*/ 4666383 w 11496983"/>
              <a:gd name="connsiteY0" fmla="*/ 538511 h 3412754"/>
              <a:gd name="connsiteX1" fmla="*/ 6977005 w 11496983"/>
              <a:gd name="connsiteY1" fmla="*/ 210209 h 3412754"/>
              <a:gd name="connsiteX2" fmla="*/ 9275876 w 11496983"/>
              <a:gd name="connsiteY2" fmla="*/ 445075 h 3412754"/>
              <a:gd name="connsiteX3" fmla="*/ 9196029 w 11496983"/>
              <a:gd name="connsiteY3" fmla="*/ 0 h 3412754"/>
              <a:gd name="connsiteX4" fmla="*/ 11496983 w 11496983"/>
              <a:gd name="connsiteY4" fmla="*/ 1904094 h 3412754"/>
              <a:gd name="connsiteX5" fmla="*/ 8482493 w 11496983"/>
              <a:gd name="connsiteY5" fmla="*/ 2296876 h 3412754"/>
              <a:gd name="connsiteX6" fmla="*/ 8482493 w 11496983"/>
              <a:gd name="connsiteY6" fmla="*/ 1676888 h 3412754"/>
              <a:gd name="connsiteX7" fmla="*/ 4760483 w 11496983"/>
              <a:gd name="connsiteY7" fmla="*/ 1211331 h 3412754"/>
              <a:gd name="connsiteX8" fmla="*/ 0 w 11496983"/>
              <a:gd name="connsiteY8" fmla="*/ 3406774 h 3412754"/>
              <a:gd name="connsiteX9" fmla="*/ 4666383 w 11496983"/>
              <a:gd name="connsiteY9" fmla="*/ 538511 h 34127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496983" h="3412754">
                <a:moveTo>
                  <a:pt x="4666383" y="538511"/>
                </a:moveTo>
                <a:cubicBezTo>
                  <a:pt x="5753654" y="26241"/>
                  <a:pt x="6315800" y="192015"/>
                  <a:pt x="6977005" y="210209"/>
                </a:cubicBezTo>
                <a:cubicBezTo>
                  <a:pt x="7839713" y="351348"/>
                  <a:pt x="8949398" y="531113"/>
                  <a:pt x="9275876" y="445075"/>
                </a:cubicBezTo>
                <a:lnTo>
                  <a:pt x="9196029" y="0"/>
                </a:lnTo>
                <a:lnTo>
                  <a:pt x="11496983" y="1904094"/>
                </a:lnTo>
                <a:lnTo>
                  <a:pt x="8482493" y="2296876"/>
                </a:lnTo>
                <a:lnTo>
                  <a:pt x="8482493" y="1676888"/>
                </a:lnTo>
                <a:cubicBezTo>
                  <a:pt x="7946117" y="1519382"/>
                  <a:pt x="6060887" y="1092798"/>
                  <a:pt x="4760483" y="1211331"/>
                </a:cubicBezTo>
                <a:cubicBezTo>
                  <a:pt x="3460079" y="1329864"/>
                  <a:pt x="99642" y="3542329"/>
                  <a:pt x="0" y="3406774"/>
                </a:cubicBezTo>
                <a:cubicBezTo>
                  <a:pt x="1270000" y="2790248"/>
                  <a:pt x="3245257" y="996965"/>
                  <a:pt x="4666383" y="538511"/>
                </a:cubicBezTo>
                <a:close/>
              </a:path>
            </a:pathLst>
          </a:custGeom>
          <a:solidFill>
            <a:srgbClr val="EF862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8" name="그림 17"/>
          <p:cNvPicPr>
            <a:picLocks noChangeAspect="1"/>
          </p:cNvPicPr>
          <p:nvPr/>
        </p:nvPicPr>
        <p:blipFill rotWithShape="1">
          <a:blip r:embed="rId5"/>
          <a:srcRect l="45313" t="76112" r="26771" b="2408"/>
          <a:stretch/>
        </p:blipFill>
        <p:spPr>
          <a:xfrm>
            <a:off x="5575300" y="5245100"/>
            <a:ext cx="3403600" cy="1473200"/>
          </a:xfrm>
          <a:prstGeom prst="rect">
            <a:avLst/>
          </a:prstGeom>
        </p:spPr>
      </p:pic>
      <p:sp>
        <p:nvSpPr>
          <p:cNvPr id="19" name="타원 18"/>
          <p:cNvSpPr/>
          <p:nvPr/>
        </p:nvSpPr>
        <p:spPr>
          <a:xfrm>
            <a:off x="1772210" y="4694118"/>
            <a:ext cx="1727688" cy="430779"/>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smtClean="0">
                <a:ln>
                  <a:noFill/>
                </a:ln>
                <a:solidFill>
                  <a:srgbClr val="FF0000"/>
                </a:solidFill>
                <a:effectLst/>
                <a:uLnTx/>
                <a:uFillTx/>
                <a:latin typeface="Calibri" panose="020F0502020204030204"/>
                <a:ea typeface="+mn-ea"/>
                <a:cs typeface="+mn-cs"/>
              </a:rPr>
              <a:t>Mahanaim</a:t>
            </a:r>
            <a:endParaRPr kumimoji="0" lang="en-US" sz="1800" b="1" i="0" u="none" strike="noStrike" kern="1200" cap="none" spc="0" normalizeH="0" baseline="0" noProof="0">
              <a:ln>
                <a:noFill/>
              </a:ln>
              <a:solidFill>
                <a:srgbClr val="FF0000"/>
              </a:solidFill>
              <a:effectLst/>
              <a:uLnTx/>
              <a:uFillTx/>
              <a:latin typeface="Calibri" panose="020F0502020204030204"/>
              <a:ea typeface="+mn-ea"/>
              <a:cs typeface="+mn-cs"/>
            </a:endParaRPr>
          </a:p>
        </p:txBody>
      </p:sp>
      <p:sp>
        <p:nvSpPr>
          <p:cNvPr id="20" name="순서도: 연결자 19"/>
          <p:cNvSpPr/>
          <p:nvPr/>
        </p:nvSpPr>
        <p:spPr>
          <a:xfrm>
            <a:off x="3040525" y="5017248"/>
            <a:ext cx="127000" cy="129117"/>
          </a:xfrm>
          <a:prstGeom prst="flowChartConnector">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 name="아래쪽 화살표 20"/>
          <p:cNvSpPr/>
          <p:nvPr/>
        </p:nvSpPr>
        <p:spPr>
          <a:xfrm rot="1815343" flipH="1">
            <a:off x="3152749" y="5024703"/>
            <a:ext cx="99937" cy="76602"/>
          </a:xfrm>
          <a:prstGeom prst="down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5451752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그림 3"/>
          <p:cNvPicPr>
            <a:picLocks noChangeAspect="1"/>
          </p:cNvPicPr>
          <p:nvPr/>
        </p:nvPicPr>
        <p:blipFill rotWithShape="1">
          <a:blip r:embed="rId2"/>
          <a:srcRect l="20596" t="14127" r="22262" b="11587"/>
          <a:stretch/>
        </p:blipFill>
        <p:spPr>
          <a:xfrm>
            <a:off x="-674914" y="-583659"/>
            <a:ext cx="12866914" cy="9408929"/>
          </a:xfrm>
          <a:prstGeom prst="rect">
            <a:avLst/>
          </a:prstGeom>
        </p:spPr>
      </p:pic>
      <p:sp>
        <p:nvSpPr>
          <p:cNvPr id="5" name="직사각형 4"/>
          <p:cNvSpPr/>
          <p:nvPr/>
        </p:nvSpPr>
        <p:spPr>
          <a:xfrm>
            <a:off x="953311" y="4610911"/>
            <a:ext cx="5000017" cy="1575880"/>
          </a:xfrm>
          <a:prstGeom prst="rect">
            <a:avLst/>
          </a:prstGeom>
          <a:solidFill>
            <a:srgbClr val="92D050">
              <a:alpha val="4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smtClean="0">
                <a:ln>
                  <a:noFill/>
                </a:ln>
                <a:solidFill>
                  <a:srgbClr val="FFFF00"/>
                </a:solidFill>
                <a:effectLst/>
                <a:uLnTx/>
                <a:uFillTx/>
                <a:latin typeface="Calibri" panose="020F0502020204030204"/>
                <a:ea typeface="+mn-ea"/>
                <a:cs typeface="+mn-cs"/>
              </a:rPr>
              <a:t>Sungai Yabok</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smtClean="0">
                <a:ln>
                  <a:noFill/>
                </a:ln>
                <a:solidFill>
                  <a:srgbClr val="FFFF00"/>
                </a:solidFill>
                <a:effectLst/>
                <a:uLnTx/>
                <a:uFillTx/>
                <a:latin typeface="Calibri" panose="020F0502020204030204"/>
                <a:ea typeface="+mn-ea"/>
                <a:cs typeface="+mn-cs"/>
              </a:rPr>
              <a:t>Pniel</a:t>
            </a:r>
            <a:endParaRPr kumimoji="0" lang="en-US" sz="4800" b="1" i="0" u="none" strike="noStrike" kern="1200" cap="none" spc="0" normalizeH="0" baseline="0" noProof="0">
              <a:ln>
                <a:noFill/>
              </a:ln>
              <a:solidFill>
                <a:srgbClr val="FFFF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775234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212651" y="170122"/>
            <a:ext cx="11802139" cy="6528390"/>
          </a:xfrm>
        </p:spPr>
        <p:txBody>
          <a:bodyPr anchor="t">
            <a:noAutofit/>
          </a:bodyPr>
          <a:lstStyle/>
          <a:p>
            <a:pPr lvl="0">
              <a:lnSpc>
                <a:spcPct val="100000"/>
              </a:lnSpc>
              <a:spcBef>
                <a:spcPts val="0"/>
              </a:spcBef>
            </a:pPr>
            <a:r>
              <a:rPr lang="en-US" sz="5400" b="1">
                <a:solidFill>
                  <a:srgbClr val="FFFF00"/>
                </a:solidFill>
                <a:latin typeface="+mn-lt"/>
                <a:ea typeface="+mn-ea"/>
                <a:cs typeface="+mn-cs"/>
              </a:rPr>
              <a:t>Kej. 32 / </a:t>
            </a:r>
            <a:r>
              <a:rPr lang="en-US" sz="5400" b="1" smtClean="0">
                <a:solidFill>
                  <a:srgbClr val="FFFF00"/>
                </a:solidFill>
                <a:latin typeface="+mn-lt"/>
                <a:ea typeface="+mn-ea"/>
                <a:cs typeface="+mn-cs"/>
              </a:rPr>
              <a:t>Cerdik Yakub </a:t>
            </a:r>
            <a:br>
              <a:rPr lang="en-US" sz="5400" b="1" smtClean="0">
                <a:solidFill>
                  <a:srgbClr val="FFFF00"/>
                </a:solidFill>
                <a:latin typeface="+mn-lt"/>
                <a:ea typeface="+mn-ea"/>
                <a:cs typeface="+mn-cs"/>
              </a:rPr>
            </a:br>
            <a:r>
              <a:rPr lang="en-US" b="1" baseline="30000">
                <a:solidFill>
                  <a:schemeClr val="bg1"/>
                </a:solidFill>
                <a:latin typeface="+mn-lt"/>
              </a:rPr>
              <a:t>7</a:t>
            </a:r>
            <a:r>
              <a:rPr lang="en-US" b="1">
                <a:solidFill>
                  <a:schemeClr val="bg1"/>
                </a:solidFill>
                <a:latin typeface="+mn-lt"/>
              </a:rPr>
              <a:t>Maka sangat susah hati dan ketakutanlah Yakub. Lalu </a:t>
            </a:r>
            <a:r>
              <a:rPr lang="en-US" b="1">
                <a:solidFill>
                  <a:srgbClr val="FFC000"/>
                </a:solidFill>
                <a:latin typeface="+mn-lt"/>
              </a:rPr>
              <a:t>dia membahagikan semua orang yang menyertainya serta kawanan domba, lembu, serta unta menjadi dua rombongan</a:t>
            </a:r>
            <a:r>
              <a:rPr lang="en-US" b="1">
                <a:solidFill>
                  <a:schemeClr val="bg1"/>
                </a:solidFill>
                <a:latin typeface="+mn-lt"/>
              </a:rPr>
              <a:t>. </a:t>
            </a:r>
            <a:r>
              <a:rPr lang="en-US" b="1" smtClean="0">
                <a:solidFill>
                  <a:schemeClr val="bg1"/>
                </a:solidFill>
                <a:latin typeface="+mn-lt"/>
              </a:rPr>
              <a:t/>
            </a:r>
            <a:br>
              <a:rPr lang="en-US" b="1" smtClean="0">
                <a:solidFill>
                  <a:schemeClr val="bg1"/>
                </a:solidFill>
                <a:latin typeface="+mn-lt"/>
              </a:rPr>
            </a:br>
            <a:r>
              <a:rPr lang="en-US" b="1" smtClean="0">
                <a:solidFill>
                  <a:schemeClr val="bg1"/>
                </a:solidFill>
                <a:latin typeface="+mn-lt"/>
              </a:rPr>
              <a:t/>
            </a:r>
            <a:br>
              <a:rPr lang="en-US" b="1" smtClean="0">
                <a:solidFill>
                  <a:schemeClr val="bg1"/>
                </a:solidFill>
                <a:latin typeface="+mn-lt"/>
              </a:rPr>
            </a:br>
            <a:r>
              <a:rPr lang="en-US" b="1" baseline="30000" smtClean="0">
                <a:solidFill>
                  <a:schemeClr val="bg1"/>
                </a:solidFill>
                <a:latin typeface="+mn-lt"/>
              </a:rPr>
              <a:t>11</a:t>
            </a:r>
            <a:r>
              <a:rPr lang="en-US" b="1" smtClean="0">
                <a:solidFill>
                  <a:schemeClr val="bg1"/>
                </a:solidFill>
                <a:latin typeface="+mn-lt"/>
              </a:rPr>
              <a:t>kerana </a:t>
            </a:r>
            <a:r>
              <a:rPr lang="en-US" b="1">
                <a:solidFill>
                  <a:schemeClr val="bg1"/>
                </a:solidFill>
                <a:latin typeface="+mn-lt"/>
              </a:rPr>
              <a:t>aku takut kepadanya, jangan-jangan dia datang untuk menyerang aku serta para ibu dengan anak-anak mereka.</a:t>
            </a:r>
            <a:endParaRPr lang="en-US" b="1">
              <a:solidFill>
                <a:schemeClr val="bg1"/>
              </a:solidFill>
              <a:latin typeface="+mn-lt"/>
              <a:ea typeface="+mn-ea"/>
              <a:cs typeface="+mn-cs"/>
            </a:endParaRPr>
          </a:p>
        </p:txBody>
      </p:sp>
    </p:spTree>
    <p:extLst>
      <p:ext uri="{BB962C8B-B14F-4D97-AF65-F5344CB8AC3E}">
        <p14:creationId xmlns:p14="http://schemas.microsoft.com/office/powerpoint/2010/main" val="41784339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212651" y="170122"/>
            <a:ext cx="11802139" cy="6528390"/>
          </a:xfrm>
        </p:spPr>
        <p:txBody>
          <a:bodyPr anchor="t">
            <a:noAutofit/>
          </a:bodyPr>
          <a:lstStyle/>
          <a:p>
            <a:pPr lvl="0">
              <a:lnSpc>
                <a:spcPct val="100000"/>
              </a:lnSpc>
              <a:spcBef>
                <a:spcPts val="0"/>
              </a:spcBef>
            </a:pPr>
            <a:r>
              <a:rPr lang="en-US" sz="5400" b="1">
                <a:solidFill>
                  <a:srgbClr val="FFFF00"/>
                </a:solidFill>
                <a:latin typeface="+mn-lt"/>
                <a:ea typeface="+mn-ea"/>
                <a:cs typeface="+mn-cs"/>
              </a:rPr>
              <a:t>Kej. 32 / </a:t>
            </a:r>
            <a:r>
              <a:rPr lang="en-US" sz="5400" b="1" smtClean="0">
                <a:solidFill>
                  <a:srgbClr val="FFFF00"/>
                </a:solidFill>
                <a:latin typeface="+mn-lt"/>
                <a:ea typeface="+mn-ea"/>
                <a:cs typeface="+mn-cs"/>
              </a:rPr>
              <a:t>Cerdik Yakub </a:t>
            </a:r>
            <a:br>
              <a:rPr lang="en-US" sz="5400" b="1" smtClean="0">
                <a:solidFill>
                  <a:srgbClr val="FFFF00"/>
                </a:solidFill>
                <a:latin typeface="+mn-lt"/>
                <a:ea typeface="+mn-ea"/>
                <a:cs typeface="+mn-cs"/>
              </a:rPr>
            </a:br>
            <a:r>
              <a:rPr lang="en-US" sz="4800" b="1" smtClean="0">
                <a:solidFill>
                  <a:srgbClr val="00B0F0"/>
                </a:solidFill>
                <a:latin typeface="+mn-lt"/>
              </a:rPr>
              <a:t>Kawanan-kawanan </a:t>
            </a:r>
            <a:r>
              <a:rPr lang="en-US" sz="4800" b="1">
                <a:solidFill>
                  <a:srgbClr val="00B0F0"/>
                </a:solidFill>
                <a:latin typeface="+mn-lt"/>
              </a:rPr>
              <a:t>ternak </a:t>
            </a:r>
            <a:r>
              <a:rPr lang="en-US" sz="4800" b="1" smtClean="0">
                <a:solidFill>
                  <a:srgbClr val="00B0F0"/>
                </a:solidFill>
                <a:latin typeface="+mn-lt"/>
              </a:rPr>
              <a:t>dengan hamba</a:t>
            </a:r>
            <a:br>
              <a:rPr lang="en-US" sz="4800" b="1" smtClean="0">
                <a:solidFill>
                  <a:srgbClr val="00B0F0"/>
                </a:solidFill>
                <a:latin typeface="+mn-lt"/>
              </a:rPr>
            </a:br>
            <a:r>
              <a:rPr lang="en-US" b="1" smtClean="0">
                <a:solidFill>
                  <a:schemeClr val="bg1"/>
                </a:solidFill>
                <a:latin typeface="+mn-lt"/>
              </a:rPr>
              <a:t>200 ekor </a:t>
            </a:r>
            <a:r>
              <a:rPr lang="en-US" b="1">
                <a:solidFill>
                  <a:schemeClr val="bg1"/>
                </a:solidFill>
                <a:latin typeface="+mn-lt"/>
              </a:rPr>
              <a:t>kambing betina, </a:t>
            </a:r>
            <a:r>
              <a:rPr lang="en-US" b="1" smtClean="0">
                <a:solidFill>
                  <a:schemeClr val="bg1"/>
                </a:solidFill>
                <a:latin typeface="+mn-lt"/>
              </a:rPr>
              <a:t>20 ekor </a:t>
            </a:r>
            <a:r>
              <a:rPr lang="en-US" b="1">
                <a:solidFill>
                  <a:schemeClr val="bg1"/>
                </a:solidFill>
                <a:latin typeface="+mn-lt"/>
              </a:rPr>
              <a:t>kambing </a:t>
            </a:r>
            <a:r>
              <a:rPr lang="en-US" b="1" smtClean="0">
                <a:solidFill>
                  <a:schemeClr val="bg1"/>
                </a:solidFill>
                <a:latin typeface="+mn-lt"/>
              </a:rPr>
              <a:t>jantan. 200 ekor </a:t>
            </a:r>
            <a:r>
              <a:rPr lang="en-US" b="1">
                <a:solidFill>
                  <a:schemeClr val="bg1"/>
                </a:solidFill>
                <a:latin typeface="+mn-lt"/>
              </a:rPr>
              <a:t>domba betina, </a:t>
            </a:r>
            <a:r>
              <a:rPr lang="en-US" b="1" smtClean="0">
                <a:solidFill>
                  <a:schemeClr val="bg1"/>
                </a:solidFill>
                <a:latin typeface="+mn-lt"/>
              </a:rPr>
              <a:t>20 ekor </a:t>
            </a:r>
            <a:r>
              <a:rPr lang="en-US" b="1">
                <a:solidFill>
                  <a:schemeClr val="bg1"/>
                </a:solidFill>
                <a:latin typeface="+mn-lt"/>
              </a:rPr>
              <a:t>domba </a:t>
            </a:r>
            <a:r>
              <a:rPr lang="en-US" b="1" smtClean="0">
                <a:solidFill>
                  <a:schemeClr val="bg1"/>
                </a:solidFill>
                <a:latin typeface="+mn-lt"/>
              </a:rPr>
              <a:t>jantan.</a:t>
            </a:r>
            <a:br>
              <a:rPr lang="en-US" b="1" smtClean="0">
                <a:solidFill>
                  <a:schemeClr val="bg1"/>
                </a:solidFill>
                <a:latin typeface="+mn-lt"/>
              </a:rPr>
            </a:br>
            <a:r>
              <a:rPr lang="en-US" b="1" smtClean="0">
                <a:solidFill>
                  <a:schemeClr val="bg1"/>
                </a:solidFill>
                <a:latin typeface="+mn-lt"/>
              </a:rPr>
              <a:t>30 ekor </a:t>
            </a:r>
            <a:r>
              <a:rPr lang="en-US" b="1">
                <a:solidFill>
                  <a:schemeClr val="bg1"/>
                </a:solidFill>
                <a:latin typeface="+mn-lt"/>
              </a:rPr>
              <a:t>unta betina dengan anak-anaknya yang masih </a:t>
            </a:r>
            <a:r>
              <a:rPr lang="en-US" b="1" smtClean="0">
                <a:solidFill>
                  <a:schemeClr val="bg1"/>
                </a:solidFill>
                <a:latin typeface="+mn-lt"/>
              </a:rPr>
              <a:t>menyusu.</a:t>
            </a:r>
            <a:br>
              <a:rPr lang="en-US" b="1" smtClean="0">
                <a:solidFill>
                  <a:schemeClr val="bg1"/>
                </a:solidFill>
                <a:latin typeface="+mn-lt"/>
              </a:rPr>
            </a:br>
            <a:r>
              <a:rPr lang="en-US" b="1" smtClean="0">
                <a:solidFill>
                  <a:schemeClr val="bg1"/>
                </a:solidFill>
                <a:latin typeface="+mn-lt"/>
              </a:rPr>
              <a:t>40 </a:t>
            </a:r>
            <a:r>
              <a:rPr lang="en-US" b="1">
                <a:solidFill>
                  <a:schemeClr val="bg1"/>
                </a:solidFill>
                <a:latin typeface="+mn-lt"/>
              </a:rPr>
              <a:t>ekor lembu betina, </a:t>
            </a:r>
            <a:r>
              <a:rPr lang="en-US" b="1" smtClean="0">
                <a:solidFill>
                  <a:schemeClr val="bg1"/>
                </a:solidFill>
                <a:latin typeface="+mn-lt"/>
              </a:rPr>
              <a:t>10 </a:t>
            </a:r>
            <a:r>
              <a:rPr lang="en-US" b="1">
                <a:solidFill>
                  <a:schemeClr val="bg1"/>
                </a:solidFill>
                <a:latin typeface="+mn-lt"/>
              </a:rPr>
              <a:t>ekor lembu </a:t>
            </a:r>
            <a:r>
              <a:rPr lang="en-US" b="1" smtClean="0">
                <a:solidFill>
                  <a:schemeClr val="bg1"/>
                </a:solidFill>
                <a:latin typeface="+mn-lt"/>
              </a:rPr>
              <a:t>jantan.</a:t>
            </a:r>
            <a:br>
              <a:rPr lang="en-US" b="1" smtClean="0">
                <a:solidFill>
                  <a:schemeClr val="bg1"/>
                </a:solidFill>
                <a:latin typeface="+mn-lt"/>
              </a:rPr>
            </a:br>
            <a:r>
              <a:rPr lang="en-US" b="1" smtClean="0">
                <a:solidFill>
                  <a:schemeClr val="bg1"/>
                </a:solidFill>
                <a:latin typeface="+mn-lt"/>
              </a:rPr>
              <a:t>20 </a:t>
            </a:r>
            <a:r>
              <a:rPr lang="en-US" b="1">
                <a:solidFill>
                  <a:schemeClr val="bg1"/>
                </a:solidFill>
                <a:latin typeface="+mn-lt"/>
              </a:rPr>
              <a:t>ekor keldai betina, </a:t>
            </a:r>
            <a:r>
              <a:rPr lang="en-US" b="1" smtClean="0">
                <a:solidFill>
                  <a:schemeClr val="bg1"/>
                </a:solidFill>
                <a:latin typeface="+mn-lt"/>
              </a:rPr>
              <a:t>10 ekor </a:t>
            </a:r>
            <a:r>
              <a:rPr lang="en-US" b="1">
                <a:solidFill>
                  <a:schemeClr val="bg1"/>
                </a:solidFill>
                <a:latin typeface="+mn-lt"/>
              </a:rPr>
              <a:t>keldai </a:t>
            </a:r>
            <a:r>
              <a:rPr lang="en-US" b="1" smtClean="0">
                <a:solidFill>
                  <a:schemeClr val="bg1"/>
                </a:solidFill>
                <a:latin typeface="+mn-lt"/>
              </a:rPr>
              <a:t>jantan.</a:t>
            </a:r>
            <a:endParaRPr lang="en-US" b="1">
              <a:solidFill>
                <a:schemeClr val="bg1"/>
              </a:solidFill>
              <a:latin typeface="+mn-lt"/>
              <a:ea typeface="+mn-ea"/>
              <a:cs typeface="+mn-cs"/>
            </a:endParaRPr>
          </a:p>
        </p:txBody>
      </p:sp>
    </p:spTree>
    <p:extLst>
      <p:ext uri="{BB962C8B-B14F-4D97-AF65-F5344CB8AC3E}">
        <p14:creationId xmlns:p14="http://schemas.microsoft.com/office/powerpoint/2010/main" val="406416523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212651" y="170122"/>
            <a:ext cx="11802139" cy="6528390"/>
          </a:xfrm>
        </p:spPr>
        <p:txBody>
          <a:bodyPr anchor="t">
            <a:noAutofit/>
          </a:bodyPr>
          <a:lstStyle/>
          <a:p>
            <a:pPr lvl="0">
              <a:lnSpc>
                <a:spcPct val="100000"/>
              </a:lnSpc>
              <a:spcBef>
                <a:spcPts val="0"/>
              </a:spcBef>
            </a:pPr>
            <a:r>
              <a:rPr lang="en-US" sz="5400" b="1">
                <a:solidFill>
                  <a:srgbClr val="FFFF00"/>
                </a:solidFill>
                <a:latin typeface="+mn-lt"/>
                <a:ea typeface="+mn-ea"/>
                <a:cs typeface="+mn-cs"/>
              </a:rPr>
              <a:t>Kej. 32 / Cerdik Yakub </a:t>
            </a:r>
            <a:r>
              <a:rPr lang="en-US" sz="5400" b="1" smtClean="0">
                <a:solidFill>
                  <a:srgbClr val="FFFF00"/>
                </a:solidFill>
                <a:latin typeface="+mn-lt"/>
                <a:ea typeface="+mn-ea"/>
                <a:cs typeface="+mn-cs"/>
              </a:rPr>
              <a:t/>
            </a:r>
            <a:br>
              <a:rPr lang="en-US" sz="5400" b="1" smtClean="0">
                <a:solidFill>
                  <a:srgbClr val="FFFF00"/>
                </a:solidFill>
                <a:latin typeface="+mn-lt"/>
                <a:ea typeface="+mn-ea"/>
                <a:cs typeface="+mn-cs"/>
              </a:rPr>
            </a:br>
            <a:endParaRPr lang="en-US" sz="4000" b="1">
              <a:solidFill>
                <a:schemeClr val="bg1"/>
              </a:solidFill>
              <a:latin typeface="+mn-lt"/>
              <a:ea typeface="+mn-ea"/>
              <a:cs typeface="+mn-cs"/>
            </a:endParaRPr>
          </a:p>
        </p:txBody>
      </p:sp>
      <p:sp>
        <p:nvSpPr>
          <p:cNvPr id="3" name="직사각형 2"/>
          <p:cNvSpPr/>
          <p:nvPr/>
        </p:nvSpPr>
        <p:spPr>
          <a:xfrm>
            <a:off x="9966605" y="3716954"/>
            <a:ext cx="2023353" cy="1128410"/>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smtClean="0">
                <a:ln>
                  <a:noFill/>
                </a:ln>
                <a:solidFill>
                  <a:srgbClr val="002060"/>
                </a:solidFill>
                <a:effectLst/>
                <a:uLnTx/>
                <a:uFillTx/>
                <a:latin typeface="Calibri" panose="020F0502020204030204"/>
                <a:ea typeface="+mn-ea"/>
                <a:cs typeface="+mn-cs"/>
              </a:rPr>
              <a:t>Esau</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smtClean="0">
                <a:ln>
                  <a:noFill/>
                </a:ln>
                <a:solidFill>
                  <a:srgbClr val="002060"/>
                </a:solidFill>
                <a:effectLst/>
                <a:uLnTx/>
                <a:uFillTx/>
                <a:latin typeface="Calibri" panose="020F0502020204030204"/>
                <a:ea typeface="+mn-ea"/>
                <a:cs typeface="+mn-cs"/>
              </a:rPr>
              <a:t>400 orang</a:t>
            </a:r>
            <a:endParaRPr kumimoji="0" lang="en-US" sz="3200" b="1" i="0" u="none" strike="noStrike" kern="1200" cap="none" spc="0" normalizeH="0" baseline="0" noProof="0">
              <a:ln>
                <a:noFill/>
              </a:ln>
              <a:solidFill>
                <a:srgbClr val="002060"/>
              </a:solidFill>
              <a:effectLst/>
              <a:uLnTx/>
              <a:uFillTx/>
              <a:latin typeface="Calibri" panose="020F0502020204030204"/>
              <a:ea typeface="+mn-ea"/>
              <a:cs typeface="+mn-cs"/>
            </a:endParaRPr>
          </a:p>
        </p:txBody>
      </p:sp>
      <p:sp>
        <p:nvSpPr>
          <p:cNvPr id="4" name="왼쪽 화살표 3"/>
          <p:cNvSpPr/>
          <p:nvPr/>
        </p:nvSpPr>
        <p:spPr>
          <a:xfrm>
            <a:off x="10248706" y="1444382"/>
            <a:ext cx="1459149" cy="811243"/>
          </a:xfrm>
          <a:prstGeom prst="leftArrow">
            <a:avLst/>
          </a:prstGeom>
          <a:solidFill>
            <a:srgbClr val="FF00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모서리가 둥근 직사각형 4"/>
          <p:cNvSpPr/>
          <p:nvPr/>
        </p:nvSpPr>
        <p:spPr>
          <a:xfrm>
            <a:off x="1726326" y="3716954"/>
            <a:ext cx="2035249" cy="1128411"/>
          </a:xfrm>
          <a:prstGeom prst="roundRect">
            <a:avLst/>
          </a:prstGeom>
          <a:solidFill>
            <a:srgbClr val="00B0F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smtClean="0">
                <a:ln>
                  <a:noFill/>
                </a:ln>
                <a:solidFill>
                  <a:prstClr val="white"/>
                </a:solidFill>
                <a:effectLst/>
                <a:uLnTx/>
                <a:uFillTx/>
                <a:latin typeface="Calibri" panose="020F0502020204030204"/>
                <a:ea typeface="+mn-ea"/>
                <a:cs typeface="+mn-cs"/>
              </a:rPr>
              <a:t>Isteri-Isteri</a:t>
            </a:r>
            <a:br>
              <a:rPr kumimoji="0" lang="en-US" sz="2400" b="0" i="0" u="none" strike="noStrike" kern="1200" cap="none" spc="0" normalizeH="0" baseline="0" noProof="0" smtClean="0">
                <a:ln>
                  <a:noFill/>
                </a:ln>
                <a:solidFill>
                  <a:prstClr val="white"/>
                </a:solidFill>
                <a:effectLst/>
                <a:uLnTx/>
                <a:uFillTx/>
                <a:latin typeface="Calibri" panose="020F0502020204030204"/>
                <a:ea typeface="+mn-ea"/>
                <a:cs typeface="+mn-cs"/>
              </a:rPr>
            </a:br>
            <a:r>
              <a:rPr kumimoji="0" lang="en-US" sz="2400" b="0" i="0" u="none" strike="noStrike" kern="1200" cap="none" spc="0" normalizeH="0" baseline="0" noProof="0" smtClean="0">
                <a:ln>
                  <a:noFill/>
                </a:ln>
                <a:solidFill>
                  <a:prstClr val="white"/>
                </a:solidFill>
                <a:effectLst/>
                <a:uLnTx/>
                <a:uFillTx/>
                <a:latin typeface="Calibri" panose="020F0502020204030204"/>
                <a:ea typeface="+mn-ea"/>
                <a:cs typeface="+mn-cs"/>
              </a:rPr>
              <a:t>Anak-anaknya</a:t>
            </a:r>
            <a:endParaRPr kumimoji="0" lang="en-US" sz="2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모서리가 둥근 직사각형 7"/>
          <p:cNvSpPr/>
          <p:nvPr/>
        </p:nvSpPr>
        <p:spPr>
          <a:xfrm>
            <a:off x="10819" y="3716953"/>
            <a:ext cx="1606967" cy="1128411"/>
          </a:xfrm>
          <a:prstGeom prst="roundRect">
            <a:avLst/>
          </a:prstGeom>
          <a:solidFill>
            <a:srgbClr val="00B0F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smtClean="0">
                <a:ln>
                  <a:noFill/>
                </a:ln>
                <a:solidFill>
                  <a:srgbClr val="FFFF00"/>
                </a:solidFill>
                <a:effectLst/>
                <a:uLnTx/>
                <a:uFillTx/>
                <a:latin typeface="Calibri" panose="020F0502020204030204"/>
                <a:ea typeface="+mn-ea"/>
                <a:cs typeface="+mn-cs"/>
              </a:rPr>
              <a:t>Yakub</a:t>
            </a:r>
            <a:endParaRPr kumimoji="0" lang="en-US" sz="4000" b="1" i="0" u="none" strike="noStrike" kern="1200" cap="none" spc="0" normalizeH="0" baseline="0" noProof="0">
              <a:ln>
                <a:noFill/>
              </a:ln>
              <a:solidFill>
                <a:srgbClr val="FFFF00"/>
              </a:solidFill>
              <a:effectLst/>
              <a:uLnTx/>
              <a:uFillTx/>
              <a:latin typeface="Calibri" panose="020F0502020204030204"/>
              <a:ea typeface="+mn-ea"/>
              <a:cs typeface="+mn-cs"/>
            </a:endParaRPr>
          </a:p>
        </p:txBody>
      </p:sp>
      <p:sp>
        <p:nvSpPr>
          <p:cNvPr id="9" name="오른쪽 화살표 8"/>
          <p:cNvSpPr/>
          <p:nvPr/>
        </p:nvSpPr>
        <p:spPr>
          <a:xfrm>
            <a:off x="1003300" y="1444383"/>
            <a:ext cx="6623399" cy="811243"/>
          </a:xfrm>
          <a:prstGeom prst="rightArrow">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모서리가 둥근 직사각형 9"/>
          <p:cNvSpPr/>
          <p:nvPr/>
        </p:nvSpPr>
        <p:spPr>
          <a:xfrm>
            <a:off x="7490386" y="2894588"/>
            <a:ext cx="1473605" cy="1128411"/>
          </a:xfrm>
          <a:prstGeom prst="roundRect">
            <a:avLst/>
          </a:prstGeom>
          <a:solidFill>
            <a:srgbClr val="00B0F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smtClean="0">
                <a:ln>
                  <a:noFill/>
                </a:ln>
                <a:solidFill>
                  <a:prstClr val="white"/>
                </a:solidFill>
                <a:effectLst/>
                <a:uLnTx/>
                <a:uFillTx/>
                <a:latin typeface="Calibri" panose="020F0502020204030204"/>
                <a:ea typeface="+mn-ea"/>
                <a:cs typeface="+mn-cs"/>
              </a:rPr>
              <a:t>Kawanan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smtClean="0">
                <a:ln>
                  <a:noFill/>
                </a:ln>
                <a:solidFill>
                  <a:prstClr val="white"/>
                </a:solidFill>
                <a:effectLst/>
                <a:uLnTx/>
                <a:uFillTx/>
                <a:latin typeface="Calibri" panose="020F0502020204030204"/>
                <a:ea typeface="+mn-ea"/>
                <a:cs typeface="+mn-cs"/>
              </a:rPr>
              <a:t>Kambing</a:t>
            </a:r>
            <a:endParaRPr kumimoji="0" lang="en-US" sz="2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모서리가 둥근 직사각형 10"/>
          <p:cNvSpPr/>
          <p:nvPr/>
        </p:nvSpPr>
        <p:spPr>
          <a:xfrm>
            <a:off x="6763056" y="4513534"/>
            <a:ext cx="1454660" cy="1128411"/>
          </a:xfrm>
          <a:prstGeom prst="roundRect">
            <a:avLst/>
          </a:prstGeom>
          <a:solidFill>
            <a:srgbClr val="00B0F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smtClean="0">
                <a:ln>
                  <a:noFill/>
                </a:ln>
                <a:solidFill>
                  <a:prstClr val="white"/>
                </a:solidFill>
                <a:effectLst/>
                <a:uLnTx/>
                <a:uFillTx/>
                <a:latin typeface="Calibri" panose="020F0502020204030204"/>
                <a:ea typeface="+mn-ea"/>
                <a:cs typeface="+mn-cs"/>
              </a:rPr>
              <a:t>Kawanan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smtClean="0">
                <a:ln>
                  <a:noFill/>
                </a:ln>
                <a:solidFill>
                  <a:prstClr val="white"/>
                </a:solidFill>
                <a:effectLst/>
                <a:uLnTx/>
                <a:uFillTx/>
                <a:latin typeface="Calibri" panose="020F0502020204030204"/>
                <a:ea typeface="+mn-ea"/>
                <a:cs typeface="+mn-cs"/>
              </a:rPr>
              <a:t>Domba</a:t>
            </a:r>
            <a:endParaRPr kumimoji="0" lang="en-US" sz="2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모서리가 둥근 직사각형 11"/>
          <p:cNvSpPr/>
          <p:nvPr/>
        </p:nvSpPr>
        <p:spPr>
          <a:xfrm>
            <a:off x="5731568" y="2887727"/>
            <a:ext cx="1473605" cy="1128411"/>
          </a:xfrm>
          <a:prstGeom prst="roundRect">
            <a:avLst/>
          </a:prstGeom>
          <a:solidFill>
            <a:srgbClr val="00B0F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smtClean="0">
                <a:ln>
                  <a:noFill/>
                </a:ln>
                <a:solidFill>
                  <a:prstClr val="white"/>
                </a:solidFill>
                <a:effectLst/>
                <a:uLnTx/>
                <a:uFillTx/>
                <a:latin typeface="Calibri" panose="020F0502020204030204"/>
                <a:ea typeface="+mn-ea"/>
                <a:cs typeface="+mn-cs"/>
              </a:rPr>
              <a:t>Kawanan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smtClean="0">
                <a:ln>
                  <a:noFill/>
                </a:ln>
                <a:solidFill>
                  <a:prstClr val="white"/>
                </a:solidFill>
                <a:effectLst/>
                <a:uLnTx/>
                <a:uFillTx/>
                <a:latin typeface="Calibri" panose="020F0502020204030204"/>
                <a:ea typeface="+mn-ea"/>
                <a:cs typeface="+mn-cs"/>
              </a:rPr>
              <a:t>Unta</a:t>
            </a:r>
            <a:endParaRPr kumimoji="0" lang="en-US" sz="2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모서리가 둥근 직사각형 12"/>
          <p:cNvSpPr/>
          <p:nvPr/>
        </p:nvSpPr>
        <p:spPr>
          <a:xfrm>
            <a:off x="4783134" y="4513533"/>
            <a:ext cx="1454660" cy="1128411"/>
          </a:xfrm>
          <a:prstGeom prst="roundRect">
            <a:avLst/>
          </a:prstGeom>
          <a:solidFill>
            <a:srgbClr val="00B0F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smtClean="0">
                <a:ln>
                  <a:noFill/>
                </a:ln>
                <a:solidFill>
                  <a:prstClr val="white"/>
                </a:solidFill>
                <a:effectLst/>
                <a:uLnTx/>
                <a:uFillTx/>
                <a:latin typeface="Calibri" panose="020F0502020204030204"/>
                <a:ea typeface="+mn-ea"/>
                <a:cs typeface="+mn-cs"/>
              </a:rPr>
              <a:t>Kawanan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smtClean="0">
                <a:ln>
                  <a:noFill/>
                </a:ln>
                <a:solidFill>
                  <a:prstClr val="white"/>
                </a:solidFill>
                <a:effectLst/>
                <a:uLnTx/>
                <a:uFillTx/>
                <a:latin typeface="Calibri" panose="020F0502020204030204"/>
                <a:ea typeface="+mn-ea"/>
                <a:cs typeface="+mn-cs"/>
              </a:rPr>
              <a:t>Lembu</a:t>
            </a:r>
            <a:endParaRPr kumimoji="0" lang="en-US" sz="2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모서리가 둥근 직사각형 13"/>
          <p:cNvSpPr/>
          <p:nvPr/>
        </p:nvSpPr>
        <p:spPr>
          <a:xfrm>
            <a:off x="3991695" y="2894588"/>
            <a:ext cx="1454660" cy="1128411"/>
          </a:xfrm>
          <a:prstGeom prst="roundRect">
            <a:avLst/>
          </a:prstGeom>
          <a:solidFill>
            <a:srgbClr val="00B0F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smtClean="0">
                <a:ln>
                  <a:noFill/>
                </a:ln>
                <a:solidFill>
                  <a:prstClr val="white"/>
                </a:solidFill>
                <a:effectLst/>
                <a:uLnTx/>
                <a:uFillTx/>
                <a:latin typeface="Calibri" panose="020F0502020204030204"/>
                <a:ea typeface="+mn-ea"/>
                <a:cs typeface="+mn-cs"/>
              </a:rPr>
              <a:t>Kawanan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smtClean="0">
                <a:ln>
                  <a:noFill/>
                </a:ln>
                <a:solidFill>
                  <a:prstClr val="white"/>
                </a:solidFill>
                <a:effectLst/>
                <a:uLnTx/>
                <a:uFillTx/>
                <a:latin typeface="Calibri" panose="020F0502020204030204"/>
                <a:ea typeface="+mn-ea"/>
                <a:cs typeface="+mn-cs"/>
              </a:rPr>
              <a:t>Keldai</a:t>
            </a:r>
            <a:endParaRPr kumimoji="0" lang="en-US" sz="2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8124337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212651" y="170122"/>
            <a:ext cx="11802139" cy="6528390"/>
          </a:xfrm>
        </p:spPr>
        <p:txBody>
          <a:bodyPr anchor="t">
            <a:noAutofit/>
          </a:bodyPr>
          <a:lstStyle/>
          <a:p>
            <a:pPr lvl="0">
              <a:lnSpc>
                <a:spcPct val="100000"/>
              </a:lnSpc>
              <a:spcBef>
                <a:spcPts val="0"/>
              </a:spcBef>
            </a:pPr>
            <a:r>
              <a:rPr lang="en-US" sz="5400" b="1">
                <a:solidFill>
                  <a:srgbClr val="FFFF00"/>
                </a:solidFill>
                <a:latin typeface="+mn-lt"/>
                <a:ea typeface="+mn-ea"/>
                <a:cs typeface="+mn-cs"/>
              </a:rPr>
              <a:t>Kej. 32 / </a:t>
            </a:r>
            <a:r>
              <a:rPr lang="en-US" sz="5400" b="1" smtClean="0">
                <a:solidFill>
                  <a:srgbClr val="FFFF00"/>
                </a:solidFill>
                <a:latin typeface="+mn-lt"/>
                <a:ea typeface="+mn-ea"/>
                <a:cs typeface="+mn-cs"/>
              </a:rPr>
              <a:t>Cerdik Yakub </a:t>
            </a:r>
            <a:br>
              <a:rPr lang="en-US" sz="5400" b="1" smtClean="0">
                <a:solidFill>
                  <a:srgbClr val="FFFF00"/>
                </a:solidFill>
                <a:latin typeface="+mn-lt"/>
                <a:ea typeface="+mn-ea"/>
                <a:cs typeface="+mn-cs"/>
              </a:rPr>
            </a:br>
            <a:r>
              <a:rPr lang="en-US" sz="4800" b="1" baseline="30000">
                <a:solidFill>
                  <a:schemeClr val="bg1"/>
                </a:solidFill>
                <a:latin typeface="+mn-lt"/>
              </a:rPr>
              <a:t>22</a:t>
            </a:r>
            <a:r>
              <a:rPr lang="en-US" sz="4800" b="1">
                <a:solidFill>
                  <a:schemeClr val="bg1"/>
                </a:solidFill>
                <a:latin typeface="+mn-lt"/>
              </a:rPr>
              <a:t>Pada malam itu juga dia bangun lalu dibawanya kedua-dua isterinya dan kedua-dua hamba perempuannya bersama-sama sebelas orang anaknya menyeberang melalui tempat penyeberangan Sungai Yabok. </a:t>
            </a:r>
            <a:endParaRPr lang="en-US" sz="4800" b="1">
              <a:solidFill>
                <a:schemeClr val="bg1"/>
              </a:solidFill>
              <a:latin typeface="+mn-lt"/>
              <a:ea typeface="+mn-ea"/>
              <a:cs typeface="+mn-cs"/>
            </a:endParaRPr>
          </a:p>
        </p:txBody>
      </p:sp>
    </p:spTree>
    <p:extLst>
      <p:ext uri="{BB962C8B-B14F-4D97-AF65-F5344CB8AC3E}">
        <p14:creationId xmlns:p14="http://schemas.microsoft.com/office/powerpoint/2010/main" val="98870743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그림 3"/>
          <p:cNvPicPr>
            <a:picLocks noChangeAspect="1"/>
          </p:cNvPicPr>
          <p:nvPr/>
        </p:nvPicPr>
        <p:blipFill>
          <a:blip r:embed="rId2"/>
          <a:stretch>
            <a:fillRect/>
          </a:stretch>
        </p:blipFill>
        <p:spPr>
          <a:xfrm>
            <a:off x="0" y="0"/>
            <a:ext cx="12192000" cy="6858000"/>
          </a:xfrm>
          <a:prstGeom prst="rect">
            <a:avLst/>
          </a:prstGeom>
        </p:spPr>
      </p:pic>
      <p:pic>
        <p:nvPicPr>
          <p:cNvPr id="6" name="그림 5"/>
          <p:cNvPicPr>
            <a:picLocks noChangeAspect="1"/>
          </p:cNvPicPr>
          <p:nvPr/>
        </p:nvPicPr>
        <p:blipFill rotWithShape="1">
          <a:blip r:embed="rId3"/>
          <a:srcRect l="56931" t="19481" r="39252" b="73451"/>
          <a:stretch/>
        </p:blipFill>
        <p:spPr>
          <a:xfrm>
            <a:off x="3161437" y="4890697"/>
            <a:ext cx="214961" cy="223917"/>
          </a:xfrm>
          <a:prstGeom prst="rect">
            <a:avLst/>
          </a:prstGeom>
        </p:spPr>
      </p:pic>
      <p:pic>
        <p:nvPicPr>
          <p:cNvPr id="7" name="그림 6"/>
          <p:cNvPicPr>
            <a:picLocks noChangeAspect="1"/>
          </p:cNvPicPr>
          <p:nvPr/>
        </p:nvPicPr>
        <p:blipFill rotWithShape="1">
          <a:blip r:embed="rId3"/>
          <a:srcRect l="56931" t="19481" r="39252" b="73451"/>
          <a:stretch/>
        </p:blipFill>
        <p:spPr>
          <a:xfrm>
            <a:off x="3011621" y="5131548"/>
            <a:ext cx="214961" cy="223917"/>
          </a:xfrm>
          <a:prstGeom prst="rect">
            <a:avLst/>
          </a:prstGeom>
        </p:spPr>
      </p:pic>
      <p:pic>
        <p:nvPicPr>
          <p:cNvPr id="8" name="그림 7"/>
          <p:cNvPicPr>
            <a:picLocks noChangeAspect="1"/>
          </p:cNvPicPr>
          <p:nvPr/>
        </p:nvPicPr>
        <p:blipFill rotWithShape="1">
          <a:blip r:embed="rId3"/>
          <a:srcRect l="56931" t="19481" r="39252" b="73451"/>
          <a:stretch/>
        </p:blipFill>
        <p:spPr>
          <a:xfrm>
            <a:off x="2636054" y="5106147"/>
            <a:ext cx="214961" cy="223917"/>
          </a:xfrm>
          <a:prstGeom prst="rect">
            <a:avLst/>
          </a:prstGeom>
        </p:spPr>
      </p:pic>
      <p:pic>
        <p:nvPicPr>
          <p:cNvPr id="9" name="그림 8"/>
          <p:cNvPicPr>
            <a:picLocks noChangeAspect="1"/>
          </p:cNvPicPr>
          <p:nvPr/>
        </p:nvPicPr>
        <p:blipFill rotWithShape="1">
          <a:blip r:embed="rId3"/>
          <a:srcRect l="56931" t="19481" r="39252" b="73451"/>
          <a:stretch/>
        </p:blipFill>
        <p:spPr>
          <a:xfrm>
            <a:off x="2611682" y="5326129"/>
            <a:ext cx="214961" cy="223917"/>
          </a:xfrm>
          <a:prstGeom prst="rect">
            <a:avLst/>
          </a:prstGeom>
        </p:spPr>
      </p:pic>
      <p:sp>
        <p:nvSpPr>
          <p:cNvPr id="10" name="이등변 삼각형 9"/>
          <p:cNvSpPr/>
          <p:nvPr/>
        </p:nvSpPr>
        <p:spPr>
          <a:xfrm>
            <a:off x="3161437" y="4665133"/>
            <a:ext cx="276029" cy="160867"/>
          </a:xfrm>
          <a:prstGeom prst="triangle">
            <a:avLst/>
          </a:prstGeom>
          <a:solidFill>
            <a:srgbClr val="00B05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2" name="오른쪽 화살표 6"/>
          <p:cNvSpPr/>
          <p:nvPr/>
        </p:nvSpPr>
        <p:spPr>
          <a:xfrm rot="9537788" flipV="1">
            <a:off x="4922864" y="1346306"/>
            <a:ext cx="1850972" cy="317288"/>
          </a:xfrm>
          <a:custGeom>
            <a:avLst/>
            <a:gdLst>
              <a:gd name="connsiteX0" fmla="*/ 0 w 7899400"/>
              <a:gd name="connsiteY0" fmla="*/ 619988 h 2479953"/>
              <a:gd name="connsiteX1" fmla="*/ 6659424 w 7899400"/>
              <a:gd name="connsiteY1" fmla="*/ 619988 h 2479953"/>
              <a:gd name="connsiteX2" fmla="*/ 6659424 w 7899400"/>
              <a:gd name="connsiteY2" fmla="*/ 0 h 2479953"/>
              <a:gd name="connsiteX3" fmla="*/ 7899400 w 7899400"/>
              <a:gd name="connsiteY3" fmla="*/ 1239977 h 2479953"/>
              <a:gd name="connsiteX4" fmla="*/ 6659424 w 7899400"/>
              <a:gd name="connsiteY4" fmla="*/ 2479953 h 2479953"/>
              <a:gd name="connsiteX5" fmla="*/ 6659424 w 7899400"/>
              <a:gd name="connsiteY5" fmla="*/ 1859965 h 2479953"/>
              <a:gd name="connsiteX6" fmla="*/ 0 w 7899400"/>
              <a:gd name="connsiteY6" fmla="*/ 1859965 h 2479953"/>
              <a:gd name="connsiteX7" fmla="*/ 0 w 7899400"/>
              <a:gd name="connsiteY7" fmla="*/ 619988 h 2479953"/>
              <a:gd name="connsiteX0" fmla="*/ 0 w 7899400"/>
              <a:gd name="connsiteY0" fmla="*/ 619988 h 2479953"/>
              <a:gd name="connsiteX1" fmla="*/ 6659424 w 7899400"/>
              <a:gd name="connsiteY1" fmla="*/ 619988 h 2479953"/>
              <a:gd name="connsiteX2" fmla="*/ 6659424 w 7899400"/>
              <a:gd name="connsiteY2" fmla="*/ 0 h 2479953"/>
              <a:gd name="connsiteX3" fmla="*/ 7899400 w 7899400"/>
              <a:gd name="connsiteY3" fmla="*/ 1239977 h 2479953"/>
              <a:gd name="connsiteX4" fmla="*/ 6659424 w 7899400"/>
              <a:gd name="connsiteY4" fmla="*/ 2479953 h 2479953"/>
              <a:gd name="connsiteX5" fmla="*/ 6659424 w 7899400"/>
              <a:gd name="connsiteY5" fmla="*/ 1859965 h 2479953"/>
              <a:gd name="connsiteX6" fmla="*/ 0 w 7899400"/>
              <a:gd name="connsiteY6" fmla="*/ 1859965 h 2479953"/>
              <a:gd name="connsiteX7" fmla="*/ 0 w 7899400"/>
              <a:gd name="connsiteY7" fmla="*/ 619988 h 2479953"/>
              <a:gd name="connsiteX0" fmla="*/ 0 w 7899400"/>
              <a:gd name="connsiteY0" fmla="*/ 619988 h 2479953"/>
              <a:gd name="connsiteX1" fmla="*/ 6659424 w 7899400"/>
              <a:gd name="connsiteY1" fmla="*/ 619988 h 2479953"/>
              <a:gd name="connsiteX2" fmla="*/ 6659424 w 7899400"/>
              <a:gd name="connsiteY2" fmla="*/ 0 h 2479953"/>
              <a:gd name="connsiteX3" fmla="*/ 7899400 w 7899400"/>
              <a:gd name="connsiteY3" fmla="*/ 1239977 h 2479953"/>
              <a:gd name="connsiteX4" fmla="*/ 6659424 w 7899400"/>
              <a:gd name="connsiteY4" fmla="*/ 2479953 h 2479953"/>
              <a:gd name="connsiteX5" fmla="*/ 6659424 w 7899400"/>
              <a:gd name="connsiteY5" fmla="*/ 1859965 h 2479953"/>
              <a:gd name="connsiteX6" fmla="*/ 0 w 7899400"/>
              <a:gd name="connsiteY6" fmla="*/ 1859965 h 2479953"/>
              <a:gd name="connsiteX7" fmla="*/ 0 w 7899400"/>
              <a:gd name="connsiteY7" fmla="*/ 619988 h 2479953"/>
              <a:gd name="connsiteX0" fmla="*/ 0 w 7899400"/>
              <a:gd name="connsiteY0" fmla="*/ 619988 h 2479953"/>
              <a:gd name="connsiteX1" fmla="*/ 6659424 w 7899400"/>
              <a:gd name="connsiteY1" fmla="*/ 619988 h 2479953"/>
              <a:gd name="connsiteX2" fmla="*/ 6659424 w 7899400"/>
              <a:gd name="connsiteY2" fmla="*/ 0 h 2479953"/>
              <a:gd name="connsiteX3" fmla="*/ 7899400 w 7899400"/>
              <a:gd name="connsiteY3" fmla="*/ 1239977 h 2479953"/>
              <a:gd name="connsiteX4" fmla="*/ 6659424 w 7899400"/>
              <a:gd name="connsiteY4" fmla="*/ 2479953 h 2479953"/>
              <a:gd name="connsiteX5" fmla="*/ 6659424 w 7899400"/>
              <a:gd name="connsiteY5" fmla="*/ 1859965 h 2479953"/>
              <a:gd name="connsiteX6" fmla="*/ 0 w 7899400"/>
              <a:gd name="connsiteY6" fmla="*/ 1859965 h 2479953"/>
              <a:gd name="connsiteX7" fmla="*/ 0 w 7899400"/>
              <a:gd name="connsiteY7" fmla="*/ 619988 h 2479953"/>
              <a:gd name="connsiteX0" fmla="*/ 2794000 w 7899400"/>
              <a:gd name="connsiteY0" fmla="*/ 899388 h 2479953"/>
              <a:gd name="connsiteX1" fmla="*/ 6659424 w 7899400"/>
              <a:gd name="connsiteY1" fmla="*/ 619988 h 2479953"/>
              <a:gd name="connsiteX2" fmla="*/ 6659424 w 7899400"/>
              <a:gd name="connsiteY2" fmla="*/ 0 h 2479953"/>
              <a:gd name="connsiteX3" fmla="*/ 7899400 w 7899400"/>
              <a:gd name="connsiteY3" fmla="*/ 1239977 h 2479953"/>
              <a:gd name="connsiteX4" fmla="*/ 6659424 w 7899400"/>
              <a:gd name="connsiteY4" fmla="*/ 2479953 h 2479953"/>
              <a:gd name="connsiteX5" fmla="*/ 6659424 w 7899400"/>
              <a:gd name="connsiteY5" fmla="*/ 1859965 h 2479953"/>
              <a:gd name="connsiteX6" fmla="*/ 0 w 7899400"/>
              <a:gd name="connsiteY6" fmla="*/ 1859965 h 2479953"/>
              <a:gd name="connsiteX7" fmla="*/ 2794000 w 7899400"/>
              <a:gd name="connsiteY7" fmla="*/ 899388 h 2479953"/>
              <a:gd name="connsiteX0" fmla="*/ 3937000 w 9042400"/>
              <a:gd name="connsiteY0" fmla="*/ 899388 h 2571165"/>
              <a:gd name="connsiteX1" fmla="*/ 7802424 w 9042400"/>
              <a:gd name="connsiteY1" fmla="*/ 619988 h 2571165"/>
              <a:gd name="connsiteX2" fmla="*/ 7802424 w 9042400"/>
              <a:gd name="connsiteY2" fmla="*/ 0 h 2571165"/>
              <a:gd name="connsiteX3" fmla="*/ 9042400 w 9042400"/>
              <a:gd name="connsiteY3" fmla="*/ 1239977 h 2571165"/>
              <a:gd name="connsiteX4" fmla="*/ 7802424 w 9042400"/>
              <a:gd name="connsiteY4" fmla="*/ 2479953 h 2571165"/>
              <a:gd name="connsiteX5" fmla="*/ 7802424 w 9042400"/>
              <a:gd name="connsiteY5" fmla="*/ 1859965 h 2571165"/>
              <a:gd name="connsiteX6" fmla="*/ 0 w 9042400"/>
              <a:gd name="connsiteY6" fmla="*/ 2571165 h 2571165"/>
              <a:gd name="connsiteX7" fmla="*/ 3937000 w 9042400"/>
              <a:gd name="connsiteY7" fmla="*/ 899388 h 2571165"/>
              <a:gd name="connsiteX0" fmla="*/ 3937000 w 9042400"/>
              <a:gd name="connsiteY0" fmla="*/ 899388 h 2571165"/>
              <a:gd name="connsiteX1" fmla="*/ 7802424 w 9042400"/>
              <a:gd name="connsiteY1" fmla="*/ 619988 h 2571165"/>
              <a:gd name="connsiteX2" fmla="*/ 7802424 w 9042400"/>
              <a:gd name="connsiteY2" fmla="*/ 0 h 2571165"/>
              <a:gd name="connsiteX3" fmla="*/ 9042400 w 9042400"/>
              <a:gd name="connsiteY3" fmla="*/ 1239977 h 2571165"/>
              <a:gd name="connsiteX4" fmla="*/ 7802424 w 9042400"/>
              <a:gd name="connsiteY4" fmla="*/ 2479953 h 2571165"/>
              <a:gd name="connsiteX5" fmla="*/ 7802424 w 9042400"/>
              <a:gd name="connsiteY5" fmla="*/ 1859965 h 2571165"/>
              <a:gd name="connsiteX6" fmla="*/ 0 w 9042400"/>
              <a:gd name="connsiteY6" fmla="*/ 2571165 h 2571165"/>
              <a:gd name="connsiteX7" fmla="*/ 3937000 w 9042400"/>
              <a:gd name="connsiteY7" fmla="*/ 899388 h 2571165"/>
              <a:gd name="connsiteX0" fmla="*/ 3505200 w 9042400"/>
              <a:gd name="connsiteY0" fmla="*/ 391388 h 2571165"/>
              <a:gd name="connsiteX1" fmla="*/ 7802424 w 9042400"/>
              <a:gd name="connsiteY1" fmla="*/ 619988 h 2571165"/>
              <a:gd name="connsiteX2" fmla="*/ 7802424 w 9042400"/>
              <a:gd name="connsiteY2" fmla="*/ 0 h 2571165"/>
              <a:gd name="connsiteX3" fmla="*/ 9042400 w 9042400"/>
              <a:gd name="connsiteY3" fmla="*/ 1239977 h 2571165"/>
              <a:gd name="connsiteX4" fmla="*/ 7802424 w 9042400"/>
              <a:gd name="connsiteY4" fmla="*/ 2479953 h 2571165"/>
              <a:gd name="connsiteX5" fmla="*/ 7802424 w 9042400"/>
              <a:gd name="connsiteY5" fmla="*/ 1859965 h 2571165"/>
              <a:gd name="connsiteX6" fmla="*/ 0 w 9042400"/>
              <a:gd name="connsiteY6" fmla="*/ 2571165 h 2571165"/>
              <a:gd name="connsiteX7" fmla="*/ 3505200 w 9042400"/>
              <a:gd name="connsiteY7" fmla="*/ 391388 h 2571165"/>
              <a:gd name="connsiteX0" fmla="*/ 3505200 w 9042400"/>
              <a:gd name="connsiteY0" fmla="*/ 391388 h 2571165"/>
              <a:gd name="connsiteX1" fmla="*/ 7802424 w 9042400"/>
              <a:gd name="connsiteY1" fmla="*/ 619988 h 2571165"/>
              <a:gd name="connsiteX2" fmla="*/ 7802424 w 9042400"/>
              <a:gd name="connsiteY2" fmla="*/ 0 h 2571165"/>
              <a:gd name="connsiteX3" fmla="*/ 9042400 w 9042400"/>
              <a:gd name="connsiteY3" fmla="*/ 1239977 h 2571165"/>
              <a:gd name="connsiteX4" fmla="*/ 7802424 w 9042400"/>
              <a:gd name="connsiteY4" fmla="*/ 2479953 h 2571165"/>
              <a:gd name="connsiteX5" fmla="*/ 7802424 w 9042400"/>
              <a:gd name="connsiteY5" fmla="*/ 1859965 h 2571165"/>
              <a:gd name="connsiteX6" fmla="*/ 0 w 9042400"/>
              <a:gd name="connsiteY6" fmla="*/ 2571165 h 2571165"/>
              <a:gd name="connsiteX7" fmla="*/ 3505200 w 9042400"/>
              <a:gd name="connsiteY7" fmla="*/ 391388 h 2571165"/>
              <a:gd name="connsiteX0" fmla="*/ 3505200 w 9042400"/>
              <a:gd name="connsiteY0" fmla="*/ 391388 h 2571165"/>
              <a:gd name="connsiteX1" fmla="*/ 7802424 w 9042400"/>
              <a:gd name="connsiteY1" fmla="*/ 619988 h 2571165"/>
              <a:gd name="connsiteX2" fmla="*/ 7802424 w 9042400"/>
              <a:gd name="connsiteY2" fmla="*/ 0 h 2571165"/>
              <a:gd name="connsiteX3" fmla="*/ 9042400 w 9042400"/>
              <a:gd name="connsiteY3" fmla="*/ 1239977 h 2571165"/>
              <a:gd name="connsiteX4" fmla="*/ 7802424 w 9042400"/>
              <a:gd name="connsiteY4" fmla="*/ 2479953 h 2571165"/>
              <a:gd name="connsiteX5" fmla="*/ 7802424 w 9042400"/>
              <a:gd name="connsiteY5" fmla="*/ 1859965 h 2571165"/>
              <a:gd name="connsiteX6" fmla="*/ 0 w 9042400"/>
              <a:gd name="connsiteY6" fmla="*/ 2571165 h 2571165"/>
              <a:gd name="connsiteX7" fmla="*/ 3505200 w 9042400"/>
              <a:gd name="connsiteY7" fmla="*/ 391388 h 2571165"/>
              <a:gd name="connsiteX0" fmla="*/ 3733800 w 9042400"/>
              <a:gd name="connsiteY0" fmla="*/ 543788 h 2571165"/>
              <a:gd name="connsiteX1" fmla="*/ 7802424 w 9042400"/>
              <a:gd name="connsiteY1" fmla="*/ 619988 h 2571165"/>
              <a:gd name="connsiteX2" fmla="*/ 7802424 w 9042400"/>
              <a:gd name="connsiteY2" fmla="*/ 0 h 2571165"/>
              <a:gd name="connsiteX3" fmla="*/ 9042400 w 9042400"/>
              <a:gd name="connsiteY3" fmla="*/ 1239977 h 2571165"/>
              <a:gd name="connsiteX4" fmla="*/ 7802424 w 9042400"/>
              <a:gd name="connsiteY4" fmla="*/ 2479953 h 2571165"/>
              <a:gd name="connsiteX5" fmla="*/ 7802424 w 9042400"/>
              <a:gd name="connsiteY5" fmla="*/ 1859965 h 2571165"/>
              <a:gd name="connsiteX6" fmla="*/ 0 w 9042400"/>
              <a:gd name="connsiteY6" fmla="*/ 2571165 h 2571165"/>
              <a:gd name="connsiteX7" fmla="*/ 3733800 w 9042400"/>
              <a:gd name="connsiteY7" fmla="*/ 543788 h 2571165"/>
              <a:gd name="connsiteX0" fmla="*/ 3810000 w 9042400"/>
              <a:gd name="connsiteY0" fmla="*/ 721588 h 2571165"/>
              <a:gd name="connsiteX1" fmla="*/ 7802424 w 9042400"/>
              <a:gd name="connsiteY1" fmla="*/ 619988 h 2571165"/>
              <a:gd name="connsiteX2" fmla="*/ 7802424 w 9042400"/>
              <a:gd name="connsiteY2" fmla="*/ 0 h 2571165"/>
              <a:gd name="connsiteX3" fmla="*/ 9042400 w 9042400"/>
              <a:gd name="connsiteY3" fmla="*/ 1239977 h 2571165"/>
              <a:gd name="connsiteX4" fmla="*/ 7802424 w 9042400"/>
              <a:gd name="connsiteY4" fmla="*/ 2479953 h 2571165"/>
              <a:gd name="connsiteX5" fmla="*/ 7802424 w 9042400"/>
              <a:gd name="connsiteY5" fmla="*/ 1859965 h 2571165"/>
              <a:gd name="connsiteX6" fmla="*/ 0 w 9042400"/>
              <a:gd name="connsiteY6" fmla="*/ 2571165 h 2571165"/>
              <a:gd name="connsiteX7" fmla="*/ 3810000 w 9042400"/>
              <a:gd name="connsiteY7" fmla="*/ 721588 h 2571165"/>
              <a:gd name="connsiteX0" fmla="*/ 3810000 w 9042400"/>
              <a:gd name="connsiteY0" fmla="*/ 721588 h 2571165"/>
              <a:gd name="connsiteX1" fmla="*/ 7802424 w 9042400"/>
              <a:gd name="connsiteY1" fmla="*/ 619988 h 2571165"/>
              <a:gd name="connsiteX2" fmla="*/ 7802424 w 9042400"/>
              <a:gd name="connsiteY2" fmla="*/ 0 h 2571165"/>
              <a:gd name="connsiteX3" fmla="*/ 9042400 w 9042400"/>
              <a:gd name="connsiteY3" fmla="*/ 1239977 h 2571165"/>
              <a:gd name="connsiteX4" fmla="*/ 7802424 w 9042400"/>
              <a:gd name="connsiteY4" fmla="*/ 2479953 h 2571165"/>
              <a:gd name="connsiteX5" fmla="*/ 7802424 w 9042400"/>
              <a:gd name="connsiteY5" fmla="*/ 1859965 h 2571165"/>
              <a:gd name="connsiteX6" fmla="*/ 0 w 9042400"/>
              <a:gd name="connsiteY6" fmla="*/ 2571165 h 2571165"/>
              <a:gd name="connsiteX7" fmla="*/ 3810000 w 9042400"/>
              <a:gd name="connsiteY7" fmla="*/ 721588 h 2571165"/>
              <a:gd name="connsiteX0" fmla="*/ 3810000 w 9042400"/>
              <a:gd name="connsiteY0" fmla="*/ 721588 h 2571165"/>
              <a:gd name="connsiteX1" fmla="*/ 7802424 w 9042400"/>
              <a:gd name="connsiteY1" fmla="*/ 619988 h 2571165"/>
              <a:gd name="connsiteX2" fmla="*/ 7802424 w 9042400"/>
              <a:gd name="connsiteY2" fmla="*/ 0 h 2571165"/>
              <a:gd name="connsiteX3" fmla="*/ 9042400 w 9042400"/>
              <a:gd name="connsiteY3" fmla="*/ 1239977 h 2571165"/>
              <a:gd name="connsiteX4" fmla="*/ 7802424 w 9042400"/>
              <a:gd name="connsiteY4" fmla="*/ 2479953 h 2571165"/>
              <a:gd name="connsiteX5" fmla="*/ 7802424 w 9042400"/>
              <a:gd name="connsiteY5" fmla="*/ 1859965 h 2571165"/>
              <a:gd name="connsiteX6" fmla="*/ 0 w 9042400"/>
              <a:gd name="connsiteY6" fmla="*/ 2571165 h 2571165"/>
              <a:gd name="connsiteX7" fmla="*/ 3810000 w 9042400"/>
              <a:gd name="connsiteY7" fmla="*/ 721588 h 2571165"/>
              <a:gd name="connsiteX0" fmla="*/ 3986314 w 9042400"/>
              <a:gd name="connsiteY0" fmla="*/ 721588 h 2571165"/>
              <a:gd name="connsiteX1" fmla="*/ 7802424 w 9042400"/>
              <a:gd name="connsiteY1" fmla="*/ 619988 h 2571165"/>
              <a:gd name="connsiteX2" fmla="*/ 7802424 w 9042400"/>
              <a:gd name="connsiteY2" fmla="*/ 0 h 2571165"/>
              <a:gd name="connsiteX3" fmla="*/ 9042400 w 9042400"/>
              <a:gd name="connsiteY3" fmla="*/ 1239977 h 2571165"/>
              <a:gd name="connsiteX4" fmla="*/ 7802424 w 9042400"/>
              <a:gd name="connsiteY4" fmla="*/ 2479953 h 2571165"/>
              <a:gd name="connsiteX5" fmla="*/ 7802424 w 9042400"/>
              <a:gd name="connsiteY5" fmla="*/ 1859965 h 2571165"/>
              <a:gd name="connsiteX6" fmla="*/ 0 w 9042400"/>
              <a:gd name="connsiteY6" fmla="*/ 2571165 h 2571165"/>
              <a:gd name="connsiteX7" fmla="*/ 3986314 w 9042400"/>
              <a:gd name="connsiteY7" fmla="*/ 721588 h 2571165"/>
              <a:gd name="connsiteX0" fmla="*/ 3986314 w 9042400"/>
              <a:gd name="connsiteY0" fmla="*/ 721588 h 2581875"/>
              <a:gd name="connsiteX1" fmla="*/ 7802424 w 9042400"/>
              <a:gd name="connsiteY1" fmla="*/ 619988 h 2581875"/>
              <a:gd name="connsiteX2" fmla="*/ 7802424 w 9042400"/>
              <a:gd name="connsiteY2" fmla="*/ 0 h 2581875"/>
              <a:gd name="connsiteX3" fmla="*/ 9042400 w 9042400"/>
              <a:gd name="connsiteY3" fmla="*/ 1239977 h 2581875"/>
              <a:gd name="connsiteX4" fmla="*/ 7802424 w 9042400"/>
              <a:gd name="connsiteY4" fmla="*/ 2479953 h 2581875"/>
              <a:gd name="connsiteX5" fmla="*/ 7802424 w 9042400"/>
              <a:gd name="connsiteY5" fmla="*/ 1859965 h 2581875"/>
              <a:gd name="connsiteX6" fmla="*/ 4080414 w 9042400"/>
              <a:gd name="connsiteY6" fmla="*/ 1394408 h 2581875"/>
              <a:gd name="connsiteX7" fmla="*/ 0 w 9042400"/>
              <a:gd name="connsiteY7" fmla="*/ 2571165 h 2581875"/>
              <a:gd name="connsiteX8" fmla="*/ 3986314 w 9042400"/>
              <a:gd name="connsiteY8" fmla="*/ 721588 h 2581875"/>
              <a:gd name="connsiteX0" fmla="*/ 4666383 w 9722469"/>
              <a:gd name="connsiteY0" fmla="*/ 721588 h 3595831"/>
              <a:gd name="connsiteX1" fmla="*/ 8482493 w 9722469"/>
              <a:gd name="connsiteY1" fmla="*/ 619988 h 3595831"/>
              <a:gd name="connsiteX2" fmla="*/ 8482493 w 9722469"/>
              <a:gd name="connsiteY2" fmla="*/ 0 h 3595831"/>
              <a:gd name="connsiteX3" fmla="*/ 9722469 w 9722469"/>
              <a:gd name="connsiteY3" fmla="*/ 1239977 h 3595831"/>
              <a:gd name="connsiteX4" fmla="*/ 8482493 w 9722469"/>
              <a:gd name="connsiteY4" fmla="*/ 2479953 h 3595831"/>
              <a:gd name="connsiteX5" fmla="*/ 8482493 w 9722469"/>
              <a:gd name="connsiteY5" fmla="*/ 1859965 h 3595831"/>
              <a:gd name="connsiteX6" fmla="*/ 4760483 w 9722469"/>
              <a:gd name="connsiteY6" fmla="*/ 1394408 h 3595831"/>
              <a:gd name="connsiteX7" fmla="*/ 0 w 9722469"/>
              <a:gd name="connsiteY7" fmla="*/ 3589851 h 3595831"/>
              <a:gd name="connsiteX8" fmla="*/ 4666383 w 9722469"/>
              <a:gd name="connsiteY8" fmla="*/ 721588 h 3595831"/>
              <a:gd name="connsiteX0" fmla="*/ 4666383 w 9722469"/>
              <a:gd name="connsiteY0" fmla="*/ 721588 h 3595831"/>
              <a:gd name="connsiteX1" fmla="*/ 6951817 w 9722469"/>
              <a:gd name="connsiteY1" fmla="*/ 445976 h 3595831"/>
              <a:gd name="connsiteX2" fmla="*/ 8482493 w 9722469"/>
              <a:gd name="connsiteY2" fmla="*/ 619988 h 3595831"/>
              <a:gd name="connsiteX3" fmla="*/ 8482493 w 9722469"/>
              <a:gd name="connsiteY3" fmla="*/ 0 h 3595831"/>
              <a:gd name="connsiteX4" fmla="*/ 9722469 w 9722469"/>
              <a:gd name="connsiteY4" fmla="*/ 1239977 h 3595831"/>
              <a:gd name="connsiteX5" fmla="*/ 8482493 w 9722469"/>
              <a:gd name="connsiteY5" fmla="*/ 2479953 h 3595831"/>
              <a:gd name="connsiteX6" fmla="*/ 8482493 w 9722469"/>
              <a:gd name="connsiteY6" fmla="*/ 1859965 h 3595831"/>
              <a:gd name="connsiteX7" fmla="*/ 4760483 w 9722469"/>
              <a:gd name="connsiteY7" fmla="*/ 1394408 h 3595831"/>
              <a:gd name="connsiteX8" fmla="*/ 0 w 9722469"/>
              <a:gd name="connsiteY8" fmla="*/ 3589851 h 3595831"/>
              <a:gd name="connsiteX9" fmla="*/ 4666383 w 9722469"/>
              <a:gd name="connsiteY9" fmla="*/ 721588 h 3595831"/>
              <a:gd name="connsiteX0" fmla="*/ 4666383 w 9722469"/>
              <a:gd name="connsiteY0" fmla="*/ 721588 h 3595831"/>
              <a:gd name="connsiteX1" fmla="*/ 6977005 w 9722469"/>
              <a:gd name="connsiteY1" fmla="*/ 393286 h 3595831"/>
              <a:gd name="connsiteX2" fmla="*/ 8482493 w 9722469"/>
              <a:gd name="connsiteY2" fmla="*/ 619988 h 3595831"/>
              <a:gd name="connsiteX3" fmla="*/ 8482493 w 9722469"/>
              <a:gd name="connsiteY3" fmla="*/ 0 h 3595831"/>
              <a:gd name="connsiteX4" fmla="*/ 9722469 w 9722469"/>
              <a:gd name="connsiteY4" fmla="*/ 1239977 h 3595831"/>
              <a:gd name="connsiteX5" fmla="*/ 8482493 w 9722469"/>
              <a:gd name="connsiteY5" fmla="*/ 2479953 h 3595831"/>
              <a:gd name="connsiteX6" fmla="*/ 8482493 w 9722469"/>
              <a:gd name="connsiteY6" fmla="*/ 1859965 h 3595831"/>
              <a:gd name="connsiteX7" fmla="*/ 4760483 w 9722469"/>
              <a:gd name="connsiteY7" fmla="*/ 1394408 h 3595831"/>
              <a:gd name="connsiteX8" fmla="*/ 0 w 9722469"/>
              <a:gd name="connsiteY8" fmla="*/ 3589851 h 3595831"/>
              <a:gd name="connsiteX9" fmla="*/ 4666383 w 9722469"/>
              <a:gd name="connsiteY9" fmla="*/ 721588 h 3595831"/>
              <a:gd name="connsiteX0" fmla="*/ 4666383 w 9722469"/>
              <a:gd name="connsiteY0" fmla="*/ 721588 h 3595831"/>
              <a:gd name="connsiteX1" fmla="*/ 6977005 w 9722469"/>
              <a:gd name="connsiteY1" fmla="*/ 393286 h 3595831"/>
              <a:gd name="connsiteX2" fmla="*/ 8482493 w 9722469"/>
              <a:gd name="connsiteY2" fmla="*/ 619988 h 3595831"/>
              <a:gd name="connsiteX3" fmla="*/ 8482493 w 9722469"/>
              <a:gd name="connsiteY3" fmla="*/ 0 h 3595831"/>
              <a:gd name="connsiteX4" fmla="*/ 9722469 w 9722469"/>
              <a:gd name="connsiteY4" fmla="*/ 1239977 h 3595831"/>
              <a:gd name="connsiteX5" fmla="*/ 8482493 w 9722469"/>
              <a:gd name="connsiteY5" fmla="*/ 2479953 h 3595831"/>
              <a:gd name="connsiteX6" fmla="*/ 8482493 w 9722469"/>
              <a:gd name="connsiteY6" fmla="*/ 1859965 h 3595831"/>
              <a:gd name="connsiteX7" fmla="*/ 4760483 w 9722469"/>
              <a:gd name="connsiteY7" fmla="*/ 1394408 h 3595831"/>
              <a:gd name="connsiteX8" fmla="*/ 0 w 9722469"/>
              <a:gd name="connsiteY8" fmla="*/ 3589851 h 3595831"/>
              <a:gd name="connsiteX9" fmla="*/ 4666383 w 9722469"/>
              <a:gd name="connsiteY9" fmla="*/ 721588 h 3595831"/>
              <a:gd name="connsiteX0" fmla="*/ 4666383 w 9722469"/>
              <a:gd name="connsiteY0" fmla="*/ 721588 h 3595831"/>
              <a:gd name="connsiteX1" fmla="*/ 6977005 w 9722469"/>
              <a:gd name="connsiteY1" fmla="*/ 393286 h 3595831"/>
              <a:gd name="connsiteX2" fmla="*/ 8482493 w 9722469"/>
              <a:gd name="connsiteY2" fmla="*/ 619988 h 3595831"/>
              <a:gd name="connsiteX3" fmla="*/ 8482493 w 9722469"/>
              <a:gd name="connsiteY3" fmla="*/ 0 h 3595831"/>
              <a:gd name="connsiteX4" fmla="*/ 9722469 w 9722469"/>
              <a:gd name="connsiteY4" fmla="*/ 1239977 h 3595831"/>
              <a:gd name="connsiteX5" fmla="*/ 8482493 w 9722469"/>
              <a:gd name="connsiteY5" fmla="*/ 2479953 h 3595831"/>
              <a:gd name="connsiteX6" fmla="*/ 8482493 w 9722469"/>
              <a:gd name="connsiteY6" fmla="*/ 1859965 h 3595831"/>
              <a:gd name="connsiteX7" fmla="*/ 4760483 w 9722469"/>
              <a:gd name="connsiteY7" fmla="*/ 1394408 h 3595831"/>
              <a:gd name="connsiteX8" fmla="*/ 0 w 9722469"/>
              <a:gd name="connsiteY8" fmla="*/ 3589851 h 3595831"/>
              <a:gd name="connsiteX9" fmla="*/ 4666383 w 9722469"/>
              <a:gd name="connsiteY9" fmla="*/ 721588 h 3595831"/>
              <a:gd name="connsiteX0" fmla="*/ 4666383 w 10309590"/>
              <a:gd name="connsiteY0" fmla="*/ 721588 h 3595831"/>
              <a:gd name="connsiteX1" fmla="*/ 6977005 w 10309590"/>
              <a:gd name="connsiteY1" fmla="*/ 393286 h 3595831"/>
              <a:gd name="connsiteX2" fmla="*/ 8482493 w 10309590"/>
              <a:gd name="connsiteY2" fmla="*/ 619988 h 3595831"/>
              <a:gd name="connsiteX3" fmla="*/ 8482493 w 10309590"/>
              <a:gd name="connsiteY3" fmla="*/ 0 h 3595831"/>
              <a:gd name="connsiteX4" fmla="*/ 10309589 w 10309590"/>
              <a:gd name="connsiteY4" fmla="*/ 1520886 h 3595831"/>
              <a:gd name="connsiteX5" fmla="*/ 8482493 w 10309590"/>
              <a:gd name="connsiteY5" fmla="*/ 2479953 h 3595831"/>
              <a:gd name="connsiteX6" fmla="*/ 8482493 w 10309590"/>
              <a:gd name="connsiteY6" fmla="*/ 1859965 h 3595831"/>
              <a:gd name="connsiteX7" fmla="*/ 4760483 w 10309590"/>
              <a:gd name="connsiteY7" fmla="*/ 1394408 h 3595831"/>
              <a:gd name="connsiteX8" fmla="*/ 0 w 10309590"/>
              <a:gd name="connsiteY8" fmla="*/ 3589851 h 3595831"/>
              <a:gd name="connsiteX9" fmla="*/ 4666383 w 10309590"/>
              <a:gd name="connsiteY9" fmla="*/ 721588 h 3595831"/>
              <a:gd name="connsiteX0" fmla="*/ 4666383 w 11362444"/>
              <a:gd name="connsiteY0" fmla="*/ 721588 h 3595831"/>
              <a:gd name="connsiteX1" fmla="*/ 6977005 w 11362444"/>
              <a:gd name="connsiteY1" fmla="*/ 393286 h 3595831"/>
              <a:gd name="connsiteX2" fmla="*/ 8482493 w 11362444"/>
              <a:gd name="connsiteY2" fmla="*/ 619988 h 3595831"/>
              <a:gd name="connsiteX3" fmla="*/ 8482493 w 11362444"/>
              <a:gd name="connsiteY3" fmla="*/ 0 h 3595831"/>
              <a:gd name="connsiteX4" fmla="*/ 11362444 w 11362444"/>
              <a:gd name="connsiteY4" fmla="*/ 1497921 h 3595831"/>
              <a:gd name="connsiteX5" fmla="*/ 8482493 w 11362444"/>
              <a:gd name="connsiteY5" fmla="*/ 2479953 h 3595831"/>
              <a:gd name="connsiteX6" fmla="*/ 8482493 w 11362444"/>
              <a:gd name="connsiteY6" fmla="*/ 1859965 h 3595831"/>
              <a:gd name="connsiteX7" fmla="*/ 4760483 w 11362444"/>
              <a:gd name="connsiteY7" fmla="*/ 1394408 h 3595831"/>
              <a:gd name="connsiteX8" fmla="*/ 0 w 11362444"/>
              <a:gd name="connsiteY8" fmla="*/ 3589851 h 3595831"/>
              <a:gd name="connsiteX9" fmla="*/ 4666383 w 11362444"/>
              <a:gd name="connsiteY9" fmla="*/ 721588 h 3595831"/>
              <a:gd name="connsiteX0" fmla="*/ 4666383 w 11362444"/>
              <a:gd name="connsiteY0" fmla="*/ 721588 h 3595831"/>
              <a:gd name="connsiteX1" fmla="*/ 6977005 w 11362444"/>
              <a:gd name="connsiteY1" fmla="*/ 393286 h 3595831"/>
              <a:gd name="connsiteX2" fmla="*/ 9164425 w 11362444"/>
              <a:gd name="connsiteY2" fmla="*/ 827524 h 3595831"/>
              <a:gd name="connsiteX3" fmla="*/ 8482493 w 11362444"/>
              <a:gd name="connsiteY3" fmla="*/ 0 h 3595831"/>
              <a:gd name="connsiteX4" fmla="*/ 11362444 w 11362444"/>
              <a:gd name="connsiteY4" fmla="*/ 1497921 h 3595831"/>
              <a:gd name="connsiteX5" fmla="*/ 8482493 w 11362444"/>
              <a:gd name="connsiteY5" fmla="*/ 2479953 h 3595831"/>
              <a:gd name="connsiteX6" fmla="*/ 8482493 w 11362444"/>
              <a:gd name="connsiteY6" fmla="*/ 1859965 h 3595831"/>
              <a:gd name="connsiteX7" fmla="*/ 4760483 w 11362444"/>
              <a:gd name="connsiteY7" fmla="*/ 1394408 h 3595831"/>
              <a:gd name="connsiteX8" fmla="*/ 0 w 11362444"/>
              <a:gd name="connsiteY8" fmla="*/ 3589851 h 3595831"/>
              <a:gd name="connsiteX9" fmla="*/ 4666383 w 11362444"/>
              <a:gd name="connsiteY9" fmla="*/ 721588 h 3595831"/>
              <a:gd name="connsiteX0" fmla="*/ 4666383 w 11362444"/>
              <a:gd name="connsiteY0" fmla="*/ 538511 h 3412754"/>
              <a:gd name="connsiteX1" fmla="*/ 6977005 w 11362444"/>
              <a:gd name="connsiteY1" fmla="*/ 210209 h 3412754"/>
              <a:gd name="connsiteX2" fmla="*/ 9164425 w 11362444"/>
              <a:gd name="connsiteY2" fmla="*/ 644447 h 3412754"/>
              <a:gd name="connsiteX3" fmla="*/ 9196029 w 11362444"/>
              <a:gd name="connsiteY3" fmla="*/ 0 h 3412754"/>
              <a:gd name="connsiteX4" fmla="*/ 11362444 w 11362444"/>
              <a:gd name="connsiteY4" fmla="*/ 1314844 h 3412754"/>
              <a:gd name="connsiteX5" fmla="*/ 8482493 w 11362444"/>
              <a:gd name="connsiteY5" fmla="*/ 2296876 h 3412754"/>
              <a:gd name="connsiteX6" fmla="*/ 8482493 w 11362444"/>
              <a:gd name="connsiteY6" fmla="*/ 1676888 h 3412754"/>
              <a:gd name="connsiteX7" fmla="*/ 4760483 w 11362444"/>
              <a:gd name="connsiteY7" fmla="*/ 1211331 h 3412754"/>
              <a:gd name="connsiteX8" fmla="*/ 0 w 11362444"/>
              <a:gd name="connsiteY8" fmla="*/ 3406774 h 3412754"/>
              <a:gd name="connsiteX9" fmla="*/ 4666383 w 11362444"/>
              <a:gd name="connsiteY9" fmla="*/ 538511 h 3412754"/>
              <a:gd name="connsiteX0" fmla="*/ 4666383 w 11362444"/>
              <a:gd name="connsiteY0" fmla="*/ 538511 h 3412754"/>
              <a:gd name="connsiteX1" fmla="*/ 6977005 w 11362444"/>
              <a:gd name="connsiteY1" fmla="*/ 210209 h 3412754"/>
              <a:gd name="connsiteX2" fmla="*/ 9275876 w 11362444"/>
              <a:gd name="connsiteY2" fmla="*/ 445075 h 3412754"/>
              <a:gd name="connsiteX3" fmla="*/ 9196029 w 11362444"/>
              <a:gd name="connsiteY3" fmla="*/ 0 h 3412754"/>
              <a:gd name="connsiteX4" fmla="*/ 11362444 w 11362444"/>
              <a:gd name="connsiteY4" fmla="*/ 1314844 h 3412754"/>
              <a:gd name="connsiteX5" fmla="*/ 8482493 w 11362444"/>
              <a:gd name="connsiteY5" fmla="*/ 2296876 h 3412754"/>
              <a:gd name="connsiteX6" fmla="*/ 8482493 w 11362444"/>
              <a:gd name="connsiteY6" fmla="*/ 1676888 h 3412754"/>
              <a:gd name="connsiteX7" fmla="*/ 4760483 w 11362444"/>
              <a:gd name="connsiteY7" fmla="*/ 1211331 h 3412754"/>
              <a:gd name="connsiteX8" fmla="*/ 0 w 11362444"/>
              <a:gd name="connsiteY8" fmla="*/ 3406774 h 3412754"/>
              <a:gd name="connsiteX9" fmla="*/ 4666383 w 11362444"/>
              <a:gd name="connsiteY9" fmla="*/ 538511 h 3412754"/>
              <a:gd name="connsiteX0" fmla="*/ 4666383 w 11417639"/>
              <a:gd name="connsiteY0" fmla="*/ 538511 h 3412754"/>
              <a:gd name="connsiteX1" fmla="*/ 6977005 w 11417639"/>
              <a:gd name="connsiteY1" fmla="*/ 210209 h 3412754"/>
              <a:gd name="connsiteX2" fmla="*/ 9275876 w 11417639"/>
              <a:gd name="connsiteY2" fmla="*/ 445075 h 3412754"/>
              <a:gd name="connsiteX3" fmla="*/ 9196029 w 11417639"/>
              <a:gd name="connsiteY3" fmla="*/ 0 h 3412754"/>
              <a:gd name="connsiteX4" fmla="*/ 11417639 w 11417639"/>
              <a:gd name="connsiteY4" fmla="*/ 1587707 h 3412754"/>
              <a:gd name="connsiteX5" fmla="*/ 8482493 w 11417639"/>
              <a:gd name="connsiteY5" fmla="*/ 2296876 h 3412754"/>
              <a:gd name="connsiteX6" fmla="*/ 8482493 w 11417639"/>
              <a:gd name="connsiteY6" fmla="*/ 1676888 h 3412754"/>
              <a:gd name="connsiteX7" fmla="*/ 4760483 w 11417639"/>
              <a:gd name="connsiteY7" fmla="*/ 1211331 h 3412754"/>
              <a:gd name="connsiteX8" fmla="*/ 0 w 11417639"/>
              <a:gd name="connsiteY8" fmla="*/ 3406774 h 3412754"/>
              <a:gd name="connsiteX9" fmla="*/ 4666383 w 11417639"/>
              <a:gd name="connsiteY9" fmla="*/ 538511 h 3412754"/>
              <a:gd name="connsiteX0" fmla="*/ 4666383 w 11496983"/>
              <a:gd name="connsiteY0" fmla="*/ 538511 h 3412754"/>
              <a:gd name="connsiteX1" fmla="*/ 6977005 w 11496983"/>
              <a:gd name="connsiteY1" fmla="*/ 210209 h 3412754"/>
              <a:gd name="connsiteX2" fmla="*/ 9275876 w 11496983"/>
              <a:gd name="connsiteY2" fmla="*/ 445075 h 3412754"/>
              <a:gd name="connsiteX3" fmla="*/ 9196029 w 11496983"/>
              <a:gd name="connsiteY3" fmla="*/ 0 h 3412754"/>
              <a:gd name="connsiteX4" fmla="*/ 11496983 w 11496983"/>
              <a:gd name="connsiteY4" fmla="*/ 1904094 h 3412754"/>
              <a:gd name="connsiteX5" fmla="*/ 8482493 w 11496983"/>
              <a:gd name="connsiteY5" fmla="*/ 2296876 h 3412754"/>
              <a:gd name="connsiteX6" fmla="*/ 8482493 w 11496983"/>
              <a:gd name="connsiteY6" fmla="*/ 1676888 h 3412754"/>
              <a:gd name="connsiteX7" fmla="*/ 4760483 w 11496983"/>
              <a:gd name="connsiteY7" fmla="*/ 1211331 h 3412754"/>
              <a:gd name="connsiteX8" fmla="*/ 0 w 11496983"/>
              <a:gd name="connsiteY8" fmla="*/ 3406774 h 3412754"/>
              <a:gd name="connsiteX9" fmla="*/ 4666383 w 11496983"/>
              <a:gd name="connsiteY9" fmla="*/ 538511 h 34127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496983" h="3412754">
                <a:moveTo>
                  <a:pt x="4666383" y="538511"/>
                </a:moveTo>
                <a:cubicBezTo>
                  <a:pt x="5753654" y="26241"/>
                  <a:pt x="6315800" y="192015"/>
                  <a:pt x="6977005" y="210209"/>
                </a:cubicBezTo>
                <a:cubicBezTo>
                  <a:pt x="7839713" y="351348"/>
                  <a:pt x="8949398" y="531113"/>
                  <a:pt x="9275876" y="445075"/>
                </a:cubicBezTo>
                <a:lnTo>
                  <a:pt x="9196029" y="0"/>
                </a:lnTo>
                <a:lnTo>
                  <a:pt x="11496983" y="1904094"/>
                </a:lnTo>
                <a:lnTo>
                  <a:pt x="8482493" y="2296876"/>
                </a:lnTo>
                <a:lnTo>
                  <a:pt x="8482493" y="1676888"/>
                </a:lnTo>
                <a:cubicBezTo>
                  <a:pt x="7946117" y="1519382"/>
                  <a:pt x="6060887" y="1092798"/>
                  <a:pt x="4760483" y="1211331"/>
                </a:cubicBezTo>
                <a:cubicBezTo>
                  <a:pt x="3460079" y="1329864"/>
                  <a:pt x="99642" y="3542329"/>
                  <a:pt x="0" y="3406774"/>
                </a:cubicBezTo>
                <a:cubicBezTo>
                  <a:pt x="1270000" y="2790248"/>
                  <a:pt x="3245257" y="996965"/>
                  <a:pt x="4666383" y="538511"/>
                </a:cubicBezTo>
                <a:close/>
              </a:path>
            </a:pathLst>
          </a:custGeom>
          <a:solidFill>
            <a:srgbClr val="EF862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오른쪽 화살표 6"/>
          <p:cNvSpPr/>
          <p:nvPr/>
        </p:nvSpPr>
        <p:spPr>
          <a:xfrm rot="7025338" flipV="1">
            <a:off x="3255327" y="2488151"/>
            <a:ext cx="2101725" cy="439076"/>
          </a:xfrm>
          <a:custGeom>
            <a:avLst/>
            <a:gdLst>
              <a:gd name="connsiteX0" fmla="*/ 0 w 7899400"/>
              <a:gd name="connsiteY0" fmla="*/ 619988 h 2479953"/>
              <a:gd name="connsiteX1" fmla="*/ 6659424 w 7899400"/>
              <a:gd name="connsiteY1" fmla="*/ 619988 h 2479953"/>
              <a:gd name="connsiteX2" fmla="*/ 6659424 w 7899400"/>
              <a:gd name="connsiteY2" fmla="*/ 0 h 2479953"/>
              <a:gd name="connsiteX3" fmla="*/ 7899400 w 7899400"/>
              <a:gd name="connsiteY3" fmla="*/ 1239977 h 2479953"/>
              <a:gd name="connsiteX4" fmla="*/ 6659424 w 7899400"/>
              <a:gd name="connsiteY4" fmla="*/ 2479953 h 2479953"/>
              <a:gd name="connsiteX5" fmla="*/ 6659424 w 7899400"/>
              <a:gd name="connsiteY5" fmla="*/ 1859965 h 2479953"/>
              <a:gd name="connsiteX6" fmla="*/ 0 w 7899400"/>
              <a:gd name="connsiteY6" fmla="*/ 1859965 h 2479953"/>
              <a:gd name="connsiteX7" fmla="*/ 0 w 7899400"/>
              <a:gd name="connsiteY7" fmla="*/ 619988 h 2479953"/>
              <a:gd name="connsiteX0" fmla="*/ 0 w 7899400"/>
              <a:gd name="connsiteY0" fmla="*/ 619988 h 2479953"/>
              <a:gd name="connsiteX1" fmla="*/ 6659424 w 7899400"/>
              <a:gd name="connsiteY1" fmla="*/ 619988 h 2479953"/>
              <a:gd name="connsiteX2" fmla="*/ 6659424 w 7899400"/>
              <a:gd name="connsiteY2" fmla="*/ 0 h 2479953"/>
              <a:gd name="connsiteX3" fmla="*/ 7899400 w 7899400"/>
              <a:gd name="connsiteY3" fmla="*/ 1239977 h 2479953"/>
              <a:gd name="connsiteX4" fmla="*/ 6659424 w 7899400"/>
              <a:gd name="connsiteY4" fmla="*/ 2479953 h 2479953"/>
              <a:gd name="connsiteX5" fmla="*/ 6659424 w 7899400"/>
              <a:gd name="connsiteY5" fmla="*/ 1859965 h 2479953"/>
              <a:gd name="connsiteX6" fmla="*/ 0 w 7899400"/>
              <a:gd name="connsiteY6" fmla="*/ 1859965 h 2479953"/>
              <a:gd name="connsiteX7" fmla="*/ 0 w 7899400"/>
              <a:gd name="connsiteY7" fmla="*/ 619988 h 2479953"/>
              <a:gd name="connsiteX0" fmla="*/ 0 w 7899400"/>
              <a:gd name="connsiteY0" fmla="*/ 619988 h 2479953"/>
              <a:gd name="connsiteX1" fmla="*/ 6659424 w 7899400"/>
              <a:gd name="connsiteY1" fmla="*/ 619988 h 2479953"/>
              <a:gd name="connsiteX2" fmla="*/ 6659424 w 7899400"/>
              <a:gd name="connsiteY2" fmla="*/ 0 h 2479953"/>
              <a:gd name="connsiteX3" fmla="*/ 7899400 w 7899400"/>
              <a:gd name="connsiteY3" fmla="*/ 1239977 h 2479953"/>
              <a:gd name="connsiteX4" fmla="*/ 6659424 w 7899400"/>
              <a:gd name="connsiteY4" fmla="*/ 2479953 h 2479953"/>
              <a:gd name="connsiteX5" fmla="*/ 6659424 w 7899400"/>
              <a:gd name="connsiteY5" fmla="*/ 1859965 h 2479953"/>
              <a:gd name="connsiteX6" fmla="*/ 0 w 7899400"/>
              <a:gd name="connsiteY6" fmla="*/ 1859965 h 2479953"/>
              <a:gd name="connsiteX7" fmla="*/ 0 w 7899400"/>
              <a:gd name="connsiteY7" fmla="*/ 619988 h 2479953"/>
              <a:gd name="connsiteX0" fmla="*/ 0 w 7899400"/>
              <a:gd name="connsiteY0" fmla="*/ 619988 h 2479953"/>
              <a:gd name="connsiteX1" fmla="*/ 6659424 w 7899400"/>
              <a:gd name="connsiteY1" fmla="*/ 619988 h 2479953"/>
              <a:gd name="connsiteX2" fmla="*/ 6659424 w 7899400"/>
              <a:gd name="connsiteY2" fmla="*/ 0 h 2479953"/>
              <a:gd name="connsiteX3" fmla="*/ 7899400 w 7899400"/>
              <a:gd name="connsiteY3" fmla="*/ 1239977 h 2479953"/>
              <a:gd name="connsiteX4" fmla="*/ 6659424 w 7899400"/>
              <a:gd name="connsiteY4" fmla="*/ 2479953 h 2479953"/>
              <a:gd name="connsiteX5" fmla="*/ 6659424 w 7899400"/>
              <a:gd name="connsiteY5" fmla="*/ 1859965 h 2479953"/>
              <a:gd name="connsiteX6" fmla="*/ 0 w 7899400"/>
              <a:gd name="connsiteY6" fmla="*/ 1859965 h 2479953"/>
              <a:gd name="connsiteX7" fmla="*/ 0 w 7899400"/>
              <a:gd name="connsiteY7" fmla="*/ 619988 h 2479953"/>
              <a:gd name="connsiteX0" fmla="*/ 2794000 w 7899400"/>
              <a:gd name="connsiteY0" fmla="*/ 899388 h 2479953"/>
              <a:gd name="connsiteX1" fmla="*/ 6659424 w 7899400"/>
              <a:gd name="connsiteY1" fmla="*/ 619988 h 2479953"/>
              <a:gd name="connsiteX2" fmla="*/ 6659424 w 7899400"/>
              <a:gd name="connsiteY2" fmla="*/ 0 h 2479953"/>
              <a:gd name="connsiteX3" fmla="*/ 7899400 w 7899400"/>
              <a:gd name="connsiteY3" fmla="*/ 1239977 h 2479953"/>
              <a:gd name="connsiteX4" fmla="*/ 6659424 w 7899400"/>
              <a:gd name="connsiteY4" fmla="*/ 2479953 h 2479953"/>
              <a:gd name="connsiteX5" fmla="*/ 6659424 w 7899400"/>
              <a:gd name="connsiteY5" fmla="*/ 1859965 h 2479953"/>
              <a:gd name="connsiteX6" fmla="*/ 0 w 7899400"/>
              <a:gd name="connsiteY6" fmla="*/ 1859965 h 2479953"/>
              <a:gd name="connsiteX7" fmla="*/ 2794000 w 7899400"/>
              <a:gd name="connsiteY7" fmla="*/ 899388 h 2479953"/>
              <a:gd name="connsiteX0" fmla="*/ 3937000 w 9042400"/>
              <a:gd name="connsiteY0" fmla="*/ 899388 h 2571165"/>
              <a:gd name="connsiteX1" fmla="*/ 7802424 w 9042400"/>
              <a:gd name="connsiteY1" fmla="*/ 619988 h 2571165"/>
              <a:gd name="connsiteX2" fmla="*/ 7802424 w 9042400"/>
              <a:gd name="connsiteY2" fmla="*/ 0 h 2571165"/>
              <a:gd name="connsiteX3" fmla="*/ 9042400 w 9042400"/>
              <a:gd name="connsiteY3" fmla="*/ 1239977 h 2571165"/>
              <a:gd name="connsiteX4" fmla="*/ 7802424 w 9042400"/>
              <a:gd name="connsiteY4" fmla="*/ 2479953 h 2571165"/>
              <a:gd name="connsiteX5" fmla="*/ 7802424 w 9042400"/>
              <a:gd name="connsiteY5" fmla="*/ 1859965 h 2571165"/>
              <a:gd name="connsiteX6" fmla="*/ 0 w 9042400"/>
              <a:gd name="connsiteY6" fmla="*/ 2571165 h 2571165"/>
              <a:gd name="connsiteX7" fmla="*/ 3937000 w 9042400"/>
              <a:gd name="connsiteY7" fmla="*/ 899388 h 2571165"/>
              <a:gd name="connsiteX0" fmla="*/ 3937000 w 9042400"/>
              <a:gd name="connsiteY0" fmla="*/ 899388 h 2571165"/>
              <a:gd name="connsiteX1" fmla="*/ 7802424 w 9042400"/>
              <a:gd name="connsiteY1" fmla="*/ 619988 h 2571165"/>
              <a:gd name="connsiteX2" fmla="*/ 7802424 w 9042400"/>
              <a:gd name="connsiteY2" fmla="*/ 0 h 2571165"/>
              <a:gd name="connsiteX3" fmla="*/ 9042400 w 9042400"/>
              <a:gd name="connsiteY3" fmla="*/ 1239977 h 2571165"/>
              <a:gd name="connsiteX4" fmla="*/ 7802424 w 9042400"/>
              <a:gd name="connsiteY4" fmla="*/ 2479953 h 2571165"/>
              <a:gd name="connsiteX5" fmla="*/ 7802424 w 9042400"/>
              <a:gd name="connsiteY5" fmla="*/ 1859965 h 2571165"/>
              <a:gd name="connsiteX6" fmla="*/ 0 w 9042400"/>
              <a:gd name="connsiteY6" fmla="*/ 2571165 h 2571165"/>
              <a:gd name="connsiteX7" fmla="*/ 3937000 w 9042400"/>
              <a:gd name="connsiteY7" fmla="*/ 899388 h 2571165"/>
              <a:gd name="connsiteX0" fmla="*/ 3505200 w 9042400"/>
              <a:gd name="connsiteY0" fmla="*/ 391388 h 2571165"/>
              <a:gd name="connsiteX1" fmla="*/ 7802424 w 9042400"/>
              <a:gd name="connsiteY1" fmla="*/ 619988 h 2571165"/>
              <a:gd name="connsiteX2" fmla="*/ 7802424 w 9042400"/>
              <a:gd name="connsiteY2" fmla="*/ 0 h 2571165"/>
              <a:gd name="connsiteX3" fmla="*/ 9042400 w 9042400"/>
              <a:gd name="connsiteY3" fmla="*/ 1239977 h 2571165"/>
              <a:gd name="connsiteX4" fmla="*/ 7802424 w 9042400"/>
              <a:gd name="connsiteY4" fmla="*/ 2479953 h 2571165"/>
              <a:gd name="connsiteX5" fmla="*/ 7802424 w 9042400"/>
              <a:gd name="connsiteY5" fmla="*/ 1859965 h 2571165"/>
              <a:gd name="connsiteX6" fmla="*/ 0 w 9042400"/>
              <a:gd name="connsiteY6" fmla="*/ 2571165 h 2571165"/>
              <a:gd name="connsiteX7" fmla="*/ 3505200 w 9042400"/>
              <a:gd name="connsiteY7" fmla="*/ 391388 h 2571165"/>
              <a:gd name="connsiteX0" fmla="*/ 3505200 w 9042400"/>
              <a:gd name="connsiteY0" fmla="*/ 391388 h 2571165"/>
              <a:gd name="connsiteX1" fmla="*/ 7802424 w 9042400"/>
              <a:gd name="connsiteY1" fmla="*/ 619988 h 2571165"/>
              <a:gd name="connsiteX2" fmla="*/ 7802424 w 9042400"/>
              <a:gd name="connsiteY2" fmla="*/ 0 h 2571165"/>
              <a:gd name="connsiteX3" fmla="*/ 9042400 w 9042400"/>
              <a:gd name="connsiteY3" fmla="*/ 1239977 h 2571165"/>
              <a:gd name="connsiteX4" fmla="*/ 7802424 w 9042400"/>
              <a:gd name="connsiteY4" fmla="*/ 2479953 h 2571165"/>
              <a:gd name="connsiteX5" fmla="*/ 7802424 w 9042400"/>
              <a:gd name="connsiteY5" fmla="*/ 1859965 h 2571165"/>
              <a:gd name="connsiteX6" fmla="*/ 0 w 9042400"/>
              <a:gd name="connsiteY6" fmla="*/ 2571165 h 2571165"/>
              <a:gd name="connsiteX7" fmla="*/ 3505200 w 9042400"/>
              <a:gd name="connsiteY7" fmla="*/ 391388 h 2571165"/>
              <a:gd name="connsiteX0" fmla="*/ 3505200 w 9042400"/>
              <a:gd name="connsiteY0" fmla="*/ 391388 h 2571165"/>
              <a:gd name="connsiteX1" fmla="*/ 7802424 w 9042400"/>
              <a:gd name="connsiteY1" fmla="*/ 619988 h 2571165"/>
              <a:gd name="connsiteX2" fmla="*/ 7802424 w 9042400"/>
              <a:gd name="connsiteY2" fmla="*/ 0 h 2571165"/>
              <a:gd name="connsiteX3" fmla="*/ 9042400 w 9042400"/>
              <a:gd name="connsiteY3" fmla="*/ 1239977 h 2571165"/>
              <a:gd name="connsiteX4" fmla="*/ 7802424 w 9042400"/>
              <a:gd name="connsiteY4" fmla="*/ 2479953 h 2571165"/>
              <a:gd name="connsiteX5" fmla="*/ 7802424 w 9042400"/>
              <a:gd name="connsiteY5" fmla="*/ 1859965 h 2571165"/>
              <a:gd name="connsiteX6" fmla="*/ 0 w 9042400"/>
              <a:gd name="connsiteY6" fmla="*/ 2571165 h 2571165"/>
              <a:gd name="connsiteX7" fmla="*/ 3505200 w 9042400"/>
              <a:gd name="connsiteY7" fmla="*/ 391388 h 2571165"/>
              <a:gd name="connsiteX0" fmla="*/ 3733800 w 9042400"/>
              <a:gd name="connsiteY0" fmla="*/ 543788 h 2571165"/>
              <a:gd name="connsiteX1" fmla="*/ 7802424 w 9042400"/>
              <a:gd name="connsiteY1" fmla="*/ 619988 h 2571165"/>
              <a:gd name="connsiteX2" fmla="*/ 7802424 w 9042400"/>
              <a:gd name="connsiteY2" fmla="*/ 0 h 2571165"/>
              <a:gd name="connsiteX3" fmla="*/ 9042400 w 9042400"/>
              <a:gd name="connsiteY3" fmla="*/ 1239977 h 2571165"/>
              <a:gd name="connsiteX4" fmla="*/ 7802424 w 9042400"/>
              <a:gd name="connsiteY4" fmla="*/ 2479953 h 2571165"/>
              <a:gd name="connsiteX5" fmla="*/ 7802424 w 9042400"/>
              <a:gd name="connsiteY5" fmla="*/ 1859965 h 2571165"/>
              <a:gd name="connsiteX6" fmla="*/ 0 w 9042400"/>
              <a:gd name="connsiteY6" fmla="*/ 2571165 h 2571165"/>
              <a:gd name="connsiteX7" fmla="*/ 3733800 w 9042400"/>
              <a:gd name="connsiteY7" fmla="*/ 543788 h 2571165"/>
              <a:gd name="connsiteX0" fmla="*/ 3810000 w 9042400"/>
              <a:gd name="connsiteY0" fmla="*/ 721588 h 2571165"/>
              <a:gd name="connsiteX1" fmla="*/ 7802424 w 9042400"/>
              <a:gd name="connsiteY1" fmla="*/ 619988 h 2571165"/>
              <a:gd name="connsiteX2" fmla="*/ 7802424 w 9042400"/>
              <a:gd name="connsiteY2" fmla="*/ 0 h 2571165"/>
              <a:gd name="connsiteX3" fmla="*/ 9042400 w 9042400"/>
              <a:gd name="connsiteY3" fmla="*/ 1239977 h 2571165"/>
              <a:gd name="connsiteX4" fmla="*/ 7802424 w 9042400"/>
              <a:gd name="connsiteY4" fmla="*/ 2479953 h 2571165"/>
              <a:gd name="connsiteX5" fmla="*/ 7802424 w 9042400"/>
              <a:gd name="connsiteY5" fmla="*/ 1859965 h 2571165"/>
              <a:gd name="connsiteX6" fmla="*/ 0 w 9042400"/>
              <a:gd name="connsiteY6" fmla="*/ 2571165 h 2571165"/>
              <a:gd name="connsiteX7" fmla="*/ 3810000 w 9042400"/>
              <a:gd name="connsiteY7" fmla="*/ 721588 h 2571165"/>
              <a:gd name="connsiteX0" fmla="*/ 3810000 w 9042400"/>
              <a:gd name="connsiteY0" fmla="*/ 721588 h 2571165"/>
              <a:gd name="connsiteX1" fmla="*/ 7802424 w 9042400"/>
              <a:gd name="connsiteY1" fmla="*/ 619988 h 2571165"/>
              <a:gd name="connsiteX2" fmla="*/ 7802424 w 9042400"/>
              <a:gd name="connsiteY2" fmla="*/ 0 h 2571165"/>
              <a:gd name="connsiteX3" fmla="*/ 9042400 w 9042400"/>
              <a:gd name="connsiteY3" fmla="*/ 1239977 h 2571165"/>
              <a:gd name="connsiteX4" fmla="*/ 7802424 w 9042400"/>
              <a:gd name="connsiteY4" fmla="*/ 2479953 h 2571165"/>
              <a:gd name="connsiteX5" fmla="*/ 7802424 w 9042400"/>
              <a:gd name="connsiteY5" fmla="*/ 1859965 h 2571165"/>
              <a:gd name="connsiteX6" fmla="*/ 0 w 9042400"/>
              <a:gd name="connsiteY6" fmla="*/ 2571165 h 2571165"/>
              <a:gd name="connsiteX7" fmla="*/ 3810000 w 9042400"/>
              <a:gd name="connsiteY7" fmla="*/ 721588 h 2571165"/>
              <a:gd name="connsiteX0" fmla="*/ 3810000 w 9042400"/>
              <a:gd name="connsiteY0" fmla="*/ 721588 h 2571165"/>
              <a:gd name="connsiteX1" fmla="*/ 7802424 w 9042400"/>
              <a:gd name="connsiteY1" fmla="*/ 619988 h 2571165"/>
              <a:gd name="connsiteX2" fmla="*/ 7802424 w 9042400"/>
              <a:gd name="connsiteY2" fmla="*/ 0 h 2571165"/>
              <a:gd name="connsiteX3" fmla="*/ 9042400 w 9042400"/>
              <a:gd name="connsiteY3" fmla="*/ 1239977 h 2571165"/>
              <a:gd name="connsiteX4" fmla="*/ 7802424 w 9042400"/>
              <a:gd name="connsiteY4" fmla="*/ 2479953 h 2571165"/>
              <a:gd name="connsiteX5" fmla="*/ 7802424 w 9042400"/>
              <a:gd name="connsiteY5" fmla="*/ 1859965 h 2571165"/>
              <a:gd name="connsiteX6" fmla="*/ 0 w 9042400"/>
              <a:gd name="connsiteY6" fmla="*/ 2571165 h 2571165"/>
              <a:gd name="connsiteX7" fmla="*/ 3810000 w 9042400"/>
              <a:gd name="connsiteY7" fmla="*/ 721588 h 2571165"/>
              <a:gd name="connsiteX0" fmla="*/ 3986314 w 9042400"/>
              <a:gd name="connsiteY0" fmla="*/ 721588 h 2571165"/>
              <a:gd name="connsiteX1" fmla="*/ 7802424 w 9042400"/>
              <a:gd name="connsiteY1" fmla="*/ 619988 h 2571165"/>
              <a:gd name="connsiteX2" fmla="*/ 7802424 w 9042400"/>
              <a:gd name="connsiteY2" fmla="*/ 0 h 2571165"/>
              <a:gd name="connsiteX3" fmla="*/ 9042400 w 9042400"/>
              <a:gd name="connsiteY3" fmla="*/ 1239977 h 2571165"/>
              <a:gd name="connsiteX4" fmla="*/ 7802424 w 9042400"/>
              <a:gd name="connsiteY4" fmla="*/ 2479953 h 2571165"/>
              <a:gd name="connsiteX5" fmla="*/ 7802424 w 9042400"/>
              <a:gd name="connsiteY5" fmla="*/ 1859965 h 2571165"/>
              <a:gd name="connsiteX6" fmla="*/ 0 w 9042400"/>
              <a:gd name="connsiteY6" fmla="*/ 2571165 h 2571165"/>
              <a:gd name="connsiteX7" fmla="*/ 3986314 w 9042400"/>
              <a:gd name="connsiteY7" fmla="*/ 721588 h 2571165"/>
              <a:gd name="connsiteX0" fmla="*/ 3986314 w 9042400"/>
              <a:gd name="connsiteY0" fmla="*/ 721588 h 2581875"/>
              <a:gd name="connsiteX1" fmla="*/ 7802424 w 9042400"/>
              <a:gd name="connsiteY1" fmla="*/ 619988 h 2581875"/>
              <a:gd name="connsiteX2" fmla="*/ 7802424 w 9042400"/>
              <a:gd name="connsiteY2" fmla="*/ 0 h 2581875"/>
              <a:gd name="connsiteX3" fmla="*/ 9042400 w 9042400"/>
              <a:gd name="connsiteY3" fmla="*/ 1239977 h 2581875"/>
              <a:gd name="connsiteX4" fmla="*/ 7802424 w 9042400"/>
              <a:gd name="connsiteY4" fmla="*/ 2479953 h 2581875"/>
              <a:gd name="connsiteX5" fmla="*/ 7802424 w 9042400"/>
              <a:gd name="connsiteY5" fmla="*/ 1859965 h 2581875"/>
              <a:gd name="connsiteX6" fmla="*/ 4080414 w 9042400"/>
              <a:gd name="connsiteY6" fmla="*/ 1394408 h 2581875"/>
              <a:gd name="connsiteX7" fmla="*/ 0 w 9042400"/>
              <a:gd name="connsiteY7" fmla="*/ 2571165 h 2581875"/>
              <a:gd name="connsiteX8" fmla="*/ 3986314 w 9042400"/>
              <a:gd name="connsiteY8" fmla="*/ 721588 h 2581875"/>
              <a:gd name="connsiteX0" fmla="*/ 4666383 w 9722469"/>
              <a:gd name="connsiteY0" fmla="*/ 721588 h 3595831"/>
              <a:gd name="connsiteX1" fmla="*/ 8482493 w 9722469"/>
              <a:gd name="connsiteY1" fmla="*/ 619988 h 3595831"/>
              <a:gd name="connsiteX2" fmla="*/ 8482493 w 9722469"/>
              <a:gd name="connsiteY2" fmla="*/ 0 h 3595831"/>
              <a:gd name="connsiteX3" fmla="*/ 9722469 w 9722469"/>
              <a:gd name="connsiteY3" fmla="*/ 1239977 h 3595831"/>
              <a:gd name="connsiteX4" fmla="*/ 8482493 w 9722469"/>
              <a:gd name="connsiteY4" fmla="*/ 2479953 h 3595831"/>
              <a:gd name="connsiteX5" fmla="*/ 8482493 w 9722469"/>
              <a:gd name="connsiteY5" fmla="*/ 1859965 h 3595831"/>
              <a:gd name="connsiteX6" fmla="*/ 4760483 w 9722469"/>
              <a:gd name="connsiteY6" fmla="*/ 1394408 h 3595831"/>
              <a:gd name="connsiteX7" fmla="*/ 0 w 9722469"/>
              <a:gd name="connsiteY7" fmla="*/ 3589851 h 3595831"/>
              <a:gd name="connsiteX8" fmla="*/ 4666383 w 9722469"/>
              <a:gd name="connsiteY8" fmla="*/ 721588 h 3595831"/>
              <a:gd name="connsiteX0" fmla="*/ 4666383 w 9722469"/>
              <a:gd name="connsiteY0" fmla="*/ 721588 h 3595831"/>
              <a:gd name="connsiteX1" fmla="*/ 6951817 w 9722469"/>
              <a:gd name="connsiteY1" fmla="*/ 445976 h 3595831"/>
              <a:gd name="connsiteX2" fmla="*/ 8482493 w 9722469"/>
              <a:gd name="connsiteY2" fmla="*/ 619988 h 3595831"/>
              <a:gd name="connsiteX3" fmla="*/ 8482493 w 9722469"/>
              <a:gd name="connsiteY3" fmla="*/ 0 h 3595831"/>
              <a:gd name="connsiteX4" fmla="*/ 9722469 w 9722469"/>
              <a:gd name="connsiteY4" fmla="*/ 1239977 h 3595831"/>
              <a:gd name="connsiteX5" fmla="*/ 8482493 w 9722469"/>
              <a:gd name="connsiteY5" fmla="*/ 2479953 h 3595831"/>
              <a:gd name="connsiteX6" fmla="*/ 8482493 w 9722469"/>
              <a:gd name="connsiteY6" fmla="*/ 1859965 h 3595831"/>
              <a:gd name="connsiteX7" fmla="*/ 4760483 w 9722469"/>
              <a:gd name="connsiteY7" fmla="*/ 1394408 h 3595831"/>
              <a:gd name="connsiteX8" fmla="*/ 0 w 9722469"/>
              <a:gd name="connsiteY8" fmla="*/ 3589851 h 3595831"/>
              <a:gd name="connsiteX9" fmla="*/ 4666383 w 9722469"/>
              <a:gd name="connsiteY9" fmla="*/ 721588 h 3595831"/>
              <a:gd name="connsiteX0" fmla="*/ 4666383 w 9722469"/>
              <a:gd name="connsiteY0" fmla="*/ 721588 h 3595831"/>
              <a:gd name="connsiteX1" fmla="*/ 6977005 w 9722469"/>
              <a:gd name="connsiteY1" fmla="*/ 393286 h 3595831"/>
              <a:gd name="connsiteX2" fmla="*/ 8482493 w 9722469"/>
              <a:gd name="connsiteY2" fmla="*/ 619988 h 3595831"/>
              <a:gd name="connsiteX3" fmla="*/ 8482493 w 9722469"/>
              <a:gd name="connsiteY3" fmla="*/ 0 h 3595831"/>
              <a:gd name="connsiteX4" fmla="*/ 9722469 w 9722469"/>
              <a:gd name="connsiteY4" fmla="*/ 1239977 h 3595831"/>
              <a:gd name="connsiteX5" fmla="*/ 8482493 w 9722469"/>
              <a:gd name="connsiteY5" fmla="*/ 2479953 h 3595831"/>
              <a:gd name="connsiteX6" fmla="*/ 8482493 w 9722469"/>
              <a:gd name="connsiteY6" fmla="*/ 1859965 h 3595831"/>
              <a:gd name="connsiteX7" fmla="*/ 4760483 w 9722469"/>
              <a:gd name="connsiteY7" fmla="*/ 1394408 h 3595831"/>
              <a:gd name="connsiteX8" fmla="*/ 0 w 9722469"/>
              <a:gd name="connsiteY8" fmla="*/ 3589851 h 3595831"/>
              <a:gd name="connsiteX9" fmla="*/ 4666383 w 9722469"/>
              <a:gd name="connsiteY9" fmla="*/ 721588 h 3595831"/>
              <a:gd name="connsiteX0" fmla="*/ 4666383 w 9722469"/>
              <a:gd name="connsiteY0" fmla="*/ 721588 h 3595831"/>
              <a:gd name="connsiteX1" fmla="*/ 6977005 w 9722469"/>
              <a:gd name="connsiteY1" fmla="*/ 393286 h 3595831"/>
              <a:gd name="connsiteX2" fmla="*/ 8482493 w 9722469"/>
              <a:gd name="connsiteY2" fmla="*/ 619988 h 3595831"/>
              <a:gd name="connsiteX3" fmla="*/ 8482493 w 9722469"/>
              <a:gd name="connsiteY3" fmla="*/ 0 h 3595831"/>
              <a:gd name="connsiteX4" fmla="*/ 9722469 w 9722469"/>
              <a:gd name="connsiteY4" fmla="*/ 1239977 h 3595831"/>
              <a:gd name="connsiteX5" fmla="*/ 8482493 w 9722469"/>
              <a:gd name="connsiteY5" fmla="*/ 2479953 h 3595831"/>
              <a:gd name="connsiteX6" fmla="*/ 8482493 w 9722469"/>
              <a:gd name="connsiteY6" fmla="*/ 1859965 h 3595831"/>
              <a:gd name="connsiteX7" fmla="*/ 4760483 w 9722469"/>
              <a:gd name="connsiteY7" fmla="*/ 1394408 h 3595831"/>
              <a:gd name="connsiteX8" fmla="*/ 0 w 9722469"/>
              <a:gd name="connsiteY8" fmla="*/ 3589851 h 3595831"/>
              <a:gd name="connsiteX9" fmla="*/ 4666383 w 9722469"/>
              <a:gd name="connsiteY9" fmla="*/ 721588 h 3595831"/>
              <a:gd name="connsiteX0" fmla="*/ 4666383 w 9722469"/>
              <a:gd name="connsiteY0" fmla="*/ 721588 h 3595831"/>
              <a:gd name="connsiteX1" fmla="*/ 6977005 w 9722469"/>
              <a:gd name="connsiteY1" fmla="*/ 393286 h 3595831"/>
              <a:gd name="connsiteX2" fmla="*/ 8482493 w 9722469"/>
              <a:gd name="connsiteY2" fmla="*/ 619988 h 3595831"/>
              <a:gd name="connsiteX3" fmla="*/ 8482493 w 9722469"/>
              <a:gd name="connsiteY3" fmla="*/ 0 h 3595831"/>
              <a:gd name="connsiteX4" fmla="*/ 9722469 w 9722469"/>
              <a:gd name="connsiteY4" fmla="*/ 1239977 h 3595831"/>
              <a:gd name="connsiteX5" fmla="*/ 8482493 w 9722469"/>
              <a:gd name="connsiteY5" fmla="*/ 2479953 h 3595831"/>
              <a:gd name="connsiteX6" fmla="*/ 8482493 w 9722469"/>
              <a:gd name="connsiteY6" fmla="*/ 1859965 h 3595831"/>
              <a:gd name="connsiteX7" fmla="*/ 4760483 w 9722469"/>
              <a:gd name="connsiteY7" fmla="*/ 1394408 h 3595831"/>
              <a:gd name="connsiteX8" fmla="*/ 0 w 9722469"/>
              <a:gd name="connsiteY8" fmla="*/ 3589851 h 3595831"/>
              <a:gd name="connsiteX9" fmla="*/ 4666383 w 9722469"/>
              <a:gd name="connsiteY9" fmla="*/ 721588 h 3595831"/>
              <a:gd name="connsiteX0" fmla="*/ 4666383 w 10309590"/>
              <a:gd name="connsiteY0" fmla="*/ 721588 h 3595831"/>
              <a:gd name="connsiteX1" fmla="*/ 6977005 w 10309590"/>
              <a:gd name="connsiteY1" fmla="*/ 393286 h 3595831"/>
              <a:gd name="connsiteX2" fmla="*/ 8482493 w 10309590"/>
              <a:gd name="connsiteY2" fmla="*/ 619988 h 3595831"/>
              <a:gd name="connsiteX3" fmla="*/ 8482493 w 10309590"/>
              <a:gd name="connsiteY3" fmla="*/ 0 h 3595831"/>
              <a:gd name="connsiteX4" fmla="*/ 10309589 w 10309590"/>
              <a:gd name="connsiteY4" fmla="*/ 1520886 h 3595831"/>
              <a:gd name="connsiteX5" fmla="*/ 8482493 w 10309590"/>
              <a:gd name="connsiteY5" fmla="*/ 2479953 h 3595831"/>
              <a:gd name="connsiteX6" fmla="*/ 8482493 w 10309590"/>
              <a:gd name="connsiteY6" fmla="*/ 1859965 h 3595831"/>
              <a:gd name="connsiteX7" fmla="*/ 4760483 w 10309590"/>
              <a:gd name="connsiteY7" fmla="*/ 1394408 h 3595831"/>
              <a:gd name="connsiteX8" fmla="*/ 0 w 10309590"/>
              <a:gd name="connsiteY8" fmla="*/ 3589851 h 3595831"/>
              <a:gd name="connsiteX9" fmla="*/ 4666383 w 10309590"/>
              <a:gd name="connsiteY9" fmla="*/ 721588 h 3595831"/>
              <a:gd name="connsiteX0" fmla="*/ 4666383 w 11362444"/>
              <a:gd name="connsiteY0" fmla="*/ 721588 h 3595831"/>
              <a:gd name="connsiteX1" fmla="*/ 6977005 w 11362444"/>
              <a:gd name="connsiteY1" fmla="*/ 393286 h 3595831"/>
              <a:gd name="connsiteX2" fmla="*/ 8482493 w 11362444"/>
              <a:gd name="connsiteY2" fmla="*/ 619988 h 3595831"/>
              <a:gd name="connsiteX3" fmla="*/ 8482493 w 11362444"/>
              <a:gd name="connsiteY3" fmla="*/ 0 h 3595831"/>
              <a:gd name="connsiteX4" fmla="*/ 11362444 w 11362444"/>
              <a:gd name="connsiteY4" fmla="*/ 1497921 h 3595831"/>
              <a:gd name="connsiteX5" fmla="*/ 8482493 w 11362444"/>
              <a:gd name="connsiteY5" fmla="*/ 2479953 h 3595831"/>
              <a:gd name="connsiteX6" fmla="*/ 8482493 w 11362444"/>
              <a:gd name="connsiteY6" fmla="*/ 1859965 h 3595831"/>
              <a:gd name="connsiteX7" fmla="*/ 4760483 w 11362444"/>
              <a:gd name="connsiteY7" fmla="*/ 1394408 h 3595831"/>
              <a:gd name="connsiteX8" fmla="*/ 0 w 11362444"/>
              <a:gd name="connsiteY8" fmla="*/ 3589851 h 3595831"/>
              <a:gd name="connsiteX9" fmla="*/ 4666383 w 11362444"/>
              <a:gd name="connsiteY9" fmla="*/ 721588 h 3595831"/>
              <a:gd name="connsiteX0" fmla="*/ 4666383 w 11362444"/>
              <a:gd name="connsiteY0" fmla="*/ 721588 h 3595831"/>
              <a:gd name="connsiteX1" fmla="*/ 6977005 w 11362444"/>
              <a:gd name="connsiteY1" fmla="*/ 393286 h 3595831"/>
              <a:gd name="connsiteX2" fmla="*/ 9164425 w 11362444"/>
              <a:gd name="connsiteY2" fmla="*/ 827524 h 3595831"/>
              <a:gd name="connsiteX3" fmla="*/ 8482493 w 11362444"/>
              <a:gd name="connsiteY3" fmla="*/ 0 h 3595831"/>
              <a:gd name="connsiteX4" fmla="*/ 11362444 w 11362444"/>
              <a:gd name="connsiteY4" fmla="*/ 1497921 h 3595831"/>
              <a:gd name="connsiteX5" fmla="*/ 8482493 w 11362444"/>
              <a:gd name="connsiteY5" fmla="*/ 2479953 h 3595831"/>
              <a:gd name="connsiteX6" fmla="*/ 8482493 w 11362444"/>
              <a:gd name="connsiteY6" fmla="*/ 1859965 h 3595831"/>
              <a:gd name="connsiteX7" fmla="*/ 4760483 w 11362444"/>
              <a:gd name="connsiteY7" fmla="*/ 1394408 h 3595831"/>
              <a:gd name="connsiteX8" fmla="*/ 0 w 11362444"/>
              <a:gd name="connsiteY8" fmla="*/ 3589851 h 3595831"/>
              <a:gd name="connsiteX9" fmla="*/ 4666383 w 11362444"/>
              <a:gd name="connsiteY9" fmla="*/ 721588 h 3595831"/>
              <a:gd name="connsiteX0" fmla="*/ 4666383 w 11362444"/>
              <a:gd name="connsiteY0" fmla="*/ 538511 h 3412754"/>
              <a:gd name="connsiteX1" fmla="*/ 6977005 w 11362444"/>
              <a:gd name="connsiteY1" fmla="*/ 210209 h 3412754"/>
              <a:gd name="connsiteX2" fmla="*/ 9164425 w 11362444"/>
              <a:gd name="connsiteY2" fmla="*/ 644447 h 3412754"/>
              <a:gd name="connsiteX3" fmla="*/ 9196029 w 11362444"/>
              <a:gd name="connsiteY3" fmla="*/ 0 h 3412754"/>
              <a:gd name="connsiteX4" fmla="*/ 11362444 w 11362444"/>
              <a:gd name="connsiteY4" fmla="*/ 1314844 h 3412754"/>
              <a:gd name="connsiteX5" fmla="*/ 8482493 w 11362444"/>
              <a:gd name="connsiteY5" fmla="*/ 2296876 h 3412754"/>
              <a:gd name="connsiteX6" fmla="*/ 8482493 w 11362444"/>
              <a:gd name="connsiteY6" fmla="*/ 1676888 h 3412754"/>
              <a:gd name="connsiteX7" fmla="*/ 4760483 w 11362444"/>
              <a:gd name="connsiteY7" fmla="*/ 1211331 h 3412754"/>
              <a:gd name="connsiteX8" fmla="*/ 0 w 11362444"/>
              <a:gd name="connsiteY8" fmla="*/ 3406774 h 3412754"/>
              <a:gd name="connsiteX9" fmla="*/ 4666383 w 11362444"/>
              <a:gd name="connsiteY9" fmla="*/ 538511 h 3412754"/>
              <a:gd name="connsiteX0" fmla="*/ 4666383 w 11362444"/>
              <a:gd name="connsiteY0" fmla="*/ 538511 h 3412754"/>
              <a:gd name="connsiteX1" fmla="*/ 6977005 w 11362444"/>
              <a:gd name="connsiteY1" fmla="*/ 210209 h 3412754"/>
              <a:gd name="connsiteX2" fmla="*/ 9275876 w 11362444"/>
              <a:gd name="connsiteY2" fmla="*/ 445075 h 3412754"/>
              <a:gd name="connsiteX3" fmla="*/ 9196029 w 11362444"/>
              <a:gd name="connsiteY3" fmla="*/ 0 h 3412754"/>
              <a:gd name="connsiteX4" fmla="*/ 11362444 w 11362444"/>
              <a:gd name="connsiteY4" fmla="*/ 1314844 h 3412754"/>
              <a:gd name="connsiteX5" fmla="*/ 8482493 w 11362444"/>
              <a:gd name="connsiteY5" fmla="*/ 2296876 h 3412754"/>
              <a:gd name="connsiteX6" fmla="*/ 8482493 w 11362444"/>
              <a:gd name="connsiteY6" fmla="*/ 1676888 h 3412754"/>
              <a:gd name="connsiteX7" fmla="*/ 4760483 w 11362444"/>
              <a:gd name="connsiteY7" fmla="*/ 1211331 h 3412754"/>
              <a:gd name="connsiteX8" fmla="*/ 0 w 11362444"/>
              <a:gd name="connsiteY8" fmla="*/ 3406774 h 3412754"/>
              <a:gd name="connsiteX9" fmla="*/ 4666383 w 11362444"/>
              <a:gd name="connsiteY9" fmla="*/ 538511 h 3412754"/>
              <a:gd name="connsiteX0" fmla="*/ 4666383 w 11417639"/>
              <a:gd name="connsiteY0" fmla="*/ 538511 h 3412754"/>
              <a:gd name="connsiteX1" fmla="*/ 6977005 w 11417639"/>
              <a:gd name="connsiteY1" fmla="*/ 210209 h 3412754"/>
              <a:gd name="connsiteX2" fmla="*/ 9275876 w 11417639"/>
              <a:gd name="connsiteY2" fmla="*/ 445075 h 3412754"/>
              <a:gd name="connsiteX3" fmla="*/ 9196029 w 11417639"/>
              <a:gd name="connsiteY3" fmla="*/ 0 h 3412754"/>
              <a:gd name="connsiteX4" fmla="*/ 11417639 w 11417639"/>
              <a:gd name="connsiteY4" fmla="*/ 1587707 h 3412754"/>
              <a:gd name="connsiteX5" fmla="*/ 8482493 w 11417639"/>
              <a:gd name="connsiteY5" fmla="*/ 2296876 h 3412754"/>
              <a:gd name="connsiteX6" fmla="*/ 8482493 w 11417639"/>
              <a:gd name="connsiteY6" fmla="*/ 1676888 h 3412754"/>
              <a:gd name="connsiteX7" fmla="*/ 4760483 w 11417639"/>
              <a:gd name="connsiteY7" fmla="*/ 1211331 h 3412754"/>
              <a:gd name="connsiteX8" fmla="*/ 0 w 11417639"/>
              <a:gd name="connsiteY8" fmla="*/ 3406774 h 3412754"/>
              <a:gd name="connsiteX9" fmla="*/ 4666383 w 11417639"/>
              <a:gd name="connsiteY9" fmla="*/ 538511 h 3412754"/>
              <a:gd name="connsiteX0" fmla="*/ 4666383 w 11496983"/>
              <a:gd name="connsiteY0" fmla="*/ 538511 h 3412754"/>
              <a:gd name="connsiteX1" fmla="*/ 6977005 w 11496983"/>
              <a:gd name="connsiteY1" fmla="*/ 210209 h 3412754"/>
              <a:gd name="connsiteX2" fmla="*/ 9275876 w 11496983"/>
              <a:gd name="connsiteY2" fmla="*/ 445075 h 3412754"/>
              <a:gd name="connsiteX3" fmla="*/ 9196029 w 11496983"/>
              <a:gd name="connsiteY3" fmla="*/ 0 h 3412754"/>
              <a:gd name="connsiteX4" fmla="*/ 11496983 w 11496983"/>
              <a:gd name="connsiteY4" fmla="*/ 1904094 h 3412754"/>
              <a:gd name="connsiteX5" fmla="*/ 8482493 w 11496983"/>
              <a:gd name="connsiteY5" fmla="*/ 2296876 h 3412754"/>
              <a:gd name="connsiteX6" fmla="*/ 8482493 w 11496983"/>
              <a:gd name="connsiteY6" fmla="*/ 1676888 h 3412754"/>
              <a:gd name="connsiteX7" fmla="*/ 4760483 w 11496983"/>
              <a:gd name="connsiteY7" fmla="*/ 1211331 h 3412754"/>
              <a:gd name="connsiteX8" fmla="*/ 0 w 11496983"/>
              <a:gd name="connsiteY8" fmla="*/ 3406774 h 3412754"/>
              <a:gd name="connsiteX9" fmla="*/ 4666383 w 11496983"/>
              <a:gd name="connsiteY9" fmla="*/ 538511 h 34127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496983" h="3412754">
                <a:moveTo>
                  <a:pt x="4666383" y="538511"/>
                </a:moveTo>
                <a:cubicBezTo>
                  <a:pt x="5753654" y="26241"/>
                  <a:pt x="6315800" y="192015"/>
                  <a:pt x="6977005" y="210209"/>
                </a:cubicBezTo>
                <a:cubicBezTo>
                  <a:pt x="7839713" y="351348"/>
                  <a:pt x="8949398" y="531113"/>
                  <a:pt x="9275876" y="445075"/>
                </a:cubicBezTo>
                <a:lnTo>
                  <a:pt x="9196029" y="0"/>
                </a:lnTo>
                <a:lnTo>
                  <a:pt x="11496983" y="1904094"/>
                </a:lnTo>
                <a:lnTo>
                  <a:pt x="8482493" y="2296876"/>
                </a:lnTo>
                <a:lnTo>
                  <a:pt x="8482493" y="1676888"/>
                </a:lnTo>
                <a:cubicBezTo>
                  <a:pt x="7946117" y="1519382"/>
                  <a:pt x="6060887" y="1092798"/>
                  <a:pt x="4760483" y="1211331"/>
                </a:cubicBezTo>
                <a:cubicBezTo>
                  <a:pt x="3460079" y="1329864"/>
                  <a:pt x="99642" y="3542329"/>
                  <a:pt x="0" y="3406774"/>
                </a:cubicBezTo>
                <a:cubicBezTo>
                  <a:pt x="1270000" y="2790248"/>
                  <a:pt x="3245257" y="996965"/>
                  <a:pt x="4666383" y="538511"/>
                </a:cubicBezTo>
                <a:close/>
              </a:path>
            </a:pathLst>
          </a:custGeom>
          <a:solidFill>
            <a:srgbClr val="EF862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직사각형 33"/>
          <p:cNvSpPr/>
          <p:nvPr/>
        </p:nvSpPr>
        <p:spPr>
          <a:xfrm>
            <a:off x="3299451" y="4586217"/>
            <a:ext cx="2578100" cy="31869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smtClean="0">
                <a:ln>
                  <a:noFill/>
                </a:ln>
                <a:solidFill>
                  <a:prstClr val="black"/>
                </a:solidFill>
                <a:effectLst/>
                <a:uLnTx/>
                <a:uFillTx/>
                <a:latin typeface="Calibri" panose="020F0502020204030204"/>
                <a:ea typeface="+mn-ea"/>
                <a:cs typeface="+mn-cs"/>
              </a:rPr>
              <a:t>Pergunungan Gilead</a:t>
            </a:r>
            <a:endParaRPr kumimoji="0" lang="en-US" sz="2000" b="1"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5" name="직사각형 34"/>
          <p:cNvSpPr/>
          <p:nvPr/>
        </p:nvSpPr>
        <p:spPr>
          <a:xfrm>
            <a:off x="3179310" y="4842934"/>
            <a:ext cx="2192790" cy="2886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smtClean="0">
                <a:ln>
                  <a:noFill/>
                </a:ln>
                <a:solidFill>
                  <a:prstClr val="black"/>
                </a:solidFill>
                <a:effectLst/>
                <a:uLnTx/>
                <a:uFillTx/>
                <a:latin typeface="Calibri" panose="020F0502020204030204"/>
                <a:ea typeface="+mn-ea"/>
                <a:cs typeface="+mn-cs"/>
              </a:rPr>
              <a:t>Ramot di Gilead</a:t>
            </a:r>
            <a:endParaRPr kumimoji="0" lang="en-US" sz="2000" b="1"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6" name="직사각형 35"/>
          <p:cNvSpPr/>
          <p:nvPr/>
        </p:nvSpPr>
        <p:spPr>
          <a:xfrm>
            <a:off x="3011621" y="5106147"/>
            <a:ext cx="1776279" cy="28211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smtClean="0">
                <a:ln>
                  <a:noFill/>
                </a:ln>
                <a:solidFill>
                  <a:prstClr val="black"/>
                </a:solidFill>
                <a:effectLst/>
                <a:uLnTx/>
                <a:uFillTx/>
                <a:latin typeface="Calibri" panose="020F0502020204030204"/>
                <a:ea typeface="+mn-ea"/>
                <a:cs typeface="+mn-cs"/>
              </a:rPr>
              <a:t>Yabok(Pniel)</a:t>
            </a:r>
            <a:endParaRPr kumimoji="0" lang="en-US" sz="2000" b="1"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0" name="직사각형 39"/>
          <p:cNvSpPr/>
          <p:nvPr/>
        </p:nvSpPr>
        <p:spPr>
          <a:xfrm>
            <a:off x="1679317" y="5002655"/>
            <a:ext cx="1192079" cy="32347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smtClean="0">
                <a:ln>
                  <a:noFill/>
                </a:ln>
                <a:solidFill>
                  <a:prstClr val="black"/>
                </a:solidFill>
                <a:effectLst/>
                <a:uLnTx/>
                <a:uFillTx/>
                <a:latin typeface="Calibri" panose="020F0502020204030204"/>
                <a:ea typeface="+mn-ea"/>
                <a:cs typeface="+mn-cs"/>
              </a:rPr>
              <a:t>Sikhem</a:t>
            </a:r>
            <a:endParaRPr kumimoji="0" lang="en-US" sz="2000" b="1"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 name="타원 1"/>
          <p:cNvSpPr/>
          <p:nvPr/>
        </p:nvSpPr>
        <p:spPr>
          <a:xfrm>
            <a:off x="1772210" y="4694118"/>
            <a:ext cx="1727688" cy="430779"/>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smtClean="0">
                <a:ln>
                  <a:noFill/>
                </a:ln>
                <a:solidFill>
                  <a:srgbClr val="FF0000"/>
                </a:solidFill>
                <a:effectLst/>
                <a:uLnTx/>
                <a:uFillTx/>
                <a:latin typeface="Calibri" panose="020F0502020204030204"/>
                <a:ea typeface="+mn-ea"/>
                <a:cs typeface="+mn-cs"/>
              </a:rPr>
              <a:t>Mahanaim</a:t>
            </a:r>
            <a:endParaRPr kumimoji="0" lang="en-US" sz="1800" b="1" i="0" u="none" strike="noStrike" kern="1200" cap="none" spc="0" normalizeH="0" baseline="0" noProof="0">
              <a:ln>
                <a:noFill/>
              </a:ln>
              <a:solidFill>
                <a:srgbClr val="FF0000"/>
              </a:solidFill>
              <a:effectLst/>
              <a:uLnTx/>
              <a:uFillTx/>
              <a:latin typeface="Calibri" panose="020F0502020204030204"/>
              <a:ea typeface="+mn-ea"/>
              <a:cs typeface="+mn-cs"/>
            </a:endParaRPr>
          </a:p>
        </p:txBody>
      </p:sp>
      <p:sp>
        <p:nvSpPr>
          <p:cNvPr id="16" name="순서도: 연결자 15"/>
          <p:cNvSpPr/>
          <p:nvPr/>
        </p:nvSpPr>
        <p:spPr>
          <a:xfrm>
            <a:off x="3772760" y="3652577"/>
            <a:ext cx="127000" cy="129117"/>
          </a:xfrm>
          <a:prstGeom prst="flowChartConnector">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오른쪽 화살표 6"/>
          <p:cNvSpPr/>
          <p:nvPr/>
        </p:nvSpPr>
        <p:spPr>
          <a:xfrm rot="6442358" flipV="1">
            <a:off x="2846610" y="4133647"/>
            <a:ext cx="1125766" cy="360487"/>
          </a:xfrm>
          <a:custGeom>
            <a:avLst/>
            <a:gdLst>
              <a:gd name="connsiteX0" fmla="*/ 0 w 7899400"/>
              <a:gd name="connsiteY0" fmla="*/ 619988 h 2479953"/>
              <a:gd name="connsiteX1" fmla="*/ 6659424 w 7899400"/>
              <a:gd name="connsiteY1" fmla="*/ 619988 h 2479953"/>
              <a:gd name="connsiteX2" fmla="*/ 6659424 w 7899400"/>
              <a:gd name="connsiteY2" fmla="*/ 0 h 2479953"/>
              <a:gd name="connsiteX3" fmla="*/ 7899400 w 7899400"/>
              <a:gd name="connsiteY3" fmla="*/ 1239977 h 2479953"/>
              <a:gd name="connsiteX4" fmla="*/ 6659424 w 7899400"/>
              <a:gd name="connsiteY4" fmla="*/ 2479953 h 2479953"/>
              <a:gd name="connsiteX5" fmla="*/ 6659424 w 7899400"/>
              <a:gd name="connsiteY5" fmla="*/ 1859965 h 2479953"/>
              <a:gd name="connsiteX6" fmla="*/ 0 w 7899400"/>
              <a:gd name="connsiteY6" fmla="*/ 1859965 h 2479953"/>
              <a:gd name="connsiteX7" fmla="*/ 0 w 7899400"/>
              <a:gd name="connsiteY7" fmla="*/ 619988 h 2479953"/>
              <a:gd name="connsiteX0" fmla="*/ 0 w 7899400"/>
              <a:gd name="connsiteY0" fmla="*/ 619988 h 2479953"/>
              <a:gd name="connsiteX1" fmla="*/ 6659424 w 7899400"/>
              <a:gd name="connsiteY1" fmla="*/ 619988 h 2479953"/>
              <a:gd name="connsiteX2" fmla="*/ 6659424 w 7899400"/>
              <a:gd name="connsiteY2" fmla="*/ 0 h 2479953"/>
              <a:gd name="connsiteX3" fmla="*/ 7899400 w 7899400"/>
              <a:gd name="connsiteY3" fmla="*/ 1239977 h 2479953"/>
              <a:gd name="connsiteX4" fmla="*/ 6659424 w 7899400"/>
              <a:gd name="connsiteY4" fmla="*/ 2479953 h 2479953"/>
              <a:gd name="connsiteX5" fmla="*/ 6659424 w 7899400"/>
              <a:gd name="connsiteY5" fmla="*/ 1859965 h 2479953"/>
              <a:gd name="connsiteX6" fmla="*/ 0 w 7899400"/>
              <a:gd name="connsiteY6" fmla="*/ 1859965 h 2479953"/>
              <a:gd name="connsiteX7" fmla="*/ 0 w 7899400"/>
              <a:gd name="connsiteY7" fmla="*/ 619988 h 2479953"/>
              <a:gd name="connsiteX0" fmla="*/ 0 w 7899400"/>
              <a:gd name="connsiteY0" fmla="*/ 619988 h 2479953"/>
              <a:gd name="connsiteX1" fmla="*/ 6659424 w 7899400"/>
              <a:gd name="connsiteY1" fmla="*/ 619988 h 2479953"/>
              <a:gd name="connsiteX2" fmla="*/ 6659424 w 7899400"/>
              <a:gd name="connsiteY2" fmla="*/ 0 h 2479953"/>
              <a:gd name="connsiteX3" fmla="*/ 7899400 w 7899400"/>
              <a:gd name="connsiteY3" fmla="*/ 1239977 h 2479953"/>
              <a:gd name="connsiteX4" fmla="*/ 6659424 w 7899400"/>
              <a:gd name="connsiteY4" fmla="*/ 2479953 h 2479953"/>
              <a:gd name="connsiteX5" fmla="*/ 6659424 w 7899400"/>
              <a:gd name="connsiteY5" fmla="*/ 1859965 h 2479953"/>
              <a:gd name="connsiteX6" fmla="*/ 0 w 7899400"/>
              <a:gd name="connsiteY6" fmla="*/ 1859965 h 2479953"/>
              <a:gd name="connsiteX7" fmla="*/ 0 w 7899400"/>
              <a:gd name="connsiteY7" fmla="*/ 619988 h 2479953"/>
              <a:gd name="connsiteX0" fmla="*/ 0 w 7899400"/>
              <a:gd name="connsiteY0" fmla="*/ 619988 h 2479953"/>
              <a:gd name="connsiteX1" fmla="*/ 6659424 w 7899400"/>
              <a:gd name="connsiteY1" fmla="*/ 619988 h 2479953"/>
              <a:gd name="connsiteX2" fmla="*/ 6659424 w 7899400"/>
              <a:gd name="connsiteY2" fmla="*/ 0 h 2479953"/>
              <a:gd name="connsiteX3" fmla="*/ 7899400 w 7899400"/>
              <a:gd name="connsiteY3" fmla="*/ 1239977 h 2479953"/>
              <a:gd name="connsiteX4" fmla="*/ 6659424 w 7899400"/>
              <a:gd name="connsiteY4" fmla="*/ 2479953 h 2479953"/>
              <a:gd name="connsiteX5" fmla="*/ 6659424 w 7899400"/>
              <a:gd name="connsiteY5" fmla="*/ 1859965 h 2479953"/>
              <a:gd name="connsiteX6" fmla="*/ 0 w 7899400"/>
              <a:gd name="connsiteY6" fmla="*/ 1859965 h 2479953"/>
              <a:gd name="connsiteX7" fmla="*/ 0 w 7899400"/>
              <a:gd name="connsiteY7" fmla="*/ 619988 h 2479953"/>
              <a:gd name="connsiteX0" fmla="*/ 2794000 w 7899400"/>
              <a:gd name="connsiteY0" fmla="*/ 899388 h 2479953"/>
              <a:gd name="connsiteX1" fmla="*/ 6659424 w 7899400"/>
              <a:gd name="connsiteY1" fmla="*/ 619988 h 2479953"/>
              <a:gd name="connsiteX2" fmla="*/ 6659424 w 7899400"/>
              <a:gd name="connsiteY2" fmla="*/ 0 h 2479953"/>
              <a:gd name="connsiteX3" fmla="*/ 7899400 w 7899400"/>
              <a:gd name="connsiteY3" fmla="*/ 1239977 h 2479953"/>
              <a:gd name="connsiteX4" fmla="*/ 6659424 w 7899400"/>
              <a:gd name="connsiteY4" fmla="*/ 2479953 h 2479953"/>
              <a:gd name="connsiteX5" fmla="*/ 6659424 w 7899400"/>
              <a:gd name="connsiteY5" fmla="*/ 1859965 h 2479953"/>
              <a:gd name="connsiteX6" fmla="*/ 0 w 7899400"/>
              <a:gd name="connsiteY6" fmla="*/ 1859965 h 2479953"/>
              <a:gd name="connsiteX7" fmla="*/ 2794000 w 7899400"/>
              <a:gd name="connsiteY7" fmla="*/ 899388 h 2479953"/>
              <a:gd name="connsiteX0" fmla="*/ 3937000 w 9042400"/>
              <a:gd name="connsiteY0" fmla="*/ 899388 h 2571165"/>
              <a:gd name="connsiteX1" fmla="*/ 7802424 w 9042400"/>
              <a:gd name="connsiteY1" fmla="*/ 619988 h 2571165"/>
              <a:gd name="connsiteX2" fmla="*/ 7802424 w 9042400"/>
              <a:gd name="connsiteY2" fmla="*/ 0 h 2571165"/>
              <a:gd name="connsiteX3" fmla="*/ 9042400 w 9042400"/>
              <a:gd name="connsiteY3" fmla="*/ 1239977 h 2571165"/>
              <a:gd name="connsiteX4" fmla="*/ 7802424 w 9042400"/>
              <a:gd name="connsiteY4" fmla="*/ 2479953 h 2571165"/>
              <a:gd name="connsiteX5" fmla="*/ 7802424 w 9042400"/>
              <a:gd name="connsiteY5" fmla="*/ 1859965 h 2571165"/>
              <a:gd name="connsiteX6" fmla="*/ 0 w 9042400"/>
              <a:gd name="connsiteY6" fmla="*/ 2571165 h 2571165"/>
              <a:gd name="connsiteX7" fmla="*/ 3937000 w 9042400"/>
              <a:gd name="connsiteY7" fmla="*/ 899388 h 2571165"/>
              <a:gd name="connsiteX0" fmla="*/ 3937000 w 9042400"/>
              <a:gd name="connsiteY0" fmla="*/ 899388 h 2571165"/>
              <a:gd name="connsiteX1" fmla="*/ 7802424 w 9042400"/>
              <a:gd name="connsiteY1" fmla="*/ 619988 h 2571165"/>
              <a:gd name="connsiteX2" fmla="*/ 7802424 w 9042400"/>
              <a:gd name="connsiteY2" fmla="*/ 0 h 2571165"/>
              <a:gd name="connsiteX3" fmla="*/ 9042400 w 9042400"/>
              <a:gd name="connsiteY3" fmla="*/ 1239977 h 2571165"/>
              <a:gd name="connsiteX4" fmla="*/ 7802424 w 9042400"/>
              <a:gd name="connsiteY4" fmla="*/ 2479953 h 2571165"/>
              <a:gd name="connsiteX5" fmla="*/ 7802424 w 9042400"/>
              <a:gd name="connsiteY5" fmla="*/ 1859965 h 2571165"/>
              <a:gd name="connsiteX6" fmla="*/ 0 w 9042400"/>
              <a:gd name="connsiteY6" fmla="*/ 2571165 h 2571165"/>
              <a:gd name="connsiteX7" fmla="*/ 3937000 w 9042400"/>
              <a:gd name="connsiteY7" fmla="*/ 899388 h 2571165"/>
              <a:gd name="connsiteX0" fmla="*/ 3505200 w 9042400"/>
              <a:gd name="connsiteY0" fmla="*/ 391388 h 2571165"/>
              <a:gd name="connsiteX1" fmla="*/ 7802424 w 9042400"/>
              <a:gd name="connsiteY1" fmla="*/ 619988 h 2571165"/>
              <a:gd name="connsiteX2" fmla="*/ 7802424 w 9042400"/>
              <a:gd name="connsiteY2" fmla="*/ 0 h 2571165"/>
              <a:gd name="connsiteX3" fmla="*/ 9042400 w 9042400"/>
              <a:gd name="connsiteY3" fmla="*/ 1239977 h 2571165"/>
              <a:gd name="connsiteX4" fmla="*/ 7802424 w 9042400"/>
              <a:gd name="connsiteY4" fmla="*/ 2479953 h 2571165"/>
              <a:gd name="connsiteX5" fmla="*/ 7802424 w 9042400"/>
              <a:gd name="connsiteY5" fmla="*/ 1859965 h 2571165"/>
              <a:gd name="connsiteX6" fmla="*/ 0 w 9042400"/>
              <a:gd name="connsiteY6" fmla="*/ 2571165 h 2571165"/>
              <a:gd name="connsiteX7" fmla="*/ 3505200 w 9042400"/>
              <a:gd name="connsiteY7" fmla="*/ 391388 h 2571165"/>
              <a:gd name="connsiteX0" fmla="*/ 3505200 w 9042400"/>
              <a:gd name="connsiteY0" fmla="*/ 391388 h 2571165"/>
              <a:gd name="connsiteX1" fmla="*/ 7802424 w 9042400"/>
              <a:gd name="connsiteY1" fmla="*/ 619988 h 2571165"/>
              <a:gd name="connsiteX2" fmla="*/ 7802424 w 9042400"/>
              <a:gd name="connsiteY2" fmla="*/ 0 h 2571165"/>
              <a:gd name="connsiteX3" fmla="*/ 9042400 w 9042400"/>
              <a:gd name="connsiteY3" fmla="*/ 1239977 h 2571165"/>
              <a:gd name="connsiteX4" fmla="*/ 7802424 w 9042400"/>
              <a:gd name="connsiteY4" fmla="*/ 2479953 h 2571165"/>
              <a:gd name="connsiteX5" fmla="*/ 7802424 w 9042400"/>
              <a:gd name="connsiteY5" fmla="*/ 1859965 h 2571165"/>
              <a:gd name="connsiteX6" fmla="*/ 0 w 9042400"/>
              <a:gd name="connsiteY6" fmla="*/ 2571165 h 2571165"/>
              <a:gd name="connsiteX7" fmla="*/ 3505200 w 9042400"/>
              <a:gd name="connsiteY7" fmla="*/ 391388 h 2571165"/>
              <a:gd name="connsiteX0" fmla="*/ 3505200 w 9042400"/>
              <a:gd name="connsiteY0" fmla="*/ 391388 h 2571165"/>
              <a:gd name="connsiteX1" fmla="*/ 7802424 w 9042400"/>
              <a:gd name="connsiteY1" fmla="*/ 619988 h 2571165"/>
              <a:gd name="connsiteX2" fmla="*/ 7802424 w 9042400"/>
              <a:gd name="connsiteY2" fmla="*/ 0 h 2571165"/>
              <a:gd name="connsiteX3" fmla="*/ 9042400 w 9042400"/>
              <a:gd name="connsiteY3" fmla="*/ 1239977 h 2571165"/>
              <a:gd name="connsiteX4" fmla="*/ 7802424 w 9042400"/>
              <a:gd name="connsiteY4" fmla="*/ 2479953 h 2571165"/>
              <a:gd name="connsiteX5" fmla="*/ 7802424 w 9042400"/>
              <a:gd name="connsiteY5" fmla="*/ 1859965 h 2571165"/>
              <a:gd name="connsiteX6" fmla="*/ 0 w 9042400"/>
              <a:gd name="connsiteY6" fmla="*/ 2571165 h 2571165"/>
              <a:gd name="connsiteX7" fmla="*/ 3505200 w 9042400"/>
              <a:gd name="connsiteY7" fmla="*/ 391388 h 2571165"/>
              <a:gd name="connsiteX0" fmla="*/ 3733800 w 9042400"/>
              <a:gd name="connsiteY0" fmla="*/ 543788 h 2571165"/>
              <a:gd name="connsiteX1" fmla="*/ 7802424 w 9042400"/>
              <a:gd name="connsiteY1" fmla="*/ 619988 h 2571165"/>
              <a:gd name="connsiteX2" fmla="*/ 7802424 w 9042400"/>
              <a:gd name="connsiteY2" fmla="*/ 0 h 2571165"/>
              <a:gd name="connsiteX3" fmla="*/ 9042400 w 9042400"/>
              <a:gd name="connsiteY3" fmla="*/ 1239977 h 2571165"/>
              <a:gd name="connsiteX4" fmla="*/ 7802424 w 9042400"/>
              <a:gd name="connsiteY4" fmla="*/ 2479953 h 2571165"/>
              <a:gd name="connsiteX5" fmla="*/ 7802424 w 9042400"/>
              <a:gd name="connsiteY5" fmla="*/ 1859965 h 2571165"/>
              <a:gd name="connsiteX6" fmla="*/ 0 w 9042400"/>
              <a:gd name="connsiteY6" fmla="*/ 2571165 h 2571165"/>
              <a:gd name="connsiteX7" fmla="*/ 3733800 w 9042400"/>
              <a:gd name="connsiteY7" fmla="*/ 543788 h 2571165"/>
              <a:gd name="connsiteX0" fmla="*/ 3810000 w 9042400"/>
              <a:gd name="connsiteY0" fmla="*/ 721588 h 2571165"/>
              <a:gd name="connsiteX1" fmla="*/ 7802424 w 9042400"/>
              <a:gd name="connsiteY1" fmla="*/ 619988 h 2571165"/>
              <a:gd name="connsiteX2" fmla="*/ 7802424 w 9042400"/>
              <a:gd name="connsiteY2" fmla="*/ 0 h 2571165"/>
              <a:gd name="connsiteX3" fmla="*/ 9042400 w 9042400"/>
              <a:gd name="connsiteY3" fmla="*/ 1239977 h 2571165"/>
              <a:gd name="connsiteX4" fmla="*/ 7802424 w 9042400"/>
              <a:gd name="connsiteY4" fmla="*/ 2479953 h 2571165"/>
              <a:gd name="connsiteX5" fmla="*/ 7802424 w 9042400"/>
              <a:gd name="connsiteY5" fmla="*/ 1859965 h 2571165"/>
              <a:gd name="connsiteX6" fmla="*/ 0 w 9042400"/>
              <a:gd name="connsiteY6" fmla="*/ 2571165 h 2571165"/>
              <a:gd name="connsiteX7" fmla="*/ 3810000 w 9042400"/>
              <a:gd name="connsiteY7" fmla="*/ 721588 h 2571165"/>
              <a:gd name="connsiteX0" fmla="*/ 3810000 w 9042400"/>
              <a:gd name="connsiteY0" fmla="*/ 721588 h 2571165"/>
              <a:gd name="connsiteX1" fmla="*/ 7802424 w 9042400"/>
              <a:gd name="connsiteY1" fmla="*/ 619988 h 2571165"/>
              <a:gd name="connsiteX2" fmla="*/ 7802424 w 9042400"/>
              <a:gd name="connsiteY2" fmla="*/ 0 h 2571165"/>
              <a:gd name="connsiteX3" fmla="*/ 9042400 w 9042400"/>
              <a:gd name="connsiteY3" fmla="*/ 1239977 h 2571165"/>
              <a:gd name="connsiteX4" fmla="*/ 7802424 w 9042400"/>
              <a:gd name="connsiteY4" fmla="*/ 2479953 h 2571165"/>
              <a:gd name="connsiteX5" fmla="*/ 7802424 w 9042400"/>
              <a:gd name="connsiteY5" fmla="*/ 1859965 h 2571165"/>
              <a:gd name="connsiteX6" fmla="*/ 0 w 9042400"/>
              <a:gd name="connsiteY6" fmla="*/ 2571165 h 2571165"/>
              <a:gd name="connsiteX7" fmla="*/ 3810000 w 9042400"/>
              <a:gd name="connsiteY7" fmla="*/ 721588 h 2571165"/>
              <a:gd name="connsiteX0" fmla="*/ 3810000 w 9042400"/>
              <a:gd name="connsiteY0" fmla="*/ 721588 h 2571165"/>
              <a:gd name="connsiteX1" fmla="*/ 7802424 w 9042400"/>
              <a:gd name="connsiteY1" fmla="*/ 619988 h 2571165"/>
              <a:gd name="connsiteX2" fmla="*/ 7802424 w 9042400"/>
              <a:gd name="connsiteY2" fmla="*/ 0 h 2571165"/>
              <a:gd name="connsiteX3" fmla="*/ 9042400 w 9042400"/>
              <a:gd name="connsiteY3" fmla="*/ 1239977 h 2571165"/>
              <a:gd name="connsiteX4" fmla="*/ 7802424 w 9042400"/>
              <a:gd name="connsiteY4" fmla="*/ 2479953 h 2571165"/>
              <a:gd name="connsiteX5" fmla="*/ 7802424 w 9042400"/>
              <a:gd name="connsiteY5" fmla="*/ 1859965 h 2571165"/>
              <a:gd name="connsiteX6" fmla="*/ 0 w 9042400"/>
              <a:gd name="connsiteY6" fmla="*/ 2571165 h 2571165"/>
              <a:gd name="connsiteX7" fmla="*/ 3810000 w 9042400"/>
              <a:gd name="connsiteY7" fmla="*/ 721588 h 2571165"/>
              <a:gd name="connsiteX0" fmla="*/ 3986314 w 9042400"/>
              <a:gd name="connsiteY0" fmla="*/ 721588 h 2571165"/>
              <a:gd name="connsiteX1" fmla="*/ 7802424 w 9042400"/>
              <a:gd name="connsiteY1" fmla="*/ 619988 h 2571165"/>
              <a:gd name="connsiteX2" fmla="*/ 7802424 w 9042400"/>
              <a:gd name="connsiteY2" fmla="*/ 0 h 2571165"/>
              <a:gd name="connsiteX3" fmla="*/ 9042400 w 9042400"/>
              <a:gd name="connsiteY3" fmla="*/ 1239977 h 2571165"/>
              <a:gd name="connsiteX4" fmla="*/ 7802424 w 9042400"/>
              <a:gd name="connsiteY4" fmla="*/ 2479953 h 2571165"/>
              <a:gd name="connsiteX5" fmla="*/ 7802424 w 9042400"/>
              <a:gd name="connsiteY5" fmla="*/ 1859965 h 2571165"/>
              <a:gd name="connsiteX6" fmla="*/ 0 w 9042400"/>
              <a:gd name="connsiteY6" fmla="*/ 2571165 h 2571165"/>
              <a:gd name="connsiteX7" fmla="*/ 3986314 w 9042400"/>
              <a:gd name="connsiteY7" fmla="*/ 721588 h 2571165"/>
              <a:gd name="connsiteX0" fmla="*/ 3986314 w 9042400"/>
              <a:gd name="connsiteY0" fmla="*/ 721588 h 2581875"/>
              <a:gd name="connsiteX1" fmla="*/ 7802424 w 9042400"/>
              <a:gd name="connsiteY1" fmla="*/ 619988 h 2581875"/>
              <a:gd name="connsiteX2" fmla="*/ 7802424 w 9042400"/>
              <a:gd name="connsiteY2" fmla="*/ 0 h 2581875"/>
              <a:gd name="connsiteX3" fmla="*/ 9042400 w 9042400"/>
              <a:gd name="connsiteY3" fmla="*/ 1239977 h 2581875"/>
              <a:gd name="connsiteX4" fmla="*/ 7802424 w 9042400"/>
              <a:gd name="connsiteY4" fmla="*/ 2479953 h 2581875"/>
              <a:gd name="connsiteX5" fmla="*/ 7802424 w 9042400"/>
              <a:gd name="connsiteY5" fmla="*/ 1859965 h 2581875"/>
              <a:gd name="connsiteX6" fmla="*/ 4080414 w 9042400"/>
              <a:gd name="connsiteY6" fmla="*/ 1394408 h 2581875"/>
              <a:gd name="connsiteX7" fmla="*/ 0 w 9042400"/>
              <a:gd name="connsiteY7" fmla="*/ 2571165 h 2581875"/>
              <a:gd name="connsiteX8" fmla="*/ 3986314 w 9042400"/>
              <a:gd name="connsiteY8" fmla="*/ 721588 h 2581875"/>
              <a:gd name="connsiteX0" fmla="*/ 4666383 w 9722469"/>
              <a:gd name="connsiteY0" fmla="*/ 721588 h 3595831"/>
              <a:gd name="connsiteX1" fmla="*/ 8482493 w 9722469"/>
              <a:gd name="connsiteY1" fmla="*/ 619988 h 3595831"/>
              <a:gd name="connsiteX2" fmla="*/ 8482493 w 9722469"/>
              <a:gd name="connsiteY2" fmla="*/ 0 h 3595831"/>
              <a:gd name="connsiteX3" fmla="*/ 9722469 w 9722469"/>
              <a:gd name="connsiteY3" fmla="*/ 1239977 h 3595831"/>
              <a:gd name="connsiteX4" fmla="*/ 8482493 w 9722469"/>
              <a:gd name="connsiteY4" fmla="*/ 2479953 h 3595831"/>
              <a:gd name="connsiteX5" fmla="*/ 8482493 w 9722469"/>
              <a:gd name="connsiteY5" fmla="*/ 1859965 h 3595831"/>
              <a:gd name="connsiteX6" fmla="*/ 4760483 w 9722469"/>
              <a:gd name="connsiteY6" fmla="*/ 1394408 h 3595831"/>
              <a:gd name="connsiteX7" fmla="*/ 0 w 9722469"/>
              <a:gd name="connsiteY7" fmla="*/ 3589851 h 3595831"/>
              <a:gd name="connsiteX8" fmla="*/ 4666383 w 9722469"/>
              <a:gd name="connsiteY8" fmla="*/ 721588 h 3595831"/>
              <a:gd name="connsiteX0" fmla="*/ 4666383 w 9722469"/>
              <a:gd name="connsiteY0" fmla="*/ 721588 h 3595831"/>
              <a:gd name="connsiteX1" fmla="*/ 6951817 w 9722469"/>
              <a:gd name="connsiteY1" fmla="*/ 445976 h 3595831"/>
              <a:gd name="connsiteX2" fmla="*/ 8482493 w 9722469"/>
              <a:gd name="connsiteY2" fmla="*/ 619988 h 3595831"/>
              <a:gd name="connsiteX3" fmla="*/ 8482493 w 9722469"/>
              <a:gd name="connsiteY3" fmla="*/ 0 h 3595831"/>
              <a:gd name="connsiteX4" fmla="*/ 9722469 w 9722469"/>
              <a:gd name="connsiteY4" fmla="*/ 1239977 h 3595831"/>
              <a:gd name="connsiteX5" fmla="*/ 8482493 w 9722469"/>
              <a:gd name="connsiteY5" fmla="*/ 2479953 h 3595831"/>
              <a:gd name="connsiteX6" fmla="*/ 8482493 w 9722469"/>
              <a:gd name="connsiteY6" fmla="*/ 1859965 h 3595831"/>
              <a:gd name="connsiteX7" fmla="*/ 4760483 w 9722469"/>
              <a:gd name="connsiteY7" fmla="*/ 1394408 h 3595831"/>
              <a:gd name="connsiteX8" fmla="*/ 0 w 9722469"/>
              <a:gd name="connsiteY8" fmla="*/ 3589851 h 3595831"/>
              <a:gd name="connsiteX9" fmla="*/ 4666383 w 9722469"/>
              <a:gd name="connsiteY9" fmla="*/ 721588 h 3595831"/>
              <a:gd name="connsiteX0" fmla="*/ 4666383 w 9722469"/>
              <a:gd name="connsiteY0" fmla="*/ 721588 h 3595831"/>
              <a:gd name="connsiteX1" fmla="*/ 6977005 w 9722469"/>
              <a:gd name="connsiteY1" fmla="*/ 393286 h 3595831"/>
              <a:gd name="connsiteX2" fmla="*/ 8482493 w 9722469"/>
              <a:gd name="connsiteY2" fmla="*/ 619988 h 3595831"/>
              <a:gd name="connsiteX3" fmla="*/ 8482493 w 9722469"/>
              <a:gd name="connsiteY3" fmla="*/ 0 h 3595831"/>
              <a:gd name="connsiteX4" fmla="*/ 9722469 w 9722469"/>
              <a:gd name="connsiteY4" fmla="*/ 1239977 h 3595831"/>
              <a:gd name="connsiteX5" fmla="*/ 8482493 w 9722469"/>
              <a:gd name="connsiteY5" fmla="*/ 2479953 h 3595831"/>
              <a:gd name="connsiteX6" fmla="*/ 8482493 w 9722469"/>
              <a:gd name="connsiteY6" fmla="*/ 1859965 h 3595831"/>
              <a:gd name="connsiteX7" fmla="*/ 4760483 w 9722469"/>
              <a:gd name="connsiteY7" fmla="*/ 1394408 h 3595831"/>
              <a:gd name="connsiteX8" fmla="*/ 0 w 9722469"/>
              <a:gd name="connsiteY8" fmla="*/ 3589851 h 3595831"/>
              <a:gd name="connsiteX9" fmla="*/ 4666383 w 9722469"/>
              <a:gd name="connsiteY9" fmla="*/ 721588 h 3595831"/>
              <a:gd name="connsiteX0" fmla="*/ 4666383 w 9722469"/>
              <a:gd name="connsiteY0" fmla="*/ 721588 h 3595831"/>
              <a:gd name="connsiteX1" fmla="*/ 6977005 w 9722469"/>
              <a:gd name="connsiteY1" fmla="*/ 393286 h 3595831"/>
              <a:gd name="connsiteX2" fmla="*/ 8482493 w 9722469"/>
              <a:gd name="connsiteY2" fmla="*/ 619988 h 3595831"/>
              <a:gd name="connsiteX3" fmla="*/ 8482493 w 9722469"/>
              <a:gd name="connsiteY3" fmla="*/ 0 h 3595831"/>
              <a:gd name="connsiteX4" fmla="*/ 9722469 w 9722469"/>
              <a:gd name="connsiteY4" fmla="*/ 1239977 h 3595831"/>
              <a:gd name="connsiteX5" fmla="*/ 8482493 w 9722469"/>
              <a:gd name="connsiteY5" fmla="*/ 2479953 h 3595831"/>
              <a:gd name="connsiteX6" fmla="*/ 8482493 w 9722469"/>
              <a:gd name="connsiteY6" fmla="*/ 1859965 h 3595831"/>
              <a:gd name="connsiteX7" fmla="*/ 4760483 w 9722469"/>
              <a:gd name="connsiteY7" fmla="*/ 1394408 h 3595831"/>
              <a:gd name="connsiteX8" fmla="*/ 0 w 9722469"/>
              <a:gd name="connsiteY8" fmla="*/ 3589851 h 3595831"/>
              <a:gd name="connsiteX9" fmla="*/ 4666383 w 9722469"/>
              <a:gd name="connsiteY9" fmla="*/ 721588 h 3595831"/>
              <a:gd name="connsiteX0" fmla="*/ 4666383 w 9722469"/>
              <a:gd name="connsiteY0" fmla="*/ 721588 h 3595831"/>
              <a:gd name="connsiteX1" fmla="*/ 6977005 w 9722469"/>
              <a:gd name="connsiteY1" fmla="*/ 393286 h 3595831"/>
              <a:gd name="connsiteX2" fmla="*/ 8482493 w 9722469"/>
              <a:gd name="connsiteY2" fmla="*/ 619988 h 3595831"/>
              <a:gd name="connsiteX3" fmla="*/ 8482493 w 9722469"/>
              <a:gd name="connsiteY3" fmla="*/ 0 h 3595831"/>
              <a:gd name="connsiteX4" fmla="*/ 9722469 w 9722469"/>
              <a:gd name="connsiteY4" fmla="*/ 1239977 h 3595831"/>
              <a:gd name="connsiteX5" fmla="*/ 8482493 w 9722469"/>
              <a:gd name="connsiteY5" fmla="*/ 2479953 h 3595831"/>
              <a:gd name="connsiteX6" fmla="*/ 8482493 w 9722469"/>
              <a:gd name="connsiteY6" fmla="*/ 1859965 h 3595831"/>
              <a:gd name="connsiteX7" fmla="*/ 4760483 w 9722469"/>
              <a:gd name="connsiteY7" fmla="*/ 1394408 h 3595831"/>
              <a:gd name="connsiteX8" fmla="*/ 0 w 9722469"/>
              <a:gd name="connsiteY8" fmla="*/ 3589851 h 3595831"/>
              <a:gd name="connsiteX9" fmla="*/ 4666383 w 9722469"/>
              <a:gd name="connsiteY9" fmla="*/ 721588 h 3595831"/>
              <a:gd name="connsiteX0" fmla="*/ 4666383 w 10309590"/>
              <a:gd name="connsiteY0" fmla="*/ 721588 h 3595831"/>
              <a:gd name="connsiteX1" fmla="*/ 6977005 w 10309590"/>
              <a:gd name="connsiteY1" fmla="*/ 393286 h 3595831"/>
              <a:gd name="connsiteX2" fmla="*/ 8482493 w 10309590"/>
              <a:gd name="connsiteY2" fmla="*/ 619988 h 3595831"/>
              <a:gd name="connsiteX3" fmla="*/ 8482493 w 10309590"/>
              <a:gd name="connsiteY3" fmla="*/ 0 h 3595831"/>
              <a:gd name="connsiteX4" fmla="*/ 10309589 w 10309590"/>
              <a:gd name="connsiteY4" fmla="*/ 1520886 h 3595831"/>
              <a:gd name="connsiteX5" fmla="*/ 8482493 w 10309590"/>
              <a:gd name="connsiteY5" fmla="*/ 2479953 h 3595831"/>
              <a:gd name="connsiteX6" fmla="*/ 8482493 w 10309590"/>
              <a:gd name="connsiteY6" fmla="*/ 1859965 h 3595831"/>
              <a:gd name="connsiteX7" fmla="*/ 4760483 w 10309590"/>
              <a:gd name="connsiteY7" fmla="*/ 1394408 h 3595831"/>
              <a:gd name="connsiteX8" fmla="*/ 0 w 10309590"/>
              <a:gd name="connsiteY8" fmla="*/ 3589851 h 3595831"/>
              <a:gd name="connsiteX9" fmla="*/ 4666383 w 10309590"/>
              <a:gd name="connsiteY9" fmla="*/ 721588 h 3595831"/>
              <a:gd name="connsiteX0" fmla="*/ 4666383 w 11362444"/>
              <a:gd name="connsiteY0" fmla="*/ 721588 h 3595831"/>
              <a:gd name="connsiteX1" fmla="*/ 6977005 w 11362444"/>
              <a:gd name="connsiteY1" fmla="*/ 393286 h 3595831"/>
              <a:gd name="connsiteX2" fmla="*/ 8482493 w 11362444"/>
              <a:gd name="connsiteY2" fmla="*/ 619988 h 3595831"/>
              <a:gd name="connsiteX3" fmla="*/ 8482493 w 11362444"/>
              <a:gd name="connsiteY3" fmla="*/ 0 h 3595831"/>
              <a:gd name="connsiteX4" fmla="*/ 11362444 w 11362444"/>
              <a:gd name="connsiteY4" fmla="*/ 1497921 h 3595831"/>
              <a:gd name="connsiteX5" fmla="*/ 8482493 w 11362444"/>
              <a:gd name="connsiteY5" fmla="*/ 2479953 h 3595831"/>
              <a:gd name="connsiteX6" fmla="*/ 8482493 w 11362444"/>
              <a:gd name="connsiteY6" fmla="*/ 1859965 h 3595831"/>
              <a:gd name="connsiteX7" fmla="*/ 4760483 w 11362444"/>
              <a:gd name="connsiteY7" fmla="*/ 1394408 h 3595831"/>
              <a:gd name="connsiteX8" fmla="*/ 0 w 11362444"/>
              <a:gd name="connsiteY8" fmla="*/ 3589851 h 3595831"/>
              <a:gd name="connsiteX9" fmla="*/ 4666383 w 11362444"/>
              <a:gd name="connsiteY9" fmla="*/ 721588 h 3595831"/>
              <a:gd name="connsiteX0" fmla="*/ 4666383 w 11362444"/>
              <a:gd name="connsiteY0" fmla="*/ 721588 h 3595831"/>
              <a:gd name="connsiteX1" fmla="*/ 6977005 w 11362444"/>
              <a:gd name="connsiteY1" fmla="*/ 393286 h 3595831"/>
              <a:gd name="connsiteX2" fmla="*/ 9164425 w 11362444"/>
              <a:gd name="connsiteY2" fmla="*/ 827524 h 3595831"/>
              <a:gd name="connsiteX3" fmla="*/ 8482493 w 11362444"/>
              <a:gd name="connsiteY3" fmla="*/ 0 h 3595831"/>
              <a:gd name="connsiteX4" fmla="*/ 11362444 w 11362444"/>
              <a:gd name="connsiteY4" fmla="*/ 1497921 h 3595831"/>
              <a:gd name="connsiteX5" fmla="*/ 8482493 w 11362444"/>
              <a:gd name="connsiteY5" fmla="*/ 2479953 h 3595831"/>
              <a:gd name="connsiteX6" fmla="*/ 8482493 w 11362444"/>
              <a:gd name="connsiteY6" fmla="*/ 1859965 h 3595831"/>
              <a:gd name="connsiteX7" fmla="*/ 4760483 w 11362444"/>
              <a:gd name="connsiteY7" fmla="*/ 1394408 h 3595831"/>
              <a:gd name="connsiteX8" fmla="*/ 0 w 11362444"/>
              <a:gd name="connsiteY8" fmla="*/ 3589851 h 3595831"/>
              <a:gd name="connsiteX9" fmla="*/ 4666383 w 11362444"/>
              <a:gd name="connsiteY9" fmla="*/ 721588 h 3595831"/>
              <a:gd name="connsiteX0" fmla="*/ 4666383 w 11362444"/>
              <a:gd name="connsiteY0" fmla="*/ 538511 h 3412754"/>
              <a:gd name="connsiteX1" fmla="*/ 6977005 w 11362444"/>
              <a:gd name="connsiteY1" fmla="*/ 210209 h 3412754"/>
              <a:gd name="connsiteX2" fmla="*/ 9164425 w 11362444"/>
              <a:gd name="connsiteY2" fmla="*/ 644447 h 3412754"/>
              <a:gd name="connsiteX3" fmla="*/ 9196029 w 11362444"/>
              <a:gd name="connsiteY3" fmla="*/ 0 h 3412754"/>
              <a:gd name="connsiteX4" fmla="*/ 11362444 w 11362444"/>
              <a:gd name="connsiteY4" fmla="*/ 1314844 h 3412754"/>
              <a:gd name="connsiteX5" fmla="*/ 8482493 w 11362444"/>
              <a:gd name="connsiteY5" fmla="*/ 2296876 h 3412754"/>
              <a:gd name="connsiteX6" fmla="*/ 8482493 w 11362444"/>
              <a:gd name="connsiteY6" fmla="*/ 1676888 h 3412754"/>
              <a:gd name="connsiteX7" fmla="*/ 4760483 w 11362444"/>
              <a:gd name="connsiteY7" fmla="*/ 1211331 h 3412754"/>
              <a:gd name="connsiteX8" fmla="*/ 0 w 11362444"/>
              <a:gd name="connsiteY8" fmla="*/ 3406774 h 3412754"/>
              <a:gd name="connsiteX9" fmla="*/ 4666383 w 11362444"/>
              <a:gd name="connsiteY9" fmla="*/ 538511 h 3412754"/>
              <a:gd name="connsiteX0" fmla="*/ 4666383 w 11362444"/>
              <a:gd name="connsiteY0" fmla="*/ 538511 h 3412754"/>
              <a:gd name="connsiteX1" fmla="*/ 6977005 w 11362444"/>
              <a:gd name="connsiteY1" fmla="*/ 210209 h 3412754"/>
              <a:gd name="connsiteX2" fmla="*/ 9275876 w 11362444"/>
              <a:gd name="connsiteY2" fmla="*/ 445075 h 3412754"/>
              <a:gd name="connsiteX3" fmla="*/ 9196029 w 11362444"/>
              <a:gd name="connsiteY3" fmla="*/ 0 h 3412754"/>
              <a:gd name="connsiteX4" fmla="*/ 11362444 w 11362444"/>
              <a:gd name="connsiteY4" fmla="*/ 1314844 h 3412754"/>
              <a:gd name="connsiteX5" fmla="*/ 8482493 w 11362444"/>
              <a:gd name="connsiteY5" fmla="*/ 2296876 h 3412754"/>
              <a:gd name="connsiteX6" fmla="*/ 8482493 w 11362444"/>
              <a:gd name="connsiteY6" fmla="*/ 1676888 h 3412754"/>
              <a:gd name="connsiteX7" fmla="*/ 4760483 w 11362444"/>
              <a:gd name="connsiteY7" fmla="*/ 1211331 h 3412754"/>
              <a:gd name="connsiteX8" fmla="*/ 0 w 11362444"/>
              <a:gd name="connsiteY8" fmla="*/ 3406774 h 3412754"/>
              <a:gd name="connsiteX9" fmla="*/ 4666383 w 11362444"/>
              <a:gd name="connsiteY9" fmla="*/ 538511 h 3412754"/>
              <a:gd name="connsiteX0" fmla="*/ 4666383 w 11417639"/>
              <a:gd name="connsiteY0" fmla="*/ 538511 h 3412754"/>
              <a:gd name="connsiteX1" fmla="*/ 6977005 w 11417639"/>
              <a:gd name="connsiteY1" fmla="*/ 210209 h 3412754"/>
              <a:gd name="connsiteX2" fmla="*/ 9275876 w 11417639"/>
              <a:gd name="connsiteY2" fmla="*/ 445075 h 3412754"/>
              <a:gd name="connsiteX3" fmla="*/ 9196029 w 11417639"/>
              <a:gd name="connsiteY3" fmla="*/ 0 h 3412754"/>
              <a:gd name="connsiteX4" fmla="*/ 11417639 w 11417639"/>
              <a:gd name="connsiteY4" fmla="*/ 1587707 h 3412754"/>
              <a:gd name="connsiteX5" fmla="*/ 8482493 w 11417639"/>
              <a:gd name="connsiteY5" fmla="*/ 2296876 h 3412754"/>
              <a:gd name="connsiteX6" fmla="*/ 8482493 w 11417639"/>
              <a:gd name="connsiteY6" fmla="*/ 1676888 h 3412754"/>
              <a:gd name="connsiteX7" fmla="*/ 4760483 w 11417639"/>
              <a:gd name="connsiteY7" fmla="*/ 1211331 h 3412754"/>
              <a:gd name="connsiteX8" fmla="*/ 0 w 11417639"/>
              <a:gd name="connsiteY8" fmla="*/ 3406774 h 3412754"/>
              <a:gd name="connsiteX9" fmla="*/ 4666383 w 11417639"/>
              <a:gd name="connsiteY9" fmla="*/ 538511 h 3412754"/>
              <a:gd name="connsiteX0" fmla="*/ 4666383 w 11496983"/>
              <a:gd name="connsiteY0" fmla="*/ 538511 h 3412754"/>
              <a:gd name="connsiteX1" fmla="*/ 6977005 w 11496983"/>
              <a:gd name="connsiteY1" fmla="*/ 210209 h 3412754"/>
              <a:gd name="connsiteX2" fmla="*/ 9275876 w 11496983"/>
              <a:gd name="connsiteY2" fmla="*/ 445075 h 3412754"/>
              <a:gd name="connsiteX3" fmla="*/ 9196029 w 11496983"/>
              <a:gd name="connsiteY3" fmla="*/ 0 h 3412754"/>
              <a:gd name="connsiteX4" fmla="*/ 11496983 w 11496983"/>
              <a:gd name="connsiteY4" fmla="*/ 1904094 h 3412754"/>
              <a:gd name="connsiteX5" fmla="*/ 8482493 w 11496983"/>
              <a:gd name="connsiteY5" fmla="*/ 2296876 h 3412754"/>
              <a:gd name="connsiteX6" fmla="*/ 8482493 w 11496983"/>
              <a:gd name="connsiteY6" fmla="*/ 1676888 h 3412754"/>
              <a:gd name="connsiteX7" fmla="*/ 4760483 w 11496983"/>
              <a:gd name="connsiteY7" fmla="*/ 1211331 h 3412754"/>
              <a:gd name="connsiteX8" fmla="*/ 0 w 11496983"/>
              <a:gd name="connsiteY8" fmla="*/ 3406774 h 3412754"/>
              <a:gd name="connsiteX9" fmla="*/ 4666383 w 11496983"/>
              <a:gd name="connsiteY9" fmla="*/ 538511 h 34127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496983" h="3412754">
                <a:moveTo>
                  <a:pt x="4666383" y="538511"/>
                </a:moveTo>
                <a:cubicBezTo>
                  <a:pt x="5753654" y="26241"/>
                  <a:pt x="6315800" y="192015"/>
                  <a:pt x="6977005" y="210209"/>
                </a:cubicBezTo>
                <a:cubicBezTo>
                  <a:pt x="7839713" y="351348"/>
                  <a:pt x="8949398" y="531113"/>
                  <a:pt x="9275876" y="445075"/>
                </a:cubicBezTo>
                <a:lnTo>
                  <a:pt x="9196029" y="0"/>
                </a:lnTo>
                <a:lnTo>
                  <a:pt x="11496983" y="1904094"/>
                </a:lnTo>
                <a:lnTo>
                  <a:pt x="8482493" y="2296876"/>
                </a:lnTo>
                <a:lnTo>
                  <a:pt x="8482493" y="1676888"/>
                </a:lnTo>
                <a:cubicBezTo>
                  <a:pt x="7946117" y="1519382"/>
                  <a:pt x="6060887" y="1092798"/>
                  <a:pt x="4760483" y="1211331"/>
                </a:cubicBezTo>
                <a:cubicBezTo>
                  <a:pt x="3460079" y="1329864"/>
                  <a:pt x="99642" y="3542329"/>
                  <a:pt x="0" y="3406774"/>
                </a:cubicBezTo>
                <a:cubicBezTo>
                  <a:pt x="1270000" y="2790248"/>
                  <a:pt x="3245257" y="996965"/>
                  <a:pt x="4666383" y="538511"/>
                </a:cubicBezTo>
                <a:close/>
              </a:path>
            </a:pathLst>
          </a:custGeom>
          <a:solidFill>
            <a:srgbClr val="EF862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아래쪽 화살표 17"/>
          <p:cNvSpPr/>
          <p:nvPr/>
        </p:nvSpPr>
        <p:spPr>
          <a:xfrm rot="1815343" flipH="1">
            <a:off x="3125638" y="5012929"/>
            <a:ext cx="122860" cy="101934"/>
          </a:xfrm>
          <a:prstGeom prst="down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순서도: 연결자 18"/>
          <p:cNvSpPr/>
          <p:nvPr/>
        </p:nvSpPr>
        <p:spPr>
          <a:xfrm>
            <a:off x="3027825" y="5010898"/>
            <a:ext cx="127000" cy="129117"/>
          </a:xfrm>
          <a:prstGeom prst="flowChartConnector">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타원 19"/>
          <p:cNvSpPr/>
          <p:nvPr/>
        </p:nvSpPr>
        <p:spPr>
          <a:xfrm>
            <a:off x="3556781" y="3528401"/>
            <a:ext cx="1370818" cy="377467"/>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smtClean="0">
                <a:ln>
                  <a:noFill/>
                </a:ln>
                <a:solidFill>
                  <a:prstClr val="black"/>
                </a:solidFill>
                <a:effectLst/>
                <a:uLnTx/>
                <a:uFillTx/>
                <a:latin typeface="Calibri" panose="020F0502020204030204"/>
                <a:ea typeface="+mn-ea"/>
                <a:cs typeface="+mn-cs"/>
              </a:rPr>
              <a:t>Galed</a:t>
            </a:r>
            <a:endParaRPr kumimoji="0" lang="en-US" sz="1800" b="1"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 name="아래쪽 화살표 20"/>
          <p:cNvSpPr/>
          <p:nvPr/>
        </p:nvSpPr>
        <p:spPr>
          <a:xfrm rot="1815343" flipH="1">
            <a:off x="3082119" y="5136597"/>
            <a:ext cx="126268" cy="73147"/>
          </a:xfrm>
          <a:prstGeom prst="down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139637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212651" y="170122"/>
            <a:ext cx="11802139" cy="6528390"/>
          </a:xfrm>
        </p:spPr>
        <p:txBody>
          <a:bodyPr anchor="t">
            <a:noAutofit/>
          </a:bodyPr>
          <a:lstStyle/>
          <a:p>
            <a:pPr lvl="0">
              <a:lnSpc>
                <a:spcPct val="100000"/>
              </a:lnSpc>
              <a:spcBef>
                <a:spcPts val="0"/>
              </a:spcBef>
            </a:pPr>
            <a:r>
              <a:rPr lang="en-US" sz="5400" b="1">
                <a:solidFill>
                  <a:srgbClr val="FFFF00"/>
                </a:solidFill>
                <a:latin typeface="+mn-lt"/>
                <a:ea typeface="+mn-ea"/>
                <a:cs typeface="+mn-cs"/>
              </a:rPr>
              <a:t>Kej. 32 / Pergelutan </a:t>
            </a:r>
            <a:r>
              <a:rPr lang="en-US" sz="5400" b="1" smtClean="0">
                <a:solidFill>
                  <a:srgbClr val="FFFF00"/>
                </a:solidFill>
                <a:latin typeface="+mn-lt"/>
                <a:ea typeface="+mn-ea"/>
                <a:cs typeface="+mn-cs"/>
              </a:rPr>
              <a:t>Yakub </a:t>
            </a:r>
            <a:br>
              <a:rPr lang="en-US" sz="5400" b="1" smtClean="0">
                <a:solidFill>
                  <a:srgbClr val="FFFF00"/>
                </a:solidFill>
                <a:latin typeface="+mn-lt"/>
                <a:ea typeface="+mn-ea"/>
                <a:cs typeface="+mn-cs"/>
              </a:rPr>
            </a:br>
            <a:endParaRPr lang="en-US" sz="5400" b="1">
              <a:solidFill>
                <a:srgbClr val="FFFF00"/>
              </a:solidFill>
              <a:latin typeface="+mn-lt"/>
              <a:ea typeface="+mn-ea"/>
              <a:cs typeface="+mn-cs"/>
            </a:endParaRPr>
          </a:p>
        </p:txBody>
      </p:sp>
      <p:pic>
        <p:nvPicPr>
          <p:cNvPr id="1026" name="Picture 2" descr="Jangan Lepaskan Tuhan Sebelum Dia Memberkati - Bahana Onlin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2651" y="993913"/>
            <a:ext cx="4323016" cy="5704599"/>
          </a:xfrm>
          <a:prstGeom prst="rect">
            <a:avLst/>
          </a:prstGeom>
          <a:noFill/>
          <a:extLst>
            <a:ext uri="{909E8E84-426E-40DD-AFC4-6F175D3DCCD1}">
              <a14:hiddenFill xmlns:a14="http://schemas.microsoft.com/office/drawing/2010/main">
                <a:solidFill>
                  <a:srgbClr val="FFFFFF"/>
                </a:solidFill>
              </a14:hiddenFill>
            </a:ext>
          </a:extLst>
        </p:spPr>
      </p:pic>
      <p:sp>
        <p:nvSpPr>
          <p:cNvPr id="4" name="제목 1"/>
          <p:cNvSpPr txBox="1">
            <a:spLocks/>
          </p:cNvSpPr>
          <p:nvPr/>
        </p:nvSpPr>
        <p:spPr>
          <a:xfrm>
            <a:off x="4535667" y="993912"/>
            <a:ext cx="7631523" cy="5856999"/>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smtClean="0">
                <a:ln>
                  <a:noFill/>
                </a:ln>
                <a:solidFill>
                  <a:srgbClr val="00B0F0"/>
                </a:solidFill>
                <a:effectLst/>
                <a:uLnTx/>
                <a:uFillTx/>
                <a:latin typeface="Calibri" panose="020F0502020204030204"/>
                <a:ea typeface="+mj-ea"/>
                <a:cs typeface="+mj-cs"/>
              </a:rPr>
              <a:t>Yakub mebuat perancangan yang licik untuk bertemu dengna abangnya, Esau.</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smtClean="0">
                <a:ln>
                  <a:noFill/>
                </a:ln>
                <a:solidFill>
                  <a:srgbClr val="00B0F0"/>
                </a:solidFill>
                <a:effectLst/>
                <a:uLnTx/>
                <a:uFillTx/>
                <a:latin typeface="Calibri" panose="020F0502020204030204"/>
                <a:ea typeface="+mj-ea"/>
                <a:cs typeface="+mj-cs"/>
              </a:rPr>
              <a:t>Tuhan perlu mengubahkan pemikiran Yakub.</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smtClean="0">
                <a:ln>
                  <a:noFill/>
                </a:ln>
                <a:solidFill>
                  <a:srgbClr val="00B0F0"/>
                </a:solidFill>
                <a:effectLst/>
                <a:uLnTx/>
                <a:uFillTx/>
                <a:latin typeface="Calibri" panose="020F0502020204030204"/>
                <a:ea typeface="+mj-ea"/>
                <a:cs typeface="+mj-cs"/>
              </a:rPr>
              <a:t>Oleh sebab Tuhan bertemu dengan Yakub di Yabok.</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smtClean="0">
                <a:ln>
                  <a:noFill/>
                </a:ln>
                <a:solidFill>
                  <a:srgbClr val="00B0F0"/>
                </a:solidFill>
                <a:effectLst/>
                <a:uLnTx/>
                <a:uFillTx/>
                <a:latin typeface="Calibri" panose="020F0502020204030204"/>
                <a:ea typeface="+mj-ea"/>
                <a:cs typeface="+mj-cs"/>
              </a:rPr>
              <a:t>Shalom.</a:t>
            </a:r>
            <a:endParaRPr kumimoji="0" lang="en-US" sz="4800" b="1" i="0" u="none" strike="noStrike" kern="1200" cap="none" spc="0" normalizeH="0" baseline="0" noProof="0">
              <a:ln>
                <a:noFill/>
              </a:ln>
              <a:solidFill>
                <a:srgbClr val="00B0F0"/>
              </a:solidFill>
              <a:effectLst/>
              <a:uLnTx/>
              <a:uFillTx/>
              <a:latin typeface="Calibri" panose="020F0502020204030204"/>
              <a:ea typeface="+mj-ea"/>
              <a:cs typeface="+mj-cs"/>
            </a:endParaRPr>
          </a:p>
        </p:txBody>
      </p:sp>
    </p:spTree>
    <p:extLst>
      <p:ext uri="{BB962C8B-B14F-4D97-AF65-F5344CB8AC3E}">
        <p14:creationId xmlns:p14="http://schemas.microsoft.com/office/powerpoint/2010/main" val="378436950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212651" y="170122"/>
            <a:ext cx="11802139" cy="6528390"/>
          </a:xfrm>
        </p:spPr>
        <p:txBody>
          <a:bodyPr anchor="t">
            <a:noAutofit/>
          </a:bodyPr>
          <a:lstStyle/>
          <a:p>
            <a:pPr lvl="0">
              <a:lnSpc>
                <a:spcPct val="100000"/>
              </a:lnSpc>
              <a:spcBef>
                <a:spcPts val="0"/>
              </a:spcBef>
            </a:pPr>
            <a:r>
              <a:rPr lang="en-US" sz="5400" b="1" smtClean="0">
                <a:solidFill>
                  <a:srgbClr val="FFFF00"/>
                </a:solidFill>
                <a:latin typeface="+mn-lt"/>
                <a:ea typeface="+mn-ea"/>
                <a:cs typeface="+mn-cs"/>
              </a:rPr>
              <a:t>Kej. 32 / Kesakitan Yakub</a:t>
            </a:r>
            <a:br>
              <a:rPr lang="en-US" sz="5400" b="1" smtClean="0">
                <a:solidFill>
                  <a:srgbClr val="FFFF00"/>
                </a:solidFill>
                <a:latin typeface="+mn-lt"/>
                <a:ea typeface="+mn-ea"/>
                <a:cs typeface="+mn-cs"/>
              </a:rPr>
            </a:br>
            <a:r>
              <a:rPr lang="en-US" sz="4800" b="1" baseline="30000" smtClean="0">
                <a:solidFill>
                  <a:schemeClr val="bg1"/>
                </a:solidFill>
                <a:latin typeface="+mn-lt"/>
              </a:rPr>
              <a:t>25</a:t>
            </a:r>
            <a:r>
              <a:rPr lang="en-US" sz="4800" b="1" smtClean="0">
                <a:solidFill>
                  <a:schemeClr val="bg1"/>
                </a:solidFill>
                <a:latin typeface="+mn-lt"/>
              </a:rPr>
              <a:t>Apabila lelaki itu melihat betapa dia tidak dapat mengalahkan Yakub, </a:t>
            </a:r>
            <a:r>
              <a:rPr lang="en-US" sz="4800" b="1" smtClean="0">
                <a:solidFill>
                  <a:srgbClr val="FF0000"/>
                </a:solidFill>
                <a:latin typeface="+mn-lt"/>
              </a:rPr>
              <a:t>dipukulnyalah pangkal paha Yakub.</a:t>
            </a:r>
            <a:r>
              <a:rPr lang="en-US" sz="4800" b="1" smtClean="0">
                <a:solidFill>
                  <a:schemeClr val="bg1"/>
                </a:solidFill>
                <a:latin typeface="+mn-lt"/>
              </a:rPr>
              <a:t> Maka terseliuhlah pangkal paha Yakub bahana bergelut dengan lelaki itu. </a:t>
            </a:r>
            <a:br>
              <a:rPr lang="en-US" sz="4800" b="1" smtClean="0">
                <a:solidFill>
                  <a:schemeClr val="bg1"/>
                </a:solidFill>
                <a:latin typeface="+mn-lt"/>
              </a:rPr>
            </a:br>
            <a:r>
              <a:rPr lang="en-US" sz="4000" b="1" smtClean="0">
                <a:solidFill>
                  <a:schemeClr val="bg1"/>
                </a:solidFill>
                <a:latin typeface="+mn-lt"/>
              </a:rPr>
              <a:t/>
            </a:r>
            <a:br>
              <a:rPr lang="en-US" sz="4000" b="1" smtClean="0">
                <a:solidFill>
                  <a:schemeClr val="bg1"/>
                </a:solidFill>
                <a:latin typeface="+mn-lt"/>
              </a:rPr>
            </a:br>
            <a:r>
              <a:rPr lang="en-US" b="1">
                <a:solidFill>
                  <a:srgbClr val="00B0F0"/>
                </a:solidFill>
                <a:latin typeface="+mn-lt"/>
              </a:rPr>
              <a:t>Yakub sakit tetapi dia mendapat kegembiraan. </a:t>
            </a:r>
            <a:r>
              <a:rPr lang="en-US" b="1" smtClean="0">
                <a:solidFill>
                  <a:srgbClr val="00B0F0"/>
                </a:solidFill>
                <a:latin typeface="+mn-lt"/>
              </a:rPr>
              <a:t>Penyembuh/penolong </a:t>
            </a:r>
            <a:r>
              <a:rPr lang="en-US" b="1">
                <a:solidFill>
                  <a:srgbClr val="00B0F0"/>
                </a:solidFill>
                <a:latin typeface="+mn-lt"/>
              </a:rPr>
              <a:t>yang Terluka</a:t>
            </a:r>
            <a:endParaRPr lang="en-US" b="1">
              <a:solidFill>
                <a:srgbClr val="00B0F0"/>
              </a:solidFill>
              <a:latin typeface="+mn-lt"/>
              <a:ea typeface="+mn-ea"/>
              <a:cs typeface="+mn-cs"/>
            </a:endParaRPr>
          </a:p>
        </p:txBody>
      </p:sp>
    </p:spTree>
    <p:extLst>
      <p:ext uri="{BB962C8B-B14F-4D97-AF65-F5344CB8AC3E}">
        <p14:creationId xmlns:p14="http://schemas.microsoft.com/office/powerpoint/2010/main" val="115560135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212651" y="170122"/>
            <a:ext cx="11802139" cy="6528390"/>
          </a:xfrm>
        </p:spPr>
        <p:txBody>
          <a:bodyPr anchor="t">
            <a:noAutofit/>
          </a:bodyPr>
          <a:lstStyle/>
          <a:p>
            <a:pPr lvl="0">
              <a:lnSpc>
                <a:spcPct val="100000"/>
              </a:lnSpc>
              <a:spcBef>
                <a:spcPts val="0"/>
              </a:spcBef>
            </a:pPr>
            <a:r>
              <a:rPr lang="en-US" sz="5400" b="1">
                <a:solidFill>
                  <a:srgbClr val="FFFF00"/>
                </a:solidFill>
                <a:latin typeface="+mn-lt"/>
                <a:ea typeface="+mn-ea"/>
                <a:cs typeface="+mn-cs"/>
              </a:rPr>
              <a:t>Kej. 32 / Pergelutan </a:t>
            </a:r>
            <a:r>
              <a:rPr lang="en-US" sz="5400" b="1" smtClean="0">
                <a:solidFill>
                  <a:srgbClr val="FFFF00"/>
                </a:solidFill>
                <a:latin typeface="+mn-lt"/>
                <a:ea typeface="+mn-ea"/>
                <a:cs typeface="+mn-cs"/>
              </a:rPr>
              <a:t>Yakub </a:t>
            </a:r>
            <a:br>
              <a:rPr lang="en-US" sz="5400" b="1" smtClean="0">
                <a:solidFill>
                  <a:srgbClr val="FFFF00"/>
                </a:solidFill>
                <a:latin typeface="+mn-lt"/>
                <a:ea typeface="+mn-ea"/>
                <a:cs typeface="+mn-cs"/>
              </a:rPr>
            </a:br>
            <a:r>
              <a:rPr lang="en-US" sz="5400" b="1" smtClean="0">
                <a:solidFill>
                  <a:srgbClr val="FFFF00"/>
                </a:solidFill>
                <a:latin typeface="+mn-lt"/>
                <a:ea typeface="+mn-ea"/>
                <a:cs typeface="+mn-cs"/>
              </a:rPr>
              <a:t>Yakub berubah selepas pergelutannya.</a:t>
            </a:r>
            <a:br>
              <a:rPr lang="en-US" sz="5400" b="1" smtClean="0">
                <a:solidFill>
                  <a:srgbClr val="FFFF00"/>
                </a:solidFill>
                <a:latin typeface="+mn-lt"/>
                <a:ea typeface="+mn-ea"/>
                <a:cs typeface="+mn-cs"/>
              </a:rPr>
            </a:br>
            <a:r>
              <a:rPr lang="en-US" sz="5400" b="1" smtClean="0">
                <a:solidFill>
                  <a:srgbClr val="FFFF00"/>
                </a:solidFill>
                <a:latin typeface="+mn-lt"/>
                <a:ea typeface="+mn-ea"/>
                <a:cs typeface="+mn-cs"/>
              </a:rPr>
              <a:t>Definisi : Bangsa Israel – Tradisi Kisah itu</a:t>
            </a:r>
            <a:br>
              <a:rPr lang="en-US" sz="5400" b="1" smtClean="0">
                <a:solidFill>
                  <a:srgbClr val="FFFF00"/>
                </a:solidFill>
                <a:latin typeface="+mn-lt"/>
                <a:ea typeface="+mn-ea"/>
                <a:cs typeface="+mn-cs"/>
              </a:rPr>
            </a:br>
            <a:r>
              <a:rPr lang="en-US" sz="4000" b="1" smtClean="0">
                <a:solidFill>
                  <a:srgbClr val="FFFF00"/>
                </a:solidFill>
                <a:latin typeface="+mn-lt"/>
                <a:ea typeface="+mn-ea"/>
                <a:cs typeface="+mn-cs"/>
              </a:rPr>
              <a:t/>
            </a:r>
            <a:br>
              <a:rPr lang="en-US" sz="4000" b="1" smtClean="0">
                <a:solidFill>
                  <a:srgbClr val="FFFF00"/>
                </a:solidFill>
                <a:latin typeface="+mn-lt"/>
                <a:ea typeface="+mn-ea"/>
                <a:cs typeface="+mn-cs"/>
              </a:rPr>
            </a:br>
            <a:r>
              <a:rPr lang="en-US" sz="4800" b="1" smtClean="0">
                <a:solidFill>
                  <a:schemeClr val="bg1"/>
                </a:solidFill>
                <a:latin typeface="+mn-lt"/>
                <a:ea typeface="+mn-ea"/>
                <a:cs typeface="+mn-cs"/>
              </a:rPr>
              <a:t>Nama Yakub : Yakub -&gt;Israel</a:t>
            </a:r>
            <a:br>
              <a:rPr lang="en-US" sz="4800" b="1" smtClean="0">
                <a:solidFill>
                  <a:schemeClr val="bg1"/>
                </a:solidFill>
                <a:latin typeface="+mn-lt"/>
                <a:ea typeface="+mn-ea"/>
                <a:cs typeface="+mn-cs"/>
              </a:rPr>
            </a:br>
            <a:r>
              <a:rPr lang="en-US" sz="4800" b="1" smtClean="0">
                <a:solidFill>
                  <a:schemeClr val="bg1"/>
                </a:solidFill>
                <a:latin typeface="+mn-lt"/>
                <a:ea typeface="+mn-ea"/>
                <a:cs typeface="+mn-cs"/>
              </a:rPr>
              <a:t>Nama Tempat : Yabok -&gt;Beniel</a:t>
            </a:r>
            <a:br>
              <a:rPr lang="en-US" sz="4800" b="1" smtClean="0">
                <a:solidFill>
                  <a:schemeClr val="bg1"/>
                </a:solidFill>
                <a:latin typeface="+mn-lt"/>
                <a:ea typeface="+mn-ea"/>
                <a:cs typeface="+mn-cs"/>
              </a:rPr>
            </a:br>
            <a:r>
              <a:rPr lang="en-US" sz="4800" b="1" smtClean="0">
                <a:solidFill>
                  <a:schemeClr val="bg1"/>
                </a:solidFill>
                <a:latin typeface="+mn-lt"/>
                <a:ea typeface="+mn-ea"/>
                <a:cs typeface="+mn-cs"/>
              </a:rPr>
              <a:t>Peraturan Makanan : Jangan makan Daging yang menutupi Sendi Pangkal Paha</a:t>
            </a:r>
            <a:endParaRPr lang="en-US" sz="4800" b="1">
              <a:solidFill>
                <a:schemeClr val="bg1"/>
              </a:solidFill>
              <a:latin typeface="+mn-lt"/>
              <a:ea typeface="+mn-ea"/>
              <a:cs typeface="+mn-cs"/>
            </a:endParaRPr>
          </a:p>
        </p:txBody>
      </p:sp>
    </p:spTree>
    <p:extLst>
      <p:ext uri="{BB962C8B-B14F-4D97-AF65-F5344CB8AC3E}">
        <p14:creationId xmlns:p14="http://schemas.microsoft.com/office/powerpoint/2010/main" val="375252831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212651" y="170122"/>
            <a:ext cx="11802139" cy="6528390"/>
          </a:xfrm>
        </p:spPr>
        <p:txBody>
          <a:bodyPr anchor="t">
            <a:noAutofit/>
          </a:bodyPr>
          <a:lstStyle/>
          <a:p>
            <a:pPr lvl="0">
              <a:lnSpc>
                <a:spcPct val="100000"/>
              </a:lnSpc>
              <a:spcBef>
                <a:spcPts val="0"/>
              </a:spcBef>
            </a:pPr>
            <a:r>
              <a:rPr lang="en-US" sz="5400" b="1">
                <a:solidFill>
                  <a:srgbClr val="FFFF00"/>
                </a:solidFill>
                <a:latin typeface="+mn-lt"/>
                <a:ea typeface="+mn-ea"/>
                <a:cs typeface="+mn-cs"/>
              </a:rPr>
              <a:t>Kej. </a:t>
            </a:r>
            <a:r>
              <a:rPr lang="en-US" sz="5400" b="1" smtClean="0">
                <a:solidFill>
                  <a:srgbClr val="FFFF00"/>
                </a:solidFill>
                <a:latin typeface="+mn-lt"/>
                <a:ea typeface="+mn-ea"/>
                <a:cs typeface="+mn-cs"/>
              </a:rPr>
              <a:t>33:1-3 </a:t>
            </a:r>
            <a:r>
              <a:rPr lang="en-US" sz="5400" b="1">
                <a:solidFill>
                  <a:srgbClr val="FFFF00"/>
                </a:solidFill>
                <a:latin typeface="+mn-lt"/>
                <a:ea typeface="+mn-ea"/>
                <a:cs typeface="+mn-cs"/>
              </a:rPr>
              <a:t>/ Pergelutan </a:t>
            </a:r>
            <a:r>
              <a:rPr lang="en-US" sz="5400" b="1" smtClean="0">
                <a:solidFill>
                  <a:srgbClr val="FFFF00"/>
                </a:solidFill>
                <a:latin typeface="+mn-lt"/>
                <a:ea typeface="+mn-ea"/>
                <a:cs typeface="+mn-cs"/>
              </a:rPr>
              <a:t>Yakub </a:t>
            </a:r>
            <a:br>
              <a:rPr lang="en-US" sz="5400" b="1" smtClean="0">
                <a:solidFill>
                  <a:srgbClr val="FFFF00"/>
                </a:solidFill>
                <a:latin typeface="+mn-lt"/>
                <a:ea typeface="+mn-ea"/>
                <a:cs typeface="+mn-cs"/>
              </a:rPr>
            </a:br>
            <a:r>
              <a:rPr lang="en-US" smtClean="0">
                <a:solidFill>
                  <a:schemeClr val="bg1"/>
                </a:solidFill>
                <a:latin typeface="+mn-lt"/>
              </a:rPr>
              <a:t>Hamba-hamba perempuannya dengan </a:t>
            </a:r>
            <a:r>
              <a:rPr lang="en-US">
                <a:solidFill>
                  <a:schemeClr val="bg1"/>
                </a:solidFill>
                <a:latin typeface="+mn-lt"/>
              </a:rPr>
              <a:t>anak-anak mereka di </a:t>
            </a:r>
            <a:r>
              <a:rPr lang="en-US" smtClean="0">
                <a:solidFill>
                  <a:schemeClr val="bg1"/>
                </a:solidFill>
                <a:latin typeface="+mn-lt"/>
              </a:rPr>
              <a:t>depan</a:t>
            </a:r>
            <a:r>
              <a:rPr lang="en-US">
                <a:solidFill>
                  <a:schemeClr val="bg1"/>
                </a:solidFill>
                <a:latin typeface="+mn-lt"/>
              </a:rPr>
              <a:t>.</a:t>
            </a:r>
            <a:r>
              <a:rPr lang="en-US" smtClean="0">
                <a:solidFill>
                  <a:schemeClr val="bg1"/>
                </a:solidFill>
                <a:latin typeface="+mn-lt"/>
              </a:rPr>
              <a:t/>
            </a:r>
            <a:br>
              <a:rPr lang="en-US" smtClean="0">
                <a:solidFill>
                  <a:schemeClr val="bg1"/>
                </a:solidFill>
                <a:latin typeface="+mn-lt"/>
              </a:rPr>
            </a:br>
            <a:r>
              <a:rPr lang="en-US" smtClean="0">
                <a:solidFill>
                  <a:schemeClr val="bg1"/>
                </a:solidFill>
                <a:latin typeface="+mn-lt"/>
              </a:rPr>
              <a:t>Lea </a:t>
            </a:r>
            <a:r>
              <a:rPr lang="en-US">
                <a:solidFill>
                  <a:schemeClr val="bg1"/>
                </a:solidFill>
                <a:latin typeface="+mn-lt"/>
              </a:rPr>
              <a:t>dengan </a:t>
            </a:r>
            <a:r>
              <a:rPr lang="en-US" smtClean="0">
                <a:solidFill>
                  <a:schemeClr val="bg1"/>
                </a:solidFill>
                <a:latin typeface="+mn-lt"/>
              </a:rPr>
              <a:t>anak-anaknya</a:t>
            </a:r>
            <a:br>
              <a:rPr lang="en-US" smtClean="0">
                <a:solidFill>
                  <a:schemeClr val="bg1"/>
                </a:solidFill>
                <a:latin typeface="+mn-lt"/>
              </a:rPr>
            </a:br>
            <a:r>
              <a:rPr lang="en-US" smtClean="0">
                <a:solidFill>
                  <a:schemeClr val="bg1"/>
                </a:solidFill>
                <a:latin typeface="+mn-lt"/>
              </a:rPr>
              <a:t>Rahel </a:t>
            </a:r>
            <a:r>
              <a:rPr lang="en-US">
                <a:solidFill>
                  <a:schemeClr val="bg1"/>
                </a:solidFill>
                <a:latin typeface="+mn-lt"/>
              </a:rPr>
              <a:t>dengan Yusuf di belakang sekali</a:t>
            </a:r>
            <a:r>
              <a:rPr lang="en-US" smtClean="0">
                <a:solidFill>
                  <a:schemeClr val="bg1"/>
                </a:solidFill>
                <a:latin typeface="+mn-lt"/>
              </a:rPr>
              <a:t>.</a:t>
            </a:r>
            <a:br>
              <a:rPr lang="en-US" smtClean="0">
                <a:solidFill>
                  <a:schemeClr val="bg1"/>
                </a:solidFill>
                <a:latin typeface="+mn-lt"/>
              </a:rPr>
            </a:br>
            <a:r>
              <a:rPr lang="en-US" b="1" baseline="30000" smtClean="0">
                <a:solidFill>
                  <a:schemeClr val="bg1"/>
                </a:solidFill>
                <a:latin typeface="+mn-lt"/>
              </a:rPr>
              <a:t>3</a:t>
            </a:r>
            <a:r>
              <a:rPr lang="en-US" smtClean="0">
                <a:solidFill>
                  <a:schemeClr val="bg1"/>
                </a:solidFill>
                <a:latin typeface="+mn-lt"/>
              </a:rPr>
              <a:t>Yakub </a:t>
            </a:r>
            <a:r>
              <a:rPr lang="en-US">
                <a:solidFill>
                  <a:schemeClr val="bg1"/>
                </a:solidFill>
                <a:latin typeface="+mn-lt"/>
              </a:rPr>
              <a:t>sendiri berjalan di depan mereka. </a:t>
            </a:r>
            <a:endParaRPr lang="en-US" sz="4000" b="1">
              <a:solidFill>
                <a:schemeClr val="bg1"/>
              </a:solidFill>
              <a:latin typeface="+mn-lt"/>
              <a:ea typeface="+mn-ea"/>
              <a:cs typeface="+mn-cs"/>
            </a:endParaRPr>
          </a:p>
        </p:txBody>
      </p:sp>
      <p:sp>
        <p:nvSpPr>
          <p:cNvPr id="3" name="직사각형 2"/>
          <p:cNvSpPr/>
          <p:nvPr/>
        </p:nvSpPr>
        <p:spPr>
          <a:xfrm>
            <a:off x="9991437" y="5531191"/>
            <a:ext cx="2023353" cy="1128410"/>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smtClean="0">
                <a:ln>
                  <a:noFill/>
                </a:ln>
                <a:solidFill>
                  <a:srgbClr val="002060"/>
                </a:solidFill>
                <a:effectLst/>
                <a:uLnTx/>
                <a:uFillTx/>
                <a:latin typeface="Calibri" panose="020F0502020204030204"/>
                <a:ea typeface="+mn-ea"/>
                <a:cs typeface="+mn-cs"/>
              </a:rPr>
              <a:t>Esau</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smtClean="0">
                <a:ln>
                  <a:noFill/>
                </a:ln>
                <a:solidFill>
                  <a:srgbClr val="002060"/>
                </a:solidFill>
                <a:effectLst/>
                <a:uLnTx/>
                <a:uFillTx/>
                <a:latin typeface="Calibri" panose="020F0502020204030204"/>
                <a:ea typeface="+mn-ea"/>
                <a:cs typeface="+mn-cs"/>
              </a:rPr>
              <a:t>400 orang</a:t>
            </a:r>
            <a:endParaRPr kumimoji="0" lang="en-US" sz="3200" b="1" i="0" u="none" strike="noStrike" kern="1200" cap="none" spc="0" normalizeH="0" baseline="0" noProof="0">
              <a:ln>
                <a:noFill/>
              </a:ln>
              <a:solidFill>
                <a:srgbClr val="002060"/>
              </a:solidFill>
              <a:effectLst/>
              <a:uLnTx/>
              <a:uFillTx/>
              <a:latin typeface="Calibri" panose="020F0502020204030204"/>
              <a:ea typeface="+mn-ea"/>
              <a:cs typeface="+mn-cs"/>
            </a:endParaRPr>
          </a:p>
        </p:txBody>
      </p:sp>
      <p:sp>
        <p:nvSpPr>
          <p:cNvPr id="4" name="왼쪽 화살표 3"/>
          <p:cNvSpPr/>
          <p:nvPr/>
        </p:nvSpPr>
        <p:spPr>
          <a:xfrm>
            <a:off x="10273538" y="4616788"/>
            <a:ext cx="1459149" cy="811243"/>
          </a:xfrm>
          <a:prstGeom prst="leftArrow">
            <a:avLst/>
          </a:prstGeom>
          <a:solidFill>
            <a:srgbClr val="FF00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모서리가 둥근 직사각형 4"/>
          <p:cNvSpPr/>
          <p:nvPr/>
        </p:nvSpPr>
        <p:spPr>
          <a:xfrm>
            <a:off x="3808267" y="5544760"/>
            <a:ext cx="2665379" cy="1128411"/>
          </a:xfrm>
          <a:prstGeom prst="roundRect">
            <a:avLst/>
          </a:prstGeom>
          <a:solidFill>
            <a:srgbClr val="00B0F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smtClean="0">
                <a:ln>
                  <a:noFill/>
                </a:ln>
                <a:solidFill>
                  <a:prstClr val="white"/>
                </a:solidFill>
                <a:effectLst/>
                <a:uLnTx/>
                <a:uFillTx/>
                <a:latin typeface="Calibri" panose="020F0502020204030204"/>
                <a:ea typeface="+mn-ea"/>
                <a:cs typeface="+mn-cs"/>
              </a:rPr>
              <a:t>Hamba-Hamba</a:t>
            </a:r>
            <a:br>
              <a:rPr kumimoji="0" lang="en-US" sz="2400" b="0" i="0" u="none" strike="noStrike" kern="1200" cap="none" spc="0" normalizeH="0" baseline="0" noProof="0" smtClean="0">
                <a:ln>
                  <a:noFill/>
                </a:ln>
                <a:solidFill>
                  <a:prstClr val="white"/>
                </a:solidFill>
                <a:effectLst/>
                <a:uLnTx/>
                <a:uFillTx/>
                <a:latin typeface="Calibri" panose="020F0502020204030204"/>
                <a:ea typeface="+mn-ea"/>
                <a:cs typeface="+mn-cs"/>
              </a:rPr>
            </a:br>
            <a:r>
              <a:rPr kumimoji="0" lang="en-US" sz="2400" b="0" i="0" u="none" strike="noStrike" kern="1200" cap="none" spc="0" normalizeH="0" baseline="0" noProof="0" smtClean="0">
                <a:ln>
                  <a:noFill/>
                </a:ln>
                <a:solidFill>
                  <a:prstClr val="white"/>
                </a:solidFill>
                <a:effectLst/>
                <a:uLnTx/>
                <a:uFillTx/>
                <a:latin typeface="Calibri" panose="020F0502020204030204"/>
                <a:ea typeface="+mn-ea"/>
                <a:cs typeface="+mn-cs"/>
              </a:rPr>
              <a:t>Anak-anak mereka</a:t>
            </a:r>
            <a:endParaRPr kumimoji="0" lang="en-US" sz="2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모서리가 둥근 직사각형 5"/>
          <p:cNvSpPr/>
          <p:nvPr/>
        </p:nvSpPr>
        <p:spPr>
          <a:xfrm>
            <a:off x="1583118" y="5544761"/>
            <a:ext cx="2090316" cy="1128411"/>
          </a:xfrm>
          <a:prstGeom prst="roundRect">
            <a:avLst/>
          </a:prstGeom>
          <a:solidFill>
            <a:srgbClr val="00B0F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smtClean="0">
                <a:ln>
                  <a:noFill/>
                </a:ln>
                <a:solidFill>
                  <a:prstClr val="white"/>
                </a:solidFill>
                <a:effectLst/>
                <a:uLnTx/>
                <a:uFillTx/>
                <a:latin typeface="Calibri" panose="020F0502020204030204"/>
                <a:ea typeface="+mn-ea"/>
                <a:cs typeface="+mn-cs"/>
              </a:rPr>
              <a:t>Lea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smtClean="0">
                <a:ln>
                  <a:noFill/>
                </a:ln>
                <a:solidFill>
                  <a:prstClr val="white"/>
                </a:solidFill>
                <a:effectLst/>
                <a:uLnTx/>
                <a:uFillTx/>
                <a:latin typeface="Calibri" panose="020F0502020204030204"/>
                <a:ea typeface="+mn-ea"/>
                <a:cs typeface="+mn-cs"/>
              </a:rPr>
              <a:t>Anak-anaknya</a:t>
            </a:r>
            <a:endParaRPr kumimoji="0" lang="en-US" sz="2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모서리가 둥근 직사각형 6"/>
          <p:cNvSpPr/>
          <p:nvPr/>
        </p:nvSpPr>
        <p:spPr>
          <a:xfrm>
            <a:off x="97273" y="5544761"/>
            <a:ext cx="1351012" cy="1128411"/>
          </a:xfrm>
          <a:prstGeom prst="roundRect">
            <a:avLst/>
          </a:prstGeom>
          <a:solidFill>
            <a:srgbClr val="00B0F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smtClean="0">
                <a:ln>
                  <a:noFill/>
                </a:ln>
                <a:solidFill>
                  <a:prstClr val="white"/>
                </a:solidFill>
                <a:effectLst/>
                <a:uLnTx/>
                <a:uFillTx/>
                <a:latin typeface="Calibri" panose="020F0502020204030204"/>
                <a:ea typeface="+mn-ea"/>
                <a:cs typeface="+mn-cs"/>
              </a:rPr>
              <a:t>Rahel</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smtClean="0">
                <a:ln>
                  <a:noFill/>
                </a:ln>
                <a:solidFill>
                  <a:prstClr val="white"/>
                </a:solidFill>
                <a:effectLst/>
                <a:uLnTx/>
                <a:uFillTx/>
                <a:latin typeface="Calibri" panose="020F0502020204030204"/>
                <a:ea typeface="+mn-ea"/>
                <a:cs typeface="+mn-cs"/>
              </a:rPr>
              <a:t>Yusuf</a:t>
            </a:r>
            <a:endParaRPr kumimoji="0" lang="en-US" sz="2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모서리가 둥근 직사각형 7"/>
          <p:cNvSpPr/>
          <p:nvPr/>
        </p:nvSpPr>
        <p:spPr>
          <a:xfrm>
            <a:off x="6608479" y="5531187"/>
            <a:ext cx="2665379" cy="1128411"/>
          </a:xfrm>
          <a:prstGeom prst="roundRect">
            <a:avLst/>
          </a:prstGeom>
          <a:solidFill>
            <a:srgbClr val="00B0F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smtClean="0">
                <a:ln>
                  <a:noFill/>
                </a:ln>
                <a:solidFill>
                  <a:srgbClr val="FFFF00"/>
                </a:solidFill>
                <a:effectLst/>
                <a:uLnTx/>
                <a:uFillTx/>
                <a:latin typeface="Calibri" panose="020F0502020204030204"/>
                <a:ea typeface="+mn-ea"/>
                <a:cs typeface="+mn-cs"/>
              </a:rPr>
              <a:t>Yakub</a:t>
            </a:r>
            <a:endParaRPr kumimoji="0" lang="en-US" sz="4000" b="1" i="0" u="none" strike="noStrike" kern="1200" cap="none" spc="0" normalizeH="0" baseline="0" noProof="0">
              <a:ln>
                <a:noFill/>
              </a:ln>
              <a:solidFill>
                <a:srgbClr val="FFFF00"/>
              </a:solidFill>
              <a:effectLst/>
              <a:uLnTx/>
              <a:uFillTx/>
              <a:latin typeface="Calibri" panose="020F0502020204030204"/>
              <a:ea typeface="+mn-ea"/>
              <a:cs typeface="+mn-cs"/>
            </a:endParaRPr>
          </a:p>
        </p:txBody>
      </p:sp>
      <p:sp>
        <p:nvSpPr>
          <p:cNvPr id="9" name="오른쪽 화살표 8"/>
          <p:cNvSpPr/>
          <p:nvPr/>
        </p:nvSpPr>
        <p:spPr>
          <a:xfrm>
            <a:off x="914400" y="4616787"/>
            <a:ext cx="6623399" cy="811243"/>
          </a:xfrm>
          <a:prstGeom prst="rightArrow">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7326546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테마">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테마">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TotalTime>
  <Words>1051</Words>
  <Application>Microsoft Office PowerPoint</Application>
  <PresentationFormat>와이드스크린</PresentationFormat>
  <Paragraphs>97</Paragraphs>
  <Slides>25</Slides>
  <Notes>22</Notes>
  <HiddenSlides>0</HiddenSlides>
  <MMClips>0</MMClips>
  <ScaleCrop>false</ScaleCrop>
  <HeadingPairs>
    <vt:vector size="6" baseType="variant">
      <vt:variant>
        <vt:lpstr>사용한 글꼴</vt:lpstr>
      </vt:variant>
      <vt:variant>
        <vt:i4>5</vt:i4>
      </vt:variant>
      <vt:variant>
        <vt:lpstr>테마</vt:lpstr>
      </vt:variant>
      <vt:variant>
        <vt:i4>1</vt:i4>
      </vt:variant>
      <vt:variant>
        <vt:lpstr>슬라이드 제목</vt:lpstr>
      </vt:variant>
      <vt:variant>
        <vt:i4>25</vt:i4>
      </vt:variant>
    </vt:vector>
  </HeadingPairs>
  <TitlesOfParts>
    <vt:vector size="31" baseType="lpstr">
      <vt:lpstr>맑은 고딕</vt:lpstr>
      <vt:lpstr>Adobe Hebrew</vt:lpstr>
      <vt:lpstr>Arial</vt:lpstr>
      <vt:lpstr>Calibri</vt:lpstr>
      <vt:lpstr>Calibri Light</vt:lpstr>
      <vt:lpstr>Office 테마</vt:lpstr>
      <vt:lpstr>PowerPoint 프레젠테이션</vt:lpstr>
      <vt:lpstr>Peristiwa Teras Penyelamatan  Pelari Yakub : Fasal 29-30  Rahel mandul  Jawapan Doa (ayat 22)  Anak Rahel (Kelahiran Yusuf)  Orang Kaya Yakub : Fasal 31</vt:lpstr>
      <vt:lpstr>Kej. 30:22-24 Kelahiran Yusuf 22Allah mengendahkan Rahel pula dan mendengar dan memakbulkan doanya lalu membuka rahimnya.  23Maka Rahel pun mengandung dan melahirkan seorang anak.  Katanya, "Allah sudah menghapuskan aibku."  24Dia menamai anak itu Yusuf, sambil berkata, "Semoga Tuhan menganugerahiku seorang lagi anak."</vt:lpstr>
      <vt:lpstr>Kelahiran Yusuf  Menghiburkan hati ibu-bapa  Menghidupkan semua manusia di seluruh tmur tengah purbakala  Menghidupkan semua manusia di seluruh tmur tengah purbakala  Mengeluarkan bangsa Israel dari Mesir</vt:lpstr>
      <vt:lpstr>Kej. 30 / Upah Kawanan ternakan Yakub 28Hari ini aku akan berjalan melalui seluruh kawanan domba pak cik dan memisahkan dari situ setiap anak domba yang berbintik-bintik dan berbelang-belang, setiap anak domba yang berwarna gelap, serta setiap kambing yang berbelang-belang dan berbintik-bintik. Itulah yang akan menjadi upahku. </vt:lpstr>
      <vt:lpstr>Kej. 31 / Pulang  1Yakub terdengar anak-anak Laban merungut, "Yakub telah mengambil segala sesuatu yang dimiliki ayah kita, dan dia menjadi kaya raya hasil daripada harta milik ayah kita."  2Dan Yakub nampak wajah Laban terhadapnya tidak kelihatan seramah dahulu.  3Tuhan berfirman kepada Yakub, "Pulanglah ke negeri nenek moyangmu, kepada sanak saudaramu. Aku akan menyertaimu."</vt:lpstr>
      <vt:lpstr>Hasil yang ditaburkan Yakub menipu dirinya sebagai abang. Laban menipu kakak sebagai adik bagi Yakub. Yakub berlalu selama 20 tahun di Padan-Aram.  Kej. 31:41 - 41Dua puluh tahun lamanya aku di rumah pak cik. Empat belas tahun aku bekerja dengan pak cik demi kedua-dua anak pak cik, dan enam tahun demi ternakan pak cik. Selama itu, sudah sepuluh kali pak cik mengubah upahku. </vt:lpstr>
      <vt:lpstr>Kej. 31:43-55 / Perjanjian Yakub dan Laban 45Maka Yakub mengambil sebuah batu dan mendirikannya menjadi sebuah tugu.  46Kata Yakub kepada sanak saudaranya, "Kumpulkanlah batu-batu." Lalu mereka mengambil batu-batu dan membuat suatu timbunan. Setelah itu, mereka makan berdekatan dengan timbunan batu itu. semasa kita tidak bersama-sama.</vt:lpstr>
      <vt:lpstr>Kej. 31:43-55 / Perjanjian Yakub dan Laban 47Laban menamai timbunan batu itu Yegar-Sahaduta, tetapi Yakub menamainya Galed.  48Kata Laban, "Pada hari ini, timbunan batu ini menjadi saksi antara aku dengan kamu." Itulah sebabnya timbunan batu itu dinamai Galed  49dan juga Mizpa, kerana katanya, "Semoga Tuhan mengawas antara aku dengan kamu semasa kita tidak bersama-sama.</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Kej. 32 / Cerdik Yakub  7Maka sangat susah hati dan ketakutanlah Yakub. Lalu dia membahagikan semua orang yang menyertainya serta kawanan domba, lembu, serta unta menjadi dua rombongan.   11kerana aku takut kepadanya, jangan-jangan dia datang untuk menyerang aku serta para ibu dengan anak-anak mereka.</vt:lpstr>
      <vt:lpstr>Kej. 32 / Cerdik Yakub  Kawanan-kawanan ternak dengan hamba 200 ekor kambing betina, 20 ekor kambing jantan. 200 ekor domba betina, 20 ekor domba jantan. 30 ekor unta betina dengan anak-anaknya yang masih menyusu. 40 ekor lembu betina, 10 ekor lembu jantan. 20 ekor keldai betina, 10 ekor keldai jantan.</vt:lpstr>
      <vt:lpstr>Kej. 32 / Cerdik Yakub  </vt:lpstr>
      <vt:lpstr>Kej. 32 / Cerdik Yakub  22Pada malam itu juga dia bangun lalu dibawanya kedua-dua isterinya dan kedua-dua hamba perempuannya bersama-sama sebelas orang anaknya menyeberang melalui tempat penyeberangan Sungai Yabok. </vt:lpstr>
      <vt:lpstr>PowerPoint 프레젠테이션</vt:lpstr>
      <vt:lpstr>Kej. 32 / Pergelutan Yakub  </vt:lpstr>
      <vt:lpstr>Kej. 32 / Kesakitan Yakub 25Apabila lelaki itu melihat betapa dia tidak dapat mengalahkan Yakub, dipukulnyalah pangkal paha Yakub. Maka terseliuhlah pangkal paha Yakub bahana bergelut dengan lelaki itu.   Yakub sakit tetapi dia mendapat kegembiraan. Penyembuh/penolong yang Terluka</vt:lpstr>
      <vt:lpstr>Kej. 32 / Pergelutan Yakub  Yakub berubah selepas pergelutannya. Definisi : Bangsa Israel – Tradisi Kisah itu  Nama Yakub : Yakub -&gt;Israel Nama Tempat : Yabok -&gt;Beniel Peraturan Makanan : Jangan makan Daging yang menutupi Sendi Pangkal Paha</vt:lpstr>
      <vt:lpstr>Kej. 33:1-3 / Pergelutan Yakub  Hamba-hamba perempuannya dengan anak-anak mereka di depan. Lea dengan anak-anaknya Rahel dengan Yusuf di belakang sekali. 3Yakub sendiri berjalan di depan mereka.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프레젠테이션</dc:title>
  <dc:creator>William</dc:creator>
  <cp:lastModifiedBy>William</cp:lastModifiedBy>
  <cp:revision>2</cp:revision>
  <dcterms:created xsi:type="dcterms:W3CDTF">2021-06-22T07:30:39Z</dcterms:created>
  <dcterms:modified xsi:type="dcterms:W3CDTF">2021-06-22T07:32:24Z</dcterms:modified>
</cp:coreProperties>
</file>