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2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69" r:id="rId11"/>
    <p:sldId id="285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300" r:id="rId23"/>
    <p:sldId id="301" r:id="rId24"/>
    <p:sldId id="302" r:id="rId25"/>
    <p:sldId id="303" r:id="rId26"/>
    <p:sldId id="306" r:id="rId27"/>
    <p:sldId id="307" r:id="rId28"/>
    <p:sldId id="304" r:id="rId29"/>
    <p:sldId id="305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315" r:id="rId38"/>
    <p:sldId id="316" r:id="rId39"/>
    <p:sldId id="317" r:id="rId40"/>
    <p:sldId id="318" r:id="rId41"/>
    <p:sldId id="319" r:id="rId42"/>
    <p:sldId id="320" r:id="rId43"/>
    <p:sldId id="321" r:id="rId44"/>
    <p:sldId id="322" r:id="rId45"/>
    <p:sldId id="323" r:id="rId46"/>
    <p:sldId id="324" r:id="rId47"/>
    <p:sldId id="325" r:id="rId48"/>
    <p:sldId id="326" r:id="rId49"/>
    <p:sldId id="327" r:id="rId50"/>
    <p:sldId id="328" r:id="rId51"/>
    <p:sldId id="329" r:id="rId5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9B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 FILEMON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85673"/>
            <a:ext cx="9144000" cy="1019832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 RASUL PAULUS</a:t>
            </a:r>
          </a:p>
        </p:txBody>
      </p:sp>
      <p:pic>
        <p:nvPicPr>
          <p:cNvPr id="5" name="shape2049">
            <a:extLst>
              <a:ext uri="{FF2B5EF4-FFF2-40B4-BE49-F238E27FC236}">
                <a16:creationId xmlns:a16="http://schemas.microsoft.com/office/drawing/2014/main" id="{85C2BF6F-1A2E-8E2C-FB64-ABE5CE1986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15684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7CCE2DD-5DF9-31E5-F7C2-A542BB04F3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ADF014C-6B36-8C54-ACC3-86CD509A5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5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C0F1F82-189F-A07D-E036-26E4B3E23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ἀκούων σου τὴν ἀγάπην καὶ τὴν πίστιν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ἣν ἔχεις εἰς / πρὸς τὸν κύριον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Ἰησοῦν καὶ εἰς πάντας τοὺς ἁγίους,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7AB04865-5929-70B9-44FE-821FF28F39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45812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CB52D-1B4B-D84E-F556-5DE27060D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702CD784-B2A3-F03A-6948-C18F989C6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6F6E7E64-493A-B6ED-8603-F32495B0FEA2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5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8CC051F-303E-E22C-7452-5E0053FA2DE8}"/>
              </a:ext>
            </a:extLst>
          </p:cNvPr>
          <p:cNvSpPr txBox="1">
            <a:spLocks/>
          </p:cNvSpPr>
          <p:nvPr/>
        </p:nvSpPr>
        <p:spPr>
          <a:xfrm>
            <a:off x="214284" y="1134685"/>
            <a:ext cx="11897360" cy="5723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ἀκούων σου τὴν ἀγάπην καὶ τὴν πίστιν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akuon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ten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agapen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kai ten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pistin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ἣν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ἔχεις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εἰς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πρὸς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τὸν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κύριον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 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ekeis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eis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/  pros    ton  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kyrion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Ἰησοῦν καὶ εἰς πάντας τοὺς ἁγίους,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Iesun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kai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pantas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hagius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43B689F8-AF0F-81E0-CF92-9431B94C4A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09717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41658-71BC-297E-A28A-ACED96DA3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A050C432-A1B4-86EE-57F6-6EAE2B4B05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1ECE167-672B-7FF0-7874-7A7667CD1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6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FA4C322-C778-F4C8-3535-529FFB00C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ὅπως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ἡ κοινωνία τῆς πίστεώς σου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ἐνεργὴς γένηται ἐν ἐπιγνώσει παντὸς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ἀγαθοῦ τοῦ ἐν ἡμῖν εἰς Χριστόν·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7D84075D-83D4-FC78-E4F8-75F861C736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24631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3C057-29C0-6B75-152F-3E8661352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286B1C66-EA2A-8B36-33AB-7AE489834F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A454DD6-64D9-A83C-5C5E-8DE5C147C403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6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34C5897-3B40-0738-AC8D-D6BB9EE07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ὅπως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ἡ κοινωνία τῆς πίστεώς σου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hopos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  koinonia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pisteus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ἐνεργὴς γένηται ἐν ἐπιγνώσει παντὸς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energes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genetai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epigonosei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pantos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ἀγαθοῦ τοῦ ἐν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ἡμῖν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εἰς Χριστόν·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agathu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hemin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Kriston.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8D1A9318-DDF0-C3EF-8B0B-B54BDAD8BD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33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FE9581-881F-0C75-3F6D-252291E57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23B9DFC6-BF34-7E68-70C9-F48E1A7E5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1F3E0E9-50FC-BC33-30E4-7FEBD3237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7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DD63DFF-AD12-E1BC-2E6A-9994950A8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χαρὰν γὰρ πολλὴν ἔσχον καὶ παράκλησιν 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ἐπὶ τῇ ἀγάπῃ σου, ὅτι τὰ σπλάγχνα 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τῶν ἁγίων ἀναπέπαυται διὰ σοῦ, ἀδελφέ.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ACBF4AF8-153E-D027-0F26-1EB026CE35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80942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626FE-CD8E-5F94-F030-2808BD7EC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13AD45C2-87E1-A21E-85C3-50C188948D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275ABCF-1663-61EF-876B-587C8D32BBE5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7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9BBE37B-01C1-2F01-8312-363E28DFD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χαρὰν γὰρ πολλὴν ἔσχον καὶ παράκλησιν 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gar  pollen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eskon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kai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paraklesin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ἐπὶ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τῇ ἀγάπῃ σου, ὅτι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τὰ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σπλάγχνα 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agape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hoti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ta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splangkna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τῶν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ἁγίων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ἀναπέπαυται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διὰ σοῦ, ἀδελφέ.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ton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hagion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anapepautai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agelfe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48695D6F-32D2-35CD-4396-259859EEC5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27193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D31D8-51C3-9A9E-3D32-C47D8B134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7701C576-EC54-CE69-B315-536974A790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982B0ABA-558B-D0AC-C6C6-E5842816C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8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CDA66A6-4BBC-FB79-7B77-3669E9E74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Διό, πολλὴν ἐν Χριστῷ παρρησίαν ἔχων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ἐπιτάσσειν σοι τὸ ἀνῆκον,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547EA286-85F9-83FE-4E9B-E3D388F048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336391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CE9E3B-635F-DE73-A6B4-EA5FC5C64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634C256A-55C0-6176-8CC9-EE495F12CB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AB087A1-EA93-092A-ADE9-B1928AEF43C4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8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A010298-E4A4-026C-0E8A-110936D0F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FFFFF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l-GR" sz="5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Διό, πολλὴν ἐν Χριστῷ παρρησίαν ἔχων 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FFFFF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Dio,   pollen  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en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Kristo    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parresian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ekon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FFFFF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l-GR" sz="5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ἐπιτάσσειν σοι τὸ ἀνῆκον,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Clr>
                <a:srgbClr val="FFFFFF"/>
              </a:buClr>
              <a:buNone/>
              <a:defRPr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epotassein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soi  to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anekon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558FB4CD-8557-2429-3487-E3C54693E3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325997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8B242-8C2C-2F26-7AB3-D3292F1E0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13509DA-0422-9686-152B-44D27A443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E5E8AE2-158E-378E-B126-8E613C926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9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3733AB8-E3F9-69C5-A9D9-B19E1E029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διὰ τὴν ἀγάπην μᾶλλον παρακαλῶ,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τοιοῦτος ὢν ὡς Παῦλος πρεσβύτης νυνὶ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δὲ καὶ δέσμιος Χριστοῦ Ἰησοῦ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002250DC-A1CD-103E-802E-A56926F9D5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930351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5EF68-9487-D5B2-000B-E96780150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0529DFD2-9367-87DB-7D23-51C9EF5870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91AEF21A-9AEB-3F77-7660-AACA4C02E822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9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C5551E9-CABF-FD24-8373-3312E223E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διὰ τὴν ἀγάπην μᾶλλον παρακαλῶ,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ten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agapen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mallon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parakalo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τοιοῦτος ὢν ὡς Παῦλος πρεσβύτης νυνὶ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toiutos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on  hos   Paulos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presbytes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nyni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δὲ καὶ δέσμιος Χριστοῦ Ἰησοῦ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 kai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desmios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Iesu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42CF4B8E-2176-6333-4DA3-04B6864E6D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3053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A4C51-AB04-5B26-BDC5-7E9BD26B2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B8BE928-20DB-6B66-640C-BA480EA155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EBFD02CC-826F-9A2B-83C1-F2F6898D0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1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713F3DC-C2A7-DC38-084C-E86BDE810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46107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Παῦλος  δέσμιος Χριστοῦ Ἰησοῦ καὶ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Τιμόθεος ὁ ἀδελφὸς Φιλήμονι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τῷ ἀγαπητῷ καὶ συνεργῷ ἡμῶν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41EE862A-5432-93A6-CCBE-72D3C8DCE2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298944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442C8-02D9-EBF9-1993-F9418BB2C3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754B906-BD7D-C6EE-C506-ECD728D1D8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9BC1F692-A79A-38CB-3696-F1C416F97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10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DBD648B-6874-50AB-31B6-7B61C714F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παρακαλῶ σε περὶ τοῦ ἐμοῦ τέκνου,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ὃν ἐγέννησα ἐν τοῖς δεσμοῖς Ὀνήσιμον,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A4E01AAA-32A1-DDF9-6E7E-6686BD0F8A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185026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66093-999A-99F9-BC20-7B30C12E4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E0A47664-BC80-4AF1-C61F-3566B92E8B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861500A-0F40-8AED-A7F5-8467FCFA06CB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10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507CF95-FCA1-127B-EC45-55C88B48C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παρακαλῶ σε περὶ τοῦ ἐμοῦ τέκνου,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parakalo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se  peri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emu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ὃν ἐγέννησα ἐν τοῖς δεσμοῖς Ὀνήσιμον,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egenesa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tois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desmois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Onesimon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6AC48307-57DD-6A31-1D60-A34D8A0F90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624865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E16F3-4C7C-198F-D3D5-FE80E30F7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DC80C2F-361B-4712-7198-9CA2E4A23D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3B38F5AA-B0A6-E36E-4B25-4B9742475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11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56944A8-ED65-E611-9C86-AAA400820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τόν ποτέ σοι ἄχρηστον νυνὶ δὲ [καὶ]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σοὶ καὶ ἐμοὶ εὔχρηστον,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9B095B1D-028D-3D74-7E10-E6F65675F9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583886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AE04A9-299E-B43E-23A3-647DCEA4B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CD7CF2BA-A557-4ABF-48BD-1E1C395DA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30A87CB-80D0-FE8F-5E44-7A87CE540DB8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11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C9F58A4-D114-008C-1BFC-57453700A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τόν ποτέ σοι ἄχρηστον νυνὶ δὲ [καὶ]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ton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soi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akreston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nyni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[kai]</a:t>
            </a: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σοὶ καὶ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ἐμοὶ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εὔχρηστον,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soi   kai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eukreston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F40E29BA-2ABF-E229-0C61-7A07DBDD43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000018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C6202-D293-C924-3BA5-3B0DA3600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85740974-EBC8-0B95-49ED-182B90A2A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38681A04-77AD-D5A6-2F7E-DA5A0363F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12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844E048-89C5-148F-6B5E-878335A9A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ὃν ἀνέπεμψά σοι αὐτόν,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τοῦτ' ἔστιν τὰ ἐμὰ σπλάγχνα·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C1560468-8E61-0F85-B616-DA34A7632B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424350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292F0-CBD8-0E99-CB7E-6C68AA40F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79EEE40D-1F5A-1C09-FD84-52249238AA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D6AC329F-061C-6962-FCF6-CA60A3910FF2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12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7511294-E9BF-FBFB-7DD6-50EF6A510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ὃν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ἀνέπεμψά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σοι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αὐτόν,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anepempsi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soi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τοῦτ' ἔστιν τὰ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ἐμὰ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σπλάγχνα·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tut’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estin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ta   ema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splangkna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C40CD1E7-4618-8B6B-6B9F-20537EB7DF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796392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83A3C-BC92-07C1-8942-FC9B10AC45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54368E4D-9754-FD54-04BF-12E80C6EC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D590FDE-FA8E-06CE-C7BB-4F2A5FA64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13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6F051B7-D464-E40F-A6DD-CEB470B0F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ὃν ἐγὼ ἐβουλόμην πρὸς ἐμαυτὸν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κατέχειν, ἵνα ὑπὲρ σοῦ μοι διακονῇ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ἐν τοῖς δεσμοῖς τοῦ εὐαγγελίου,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C014E510-5CC9-F9D0-6E7F-7BCB4ED4C7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127071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A53E7-7599-DF6E-AE12-E443E1BFF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A3A48751-A738-A229-6832-63A345295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0D2191B-CB8C-D2C8-67A5-C0DC8B451AFD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13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44BC500-236C-E331-ECD6-3925EF817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ὃν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ἐγὼ ἐβουλόμην πρὸς ἐμαυτὸν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  ego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ebulomen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pros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emauton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κατέχειν, ἵνα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ὑπὲρ σοῦ μοι διακονῇ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katekein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hina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hyper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moi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diakone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ἐν τοῖς δεσμοῖς τοῦ εὐαγγελίου,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tois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desmois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euanggeliu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B0EF07CE-B634-7B21-3914-0F7E37C3C7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269215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A6E88-555A-EB1E-BCC3-B1EB026B8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9221F2A0-9BA8-F2D1-2464-FA0249F64D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1E62A31-B2D6-C60B-BEA5-9B89F11E0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14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AB894F4-16A9-F6D8-4034-33ED26607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χωρὶς δὲ τῆς σῆς γνώμης οὐδὲν ἠθέλησα 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ποιῆσαι, ἵνα μὴ ὡς κατὰ ἀνάγκην 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τὸ ἀγαθόν σου ᾖ ἀλλὰ κατὰ ἑκούσιον.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47A7DBA8-56A0-5D69-E993-759E9F7907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479181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22715-8649-EE71-A6C8-332F2C5BA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5BEA22AC-323A-C366-88EE-0E4AC7B07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CEE128F-789E-E332-A7C8-640911746571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14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AF4B475-68A7-499F-F9B6-282333941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FFFFF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χωρὶς δὲ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τῆς σῆς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γνώμης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οὐδὲν ἠθέλησα 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  de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gnomes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uden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ethelesa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FFFFF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ποιῆσαι,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ἵνα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μὴ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ὡς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κατὰ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ἀνάγκην 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poiesai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hina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me  hos  kata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anangken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FFFFFF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τὸ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ἀγαθόν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σου ᾖ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ἀλλὰ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κατὰ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ἑκούσιον.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agathon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e   alla    kata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hekusion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05663E75-49E0-328A-8885-375387771A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70237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50E58-9E1B-9C65-0D29-DCD56D7C7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7917A239-D77C-E055-D19F-8F92CCEA98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799E35-C4CC-43BE-FE55-08871D7F8A1C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F5F3F-E14A-BA39-10B5-FA0D4DCC5BB0}"/>
              </a:ext>
            </a:extLst>
          </p:cNvPr>
          <p:cNvSpPr txBox="1">
            <a:spLocks/>
          </p:cNvSpPr>
          <p:nvPr/>
        </p:nvSpPr>
        <p:spPr>
          <a:xfrm>
            <a:off x="214284" y="1134685"/>
            <a:ext cx="11897360" cy="5723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Παῦλος δέσμιος Χριστοῦ Ἰησοῦ καὶ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Paulos 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desmios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kai</a:t>
            </a:r>
          </a:p>
          <a:p>
            <a:pPr marL="0" indent="0">
              <a:buFont typeface="Wingdings" pitchFamily="2" charset="2"/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Τιμόθεος ὁ ἀδελφὸς Φιλήμονι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Timotheos ho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adelfos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Filemoni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τῷ ἀγαπητῷ καὶ συνεργῷ ἡμῶν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agapeto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kai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synergo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henon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shape2049">
            <a:extLst>
              <a:ext uri="{FF2B5EF4-FFF2-40B4-BE49-F238E27FC236}">
                <a16:creationId xmlns:a16="http://schemas.microsoft.com/office/drawing/2014/main" id="{8646D240-DC21-0D09-BAC0-DDF8CB2092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908911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1C889-CC16-D59C-0683-580273F8A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F930429-3B2B-91CA-4AA6-50C4850BB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1BDFEC28-3913-3E72-3569-05D53D332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15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BE2D8CF-C090-E699-4029-5EADC17FD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τάχα γὰρ διὰ τοῦτο ἐχωρίσθη πρὸς ὥραν 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ἵνα αἰώνιον αὐτὸν ἀπέχῃς,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33625F7A-921A-BDDF-A3B2-B284959503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200384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08BDF-0076-2B37-FC63-5410EA54F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D3CF1872-3AAF-7A21-CDBA-E9BAEA1DAC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3D9B165-03BB-9216-BA11-EA1AA54A8F81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15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7443A6D-E102-A2FB-F052-8A633FEAB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τάχα γὰρ διὰ τοῦτο ἐχωρίσθη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πρὸς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ὥραν 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taka gar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ekoristhe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pros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horan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ἵνα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αἰώνιον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αὐτὸν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ἀπέχῃς,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hina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aiobion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apekes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BD09142E-C43B-2B8F-4912-276C40B01E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004967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DDF29-A10A-8EB6-B59C-1AB8577D9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7E083FCF-014A-292B-493D-29BC554B25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3EB88DB-2A21-8B0A-C731-8929AB18F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16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D9A0F18-3E24-9729-67BA-8B6B84F6A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οὐκέτι ὡς δοῦλον ἀλλὰ / ἀλλ' ὑπὲρ δοῦλον, 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ἀδελφὸν ἀγαπητόν, μάλιστα ἐμοί, πόσῳ δὲ 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μᾶλλον σοὶ καὶ ἐν σαρκὶ καὶ ἐν κυρίῳ.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026AFB95-26CA-95F3-E9E0-C49F60FBBB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243628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A32EC4-A050-5410-7D8A-5B6FD83DF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9D21FBF6-4FE4-F272-673F-60BE9F2C53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3CE44827-F639-A2D4-BB55-6B0432D78B55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16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4421998-C68D-F877-7D53-1E3752AF9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οὐκέτι ὡς δοῦλον ἀλλὰ / ἀλλ’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ὑπὲρ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δοῦλον, 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uketi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hos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dulon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alla  /  all’   hyper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dulon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ἀδελφὸν ἀγαπητόν, μάλιστα ἐμοί,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πόσῳ δὲ 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adelfon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agapeton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malista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de</a:t>
            </a:r>
          </a:p>
          <a:p>
            <a:pPr marL="0" indent="0">
              <a:buNone/>
            </a:pP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μᾶλλον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σοὶ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ἐν σαρκὶ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ἐν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κυρίῳ.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mallon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soi  kai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sarki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kai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kyrio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AD02DFC8-3D78-0C56-40A1-77FAEE5FDA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934387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09A4D-3E5D-E711-5DC1-1094C5310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7A6FAD1-1F51-AD45-3889-C9DDE19B2D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9886A27-2B4F-AD79-A557-50045A457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17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5075F25-754C-F31B-BC95-8AA107AA9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εἰ οὖν με ἔχεις κοινωνόν,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προσλαβοῦ αὐτὸν ὡς ἐμέ.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5F7F130D-0AE8-5131-A2F8-D3C98A1884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375214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EC148-0B9E-04A9-A4F7-9B5CAD01E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E5F99A27-61D2-9BA1-F04A-A58AE5836D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A5B6659E-A108-8C2F-5DC7-2AB4CB3BFDDE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17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F99FAF8-1043-174A-F054-B92DDA52C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εἰ οὖν με ἔχεις κοινωνόν,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un   me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ekeis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koinonon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προσλαβοῦ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αὐτὸν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ὡς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ἐμέ.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proslabu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9D564166-0AD4-2F3E-64A5-41AD7F23E5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365855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43FCE4-5A59-3378-82E3-4AD47A23F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212F2197-01D8-29BD-789E-D63E1E056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4A2C724-7CF4-8040-7EC4-25F4CD40C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18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63AC504-764E-BD48-F3D9-01BCBABBF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εἰ δέ τι ἠδίκησέν σε ἢ ὀφείλει,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τοῦτο ἐμοὶ ἐλλόγα·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75B3119D-7BE4-856C-379C-E4539F7FE2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77938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22001-74A3-6712-542E-CA8C48157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1DE6978F-1B4F-CA6C-D002-2307CE19C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C9426E2-5262-BA8E-1689-D4E856EF5565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18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3523D09-BC3C-B13F-C258-630AA3C7C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εἰ δέ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τι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ἠδίκησέν σε ἢ ὀφείλει,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de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edikesen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se  e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ofeilei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τοῦτο ἐμοὶ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ἐλλόγα·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elloga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6D664295-D266-8240-AF5E-13DD7C831D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469237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D8A06-B390-34A0-8362-FE506C8FD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9B0B365B-AF18-E56B-C7A1-4AB2FA1446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B6485143-956F-0A5A-3892-633C3280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19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1AA4017-EBA3-142E-E0D4-5B7301E77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ἐγὼ Παῦλος ἔγραψα τῇ ἐμῇ χειρί,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ἐγὼ ἀποτίσω· ἵνα μὴ λέγω σοι ὅτι καὶ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σεαυτόν μοι προσοφείλεις.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7C206160-7918-A789-801E-E64E0AD125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118650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73D06-D123-29C1-649F-FD7328003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E89E0AD6-9C31-D5EC-F7F8-4A70991DAC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D80DC8B-FA0E-AE81-4870-4379D3C8371F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19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D5B35EC-9090-35C5-E3FE-C74AB9127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ἐγὼ Παῦλος ἔγραψα τῇ ἐμῇ χειρί,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ego   Paulos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egrapsa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keiri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ἐγὼ ἀποτίσω· ἵνα μὴ λέγω σοι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ὅτι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ego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apotiso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hina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soi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hoti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kai</a:t>
            </a: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σεαυτόν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μοι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προσοφείλεις.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seauton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moi 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prosofeileis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E10DDE98-F549-EF6E-7220-71E80B08D6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43974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02DA3-970B-8FD2-78A5-138D5EDDA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A08E0A7-22F3-F475-9AAC-25B2CE1053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2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 Ἀπφίᾳ τῇ ἀδελφῇ καὶ Ἀρχίππῳ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τῷ συνστρατιώτῃ / συστρατιώτῃ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ἡμῶν καὶ τῇ κατ’ οἶκόν σου ἐκκλησίᾳ·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1665B59B-B9DE-3D2D-7C90-E759584594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953611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8FEE6-1191-5B0E-D8A6-DC39A3819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8B1F6086-87F2-0C46-27CE-CEAC2CDA22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0A56EA6-68D4-6F08-4BB8-E58AD97DD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20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BBA968F-5716-3F82-9A0B-EDB655F23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ναί, ἀδελφέ, ἐγώ σου ὀναίμην ἐν κυρίῳ·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ἀνάπαυσόν μου τὰ σπλάγχνα ἐν Χριστῷ.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6E1AD9BA-77D7-3A17-C2CA-450284FFFC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78588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DE696-C044-7694-CCF7-6553B9C0D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A2B5D41A-2AE5-C5B5-9690-B1B480F1CA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AB431A8-89E5-565B-57ED-B5EC11570C4B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20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86C3A0B-A0B0-4206-D0B9-F7DC23579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ναί, ἀδελφέ, ἐγώ σου ὀναίμην ἐν κυρίῳ·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adelfe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ego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onaimen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kyrio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ἀνάπαυσόν μου τὰ σπλάγχνα ἐν Χριστῷ.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anapauson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mu   ta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splangkna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Kristo.</a:t>
            </a: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3BCBAA1D-D499-F538-1214-477DA67624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45900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E683A-E7F7-F5F2-F3DC-70307ACDF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4A45AD9-5B31-939C-D8EE-544BB593E9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C34690F-F5A2-D022-11F6-C9E348607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21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E27C4A-92DA-D68A-1524-BB5F35F38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Πεποιθὼς τῇ ὑπακοῇ σου ἔγραψά σοι,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εἰδὼς ὅτι καὶ ὑπὲρ ἃ λέγω ποιήσεις.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A2FD6C88-C617-A846-7842-57BC66E355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554027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AE5661-5CC9-66FE-44D5-B69066A3D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86EAC11A-75EF-9953-5424-F7A584F75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012A492-AF3D-96A7-0025-589D55D72781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21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4131370-E2A4-5724-AC43-345F9C452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Πεποιθὼς τῇ ὑπακοῇ σου ἔγραψά σοι,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Pepoithos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hypakoe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egrapsa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soi,</a:t>
            </a: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εἰδὼς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ὅτι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καὶ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ὑπὲρ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ἃ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λέγω ποιήσεις.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eidos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hoti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kai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huper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ha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poieseis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2E7630FE-6BAD-2F43-3D37-0A95139E06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5222825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F1DCE-4369-2CC5-FC7C-8D0E82222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6111B50-F584-3E97-DD96-A265F07FAD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BB30348E-91B3-023B-4F55-1CF97627C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22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CE2CB8E-B1BD-A4AA-FD24-486BF7ACA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ἅμα δὲ καὶ ἑτοίμαζέ μοι ξενίαν,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ἐλπίζω γὰρ ὅτι διὰ τῶν προσευχῶν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ὑμῶν χαρισθήσομαι ὑμῖν.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2F2AEF36-9BC2-FA69-2543-4100A90C12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386144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9BD64-2E55-130C-5B0E-2098CD3E9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1364CA54-E94F-E86E-7434-50CFA6F1BB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E4A4923-541E-5EEF-526C-4BCD983387A4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22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61F2FA3-FB23-6BBE-9514-D31E4F7A9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ἅμα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δὲ καὶ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ἑτοίμαζέ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μοι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ξενίαν,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hama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 kai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hetoimaze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moi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ksenian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ἐλπίζω γὰρ ὅτι διὰ τῶν προσευχῶν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elpizo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gar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hoti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ton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proseukon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ὑμῶν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χαρισθήσομαι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ὑμῖν.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hymon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karisthesomai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hymin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95EC7498-2942-B5BB-652D-620091C88F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3774594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44B980-6D78-A927-408D-0F02D3D27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C3A2CB38-D05D-8404-08D5-2AEF9EB017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9B7799C9-DEB9-DBA2-8F73-4CE024462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23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F5A548F-A0E6-0D50-5B63-12198CB4A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Ἀσπάζεταί σε Ἐπαφρᾶς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ὁ συναιχμάλωτός μου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ἐν Χριστῷ Ἰησοῦ,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E5449D81-EAFC-9A5E-54D9-260D9FA71B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0950133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0B0FF5-BCE4-A9AB-9BFC-A535FA280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5722D242-1F47-89E9-BE90-1AE7DEFECE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6096676D-7124-DB7F-7CCA-5B1A98F37586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23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62868C4-8A0C-9F5D-C189-DD297F13B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Ἀσπάζεταί σε Ἐπαφρᾶς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Aspazetai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de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Epafras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συναιχμάλωτός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μου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synaikmalotos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mu</a:t>
            </a: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ἐν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Χριστῷ Ἰησοῦ,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Kristo 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99E664CB-AC56-7630-ADD4-B80FA86A7D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2457424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FFF0A-05B5-A077-CB03-B6DE13239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E9891EC-347A-8295-F95E-0297E395B9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34D5DE9D-F2A7-391F-5F6F-019E5E1FD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24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3CD0369-1545-E92A-63F2-09104471B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Μάρκος, Ἀρίσταρχος,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Δημᾶς, Λουκᾶς, οἱ συνεργοί μου.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9E4E61A7-F9AB-4D19-E23B-3C55947DEF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514504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B64394-47B8-FEE0-5F75-0A29DC291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C1D3C6AC-C7E9-B38B-951C-EC5D5407E6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F42BE75-873A-644A-6BAA-4ACE9CC4BC9F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24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D224677-74AB-ABE0-77CC-896F1FE47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Μάρκος, Ἀρίσταρχος,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Markos, 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Aristarkos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Δημᾶς, Λουκᾶς,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οἱ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συνεργοί μου.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Demas,    Lukas,   hoi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synergoi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mu.</a:t>
            </a: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D26A8721-DAFC-2CC5-FE78-6436340A20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1485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53700-A826-5E6F-3338-BC5738097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EC6F4291-29C9-30C9-943B-04160C800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2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14284" y="1134685"/>
            <a:ext cx="11897360" cy="5723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 Ἀπφίᾳ τῇ ἀδελφῇ καὶ Ἀρχίππῳ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ko-K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kai    </a:t>
            </a:r>
            <a:r>
              <a:rPr lang="en-US" altLang="ko-K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Apgia</a:t>
            </a:r>
            <a:r>
              <a:rPr lang="en-US" altLang="ko-K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ko-K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altLang="ko-K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ko-K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adelfe</a:t>
            </a:r>
            <a:r>
              <a:rPr lang="en-US" altLang="ko-K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kai   </a:t>
            </a:r>
            <a:r>
              <a:rPr lang="en-US" altLang="ko-K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Arkippo</a:t>
            </a:r>
            <a:endParaRPr lang="en-US" altLang="ko-KR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τῷ συνστρατιώτῃ / συστρατιώτῃ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rgbClr val="FFFFFF"/>
              </a:buClr>
              <a:buFont typeface="Wingdings" pitchFamily="2" charset="2"/>
              <a:buNone/>
            </a:pPr>
            <a:r>
              <a:rPr lang="en-US" altLang="ko-K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       </a:t>
            </a:r>
            <a:r>
              <a:rPr lang="en-US" altLang="ko-K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synstratiote</a:t>
            </a:r>
            <a:r>
              <a:rPr lang="en-US" altLang="ko-K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/     </a:t>
            </a:r>
            <a:r>
              <a:rPr lang="en-US" altLang="ko-K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systratiwte</a:t>
            </a:r>
            <a:endParaRPr lang="en-US" altLang="ko-KR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ἡμῶν καὶ τῇ κατ’ οἶκόν σου ἐκκλησίᾳ·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rgbClr val="FFFFFF"/>
              </a:buClr>
              <a:buFont typeface="Wingdings" pitchFamily="2" charset="2"/>
              <a:buNone/>
            </a:pPr>
            <a:r>
              <a:rPr lang="en-US" altLang="ko-K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hemon</a:t>
            </a:r>
            <a:r>
              <a:rPr lang="en-US" altLang="ko-K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kai  </a:t>
            </a:r>
            <a:r>
              <a:rPr lang="en-US" altLang="ko-K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altLang="ko-K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kat’   </a:t>
            </a:r>
            <a:r>
              <a:rPr lang="en-US" altLang="ko-K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oikon</a:t>
            </a:r>
            <a:r>
              <a:rPr lang="en-US" altLang="ko-K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ko-K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altLang="ko-K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ekklesia</a:t>
            </a:r>
            <a:r>
              <a:rPr lang="en-US" altLang="ko-K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0582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3F848-EBDE-DD85-3763-43B8B0199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282E81CC-87EF-5D4C-2A2B-2ADB22C70F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9F1076B-CE11-C88A-E085-D26C1898D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25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E0D91F5-A74E-9F6B-7DAC-50205C457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Ἡ χάρις τοῦ κυρίου Ἰησοῦ Χριστοῦ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μετὰ τοῦ πνεύματος ὑμῶν.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shape2049">
            <a:extLst>
              <a:ext uri="{FF2B5EF4-FFF2-40B4-BE49-F238E27FC236}">
                <a16:creationId xmlns:a16="http://schemas.microsoft.com/office/drawing/2014/main" id="{F4065A1C-242A-EE13-15BA-771EF011E7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1264179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F17E7-9F95-F472-572E-9D1EABB57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92D285AE-1016-8CDC-921C-5B0D64074B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691772D5-FB20-1AB9-D6C5-F42600B44AC4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25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1C924AE-6B59-3B2A-7621-ECBE738D2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" y="1095200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χάρις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τοῦ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κυρίου Ἰησοῦ Χριστοῦ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  Karis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kyriu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Kristu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μετὰ τοῦ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πνεύματος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ὑμῶν.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pneumatos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hymon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F6CF8E74-B15E-1E39-378C-67668B133A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67324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AB93F-712C-A3FB-B554-960F1125F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EBA87FD-525F-5AD0-6286-50192231D0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3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χάρις ὑμῖν καὶ εἰρήνη ἀπὸ θεοῦ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πατρὸς ἡμῶν καὶ κυρίου Ἰησοῦ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Χριστοῦ.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2734774B-ECA8-E78D-0966-5D3E2FE2A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09831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02562F-98F9-08E4-C3F0-085F8C4DE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0CF86CE0-B0A6-5EFD-6B39-94E6492095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3</a:t>
            </a:r>
          </a:p>
        </p:txBody>
      </p:sp>
      <p:sp>
        <p:nvSpPr>
          <p:cNvPr id="2" name="Content Placeholder 2"/>
          <p:cNvSpPr txBox="1">
            <a:spLocks/>
          </p:cNvSpPr>
          <p:nvPr/>
        </p:nvSpPr>
        <p:spPr>
          <a:xfrm>
            <a:off x="214284" y="1134685"/>
            <a:ext cx="11897360" cy="5723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χάρις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ὑμῖν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 εἰρήνη ἀπὸ θεοῦ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karis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hymin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kai  Eirene 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Theu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πατρὸς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ἡμῶν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καὶ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κυρίου Ἰησοῦ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ko-KR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patros</a:t>
            </a:r>
            <a:r>
              <a:rPr lang="en-US" altLang="ko-KR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ko-KR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hemon</a:t>
            </a:r>
            <a:r>
              <a:rPr lang="en-US" altLang="ko-KR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kai    </a:t>
            </a:r>
            <a:r>
              <a:rPr lang="en-US" altLang="ko-KR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kyriu</a:t>
            </a:r>
            <a:r>
              <a:rPr lang="en-US" altLang="ko-KR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Iesu</a:t>
            </a:r>
            <a:endParaRPr lang="en-US" altLang="ko-KR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Χριστοῦ.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ko-K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Kristu</a:t>
            </a:r>
            <a:r>
              <a:rPr lang="en-US" altLang="ko-K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A209845E-4848-E4E4-DF0C-F4F8AD3444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2261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D2032-F4A2-4E73-D03F-FE6B5F17D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4BCBF46B-FBE8-DBE9-028B-AC53EB0CD7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72A5B10-F265-2629-2282-560AE0C6E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84176"/>
            <a:ext cx="10580599" cy="77154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AYAT 4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AF573AB-3CB3-D10B-345C-5C715D5FD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4" y="1134685"/>
            <a:ext cx="11897360" cy="5723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Εὐχαριστῶ τῷ θεῷ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μου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πάντοτε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μνείαν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σου ποιούμενος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ἐπὶ τῶν προσευχῶν μου,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FCCD68FB-51AB-427B-87B9-A81CCD011E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3535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E8CD49-AEAF-F82A-1495-F5720B67C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AE549A76-814C-1A0E-0E3C-50FEF8C779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CD89236-8A4C-FEDC-7830-DA351134618C}"/>
              </a:ext>
            </a:extLst>
          </p:cNvPr>
          <p:cNvSpPr txBox="1">
            <a:spLocks/>
          </p:cNvSpPr>
          <p:nvPr/>
        </p:nvSpPr>
        <p:spPr>
          <a:xfrm>
            <a:off x="406400" y="284176"/>
            <a:ext cx="10580599" cy="771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00B050"/>
                </a:solidFill>
              </a:rPr>
              <a:t>AYAT 4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77A9FC2-B0D0-4BB5-734A-22A408FFAFAE}"/>
              </a:ext>
            </a:extLst>
          </p:cNvPr>
          <p:cNvSpPr txBox="1">
            <a:spLocks/>
          </p:cNvSpPr>
          <p:nvPr/>
        </p:nvSpPr>
        <p:spPr>
          <a:xfrm>
            <a:off x="214284" y="1134685"/>
            <a:ext cx="11897360" cy="5723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Εὐχαριστῶ τῷ θεῷ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μου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Eukaristo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to   Theo   mu</a:t>
            </a:r>
          </a:p>
          <a:p>
            <a:pPr marL="0" indent="0">
              <a:buFont typeface="Wingdings" pitchFamily="2" charset="2"/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πάντοτε 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μνείαν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σου ποιούμενος 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pantote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mneian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poiumenos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l-GR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ἐπὶ τῶν προσευχῶν μου,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   ton    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proseukon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mu,</a:t>
            </a:r>
          </a:p>
          <a:p>
            <a:pPr marL="0" indent="0">
              <a:buFont typeface="Wingdings" pitchFamily="2" charset="2"/>
              <a:buNone/>
            </a:pP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shape2049">
            <a:extLst>
              <a:ext uri="{FF2B5EF4-FFF2-40B4-BE49-F238E27FC236}">
                <a16:creationId xmlns:a16="http://schemas.microsoft.com/office/drawing/2014/main" id="{63BEB0E1-BD96-B9F3-1546-15A8B23F94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983249" y="295880"/>
            <a:ext cx="1128395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215164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538</TotalTime>
  <Words>1288</Words>
  <Application>Microsoft Office PowerPoint</Application>
  <PresentationFormat>와이드스크린</PresentationFormat>
  <Paragraphs>282</Paragraphs>
  <Slides>51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51</vt:i4>
      </vt:variant>
    </vt:vector>
  </HeadingPairs>
  <TitlesOfParts>
    <vt:vector size="55" baseType="lpstr">
      <vt:lpstr>Corbel</vt:lpstr>
      <vt:lpstr>Times New Roman</vt:lpstr>
      <vt:lpstr>Wingdings</vt:lpstr>
      <vt:lpstr>Banded</vt:lpstr>
      <vt:lpstr>SURAT FILEMON</vt:lpstr>
      <vt:lpstr>AYAT 1</vt:lpstr>
      <vt:lpstr>PowerPoint 프레젠테이션</vt:lpstr>
      <vt:lpstr>AYAT 2</vt:lpstr>
      <vt:lpstr>PowerPoint 프레젠테이션</vt:lpstr>
      <vt:lpstr>AYAT 3</vt:lpstr>
      <vt:lpstr>PowerPoint 프레젠테이션</vt:lpstr>
      <vt:lpstr>AYAT 4</vt:lpstr>
      <vt:lpstr>PowerPoint 프레젠테이션</vt:lpstr>
      <vt:lpstr>AYAT 5</vt:lpstr>
      <vt:lpstr>PowerPoint 프레젠테이션</vt:lpstr>
      <vt:lpstr>AYAT 6</vt:lpstr>
      <vt:lpstr>PowerPoint 프레젠테이션</vt:lpstr>
      <vt:lpstr>AYAT 7</vt:lpstr>
      <vt:lpstr>PowerPoint 프레젠테이션</vt:lpstr>
      <vt:lpstr>AYAT 8</vt:lpstr>
      <vt:lpstr>PowerPoint 프레젠테이션</vt:lpstr>
      <vt:lpstr>AYAT 9</vt:lpstr>
      <vt:lpstr>PowerPoint 프레젠테이션</vt:lpstr>
      <vt:lpstr>AYAT 10</vt:lpstr>
      <vt:lpstr>PowerPoint 프레젠테이션</vt:lpstr>
      <vt:lpstr>AYAT 11</vt:lpstr>
      <vt:lpstr>PowerPoint 프레젠테이션</vt:lpstr>
      <vt:lpstr>AYAT 12</vt:lpstr>
      <vt:lpstr>PowerPoint 프레젠테이션</vt:lpstr>
      <vt:lpstr>AYAT 13</vt:lpstr>
      <vt:lpstr>PowerPoint 프레젠테이션</vt:lpstr>
      <vt:lpstr>AYAT 14</vt:lpstr>
      <vt:lpstr>PowerPoint 프레젠테이션</vt:lpstr>
      <vt:lpstr>AYAT 15</vt:lpstr>
      <vt:lpstr>PowerPoint 프레젠테이션</vt:lpstr>
      <vt:lpstr>AYAT 16</vt:lpstr>
      <vt:lpstr>PowerPoint 프레젠테이션</vt:lpstr>
      <vt:lpstr>AYAT 17</vt:lpstr>
      <vt:lpstr>PowerPoint 프레젠테이션</vt:lpstr>
      <vt:lpstr>AYAT 18</vt:lpstr>
      <vt:lpstr>PowerPoint 프레젠테이션</vt:lpstr>
      <vt:lpstr>AYAT 19</vt:lpstr>
      <vt:lpstr>PowerPoint 프레젠테이션</vt:lpstr>
      <vt:lpstr>AYAT 20</vt:lpstr>
      <vt:lpstr>PowerPoint 프레젠테이션</vt:lpstr>
      <vt:lpstr>AYAT 21</vt:lpstr>
      <vt:lpstr>PowerPoint 프레젠테이션</vt:lpstr>
      <vt:lpstr>AYAT 22</vt:lpstr>
      <vt:lpstr>PowerPoint 프레젠테이션</vt:lpstr>
      <vt:lpstr>AYAT 23</vt:lpstr>
      <vt:lpstr>PowerPoint 프레젠테이션</vt:lpstr>
      <vt:lpstr>AYAT 24</vt:lpstr>
      <vt:lpstr>PowerPoint 프레젠테이션</vt:lpstr>
      <vt:lpstr>AYAT 25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MINGGU SENGARA</dc:title>
  <dc:creator>USER</dc:creator>
  <cp:lastModifiedBy>Taegyun Yang</cp:lastModifiedBy>
  <cp:revision>34</cp:revision>
  <dcterms:created xsi:type="dcterms:W3CDTF">2019-04-15T01:26:36Z</dcterms:created>
  <dcterms:modified xsi:type="dcterms:W3CDTF">2026-06-04T16:10:55Z</dcterms:modified>
</cp:coreProperties>
</file>