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52"/>
  </p:notesMasterIdLst>
  <p:handoutMasterIdLst>
    <p:handoutMasterId r:id="rId53"/>
  </p:handoutMasterIdLst>
  <p:sldIdLst>
    <p:sldId id="352" r:id="rId3"/>
    <p:sldId id="259" r:id="rId4"/>
    <p:sldId id="353" r:id="rId5"/>
    <p:sldId id="354" r:id="rId6"/>
    <p:sldId id="355" r:id="rId7"/>
    <p:sldId id="356" r:id="rId8"/>
    <p:sldId id="357" r:id="rId9"/>
    <p:sldId id="358" r:id="rId10"/>
    <p:sldId id="359" r:id="rId11"/>
    <p:sldId id="344" r:id="rId12"/>
    <p:sldId id="345" r:id="rId13"/>
    <p:sldId id="280" r:id="rId14"/>
    <p:sldId id="347" r:id="rId15"/>
    <p:sldId id="310" r:id="rId16"/>
    <p:sldId id="312" r:id="rId17"/>
    <p:sldId id="313" r:id="rId18"/>
    <p:sldId id="314" r:id="rId19"/>
    <p:sldId id="316" r:id="rId20"/>
    <p:sldId id="319" r:id="rId21"/>
    <p:sldId id="315" r:id="rId22"/>
    <p:sldId id="317" r:id="rId23"/>
    <p:sldId id="320" r:id="rId24"/>
    <p:sldId id="321" r:id="rId25"/>
    <p:sldId id="325" r:id="rId26"/>
    <p:sldId id="324" r:id="rId27"/>
    <p:sldId id="326" r:id="rId28"/>
    <p:sldId id="322" r:id="rId29"/>
    <p:sldId id="327" r:id="rId30"/>
    <p:sldId id="328" r:id="rId31"/>
    <p:sldId id="329" r:id="rId32"/>
    <p:sldId id="279" r:id="rId33"/>
    <p:sldId id="281" r:id="rId34"/>
    <p:sldId id="330" r:id="rId35"/>
    <p:sldId id="331" r:id="rId36"/>
    <p:sldId id="332" r:id="rId37"/>
    <p:sldId id="333" r:id="rId38"/>
    <p:sldId id="334" r:id="rId39"/>
    <p:sldId id="335" r:id="rId40"/>
    <p:sldId id="336" r:id="rId41"/>
    <p:sldId id="337" r:id="rId42"/>
    <p:sldId id="338" r:id="rId43"/>
    <p:sldId id="339" r:id="rId44"/>
    <p:sldId id="340" r:id="rId45"/>
    <p:sldId id="341" r:id="rId46"/>
    <p:sldId id="342" r:id="rId47"/>
    <p:sldId id="294" r:id="rId48"/>
    <p:sldId id="295" r:id="rId49"/>
    <p:sldId id="296" r:id="rId50"/>
    <p:sldId id="343" r:id="rId51"/>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428"/>
    <a:srgbClr val="F4E38B"/>
    <a:srgbClr val="4F81BD"/>
    <a:srgbClr val="FFFF0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27" autoAdjust="0"/>
    <p:restoredTop sz="94660"/>
  </p:normalViewPr>
  <p:slideViewPr>
    <p:cSldViewPr>
      <p:cViewPr varScale="1">
        <p:scale>
          <a:sx n="44" d="100"/>
          <a:sy n="44" d="100"/>
        </p:scale>
        <p:origin x="108" y="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10/16/2020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2020-10-16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316167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505713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43307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92983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20"/>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152684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3788078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220115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949024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7" y="1151335"/>
            <a:ext cx="4041775"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7"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10/16/2020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06230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10/16/2020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840708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10/16/2020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7731691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2"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2" y="1076327"/>
            <a:ext cx="3008313"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1893311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1"/>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a:p>
        </p:txBody>
      </p:sp>
      <p:sp>
        <p:nvSpPr>
          <p:cNvPr id="4" name="텍스트 개체 틀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10/16/2020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4191152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859660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80"/>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80"/>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10/16/2020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73593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10/16/2020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10/16/2020</a:t>
            </a:fld>
            <a:endParaRPr lang="en-US"/>
          </a:p>
        </p:txBody>
      </p:sp>
      <p:sp>
        <p:nvSpPr>
          <p:cNvPr id="5" name="바닥글 개체 틀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4"/>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1620667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892" algn="ctr" rtl="0" fontAlgn="base">
        <a:spcBef>
          <a:spcPct val="0"/>
        </a:spcBef>
        <a:spcAft>
          <a:spcPct val="0"/>
        </a:spcAft>
        <a:defRPr sz="3300">
          <a:solidFill>
            <a:schemeClr val="tx1"/>
          </a:solidFill>
          <a:latin typeface="Calibri" pitchFamily="34" charset="0"/>
        </a:defRPr>
      </a:lvl6pPr>
      <a:lvl7pPr marL="685783" algn="ctr" rtl="0" fontAlgn="base">
        <a:spcBef>
          <a:spcPct val="0"/>
        </a:spcBef>
        <a:spcAft>
          <a:spcPct val="0"/>
        </a:spcAft>
        <a:defRPr sz="3300">
          <a:solidFill>
            <a:schemeClr val="tx1"/>
          </a:solidFill>
          <a:latin typeface="Calibri" pitchFamily="34" charset="0"/>
        </a:defRPr>
      </a:lvl7pPr>
      <a:lvl8pPr marL="1028675" algn="ctr" rtl="0" fontAlgn="base">
        <a:spcBef>
          <a:spcPct val="0"/>
        </a:spcBef>
        <a:spcAft>
          <a:spcPct val="0"/>
        </a:spcAft>
        <a:defRPr sz="3300">
          <a:solidFill>
            <a:schemeClr val="tx1"/>
          </a:solidFill>
          <a:latin typeface="Calibri" pitchFamily="34" charset="0"/>
        </a:defRPr>
      </a:lvl8pPr>
      <a:lvl9pPr marL="1371566" algn="ctr" rtl="0" fontAlgn="base">
        <a:spcBef>
          <a:spcPct val="0"/>
        </a:spcBef>
        <a:spcAft>
          <a:spcPct val="0"/>
        </a:spcAft>
        <a:defRPr sz="3300">
          <a:solidFill>
            <a:schemeClr val="tx1"/>
          </a:solidFill>
          <a:latin typeface="Calibri" pitchFamily="34" charset="0"/>
        </a:defRPr>
      </a:lvl9pPr>
    </p:titleStyle>
    <p:bodyStyle>
      <a:lvl1pPr marL="257168" indent="-257168"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199" indent="-214308"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28" indent="-171446"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20"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12" indent="-171446"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3096117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Gunung Saba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84" y="0"/>
            <a:ext cx="9469204" cy="5143501"/>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250795" y="4223084"/>
            <a:ext cx="6624736"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LUKAS</a:t>
            </a:r>
            <a:endParaRPr lang="en-US" sz="4400" dirty="0"/>
          </a:p>
        </p:txBody>
      </p:sp>
    </p:spTree>
    <p:extLst>
      <p:ext uri="{BB962C8B-B14F-4D97-AF65-F5344CB8AC3E}">
        <p14:creationId xmlns:p14="http://schemas.microsoft.com/office/powerpoint/2010/main" val="26937139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sz="4400" b="1" dirty="0" err="1">
                <a:solidFill>
                  <a:srgbClr val="FFC000"/>
                </a:solidFill>
              </a:rPr>
              <a:t>Perjanjian</a:t>
            </a:r>
            <a:r>
              <a:rPr lang="en-US" sz="4400" b="1" dirty="0">
                <a:solidFill>
                  <a:srgbClr val="FFC000"/>
                </a:solidFill>
              </a:rPr>
              <a:t> yang </a:t>
            </a:r>
            <a:r>
              <a:rPr lang="en-US" sz="4400" b="1" dirty="0" err="1">
                <a:solidFill>
                  <a:srgbClr val="FFC000"/>
                </a:solidFill>
              </a:rPr>
              <a:t>baru</a:t>
            </a:r>
            <a:r>
              <a:rPr lang="en-US" sz="4400" b="1" dirty="0">
                <a:solidFill>
                  <a:srgbClr val="FFC000"/>
                </a:solidFill>
              </a:rPr>
              <a:t> </a:t>
            </a:r>
            <a:r>
              <a:rPr lang="en-US" b="1" dirty="0" err="1" smtClean="0">
                <a:solidFill>
                  <a:srgbClr val="FF0000"/>
                </a:solidFill>
                <a:latin typeface="+mn-lt"/>
              </a:rPr>
              <a:t>Yeremia</a:t>
            </a:r>
            <a:r>
              <a:rPr lang="en-US" b="1" dirty="0" smtClean="0">
                <a:solidFill>
                  <a:srgbClr val="FF0000"/>
                </a:solidFill>
                <a:latin typeface="+mn-lt"/>
              </a:rPr>
              <a:t> 31:31-34</a:t>
            </a:r>
            <a:endParaRPr lang="en-US" b="1" dirty="0">
              <a:solidFill>
                <a:srgbClr val="FF0000"/>
              </a:solidFill>
              <a:latin typeface="+mn-lt"/>
            </a:endParaRPr>
          </a:p>
        </p:txBody>
      </p:sp>
      <p:sp>
        <p:nvSpPr>
          <p:cNvPr id="4" name="제목 1"/>
          <p:cNvSpPr txBox="1">
            <a:spLocks/>
          </p:cNvSpPr>
          <p:nvPr/>
        </p:nvSpPr>
        <p:spPr bwMode="auto">
          <a:xfrm>
            <a:off x="179513" y="1347615"/>
            <a:ext cx="8784976" cy="367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914378" latinLnBrk="0"/>
            <a:r>
              <a:rPr lang="en-US" sz="4000" b="1" dirty="0">
                <a:solidFill>
                  <a:srgbClr val="FFFF00"/>
                </a:solidFill>
                <a:latin typeface="Calibri"/>
              </a:rPr>
              <a:t>31:31 TUHAN </a:t>
            </a:r>
            <a:r>
              <a:rPr lang="en-US" sz="4000" b="1" dirty="0" err="1">
                <a:solidFill>
                  <a:srgbClr val="FFFF00"/>
                </a:solidFill>
                <a:latin typeface="Calibri"/>
              </a:rPr>
              <a:t>berfirman</a:t>
            </a:r>
            <a:r>
              <a:rPr lang="en-US" sz="4000" b="1" dirty="0">
                <a:solidFill>
                  <a:srgbClr val="FFFF00"/>
                </a:solidFill>
                <a:latin typeface="Calibri"/>
              </a:rPr>
              <a:t>, “Akan </a:t>
            </a:r>
            <a:r>
              <a:rPr lang="en-US" sz="4000" b="1" dirty="0" err="1">
                <a:solidFill>
                  <a:srgbClr val="FFFF00"/>
                </a:solidFill>
                <a:latin typeface="Calibri"/>
              </a:rPr>
              <a:t>tiba</a:t>
            </a:r>
            <a:r>
              <a:rPr lang="en-US" sz="4000" b="1" dirty="0">
                <a:solidFill>
                  <a:srgbClr val="FFFF00"/>
                </a:solidFill>
                <a:latin typeface="Calibri"/>
              </a:rPr>
              <a:t> </a:t>
            </a:r>
            <a:r>
              <a:rPr lang="en-US" sz="4000" b="1" dirty="0" err="1">
                <a:solidFill>
                  <a:srgbClr val="FFFF00"/>
                </a:solidFill>
                <a:latin typeface="Calibri"/>
              </a:rPr>
              <a:t>masanya</a:t>
            </a:r>
            <a:r>
              <a:rPr lang="en-US" sz="4000" b="1" dirty="0">
                <a:solidFill>
                  <a:srgbClr val="FFFF00"/>
                </a:solidFill>
                <a:latin typeface="Calibri"/>
              </a:rPr>
              <a:t> </a:t>
            </a:r>
            <a:r>
              <a:rPr lang="en-US" sz="4000" b="1" dirty="0" err="1">
                <a:solidFill>
                  <a:srgbClr val="FFFF00"/>
                </a:solidFill>
                <a:latin typeface="Calibri"/>
              </a:rPr>
              <a:t>Aku</a:t>
            </a:r>
            <a:r>
              <a:rPr lang="en-US" sz="4000" b="1" dirty="0">
                <a:solidFill>
                  <a:srgbClr val="FFFF00"/>
                </a:solidFill>
                <a:latin typeface="Calibri"/>
              </a:rPr>
              <a:t> membuat </a:t>
            </a:r>
            <a:r>
              <a:rPr lang="en-US" sz="4000" b="1" dirty="0" err="1">
                <a:solidFill>
                  <a:prstClr val="white"/>
                </a:solidFill>
                <a:latin typeface="Calibri"/>
              </a:rPr>
              <a:t>perjanjian</a:t>
            </a:r>
            <a:r>
              <a:rPr lang="en-US" sz="4000" b="1" dirty="0">
                <a:solidFill>
                  <a:prstClr val="white"/>
                </a:solidFill>
                <a:latin typeface="Calibri"/>
              </a:rPr>
              <a:t> yang </a:t>
            </a:r>
            <a:r>
              <a:rPr lang="en-US" sz="4000" b="1" dirty="0" err="1">
                <a:solidFill>
                  <a:prstClr val="white"/>
                </a:solidFill>
                <a:latin typeface="Calibri"/>
              </a:rPr>
              <a:t>baru</a:t>
            </a:r>
            <a:r>
              <a:rPr lang="en-US" sz="4000" b="1" dirty="0">
                <a:solidFill>
                  <a:srgbClr val="FFFF00"/>
                </a:solidFill>
                <a:latin typeface="Calibri"/>
              </a:rPr>
              <a:t> dengan umat Israel dan Yehuda. </a:t>
            </a:r>
            <a:endParaRPr lang="en-US" sz="4800" b="1" dirty="0">
              <a:solidFill>
                <a:srgbClr val="FFFF00"/>
              </a:solidFill>
              <a:latin typeface="Calibri"/>
            </a:endParaRPr>
          </a:p>
        </p:txBody>
      </p:sp>
    </p:spTree>
    <p:extLst>
      <p:ext uri="{BB962C8B-B14F-4D97-AF65-F5344CB8AC3E}">
        <p14:creationId xmlns:p14="http://schemas.microsoft.com/office/powerpoint/2010/main" val="120087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31:32 </a:t>
            </a:r>
            <a:r>
              <a:rPr lang="en-US" sz="4000" b="1" dirty="0" err="1">
                <a:solidFill>
                  <a:srgbClr val="FFFF00"/>
                </a:solidFill>
              </a:rPr>
              <a:t>Perjanjian</a:t>
            </a:r>
            <a:r>
              <a:rPr lang="en-US" sz="4000" b="1" dirty="0">
                <a:solidFill>
                  <a:srgbClr val="FFFF00"/>
                </a:solidFill>
              </a:rPr>
              <a:t> itu tidak seperti </a:t>
            </a:r>
            <a:r>
              <a:rPr lang="en-US" sz="4000" b="1" dirty="0" err="1">
                <a:solidFill>
                  <a:srgbClr val="FFFF00"/>
                </a:solidFill>
              </a:rPr>
              <a:t>perjanjian</a:t>
            </a:r>
            <a:r>
              <a:rPr lang="en-US" sz="4000" b="1" dirty="0">
                <a:solidFill>
                  <a:srgbClr val="FFFF00"/>
                </a:solidFill>
              </a:rPr>
              <a:t> yang </a:t>
            </a:r>
            <a:r>
              <a:rPr lang="en-US" sz="4000" b="1" dirty="0" err="1">
                <a:solidFill>
                  <a:srgbClr val="FFFF00"/>
                </a:solidFill>
              </a:rPr>
              <a:t>Aku</a:t>
            </a:r>
            <a:r>
              <a:rPr lang="en-US" sz="4000" b="1" dirty="0">
                <a:solidFill>
                  <a:srgbClr val="FFFF00"/>
                </a:solidFill>
              </a:rPr>
              <a:t> </a:t>
            </a:r>
            <a:r>
              <a:rPr lang="en-US" sz="4000" b="1" dirty="0" err="1">
                <a:solidFill>
                  <a:srgbClr val="FFFF00"/>
                </a:solidFill>
              </a:rPr>
              <a:t>buat</a:t>
            </a:r>
            <a:r>
              <a:rPr lang="en-US" sz="4000" b="1" dirty="0">
                <a:solidFill>
                  <a:srgbClr val="FFFF00"/>
                </a:solidFill>
              </a:rPr>
              <a:t> dengan </a:t>
            </a:r>
            <a:r>
              <a:rPr lang="en-US" sz="4000" b="1" dirty="0" err="1">
                <a:solidFill>
                  <a:srgbClr val="FFFF00"/>
                </a:solidFill>
              </a:rPr>
              <a:t>nenek</a:t>
            </a:r>
            <a:r>
              <a:rPr lang="en-US" sz="4000" b="1" dirty="0">
                <a:solidFill>
                  <a:srgbClr val="FFFF00"/>
                </a:solidFill>
              </a:rPr>
              <a:t> </a:t>
            </a:r>
            <a:r>
              <a:rPr lang="en-US" sz="4000" b="1" dirty="0" err="1">
                <a:solidFill>
                  <a:srgbClr val="FFFF00"/>
                </a:solidFill>
              </a:rPr>
              <a:t>moyang</a:t>
            </a:r>
            <a:r>
              <a:rPr lang="en-US" sz="4000" b="1" dirty="0">
                <a:solidFill>
                  <a:srgbClr val="FFFF00"/>
                </a:solidFill>
              </a:rPr>
              <a:t> mereka </a:t>
            </a:r>
            <a:r>
              <a:rPr lang="en-US" sz="4000" b="1" dirty="0" err="1">
                <a:solidFill>
                  <a:srgbClr val="FFFF00"/>
                </a:solidFill>
              </a:rPr>
              <a:t>ketika</a:t>
            </a:r>
            <a:r>
              <a:rPr lang="en-US" sz="4000" b="1" dirty="0">
                <a:solidFill>
                  <a:srgbClr val="FFFF00"/>
                </a:solidFill>
              </a:rPr>
              <a:t> </a:t>
            </a:r>
            <a:r>
              <a:rPr lang="en-US" sz="4000" b="1" dirty="0" err="1">
                <a:solidFill>
                  <a:srgbClr val="FFFF00"/>
                </a:solidFill>
              </a:rPr>
              <a:t>Aku</a:t>
            </a:r>
            <a:r>
              <a:rPr lang="en-US" sz="4000" b="1" dirty="0">
                <a:solidFill>
                  <a:srgbClr val="FFFF00"/>
                </a:solidFill>
              </a:rPr>
              <a:t> </a:t>
            </a:r>
            <a:r>
              <a:rPr lang="en-US" sz="4000" b="1" dirty="0" err="1">
                <a:solidFill>
                  <a:srgbClr val="FFFF00"/>
                </a:solidFill>
              </a:rPr>
              <a:t>menuntun</a:t>
            </a:r>
            <a:r>
              <a:rPr lang="en-US" sz="4000" b="1" dirty="0">
                <a:solidFill>
                  <a:srgbClr val="FFFF00"/>
                </a:solidFill>
              </a:rPr>
              <a:t> mereka </a:t>
            </a:r>
            <a:r>
              <a:rPr lang="en-US" sz="4000" b="1" dirty="0" err="1">
                <a:solidFill>
                  <a:srgbClr val="FFFF00"/>
                </a:solidFill>
              </a:rPr>
              <a:t>keluar</a:t>
            </a:r>
            <a:r>
              <a:rPr lang="en-US" sz="4000" b="1" dirty="0">
                <a:solidFill>
                  <a:srgbClr val="FFFF00"/>
                </a:solidFill>
              </a:rPr>
              <a:t> dari </a:t>
            </a:r>
            <a:r>
              <a:rPr lang="en-US" sz="4000" b="1" dirty="0" err="1">
                <a:solidFill>
                  <a:srgbClr val="FFFF00"/>
                </a:solidFill>
              </a:rPr>
              <a:t>Mesir</a:t>
            </a:r>
            <a:r>
              <a:rPr lang="en-US" sz="4000" b="1" dirty="0">
                <a:solidFill>
                  <a:srgbClr val="FFFF00"/>
                </a:solidFill>
              </a:rPr>
              <a:t>. </a:t>
            </a:r>
            <a:br>
              <a:rPr lang="en-US" sz="4000" b="1" dirty="0">
                <a:solidFill>
                  <a:srgbClr val="FFFF00"/>
                </a:solidFill>
              </a:rPr>
            </a:br>
            <a:r>
              <a:rPr lang="en-US" sz="4000" b="1" dirty="0" err="1">
                <a:solidFill>
                  <a:srgbClr val="FFFF00"/>
                </a:solidFill>
              </a:rPr>
              <a:t>Walaupun</a:t>
            </a:r>
            <a:r>
              <a:rPr lang="en-US" sz="4000" b="1" dirty="0">
                <a:solidFill>
                  <a:srgbClr val="FFFF00"/>
                </a:solidFill>
              </a:rPr>
              <a:t> </a:t>
            </a:r>
            <a:r>
              <a:rPr lang="en-US" sz="4000" b="1" dirty="0" err="1">
                <a:solidFill>
                  <a:srgbClr val="FFFF00"/>
                </a:solidFill>
              </a:rPr>
              <a:t>Aku</a:t>
            </a:r>
            <a:r>
              <a:rPr lang="en-US" sz="4000" b="1" dirty="0">
                <a:solidFill>
                  <a:srgbClr val="FFFF00"/>
                </a:solidFill>
              </a:rPr>
              <a:t> seperti seorang </a:t>
            </a:r>
            <a:r>
              <a:rPr lang="en-US" sz="4000" b="1" dirty="0" err="1">
                <a:solidFill>
                  <a:srgbClr val="FFFF00"/>
                </a:solidFill>
              </a:rPr>
              <a:t>suami</a:t>
            </a:r>
            <a:r>
              <a:rPr lang="en-US" sz="4000" b="1" dirty="0">
                <a:solidFill>
                  <a:srgbClr val="FFFF00"/>
                </a:solidFill>
              </a:rPr>
              <a:t> kepada mereka, </a:t>
            </a:r>
            <a:r>
              <a:rPr lang="en-US" sz="4000" b="1" dirty="0" err="1">
                <a:solidFill>
                  <a:srgbClr val="FFFF00"/>
                </a:solidFill>
              </a:rPr>
              <a:t>namun</a:t>
            </a:r>
            <a:r>
              <a:rPr lang="en-US" sz="4000" b="1" dirty="0">
                <a:solidFill>
                  <a:srgbClr val="FFFF00"/>
                </a:solidFill>
              </a:rPr>
              <a:t> mereka </a:t>
            </a:r>
            <a:r>
              <a:rPr lang="en-US" sz="4000" b="1" dirty="0" err="1">
                <a:solidFill>
                  <a:srgbClr val="FFFF00"/>
                </a:solidFill>
              </a:rPr>
              <a:t>mengingkari</a:t>
            </a:r>
            <a:r>
              <a:rPr lang="en-US" sz="4000" b="1" dirty="0">
                <a:solidFill>
                  <a:srgbClr val="FFFF00"/>
                </a:solidFill>
              </a:rPr>
              <a:t> </a:t>
            </a:r>
            <a:r>
              <a:rPr lang="en-US" sz="4000" b="1" dirty="0" err="1">
                <a:solidFill>
                  <a:srgbClr val="FFFF00"/>
                </a:solidFill>
              </a:rPr>
              <a:t>perjanjian</a:t>
            </a:r>
            <a:r>
              <a:rPr lang="en-US" sz="4000" b="1" dirty="0">
                <a:solidFill>
                  <a:srgbClr val="FFFF00"/>
                </a:solidFill>
              </a:rPr>
              <a:t>-Ku dengan mereka. </a:t>
            </a:r>
            <a:endParaRPr lang="en-US" sz="4800" b="1" dirty="0">
              <a:solidFill>
                <a:srgbClr val="FFFF00"/>
              </a:solidFill>
            </a:endParaRPr>
          </a:p>
        </p:txBody>
      </p:sp>
    </p:spTree>
    <p:extLst>
      <p:ext uri="{BB962C8B-B14F-4D97-AF65-F5344CB8AC3E}">
        <p14:creationId xmlns:p14="http://schemas.microsoft.com/office/powerpoint/2010/main" val="3046730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31:33 Inilah </a:t>
            </a:r>
            <a:r>
              <a:rPr lang="en-US" sz="4000" b="1" dirty="0" err="1">
                <a:solidFill>
                  <a:srgbClr val="FFFF00"/>
                </a:solidFill>
              </a:rPr>
              <a:t>perjanjian</a:t>
            </a:r>
            <a:r>
              <a:rPr lang="en-US" sz="4000" b="1" dirty="0">
                <a:solidFill>
                  <a:srgbClr val="FFFF00"/>
                </a:solidFill>
              </a:rPr>
              <a:t> </a:t>
            </a:r>
            <a:r>
              <a:rPr lang="en-US" sz="4000" b="1" dirty="0" err="1">
                <a:solidFill>
                  <a:srgbClr val="FFFF00"/>
                </a:solidFill>
              </a:rPr>
              <a:t>baru</a:t>
            </a:r>
            <a:r>
              <a:rPr lang="en-US" sz="4000" b="1" dirty="0">
                <a:solidFill>
                  <a:srgbClr val="FFFF00"/>
                </a:solidFill>
              </a:rPr>
              <a:t> yang akan </a:t>
            </a:r>
            <a:r>
              <a:rPr lang="en-US" sz="4000" b="1" dirty="0" err="1">
                <a:solidFill>
                  <a:srgbClr val="FFFF00"/>
                </a:solidFill>
              </a:rPr>
              <a:t>Kubuat</a:t>
            </a:r>
            <a:r>
              <a:rPr lang="en-US" sz="4000" b="1" dirty="0">
                <a:solidFill>
                  <a:srgbClr val="FFFF00"/>
                </a:solidFill>
              </a:rPr>
              <a:t> dengan umat Israel: </a:t>
            </a:r>
            <a:br>
              <a:rPr lang="en-US" sz="4000" b="1" dirty="0">
                <a:solidFill>
                  <a:srgbClr val="FFFF00"/>
                </a:solidFill>
              </a:rPr>
            </a:br>
            <a:r>
              <a:rPr lang="en-US" sz="4000" b="1" dirty="0" err="1">
                <a:solidFill>
                  <a:schemeClr val="bg1"/>
                </a:solidFill>
              </a:rPr>
              <a:t>Aku</a:t>
            </a:r>
            <a:r>
              <a:rPr lang="en-US" sz="4000" b="1" dirty="0">
                <a:solidFill>
                  <a:schemeClr val="bg1"/>
                </a:solidFill>
              </a:rPr>
              <a:t> akan </a:t>
            </a:r>
            <a:r>
              <a:rPr lang="en-US" sz="4000" b="1" dirty="0" err="1">
                <a:solidFill>
                  <a:schemeClr val="bg1"/>
                </a:solidFill>
              </a:rPr>
              <a:t>menyimpan</a:t>
            </a:r>
            <a:r>
              <a:rPr lang="en-US" sz="4000" b="1" dirty="0">
                <a:solidFill>
                  <a:schemeClr val="bg1"/>
                </a:solidFill>
              </a:rPr>
              <a:t> </a:t>
            </a:r>
            <a:r>
              <a:rPr lang="en-US" sz="4000" b="1" dirty="0" err="1">
                <a:solidFill>
                  <a:schemeClr val="bg1"/>
                </a:solidFill>
              </a:rPr>
              <a:t>hukum</a:t>
            </a:r>
            <a:r>
              <a:rPr lang="en-US" sz="4000" b="1" dirty="0">
                <a:solidFill>
                  <a:schemeClr val="bg1"/>
                </a:solidFill>
              </a:rPr>
              <a:t>-Ku dalam </a:t>
            </a:r>
            <a:r>
              <a:rPr lang="en-US" sz="4000" b="1" dirty="0" err="1">
                <a:solidFill>
                  <a:schemeClr val="bg1"/>
                </a:solidFill>
              </a:rPr>
              <a:t>batin</a:t>
            </a:r>
            <a:r>
              <a:rPr lang="en-US" sz="4000" b="1" dirty="0">
                <a:solidFill>
                  <a:schemeClr val="bg1"/>
                </a:solidFill>
              </a:rPr>
              <a:t> mereka, dan </a:t>
            </a:r>
            <a:r>
              <a:rPr lang="en-US" sz="4000" b="1" dirty="0" err="1">
                <a:solidFill>
                  <a:schemeClr val="bg1"/>
                </a:solidFill>
              </a:rPr>
              <a:t>menulisnya</a:t>
            </a:r>
            <a:r>
              <a:rPr lang="en-US" sz="4000" b="1" dirty="0">
                <a:solidFill>
                  <a:schemeClr val="bg1"/>
                </a:solidFill>
              </a:rPr>
              <a:t> pada </a:t>
            </a:r>
            <a:r>
              <a:rPr lang="en-US" sz="4000" b="1" dirty="0" err="1">
                <a:solidFill>
                  <a:schemeClr val="bg1"/>
                </a:solidFill>
              </a:rPr>
              <a:t>hati</a:t>
            </a:r>
            <a:r>
              <a:rPr lang="en-US" sz="4000" b="1" dirty="0">
                <a:solidFill>
                  <a:schemeClr val="bg1"/>
                </a:solidFill>
              </a:rPr>
              <a:t> mereka.</a:t>
            </a:r>
            <a:r>
              <a:rPr lang="en-US" sz="4000" b="1" dirty="0">
                <a:solidFill>
                  <a:srgbClr val="00B0F0"/>
                </a:solidFill>
              </a:rPr>
              <a:t> </a:t>
            </a:r>
            <a:br>
              <a:rPr lang="en-US" sz="4000" b="1" dirty="0">
                <a:solidFill>
                  <a:srgbClr val="00B0F0"/>
                </a:solidFill>
              </a:rPr>
            </a:br>
            <a:r>
              <a:rPr lang="en-US" sz="4000" b="1" dirty="0" err="1">
                <a:solidFill>
                  <a:srgbClr val="FFFF00"/>
                </a:solidFill>
              </a:rPr>
              <a:t>Aku</a:t>
            </a:r>
            <a:r>
              <a:rPr lang="en-US" sz="4000" b="1" dirty="0">
                <a:solidFill>
                  <a:srgbClr val="FFFF00"/>
                </a:solidFill>
              </a:rPr>
              <a:t> akan menjadi Allah mereka, dan mereka akan menjadi umat-Ku. </a:t>
            </a:r>
            <a:endParaRPr lang="en-US" sz="4800" b="1" dirty="0">
              <a:solidFill>
                <a:srgbClr val="FFFF00"/>
              </a:solidFill>
            </a:endParaRPr>
          </a:p>
        </p:txBody>
      </p:sp>
    </p:spTree>
    <p:extLst>
      <p:ext uri="{BB962C8B-B14F-4D97-AF65-F5344CB8AC3E}">
        <p14:creationId xmlns:p14="http://schemas.microsoft.com/office/powerpoint/2010/main" val="14814160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4000" b="1" dirty="0">
                <a:solidFill>
                  <a:srgbClr val="FFFF00"/>
                </a:solidFill>
              </a:rPr>
              <a:t>31:34 Tidak seorang pun antara mereka perlu </a:t>
            </a:r>
            <a:r>
              <a:rPr lang="en-US" sz="4000" b="1" dirty="0" err="1">
                <a:solidFill>
                  <a:srgbClr val="FFFF00"/>
                </a:solidFill>
              </a:rPr>
              <a:t>mengajar</a:t>
            </a:r>
            <a:r>
              <a:rPr lang="en-US" sz="4000" b="1" dirty="0">
                <a:solidFill>
                  <a:srgbClr val="FFFF00"/>
                </a:solidFill>
              </a:rPr>
              <a:t> sesamanya untuk </a:t>
            </a:r>
            <a:r>
              <a:rPr lang="en-US" sz="4000" b="1" dirty="0" err="1">
                <a:solidFill>
                  <a:srgbClr val="FFFF00"/>
                </a:solidFill>
              </a:rPr>
              <a:t>mengenal</a:t>
            </a:r>
            <a:r>
              <a:rPr lang="en-US" sz="4000" b="1" dirty="0">
                <a:solidFill>
                  <a:srgbClr val="FFFF00"/>
                </a:solidFill>
              </a:rPr>
              <a:t> TUHAN, </a:t>
            </a:r>
            <a:r>
              <a:rPr lang="en-US" sz="4000" b="1" dirty="0" err="1">
                <a:solidFill>
                  <a:srgbClr val="FFFF00"/>
                </a:solidFill>
              </a:rPr>
              <a:t>kerana</a:t>
            </a:r>
            <a:r>
              <a:rPr lang="en-US" sz="4000" b="1" dirty="0">
                <a:solidFill>
                  <a:srgbClr val="FFFF00"/>
                </a:solidFill>
              </a:rPr>
              <a:t> mereka semua, </a:t>
            </a:r>
            <a:r>
              <a:rPr lang="en-US" sz="4000" b="1" dirty="0" err="1">
                <a:solidFill>
                  <a:srgbClr val="FFFF00"/>
                </a:solidFill>
              </a:rPr>
              <a:t>besar</a:t>
            </a:r>
            <a:r>
              <a:rPr lang="en-US" sz="4000" b="1" dirty="0">
                <a:solidFill>
                  <a:srgbClr val="FFFF00"/>
                </a:solidFill>
              </a:rPr>
              <a:t> </a:t>
            </a:r>
            <a:r>
              <a:rPr lang="en-US" sz="4000" b="1" dirty="0" err="1">
                <a:solidFill>
                  <a:srgbClr val="FFFF00"/>
                </a:solidFill>
              </a:rPr>
              <a:t>kecil</a:t>
            </a:r>
            <a:r>
              <a:rPr lang="en-US" sz="4000" b="1" dirty="0">
                <a:solidFill>
                  <a:srgbClr val="FFFF00"/>
                </a:solidFill>
              </a:rPr>
              <a:t>, akan </a:t>
            </a:r>
            <a:r>
              <a:rPr lang="en-US" sz="4000" b="1" dirty="0" err="1">
                <a:solidFill>
                  <a:srgbClr val="FFFF00"/>
                </a:solidFill>
              </a:rPr>
              <a:t>mengenal</a:t>
            </a:r>
            <a:r>
              <a:rPr lang="en-US" sz="4000" b="1" dirty="0">
                <a:solidFill>
                  <a:srgbClr val="FFFF00"/>
                </a:solidFill>
              </a:rPr>
              <a:t> </a:t>
            </a:r>
            <a:r>
              <a:rPr lang="en-US" sz="4000" b="1" dirty="0" err="1">
                <a:solidFill>
                  <a:srgbClr val="FFFF00"/>
                </a:solidFill>
              </a:rPr>
              <a:t>Aku</a:t>
            </a:r>
            <a:r>
              <a:rPr lang="en-US" sz="4000" b="1" dirty="0">
                <a:solidFill>
                  <a:srgbClr val="FFFF00"/>
                </a:solidFill>
              </a:rPr>
              <a:t>. </a:t>
            </a:r>
            <a:r>
              <a:rPr lang="en-US" sz="4000" b="1" dirty="0" err="1">
                <a:solidFill>
                  <a:srgbClr val="FFFF00"/>
                </a:solidFill>
              </a:rPr>
              <a:t>Aku</a:t>
            </a:r>
            <a:r>
              <a:rPr lang="en-US" sz="4000" b="1" dirty="0">
                <a:solidFill>
                  <a:srgbClr val="FFFF00"/>
                </a:solidFill>
              </a:rPr>
              <a:t> akan </a:t>
            </a:r>
            <a:r>
              <a:rPr lang="en-US" sz="4000" b="1" dirty="0" err="1">
                <a:solidFill>
                  <a:srgbClr val="FFFF00"/>
                </a:solidFill>
              </a:rPr>
              <a:t>melupakan</a:t>
            </a:r>
            <a:r>
              <a:rPr lang="en-US" sz="4000" b="1" dirty="0">
                <a:solidFill>
                  <a:srgbClr val="FFFF00"/>
                </a:solidFill>
              </a:rPr>
              <a:t> </a:t>
            </a:r>
            <a:r>
              <a:rPr lang="en-US" sz="4000" b="1" dirty="0" err="1">
                <a:solidFill>
                  <a:srgbClr val="FFFF00"/>
                </a:solidFill>
              </a:rPr>
              <a:t>kesalahan</a:t>
            </a:r>
            <a:r>
              <a:rPr lang="en-US" sz="4000" b="1" dirty="0">
                <a:solidFill>
                  <a:srgbClr val="FFFF00"/>
                </a:solidFill>
              </a:rPr>
              <a:t> mereka dan </a:t>
            </a:r>
            <a:r>
              <a:rPr lang="en-US" sz="4000" b="1" dirty="0" err="1">
                <a:solidFill>
                  <a:srgbClr val="FFFF00"/>
                </a:solidFill>
              </a:rPr>
              <a:t>mengampunkan</a:t>
            </a:r>
            <a:r>
              <a:rPr lang="en-US" sz="4000" b="1" dirty="0">
                <a:solidFill>
                  <a:srgbClr val="FFFF00"/>
                </a:solidFill>
              </a:rPr>
              <a:t> </a:t>
            </a:r>
            <a:r>
              <a:rPr lang="en-US" sz="4000" b="1" dirty="0" err="1">
                <a:solidFill>
                  <a:srgbClr val="FFFF00"/>
                </a:solidFill>
              </a:rPr>
              <a:t>dosa</a:t>
            </a:r>
            <a:r>
              <a:rPr lang="en-US" sz="4000" b="1" dirty="0">
                <a:solidFill>
                  <a:srgbClr val="FFFF00"/>
                </a:solidFill>
              </a:rPr>
              <a:t> mereka. </a:t>
            </a:r>
            <a:br>
              <a:rPr lang="en-US" sz="4000" b="1" dirty="0">
                <a:solidFill>
                  <a:srgbClr val="FFFF00"/>
                </a:solidFill>
              </a:rPr>
            </a:br>
            <a:r>
              <a:rPr lang="en-US" sz="4000" b="1" dirty="0" err="1">
                <a:solidFill>
                  <a:srgbClr val="FFFF00"/>
                </a:solidFill>
              </a:rPr>
              <a:t>Aku</a:t>
            </a:r>
            <a:r>
              <a:rPr lang="en-US" sz="4000" b="1" dirty="0">
                <a:solidFill>
                  <a:srgbClr val="FFFF00"/>
                </a:solidFill>
              </a:rPr>
              <a:t>, TUHAN, telah </a:t>
            </a:r>
            <a:r>
              <a:rPr lang="en-US" sz="4000" b="1" dirty="0" err="1">
                <a:solidFill>
                  <a:srgbClr val="FFFF00"/>
                </a:solidFill>
              </a:rPr>
              <a:t>berfirman</a:t>
            </a:r>
            <a:r>
              <a:rPr lang="en-US" sz="4000" b="1" dirty="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859157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4" y="123479"/>
            <a:ext cx="8784976" cy="4896543"/>
          </a:xfrm>
        </p:spPr>
        <p:txBody>
          <a:bodyPr anchor="t"/>
          <a:lstStyle/>
          <a:p>
            <a:pPr algn="l"/>
            <a:r>
              <a:rPr lang="en-US" sz="4000" b="1" dirty="0" err="1">
                <a:solidFill>
                  <a:schemeClr val="bg1"/>
                </a:solidFill>
              </a:rPr>
              <a:t>Aku</a:t>
            </a:r>
            <a:r>
              <a:rPr lang="en-US" sz="4000" b="1" dirty="0">
                <a:solidFill>
                  <a:schemeClr val="bg1"/>
                </a:solidFill>
              </a:rPr>
              <a:t> akan </a:t>
            </a:r>
            <a:r>
              <a:rPr lang="en-US" sz="4000" b="1" dirty="0" err="1">
                <a:solidFill>
                  <a:schemeClr val="bg1"/>
                </a:solidFill>
              </a:rPr>
              <a:t>menyimpan</a:t>
            </a:r>
            <a:r>
              <a:rPr lang="en-US" sz="4000" b="1" dirty="0">
                <a:solidFill>
                  <a:schemeClr val="bg1"/>
                </a:solidFill>
              </a:rPr>
              <a:t> </a:t>
            </a:r>
            <a:r>
              <a:rPr lang="en-US" sz="4000" b="1" dirty="0" err="1">
                <a:solidFill>
                  <a:schemeClr val="bg1"/>
                </a:solidFill>
              </a:rPr>
              <a:t>hukum</a:t>
            </a:r>
            <a:r>
              <a:rPr lang="en-US" sz="4000" b="1" dirty="0">
                <a:solidFill>
                  <a:schemeClr val="bg1"/>
                </a:solidFill>
              </a:rPr>
              <a:t>-Ku dalam </a:t>
            </a:r>
            <a:r>
              <a:rPr lang="en-US" sz="4000" b="1" dirty="0" err="1">
                <a:solidFill>
                  <a:schemeClr val="bg1"/>
                </a:solidFill>
              </a:rPr>
              <a:t>batin</a:t>
            </a:r>
            <a:r>
              <a:rPr lang="en-US" sz="4000" b="1" dirty="0">
                <a:solidFill>
                  <a:schemeClr val="bg1"/>
                </a:solidFill>
              </a:rPr>
              <a:t> mereka, dan </a:t>
            </a:r>
            <a:r>
              <a:rPr lang="en-US" sz="4000" b="1" dirty="0" err="1">
                <a:solidFill>
                  <a:schemeClr val="bg1"/>
                </a:solidFill>
              </a:rPr>
              <a:t>menulisnya</a:t>
            </a:r>
            <a:r>
              <a:rPr lang="en-US" sz="4000" b="1" dirty="0">
                <a:solidFill>
                  <a:schemeClr val="bg1"/>
                </a:solidFill>
              </a:rPr>
              <a:t> pada </a:t>
            </a:r>
            <a:r>
              <a:rPr lang="en-US" sz="4000" b="1" dirty="0" err="1">
                <a:solidFill>
                  <a:schemeClr val="bg1"/>
                </a:solidFill>
              </a:rPr>
              <a:t>hati</a:t>
            </a:r>
            <a:r>
              <a:rPr lang="en-US" sz="4000" b="1" dirty="0">
                <a:solidFill>
                  <a:schemeClr val="bg1"/>
                </a:solidFill>
              </a:rPr>
              <a:t> mereka. </a:t>
            </a:r>
            <a:r>
              <a:rPr lang="en-US" sz="4000" b="1" dirty="0">
                <a:solidFill>
                  <a:srgbClr val="FFC000"/>
                </a:solidFill>
              </a:rPr>
              <a:t/>
            </a:r>
            <a:br>
              <a:rPr lang="en-US" sz="4000" b="1" dirty="0">
                <a:solidFill>
                  <a:srgbClr val="FFC000"/>
                </a:solidFill>
              </a:rPr>
            </a:br>
            <a:r>
              <a:rPr lang="en-US" sz="4000" b="1" dirty="0" err="1">
                <a:solidFill>
                  <a:srgbClr val="FFC000"/>
                </a:solidFill>
              </a:rPr>
              <a:t>Maksudnya</a:t>
            </a:r>
            <a:r>
              <a:rPr lang="en-US" sz="4000" b="1" dirty="0">
                <a:solidFill>
                  <a:srgbClr val="FFC000"/>
                </a:solidFill>
              </a:rPr>
              <a:t>  kita </a:t>
            </a:r>
            <a:r>
              <a:rPr lang="en-US" sz="4000" b="1" dirty="0" err="1">
                <a:solidFill>
                  <a:srgbClr val="FFC000"/>
                </a:solidFill>
              </a:rPr>
              <a:t>jangan</a:t>
            </a:r>
            <a:r>
              <a:rPr lang="en-US" sz="4000" b="1" dirty="0">
                <a:solidFill>
                  <a:srgbClr val="FFC000"/>
                </a:solidFill>
              </a:rPr>
              <a:t> </a:t>
            </a:r>
            <a:r>
              <a:rPr lang="en-US" sz="4000" b="1" dirty="0" err="1">
                <a:solidFill>
                  <a:srgbClr val="FFC000"/>
                </a:solidFill>
              </a:rPr>
              <a:t>setakat</a:t>
            </a:r>
            <a:r>
              <a:rPr lang="en-US" sz="4000" b="1" dirty="0">
                <a:solidFill>
                  <a:srgbClr val="FFC000"/>
                </a:solidFill>
              </a:rPr>
              <a:t> </a:t>
            </a:r>
            <a:r>
              <a:rPr lang="en-US" sz="4000" b="1" dirty="0" err="1">
                <a:solidFill>
                  <a:srgbClr val="FFC000"/>
                </a:solidFill>
              </a:rPr>
              <a:t>membaca</a:t>
            </a:r>
            <a:r>
              <a:rPr lang="en-US" sz="4000" b="1" dirty="0">
                <a:solidFill>
                  <a:srgbClr val="FFC000"/>
                </a:solidFill>
              </a:rPr>
              <a:t> dan </a:t>
            </a:r>
            <a:r>
              <a:rPr lang="en-US" sz="4000" b="1" dirty="0" err="1">
                <a:solidFill>
                  <a:srgbClr val="FFC000"/>
                </a:solidFill>
              </a:rPr>
              <a:t>menghafal</a:t>
            </a:r>
            <a:r>
              <a:rPr lang="en-US" sz="4000" b="1" dirty="0">
                <a:solidFill>
                  <a:srgbClr val="FFC000"/>
                </a:solidFill>
              </a:rPr>
              <a:t> </a:t>
            </a:r>
            <a:r>
              <a:rPr lang="en-US" sz="4000" b="1" dirty="0" err="1">
                <a:solidFill>
                  <a:srgbClr val="FFC000"/>
                </a:solidFill>
              </a:rPr>
              <a:t>ayat-ayat</a:t>
            </a:r>
            <a:r>
              <a:rPr lang="en-US" sz="4000" b="1" dirty="0">
                <a:solidFill>
                  <a:srgbClr val="FFC000"/>
                </a:solidFill>
              </a:rPr>
              <a:t> yang ada dalam Alkitab tetapi juga kita </a:t>
            </a:r>
            <a:r>
              <a:rPr lang="en-US" sz="4000" b="1" dirty="0" err="1">
                <a:solidFill>
                  <a:srgbClr val="FFC000"/>
                </a:solidFill>
              </a:rPr>
              <a:t>meneladani</a:t>
            </a:r>
            <a:r>
              <a:rPr lang="en-US" sz="4000" b="1" dirty="0">
                <a:solidFill>
                  <a:srgbClr val="FFC000"/>
                </a:solidFill>
              </a:rPr>
              <a:t> apa yang Allah telah </a:t>
            </a:r>
            <a:r>
              <a:rPr lang="en-US" sz="4000" b="1" dirty="0" err="1">
                <a:solidFill>
                  <a:srgbClr val="FFC000"/>
                </a:solidFill>
              </a:rPr>
              <a:t>ajarkan</a:t>
            </a:r>
            <a:r>
              <a:rPr lang="en-US" sz="4000" b="1" dirty="0">
                <a:solidFill>
                  <a:srgbClr val="FFC000"/>
                </a:solidFill>
              </a:rPr>
              <a:t> melalui </a:t>
            </a:r>
            <a:r>
              <a:rPr lang="en-US" sz="4000" b="1" dirty="0" err="1">
                <a:solidFill>
                  <a:srgbClr val="FFC000"/>
                </a:solidFill>
              </a:rPr>
              <a:t>firman</a:t>
            </a:r>
            <a:r>
              <a:rPr lang="en-US" sz="4000" b="1" dirty="0">
                <a:solidFill>
                  <a:srgbClr val="FFC000"/>
                </a:solidFill>
              </a:rPr>
              <a:t>-Nya dalam Alkitab. </a:t>
            </a:r>
            <a:endParaRPr lang="en-US" sz="4800" b="1" dirty="0">
              <a:solidFill>
                <a:srgbClr val="FFC000"/>
              </a:solidFill>
            </a:endParaRPr>
          </a:p>
        </p:txBody>
      </p:sp>
    </p:spTree>
    <p:extLst>
      <p:ext uri="{BB962C8B-B14F-4D97-AF65-F5344CB8AC3E}">
        <p14:creationId xmlns:p14="http://schemas.microsoft.com/office/powerpoint/2010/main" val="1297830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4" y="123479"/>
            <a:ext cx="8784976" cy="4896543"/>
          </a:xfrm>
        </p:spPr>
        <p:txBody>
          <a:bodyPr anchor="t"/>
          <a:lstStyle/>
          <a:p>
            <a:pPr algn="l"/>
            <a:r>
              <a:rPr lang="en-US" sz="4000" b="1" dirty="0">
                <a:solidFill>
                  <a:srgbClr val="FFC000"/>
                </a:solidFill>
              </a:rPr>
              <a:t>Tujuan </a:t>
            </a:r>
            <a:r>
              <a:rPr lang="en-US" sz="4000" b="1" dirty="0" err="1">
                <a:solidFill>
                  <a:srgbClr val="FFC000"/>
                </a:solidFill>
              </a:rPr>
              <a:t>utama</a:t>
            </a:r>
            <a:r>
              <a:rPr lang="en-US" sz="4000" b="1" dirty="0">
                <a:solidFill>
                  <a:srgbClr val="FFC000"/>
                </a:solidFill>
              </a:rPr>
              <a:t> </a:t>
            </a:r>
            <a:r>
              <a:rPr lang="en-US" sz="4000" b="1" dirty="0" err="1">
                <a:solidFill>
                  <a:srgbClr val="FFC000"/>
                </a:solidFill>
              </a:rPr>
              <a:t>mempelajari</a:t>
            </a:r>
            <a:r>
              <a:rPr lang="en-US" sz="4000" b="1" dirty="0">
                <a:solidFill>
                  <a:srgbClr val="FFC000"/>
                </a:solidFill>
              </a:rPr>
              <a:t> Alkitab bukan hanya untuk </a:t>
            </a:r>
            <a:r>
              <a:rPr lang="en-US" sz="4000" b="1" dirty="0" err="1">
                <a:solidFill>
                  <a:srgbClr val="FFC000"/>
                </a:solidFill>
              </a:rPr>
              <a:t>mengetahui</a:t>
            </a:r>
            <a:r>
              <a:rPr lang="en-US" sz="4000" b="1" dirty="0">
                <a:solidFill>
                  <a:srgbClr val="FFC000"/>
                </a:solidFill>
              </a:rPr>
              <a:t> ilmu dari Alkitab tetapi </a:t>
            </a:r>
            <a:r>
              <a:rPr lang="en-US" sz="4000" b="1" dirty="0" err="1">
                <a:solidFill>
                  <a:srgbClr val="FFC000"/>
                </a:solidFill>
              </a:rPr>
              <a:t>jauh</a:t>
            </a:r>
            <a:r>
              <a:rPr lang="en-US" sz="4000" b="1" dirty="0">
                <a:solidFill>
                  <a:srgbClr val="FFC000"/>
                </a:solidFill>
              </a:rPr>
              <a:t> lebih </a:t>
            </a:r>
            <a:r>
              <a:rPr lang="en-US" sz="4000" b="1" dirty="0" err="1">
                <a:solidFill>
                  <a:srgbClr val="FFC000"/>
                </a:solidFill>
              </a:rPr>
              <a:t>penting</a:t>
            </a:r>
            <a:r>
              <a:rPr lang="en-US" sz="4000" b="1" dirty="0">
                <a:solidFill>
                  <a:srgbClr val="FFC000"/>
                </a:solidFill>
              </a:rPr>
              <a:t> </a:t>
            </a:r>
            <a:r>
              <a:rPr lang="en-US" sz="4000" b="1" dirty="0" err="1">
                <a:solidFill>
                  <a:srgbClr val="FFC000"/>
                </a:solidFill>
              </a:rPr>
              <a:t>daripada</a:t>
            </a:r>
            <a:r>
              <a:rPr lang="en-US" sz="4000" b="1" dirty="0">
                <a:solidFill>
                  <a:srgbClr val="FFC000"/>
                </a:solidFill>
              </a:rPr>
              <a:t> itu ialah  </a:t>
            </a:r>
            <a:r>
              <a:rPr lang="en-US" sz="4000" b="1" dirty="0" err="1">
                <a:solidFill>
                  <a:srgbClr val="FFC000"/>
                </a:solidFill>
              </a:rPr>
              <a:t>mengetahui</a:t>
            </a:r>
            <a:r>
              <a:rPr lang="en-US" sz="4000" b="1" dirty="0">
                <a:solidFill>
                  <a:srgbClr val="FFC000"/>
                </a:solidFill>
              </a:rPr>
              <a:t> Tuhan  </a:t>
            </a:r>
            <a:r>
              <a:rPr lang="en-US" sz="4000" b="1" dirty="0" smtClean="0">
                <a:solidFill>
                  <a:srgbClr val="FFC000"/>
                </a:solidFill>
              </a:rPr>
              <a:t>dan </a:t>
            </a:r>
            <a:r>
              <a:rPr lang="en-US" sz="4000" b="1" dirty="0" err="1">
                <a:solidFill>
                  <a:srgbClr val="FFC000"/>
                </a:solidFill>
              </a:rPr>
              <a:t>kehendak</a:t>
            </a:r>
            <a:r>
              <a:rPr lang="en-US" sz="4000" b="1" dirty="0">
                <a:solidFill>
                  <a:srgbClr val="FFC000"/>
                </a:solidFill>
              </a:rPr>
              <a:t> Allah dengan </a:t>
            </a:r>
            <a:r>
              <a:rPr lang="en-US" sz="4000" b="1" dirty="0" err="1">
                <a:solidFill>
                  <a:srgbClr val="FFC000"/>
                </a:solidFill>
              </a:rPr>
              <a:t>sempurna</a:t>
            </a:r>
            <a:r>
              <a:rPr lang="en-US" sz="4000" b="1" dirty="0">
                <a:solidFill>
                  <a:srgbClr val="FFC000"/>
                </a:solidFill>
              </a:rPr>
              <a:t> </a:t>
            </a:r>
            <a:r>
              <a:rPr lang="en-US" sz="4000" b="1" dirty="0" err="1">
                <a:solidFill>
                  <a:srgbClr val="FFC000"/>
                </a:solidFill>
              </a:rPr>
              <a:t>serta</a:t>
            </a:r>
            <a:r>
              <a:rPr lang="en-US" sz="4000" b="1" dirty="0">
                <a:solidFill>
                  <a:srgbClr val="FFC000"/>
                </a:solidFill>
              </a:rPr>
              <a:t> </a:t>
            </a:r>
            <a:r>
              <a:rPr lang="en-US" sz="4000" b="1" dirty="0" err="1">
                <a:solidFill>
                  <a:srgbClr val="FFC000"/>
                </a:solidFill>
              </a:rPr>
              <a:t>mendalami</a:t>
            </a:r>
            <a:r>
              <a:rPr lang="en-US" sz="4000" b="1" dirty="0">
                <a:solidFill>
                  <a:srgbClr val="FFC000"/>
                </a:solidFill>
              </a:rPr>
              <a:t>-Nya.</a:t>
            </a:r>
            <a:endParaRPr lang="en-US" sz="4800" b="1" dirty="0">
              <a:solidFill>
                <a:srgbClr val="FFC000"/>
              </a:solidFill>
            </a:endParaRPr>
          </a:p>
        </p:txBody>
      </p:sp>
    </p:spTree>
    <p:extLst>
      <p:ext uri="{BB962C8B-B14F-4D97-AF65-F5344CB8AC3E}">
        <p14:creationId xmlns:p14="http://schemas.microsoft.com/office/powerpoint/2010/main" val="3193383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4" y="123479"/>
            <a:ext cx="8784976" cy="4896543"/>
          </a:xfrm>
        </p:spPr>
        <p:txBody>
          <a:bodyPr anchor="t"/>
          <a:lstStyle/>
          <a:p>
            <a:pPr algn="l"/>
            <a:r>
              <a:rPr lang="en-US" sz="3600" b="1" dirty="0">
                <a:solidFill>
                  <a:srgbClr val="FFC000"/>
                </a:solidFill>
              </a:rPr>
              <a:t>Hal ini adalah </a:t>
            </a:r>
            <a:r>
              <a:rPr lang="en-US" sz="3600" b="1" dirty="0" err="1">
                <a:solidFill>
                  <a:srgbClr val="FFC000"/>
                </a:solidFill>
              </a:rPr>
              <a:t>mengenai</a:t>
            </a:r>
            <a:r>
              <a:rPr lang="en-US" sz="3600" b="1" dirty="0">
                <a:solidFill>
                  <a:srgbClr val="FFC000"/>
                </a:solidFill>
              </a:rPr>
              <a:t> ego </a:t>
            </a:r>
            <a:r>
              <a:rPr lang="en-US" sz="3600" b="1" dirty="0" err="1">
                <a:solidFill>
                  <a:srgbClr val="FFC000"/>
                </a:solidFill>
              </a:rPr>
              <a:t>dalaman</a:t>
            </a:r>
            <a:r>
              <a:rPr lang="en-US" sz="3600" b="1" dirty="0">
                <a:solidFill>
                  <a:srgbClr val="FFC000"/>
                </a:solidFill>
              </a:rPr>
              <a:t> kita. </a:t>
            </a:r>
            <a:br>
              <a:rPr lang="en-US" sz="3600" b="1" dirty="0">
                <a:solidFill>
                  <a:srgbClr val="FFC000"/>
                </a:solidFill>
              </a:rPr>
            </a:br>
            <a:r>
              <a:rPr lang="en-US" sz="3600" b="1" dirty="0">
                <a:solidFill>
                  <a:srgbClr val="FFC000"/>
                </a:solidFill>
              </a:rPr>
              <a:t>Kita harus </a:t>
            </a:r>
            <a:r>
              <a:rPr lang="en-US" sz="3600" b="1" dirty="0" err="1">
                <a:solidFill>
                  <a:srgbClr val="FFC000"/>
                </a:solidFill>
              </a:rPr>
              <a:t>meneledani</a:t>
            </a:r>
            <a:r>
              <a:rPr lang="en-US" sz="3600" b="1" dirty="0">
                <a:solidFill>
                  <a:srgbClr val="FFC000"/>
                </a:solidFill>
              </a:rPr>
              <a:t> </a:t>
            </a:r>
            <a:r>
              <a:rPr lang="en-US" sz="3600" b="1" dirty="0" err="1">
                <a:solidFill>
                  <a:srgbClr val="FFC000"/>
                </a:solidFill>
              </a:rPr>
              <a:t>sifat</a:t>
            </a:r>
            <a:r>
              <a:rPr lang="en-US" sz="3600" b="1" dirty="0">
                <a:solidFill>
                  <a:srgbClr val="FFC000"/>
                </a:solidFill>
              </a:rPr>
              <a:t> Allah yang ada dalam Alkitab. </a:t>
            </a:r>
            <a:br>
              <a:rPr lang="en-US" sz="3600" b="1" dirty="0">
                <a:solidFill>
                  <a:srgbClr val="FFC000"/>
                </a:solidFill>
              </a:rPr>
            </a:br>
            <a:r>
              <a:rPr lang="en-US" sz="3600" b="1" dirty="0" err="1">
                <a:solidFill>
                  <a:srgbClr val="FFC000"/>
                </a:solidFill>
              </a:rPr>
              <a:t>Rencana</a:t>
            </a:r>
            <a:r>
              <a:rPr lang="en-US" sz="3600" b="1" dirty="0">
                <a:solidFill>
                  <a:srgbClr val="FFC000"/>
                </a:solidFill>
              </a:rPr>
              <a:t> Allah </a:t>
            </a:r>
            <a:r>
              <a:rPr lang="en-US" sz="3600" b="1" dirty="0" err="1">
                <a:solidFill>
                  <a:srgbClr val="FFC000"/>
                </a:solidFill>
              </a:rPr>
              <a:t>supaya</a:t>
            </a:r>
            <a:r>
              <a:rPr lang="en-US" sz="3600" b="1" dirty="0">
                <a:solidFill>
                  <a:srgbClr val="FFC000"/>
                </a:solidFill>
              </a:rPr>
              <a:t> kita </a:t>
            </a:r>
            <a:r>
              <a:rPr lang="en-US" sz="3600" b="1" dirty="0" err="1">
                <a:solidFill>
                  <a:srgbClr val="FFC000"/>
                </a:solidFill>
              </a:rPr>
              <a:t>mengerti</a:t>
            </a:r>
            <a:r>
              <a:rPr lang="en-US" sz="3600" b="1" dirty="0">
                <a:solidFill>
                  <a:srgbClr val="FFC000"/>
                </a:solidFill>
              </a:rPr>
              <a:t> </a:t>
            </a:r>
            <a:r>
              <a:rPr lang="en-US" sz="3600" b="1" dirty="0" err="1">
                <a:solidFill>
                  <a:srgbClr val="FFC000"/>
                </a:solidFill>
              </a:rPr>
              <a:t>hati</a:t>
            </a:r>
            <a:r>
              <a:rPr lang="en-US" sz="3600" b="1" dirty="0">
                <a:solidFill>
                  <a:srgbClr val="FFC000"/>
                </a:solidFill>
              </a:rPr>
              <a:t>-Nya (</a:t>
            </a:r>
            <a:r>
              <a:rPr lang="en-US" sz="3600" b="1" dirty="0" err="1">
                <a:solidFill>
                  <a:srgbClr val="FFC000"/>
                </a:solidFill>
              </a:rPr>
              <a:t>Hati</a:t>
            </a:r>
            <a:r>
              <a:rPr lang="en-US" sz="3600" b="1" dirty="0">
                <a:solidFill>
                  <a:srgbClr val="FFC000"/>
                </a:solidFill>
              </a:rPr>
              <a:t> Bapa). </a:t>
            </a:r>
            <a:br>
              <a:rPr lang="en-US" sz="3600" b="1" dirty="0">
                <a:solidFill>
                  <a:srgbClr val="FFC000"/>
                </a:solidFill>
              </a:rPr>
            </a:br>
            <a:r>
              <a:rPr lang="en-US" sz="3600" b="1" dirty="0">
                <a:solidFill>
                  <a:srgbClr val="FFC000"/>
                </a:solidFill>
              </a:rPr>
              <a:t>Kita hanya akan dapat </a:t>
            </a:r>
            <a:r>
              <a:rPr lang="en-US" sz="3600" b="1" dirty="0" err="1">
                <a:solidFill>
                  <a:srgbClr val="FFC000"/>
                </a:solidFill>
              </a:rPr>
              <a:t>mengetahui</a:t>
            </a:r>
            <a:r>
              <a:rPr lang="en-US" sz="3600" b="1" dirty="0">
                <a:solidFill>
                  <a:srgbClr val="FFC000"/>
                </a:solidFill>
              </a:rPr>
              <a:t> semua itu melalui </a:t>
            </a:r>
            <a:r>
              <a:rPr lang="en-US" sz="3600" b="1" dirty="0" err="1">
                <a:solidFill>
                  <a:srgbClr val="FFC000"/>
                </a:solidFill>
              </a:rPr>
              <a:t>pembacaan</a:t>
            </a:r>
            <a:r>
              <a:rPr lang="en-US" sz="3600" b="1" dirty="0">
                <a:solidFill>
                  <a:srgbClr val="FFC000"/>
                </a:solidFill>
              </a:rPr>
              <a:t> Alkitab </a:t>
            </a:r>
            <a:r>
              <a:rPr lang="en-US" sz="3600" b="1" dirty="0" err="1">
                <a:solidFill>
                  <a:srgbClr val="FFC000"/>
                </a:solidFill>
              </a:rPr>
              <a:t>setiap</a:t>
            </a:r>
            <a:r>
              <a:rPr lang="en-US" sz="3600" b="1" dirty="0">
                <a:solidFill>
                  <a:srgbClr val="FFC000"/>
                </a:solidFill>
              </a:rPr>
              <a:t> </a:t>
            </a:r>
            <a:r>
              <a:rPr lang="en-US" sz="3600" b="1" dirty="0" err="1">
                <a:solidFill>
                  <a:srgbClr val="FFC000"/>
                </a:solidFill>
              </a:rPr>
              <a:t>hari</a:t>
            </a:r>
            <a:r>
              <a:rPr lang="en-US" sz="3600" b="1" dirty="0">
                <a:solidFill>
                  <a:srgbClr val="FFC000"/>
                </a:solidFill>
              </a:rPr>
              <a:t>.</a:t>
            </a:r>
            <a:br>
              <a:rPr lang="en-US" sz="3600" b="1" dirty="0">
                <a:solidFill>
                  <a:srgbClr val="FFC000"/>
                </a:solidFill>
              </a:rPr>
            </a:br>
            <a:r>
              <a:rPr lang="en-US" sz="3600" b="1" dirty="0">
                <a:solidFill>
                  <a:srgbClr val="FFC000"/>
                </a:solidFill>
              </a:rPr>
              <a:t>Kita akan </a:t>
            </a:r>
            <a:r>
              <a:rPr lang="en-US" sz="3600" b="1" dirty="0" err="1">
                <a:solidFill>
                  <a:srgbClr val="FFC000"/>
                </a:solidFill>
              </a:rPr>
              <a:t>meneladani</a:t>
            </a:r>
            <a:r>
              <a:rPr lang="en-US" sz="3600" b="1" dirty="0">
                <a:solidFill>
                  <a:srgbClr val="FFC000"/>
                </a:solidFill>
              </a:rPr>
              <a:t> Yesus Kristus.</a:t>
            </a:r>
          </a:p>
        </p:txBody>
      </p:sp>
    </p:spTree>
    <p:extLst>
      <p:ext uri="{BB962C8B-B14F-4D97-AF65-F5344CB8AC3E}">
        <p14:creationId xmlns:p14="http://schemas.microsoft.com/office/powerpoint/2010/main" val="1296914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Tree>
    <p:extLst>
      <p:ext uri="{BB962C8B-B14F-4D97-AF65-F5344CB8AC3E}">
        <p14:creationId xmlns:p14="http://schemas.microsoft.com/office/powerpoint/2010/main" val="2020843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2">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088590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Di dalam Matius 28:16~20</a:t>
            </a:r>
            <a:br>
              <a:rPr lang="en-US" sz="4000" b="1" dirty="0" smtClean="0">
                <a:solidFill>
                  <a:srgbClr val="FFFF00"/>
                </a:solidFill>
              </a:rPr>
            </a:br>
            <a:r>
              <a:rPr lang="en-US" sz="4000" b="1" dirty="0" err="1" smtClean="0">
                <a:solidFill>
                  <a:srgbClr val="FF0000"/>
                </a:solidFill>
              </a:rPr>
              <a:t>Perintah</a:t>
            </a:r>
            <a:r>
              <a:rPr lang="en-US" sz="4000" b="1" dirty="0" smtClean="0">
                <a:solidFill>
                  <a:srgbClr val="FF0000"/>
                </a:solidFill>
              </a:rPr>
              <a:t> </a:t>
            </a:r>
            <a:r>
              <a:rPr lang="en-US" sz="4000" b="1" dirty="0">
                <a:solidFill>
                  <a:srgbClr val="FF0000"/>
                </a:solidFill>
              </a:rPr>
              <a:t>untuk memberitakan </a:t>
            </a:r>
            <a:r>
              <a:rPr lang="en-US" sz="4000" b="1" dirty="0" err="1">
                <a:solidFill>
                  <a:srgbClr val="FF0000"/>
                </a:solidFill>
              </a:rPr>
              <a:t>Injil</a:t>
            </a:r>
            <a:r>
              <a:rPr lang="en-US" sz="4000" b="1" dirty="0">
                <a:solidFill>
                  <a:srgbClr val="FFFF00"/>
                </a:solidFill>
              </a:rPr>
              <a:t/>
            </a:r>
            <a:br>
              <a:rPr lang="en-US" sz="4000" b="1" dirty="0">
                <a:solidFill>
                  <a:srgbClr val="FFFF00"/>
                </a:solidFill>
              </a:rPr>
            </a:br>
            <a:r>
              <a:rPr lang="en-US" sz="4000" b="1" dirty="0">
                <a:solidFill>
                  <a:srgbClr val="FFFF00"/>
                </a:solidFill>
              </a:rPr>
              <a:t>16 </a:t>
            </a:r>
            <a:r>
              <a:rPr lang="en-US" sz="4000" b="1" dirty="0" smtClean="0">
                <a:solidFill>
                  <a:srgbClr val="FFFF00"/>
                </a:solidFill>
              </a:rPr>
              <a:t>Kemudian</a:t>
            </a:r>
            <a:r>
              <a:rPr lang="en-US" sz="4000" b="1" dirty="0">
                <a:solidFill>
                  <a:srgbClr val="FFFF00"/>
                </a:solidFill>
              </a:rPr>
              <a:t>, murid Yesus yang </a:t>
            </a:r>
            <a:r>
              <a:rPr lang="en-US" sz="4000" b="1" dirty="0" err="1">
                <a:solidFill>
                  <a:srgbClr val="FFFF00"/>
                </a:solidFill>
              </a:rPr>
              <a:t>sebelas</a:t>
            </a:r>
            <a:r>
              <a:rPr lang="en-US" sz="4000" b="1" dirty="0">
                <a:solidFill>
                  <a:srgbClr val="FFFF00"/>
                </a:solidFill>
              </a:rPr>
              <a:t> itu </a:t>
            </a:r>
            <a:r>
              <a:rPr lang="en-US" sz="4000" b="1" dirty="0" err="1">
                <a:solidFill>
                  <a:srgbClr val="FFFF00"/>
                </a:solidFill>
              </a:rPr>
              <a:t>pergi</a:t>
            </a:r>
            <a:r>
              <a:rPr lang="en-US" sz="4000" b="1" dirty="0">
                <a:solidFill>
                  <a:srgbClr val="FFFF00"/>
                </a:solidFill>
              </a:rPr>
              <a:t> ke Galilea, ke </a:t>
            </a:r>
            <a:r>
              <a:rPr lang="en-US" sz="4000" b="1" dirty="0" err="1">
                <a:solidFill>
                  <a:srgbClr val="FFFF00"/>
                </a:solidFill>
              </a:rPr>
              <a:t>gunung</a:t>
            </a:r>
            <a:r>
              <a:rPr lang="en-US" sz="4000" b="1" dirty="0">
                <a:solidFill>
                  <a:srgbClr val="FFFF00"/>
                </a:solidFill>
              </a:rPr>
              <a:t> yang telah </a:t>
            </a:r>
            <a:r>
              <a:rPr lang="en-US" sz="4000" b="1" dirty="0" err="1">
                <a:solidFill>
                  <a:srgbClr val="FFFF00"/>
                </a:solidFill>
              </a:rPr>
              <a:t>ditetapkan</a:t>
            </a:r>
            <a:r>
              <a:rPr lang="en-US" sz="4000" b="1" dirty="0">
                <a:solidFill>
                  <a:srgbClr val="FFFF00"/>
                </a:solidFill>
              </a:rPr>
              <a:t> oleh-Nya.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17 Di </a:t>
            </a:r>
            <a:r>
              <a:rPr lang="en-US" sz="4000" b="1" dirty="0" err="1">
                <a:solidFill>
                  <a:srgbClr val="FFFF00"/>
                </a:solidFill>
              </a:rPr>
              <a:t>sana</a:t>
            </a:r>
            <a:r>
              <a:rPr lang="en-US" sz="4000" b="1" dirty="0">
                <a:solidFill>
                  <a:srgbClr val="FFFF00"/>
                </a:solidFill>
              </a:rPr>
              <a:t> mereka melihat-Nya </a:t>
            </a:r>
            <a:r>
              <a:rPr lang="en-US" sz="4000" b="1" dirty="0" err="1">
                <a:solidFill>
                  <a:srgbClr val="FFFF00"/>
                </a:solidFill>
              </a:rPr>
              <a:t>lalu</a:t>
            </a:r>
            <a:r>
              <a:rPr lang="en-US" sz="4000" b="1" dirty="0">
                <a:solidFill>
                  <a:srgbClr val="FFFF00"/>
                </a:solidFill>
              </a:rPr>
              <a:t> menyembah-Nya. Namun demikian, ada antara mereka yang </a:t>
            </a:r>
            <a:r>
              <a:rPr lang="en-US" sz="4000" b="1" dirty="0" err="1">
                <a:solidFill>
                  <a:srgbClr val="FFFF00"/>
                </a:solidFill>
              </a:rPr>
              <a:t>ragu</a:t>
            </a:r>
            <a:r>
              <a:rPr lang="en-US" sz="4000" b="1" dirty="0">
                <a:solidFill>
                  <a:srgbClr val="FFFF00"/>
                </a:solidFill>
              </a:rPr>
              <a:t>. </a:t>
            </a:r>
            <a:endParaRPr lang="en-US" sz="4800" b="1" dirty="0">
              <a:solidFill>
                <a:srgbClr val="FFFF00"/>
              </a:solidFill>
            </a:endParaRPr>
          </a:p>
        </p:txBody>
      </p:sp>
    </p:spTree>
    <p:extLst>
      <p:ext uri="{BB962C8B-B14F-4D97-AF65-F5344CB8AC3E}">
        <p14:creationId xmlns:p14="http://schemas.microsoft.com/office/powerpoint/2010/main" val="611064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18 Yesus </a:t>
            </a:r>
            <a:r>
              <a:rPr lang="en-US" sz="4000" b="1" dirty="0">
                <a:solidFill>
                  <a:srgbClr val="FFFF00"/>
                </a:solidFill>
              </a:rPr>
              <a:t>datang dan berkata kepada mereka, </a:t>
            </a:r>
            <a:r>
              <a:rPr lang="en-US" sz="4000" b="1" dirty="0" smtClean="0">
                <a:solidFill>
                  <a:srgbClr val="FFFF00"/>
                </a:solidFill>
              </a:rPr>
              <a:t>“Segala </a:t>
            </a:r>
            <a:r>
              <a:rPr lang="en-US" sz="4000" b="1" dirty="0">
                <a:solidFill>
                  <a:srgbClr val="FFFF00"/>
                </a:solidFill>
              </a:rPr>
              <a:t>kekuasaan telah </a:t>
            </a:r>
            <a:r>
              <a:rPr lang="en-US" sz="4000" b="1" dirty="0" err="1">
                <a:solidFill>
                  <a:srgbClr val="FFFF00"/>
                </a:solidFill>
              </a:rPr>
              <a:t>diserahkan</a:t>
            </a:r>
            <a:r>
              <a:rPr lang="en-US" sz="4000" b="1" dirty="0">
                <a:solidFill>
                  <a:srgbClr val="FFFF00"/>
                </a:solidFill>
              </a:rPr>
              <a:t> kepada-Ku, baik di </a:t>
            </a:r>
            <a:r>
              <a:rPr lang="en-US" sz="4000" b="1" dirty="0" err="1">
                <a:solidFill>
                  <a:srgbClr val="FFFF00"/>
                </a:solidFill>
              </a:rPr>
              <a:t>syurga</a:t>
            </a:r>
            <a:r>
              <a:rPr lang="en-US" sz="4000" b="1" dirty="0">
                <a:solidFill>
                  <a:srgbClr val="FFFF00"/>
                </a:solidFill>
              </a:rPr>
              <a:t> </a:t>
            </a:r>
            <a:r>
              <a:rPr lang="en-US" sz="4000" b="1" dirty="0" err="1">
                <a:solidFill>
                  <a:srgbClr val="FFFF00"/>
                </a:solidFill>
              </a:rPr>
              <a:t>mahupun</a:t>
            </a:r>
            <a:r>
              <a:rPr lang="en-US" sz="4000" b="1" dirty="0">
                <a:solidFill>
                  <a:srgbClr val="FFFF00"/>
                </a:solidFill>
              </a:rPr>
              <a:t> di bumi. </a:t>
            </a: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19 Oleh </a:t>
            </a:r>
            <a:r>
              <a:rPr lang="en-US" sz="4000" b="1" dirty="0">
                <a:solidFill>
                  <a:srgbClr val="FFFF00"/>
                </a:solidFill>
              </a:rPr>
              <a:t>itu pergilah, </a:t>
            </a:r>
            <a:r>
              <a:rPr lang="en-US" sz="4000" b="1" dirty="0" err="1">
                <a:solidFill>
                  <a:srgbClr val="FFFF00"/>
                </a:solidFill>
              </a:rPr>
              <a:t>jadikan</a:t>
            </a:r>
            <a:r>
              <a:rPr lang="en-US" sz="4000" b="1" dirty="0">
                <a:solidFill>
                  <a:srgbClr val="FFFF00"/>
                </a:solidFill>
              </a:rPr>
              <a:t> semua bangsa murid-Ku. Baptislah mereka dengan nama Bapa, Anak dan Roh Kudus. </a:t>
            </a:r>
            <a:endParaRPr lang="en-US" sz="4800" b="1" dirty="0">
              <a:solidFill>
                <a:srgbClr val="FFFF00"/>
              </a:solidFill>
            </a:endParaRPr>
          </a:p>
        </p:txBody>
      </p:sp>
    </p:spTree>
    <p:extLst>
      <p:ext uri="{BB962C8B-B14F-4D97-AF65-F5344CB8AC3E}">
        <p14:creationId xmlns:p14="http://schemas.microsoft.com/office/powerpoint/2010/main" val="4166427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20 Ajarlah </a:t>
            </a:r>
            <a:r>
              <a:rPr lang="en-US" sz="4000" b="1" dirty="0">
                <a:solidFill>
                  <a:srgbClr val="FFFF00"/>
                </a:solidFill>
              </a:rPr>
              <a:t>mereka </a:t>
            </a:r>
            <a:r>
              <a:rPr lang="en-US" sz="4000" b="1" dirty="0" err="1">
                <a:solidFill>
                  <a:srgbClr val="FFFF00"/>
                </a:solidFill>
              </a:rPr>
              <a:t>supaya</a:t>
            </a:r>
            <a:r>
              <a:rPr lang="en-US" sz="4000" b="1" dirty="0">
                <a:solidFill>
                  <a:srgbClr val="FFFF00"/>
                </a:solidFill>
              </a:rPr>
              <a:t> taat akan segala </a:t>
            </a:r>
            <a:r>
              <a:rPr lang="en-US" sz="4000" b="1" dirty="0" err="1">
                <a:solidFill>
                  <a:srgbClr val="FFFF00"/>
                </a:solidFill>
              </a:rPr>
              <a:t>perkara</a:t>
            </a:r>
            <a:r>
              <a:rPr lang="en-US" sz="4000" b="1" dirty="0">
                <a:solidFill>
                  <a:srgbClr val="FFFF00"/>
                </a:solidFill>
              </a:rPr>
              <a:t> yang telah Kuperintahkan kepadamu. </a:t>
            </a:r>
            <a:r>
              <a:rPr lang="en-US" sz="4000" b="1" dirty="0" err="1">
                <a:solidFill>
                  <a:srgbClr val="FFFF00"/>
                </a:solidFill>
              </a:rPr>
              <a:t>Aku</a:t>
            </a:r>
            <a:r>
              <a:rPr lang="en-US" sz="4000" b="1" dirty="0">
                <a:solidFill>
                  <a:srgbClr val="FFFF00"/>
                </a:solidFill>
              </a:rPr>
              <a:t> akan </a:t>
            </a:r>
            <a:r>
              <a:rPr lang="en-US" sz="4000" b="1" dirty="0" err="1">
                <a:solidFill>
                  <a:srgbClr val="FFFF00"/>
                </a:solidFill>
              </a:rPr>
              <a:t>sentiasa</a:t>
            </a:r>
            <a:r>
              <a:rPr lang="en-US" sz="4000" b="1" dirty="0">
                <a:solidFill>
                  <a:srgbClr val="FFFF00"/>
                </a:solidFill>
              </a:rPr>
              <a:t> </a:t>
            </a:r>
            <a:r>
              <a:rPr lang="en-US" sz="4000" b="1" dirty="0" err="1">
                <a:solidFill>
                  <a:srgbClr val="FFFF00"/>
                </a:solidFill>
              </a:rPr>
              <a:t>bersamamu</a:t>
            </a:r>
            <a:r>
              <a:rPr lang="en-US" sz="4000" b="1" dirty="0">
                <a:solidFill>
                  <a:srgbClr val="FFFF00"/>
                </a:solidFill>
              </a:rPr>
              <a:t>, hingga ke </a:t>
            </a:r>
            <a:r>
              <a:rPr lang="en-US" sz="4000" b="1" dirty="0" err="1">
                <a:solidFill>
                  <a:srgbClr val="FFFF00"/>
                </a:solidFill>
              </a:rPr>
              <a:t>akhir</a:t>
            </a:r>
            <a:r>
              <a:rPr lang="en-US" sz="4000" b="1" dirty="0">
                <a:solidFill>
                  <a:srgbClr val="FFFF00"/>
                </a:solidFill>
              </a:rPr>
              <a:t> zaman</a:t>
            </a:r>
            <a:r>
              <a:rPr lang="en-US" sz="4000" b="1" dirty="0" smtClean="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2896691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0000"/>
                </a:solidFill>
              </a:rPr>
              <a:t>Di </a:t>
            </a:r>
            <a:r>
              <a:rPr lang="en-US" sz="4000" b="1" dirty="0">
                <a:solidFill>
                  <a:srgbClr val="FF0000"/>
                </a:solidFill>
              </a:rPr>
              <a:t>dalam </a:t>
            </a:r>
            <a:r>
              <a:rPr lang="en-US" sz="4000" b="1" dirty="0" err="1" smtClean="0">
                <a:solidFill>
                  <a:srgbClr val="FF0000"/>
                </a:solidFill>
              </a:rPr>
              <a:t>Kisah</a:t>
            </a:r>
            <a:r>
              <a:rPr lang="en-US" sz="4000" b="1" dirty="0" smtClean="0">
                <a:solidFill>
                  <a:srgbClr val="FF0000"/>
                </a:solidFill>
              </a:rPr>
              <a:t> Para </a:t>
            </a:r>
            <a:r>
              <a:rPr lang="en-US" sz="4000" b="1" dirty="0" err="1" smtClean="0">
                <a:solidFill>
                  <a:srgbClr val="FF0000"/>
                </a:solidFill>
              </a:rPr>
              <a:t>Rasul</a:t>
            </a:r>
            <a:r>
              <a:rPr lang="en-US" sz="4000" b="1" dirty="0" smtClean="0">
                <a:solidFill>
                  <a:srgbClr val="FF0000"/>
                </a:solidFill>
              </a:rPr>
              <a:t> 1:8</a:t>
            </a:r>
            <a:br>
              <a:rPr lang="en-US" sz="4000" b="1" dirty="0" smtClean="0">
                <a:solidFill>
                  <a:srgbClr val="FF0000"/>
                </a:solidFill>
              </a:rPr>
            </a:br>
            <a:r>
              <a:rPr lang="en-US" sz="4000" b="1" dirty="0" smtClean="0">
                <a:solidFill>
                  <a:srgbClr val="FFFF00"/>
                </a:solidFill>
              </a:rPr>
              <a:t>“Tetapi </a:t>
            </a:r>
            <a:r>
              <a:rPr lang="en-US" sz="4000" b="1" dirty="0" err="1">
                <a:solidFill>
                  <a:srgbClr val="FFFF00"/>
                </a:solidFill>
              </a:rPr>
              <a:t>kamu</a:t>
            </a:r>
            <a:r>
              <a:rPr lang="en-US" sz="4000" b="1" dirty="0">
                <a:solidFill>
                  <a:srgbClr val="FFFF00"/>
                </a:solidFill>
              </a:rPr>
              <a:t> akan </a:t>
            </a:r>
            <a:r>
              <a:rPr lang="en-US" sz="4000" b="1" dirty="0" err="1">
                <a:solidFill>
                  <a:srgbClr val="FFFF00"/>
                </a:solidFill>
              </a:rPr>
              <a:t>menerima</a:t>
            </a:r>
            <a:r>
              <a:rPr lang="en-US" sz="4000" b="1" dirty="0">
                <a:solidFill>
                  <a:srgbClr val="FFFF00"/>
                </a:solidFill>
              </a:rPr>
              <a:t> </a:t>
            </a:r>
            <a:r>
              <a:rPr lang="en-US" sz="4000" b="1" dirty="0" err="1">
                <a:solidFill>
                  <a:srgbClr val="FFFF00"/>
                </a:solidFill>
              </a:rPr>
              <a:t>kuasa</a:t>
            </a:r>
            <a:r>
              <a:rPr lang="en-US" sz="4000" b="1" dirty="0">
                <a:solidFill>
                  <a:srgbClr val="FFFF00"/>
                </a:solidFill>
              </a:rPr>
              <a:t> </a:t>
            </a:r>
            <a:r>
              <a:rPr lang="en-US" sz="4000" b="1" dirty="0" err="1">
                <a:solidFill>
                  <a:srgbClr val="FFFF00"/>
                </a:solidFill>
              </a:rPr>
              <a:t>apabila</a:t>
            </a:r>
            <a:r>
              <a:rPr lang="en-US" sz="4000" b="1" dirty="0">
                <a:solidFill>
                  <a:srgbClr val="FFFF00"/>
                </a:solidFill>
              </a:rPr>
              <a:t> Roh Kudus datang ke </a:t>
            </a:r>
            <a:r>
              <a:rPr lang="en-US" sz="4000" b="1" dirty="0" err="1">
                <a:solidFill>
                  <a:srgbClr val="FFFF00"/>
                </a:solidFill>
              </a:rPr>
              <a:t>atasmu</a:t>
            </a:r>
            <a:r>
              <a:rPr lang="en-US" sz="4000" b="1" dirty="0">
                <a:solidFill>
                  <a:srgbClr val="FFFF00"/>
                </a:solidFill>
              </a:rPr>
              <a:t>; dan </a:t>
            </a:r>
            <a:r>
              <a:rPr lang="en-US" sz="4000" b="1" dirty="0" err="1">
                <a:solidFill>
                  <a:srgbClr val="FFFF00"/>
                </a:solidFill>
              </a:rPr>
              <a:t>kamu</a:t>
            </a:r>
            <a:r>
              <a:rPr lang="en-US" sz="4000" b="1" dirty="0">
                <a:solidFill>
                  <a:srgbClr val="FFFF00"/>
                </a:solidFill>
              </a:rPr>
              <a:t> akan menjadi </a:t>
            </a:r>
            <a:r>
              <a:rPr lang="en-US" sz="4000" b="1" dirty="0" err="1">
                <a:solidFill>
                  <a:srgbClr val="FFFF00"/>
                </a:solidFill>
              </a:rPr>
              <a:t>saksi</a:t>
            </a:r>
            <a:r>
              <a:rPr lang="en-US" sz="4000" b="1" dirty="0">
                <a:solidFill>
                  <a:srgbClr val="FFFF00"/>
                </a:solidFill>
              </a:rPr>
              <a:t>-Ku di </a:t>
            </a:r>
            <a:r>
              <a:rPr lang="en-US" sz="4000" b="1" dirty="0" err="1">
                <a:solidFill>
                  <a:srgbClr val="FFFF00"/>
                </a:solidFill>
              </a:rPr>
              <a:t>Yerusalem</a:t>
            </a:r>
            <a:r>
              <a:rPr lang="en-US" sz="4000" b="1" dirty="0">
                <a:solidFill>
                  <a:srgbClr val="FFFF00"/>
                </a:solidFill>
              </a:rPr>
              <a:t>, di seluruh </a:t>
            </a:r>
            <a:r>
              <a:rPr lang="en-US" sz="4000" b="1" dirty="0" err="1">
                <a:solidFill>
                  <a:srgbClr val="FFFF00"/>
                </a:solidFill>
              </a:rPr>
              <a:t>Yudea</a:t>
            </a:r>
            <a:r>
              <a:rPr lang="en-US" sz="4000" b="1" dirty="0">
                <a:solidFill>
                  <a:srgbClr val="FFFF00"/>
                </a:solidFill>
              </a:rPr>
              <a:t> dan Samaria, bahkan </a:t>
            </a:r>
            <a:r>
              <a:rPr lang="en-US" sz="4000" b="1" dirty="0" err="1">
                <a:solidFill>
                  <a:srgbClr val="FFFF00"/>
                </a:solidFill>
              </a:rPr>
              <a:t>sampai</a:t>
            </a:r>
            <a:r>
              <a:rPr lang="en-US" sz="4000" b="1" dirty="0">
                <a:solidFill>
                  <a:srgbClr val="FFFF00"/>
                </a:solidFill>
              </a:rPr>
              <a:t> ke </a:t>
            </a:r>
            <a:r>
              <a:rPr lang="en-US" sz="4000" b="1" dirty="0" err="1">
                <a:solidFill>
                  <a:srgbClr val="FFFF00"/>
                </a:solidFill>
              </a:rPr>
              <a:t>hujung</a:t>
            </a:r>
            <a:r>
              <a:rPr lang="en-US" sz="4000" b="1" dirty="0">
                <a:solidFill>
                  <a:srgbClr val="FFFF00"/>
                </a:solidFill>
              </a:rPr>
              <a:t> bumi</a:t>
            </a:r>
            <a:r>
              <a:rPr lang="en-US" sz="4000" b="1" dirty="0" smtClean="0">
                <a:solidFill>
                  <a:srgbClr val="FFFF00"/>
                </a:solidFill>
              </a:rPr>
              <a:t>.</a:t>
            </a:r>
            <a:r>
              <a:rPr lang="en-US" sz="4800" b="1" dirty="0" smtClean="0">
                <a:solidFill>
                  <a:srgbClr val="FFFF00"/>
                </a:solidFill>
              </a:rPr>
              <a:t>”</a:t>
            </a:r>
            <a:endParaRPr lang="en-US" sz="4800" b="1" dirty="0">
              <a:solidFill>
                <a:srgbClr val="FFFF00"/>
              </a:solidFill>
            </a:endParaRPr>
          </a:p>
        </p:txBody>
      </p:sp>
    </p:spTree>
    <p:extLst>
      <p:ext uri="{BB962C8B-B14F-4D97-AF65-F5344CB8AC3E}">
        <p14:creationId xmlns:p14="http://schemas.microsoft.com/office/powerpoint/2010/main" val="1704238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Selepas</a:t>
            </a:r>
            <a:r>
              <a:rPr lang="en-US" altLang="ko-KR" sz="4000" b="1" dirty="0" smtClean="0">
                <a:solidFill>
                  <a:srgbClr val="FFFF00"/>
                </a:solidFill>
              </a:rPr>
              <a:t> Roh Kudus </a:t>
            </a:r>
            <a:r>
              <a:rPr lang="en-US" altLang="ko-KR" sz="4000" b="1" dirty="0" err="1" smtClean="0">
                <a:solidFill>
                  <a:srgbClr val="FFFF00"/>
                </a:solidFill>
              </a:rPr>
              <a:t>turun</a:t>
            </a:r>
            <a:r>
              <a:rPr lang="en-US" altLang="ko-KR" sz="4000" b="1" dirty="0" smtClean="0">
                <a:solidFill>
                  <a:srgbClr val="FFFF00"/>
                </a:solidFill>
              </a:rPr>
              <a:t> pada Hari </a:t>
            </a:r>
            <a:r>
              <a:rPr lang="en-US" altLang="ko-KR" sz="4000" b="1" dirty="0" err="1" smtClean="0">
                <a:solidFill>
                  <a:srgbClr val="FFFF00"/>
                </a:solidFill>
              </a:rPr>
              <a:t>Pentakosta</a:t>
            </a:r>
            <a:r>
              <a:rPr lang="en-US" altLang="ko-KR" sz="4000" b="1" dirty="0" smtClean="0">
                <a:solidFill>
                  <a:srgbClr val="FFFF00"/>
                </a:solidFill>
              </a:rPr>
              <a:t>,</a:t>
            </a:r>
            <a:r>
              <a:rPr lang="ko-KR" altLang="en-US" sz="4000" b="1" dirty="0" smtClean="0">
                <a:solidFill>
                  <a:srgbClr val="FFFF00"/>
                </a:solidFill>
              </a:rPr>
              <a:t> </a:t>
            </a:r>
            <a:r>
              <a:rPr lang="en-US" altLang="ko-KR" sz="4000" b="1" dirty="0" err="1">
                <a:solidFill>
                  <a:srgbClr val="FFFF00"/>
                </a:solidFill>
              </a:rPr>
              <a:t>pengikut-pengikut</a:t>
            </a:r>
            <a:r>
              <a:rPr lang="en-US" altLang="ko-KR" sz="4000" b="1" dirty="0">
                <a:solidFill>
                  <a:srgbClr val="FFFF00"/>
                </a:solidFill>
              </a:rPr>
              <a:t> Yesus dengan </a:t>
            </a:r>
            <a:r>
              <a:rPr lang="en-US" altLang="ko-KR" sz="4000" b="1" dirty="0" err="1">
                <a:solidFill>
                  <a:srgbClr val="FFFF00"/>
                </a:solidFill>
              </a:rPr>
              <a:t>berani</a:t>
            </a:r>
            <a:r>
              <a:rPr lang="en-US" altLang="ko-KR" sz="4000" b="1" dirty="0">
                <a:solidFill>
                  <a:srgbClr val="FFFF00"/>
                </a:solidFill>
              </a:rPr>
              <a:t> </a:t>
            </a:r>
            <a:r>
              <a:rPr lang="en-US" altLang="ko-KR" sz="4000" b="1" dirty="0" err="1">
                <a:solidFill>
                  <a:srgbClr val="FFFF00"/>
                </a:solidFill>
              </a:rPr>
              <a:t>menyebarkan</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a:t>
            </a:r>
            <a:r>
              <a:rPr lang="en-US" altLang="ko-KR" sz="4000" b="1" dirty="0" smtClean="0">
                <a:solidFill>
                  <a:srgbClr val="FFFF00"/>
                </a:solidFill>
              </a:rPr>
              <a:t>dari </a:t>
            </a:r>
            <a:r>
              <a:rPr lang="en-US" altLang="ko-KR" sz="4000" b="1" dirty="0" err="1">
                <a:solidFill>
                  <a:srgbClr val="FFFF00"/>
                </a:solidFill>
              </a:rPr>
              <a:t>Yerusalem</a:t>
            </a:r>
            <a:r>
              <a:rPr lang="en-US" altLang="ko-KR" sz="4000" b="1" dirty="0">
                <a:solidFill>
                  <a:srgbClr val="FFFF00"/>
                </a:solidFill>
              </a:rPr>
              <a:t>, ke </a:t>
            </a:r>
            <a:r>
              <a:rPr lang="en-US" altLang="ko-KR" sz="4000" b="1" dirty="0" err="1">
                <a:solidFill>
                  <a:srgbClr val="FFFF00"/>
                </a:solidFill>
              </a:rPr>
              <a:t>Yudea</a:t>
            </a:r>
            <a:r>
              <a:rPr lang="en-US" altLang="ko-KR" sz="4000" b="1" dirty="0">
                <a:solidFill>
                  <a:srgbClr val="FFFF00"/>
                </a:solidFill>
              </a:rPr>
              <a:t>, ke Samaria dan sehingga </a:t>
            </a:r>
            <a:r>
              <a:rPr lang="en-US" altLang="ko-KR" sz="4000" b="1" dirty="0" err="1">
                <a:solidFill>
                  <a:srgbClr val="FFFF00"/>
                </a:solidFill>
              </a:rPr>
              <a:t>sampai</a:t>
            </a:r>
            <a:r>
              <a:rPr lang="en-US" altLang="ko-KR" sz="4000" b="1" dirty="0">
                <a:solidFill>
                  <a:srgbClr val="FFFF00"/>
                </a:solidFill>
              </a:rPr>
              <a:t> ke Roma, </a:t>
            </a:r>
            <a:r>
              <a:rPr lang="en-US" altLang="ko-KR" sz="4000" b="1" dirty="0" err="1">
                <a:solidFill>
                  <a:srgbClr val="FFFF00"/>
                </a:solidFill>
              </a:rPr>
              <a:t>pusat</a:t>
            </a:r>
            <a:r>
              <a:rPr lang="en-US" altLang="ko-KR" sz="4000" b="1" dirty="0">
                <a:solidFill>
                  <a:srgbClr val="FFFF00"/>
                </a:solidFill>
              </a:rPr>
              <a:t> politik dan </a:t>
            </a:r>
            <a:r>
              <a:rPr lang="en-US" altLang="ko-KR" sz="4000" b="1">
                <a:solidFill>
                  <a:srgbClr val="FFFF00"/>
                </a:solidFill>
              </a:rPr>
              <a:t>kebudayaan </a:t>
            </a:r>
            <a:r>
              <a:rPr lang="en-US" altLang="ko-KR" sz="4000" b="1" smtClean="0">
                <a:solidFill>
                  <a:srgbClr val="FFFF00"/>
                </a:solidFill>
              </a:rPr>
              <a:t>dunia (KPR 1:8).</a:t>
            </a:r>
            <a:endParaRPr lang="en-US" sz="4000" b="1" dirty="0">
              <a:solidFill>
                <a:srgbClr val="FFFF00"/>
              </a:solidFill>
            </a:endParaRPr>
          </a:p>
        </p:txBody>
      </p:sp>
    </p:spTree>
    <p:extLst>
      <p:ext uri="{BB962C8B-B14F-4D97-AF65-F5344CB8AC3E}">
        <p14:creationId xmlns:p14="http://schemas.microsoft.com/office/powerpoint/2010/main" val="356731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Selepas</a:t>
            </a:r>
            <a:r>
              <a:rPr lang="ko-KR" altLang="en-US" sz="4000" b="1" dirty="0" smtClean="0">
                <a:solidFill>
                  <a:srgbClr val="FFFF00"/>
                </a:solidFill>
              </a:rPr>
              <a:t> </a:t>
            </a:r>
            <a:r>
              <a:rPr lang="en-US" altLang="ko-KR" sz="4000" b="1" dirty="0" smtClean="0">
                <a:solidFill>
                  <a:srgbClr val="FFFF00"/>
                </a:solidFill>
              </a:rPr>
              <a:t>Yesus </a:t>
            </a:r>
            <a:r>
              <a:rPr lang="en-US" altLang="ko-KR" sz="4000" b="1" dirty="0" err="1" smtClean="0">
                <a:solidFill>
                  <a:srgbClr val="FFFF00"/>
                </a:solidFill>
              </a:rPr>
              <a:t>naik</a:t>
            </a:r>
            <a:r>
              <a:rPr lang="en-US" altLang="ko-KR" sz="4000" b="1" dirty="0" smtClean="0">
                <a:solidFill>
                  <a:srgbClr val="FFFF00"/>
                </a:solidFill>
              </a:rPr>
              <a:t> ke </a:t>
            </a:r>
            <a:r>
              <a:rPr lang="en-US" altLang="ko-KR" sz="4000" b="1" dirty="0" err="1" smtClean="0">
                <a:solidFill>
                  <a:srgbClr val="FFFF00"/>
                </a:solidFill>
              </a:rPr>
              <a:t>syurga</a:t>
            </a:r>
            <a:r>
              <a:rPr lang="en-US" altLang="ko-KR" sz="4000" b="1" dirty="0" smtClean="0">
                <a:solidFill>
                  <a:srgbClr val="FFFF00"/>
                </a:solidFill>
              </a:rPr>
              <a:t>, </a:t>
            </a:r>
            <a:r>
              <a:rPr lang="en-US" altLang="ko-KR" sz="4000" b="1" dirty="0" err="1" smtClean="0">
                <a:solidFill>
                  <a:srgbClr val="FFFF00"/>
                </a:solidFill>
              </a:rPr>
              <a:t>pengikut</a:t>
            </a:r>
            <a:r>
              <a:rPr lang="en-US" altLang="ko-KR" sz="4000" b="1" dirty="0" smtClean="0">
                <a:solidFill>
                  <a:srgbClr val="FFFF00"/>
                </a:solidFill>
              </a:rPr>
              <a:t>-</a:t>
            </a:r>
            <a:r>
              <a:rPr lang="en-US" altLang="ko-KR" sz="4000" b="1" dirty="0" err="1" smtClean="0">
                <a:solidFill>
                  <a:srgbClr val="FFFF00"/>
                </a:solidFill>
              </a:rPr>
              <a:t>pengikut</a:t>
            </a:r>
            <a:r>
              <a:rPr lang="en-US" altLang="ko-KR" sz="4000" b="1" dirty="0" smtClean="0">
                <a:solidFill>
                  <a:srgbClr val="FFFF00"/>
                </a:solidFill>
              </a:rPr>
              <a:t>-Nya dan </a:t>
            </a:r>
            <a:r>
              <a:rPr lang="en-US" altLang="ko-KR" sz="4000" b="1" dirty="0" err="1" smtClean="0">
                <a:solidFill>
                  <a:srgbClr val="FFFF00"/>
                </a:solidFill>
              </a:rPr>
              <a:t>rasul-rasul</a:t>
            </a:r>
            <a:r>
              <a:rPr lang="en-US" altLang="ko-KR" sz="4000" b="1" dirty="0" smtClean="0">
                <a:solidFill>
                  <a:srgbClr val="FFFF00"/>
                </a:solidFill>
              </a:rPr>
              <a:t> </a:t>
            </a:r>
            <a:r>
              <a:rPr lang="en-US" altLang="ko-KR" sz="4000" b="1" dirty="0" err="1" smtClean="0">
                <a:solidFill>
                  <a:srgbClr val="FFFF00"/>
                </a:solidFill>
              </a:rPr>
              <a:t>berjuang</a:t>
            </a:r>
            <a:r>
              <a:rPr lang="en-US" altLang="ko-KR" sz="4000" b="1" dirty="0" smtClean="0">
                <a:solidFill>
                  <a:srgbClr val="FFFF00"/>
                </a:solidFill>
              </a:rPr>
              <a:t> terus untuk </a:t>
            </a:r>
            <a:r>
              <a:rPr lang="en-US" altLang="ko-KR" sz="4000" b="1" dirty="0" err="1" smtClean="0">
                <a:solidFill>
                  <a:srgbClr val="FFFF00"/>
                </a:solidFill>
              </a:rPr>
              <a:t>mematuhi</a:t>
            </a:r>
            <a:r>
              <a:rPr lang="en-US" altLang="ko-KR" sz="4000" b="1" dirty="0" smtClean="0">
                <a:solidFill>
                  <a:srgbClr val="FFFF00"/>
                </a:solidFill>
              </a:rPr>
              <a:t> amanat agung </a:t>
            </a:r>
            <a:r>
              <a:rPr lang="en-US" altLang="ko-KR" sz="4000" b="1" dirty="0" err="1" smtClean="0">
                <a:solidFill>
                  <a:srgbClr val="FFFF00"/>
                </a:solidFill>
              </a:rPr>
              <a:t>daripada</a:t>
            </a:r>
            <a:r>
              <a:rPr lang="en-US" altLang="ko-KR" sz="4000" b="1" dirty="0" smtClean="0">
                <a:solidFill>
                  <a:srgbClr val="FFFF00"/>
                </a:solidFill>
              </a:rPr>
              <a:t> Tuhan, iaitu </a:t>
            </a:r>
            <a:r>
              <a:rPr lang="en-US" altLang="ko-KR" sz="4000" b="1" dirty="0" err="1" smtClean="0">
                <a:solidFill>
                  <a:srgbClr val="FFFF00"/>
                </a:solidFill>
              </a:rPr>
              <a:t>menyebarkan</a:t>
            </a:r>
            <a:r>
              <a:rPr lang="en-US" altLang="ko-KR" sz="4000" b="1" dirty="0" smtClean="0">
                <a:solidFill>
                  <a:srgbClr val="FFFF00"/>
                </a:solidFill>
              </a:rPr>
              <a:t> </a:t>
            </a:r>
            <a:r>
              <a:rPr lang="en-US" altLang="ko-KR" sz="4000" b="1" dirty="0" err="1" smtClean="0">
                <a:solidFill>
                  <a:srgbClr val="FFFF00"/>
                </a:solidFill>
              </a:rPr>
              <a:t>injil</a:t>
            </a:r>
            <a:r>
              <a:rPr lang="en-US" altLang="ko-KR" sz="4000" b="1" dirty="0" smtClean="0">
                <a:solidFill>
                  <a:srgbClr val="FFFF00"/>
                </a:solidFill>
              </a:rPr>
              <a:t> </a:t>
            </a:r>
            <a:r>
              <a:rPr lang="en-US" altLang="ko-KR" sz="4000" b="1" dirty="0" err="1" smtClean="0">
                <a:solidFill>
                  <a:srgbClr val="FFFF00"/>
                </a:solidFill>
              </a:rPr>
              <a:t>sampai</a:t>
            </a:r>
            <a:r>
              <a:rPr lang="en-US" altLang="ko-KR" sz="4000" b="1" dirty="0" smtClean="0">
                <a:solidFill>
                  <a:srgbClr val="FFFF00"/>
                </a:solidFill>
              </a:rPr>
              <a:t> ke </a:t>
            </a:r>
            <a:r>
              <a:rPr lang="en-US" altLang="ko-KR" sz="4000" b="1" dirty="0" err="1" smtClean="0">
                <a:solidFill>
                  <a:srgbClr val="FFFF00"/>
                </a:solidFill>
              </a:rPr>
              <a:t>ujung</a:t>
            </a:r>
            <a:r>
              <a:rPr lang="en-US" altLang="ko-KR" sz="4000" b="1" dirty="0" smtClean="0">
                <a:solidFill>
                  <a:srgbClr val="FFFF00"/>
                </a:solidFill>
              </a:rPr>
              <a:t> bumi.</a:t>
            </a:r>
            <a:r>
              <a:rPr lang="ko-KR" altLang="en-US" sz="4000" b="1" dirty="0">
                <a:solidFill>
                  <a:srgbClr val="FFFF00"/>
                </a:solidFill>
              </a:rPr>
              <a:t/>
            </a:r>
            <a:br>
              <a:rPr lang="ko-KR" altLang="en-US" sz="4000" b="1" dirty="0">
                <a:solidFill>
                  <a:srgbClr val="FFFF00"/>
                </a:solidFill>
              </a:rPr>
            </a:br>
            <a:r>
              <a:rPr lang="en-US" altLang="ko-KR" sz="4000" b="1" dirty="0" smtClean="0">
                <a:solidFill>
                  <a:srgbClr val="FFFF00"/>
                </a:solidFill>
              </a:rPr>
              <a:t>Mereka </a:t>
            </a:r>
            <a:r>
              <a:rPr lang="en-US" altLang="ko-KR" sz="4000" b="1" dirty="0" err="1" smtClean="0">
                <a:solidFill>
                  <a:srgbClr val="FFFF00"/>
                </a:solidFill>
              </a:rPr>
              <a:t>mengetahui</a:t>
            </a:r>
            <a:r>
              <a:rPr lang="en-US" altLang="ko-KR" sz="4000" b="1" dirty="0" smtClean="0">
                <a:solidFill>
                  <a:srgbClr val="FFFF00"/>
                </a:solidFill>
              </a:rPr>
              <a:t> bahawa Roh Kudus-Nya </a:t>
            </a:r>
            <a:r>
              <a:rPr lang="en-US" altLang="ko-KR" sz="4000" b="1" dirty="0" err="1" smtClean="0">
                <a:solidFill>
                  <a:srgbClr val="FFFF00"/>
                </a:solidFill>
              </a:rPr>
              <a:t>menyertai</a:t>
            </a:r>
            <a:r>
              <a:rPr lang="en-US" altLang="ko-KR" sz="4000" b="1" dirty="0" smtClean="0">
                <a:solidFill>
                  <a:srgbClr val="FFFF00"/>
                </a:solidFill>
              </a:rPr>
              <a:t> mereka </a:t>
            </a:r>
            <a:r>
              <a:rPr lang="en-US" altLang="ko-KR" sz="4000" b="1" dirty="0" err="1">
                <a:solidFill>
                  <a:srgbClr val="FFFF00"/>
                </a:solidFill>
              </a:rPr>
              <a:t>sampai</a:t>
            </a:r>
            <a:r>
              <a:rPr lang="en-US" altLang="ko-KR" sz="4000" b="1" dirty="0">
                <a:solidFill>
                  <a:srgbClr val="FFFF00"/>
                </a:solidFill>
              </a:rPr>
              <a:t> kepada </a:t>
            </a:r>
            <a:r>
              <a:rPr lang="en-US" altLang="ko-KR" sz="4000" b="1" dirty="0" err="1">
                <a:solidFill>
                  <a:srgbClr val="FFFF00"/>
                </a:solidFill>
              </a:rPr>
              <a:t>akhir</a:t>
            </a:r>
            <a:r>
              <a:rPr lang="en-US" altLang="ko-KR" sz="4000" b="1" dirty="0">
                <a:solidFill>
                  <a:srgbClr val="FFFF00"/>
                </a:solidFill>
              </a:rPr>
              <a:t> </a:t>
            </a:r>
            <a:r>
              <a:rPr lang="en-US" altLang="ko-KR" sz="4000" b="1" dirty="0" smtClean="0">
                <a:solidFill>
                  <a:srgbClr val="FFFF00"/>
                </a:solidFill>
              </a:rPr>
              <a:t>zaman.</a:t>
            </a:r>
            <a:r>
              <a:rPr lang="ko-KR" altLang="en-US" sz="4000" b="1" dirty="0">
                <a:solidFill>
                  <a:srgbClr val="FFFF00"/>
                </a:solidFill>
              </a:rPr>
              <a:t/>
            </a:r>
            <a:br>
              <a:rPr lang="ko-KR" altLang="en-US" sz="4000" b="1" dirty="0">
                <a:solidFill>
                  <a:srgbClr val="FFFF00"/>
                </a:solidFill>
              </a:rPr>
            </a:br>
            <a:r>
              <a:rPr lang="ko-KR" altLang="en-US" sz="4000" b="1" dirty="0">
                <a:solidFill>
                  <a:srgbClr val="FFFF00"/>
                </a:solidFill>
              </a:rPr>
              <a:t/>
            </a:r>
            <a:br>
              <a:rPr lang="ko-KR" altLang="en-US"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7537643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0000"/>
                </a:solidFill>
              </a:rPr>
              <a:t>Senarai</a:t>
            </a:r>
            <a:r>
              <a:rPr lang="en-US" altLang="ko-KR" sz="4000" b="1" dirty="0" smtClean="0">
                <a:solidFill>
                  <a:srgbClr val="FF0000"/>
                </a:solidFill>
              </a:rPr>
              <a:t> Nama dua </a:t>
            </a:r>
            <a:r>
              <a:rPr lang="en-US" altLang="ko-KR" sz="4000" b="1" dirty="0" err="1" smtClean="0">
                <a:solidFill>
                  <a:srgbClr val="FF0000"/>
                </a:solidFill>
              </a:rPr>
              <a:t>belas</a:t>
            </a:r>
            <a:r>
              <a:rPr lang="en-US" altLang="ko-KR" sz="4000" b="1" dirty="0" smtClean="0">
                <a:solidFill>
                  <a:srgbClr val="FF0000"/>
                </a:solidFill>
              </a:rPr>
              <a:t> Murid Yesus</a:t>
            </a:r>
            <a:br>
              <a:rPr lang="en-US" altLang="ko-KR" sz="4000" b="1" dirty="0" smtClean="0">
                <a:solidFill>
                  <a:srgbClr val="FF0000"/>
                </a:solidFill>
              </a:rPr>
            </a:br>
            <a:r>
              <a:rPr lang="en-US" altLang="ko-KR" sz="4000" b="1" dirty="0" smtClean="0">
                <a:solidFill>
                  <a:srgbClr val="FFFF00"/>
                </a:solidFill>
              </a:rPr>
              <a:t>1. </a:t>
            </a:r>
            <a:r>
              <a:rPr lang="en-US" altLang="ko-KR" sz="4000" b="1" dirty="0">
                <a:solidFill>
                  <a:srgbClr val="FFFF00"/>
                </a:solidFill>
              </a:rPr>
              <a:t>Simon (Petrus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2. </a:t>
            </a:r>
            <a:r>
              <a:rPr lang="en-US" altLang="ko-KR" sz="4000" b="1" dirty="0">
                <a:solidFill>
                  <a:srgbClr val="FFFF00"/>
                </a:solidFill>
              </a:rPr>
              <a:t>Andreas (di </a:t>
            </a:r>
            <a:r>
              <a:rPr lang="en-US" altLang="ko-KR" sz="4000" b="1" dirty="0" err="1">
                <a:solidFill>
                  <a:srgbClr val="FFFF00"/>
                </a:solidFill>
              </a:rPr>
              <a:t>Betsaida</a:t>
            </a:r>
            <a:r>
              <a:rPr lang="en-US" altLang="ko-KR" sz="4000" b="1" dirty="0">
                <a:solidFill>
                  <a:srgbClr val="FFFF00"/>
                </a:solidFill>
              </a:rPr>
              <a:t> ke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3.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4. </a:t>
            </a:r>
            <a:r>
              <a:rPr lang="en-US" altLang="ko-KR" sz="4000" b="1" dirty="0" err="1">
                <a:solidFill>
                  <a:srgbClr val="FFFF00"/>
                </a:solidFill>
              </a:rPr>
              <a:t>Yohanes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Zebedeus</a:t>
            </a:r>
            <a:r>
              <a:rPr lang="en-US" altLang="ko-KR" sz="4000" b="1" dirty="0">
                <a:solidFill>
                  <a:srgbClr val="FFFF00"/>
                </a:solidFill>
              </a:rPr>
              <a:t> di </a:t>
            </a:r>
            <a:r>
              <a:rPr lang="en-US" altLang="ko-KR" sz="4000" b="1" dirty="0" err="1">
                <a:solidFill>
                  <a:srgbClr val="FFFF00"/>
                </a:solidFill>
              </a:rPr>
              <a:t>Kapernaum</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3391992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5</a:t>
            </a:r>
            <a:r>
              <a:rPr lang="en-US" altLang="ko-KR" sz="4000" b="1" dirty="0">
                <a:solidFill>
                  <a:srgbClr val="FFFF00"/>
                </a:solidFill>
              </a:rPr>
              <a:t>. </a:t>
            </a:r>
            <a:r>
              <a:rPr lang="en-US" altLang="ko-KR" sz="4000" b="1" dirty="0" err="1">
                <a:solidFill>
                  <a:srgbClr val="FFFF00"/>
                </a:solidFill>
              </a:rPr>
              <a:t>Filipus</a:t>
            </a:r>
            <a:r>
              <a:rPr lang="en-US" altLang="ko-KR" sz="4000" b="1" dirty="0">
                <a:solidFill>
                  <a:srgbClr val="FFFF00"/>
                </a:solidFill>
              </a:rPr>
              <a:t> (</a:t>
            </a:r>
            <a:r>
              <a:rPr lang="en-US" altLang="ko-KR" sz="4000" b="1" dirty="0" err="1">
                <a:solidFill>
                  <a:srgbClr val="FFFF00"/>
                </a:solidFill>
              </a:rPr>
              <a:t>kawan</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di </a:t>
            </a:r>
            <a:r>
              <a:rPr lang="en-US" altLang="ko-KR" sz="4000" b="1" dirty="0" err="1" smtClean="0">
                <a:solidFill>
                  <a:srgbClr val="FFFF00"/>
                </a:solidFill>
              </a:rPr>
              <a:t>Betseda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6. </a:t>
            </a:r>
            <a:r>
              <a:rPr lang="en-US" altLang="ko-KR" sz="4000" b="1" dirty="0" err="1">
                <a:solidFill>
                  <a:srgbClr val="FFFF00"/>
                </a:solidFill>
              </a:rPr>
              <a:t>Bartolomeus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Natanael</a:t>
            </a:r>
            <a:r>
              <a:rPr lang="en-US" altLang="ko-KR" sz="4000" b="1" dirty="0">
                <a:solidFill>
                  <a:srgbClr val="FFFF00"/>
                </a:solidFill>
              </a:rPr>
              <a:t> yang </a:t>
            </a:r>
            <a:r>
              <a:rPr lang="en-US" altLang="ko-KR" sz="4000" b="1" dirty="0" err="1">
                <a:solidFill>
                  <a:srgbClr val="FFFF00"/>
                </a:solidFill>
              </a:rPr>
              <a:t>ditemui</a:t>
            </a:r>
            <a:r>
              <a:rPr lang="en-US" altLang="ko-KR" sz="4000" b="1" dirty="0">
                <a:solidFill>
                  <a:srgbClr val="FFFF00"/>
                </a:solidFill>
              </a:rPr>
              <a:t> Yesus di </a:t>
            </a:r>
            <a:r>
              <a:rPr lang="en-US" altLang="ko-KR" sz="4000" b="1" dirty="0" err="1">
                <a:solidFill>
                  <a:srgbClr val="FFFF00"/>
                </a:solidFill>
              </a:rPr>
              <a:t>bawah</a:t>
            </a:r>
            <a:r>
              <a:rPr lang="en-US" altLang="ko-KR" sz="4000" b="1" dirty="0">
                <a:solidFill>
                  <a:srgbClr val="FFFF00"/>
                </a:solidFill>
              </a:rPr>
              <a:t> </a:t>
            </a:r>
            <a:r>
              <a:rPr lang="en-US" altLang="ko-KR" sz="4000" b="1" dirty="0" err="1">
                <a:solidFill>
                  <a:srgbClr val="FFFF00"/>
                </a:solidFill>
              </a:rPr>
              <a:t>pokok</a:t>
            </a:r>
            <a:r>
              <a:rPr lang="en-US" altLang="ko-KR" sz="4000" b="1" dirty="0">
                <a:solidFill>
                  <a:srgbClr val="FFFF00"/>
                </a:solidFill>
              </a:rPr>
              <a:t> </a:t>
            </a:r>
            <a:r>
              <a:rPr lang="en-US" altLang="ko-KR" sz="4000" b="1" dirty="0" err="1">
                <a:solidFill>
                  <a:srgbClr val="FFFF00"/>
                </a:solidFill>
              </a:rPr>
              <a:t>ara</a:t>
            </a:r>
            <a:r>
              <a:rPr lang="en-US" altLang="ko-KR" sz="4000" b="1" dirty="0">
                <a:solidFill>
                  <a:srgbClr val="FFFF00"/>
                </a:solidFill>
              </a:rPr>
              <a:t> di Kana)</a:t>
            </a:r>
            <a:br>
              <a:rPr lang="en-US" altLang="ko-KR" sz="4000" b="1" dirty="0">
                <a:solidFill>
                  <a:srgbClr val="FFFF00"/>
                </a:solidFill>
              </a:rPr>
            </a:br>
            <a:r>
              <a:rPr lang="en-US" altLang="ko-KR" sz="4000" b="1" dirty="0">
                <a:solidFill>
                  <a:srgbClr val="FFFF00"/>
                </a:solidFill>
              </a:rPr>
              <a:t>7. Tomas (yang </a:t>
            </a:r>
            <a:r>
              <a:rPr lang="en-US" altLang="ko-KR" sz="4000" b="1" dirty="0" err="1">
                <a:solidFill>
                  <a:srgbClr val="FFFF00"/>
                </a:solidFill>
              </a:rPr>
              <a:t>meragui</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8. Matius (</a:t>
            </a:r>
            <a:r>
              <a:rPr lang="en-US" altLang="ko-KR" sz="4000" b="1" dirty="0" err="1">
                <a:solidFill>
                  <a:srgbClr val="FFFF00"/>
                </a:solidFill>
              </a:rPr>
              <a:t>pemungut</a:t>
            </a:r>
            <a:r>
              <a:rPr lang="en-US" altLang="ko-KR" sz="4000" b="1" dirty="0">
                <a:solidFill>
                  <a:srgbClr val="FFFF00"/>
                </a:solidFill>
              </a:rPr>
              <a:t> </a:t>
            </a:r>
            <a:r>
              <a:rPr lang="en-US" altLang="ko-KR" sz="4000" b="1" dirty="0" err="1">
                <a:solidFill>
                  <a:srgbClr val="FFFF00"/>
                </a:solidFill>
              </a:rPr>
              <a:t>cukai</a:t>
            </a:r>
            <a:r>
              <a:rPr lang="en-US" altLang="ko-KR" sz="4000" b="1" dirty="0">
                <a:solidFill>
                  <a:srgbClr val="FFFF00"/>
                </a:solidFill>
              </a:rPr>
              <a:t> di </a:t>
            </a:r>
            <a:r>
              <a:rPr lang="en-US" altLang="ko-KR" sz="4000" b="1" dirty="0" err="1">
                <a:solidFill>
                  <a:srgbClr val="FFFF00"/>
                </a:solidFill>
              </a:rPr>
              <a:t>Kapernaum</a:t>
            </a:r>
            <a:r>
              <a:rPr lang="en-US" altLang="ko-KR" sz="4000" b="1" dirty="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40245793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9. </a:t>
            </a:r>
            <a:r>
              <a:rPr lang="en-US" altLang="ko-KR" sz="4000" b="1" dirty="0" err="1">
                <a:solidFill>
                  <a:srgbClr val="FFFF00"/>
                </a:solidFill>
              </a:rPr>
              <a:t>Yakobus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Alfeus</a:t>
            </a:r>
            <a:r>
              <a:rPr lang="en-US" altLang="ko-KR" sz="4000" b="1" dirty="0">
                <a:solidFill>
                  <a:srgbClr val="FFFF00"/>
                </a:solidFill>
              </a:rPr>
              <a:t> juga </a:t>
            </a:r>
            <a:r>
              <a:rPr lang="en-US" altLang="ko-KR" sz="4000" b="1" dirty="0" err="1">
                <a:solidFill>
                  <a:srgbClr val="FFFF00"/>
                </a:solidFill>
              </a:rPr>
              <a:t>sepupu</a:t>
            </a:r>
            <a:r>
              <a:rPr lang="en-US" altLang="ko-KR" sz="4000" b="1" dirty="0">
                <a:solidFill>
                  <a:srgbClr val="FFFF00"/>
                </a:solidFill>
              </a:rPr>
              <a:t> Yesus)</a:t>
            </a:r>
            <a:br>
              <a:rPr lang="en-US" altLang="ko-KR" sz="4000" b="1" dirty="0">
                <a:solidFill>
                  <a:srgbClr val="FFFF00"/>
                </a:solidFill>
              </a:rPr>
            </a:br>
            <a:r>
              <a:rPr lang="en-US" altLang="ko-KR" sz="4000" b="1" dirty="0">
                <a:solidFill>
                  <a:srgbClr val="FFFF00"/>
                </a:solidFill>
              </a:rPr>
              <a:t>10. </a:t>
            </a:r>
            <a:r>
              <a:rPr lang="en-US" altLang="ko-KR" sz="4000" b="1" dirty="0" err="1">
                <a:solidFill>
                  <a:srgbClr val="FFFF00"/>
                </a:solidFill>
              </a:rPr>
              <a:t>Tadeus</a:t>
            </a:r>
            <a:r>
              <a:rPr lang="en-US" altLang="ko-KR" sz="4000" b="1" dirty="0">
                <a:solidFill>
                  <a:srgbClr val="FFFF00"/>
                </a:solidFill>
              </a:rPr>
              <a:t> (</a:t>
            </a:r>
            <a:r>
              <a:rPr lang="en-US" altLang="ko-KR" sz="4000" b="1" dirty="0" err="1">
                <a:solidFill>
                  <a:srgbClr val="FFFF00"/>
                </a:solidFill>
              </a:rPr>
              <a:t>dipanggil</a:t>
            </a:r>
            <a:r>
              <a:rPr lang="en-US" altLang="ko-KR" sz="4000" b="1" dirty="0">
                <a:solidFill>
                  <a:srgbClr val="FFFF00"/>
                </a:solidFill>
              </a:rPr>
              <a:t>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anak</a:t>
            </a:r>
            <a:r>
              <a:rPr lang="en-US" altLang="ko-KR" sz="4000" b="1" dirty="0">
                <a:solidFill>
                  <a:srgbClr val="FFFF00"/>
                </a:solidFill>
              </a:rPr>
              <a:t> </a:t>
            </a:r>
            <a:r>
              <a:rPr lang="en-US" altLang="ko-KR" sz="4000" b="1" dirty="0" err="1">
                <a:solidFill>
                  <a:srgbClr val="FFFF00"/>
                </a:solidFill>
              </a:rPr>
              <a:t>Yakobus</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11. Simon orang </a:t>
            </a:r>
            <a:r>
              <a:rPr lang="en-US" altLang="ko-KR" sz="4000" b="1" dirty="0" err="1">
                <a:solidFill>
                  <a:srgbClr val="FFFF00"/>
                </a:solidFill>
              </a:rPr>
              <a:t>Zelot</a:t>
            </a:r>
            <a:r>
              <a:rPr lang="en-US" altLang="ko-KR" sz="4000" b="1" dirty="0">
                <a:solidFill>
                  <a:srgbClr val="FFFF00"/>
                </a:solidFill>
              </a:rPr>
              <a:t> (</a:t>
            </a:r>
            <a:r>
              <a:rPr lang="he-IL" altLang="ko-KR" sz="4000" b="1" dirty="0">
                <a:solidFill>
                  <a:srgbClr val="FF0000"/>
                </a:solidFill>
              </a:rPr>
              <a:t>קנאנא</a:t>
            </a:r>
            <a:r>
              <a:rPr lang="en-US" altLang="ko-KR" sz="4000" b="1" dirty="0">
                <a:solidFill>
                  <a:srgbClr val="FFFF00"/>
                </a:solidFill>
              </a:rPr>
              <a:t> </a:t>
            </a:r>
            <a:r>
              <a:rPr lang="en-US" altLang="ko-KR" sz="4000" b="1" dirty="0" err="1">
                <a:solidFill>
                  <a:srgbClr val="FFFF00"/>
                </a:solidFill>
              </a:rPr>
              <a:t>Qan’ana</a:t>
            </a:r>
            <a:r>
              <a:rPr lang="en-US" altLang="ko-KR" sz="4000" b="1" dirty="0">
                <a:solidFill>
                  <a:srgbClr val="FFFF00"/>
                </a:solidFill>
              </a:rPr>
              <a:t> - berasal dari </a:t>
            </a:r>
            <a:r>
              <a:rPr lang="en-US" altLang="ko-KR" sz="4000" b="1" dirty="0" err="1">
                <a:solidFill>
                  <a:srgbClr val="FFFF00"/>
                </a:solidFill>
              </a:rPr>
              <a:t>Gallilea</a:t>
            </a:r>
            <a:r>
              <a:rPr lang="en-US" altLang="ko-KR" sz="4000" b="1" dirty="0">
                <a:solidFill>
                  <a:srgbClr val="FFFF00"/>
                </a:solidFill>
              </a:rPr>
              <a:t>)</a:t>
            </a:r>
            <a:br>
              <a:rPr lang="en-US" altLang="ko-KR" sz="4000" b="1" dirty="0">
                <a:solidFill>
                  <a:srgbClr val="FFFF00"/>
                </a:solidFill>
              </a:rPr>
            </a:br>
            <a:r>
              <a:rPr lang="en-US" altLang="ko-KR" sz="4000" b="1" dirty="0">
                <a:solidFill>
                  <a:srgbClr val="FFFF00"/>
                </a:solidFill>
              </a:rPr>
              <a:t>12. </a:t>
            </a:r>
            <a:r>
              <a:rPr lang="en-US" altLang="ko-KR" sz="4000" b="1" dirty="0" err="1">
                <a:solidFill>
                  <a:srgbClr val="FFFF00"/>
                </a:solidFill>
              </a:rPr>
              <a:t>Yudas</a:t>
            </a:r>
            <a:r>
              <a:rPr lang="en-US" altLang="ko-KR" sz="4000" b="1" dirty="0">
                <a:solidFill>
                  <a:srgbClr val="FFFF00"/>
                </a:solidFill>
              </a:rPr>
              <a:t> </a:t>
            </a:r>
            <a:r>
              <a:rPr lang="en-US" altLang="ko-KR" sz="4000" b="1" dirty="0" err="1">
                <a:solidFill>
                  <a:srgbClr val="FFFF00"/>
                </a:solidFill>
              </a:rPr>
              <a:t>Iskariot</a:t>
            </a:r>
            <a:r>
              <a:rPr lang="en-US" altLang="ko-KR" sz="4000" b="1" dirty="0">
                <a:solidFill>
                  <a:srgbClr val="FFFF00"/>
                </a:solidFill>
              </a:rPr>
              <a:t> (dari </a:t>
            </a:r>
            <a:r>
              <a:rPr lang="en-US" altLang="ko-KR" sz="4000" b="1" dirty="0" err="1">
                <a:solidFill>
                  <a:srgbClr val="FFFF00"/>
                </a:solidFill>
              </a:rPr>
              <a:t>daerah</a:t>
            </a:r>
            <a:r>
              <a:rPr lang="en-US" altLang="ko-KR" sz="4000" b="1" dirty="0">
                <a:solidFill>
                  <a:srgbClr val="FFFF00"/>
                </a:solidFill>
              </a:rPr>
              <a:t> </a:t>
            </a:r>
            <a:r>
              <a:rPr lang="en-US" altLang="ko-KR" sz="4000" b="1" dirty="0" err="1">
                <a:solidFill>
                  <a:srgbClr val="FFFF00"/>
                </a:solidFill>
              </a:rPr>
              <a:t>Yudea</a:t>
            </a:r>
            <a:r>
              <a:rPr lang="en-US" altLang="ko-KR" sz="4000" b="1" dirty="0">
                <a:solidFill>
                  <a:srgbClr val="FFFF00"/>
                </a:solidFill>
              </a:rPr>
              <a:t> yang </a:t>
            </a:r>
            <a:r>
              <a:rPr lang="en-US" altLang="ko-KR" sz="4000" b="1" dirty="0" err="1">
                <a:solidFill>
                  <a:srgbClr val="FFFF00"/>
                </a:solidFill>
              </a:rPr>
              <a:t>mengkhianati</a:t>
            </a:r>
            <a:r>
              <a:rPr lang="en-US" altLang="ko-KR" sz="4000" b="1" dirty="0">
                <a:solidFill>
                  <a:srgbClr val="FFFF00"/>
                </a:solidFill>
              </a:rPr>
              <a:t> </a:t>
            </a:r>
            <a:r>
              <a:rPr lang="en-US" altLang="ko-KR" sz="4000" b="1" dirty="0" err="1">
                <a:solidFill>
                  <a:srgbClr val="FFFF00"/>
                </a:solidFill>
              </a:rPr>
              <a:t>Yesus</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442662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13. Matias (</a:t>
            </a:r>
            <a:r>
              <a:rPr lang="en-US" sz="4000" b="1" dirty="0" err="1" smtClean="0">
                <a:solidFill>
                  <a:srgbClr val="FFFF00"/>
                </a:solidFill>
              </a:rPr>
              <a:t>pengganti</a:t>
            </a:r>
            <a:r>
              <a:rPr lang="en-US" sz="4000" b="1" dirty="0" smtClean="0">
                <a:solidFill>
                  <a:srgbClr val="FFFF00"/>
                </a:solidFill>
              </a:rPr>
              <a:t> </a:t>
            </a:r>
            <a:r>
              <a:rPr lang="en-US" sz="4000" b="1" dirty="0" err="1" smtClean="0">
                <a:solidFill>
                  <a:srgbClr val="FFFF00"/>
                </a:solidFill>
              </a:rPr>
              <a:t>Yudas</a:t>
            </a:r>
            <a:r>
              <a:rPr lang="en-US" sz="4000" b="1" dirty="0" smtClean="0">
                <a:solidFill>
                  <a:srgbClr val="FFFF00"/>
                </a:solidFill>
              </a:rPr>
              <a:t> </a:t>
            </a:r>
            <a:r>
              <a:rPr lang="en-US" sz="4000" b="1" dirty="0" err="1" smtClean="0">
                <a:solidFill>
                  <a:srgbClr val="FFFF00"/>
                </a:solidFill>
              </a:rPr>
              <a:t>Iskariot</a:t>
            </a:r>
            <a:r>
              <a:rPr lang="en-US" sz="4000" b="1" dirty="0" smtClean="0">
                <a:solidFill>
                  <a:srgbClr val="FFFF00"/>
                </a:solidFill>
              </a:rPr>
              <a:t> – KPR 1:26)</a:t>
            </a:r>
            <a:br>
              <a:rPr lang="en-US" sz="4000" b="1" dirty="0" smtClean="0">
                <a:solidFill>
                  <a:srgbClr val="FFFF00"/>
                </a:solidFill>
              </a:rPr>
            </a:b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14. </a:t>
            </a:r>
            <a:r>
              <a:rPr lang="en-US" sz="4000" b="1" dirty="0" err="1" smtClean="0">
                <a:solidFill>
                  <a:srgbClr val="FFFF00"/>
                </a:solidFill>
              </a:rPr>
              <a:t>Rasul</a:t>
            </a:r>
            <a:r>
              <a:rPr lang="en-US" sz="4000" b="1" dirty="0" smtClean="0">
                <a:solidFill>
                  <a:srgbClr val="FFFF00"/>
                </a:solidFill>
              </a:rPr>
              <a:t> Paulus (dari Tarsus di </a:t>
            </a:r>
            <a:r>
              <a:rPr lang="en-US" sz="4000" b="1" dirty="0" err="1" smtClean="0">
                <a:solidFill>
                  <a:srgbClr val="FFFF00"/>
                </a:solidFill>
              </a:rPr>
              <a:t>Kilikia</a:t>
            </a:r>
            <a:r>
              <a:rPr lang="en-US" sz="4000" b="1" dirty="0" smtClean="0">
                <a:solidFill>
                  <a:srgbClr val="FFFF00"/>
                </a:solidFill>
              </a:rPr>
              <a:t>, </a:t>
            </a:r>
            <a:r>
              <a:rPr lang="en-US" sz="4000" b="1" dirty="0" err="1" smtClean="0">
                <a:solidFill>
                  <a:srgbClr val="FFFF00"/>
                </a:solidFill>
              </a:rPr>
              <a:t>dipanggil</a:t>
            </a:r>
            <a:r>
              <a:rPr lang="en-US" sz="4000" b="1" dirty="0" smtClean="0">
                <a:solidFill>
                  <a:srgbClr val="FFFF00"/>
                </a:solidFill>
              </a:rPr>
              <a:t> dalam </a:t>
            </a:r>
            <a:r>
              <a:rPr lang="en-US" sz="4000" b="1" dirty="0" err="1" smtClean="0">
                <a:solidFill>
                  <a:srgbClr val="FFFF00"/>
                </a:solidFill>
              </a:rPr>
              <a:t>perjalanan</a:t>
            </a:r>
            <a:r>
              <a:rPr lang="en-US" sz="4000" b="1" dirty="0" smtClean="0">
                <a:solidFill>
                  <a:srgbClr val="FFFF00"/>
                </a:solidFill>
              </a:rPr>
              <a:t> </a:t>
            </a:r>
            <a:r>
              <a:rPr lang="en-US" sz="4000" b="1" dirty="0" err="1" smtClean="0">
                <a:solidFill>
                  <a:srgbClr val="FFFF00"/>
                </a:solidFill>
              </a:rPr>
              <a:t>Damsyk</a:t>
            </a:r>
            <a:r>
              <a:rPr lang="en-US"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1779702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Mereka membuat </a:t>
            </a:r>
            <a:r>
              <a:rPr lang="en-US" sz="4000" b="1" dirty="0" err="1" smtClean="0">
                <a:solidFill>
                  <a:srgbClr val="FFFF00"/>
                </a:solidFill>
              </a:rPr>
              <a:t>perjalanan</a:t>
            </a:r>
            <a:r>
              <a:rPr lang="en-US" sz="4000" b="1" dirty="0" smtClean="0">
                <a:solidFill>
                  <a:srgbClr val="FFFF00"/>
                </a:solidFill>
              </a:rPr>
              <a:t> pelayanan </a:t>
            </a:r>
            <a:r>
              <a:rPr lang="en-US" sz="4000" b="1" dirty="0" err="1" smtClean="0">
                <a:solidFill>
                  <a:srgbClr val="FFFF00"/>
                </a:solidFill>
              </a:rPr>
              <a:t>misi</a:t>
            </a:r>
            <a:r>
              <a:rPr lang="en-US" sz="4000" b="1" dirty="0" smtClean="0">
                <a:solidFill>
                  <a:srgbClr val="FFFF00"/>
                </a:solidFill>
              </a:rPr>
              <a:t>. </a:t>
            </a:r>
            <a:br>
              <a:rPr lang="en-US" sz="4000" b="1" dirty="0" smtClean="0">
                <a:solidFill>
                  <a:srgbClr val="FFFF00"/>
                </a:solidFill>
              </a:rPr>
            </a:br>
            <a:r>
              <a:rPr lang="en-US" sz="4000" b="1" dirty="0" err="1" smtClean="0">
                <a:solidFill>
                  <a:srgbClr val="FFFF00"/>
                </a:solidFill>
              </a:rPr>
              <a:t>Contohnya</a:t>
            </a:r>
            <a:r>
              <a:rPr lang="en-US" sz="4000" b="1" dirty="0" smtClean="0">
                <a:solidFill>
                  <a:srgbClr val="FFFF00"/>
                </a:solidFill>
              </a:rPr>
              <a:t> </a:t>
            </a:r>
            <a:r>
              <a:rPr lang="en-US" sz="4000" b="1" dirty="0" err="1" smtClean="0">
                <a:solidFill>
                  <a:srgbClr val="FFFF00"/>
                </a:solidFill>
              </a:rPr>
              <a:t>rasul</a:t>
            </a:r>
            <a:r>
              <a:rPr lang="en-US" sz="4000" b="1" dirty="0" smtClean="0">
                <a:solidFill>
                  <a:srgbClr val="FFFF00"/>
                </a:solidFill>
              </a:rPr>
              <a:t> Petrus, </a:t>
            </a:r>
            <a:r>
              <a:rPr lang="en-US" sz="4000" b="1" dirty="0" err="1" smtClean="0">
                <a:solidFill>
                  <a:srgbClr val="FFFF00"/>
                </a:solidFill>
              </a:rPr>
              <a:t>rasul</a:t>
            </a:r>
            <a:r>
              <a:rPr lang="en-US" sz="4000" b="1" dirty="0" smtClean="0">
                <a:solidFill>
                  <a:srgbClr val="FFFF00"/>
                </a:solidFill>
              </a:rPr>
              <a:t> Paulus atau </a:t>
            </a:r>
            <a:r>
              <a:rPr lang="en-US" sz="4000" b="1" dirty="0" err="1" smtClean="0">
                <a:solidFill>
                  <a:srgbClr val="FFFF00"/>
                </a:solidFill>
              </a:rPr>
              <a:t>Stefanus</a:t>
            </a:r>
            <a:r>
              <a:rPr lang="en-US" sz="4000" b="1" dirty="0" smtClean="0">
                <a:solidFill>
                  <a:srgbClr val="FFFF00"/>
                </a:solidFill>
              </a:rPr>
              <a:t> dan sebagainya.</a:t>
            </a:r>
            <a:br>
              <a:rPr lang="en-US" sz="4000" b="1" dirty="0" smtClean="0">
                <a:solidFill>
                  <a:srgbClr val="FFFF00"/>
                </a:solidFill>
              </a:rPr>
            </a:br>
            <a:r>
              <a:rPr lang="en-US" sz="4000" b="1" dirty="0" smtClean="0">
                <a:solidFill>
                  <a:srgbClr val="FFFF00"/>
                </a:solidFill>
              </a:rPr>
              <a:t/>
            </a:r>
            <a:br>
              <a:rPr lang="en-US" sz="4000" b="1" dirty="0" smtClean="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10898655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rgbClr val="FFFF00"/>
                </a:solidFill>
              </a:rPr>
              <a:t>Selepas</a:t>
            </a:r>
            <a:r>
              <a:rPr lang="en-US" sz="4000" b="1" dirty="0" smtClean="0">
                <a:solidFill>
                  <a:srgbClr val="FFFF00"/>
                </a:solidFill>
              </a:rPr>
              <a:t> </a:t>
            </a:r>
            <a:r>
              <a:rPr lang="en-US" sz="4000" b="1" dirty="0" err="1" smtClean="0">
                <a:solidFill>
                  <a:srgbClr val="FFFF00"/>
                </a:solidFill>
              </a:rPr>
              <a:t>askar</a:t>
            </a:r>
            <a:r>
              <a:rPr lang="en-US" sz="4000" b="1" dirty="0" smtClean="0">
                <a:solidFill>
                  <a:srgbClr val="FFFF00"/>
                </a:solidFill>
              </a:rPr>
              <a:t> Rom </a:t>
            </a:r>
            <a:r>
              <a:rPr lang="en-US" sz="4000" b="1" dirty="0" err="1" smtClean="0">
                <a:solidFill>
                  <a:srgbClr val="FFFF00"/>
                </a:solidFill>
              </a:rPr>
              <a:t>mengusir</a:t>
            </a:r>
            <a:r>
              <a:rPr lang="en-US" sz="4000" b="1" dirty="0" smtClean="0">
                <a:solidFill>
                  <a:srgbClr val="FFFF00"/>
                </a:solidFill>
              </a:rPr>
              <a:t> </a:t>
            </a:r>
            <a:r>
              <a:rPr lang="en-US" sz="4000" b="1" dirty="0" err="1" smtClean="0">
                <a:solidFill>
                  <a:srgbClr val="FFFF00"/>
                </a:solidFill>
              </a:rPr>
              <a:t>rasul-rasul</a:t>
            </a:r>
            <a:r>
              <a:rPr lang="en-US" sz="4000" b="1" dirty="0" smtClean="0">
                <a:solidFill>
                  <a:srgbClr val="FFFF00"/>
                </a:solidFill>
              </a:rPr>
              <a:t> yang </a:t>
            </a:r>
            <a:r>
              <a:rPr lang="en-US" sz="4000" b="1" dirty="0" err="1" smtClean="0">
                <a:solidFill>
                  <a:srgbClr val="FFFF00"/>
                </a:solidFill>
              </a:rPr>
              <a:t>usaha</a:t>
            </a:r>
            <a:r>
              <a:rPr lang="en-US" sz="4000" b="1" dirty="0" smtClean="0">
                <a:solidFill>
                  <a:srgbClr val="FFFF00"/>
                </a:solidFill>
              </a:rPr>
              <a:t> </a:t>
            </a:r>
            <a:r>
              <a:rPr lang="en-US" sz="4000" b="1" dirty="0" err="1" smtClean="0">
                <a:solidFill>
                  <a:srgbClr val="FFFF00"/>
                </a:solidFill>
              </a:rPr>
              <a:t>menginjil</a:t>
            </a:r>
            <a:r>
              <a:rPr lang="en-US" sz="4000" b="1" dirty="0" smtClean="0">
                <a:solidFill>
                  <a:srgbClr val="FFFF00"/>
                </a:solidFill>
              </a:rPr>
              <a:t> di </a:t>
            </a:r>
            <a:r>
              <a:rPr lang="en-US" sz="4000" b="1" dirty="0" err="1" smtClean="0">
                <a:solidFill>
                  <a:srgbClr val="FFFF00"/>
                </a:solidFill>
              </a:rPr>
              <a:t>Yerusalem</a:t>
            </a:r>
            <a:r>
              <a:rPr lang="en-US" sz="4000" b="1" dirty="0" smtClean="0">
                <a:solidFill>
                  <a:srgbClr val="FFFF00"/>
                </a:solidFill>
              </a:rPr>
              <a:t> dalam </a:t>
            </a:r>
            <a:r>
              <a:rPr lang="en-US" sz="4000" b="1" dirty="0" err="1" smtClean="0">
                <a:solidFill>
                  <a:srgbClr val="FFFF00"/>
                </a:solidFill>
              </a:rPr>
              <a:t>Tahun</a:t>
            </a:r>
            <a:r>
              <a:rPr lang="en-US" sz="4000" b="1" dirty="0" smtClean="0">
                <a:solidFill>
                  <a:srgbClr val="FFFF00"/>
                </a:solidFill>
              </a:rPr>
              <a:t> </a:t>
            </a:r>
            <a:r>
              <a:rPr lang="en-US" sz="4000" b="1" dirty="0" err="1" smtClean="0">
                <a:solidFill>
                  <a:srgbClr val="FFFF00"/>
                </a:solidFill>
              </a:rPr>
              <a:t>Masihi</a:t>
            </a:r>
            <a:r>
              <a:rPr lang="en-US" sz="4000" b="1" dirty="0" smtClean="0">
                <a:solidFill>
                  <a:srgbClr val="FFFF00"/>
                </a:solidFill>
              </a:rPr>
              <a:t> 37 ~42</a:t>
            </a:r>
            <a:r>
              <a:rPr lang="en-US" sz="4000" b="1" dirty="0">
                <a:solidFill>
                  <a:srgbClr val="FFFF00"/>
                </a:solidFill>
              </a:rPr>
              <a:t>, </a:t>
            </a:r>
            <a:r>
              <a:rPr lang="en-US" sz="4000" b="1" dirty="0" err="1">
                <a:solidFill>
                  <a:srgbClr val="FFFF00"/>
                </a:solidFill>
              </a:rPr>
              <a:t>rasul</a:t>
            </a:r>
            <a:r>
              <a:rPr lang="en-US" sz="4000" b="1" dirty="0">
                <a:solidFill>
                  <a:srgbClr val="FFFF00"/>
                </a:solidFill>
              </a:rPr>
              <a:t> Paulus </a:t>
            </a:r>
            <a:r>
              <a:rPr lang="en-US" sz="4000" b="1" dirty="0" err="1" smtClean="0">
                <a:solidFill>
                  <a:srgbClr val="FFFF00"/>
                </a:solidFill>
              </a:rPr>
              <a:t>menjelajah</a:t>
            </a:r>
            <a:r>
              <a:rPr lang="en-US" sz="4000" b="1" dirty="0" smtClean="0">
                <a:solidFill>
                  <a:srgbClr val="FFFF00"/>
                </a:solidFill>
              </a:rPr>
              <a:t> ke </a:t>
            </a:r>
            <a:r>
              <a:rPr lang="en-US" sz="4000" b="1" dirty="0">
                <a:solidFill>
                  <a:srgbClr val="FFFF00"/>
                </a:solidFill>
              </a:rPr>
              <a:t>banyak </a:t>
            </a:r>
            <a:r>
              <a:rPr lang="en-US" sz="4000" b="1" dirty="0" err="1">
                <a:solidFill>
                  <a:srgbClr val="FFFF00"/>
                </a:solidFill>
              </a:rPr>
              <a:t>tempat</a:t>
            </a:r>
            <a:r>
              <a:rPr lang="en-US" sz="4000" b="1" dirty="0">
                <a:solidFill>
                  <a:srgbClr val="FFFF00"/>
                </a:solidFill>
              </a:rPr>
              <a:t> untuk </a:t>
            </a:r>
            <a:r>
              <a:rPr lang="en-US" sz="4000" b="1" dirty="0" err="1">
                <a:solidFill>
                  <a:srgbClr val="FFFF00"/>
                </a:solidFill>
              </a:rPr>
              <a:t>menginjili</a:t>
            </a:r>
            <a:r>
              <a:rPr lang="en-US" sz="4000" b="1" dirty="0" smtClean="0">
                <a:solidFill>
                  <a:srgbClr val="FFFF00"/>
                </a:solidFill>
              </a:rPr>
              <a:t>, mengejar murid-murid Yesus, dan </a:t>
            </a:r>
            <a:r>
              <a:rPr lang="en-US" sz="4000" b="1" dirty="0">
                <a:solidFill>
                  <a:srgbClr val="FFFF00"/>
                </a:solidFill>
              </a:rPr>
              <a:t>bahkan </a:t>
            </a:r>
            <a:r>
              <a:rPr lang="en-US" sz="4000" b="1" dirty="0" err="1" smtClean="0">
                <a:solidFill>
                  <a:srgbClr val="FFFF00"/>
                </a:solidFill>
              </a:rPr>
              <a:t>mendirikan</a:t>
            </a:r>
            <a:r>
              <a:rPr lang="en-US" sz="4000" b="1" dirty="0" smtClean="0">
                <a:solidFill>
                  <a:srgbClr val="FFFF00"/>
                </a:solidFill>
              </a:rPr>
              <a:t> gereja-gereja. </a:t>
            </a:r>
            <a:endParaRPr lang="en-US" sz="4000" b="1" dirty="0">
              <a:solidFill>
                <a:srgbClr val="FFFF00"/>
              </a:solidFill>
            </a:endParaRPr>
          </a:p>
        </p:txBody>
      </p:sp>
    </p:spTree>
    <p:extLst>
      <p:ext uri="{BB962C8B-B14F-4D97-AF65-F5344CB8AC3E}">
        <p14:creationId xmlns:p14="http://schemas.microsoft.com/office/powerpoint/2010/main" val="12371325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FF00"/>
                </a:solidFill>
              </a:rPr>
              <a:t>Lukas adalah seorang </a:t>
            </a:r>
            <a:r>
              <a:rPr lang="en-US" altLang="ko-KR" sz="4000" b="1" dirty="0" err="1">
                <a:solidFill>
                  <a:srgbClr val="FFFF00"/>
                </a:solidFill>
              </a:rPr>
              <a:t>tabib</a:t>
            </a:r>
            <a:r>
              <a:rPr lang="en-US" altLang="ko-KR" sz="4000" b="1" dirty="0">
                <a:solidFill>
                  <a:srgbClr val="FFFF00"/>
                </a:solidFill>
              </a:rPr>
              <a:t> Yunani yang </a:t>
            </a:r>
            <a:r>
              <a:rPr lang="en-US" altLang="ko-KR" sz="4000" b="1" dirty="0" err="1">
                <a:solidFill>
                  <a:srgbClr val="FFFF00"/>
                </a:solidFill>
              </a:rPr>
              <a:t>tinggal</a:t>
            </a:r>
            <a:r>
              <a:rPr lang="en-US" altLang="ko-KR" sz="4000" b="1" dirty="0">
                <a:solidFill>
                  <a:srgbClr val="FFFF00"/>
                </a:solidFill>
              </a:rPr>
              <a:t> di </a:t>
            </a:r>
            <a:r>
              <a:rPr lang="en-US" altLang="ko-KR" sz="4000" b="1" dirty="0" err="1">
                <a:solidFill>
                  <a:srgbClr val="FFFF00"/>
                </a:solidFill>
              </a:rPr>
              <a:t>kota</a:t>
            </a:r>
            <a:r>
              <a:rPr lang="en-US" altLang="ko-KR" sz="4000" b="1" dirty="0">
                <a:solidFill>
                  <a:srgbClr val="FFFF00"/>
                </a:solidFill>
              </a:rPr>
              <a:t> </a:t>
            </a:r>
            <a:r>
              <a:rPr lang="en-US" altLang="ko-KR" sz="4000" b="1" dirty="0" err="1">
                <a:solidFill>
                  <a:srgbClr val="FFFF00"/>
                </a:solidFill>
              </a:rPr>
              <a:t>Antiokhia</a:t>
            </a:r>
            <a:r>
              <a:rPr lang="en-US" altLang="ko-KR" sz="4000" b="1" dirty="0">
                <a:solidFill>
                  <a:srgbClr val="FFFF00"/>
                </a:solidFill>
              </a:rPr>
              <a:t> Yunani </a:t>
            </a:r>
            <a:r>
              <a:rPr lang="en-US" altLang="ko-KR" sz="4000" b="1">
                <a:solidFill>
                  <a:srgbClr val="FFFF00"/>
                </a:solidFill>
              </a:rPr>
              <a:t>di </a:t>
            </a:r>
            <a:r>
              <a:rPr lang="en-US" altLang="ko-KR" sz="4000" b="1" smtClean="0">
                <a:solidFill>
                  <a:srgbClr val="FFFF00"/>
                </a:solidFill>
              </a:rPr>
              <a:t>Siria </a:t>
            </a:r>
            <a:r>
              <a:rPr lang="en-US" altLang="ko-KR" sz="4000" b="1" dirty="0" err="1">
                <a:solidFill>
                  <a:srgbClr val="FFFF00"/>
                </a:solidFill>
              </a:rPr>
              <a:t>Kuno</a:t>
            </a:r>
            <a:r>
              <a:rPr lang="en-US" altLang="ko-KR" sz="4000" b="1" dirty="0">
                <a:solidFill>
                  <a:srgbClr val="FFFF00"/>
                </a:solidFill>
              </a:rPr>
              <a:t>.</a:t>
            </a:r>
            <a:br>
              <a:rPr lang="en-US" altLang="ko-KR" sz="4000" b="1" dirty="0">
                <a:solidFill>
                  <a:srgbClr val="FFFF00"/>
                </a:solidFill>
              </a:rPr>
            </a:br>
            <a:r>
              <a:rPr lang="en-US" sz="4000" b="1" dirty="0">
                <a:solidFill>
                  <a:srgbClr val="FFFF00"/>
                </a:solidFill>
              </a:rPr>
              <a:t>Melalui Pelayanan </a:t>
            </a:r>
            <a:r>
              <a:rPr lang="en-US" sz="4000" b="1" dirty="0" err="1">
                <a:solidFill>
                  <a:srgbClr val="FFFF00"/>
                </a:solidFill>
              </a:rPr>
              <a:t>penginjilan</a:t>
            </a:r>
            <a:r>
              <a:rPr lang="en-US" sz="4000" b="1" dirty="0">
                <a:solidFill>
                  <a:srgbClr val="FFFF00"/>
                </a:solidFill>
              </a:rPr>
              <a:t> mereka Lukas juga telah </a:t>
            </a:r>
            <a:r>
              <a:rPr lang="en-US" sz="4000" b="1" dirty="0" err="1">
                <a:solidFill>
                  <a:srgbClr val="FFFF00"/>
                </a:solidFill>
              </a:rPr>
              <a:t>diinjili</a:t>
            </a:r>
            <a:r>
              <a:rPr lang="en-US" sz="4000" b="1" dirty="0">
                <a:solidFill>
                  <a:srgbClr val="FFFF00"/>
                </a:solidFill>
              </a:rPr>
              <a:t> dan dia menjadi murid Yesus pula di </a:t>
            </a:r>
            <a:r>
              <a:rPr lang="en-US" sz="4000" b="1" dirty="0" err="1">
                <a:solidFill>
                  <a:srgbClr val="FFFF00"/>
                </a:solidFill>
              </a:rPr>
              <a:t>Antiokhia</a:t>
            </a:r>
            <a:r>
              <a:rPr lang="en-US" sz="4000" b="1" dirty="0">
                <a:solidFill>
                  <a:srgbClr val="FFFF00"/>
                </a:solidFill>
              </a:rPr>
              <a:t>, </a:t>
            </a:r>
            <a:r>
              <a:rPr lang="en-US" sz="4000" b="1">
                <a:solidFill>
                  <a:srgbClr val="FFFF00"/>
                </a:solidFill>
              </a:rPr>
              <a:t>di </a:t>
            </a:r>
            <a:r>
              <a:rPr lang="en-US" sz="4000" b="1" smtClean="0">
                <a:solidFill>
                  <a:srgbClr val="FFFF00"/>
                </a:solidFill>
              </a:rPr>
              <a:t>Siria</a:t>
            </a:r>
            <a:r>
              <a:rPr lang="en-US" sz="4000" b="1" dirty="0">
                <a:solidFill>
                  <a:srgbClr val="FFFF00"/>
                </a:solidFill>
              </a:rPr>
              <a:t>.</a:t>
            </a:r>
            <a:r>
              <a:rPr lang="en-US" altLang="ko-KR" sz="4000" b="1" dirty="0">
                <a:solidFill>
                  <a:srgbClr val="FFFF00"/>
                </a:solidFill>
              </a:rPr>
              <a:t/>
            </a:r>
            <a:br>
              <a:rPr lang="en-US" altLang="ko-KR"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8654330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Lukas </a:t>
            </a:r>
            <a:r>
              <a:rPr lang="en-US" altLang="ko-KR" sz="4000" b="1" dirty="0" err="1" smtClean="0">
                <a:solidFill>
                  <a:srgbClr val="FFFF00"/>
                </a:solidFill>
              </a:rPr>
              <a:t>mengikuti</a:t>
            </a:r>
            <a:r>
              <a:rPr lang="en-US" altLang="ko-KR" sz="4000" b="1" dirty="0" smtClean="0">
                <a:solidFill>
                  <a:srgbClr val="FFFF00"/>
                </a:solidFill>
              </a:rPr>
              <a:t> </a:t>
            </a:r>
            <a:r>
              <a:rPr lang="en-US" altLang="ko-KR" sz="4000" b="1" dirty="0" err="1" smtClean="0">
                <a:solidFill>
                  <a:srgbClr val="FFFF00"/>
                </a:solidFill>
              </a:rPr>
              <a:t>bersama</a:t>
            </a:r>
            <a:r>
              <a:rPr lang="en-US" altLang="ko-KR" sz="4000" b="1" dirty="0" smtClean="0">
                <a:solidFill>
                  <a:srgbClr val="FFFF00"/>
                </a:solidFill>
              </a:rPr>
              <a:t> dengan </a:t>
            </a:r>
            <a:r>
              <a:rPr lang="en-US" altLang="ko-KR" sz="4000" b="1" dirty="0" err="1" smtClean="0">
                <a:solidFill>
                  <a:srgbClr val="FFFF00"/>
                </a:solidFill>
              </a:rPr>
              <a:t>rasul</a:t>
            </a:r>
            <a:r>
              <a:rPr lang="en-US" altLang="ko-KR" sz="4000" b="1" dirty="0" smtClean="0">
                <a:solidFill>
                  <a:srgbClr val="FFFF00"/>
                </a:solidFill>
              </a:rPr>
              <a:t> Paulus sejak </a:t>
            </a:r>
            <a:r>
              <a:rPr lang="en-US" altLang="ko-KR" sz="4000" b="1" err="1" smtClean="0">
                <a:solidFill>
                  <a:srgbClr val="FFFF00"/>
                </a:solidFill>
              </a:rPr>
              <a:t>Perjalanan</a:t>
            </a:r>
            <a:r>
              <a:rPr lang="en-US" altLang="ko-KR" sz="4000" b="1" smtClean="0">
                <a:solidFill>
                  <a:srgbClr val="FFFF00"/>
                </a:solidFill>
              </a:rPr>
              <a:t> </a:t>
            </a:r>
            <a:r>
              <a:rPr lang="en-US" altLang="ko-KR" sz="4000" b="1" smtClean="0">
                <a:solidFill>
                  <a:srgbClr val="FFFF00"/>
                </a:solidFill>
              </a:rPr>
              <a:t>Pelayanan </a:t>
            </a:r>
            <a:r>
              <a:rPr lang="en-US" altLang="ko-KR" sz="4000" b="1" dirty="0" smtClean="0">
                <a:solidFill>
                  <a:srgbClr val="FFFF00"/>
                </a:solidFill>
              </a:rPr>
              <a:t>Paulus yang </a:t>
            </a:r>
            <a:r>
              <a:rPr lang="en-US" altLang="ko-KR" sz="4000" b="1" dirty="0" err="1" smtClean="0">
                <a:solidFill>
                  <a:srgbClr val="FFFF00"/>
                </a:solidFill>
              </a:rPr>
              <a:t>kedua</a:t>
            </a:r>
            <a:r>
              <a:rPr lang="en-US" altLang="ko-KR" sz="4000" b="1" dirty="0" smtClean="0">
                <a:solidFill>
                  <a:srgbClr val="FFFF00"/>
                </a:solidFill>
              </a:rPr>
              <a:t> sehingga </a:t>
            </a:r>
            <a:r>
              <a:rPr lang="en-US" altLang="ko-KR" sz="4000" b="1" dirty="0" err="1" smtClean="0">
                <a:solidFill>
                  <a:srgbClr val="FFFF00"/>
                </a:solidFill>
              </a:rPr>
              <a:t>penjara</a:t>
            </a:r>
            <a:r>
              <a:rPr lang="en-US" altLang="ko-KR" sz="4000" b="1" dirty="0" smtClean="0">
                <a:solidFill>
                  <a:srgbClr val="FFFF00"/>
                </a:solidFill>
              </a:rPr>
              <a:t> Roma.</a:t>
            </a:r>
            <a:r>
              <a:rPr lang="ko-KR" altLang="en-US" sz="4000" b="1" dirty="0" smtClean="0">
                <a:solidFill>
                  <a:srgbClr val="FFFF00"/>
                </a:solidFill>
              </a:rPr>
              <a:t> </a:t>
            </a:r>
            <a:r>
              <a:rPr lang="en-US" altLang="ko-KR" sz="4000" b="1" dirty="0" smtClean="0">
                <a:solidFill>
                  <a:srgbClr val="FFFF00"/>
                </a:solidFill>
              </a:rPr>
              <a:t/>
            </a:r>
            <a:br>
              <a:rPr lang="en-US" altLang="ko-KR" sz="4000" b="1" dirty="0" smtClean="0">
                <a:solidFill>
                  <a:srgbClr val="FFFF00"/>
                </a:solidFill>
              </a:rPr>
            </a:br>
            <a:r>
              <a:rPr lang="en-US" altLang="ko-KR" sz="4000" b="1" dirty="0" smtClean="0">
                <a:solidFill>
                  <a:srgbClr val="FFFF00"/>
                </a:solidFill>
              </a:rPr>
              <a:t>Lukas </a:t>
            </a:r>
            <a:r>
              <a:rPr lang="en-US" altLang="ko-KR" sz="4000" b="1" dirty="0" err="1" smtClean="0">
                <a:solidFill>
                  <a:srgbClr val="FFFF00"/>
                </a:solidFill>
              </a:rPr>
              <a:t>mengalami</a:t>
            </a:r>
            <a:r>
              <a:rPr lang="en-US" altLang="ko-KR" sz="4000" b="1" dirty="0" smtClean="0">
                <a:solidFill>
                  <a:srgbClr val="FFFF00"/>
                </a:solidFill>
              </a:rPr>
              <a:t> pelayanan </a:t>
            </a:r>
            <a:r>
              <a:rPr lang="en-US" altLang="ko-KR" sz="4000" b="1" dirty="0" err="1" smtClean="0">
                <a:solidFill>
                  <a:srgbClr val="FFFF00"/>
                </a:solidFill>
              </a:rPr>
              <a:t>rasul</a:t>
            </a:r>
            <a:r>
              <a:rPr lang="en-US" altLang="ko-KR" sz="4000" b="1" dirty="0" smtClean="0">
                <a:solidFill>
                  <a:srgbClr val="FFFF00"/>
                </a:solidFill>
              </a:rPr>
              <a:t> Paulus, </a:t>
            </a:r>
            <a:r>
              <a:rPr lang="en-US" altLang="ko-KR" sz="4000" b="1" dirty="0" err="1" smtClean="0">
                <a:solidFill>
                  <a:srgbClr val="FFFF00"/>
                </a:solidFill>
              </a:rPr>
              <a:t>dialah</a:t>
            </a:r>
            <a:r>
              <a:rPr lang="en-US" altLang="ko-KR" sz="4000" b="1" dirty="0" smtClean="0">
                <a:solidFill>
                  <a:srgbClr val="FFFF00"/>
                </a:solidFill>
              </a:rPr>
              <a:t> </a:t>
            </a:r>
            <a:r>
              <a:rPr lang="en-US" altLang="ko-KR" sz="4000" b="1" dirty="0" err="1" smtClean="0">
                <a:solidFill>
                  <a:srgbClr val="FFFF00"/>
                </a:solidFill>
              </a:rPr>
              <a:t>menulis</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a:t>
            </a:r>
            <a:endParaRPr lang="en-US" sz="4000" b="1" dirty="0">
              <a:solidFill>
                <a:srgbClr val="FFFF00"/>
              </a:solidFill>
            </a:endParaRPr>
          </a:p>
        </p:txBody>
      </p:sp>
    </p:spTree>
    <p:extLst>
      <p:ext uri="{BB962C8B-B14F-4D97-AF65-F5344CB8AC3E}">
        <p14:creationId xmlns:p14="http://schemas.microsoft.com/office/powerpoint/2010/main" val="218763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Dalam </a:t>
            </a:r>
            <a:r>
              <a:rPr lang="en-US" sz="4000" b="1" dirty="0" err="1" smtClean="0">
                <a:solidFill>
                  <a:srgbClr val="FFFF00"/>
                </a:solidFill>
              </a:rPr>
              <a:t>Perjalanan</a:t>
            </a:r>
            <a:r>
              <a:rPr lang="en-US" sz="4000" b="1" dirty="0" smtClean="0">
                <a:solidFill>
                  <a:srgbClr val="FFFF00"/>
                </a:solidFill>
              </a:rPr>
              <a:t> Pelayanan Paulus yang </a:t>
            </a:r>
            <a:r>
              <a:rPr lang="en-US" sz="4000" b="1" dirty="0" err="1" smtClean="0">
                <a:solidFill>
                  <a:srgbClr val="FFFF00"/>
                </a:solidFill>
              </a:rPr>
              <a:t>ketiga</a:t>
            </a:r>
            <a:r>
              <a:rPr lang="en-US" sz="4000" b="1" dirty="0" smtClean="0">
                <a:solidFill>
                  <a:srgbClr val="FFFF00"/>
                </a:solidFill>
              </a:rPr>
              <a:t>, </a:t>
            </a:r>
            <a:r>
              <a:rPr lang="en-US" altLang="ko-KR" sz="4000" b="1" dirty="0" err="1" smtClean="0">
                <a:solidFill>
                  <a:srgbClr val="FFFF00"/>
                </a:solidFill>
              </a:rPr>
              <a:t>Rasul</a:t>
            </a:r>
            <a:r>
              <a:rPr lang="en-US" altLang="ko-KR" sz="4000" b="1" dirty="0" smtClean="0">
                <a:solidFill>
                  <a:srgbClr val="FFFF00"/>
                </a:solidFill>
              </a:rPr>
              <a:t> Paulus </a:t>
            </a:r>
            <a:r>
              <a:rPr lang="en-US" altLang="ko-KR" sz="4000" b="1" dirty="0" err="1" smtClean="0">
                <a:solidFill>
                  <a:srgbClr val="FFFF00"/>
                </a:solidFill>
              </a:rPr>
              <a:t>menjumpai</a:t>
            </a:r>
            <a:r>
              <a:rPr lang="en-US" altLang="ko-KR" sz="4000" b="1" dirty="0" smtClean="0">
                <a:solidFill>
                  <a:srgbClr val="FFFF00"/>
                </a:solidFill>
              </a:rPr>
              <a:t> </a:t>
            </a:r>
            <a:r>
              <a:rPr lang="en-US" altLang="ko-KR" sz="4000" b="1" dirty="0" err="1" smtClean="0">
                <a:solidFill>
                  <a:srgbClr val="FFFF00"/>
                </a:solidFill>
              </a:rPr>
              <a:t>Filemon</a:t>
            </a:r>
            <a:r>
              <a:rPr lang="en-US" altLang="ko-KR" sz="4000" b="1" dirty="0" smtClean="0">
                <a:solidFill>
                  <a:srgbClr val="FFFF00"/>
                </a:solidFill>
              </a:rPr>
              <a:t> </a:t>
            </a:r>
            <a:r>
              <a:rPr lang="en-US" altLang="ko-KR" sz="4000" b="1" dirty="0">
                <a:solidFill>
                  <a:srgbClr val="FFFF00"/>
                </a:solidFill>
              </a:rPr>
              <a:t>di </a:t>
            </a:r>
            <a:r>
              <a:rPr lang="en-US" altLang="ko-KR" sz="4000" b="1" dirty="0" err="1" smtClean="0">
                <a:solidFill>
                  <a:srgbClr val="FFFF00"/>
                </a:solidFill>
              </a:rPr>
              <a:t>Sekolah</a:t>
            </a:r>
            <a:r>
              <a:rPr lang="en-US" altLang="ko-KR" sz="4000" b="1" dirty="0" smtClean="0">
                <a:solidFill>
                  <a:srgbClr val="FFFF00"/>
                </a:solidFill>
              </a:rPr>
              <a:t> </a:t>
            </a:r>
            <a:r>
              <a:rPr lang="en-US" altLang="ko-KR" sz="4000" b="1" dirty="0" err="1" smtClean="0">
                <a:solidFill>
                  <a:srgbClr val="FFFF00"/>
                </a:solidFill>
              </a:rPr>
              <a:t>Tiranus</a:t>
            </a:r>
            <a:r>
              <a:rPr lang="en-US" altLang="ko-KR" sz="4000" b="1" dirty="0" smtClean="0">
                <a:solidFill>
                  <a:srgbClr val="FFFF00"/>
                </a:solidFill>
              </a:rPr>
              <a:t> </a:t>
            </a:r>
            <a:r>
              <a:rPr lang="en-US" altLang="ko-KR" sz="4000" b="1" dirty="0">
                <a:solidFill>
                  <a:srgbClr val="FFFF00"/>
                </a:solidFill>
              </a:rPr>
              <a:t>di </a:t>
            </a:r>
            <a:r>
              <a:rPr lang="en-US" altLang="ko-KR" sz="4000" b="1" dirty="0" err="1">
                <a:solidFill>
                  <a:srgbClr val="FFFF00"/>
                </a:solidFill>
              </a:rPr>
              <a:t>Efesus</a:t>
            </a:r>
            <a:r>
              <a:rPr lang="en-US" altLang="ko-KR" sz="4000" b="1" dirty="0">
                <a:solidFill>
                  <a:srgbClr val="FFFF00"/>
                </a:solidFill>
              </a:rPr>
              <a:t> </a:t>
            </a:r>
            <a:r>
              <a:rPr lang="en-US" altLang="ko-KR" sz="4000" b="1" dirty="0" err="1">
                <a:solidFill>
                  <a:srgbClr val="FFFF00"/>
                </a:solidFill>
              </a:rPr>
              <a:t>pertama</a:t>
            </a:r>
            <a:r>
              <a:rPr lang="en-US" altLang="ko-KR" sz="4000" b="1" dirty="0">
                <a:solidFill>
                  <a:srgbClr val="FFFF00"/>
                </a:solidFill>
              </a:rPr>
              <a:t> </a:t>
            </a:r>
            <a:r>
              <a:rPr lang="en-US" altLang="ko-KR" sz="4000" b="1" dirty="0" smtClean="0">
                <a:solidFill>
                  <a:srgbClr val="FFFF00"/>
                </a:solidFill>
              </a:rPr>
              <a:t>kali.</a:t>
            </a:r>
            <a:br>
              <a:rPr lang="en-US" altLang="ko-KR" sz="4000" b="1" dirty="0" smtClean="0">
                <a:solidFill>
                  <a:srgbClr val="FFFF00"/>
                </a:solidFill>
              </a:rPr>
            </a:br>
            <a:r>
              <a:rPr lang="en-US" sz="4000" b="1" dirty="0">
                <a:solidFill>
                  <a:srgbClr val="FFFF00"/>
                </a:solidFill>
              </a:rPr>
              <a:t>Paulus menjadikan </a:t>
            </a:r>
            <a:r>
              <a:rPr lang="en-US" sz="4000" b="1" dirty="0" err="1">
                <a:solidFill>
                  <a:srgbClr val="FFFF00"/>
                </a:solidFill>
              </a:rPr>
              <a:t>Filemon</a:t>
            </a:r>
            <a:r>
              <a:rPr lang="en-US" sz="4000" b="1" dirty="0">
                <a:solidFill>
                  <a:srgbClr val="FFFF00"/>
                </a:solidFill>
              </a:rPr>
              <a:t> sebagai </a:t>
            </a:r>
            <a:r>
              <a:rPr lang="en-US" sz="4000" b="1" dirty="0" err="1">
                <a:solidFill>
                  <a:srgbClr val="FFFF00"/>
                </a:solidFill>
              </a:rPr>
              <a:t>pemimpin</a:t>
            </a:r>
            <a:r>
              <a:rPr lang="en-US" sz="4000" b="1" dirty="0">
                <a:solidFill>
                  <a:srgbClr val="FFFF00"/>
                </a:solidFill>
              </a:rPr>
              <a:t> </a:t>
            </a:r>
            <a:r>
              <a:rPr lang="en-US" sz="4000" b="1" dirty="0" err="1">
                <a:solidFill>
                  <a:srgbClr val="FFFF00"/>
                </a:solidFill>
              </a:rPr>
              <a:t>jemaah</a:t>
            </a:r>
            <a:r>
              <a:rPr lang="en-US" sz="4000" b="1" dirty="0">
                <a:solidFill>
                  <a:srgbClr val="FFFF00"/>
                </a:solidFill>
              </a:rPr>
              <a:t> di </a:t>
            </a:r>
            <a:r>
              <a:rPr lang="en-US" sz="4000" b="1" dirty="0" err="1">
                <a:solidFill>
                  <a:srgbClr val="FFFF00"/>
                </a:solidFill>
              </a:rPr>
              <a:t>Kolose</a:t>
            </a:r>
            <a:r>
              <a:rPr lang="en-US" sz="4000" b="1" dirty="0">
                <a:solidFill>
                  <a:srgbClr val="FFFF00"/>
                </a:solidFill>
              </a:rPr>
              <a:t>.</a:t>
            </a:r>
          </a:p>
        </p:txBody>
      </p:sp>
    </p:spTree>
    <p:extLst>
      <p:ext uri="{BB962C8B-B14F-4D97-AF65-F5344CB8AC3E}">
        <p14:creationId xmlns:p14="http://schemas.microsoft.com/office/powerpoint/2010/main" val="25456834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Pekerjaan</a:t>
            </a:r>
            <a:r>
              <a:rPr lang="en-US" altLang="ko-KR" sz="4000" b="1" dirty="0" smtClean="0">
                <a:solidFill>
                  <a:srgbClr val="FFFF00"/>
                </a:solidFill>
              </a:rPr>
              <a:t> </a:t>
            </a:r>
            <a:r>
              <a:rPr lang="en-US" altLang="ko-KR" sz="4000" b="1" dirty="0">
                <a:solidFill>
                  <a:srgbClr val="FFFF00"/>
                </a:solidFill>
              </a:rPr>
              <a:t>Paulus </a:t>
            </a:r>
            <a:r>
              <a:rPr lang="pt-BR" altLang="ko-KR" sz="4000" b="1" dirty="0">
                <a:solidFill>
                  <a:srgbClr val="FFFF00"/>
                </a:solidFill>
              </a:rPr>
              <a:t>Tiranus di Efesus selama 2 tahun </a:t>
            </a:r>
            <a:r>
              <a:rPr lang="en-US" altLang="ko-KR" sz="4000" b="1" dirty="0">
                <a:solidFill>
                  <a:srgbClr val="FFFF00"/>
                </a:solidFill>
              </a:rPr>
              <a:t>adalah pelayanan Paulus yang paling </a:t>
            </a:r>
            <a:r>
              <a:rPr lang="en-US" altLang="ko-KR" sz="4000" b="1" dirty="0" err="1">
                <a:solidFill>
                  <a:srgbClr val="FFFF00"/>
                </a:solidFill>
              </a:rPr>
              <a:t>efektif</a:t>
            </a:r>
            <a:r>
              <a:rPr lang="en-US" altLang="ko-KR" sz="4000" b="1" dirty="0" smtClean="0">
                <a:solidFill>
                  <a:srgbClr val="FFFF00"/>
                </a:solidFill>
              </a:rPr>
              <a:t>.</a:t>
            </a:r>
            <a:br>
              <a:rPr lang="en-US" altLang="ko-KR" sz="4000" b="1" dirty="0" smtClean="0">
                <a:solidFill>
                  <a:srgbClr val="FFFF00"/>
                </a:solidFill>
              </a:rPr>
            </a:br>
            <a:r>
              <a:rPr lang="en-US" altLang="ko-KR" sz="4000" b="1" dirty="0" err="1">
                <a:solidFill>
                  <a:srgbClr val="FFFF00"/>
                </a:solidFill>
              </a:rPr>
              <a:t>Apabila</a:t>
            </a:r>
            <a:r>
              <a:rPr lang="en-US" altLang="ko-KR" sz="4000" b="1" dirty="0">
                <a:solidFill>
                  <a:srgbClr val="FFFF00"/>
                </a:solidFill>
              </a:rPr>
              <a:t> </a:t>
            </a:r>
            <a:r>
              <a:rPr lang="en-US" altLang="ko-KR" sz="4000" b="1" dirty="0" err="1">
                <a:solidFill>
                  <a:srgbClr val="FFFF00"/>
                </a:solidFill>
              </a:rPr>
              <a:t>rasul</a:t>
            </a:r>
            <a:r>
              <a:rPr lang="en-US" altLang="ko-KR" sz="4000" b="1" dirty="0">
                <a:solidFill>
                  <a:srgbClr val="FFFF00"/>
                </a:solidFill>
              </a:rPr>
              <a:t> Paulus </a:t>
            </a:r>
            <a:r>
              <a:rPr lang="en-US" altLang="ko-KR" sz="4000" b="1" dirty="0" err="1">
                <a:solidFill>
                  <a:srgbClr val="FFFF00"/>
                </a:solidFill>
              </a:rPr>
              <a:t>mengajar</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di </a:t>
            </a:r>
            <a:r>
              <a:rPr lang="en-US" altLang="ko-KR" sz="4000" b="1" dirty="0" err="1">
                <a:solidFill>
                  <a:srgbClr val="FFFF00"/>
                </a:solidFill>
              </a:rPr>
              <a:t>Tiranus</a:t>
            </a:r>
            <a:r>
              <a:rPr lang="en-US" altLang="ko-KR" sz="4000" b="1" dirty="0">
                <a:solidFill>
                  <a:srgbClr val="FFFF00"/>
                </a:solidFill>
              </a:rPr>
              <a:t> dalam 2 </a:t>
            </a:r>
            <a:r>
              <a:rPr lang="en-US" altLang="ko-KR" sz="4000" b="1" dirty="0" err="1">
                <a:solidFill>
                  <a:srgbClr val="FFFF00"/>
                </a:solidFill>
              </a:rPr>
              <a:t>Tahun</a:t>
            </a:r>
            <a:r>
              <a:rPr lang="en-US" altLang="ko-KR" sz="4000" b="1" dirty="0">
                <a:solidFill>
                  <a:srgbClr val="FFFF00"/>
                </a:solidFill>
              </a:rPr>
              <a:t>, </a:t>
            </a:r>
            <a:r>
              <a:rPr lang="en-US" altLang="ko-KR" sz="4000" b="1" dirty="0" err="1">
                <a:solidFill>
                  <a:srgbClr val="FFFF00"/>
                </a:solidFill>
              </a:rPr>
              <a:t>Filemon</a:t>
            </a:r>
            <a:r>
              <a:rPr lang="en-US" altLang="ko-KR" sz="4000" b="1" dirty="0">
                <a:solidFill>
                  <a:srgbClr val="FFFF00"/>
                </a:solidFill>
              </a:rPr>
              <a:t> juga </a:t>
            </a:r>
            <a:r>
              <a:rPr lang="en-US" altLang="ko-KR" sz="4000" b="1" dirty="0" err="1">
                <a:solidFill>
                  <a:srgbClr val="FFFF00"/>
                </a:solidFill>
              </a:rPr>
              <a:t>menerima</a:t>
            </a:r>
            <a:r>
              <a:rPr lang="en-US" altLang="ko-KR" sz="4000" b="1" dirty="0">
                <a:solidFill>
                  <a:srgbClr val="FFFF00"/>
                </a:solidFill>
              </a:rPr>
              <a:t> </a:t>
            </a:r>
            <a:r>
              <a:rPr lang="en-US" altLang="ko-KR" sz="4000" b="1" dirty="0" err="1">
                <a:solidFill>
                  <a:srgbClr val="FFFF00"/>
                </a:solidFill>
              </a:rPr>
              <a:t>injil</a:t>
            </a:r>
            <a:r>
              <a:rPr lang="en-US" altLang="ko-KR" sz="4000" b="1" dirty="0">
                <a:solidFill>
                  <a:srgbClr val="FFFF00"/>
                </a:solidFill>
              </a:rPr>
              <a:t> Yesus Kristus (KPR 19:9-10</a:t>
            </a:r>
            <a:r>
              <a:rPr lang="en-US" altLang="ko-KR" sz="4000" b="1" dirty="0" smtClean="0">
                <a:solidFill>
                  <a:srgbClr val="FFFF00"/>
                </a:solidFill>
              </a:rPr>
              <a:t>).</a:t>
            </a:r>
            <a:br>
              <a:rPr lang="en-US" altLang="ko-KR" sz="4000" b="1" dirty="0" smtClean="0">
                <a:solidFill>
                  <a:srgbClr val="FFFF00"/>
                </a:solidFill>
              </a:rPr>
            </a:br>
            <a:r>
              <a:rPr lang="en-US" altLang="ko-KR" sz="4000" b="1" dirty="0" err="1" smtClean="0">
                <a:solidFill>
                  <a:srgbClr val="FFFF00"/>
                </a:solidFill>
              </a:rPr>
              <a:t>Filemon</a:t>
            </a:r>
            <a:r>
              <a:rPr lang="en-US" altLang="ko-KR" sz="4000" b="1" dirty="0" smtClean="0">
                <a:solidFill>
                  <a:srgbClr val="FFFF00"/>
                </a:solidFill>
              </a:rPr>
              <a:t> menjadi </a:t>
            </a:r>
            <a:r>
              <a:rPr lang="en-US" altLang="ko-KR" sz="4000" b="1" dirty="0" err="1" smtClean="0">
                <a:solidFill>
                  <a:srgbClr val="FFFF00"/>
                </a:solidFill>
              </a:rPr>
              <a:t>telada</a:t>
            </a:r>
            <a:r>
              <a:rPr lang="en-US" altLang="ko-KR" sz="4000" b="1" dirty="0" smtClean="0">
                <a:solidFill>
                  <a:srgbClr val="FFFF00"/>
                </a:solidFill>
              </a:rPr>
              <a:t> </a:t>
            </a:r>
            <a:r>
              <a:rPr lang="en-US" altLang="ko-KR" sz="4000" b="1" dirty="0" err="1" smtClean="0">
                <a:solidFill>
                  <a:srgbClr val="FFFF00"/>
                </a:solidFill>
              </a:rPr>
              <a:t>jemaah</a:t>
            </a:r>
            <a:r>
              <a:rPr lang="en-US" altLang="ko-KR" sz="4000" b="1" dirty="0" smtClean="0">
                <a:solidFill>
                  <a:srgbClr val="FFFF00"/>
                </a:solidFill>
              </a:rPr>
              <a:t> (Fil 5~6).</a:t>
            </a:r>
            <a:endParaRPr lang="en-US" sz="4000" b="1" dirty="0">
              <a:solidFill>
                <a:srgbClr val="FFFF00"/>
              </a:solidFill>
            </a:endParaRPr>
          </a:p>
        </p:txBody>
      </p:sp>
    </p:spTree>
    <p:extLst>
      <p:ext uri="{BB962C8B-B14F-4D97-AF65-F5344CB8AC3E}">
        <p14:creationId xmlns:p14="http://schemas.microsoft.com/office/powerpoint/2010/main" val="3448073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Lukas juga melayani sama seperti </a:t>
            </a:r>
            <a:r>
              <a:rPr lang="en-US" sz="4000" b="1" dirty="0" err="1" smtClean="0">
                <a:solidFill>
                  <a:srgbClr val="FFFF00"/>
                </a:solidFill>
              </a:rPr>
              <a:t>rasul</a:t>
            </a:r>
            <a:r>
              <a:rPr lang="en-US" sz="4000" b="1" dirty="0" smtClean="0">
                <a:solidFill>
                  <a:srgbClr val="FFFF00"/>
                </a:solidFill>
              </a:rPr>
              <a:t> Paulus sambil melayani </a:t>
            </a:r>
            <a:r>
              <a:rPr lang="en-US" sz="4000" b="1" dirty="0" err="1" smtClean="0">
                <a:solidFill>
                  <a:srgbClr val="FFFF00"/>
                </a:solidFill>
              </a:rPr>
              <a:t>bersama-samanya</a:t>
            </a:r>
            <a:r>
              <a:rPr lang="en-US" sz="4000" b="1" dirty="0" smtClean="0">
                <a:solidFill>
                  <a:srgbClr val="FFFF00"/>
                </a:solidFill>
              </a:rPr>
              <a:t>.</a:t>
            </a:r>
            <a:br>
              <a:rPr lang="en-US" sz="4000" b="1" dirty="0" smtClean="0">
                <a:solidFill>
                  <a:srgbClr val="FFFF00"/>
                </a:solidFill>
              </a:rPr>
            </a:br>
            <a:r>
              <a:rPr lang="en-US" sz="4000" b="1" dirty="0" smtClean="0">
                <a:solidFill>
                  <a:srgbClr val="FFFF00"/>
                </a:solidFill>
              </a:rPr>
              <a:t>Suatu </a:t>
            </a:r>
            <a:r>
              <a:rPr lang="en-US" sz="4000" b="1" dirty="0" err="1" smtClean="0">
                <a:solidFill>
                  <a:srgbClr val="FFFF00"/>
                </a:solidFill>
              </a:rPr>
              <a:t>hari</a:t>
            </a:r>
            <a:r>
              <a:rPr lang="en-US" sz="4000" b="1" dirty="0" smtClean="0">
                <a:solidFill>
                  <a:srgbClr val="FFFF00"/>
                </a:solidFill>
              </a:rPr>
              <a:t> Lukas juga </a:t>
            </a:r>
            <a:r>
              <a:rPr lang="en-US" sz="4000" b="1" dirty="0" err="1" smtClean="0">
                <a:solidFill>
                  <a:srgbClr val="FFFF00"/>
                </a:solidFill>
              </a:rPr>
              <a:t>menemui</a:t>
            </a:r>
            <a:r>
              <a:rPr lang="en-US" sz="4000" b="1" dirty="0" smtClean="0">
                <a:solidFill>
                  <a:srgbClr val="FFFF00"/>
                </a:solidFill>
              </a:rPr>
              <a:t> seorang Yunani, </a:t>
            </a:r>
            <a:r>
              <a:rPr lang="en-US" sz="4000" b="1" dirty="0" err="1" smtClean="0">
                <a:solidFill>
                  <a:srgbClr val="FFFF00"/>
                </a:solidFill>
              </a:rPr>
              <a:t>bernama</a:t>
            </a:r>
            <a:r>
              <a:rPr lang="en-US" sz="4000" b="1" dirty="0" smtClean="0">
                <a:solidFill>
                  <a:srgbClr val="FFFF00"/>
                </a:solidFill>
              </a:rPr>
              <a:t> </a:t>
            </a:r>
            <a:r>
              <a:rPr lang="en-US" sz="4000" b="1" dirty="0" err="1" smtClean="0">
                <a:solidFill>
                  <a:srgbClr val="FFFF00"/>
                </a:solidFill>
              </a:rPr>
              <a:t>Teofilus</a:t>
            </a:r>
            <a:r>
              <a:rPr lang="en-US" sz="4000" b="1" dirty="0" smtClean="0">
                <a:solidFill>
                  <a:srgbClr val="FFFF00"/>
                </a:solidFill>
              </a:rPr>
              <a:t>.</a:t>
            </a:r>
            <a:br>
              <a:rPr lang="en-US" sz="4000" b="1" dirty="0" smtClean="0">
                <a:solidFill>
                  <a:srgbClr val="FFFF00"/>
                </a:solidFill>
              </a:rPr>
            </a:br>
            <a:r>
              <a:rPr lang="en-US" sz="4000" b="1" dirty="0" err="1" smtClean="0">
                <a:solidFill>
                  <a:srgbClr val="FFFF00"/>
                </a:solidFill>
              </a:rPr>
              <a:t>Hati</a:t>
            </a:r>
            <a:r>
              <a:rPr lang="en-US" sz="4000" b="1" dirty="0" smtClean="0">
                <a:solidFill>
                  <a:srgbClr val="FFFF00"/>
                </a:solidFill>
              </a:rPr>
              <a:t> Lukas adalah </a:t>
            </a:r>
            <a:r>
              <a:rPr lang="en-US" sz="4000" b="1" dirty="0" err="1" smtClean="0">
                <a:solidFill>
                  <a:srgbClr val="FFFF00"/>
                </a:solidFill>
              </a:rPr>
              <a:t>keinginan</a:t>
            </a:r>
            <a:r>
              <a:rPr lang="en-US" sz="4000" b="1" dirty="0" smtClean="0">
                <a:solidFill>
                  <a:srgbClr val="FFFF00"/>
                </a:solidFill>
              </a:rPr>
              <a:t> yang menjadikan </a:t>
            </a:r>
            <a:r>
              <a:rPr lang="en-US" sz="4000" b="1" dirty="0" err="1" smtClean="0">
                <a:solidFill>
                  <a:srgbClr val="FFFF00"/>
                </a:solidFill>
              </a:rPr>
              <a:t>Teofilus</a:t>
            </a:r>
            <a:r>
              <a:rPr lang="en-US" sz="4000" b="1" dirty="0" smtClean="0">
                <a:solidFill>
                  <a:srgbClr val="FFFF00"/>
                </a:solidFill>
              </a:rPr>
              <a:t> </a:t>
            </a:r>
            <a:r>
              <a:rPr lang="en-US" sz="4000" b="1" dirty="0" err="1" smtClean="0">
                <a:solidFill>
                  <a:srgbClr val="FFFF00"/>
                </a:solidFill>
              </a:rPr>
              <a:t>teladan</a:t>
            </a:r>
            <a:r>
              <a:rPr lang="en-US" sz="4000" b="1" dirty="0" smtClean="0">
                <a:solidFill>
                  <a:srgbClr val="FFFF00"/>
                </a:solidFill>
              </a:rPr>
              <a:t> </a:t>
            </a:r>
            <a:r>
              <a:rPr lang="en-US" sz="4000" b="1" dirty="0" err="1" smtClean="0">
                <a:solidFill>
                  <a:srgbClr val="FFFF00"/>
                </a:solidFill>
              </a:rPr>
              <a:t>jemaah</a:t>
            </a:r>
            <a:r>
              <a:rPr lang="en-US" sz="4000" b="1" dirty="0" smtClean="0">
                <a:solidFill>
                  <a:srgbClr val="FFFF00"/>
                </a:solidFill>
              </a:rPr>
              <a:t> pula.</a:t>
            </a:r>
            <a:endParaRPr lang="en-US" sz="4000" b="1" dirty="0">
              <a:solidFill>
                <a:srgbClr val="FFFF00"/>
              </a:solidFill>
            </a:endParaRPr>
          </a:p>
        </p:txBody>
      </p:sp>
    </p:spTree>
    <p:extLst>
      <p:ext uri="{BB962C8B-B14F-4D97-AF65-F5344CB8AC3E}">
        <p14:creationId xmlns:p14="http://schemas.microsoft.com/office/powerpoint/2010/main" val="25436490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Lukas </a:t>
            </a:r>
            <a:r>
              <a:rPr lang="en-US" sz="4000" b="1" dirty="0" err="1" smtClean="0">
                <a:solidFill>
                  <a:srgbClr val="FFFF00"/>
                </a:solidFill>
              </a:rPr>
              <a:t>memang</a:t>
            </a:r>
            <a:r>
              <a:rPr lang="en-US" sz="4000" b="1" dirty="0" smtClean="0">
                <a:solidFill>
                  <a:srgbClr val="FFFF00"/>
                </a:solidFill>
              </a:rPr>
              <a:t> bukan </a:t>
            </a:r>
            <a:r>
              <a:rPr lang="en-US" sz="4000" b="1" dirty="0" err="1" smtClean="0">
                <a:solidFill>
                  <a:srgbClr val="FFFF00"/>
                </a:solidFill>
              </a:rPr>
              <a:t>saksi</a:t>
            </a:r>
            <a:r>
              <a:rPr lang="en-US" sz="4000" b="1" dirty="0" smtClean="0">
                <a:solidFill>
                  <a:srgbClr val="FFFF00"/>
                </a:solidFill>
              </a:rPr>
              <a:t> mata dari tindakan dan kata-kata Yesus secara </a:t>
            </a:r>
            <a:r>
              <a:rPr lang="en-US" sz="4000" b="1" dirty="0" err="1" smtClean="0">
                <a:solidFill>
                  <a:srgbClr val="FFFF00"/>
                </a:solidFill>
              </a:rPr>
              <a:t>langsung</a:t>
            </a:r>
            <a:r>
              <a:rPr lang="en-US" sz="4000" b="1" dirty="0" smtClean="0">
                <a:solidFill>
                  <a:srgbClr val="FFFF00"/>
                </a:solidFill>
              </a:rPr>
              <a:t>.</a:t>
            </a:r>
            <a:br>
              <a:rPr lang="en-US" sz="4000" b="1" dirty="0" smtClean="0">
                <a:solidFill>
                  <a:srgbClr val="FFFF00"/>
                </a:solidFill>
              </a:rPr>
            </a:br>
            <a:r>
              <a:rPr lang="en-US" sz="4000" b="1" dirty="0" smtClean="0">
                <a:solidFill>
                  <a:srgbClr val="FFFF00"/>
                </a:solidFill>
              </a:rPr>
              <a:t>Lukas </a:t>
            </a:r>
            <a:r>
              <a:rPr lang="en-US" sz="4000" b="1" dirty="0">
                <a:solidFill>
                  <a:srgbClr val="FFFF00"/>
                </a:solidFill>
              </a:rPr>
              <a:t>berasal dari </a:t>
            </a:r>
            <a:r>
              <a:rPr lang="en-US" sz="4000" b="1" dirty="0" smtClean="0">
                <a:solidFill>
                  <a:srgbClr val="FFFF00"/>
                </a:solidFill>
              </a:rPr>
              <a:t>“</a:t>
            </a:r>
            <a:r>
              <a:rPr lang="en-US" sz="4000" b="1" dirty="0" err="1" smtClean="0">
                <a:solidFill>
                  <a:srgbClr val="FFFF00"/>
                </a:solidFill>
              </a:rPr>
              <a:t>Generasi</a:t>
            </a:r>
            <a:r>
              <a:rPr lang="en-US" sz="4000" b="1" dirty="0" smtClean="0">
                <a:solidFill>
                  <a:srgbClr val="FFFF00"/>
                </a:solidFill>
              </a:rPr>
              <a:t> </a:t>
            </a:r>
            <a:r>
              <a:rPr lang="en-US" sz="4000" b="1" dirty="0" err="1">
                <a:solidFill>
                  <a:srgbClr val="FFFF00"/>
                </a:solidFill>
              </a:rPr>
              <a:t>Kedua</a:t>
            </a:r>
            <a:r>
              <a:rPr lang="en-US" sz="4000" b="1" dirty="0">
                <a:solidFill>
                  <a:srgbClr val="FFFF00"/>
                </a:solidFill>
              </a:rPr>
              <a:t>” orang Kristian seperti </a:t>
            </a:r>
            <a:r>
              <a:rPr lang="en-US" sz="4000" b="1" dirty="0" err="1">
                <a:solidFill>
                  <a:srgbClr val="FFFF00"/>
                </a:solidFill>
              </a:rPr>
              <a:t>pembacanya</a:t>
            </a:r>
            <a:r>
              <a:rPr lang="en-US" sz="4000" b="1" dirty="0">
                <a:solidFill>
                  <a:srgbClr val="FFFF00"/>
                </a:solidFill>
              </a:rPr>
              <a:t>.</a:t>
            </a:r>
            <a:br>
              <a:rPr lang="en-US" sz="4000" b="1" dirty="0">
                <a:solidFill>
                  <a:srgbClr val="FFFF00"/>
                </a:solidFill>
              </a:rPr>
            </a:br>
            <a:r>
              <a:rPr lang="en-US" sz="4000" b="1" dirty="0">
                <a:solidFill>
                  <a:srgbClr val="FFFF00"/>
                </a:solidFill>
              </a:rPr>
              <a:t>Maka </a:t>
            </a:r>
            <a:r>
              <a:rPr lang="en-US" sz="4000" b="1" dirty="0" smtClean="0">
                <a:solidFill>
                  <a:srgbClr val="FFFF00"/>
                </a:solidFill>
              </a:rPr>
              <a:t>Lukas </a:t>
            </a:r>
            <a:r>
              <a:rPr lang="en-US" sz="4000" b="1" dirty="0" err="1" smtClean="0">
                <a:solidFill>
                  <a:srgbClr val="FFFF00"/>
                </a:solidFill>
              </a:rPr>
              <a:t>ingin</a:t>
            </a:r>
            <a:r>
              <a:rPr lang="en-US" sz="4000" b="1" dirty="0" smtClean="0">
                <a:solidFill>
                  <a:srgbClr val="FFFF00"/>
                </a:solidFill>
              </a:rPr>
              <a:t> menjelaskan </a:t>
            </a:r>
            <a:r>
              <a:rPr lang="en-US" sz="4000" b="1" dirty="0" err="1" smtClean="0">
                <a:solidFill>
                  <a:srgbClr val="FFFF00"/>
                </a:solidFill>
              </a:rPr>
              <a:t>injil</a:t>
            </a:r>
            <a:r>
              <a:rPr lang="en-US" sz="4000" b="1" dirty="0" smtClean="0">
                <a:solidFill>
                  <a:srgbClr val="FFFF00"/>
                </a:solidFill>
              </a:rPr>
              <a:t> dengan baik dan dengan </a:t>
            </a:r>
            <a:r>
              <a:rPr lang="en-US" sz="4000" b="1" dirty="0" err="1" smtClean="0">
                <a:solidFill>
                  <a:srgbClr val="FFFF00"/>
                </a:solidFill>
              </a:rPr>
              <a:t>teliti</a:t>
            </a:r>
            <a:r>
              <a:rPr lang="en-US" sz="4000" b="1" dirty="0" smtClean="0">
                <a:solidFill>
                  <a:srgbClr val="FFFF00"/>
                </a:solidFill>
              </a:rPr>
              <a:t> </a:t>
            </a:r>
            <a:r>
              <a:rPr lang="en-US" sz="4000" b="1" dirty="0" err="1" smtClean="0">
                <a:solidFill>
                  <a:srgbClr val="FFFF00"/>
                </a:solidFill>
              </a:rPr>
              <a:t>menurut</a:t>
            </a:r>
            <a:r>
              <a:rPr lang="en-US" sz="4000" b="1" dirty="0" smtClean="0">
                <a:solidFill>
                  <a:srgbClr val="FFFF00"/>
                </a:solidFill>
              </a:rPr>
              <a:t> </a:t>
            </a:r>
            <a:r>
              <a:rPr lang="en-US" sz="4000" b="1" dirty="0" err="1" smtClean="0">
                <a:solidFill>
                  <a:srgbClr val="FFFF00"/>
                </a:solidFill>
              </a:rPr>
              <a:t>gaya</a:t>
            </a:r>
            <a:r>
              <a:rPr lang="en-US" sz="4000" b="1" dirty="0" smtClean="0">
                <a:solidFill>
                  <a:srgbClr val="FFFF00"/>
                </a:solidFill>
              </a:rPr>
              <a:t> </a:t>
            </a:r>
            <a:r>
              <a:rPr lang="en-US" sz="4000" b="1" dirty="0" err="1" smtClean="0">
                <a:solidFill>
                  <a:srgbClr val="FFFF00"/>
                </a:solidFill>
              </a:rPr>
              <a:t>bahasa</a:t>
            </a:r>
            <a:r>
              <a:rPr lang="en-US" sz="4000" b="1" dirty="0" smtClean="0">
                <a:solidFill>
                  <a:srgbClr val="FFFF00"/>
                </a:solidFill>
              </a:rPr>
              <a:t> </a:t>
            </a:r>
            <a:r>
              <a:rPr lang="en-US" sz="4000" b="1" dirty="0">
                <a:solidFill>
                  <a:srgbClr val="FFFF00"/>
                </a:solidFill>
              </a:rPr>
              <a:t>Lukas.</a:t>
            </a:r>
            <a:br>
              <a:rPr lang="en-US"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42411796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FFFF00"/>
                </a:solidFill>
              </a:rPr>
              <a:t>Gaya </a:t>
            </a:r>
            <a:r>
              <a:rPr lang="en-US" sz="4000" b="1" dirty="0" err="1">
                <a:solidFill>
                  <a:srgbClr val="FFFF00"/>
                </a:solidFill>
              </a:rPr>
              <a:t>bahasa</a:t>
            </a:r>
            <a:r>
              <a:rPr lang="en-US" sz="4000" b="1" dirty="0">
                <a:solidFill>
                  <a:srgbClr val="FFFF00"/>
                </a:solidFill>
              </a:rPr>
              <a:t> Yunani </a:t>
            </a:r>
            <a:r>
              <a:rPr lang="en-US" sz="4000" b="1" dirty="0" err="1" smtClean="0">
                <a:solidFill>
                  <a:srgbClr val="FFFF00"/>
                </a:solidFill>
              </a:rPr>
              <a:t>klasik</a:t>
            </a:r>
            <a:r>
              <a:rPr lang="en-US" sz="4000" b="1" dirty="0" smtClean="0">
                <a:solidFill>
                  <a:srgbClr val="FFFF00"/>
                </a:solidFill>
              </a:rPr>
              <a:t> (</a:t>
            </a:r>
            <a:r>
              <a:rPr lang="en-US" sz="4000" b="1" dirty="0" err="1" smtClean="0">
                <a:solidFill>
                  <a:srgbClr val="FFFF00"/>
                </a:solidFill>
              </a:rPr>
              <a:t>Koine</a:t>
            </a:r>
            <a:r>
              <a:rPr lang="en-US" sz="4000" b="1" dirty="0" smtClean="0">
                <a:solidFill>
                  <a:srgbClr val="FFFF00"/>
                </a:solidFill>
              </a:rPr>
              <a:t>) Lukas itu </a:t>
            </a:r>
            <a:r>
              <a:rPr lang="en-US" sz="4000" b="1" dirty="0">
                <a:solidFill>
                  <a:srgbClr val="FFFF00"/>
                </a:solidFill>
              </a:rPr>
              <a:t>menunjukkan bahawa Lukas adalah seorang </a:t>
            </a:r>
            <a:r>
              <a:rPr lang="en-US" sz="4000" b="1" dirty="0" err="1">
                <a:solidFill>
                  <a:srgbClr val="FFFF00"/>
                </a:solidFill>
              </a:rPr>
              <a:t>terpelajar</a:t>
            </a:r>
            <a:r>
              <a:rPr lang="en-US" sz="4000" b="1" dirty="0">
                <a:solidFill>
                  <a:srgbClr val="FFFF00"/>
                </a:solidFill>
              </a:rPr>
              <a:t> yang </a:t>
            </a:r>
            <a:r>
              <a:rPr lang="en-US" sz="4000" b="1" dirty="0" err="1" smtClean="0">
                <a:solidFill>
                  <a:srgbClr val="FFFF00"/>
                </a:solidFill>
              </a:rPr>
              <a:t>bertaubat</a:t>
            </a:r>
            <a:r>
              <a:rPr lang="en-US" sz="4000" b="1" dirty="0">
                <a:solidFill>
                  <a:srgbClr val="FFFF00"/>
                </a:solidFill>
              </a:rPr>
              <a:t>,</a:t>
            </a:r>
            <a:r>
              <a:rPr lang="en-US" sz="4000" b="1" dirty="0" smtClean="0">
                <a:solidFill>
                  <a:srgbClr val="FFFF00"/>
                </a:solidFill>
              </a:rPr>
              <a:t> seorang </a:t>
            </a:r>
            <a:r>
              <a:rPr lang="en-US" sz="4000" b="1" dirty="0">
                <a:solidFill>
                  <a:srgbClr val="FFFF00"/>
                </a:solidFill>
              </a:rPr>
              <a:t>yang </a:t>
            </a:r>
            <a:r>
              <a:rPr lang="en-US" sz="4000" b="1" dirty="0" err="1">
                <a:solidFill>
                  <a:srgbClr val="FFFF00"/>
                </a:solidFill>
              </a:rPr>
              <a:t>menulis</a:t>
            </a:r>
            <a:r>
              <a:rPr lang="en-US" sz="4000" b="1" dirty="0">
                <a:solidFill>
                  <a:srgbClr val="FFFF00"/>
                </a:solidFill>
              </a:rPr>
              <a:t> bagi orang lain yang </a:t>
            </a:r>
            <a:r>
              <a:rPr lang="en-US" sz="4000" b="1" dirty="0" err="1">
                <a:solidFill>
                  <a:srgbClr val="FFFF00"/>
                </a:solidFill>
              </a:rPr>
              <a:t>tersebar</a:t>
            </a:r>
            <a:r>
              <a:rPr lang="en-US" sz="4000" b="1" dirty="0">
                <a:solidFill>
                  <a:srgbClr val="FFFF00"/>
                </a:solidFill>
              </a:rPr>
              <a:t> di seluruh wilayah </a:t>
            </a:r>
            <a:r>
              <a:rPr lang="en-US" sz="4000" b="1" dirty="0" err="1">
                <a:solidFill>
                  <a:srgbClr val="FFFF00"/>
                </a:solidFill>
              </a:rPr>
              <a:t>Kekaisaran</a:t>
            </a:r>
            <a:r>
              <a:rPr lang="en-US" sz="4000" b="1" dirty="0">
                <a:solidFill>
                  <a:srgbClr val="FFFF00"/>
                </a:solidFill>
              </a:rPr>
              <a:t> </a:t>
            </a:r>
            <a:r>
              <a:rPr lang="en-US" sz="4000" b="1" dirty="0" err="1" smtClean="0">
                <a:solidFill>
                  <a:srgbClr val="FFFF00"/>
                </a:solidFill>
              </a:rPr>
              <a:t>Romawi</a:t>
            </a:r>
            <a:r>
              <a:rPr lang="en-US" sz="4000" b="1" dirty="0" smtClean="0">
                <a:solidFill>
                  <a:srgbClr val="FFFF00"/>
                </a:solidFill>
              </a:rPr>
              <a:t> </a:t>
            </a:r>
            <a:r>
              <a:rPr lang="en-US" sz="4000" b="1" dirty="0">
                <a:solidFill>
                  <a:srgbClr val="FFFF00"/>
                </a:solidFill>
              </a:rPr>
              <a:t>seperti untuk </a:t>
            </a:r>
            <a:r>
              <a:rPr lang="en-US" sz="4000" b="1" dirty="0" err="1">
                <a:solidFill>
                  <a:srgbClr val="FFFF00"/>
                </a:solidFill>
              </a:rPr>
              <a:t>dirinya</a:t>
            </a:r>
            <a:r>
              <a:rPr lang="en-US" sz="4000" b="1" dirty="0">
                <a:solidFill>
                  <a:srgbClr val="FFFF00"/>
                </a:solidFill>
              </a:rPr>
              <a:t> </a:t>
            </a:r>
            <a:r>
              <a:rPr lang="en-US" sz="4000" b="1" dirty="0" smtClean="0">
                <a:solidFill>
                  <a:srgbClr val="FFFF00"/>
                </a:solidFill>
              </a:rPr>
              <a:t>sendiri (iaitu diaspora). </a:t>
            </a:r>
            <a:endParaRPr lang="en-US" sz="4000" b="1" dirty="0">
              <a:solidFill>
                <a:srgbClr val="FFFF00"/>
              </a:solidFill>
            </a:endParaRPr>
          </a:p>
        </p:txBody>
      </p:sp>
    </p:spTree>
    <p:extLst>
      <p:ext uri="{BB962C8B-B14F-4D97-AF65-F5344CB8AC3E}">
        <p14:creationId xmlns:p14="http://schemas.microsoft.com/office/powerpoint/2010/main" val="14683557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Pemandangan</a:t>
            </a:r>
            <a:r>
              <a:rPr lang="en-US" sz="4000" b="1" dirty="0" smtClean="0">
                <a:solidFill>
                  <a:schemeClr val="bg1"/>
                </a:solidFill>
              </a:rPr>
              <a:t> Bukit Lukas</a:t>
            </a:r>
            <a:br>
              <a:rPr lang="en-US" sz="4000" b="1" dirty="0" smtClean="0">
                <a:solidFill>
                  <a:schemeClr val="bg1"/>
                </a:solidFill>
              </a:rPr>
            </a:br>
            <a:r>
              <a:rPr lang="en-US" sz="4000" b="1" dirty="0" err="1" smtClean="0">
                <a:solidFill>
                  <a:srgbClr val="FFFF00"/>
                </a:solidFill>
              </a:rPr>
              <a:t>Kitab</a:t>
            </a:r>
            <a:r>
              <a:rPr lang="en-US" sz="4000" b="1" dirty="0" smtClean="0">
                <a:solidFill>
                  <a:srgbClr val="FFFF00"/>
                </a:solidFill>
              </a:rPr>
              <a:t> Lukas </a:t>
            </a:r>
            <a:r>
              <a:rPr lang="en-US" sz="4000" b="1" dirty="0" err="1" smtClean="0">
                <a:solidFill>
                  <a:srgbClr val="FFFF00"/>
                </a:solidFill>
              </a:rPr>
              <a:t>hampir</a:t>
            </a:r>
            <a:r>
              <a:rPr lang="en-US" sz="4000" b="1" dirty="0" smtClean="0">
                <a:solidFill>
                  <a:srgbClr val="FFFF00"/>
                </a:solidFill>
              </a:rPr>
              <a:t> sama dengan </a:t>
            </a:r>
            <a:r>
              <a:rPr lang="en-US" sz="4000" b="1" dirty="0" err="1" smtClean="0">
                <a:solidFill>
                  <a:srgbClr val="FFFF00"/>
                </a:solidFill>
              </a:rPr>
              <a:t>kitab</a:t>
            </a:r>
            <a:r>
              <a:rPr lang="en-US" sz="4000" b="1" dirty="0" smtClean="0">
                <a:solidFill>
                  <a:srgbClr val="FFFF00"/>
                </a:solidFill>
              </a:rPr>
              <a:t> Markus tentang beberapa sisi dan </a:t>
            </a:r>
            <a:r>
              <a:rPr lang="en-US" sz="4000" b="1" dirty="0" err="1" smtClean="0">
                <a:solidFill>
                  <a:srgbClr val="FFFF00"/>
                </a:solidFill>
              </a:rPr>
              <a:t>pihaknya</a:t>
            </a:r>
            <a:r>
              <a:rPr lang="en-US" sz="4000" b="1" dirty="0" smtClean="0">
                <a:solidFill>
                  <a:srgbClr val="FFFF00"/>
                </a:solidFill>
              </a:rPr>
              <a:t>.</a:t>
            </a:r>
            <a:r>
              <a:rPr lang="en-US" altLang="ko-KR" sz="4000" b="1" dirty="0" smtClean="0">
                <a:solidFill>
                  <a:srgbClr val="FFFF00"/>
                </a:solidFill>
              </a:rPr>
              <a:t> </a:t>
            </a:r>
            <a:br>
              <a:rPr lang="en-US" altLang="ko-KR" sz="4000" b="1" dirty="0" smtClean="0">
                <a:solidFill>
                  <a:srgbClr val="FFFF00"/>
                </a:solidFill>
              </a:rPr>
            </a:br>
            <a:r>
              <a:rPr lang="en-US" altLang="ko-KR" sz="4000" b="1" dirty="0" smtClean="0">
                <a:solidFill>
                  <a:srgbClr val="FFFF00"/>
                </a:solidFill>
              </a:rPr>
              <a:t>Lebih </a:t>
            </a:r>
            <a:r>
              <a:rPr lang="en-US" altLang="ko-KR" sz="4000" b="1" dirty="0" err="1" smtClean="0">
                <a:solidFill>
                  <a:srgbClr val="FFFF00"/>
                </a:solidFill>
              </a:rPr>
              <a:t>separuh</a:t>
            </a:r>
            <a:r>
              <a:rPr lang="en-US" altLang="ko-KR" sz="4000" b="1" dirty="0" smtClean="0">
                <a:solidFill>
                  <a:srgbClr val="FFFF00"/>
                </a:solidFill>
              </a:rPr>
              <a:t> </a:t>
            </a:r>
            <a:r>
              <a:rPr lang="en-US" altLang="ko-KR" sz="4000" b="1" dirty="0" err="1" smtClean="0">
                <a:solidFill>
                  <a:srgbClr val="FFFF00"/>
                </a:solidFill>
              </a:rPr>
              <a:t>daripada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Markus 320 </a:t>
            </a:r>
            <a:r>
              <a:rPr lang="en-US" altLang="ko-KR" sz="4000" b="1" dirty="0" err="1" smtClean="0">
                <a:solidFill>
                  <a:srgbClr val="FFFF00"/>
                </a:solidFill>
              </a:rPr>
              <a:t>ayat</a:t>
            </a:r>
            <a:r>
              <a:rPr lang="en-US" altLang="ko-KR" sz="4000" b="1" dirty="0" smtClean="0">
                <a:solidFill>
                  <a:srgbClr val="FFFF00"/>
                </a:solidFill>
              </a:rPr>
              <a:t> </a:t>
            </a:r>
            <a:r>
              <a:rPr lang="en-US" altLang="ko-KR" sz="4000" b="1" dirty="0" err="1" smtClean="0">
                <a:solidFill>
                  <a:srgbClr val="FFFF00"/>
                </a:solidFill>
              </a:rPr>
              <a:t>daripada</a:t>
            </a:r>
            <a:r>
              <a:rPr lang="en-US" altLang="ko-KR" sz="4000" b="1" dirty="0" smtClean="0">
                <a:solidFill>
                  <a:srgbClr val="FFFF00"/>
                </a:solidFill>
              </a:rPr>
              <a:t> 661 </a:t>
            </a:r>
            <a:r>
              <a:rPr lang="en-US" altLang="ko-KR" sz="4000" b="1" dirty="0" err="1" smtClean="0">
                <a:solidFill>
                  <a:srgbClr val="FFFF00"/>
                </a:solidFill>
              </a:rPr>
              <a:t>ayat</a:t>
            </a:r>
            <a:r>
              <a:rPr lang="en-US" altLang="ko-KR" sz="4000" b="1" dirty="0" smtClean="0">
                <a:solidFill>
                  <a:srgbClr val="FFFF00"/>
                </a:solidFill>
              </a:rPr>
              <a:t>) dinyatakan di dalam </a:t>
            </a:r>
            <a:r>
              <a:rPr lang="en-US" altLang="ko-KR" sz="4000" b="1" dirty="0" err="1" smtClean="0">
                <a:solidFill>
                  <a:srgbClr val="FFFF00"/>
                </a:solidFill>
              </a:rPr>
              <a:t>kitab</a:t>
            </a:r>
            <a:r>
              <a:rPr lang="en-US" altLang="ko-KR" sz="4000" b="1" dirty="0" smtClean="0">
                <a:solidFill>
                  <a:srgbClr val="FFFF00"/>
                </a:solidFill>
              </a:rPr>
              <a:t> Lukas, dan juga </a:t>
            </a:r>
            <a:r>
              <a:rPr lang="en-US" altLang="ko-KR" sz="4000" b="1" dirty="0" err="1" smtClean="0">
                <a:solidFill>
                  <a:srgbClr val="FFFF00"/>
                </a:solidFill>
              </a:rPr>
              <a:t>sekiranya</a:t>
            </a:r>
            <a:r>
              <a:rPr lang="en-US" altLang="ko-KR" sz="4000" b="1" dirty="0" smtClean="0">
                <a:solidFill>
                  <a:srgbClr val="FFFF00"/>
                </a:solidFill>
              </a:rPr>
              <a:t> 250 </a:t>
            </a:r>
            <a:r>
              <a:rPr lang="en-US" altLang="ko-KR" sz="4000" b="1" dirty="0" err="1" smtClean="0">
                <a:solidFill>
                  <a:srgbClr val="FFFF00"/>
                </a:solidFill>
              </a:rPr>
              <a:t>ayat</a:t>
            </a:r>
            <a:r>
              <a:rPr lang="en-US" altLang="ko-KR" sz="4000" b="1" dirty="0" smtClean="0">
                <a:solidFill>
                  <a:srgbClr val="FFFF00"/>
                </a:solidFill>
              </a:rPr>
              <a:t> </a:t>
            </a:r>
            <a:r>
              <a:rPr lang="en-US" altLang="ko-KR" sz="4000" b="1" dirty="0" err="1" smtClean="0">
                <a:solidFill>
                  <a:srgbClr val="FFFF00"/>
                </a:solidFill>
              </a:rPr>
              <a:t>hampir</a:t>
            </a:r>
            <a:r>
              <a:rPr lang="en-US" altLang="ko-KR" sz="4000" b="1" dirty="0" smtClean="0">
                <a:solidFill>
                  <a:srgbClr val="FFFF00"/>
                </a:solidFill>
              </a:rPr>
              <a:t> sama dengan </a:t>
            </a:r>
            <a:r>
              <a:rPr lang="en-US" altLang="ko-KR" sz="4000" b="1" dirty="0" err="1" smtClean="0">
                <a:solidFill>
                  <a:srgbClr val="FFFF00"/>
                </a:solidFill>
              </a:rPr>
              <a:t>isinya</a:t>
            </a:r>
            <a:r>
              <a:rPr lang="en-US" altLang="ko-KR" sz="4000" b="1" dirty="0" smtClean="0">
                <a:solidFill>
                  <a:srgbClr val="FFFF00"/>
                </a:solidFill>
              </a:rPr>
              <a:t>.</a:t>
            </a:r>
            <a:r>
              <a:rPr lang="en-US" sz="4000" b="1" dirty="0">
                <a:solidFill>
                  <a:srgbClr val="FFFF00"/>
                </a:solidFill>
              </a:rPr>
              <a:t/>
            </a:r>
            <a:br>
              <a:rPr lang="en-US" sz="4000" b="1" dirty="0">
                <a:solidFill>
                  <a:srgbClr val="FFFF00"/>
                </a:solidFill>
              </a:rPr>
            </a:br>
            <a:endParaRPr lang="en-US" sz="4000" b="1" dirty="0">
              <a:solidFill>
                <a:srgbClr val="FFFF00"/>
              </a:solidFill>
            </a:endParaRPr>
          </a:p>
        </p:txBody>
      </p:sp>
    </p:spTree>
    <p:extLst>
      <p:ext uri="{BB962C8B-B14F-4D97-AF65-F5344CB8AC3E}">
        <p14:creationId xmlns:p14="http://schemas.microsoft.com/office/powerpoint/2010/main" val="40931848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Kitab</a:t>
            </a:r>
            <a:r>
              <a:rPr lang="en-US" altLang="ko-KR" sz="4000" b="1" dirty="0" smtClean="0">
                <a:solidFill>
                  <a:srgbClr val="FFFF00"/>
                </a:solidFill>
              </a:rPr>
              <a:t> Lukas </a:t>
            </a:r>
            <a:r>
              <a:rPr lang="en-US" altLang="ko-KR" sz="4000" b="1" dirty="0" err="1" smtClean="0">
                <a:solidFill>
                  <a:srgbClr val="FFFF00"/>
                </a:solidFill>
              </a:rPr>
              <a:t>mengandung</a:t>
            </a:r>
            <a:r>
              <a:rPr lang="en-US" altLang="ko-KR" sz="4000" b="1" dirty="0" smtClean="0">
                <a:solidFill>
                  <a:srgbClr val="FFFF00"/>
                </a:solidFill>
              </a:rPr>
              <a:t> </a:t>
            </a:r>
            <a:r>
              <a:rPr lang="en-US" altLang="ko-KR" sz="4000" b="1" dirty="0" err="1" smtClean="0">
                <a:solidFill>
                  <a:srgbClr val="FFFF00"/>
                </a:solidFill>
              </a:rPr>
              <a:t>kisah-kisah</a:t>
            </a:r>
            <a:r>
              <a:rPr lang="en-US" altLang="ko-KR" sz="4000" b="1" dirty="0" smtClean="0">
                <a:solidFill>
                  <a:srgbClr val="FFFF00"/>
                </a:solidFill>
              </a:rPr>
              <a:t> yang banyak iaitu dari </a:t>
            </a:r>
            <a:r>
              <a:rPr lang="en-US" altLang="ko-KR" sz="4000" b="1" dirty="0" err="1" smtClean="0">
                <a:solidFill>
                  <a:srgbClr val="FFFF00"/>
                </a:solidFill>
              </a:rPr>
              <a:t>pemberitahuan</a:t>
            </a:r>
            <a:r>
              <a:rPr lang="en-US" altLang="ko-KR" sz="4000" b="1" dirty="0" smtClean="0">
                <a:solidFill>
                  <a:srgbClr val="FFFF00"/>
                </a:solidFill>
              </a:rPr>
              <a:t> tentang </a:t>
            </a:r>
            <a:r>
              <a:rPr lang="en-US" altLang="ko-KR" sz="4000" b="1" dirty="0" err="1" smtClean="0">
                <a:solidFill>
                  <a:srgbClr val="FFFF00"/>
                </a:solidFill>
              </a:rPr>
              <a:t>kelahiran</a:t>
            </a:r>
            <a:r>
              <a:rPr lang="en-US" altLang="ko-KR" sz="4000" b="1" dirty="0" smtClean="0">
                <a:solidFill>
                  <a:srgbClr val="FFFF00"/>
                </a:solidFill>
              </a:rPr>
              <a:t> </a:t>
            </a:r>
            <a:r>
              <a:rPr lang="en-US" altLang="ko-KR" sz="4000" b="1" dirty="0" err="1" smtClean="0">
                <a:solidFill>
                  <a:srgbClr val="FFFF00"/>
                </a:solidFill>
              </a:rPr>
              <a:t>Yohanes</a:t>
            </a:r>
            <a:r>
              <a:rPr lang="en-US" altLang="ko-KR" sz="4000" b="1" dirty="0" smtClean="0">
                <a:solidFill>
                  <a:srgbClr val="FFFF00"/>
                </a:solidFill>
              </a:rPr>
              <a:t> </a:t>
            </a:r>
            <a:r>
              <a:rPr lang="en-US" altLang="ko-KR" sz="4000" b="1" dirty="0" err="1" smtClean="0">
                <a:solidFill>
                  <a:srgbClr val="FFFF00"/>
                </a:solidFill>
              </a:rPr>
              <a:t>Pembaptis</a:t>
            </a:r>
            <a:r>
              <a:rPr lang="en-US" altLang="ko-KR" sz="4000" b="1" dirty="0" smtClean="0">
                <a:solidFill>
                  <a:srgbClr val="FFFF00"/>
                </a:solidFill>
              </a:rPr>
              <a:t> dan </a:t>
            </a:r>
            <a:r>
              <a:rPr lang="en-US" altLang="ko-KR" sz="4000" b="1" dirty="0" err="1" smtClean="0">
                <a:solidFill>
                  <a:srgbClr val="FFFF00"/>
                </a:solidFill>
              </a:rPr>
              <a:t>kelahiran</a:t>
            </a:r>
            <a:r>
              <a:rPr lang="en-US" altLang="ko-KR" sz="4000" b="1" dirty="0" smtClean="0">
                <a:solidFill>
                  <a:srgbClr val="FFFF00"/>
                </a:solidFill>
              </a:rPr>
              <a:t> Yesus</a:t>
            </a:r>
            <a:r>
              <a:rPr lang="ko-KR" altLang="en-US" sz="4000" b="1" dirty="0" smtClean="0">
                <a:solidFill>
                  <a:srgbClr val="FFFF00"/>
                </a:solidFill>
              </a:rPr>
              <a:t> </a:t>
            </a:r>
            <a:r>
              <a:rPr lang="en-US" altLang="ko-KR" sz="4000" b="1" dirty="0" smtClean="0">
                <a:solidFill>
                  <a:srgbClr val="FFFF00"/>
                </a:solidFill>
              </a:rPr>
              <a:t>sehingga </a:t>
            </a:r>
            <a:r>
              <a:rPr lang="en-US" altLang="ko-KR" sz="4000" b="1" dirty="0" err="1" smtClean="0">
                <a:solidFill>
                  <a:srgbClr val="FFFF00"/>
                </a:solidFill>
              </a:rPr>
              <a:t>kisah</a:t>
            </a:r>
            <a:r>
              <a:rPr lang="en-US" altLang="ko-KR" sz="4000" b="1" dirty="0" smtClean="0">
                <a:solidFill>
                  <a:srgbClr val="FFFF00"/>
                </a:solidFill>
              </a:rPr>
              <a:t> tentang masa </a:t>
            </a:r>
            <a:r>
              <a:rPr lang="en-US" altLang="ko-KR" sz="4000" b="1" dirty="0" err="1" smtClean="0">
                <a:solidFill>
                  <a:srgbClr val="FFFF00"/>
                </a:solidFill>
              </a:rPr>
              <a:t>bayi</a:t>
            </a:r>
            <a:r>
              <a:rPr lang="en-US" altLang="ko-KR" sz="4000" b="1" dirty="0" smtClean="0">
                <a:solidFill>
                  <a:srgbClr val="FFFF00"/>
                </a:solidFill>
              </a:rPr>
              <a:t>-Nya.</a:t>
            </a:r>
            <a:br>
              <a:rPr lang="en-US" altLang="ko-KR" sz="4000" b="1" dirty="0" smtClean="0">
                <a:solidFill>
                  <a:srgbClr val="FFFF00"/>
                </a:solidFill>
              </a:rPr>
            </a:br>
            <a:r>
              <a:rPr lang="en-US" altLang="ko-KR" sz="4000" b="1" dirty="0" err="1">
                <a:solidFill>
                  <a:srgbClr val="FFFF00"/>
                </a:solidFill>
              </a:rPr>
              <a:t>K</a:t>
            </a:r>
            <a:r>
              <a:rPr lang="en-US" altLang="ko-KR" sz="4000" b="1" dirty="0" err="1" smtClean="0">
                <a:solidFill>
                  <a:srgbClr val="FFFF00"/>
                </a:solidFill>
              </a:rPr>
              <a:t>hasnya</a:t>
            </a:r>
            <a:r>
              <a:rPr lang="en-US" altLang="ko-KR" sz="4000" b="1" dirty="0" smtClean="0">
                <a:solidFill>
                  <a:srgbClr val="FFFF00"/>
                </a:solidFill>
              </a:rPr>
              <a:t>, </a:t>
            </a:r>
            <a:r>
              <a:rPr lang="en-US" altLang="ko-KR" sz="4000" b="1" dirty="0" err="1" smtClean="0">
                <a:solidFill>
                  <a:srgbClr val="FFFF00"/>
                </a:solidFill>
              </a:rPr>
              <a:t>penjelasan</a:t>
            </a:r>
            <a:r>
              <a:rPr lang="en-US" altLang="ko-KR" sz="4000" b="1" dirty="0" smtClean="0">
                <a:solidFill>
                  <a:srgbClr val="FFFF00"/>
                </a:solidFill>
              </a:rPr>
              <a:t> tentang </a:t>
            </a:r>
            <a:r>
              <a:rPr lang="en-US" altLang="ko-KR" sz="4000" b="1" dirty="0" err="1" smtClean="0">
                <a:solidFill>
                  <a:srgbClr val="FFFF00"/>
                </a:solidFill>
              </a:rPr>
              <a:t>perjalanan</a:t>
            </a:r>
            <a:r>
              <a:rPr lang="en-US" altLang="ko-KR" sz="4000" b="1" dirty="0" smtClean="0">
                <a:solidFill>
                  <a:srgbClr val="FFFF00"/>
                </a:solidFill>
              </a:rPr>
              <a:t> yang </a:t>
            </a:r>
            <a:r>
              <a:rPr lang="en-US" altLang="ko-KR" sz="4000" b="1" dirty="0" err="1" smtClean="0">
                <a:solidFill>
                  <a:srgbClr val="FFFF00"/>
                </a:solidFill>
              </a:rPr>
              <a:t>menuju</a:t>
            </a:r>
            <a:r>
              <a:rPr lang="en-US" altLang="ko-KR" sz="4000" b="1" dirty="0" smtClean="0">
                <a:solidFill>
                  <a:srgbClr val="FFFF00"/>
                </a:solidFill>
              </a:rPr>
              <a:t> ke </a:t>
            </a:r>
            <a:r>
              <a:rPr lang="en-US" altLang="ko-KR" sz="4000" b="1" dirty="0" err="1" smtClean="0">
                <a:solidFill>
                  <a:srgbClr val="FFFF00"/>
                </a:solidFill>
              </a:rPr>
              <a:t>Yerusalem</a:t>
            </a:r>
            <a:r>
              <a:rPr lang="en-US" altLang="ko-KR" sz="4000" b="1" dirty="0" smtClean="0">
                <a:solidFill>
                  <a:srgbClr val="FFFF00"/>
                </a:solidFill>
              </a:rPr>
              <a:t> yang </a:t>
            </a:r>
            <a:r>
              <a:rPr lang="en-US" altLang="ko-KR" sz="4000" b="1" dirty="0" err="1" smtClean="0">
                <a:solidFill>
                  <a:srgbClr val="FFFF00"/>
                </a:solidFill>
              </a:rPr>
              <a:t>terakhir</a:t>
            </a:r>
            <a:r>
              <a:rPr lang="en-US" altLang="ko-KR" sz="4000" b="1" dirty="0" smtClean="0">
                <a:solidFill>
                  <a:srgbClr val="FFFF00"/>
                </a:solidFill>
              </a:rPr>
              <a:t> </a:t>
            </a:r>
            <a:r>
              <a:rPr lang="en-US" altLang="ko-KR" sz="4000" b="1" dirty="0" err="1" smtClean="0">
                <a:solidFill>
                  <a:srgbClr val="FFFF00"/>
                </a:solidFill>
              </a:rPr>
              <a:t>termaktub</a:t>
            </a:r>
            <a:r>
              <a:rPr lang="en-US" altLang="ko-KR" sz="4000" b="1" dirty="0" smtClean="0">
                <a:solidFill>
                  <a:srgbClr val="FFFF00"/>
                </a:solidFill>
              </a:rPr>
              <a:t> dengan </a:t>
            </a:r>
            <a:r>
              <a:rPr lang="en-US" altLang="ko-KR" sz="4000" b="1" dirty="0" err="1" smtClean="0">
                <a:solidFill>
                  <a:srgbClr val="FFFF00"/>
                </a:solidFill>
              </a:rPr>
              <a:t>teliti</a:t>
            </a:r>
            <a:r>
              <a:rPr lang="ko-KR" altLang="en-US" sz="4000" b="1" dirty="0" smtClean="0">
                <a:solidFill>
                  <a:srgbClr val="FFFF00"/>
                </a:solidFill>
              </a:rPr>
              <a:t> </a:t>
            </a:r>
            <a:r>
              <a:rPr lang="en-US" altLang="ko-KR" sz="4000" b="1" dirty="0" err="1" smtClean="0">
                <a:solidFill>
                  <a:srgbClr val="FFFF00"/>
                </a:solidFill>
              </a:rPr>
              <a:t>amat</a:t>
            </a:r>
            <a:r>
              <a:rPr lang="en-US" altLang="ko-KR" sz="4000" b="1" dirty="0" smtClean="0">
                <a:solidFill>
                  <a:srgbClr val="FFFF00"/>
                </a:solidFill>
              </a:rPr>
              <a:t>. </a:t>
            </a:r>
            <a:endParaRPr lang="en-US" sz="4000" b="1" dirty="0">
              <a:solidFill>
                <a:srgbClr val="FFFF00"/>
              </a:solidFill>
            </a:endParaRPr>
          </a:p>
        </p:txBody>
      </p:sp>
    </p:spTree>
    <p:extLst>
      <p:ext uri="{BB962C8B-B14F-4D97-AF65-F5344CB8AC3E}">
        <p14:creationId xmlns:p14="http://schemas.microsoft.com/office/powerpoint/2010/main" val="9905246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Kenaikan</a:t>
            </a:r>
            <a:r>
              <a:rPr lang="en-US" altLang="ko-KR" sz="4000" b="1" dirty="0" smtClean="0">
                <a:solidFill>
                  <a:srgbClr val="FFFF00"/>
                </a:solidFill>
              </a:rPr>
              <a:t> ke </a:t>
            </a:r>
            <a:r>
              <a:rPr lang="en-US" altLang="ko-KR" sz="4000" b="1" dirty="0" err="1" smtClean="0">
                <a:solidFill>
                  <a:srgbClr val="FFFF00"/>
                </a:solidFill>
              </a:rPr>
              <a:t>syurga</a:t>
            </a:r>
            <a:r>
              <a:rPr lang="en-US" altLang="ko-KR" sz="4000" b="1" dirty="0" smtClean="0">
                <a:solidFill>
                  <a:srgbClr val="FFFF00"/>
                </a:solidFill>
              </a:rPr>
              <a:t> tentang Yesus disebut di dalam </a:t>
            </a:r>
            <a:r>
              <a:rPr lang="en-US" altLang="ko-KR" sz="4000" b="1" dirty="0" err="1" smtClean="0">
                <a:solidFill>
                  <a:srgbClr val="FFFF00"/>
                </a:solidFill>
              </a:rPr>
              <a:t>kitab</a:t>
            </a:r>
            <a:r>
              <a:rPr lang="en-US" altLang="ko-KR" sz="4000" b="1" dirty="0" smtClean="0">
                <a:solidFill>
                  <a:srgbClr val="FFFF00"/>
                </a:solidFill>
              </a:rPr>
              <a:t> Lukas. </a:t>
            </a:r>
            <a:br>
              <a:rPr lang="en-US" altLang="ko-KR" sz="4000" b="1" dirty="0" smtClean="0">
                <a:solidFill>
                  <a:srgbClr val="FFFF00"/>
                </a:solidFill>
              </a:rPr>
            </a:br>
            <a:r>
              <a:rPr lang="en-US" altLang="ko-KR" sz="4000" b="1" dirty="0" err="1" smtClean="0">
                <a:solidFill>
                  <a:srgbClr val="FFFF00"/>
                </a:solidFill>
              </a:rPr>
              <a:t>Kisah</a:t>
            </a:r>
            <a:r>
              <a:rPr lang="en-US" altLang="ko-KR" sz="4000" b="1" dirty="0" smtClean="0">
                <a:solidFill>
                  <a:srgbClr val="FFFF00"/>
                </a:solidFill>
              </a:rPr>
              <a:t> itu tidak ada di dalam </a:t>
            </a:r>
            <a:r>
              <a:rPr lang="en-US" altLang="ko-KR" sz="4000" b="1" dirty="0" err="1" smtClean="0">
                <a:solidFill>
                  <a:srgbClr val="FFFF00"/>
                </a:solidFill>
              </a:rPr>
              <a:t>kitab</a:t>
            </a:r>
            <a:r>
              <a:rPr lang="en-US" altLang="ko-KR" sz="4000" b="1" dirty="0" smtClean="0">
                <a:solidFill>
                  <a:srgbClr val="FFFF00"/>
                </a:solidFill>
              </a:rPr>
              <a:t> Matius atau </a:t>
            </a:r>
            <a:r>
              <a:rPr lang="en-US" altLang="ko-KR" sz="4000" b="1" dirty="0" err="1" smtClean="0">
                <a:solidFill>
                  <a:srgbClr val="FFFF00"/>
                </a:solidFill>
              </a:rPr>
              <a:t>kitab</a:t>
            </a:r>
            <a:r>
              <a:rPr lang="en-US" altLang="ko-KR" sz="4000" b="1" dirty="0" smtClean="0">
                <a:solidFill>
                  <a:srgbClr val="FFFF00"/>
                </a:solidFill>
              </a:rPr>
              <a:t> Markus.</a:t>
            </a:r>
            <a:endParaRPr lang="en-US" sz="4000" b="1" dirty="0">
              <a:solidFill>
                <a:srgbClr val="FFFF00"/>
              </a:solidFill>
            </a:endParaRPr>
          </a:p>
        </p:txBody>
      </p:sp>
    </p:spTree>
    <p:extLst>
      <p:ext uri="{BB962C8B-B14F-4D97-AF65-F5344CB8AC3E}">
        <p14:creationId xmlns:p14="http://schemas.microsoft.com/office/powerpoint/2010/main" val="27815839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Khasnya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 </a:t>
            </a:r>
            <a:r>
              <a:rPr lang="en-US" altLang="ko-KR" sz="4000" b="1" dirty="0" err="1" smtClean="0">
                <a:solidFill>
                  <a:srgbClr val="FFFF00"/>
                </a:solidFill>
              </a:rPr>
              <a:t>bermula</a:t>
            </a:r>
            <a:r>
              <a:rPr lang="en-US" altLang="ko-KR" sz="4000" b="1" dirty="0" smtClean="0">
                <a:solidFill>
                  <a:srgbClr val="FFFF00"/>
                </a:solidFill>
              </a:rPr>
              <a:t> dari </a:t>
            </a:r>
            <a:r>
              <a:rPr lang="en-US" altLang="ko-KR" sz="4000" b="1" dirty="0" err="1" smtClean="0">
                <a:solidFill>
                  <a:srgbClr val="FFFF00"/>
                </a:solidFill>
              </a:rPr>
              <a:t>nyanyian</a:t>
            </a:r>
            <a:r>
              <a:rPr lang="en-US" altLang="ko-KR" sz="4000" b="1" dirty="0" smtClean="0">
                <a:solidFill>
                  <a:srgbClr val="FFFF00"/>
                </a:solidFill>
              </a:rPr>
              <a:t> </a:t>
            </a:r>
            <a:r>
              <a:rPr lang="en-US" altLang="ko-KR" sz="4000" b="1" dirty="0" err="1" smtClean="0">
                <a:solidFill>
                  <a:srgbClr val="FFFF00"/>
                </a:solidFill>
              </a:rPr>
              <a:t>pujian</a:t>
            </a:r>
            <a:r>
              <a:rPr lang="en-US" altLang="ko-KR" sz="4000" b="1" dirty="0" smtClean="0">
                <a:solidFill>
                  <a:srgbClr val="FFFF00"/>
                </a:solidFill>
              </a:rPr>
              <a:t> dan kemudian </a:t>
            </a:r>
            <a:r>
              <a:rPr lang="en-US" altLang="ko-KR" sz="4000" b="1" dirty="0" err="1" smtClean="0">
                <a:solidFill>
                  <a:srgbClr val="FFFF00"/>
                </a:solidFill>
              </a:rPr>
              <a:t>selesai</a:t>
            </a:r>
            <a:r>
              <a:rPr lang="en-US" altLang="ko-KR" sz="4000" b="1" dirty="0" smtClean="0">
                <a:solidFill>
                  <a:srgbClr val="FFFF00"/>
                </a:solidFill>
              </a:rPr>
              <a:t> kepada </a:t>
            </a:r>
            <a:r>
              <a:rPr lang="en-US" altLang="ko-KR" sz="4000" b="1" dirty="0" err="1" smtClean="0">
                <a:solidFill>
                  <a:srgbClr val="FFFF00"/>
                </a:solidFill>
              </a:rPr>
              <a:t>nyanyian</a:t>
            </a:r>
            <a:r>
              <a:rPr lang="en-US" altLang="ko-KR" sz="4000" b="1" dirty="0" smtClean="0">
                <a:solidFill>
                  <a:srgbClr val="FFFF00"/>
                </a:solidFill>
              </a:rPr>
              <a:t> </a:t>
            </a:r>
            <a:r>
              <a:rPr lang="en-US" altLang="ko-KR" sz="4000" b="1" dirty="0" err="1" smtClean="0">
                <a:solidFill>
                  <a:srgbClr val="FFFF00"/>
                </a:solidFill>
              </a:rPr>
              <a:t>pujian</a:t>
            </a:r>
            <a:r>
              <a:rPr lang="ko-KR" altLang="en-US" sz="4000" b="1" dirty="0" smtClean="0">
                <a:solidFill>
                  <a:srgbClr val="FFFF00"/>
                </a:solidFill>
              </a:rPr>
              <a:t> </a:t>
            </a:r>
            <a:r>
              <a:rPr lang="en-US" altLang="ko-KR" sz="4000" b="1" dirty="0" smtClean="0">
                <a:solidFill>
                  <a:srgbClr val="FFFF00"/>
                </a:solidFill>
              </a:rPr>
              <a:t>(Lukas</a:t>
            </a:r>
            <a:r>
              <a:rPr lang="ko-KR" altLang="en-US" sz="4000" b="1" dirty="0" smtClean="0">
                <a:solidFill>
                  <a:srgbClr val="FFFF00"/>
                </a:solidFill>
              </a:rPr>
              <a:t> </a:t>
            </a:r>
            <a:r>
              <a:rPr lang="en-US" altLang="ko-KR" sz="4000" b="1" dirty="0">
                <a:solidFill>
                  <a:srgbClr val="FFFF00"/>
                </a:solidFill>
              </a:rPr>
              <a:t>1:47, 24:52, </a:t>
            </a:r>
            <a:r>
              <a:rPr lang="en-US" altLang="ko-KR" sz="4000" b="1" dirty="0" smtClean="0">
                <a:solidFill>
                  <a:srgbClr val="FFFF00"/>
                </a:solidFill>
              </a:rPr>
              <a:t>53, </a:t>
            </a:r>
            <a:r>
              <a:rPr lang="en-US" altLang="ko-KR" sz="4000" b="1" dirty="0">
                <a:solidFill>
                  <a:srgbClr val="FFFF00"/>
                </a:solidFill>
              </a:rPr>
              <a:t>19:38) </a:t>
            </a:r>
            <a:r>
              <a:rPr lang="en-US" altLang="ko-KR" sz="4000" b="1" dirty="0" smtClean="0">
                <a:solidFill>
                  <a:srgbClr val="FFFF00"/>
                </a:solidFill>
              </a:rPr>
              <a:t>).</a:t>
            </a:r>
            <a:br>
              <a:rPr lang="en-US" altLang="ko-KR" sz="4000" b="1" dirty="0" smtClean="0">
                <a:solidFill>
                  <a:srgbClr val="FFFF00"/>
                </a:solidFill>
              </a:rPr>
            </a:br>
            <a:r>
              <a:rPr lang="en-US" altLang="ko-KR" sz="4000" b="1" dirty="0" smtClean="0">
                <a:solidFill>
                  <a:srgbClr val="FFFF00"/>
                </a:solidFill>
              </a:rPr>
              <a:t>Iaitu termasuk </a:t>
            </a:r>
            <a:r>
              <a:rPr lang="en-US" altLang="ko-KR" sz="4000" b="1" dirty="0" err="1" smtClean="0">
                <a:solidFill>
                  <a:srgbClr val="FFFF00"/>
                </a:solidFill>
              </a:rPr>
              <a:t>Nyanyian</a:t>
            </a:r>
            <a:r>
              <a:rPr lang="en-US" altLang="ko-KR" sz="4000" b="1" dirty="0" smtClean="0">
                <a:solidFill>
                  <a:srgbClr val="FFFF00"/>
                </a:solidFill>
              </a:rPr>
              <a:t> </a:t>
            </a:r>
            <a:r>
              <a:rPr lang="en-US" altLang="ko-KR" sz="4000" b="1" dirty="0" err="1" smtClean="0">
                <a:solidFill>
                  <a:srgbClr val="FFFF00"/>
                </a:solidFill>
              </a:rPr>
              <a:t>Pujian</a:t>
            </a:r>
            <a:r>
              <a:rPr lang="en-US" altLang="ko-KR" sz="4000" b="1" dirty="0" smtClean="0">
                <a:solidFill>
                  <a:srgbClr val="FFFF00"/>
                </a:solidFill>
              </a:rPr>
              <a:t> Maria (Lukas</a:t>
            </a:r>
            <a:r>
              <a:rPr lang="ko-KR" altLang="en-US" sz="4000" b="1" dirty="0" smtClean="0">
                <a:solidFill>
                  <a:srgbClr val="FFFF00"/>
                </a:solidFill>
              </a:rPr>
              <a:t> </a:t>
            </a:r>
            <a:r>
              <a:rPr lang="en-US" altLang="ko-KR" sz="4000" b="1" dirty="0">
                <a:solidFill>
                  <a:srgbClr val="FFFF00"/>
                </a:solidFill>
              </a:rPr>
              <a:t>1:46~55), </a:t>
            </a:r>
            <a:r>
              <a:rPr lang="en-US" altLang="ko-KR" sz="4000" b="1" dirty="0" err="1">
                <a:solidFill>
                  <a:srgbClr val="FFFF00"/>
                </a:solidFill>
              </a:rPr>
              <a:t>Nyanyian</a:t>
            </a:r>
            <a:r>
              <a:rPr lang="en-US" altLang="ko-KR" sz="4000" b="1" dirty="0">
                <a:solidFill>
                  <a:srgbClr val="FFFF00"/>
                </a:solidFill>
              </a:rPr>
              <a:t> </a:t>
            </a:r>
            <a:r>
              <a:rPr lang="en-US" altLang="ko-KR" sz="4000" b="1" dirty="0" err="1">
                <a:solidFill>
                  <a:srgbClr val="FFFF00"/>
                </a:solidFill>
              </a:rPr>
              <a:t>Pujian</a:t>
            </a:r>
            <a:r>
              <a:rPr lang="en-US" altLang="ko-KR" sz="4000" b="1" dirty="0">
                <a:solidFill>
                  <a:srgbClr val="FFFF00"/>
                </a:solidFill>
              </a:rPr>
              <a:t> </a:t>
            </a:r>
            <a:r>
              <a:rPr lang="en-US" altLang="ko-KR" sz="4000" b="1" dirty="0" err="1" smtClean="0">
                <a:solidFill>
                  <a:srgbClr val="FFFF00"/>
                </a:solidFill>
              </a:rPr>
              <a:t>Zakharia</a:t>
            </a:r>
            <a:r>
              <a:rPr lang="en-US" altLang="ko-KR" sz="4000" b="1" dirty="0" smtClean="0">
                <a:solidFill>
                  <a:srgbClr val="FFFF00"/>
                </a:solidFill>
              </a:rPr>
              <a:t> </a:t>
            </a:r>
            <a:r>
              <a:rPr lang="en-US" altLang="ko-KR" sz="4000" b="1" dirty="0">
                <a:solidFill>
                  <a:srgbClr val="FFFF00"/>
                </a:solidFill>
              </a:rPr>
              <a:t>(Lukas</a:t>
            </a:r>
            <a:r>
              <a:rPr lang="ko-KR" altLang="en-US" sz="4000" b="1" dirty="0">
                <a:solidFill>
                  <a:srgbClr val="FFFF00"/>
                </a:solidFill>
              </a:rPr>
              <a:t> </a:t>
            </a:r>
            <a:r>
              <a:rPr lang="en-US" altLang="ko-KR" sz="4000" b="1" dirty="0" smtClean="0">
                <a:solidFill>
                  <a:srgbClr val="FFFF00"/>
                </a:solidFill>
              </a:rPr>
              <a:t>1:68~79</a:t>
            </a:r>
            <a:r>
              <a:rPr lang="en-US" altLang="ko-KR" sz="4000" b="1" dirty="0">
                <a:solidFill>
                  <a:srgbClr val="FFFF00"/>
                </a:solidFill>
              </a:rPr>
              <a:t>), </a:t>
            </a:r>
            <a:r>
              <a:rPr lang="en-US" altLang="ko-KR" sz="4000" b="1" dirty="0" err="1">
                <a:solidFill>
                  <a:srgbClr val="FFFF00"/>
                </a:solidFill>
              </a:rPr>
              <a:t>Nyanyian</a:t>
            </a:r>
            <a:r>
              <a:rPr lang="en-US" altLang="ko-KR" sz="4000" b="1" dirty="0">
                <a:solidFill>
                  <a:srgbClr val="FFFF00"/>
                </a:solidFill>
              </a:rPr>
              <a:t> </a:t>
            </a:r>
            <a:r>
              <a:rPr lang="en-US" altLang="ko-KR" sz="4000" b="1" dirty="0" err="1">
                <a:solidFill>
                  <a:srgbClr val="FFFF00"/>
                </a:solidFill>
              </a:rPr>
              <a:t>Pujian</a:t>
            </a:r>
            <a:r>
              <a:rPr lang="en-US" altLang="ko-KR" sz="4000" b="1" dirty="0">
                <a:solidFill>
                  <a:srgbClr val="FFFF00"/>
                </a:solidFill>
              </a:rPr>
              <a:t> </a:t>
            </a:r>
            <a:r>
              <a:rPr lang="en-US" altLang="ko-KR" sz="4000" b="1" dirty="0" err="1" smtClean="0">
                <a:solidFill>
                  <a:srgbClr val="FFFF00"/>
                </a:solidFill>
              </a:rPr>
              <a:t>Malaikat-malaikat</a:t>
            </a:r>
            <a:r>
              <a:rPr lang="en-US" altLang="ko-KR" sz="4000" b="1" dirty="0" smtClean="0">
                <a:solidFill>
                  <a:srgbClr val="FFFF00"/>
                </a:solidFill>
              </a:rPr>
              <a:t> </a:t>
            </a:r>
            <a:r>
              <a:rPr lang="en-US" altLang="ko-KR" sz="4000" b="1" dirty="0">
                <a:solidFill>
                  <a:srgbClr val="FFFF00"/>
                </a:solidFill>
              </a:rPr>
              <a:t>(Lukas</a:t>
            </a:r>
            <a:r>
              <a:rPr lang="ko-KR" altLang="en-US" sz="4000" b="1" dirty="0">
                <a:solidFill>
                  <a:srgbClr val="FFFF00"/>
                </a:solidFill>
              </a:rPr>
              <a:t> </a:t>
            </a:r>
            <a:r>
              <a:rPr lang="en-US" altLang="ko-KR" sz="4000" b="1" dirty="0" smtClean="0">
                <a:solidFill>
                  <a:srgbClr val="FFFF00"/>
                </a:solidFill>
              </a:rPr>
              <a:t>2:14),</a:t>
            </a:r>
            <a:endParaRPr lang="en-US" sz="4000" b="1" dirty="0">
              <a:solidFill>
                <a:srgbClr val="FFFF00"/>
              </a:solidFill>
            </a:endParaRPr>
          </a:p>
        </p:txBody>
      </p:sp>
    </p:spTree>
    <p:extLst>
      <p:ext uri="{BB962C8B-B14F-4D97-AF65-F5344CB8AC3E}">
        <p14:creationId xmlns:p14="http://schemas.microsoft.com/office/powerpoint/2010/main" val="32593657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FF00"/>
                </a:solidFill>
              </a:rPr>
              <a:t>Nyanyian</a:t>
            </a:r>
            <a:r>
              <a:rPr lang="en-US" altLang="ko-KR" sz="4000" b="1" dirty="0">
                <a:solidFill>
                  <a:srgbClr val="FFFF00"/>
                </a:solidFill>
              </a:rPr>
              <a:t> </a:t>
            </a:r>
            <a:r>
              <a:rPr lang="en-US" altLang="ko-KR" sz="4000" b="1" dirty="0" err="1">
                <a:solidFill>
                  <a:srgbClr val="FFFF00"/>
                </a:solidFill>
              </a:rPr>
              <a:t>Pujian</a:t>
            </a:r>
            <a:r>
              <a:rPr lang="en-US" altLang="ko-KR" sz="4000" b="1" dirty="0">
                <a:solidFill>
                  <a:srgbClr val="FFFF00"/>
                </a:solidFill>
              </a:rPr>
              <a:t> </a:t>
            </a:r>
            <a:r>
              <a:rPr lang="en-US" altLang="ko-KR" sz="4000" b="1" dirty="0" smtClean="0">
                <a:solidFill>
                  <a:srgbClr val="FFFF00"/>
                </a:solidFill>
              </a:rPr>
              <a:t>Simeon </a:t>
            </a:r>
            <a:r>
              <a:rPr lang="en-US" altLang="ko-KR" sz="4000" b="1" dirty="0">
                <a:solidFill>
                  <a:srgbClr val="FFFF00"/>
                </a:solidFill>
              </a:rPr>
              <a:t>(Lukas</a:t>
            </a:r>
            <a:r>
              <a:rPr lang="ko-KR" altLang="en-US" sz="4000" b="1" dirty="0">
                <a:solidFill>
                  <a:srgbClr val="FFFF00"/>
                </a:solidFill>
              </a:rPr>
              <a:t> </a:t>
            </a:r>
            <a:r>
              <a:rPr lang="en-US" altLang="ko-KR" sz="4000" b="1" dirty="0" smtClean="0">
                <a:solidFill>
                  <a:srgbClr val="FFFF00"/>
                </a:solidFill>
              </a:rPr>
              <a:t>2:29~32) dan </a:t>
            </a:r>
            <a:r>
              <a:rPr lang="en-US" altLang="ko-KR" sz="4000" b="1" dirty="0" err="1">
                <a:solidFill>
                  <a:srgbClr val="FFFF00"/>
                </a:solidFill>
              </a:rPr>
              <a:t>Nyanyian</a:t>
            </a:r>
            <a:r>
              <a:rPr lang="en-US" altLang="ko-KR" sz="4000" b="1" dirty="0">
                <a:solidFill>
                  <a:srgbClr val="FFFF00"/>
                </a:solidFill>
              </a:rPr>
              <a:t> </a:t>
            </a:r>
            <a:r>
              <a:rPr lang="en-US" altLang="ko-KR" sz="4000" b="1" dirty="0" err="1">
                <a:solidFill>
                  <a:srgbClr val="FFFF00"/>
                </a:solidFill>
              </a:rPr>
              <a:t>Pujian</a:t>
            </a:r>
            <a:r>
              <a:rPr lang="en-US" altLang="ko-KR" sz="4000" b="1" dirty="0">
                <a:solidFill>
                  <a:srgbClr val="FFFF00"/>
                </a:solidFill>
              </a:rPr>
              <a:t> </a:t>
            </a:r>
            <a:r>
              <a:rPr lang="en-US" altLang="ko-KR" sz="4000" b="1" dirty="0" smtClean="0">
                <a:solidFill>
                  <a:srgbClr val="FFFF00"/>
                </a:solidFill>
              </a:rPr>
              <a:t>di </a:t>
            </a:r>
            <a:r>
              <a:rPr lang="en-US" altLang="ko-KR" sz="4000" b="1" dirty="0" err="1" smtClean="0">
                <a:solidFill>
                  <a:srgbClr val="FFFF00"/>
                </a:solidFill>
              </a:rPr>
              <a:t>Yerusalem</a:t>
            </a:r>
            <a:r>
              <a:rPr lang="en-US" altLang="ko-KR" sz="4000" b="1" dirty="0" smtClean="0">
                <a:solidFill>
                  <a:srgbClr val="FFFF00"/>
                </a:solidFill>
              </a:rPr>
              <a:t> (Lukas 19:38) dan lain-lain.</a:t>
            </a:r>
            <a:br>
              <a:rPr lang="en-US" altLang="ko-KR" sz="4000" b="1" dirty="0" smtClean="0">
                <a:solidFill>
                  <a:srgbClr val="FFFF00"/>
                </a:solidFill>
              </a:rPr>
            </a:br>
            <a:r>
              <a:rPr lang="en-US" altLang="ko-KR" sz="4000" b="1" dirty="0" err="1" smtClean="0">
                <a:solidFill>
                  <a:srgbClr val="FFFF00"/>
                </a:solidFill>
              </a:rPr>
              <a:t>Kitab</a:t>
            </a:r>
            <a:r>
              <a:rPr lang="en-US" altLang="ko-KR" sz="4000" b="1" dirty="0" smtClean="0">
                <a:solidFill>
                  <a:srgbClr val="FFFF00"/>
                </a:solidFill>
              </a:rPr>
              <a:t> Lukas adalah sebuah </a:t>
            </a:r>
            <a:r>
              <a:rPr lang="en-US" altLang="ko-KR" sz="4000" b="1" dirty="0" err="1" smtClean="0">
                <a:solidFill>
                  <a:srgbClr val="FFFF00"/>
                </a:solidFill>
              </a:rPr>
              <a:t>buku</a:t>
            </a:r>
            <a:r>
              <a:rPr lang="en-US" altLang="ko-KR" sz="4000" b="1" dirty="0" smtClean="0">
                <a:solidFill>
                  <a:srgbClr val="FFFF00"/>
                </a:solidFill>
              </a:rPr>
              <a:t> yang paling </a:t>
            </a:r>
            <a:r>
              <a:rPr lang="en-US" altLang="ko-KR" sz="4000" b="1" dirty="0" err="1" smtClean="0">
                <a:solidFill>
                  <a:srgbClr val="FFFF00"/>
                </a:solidFill>
              </a:rPr>
              <a:t>tebal</a:t>
            </a:r>
            <a:r>
              <a:rPr lang="en-US" altLang="ko-KR" sz="4000" b="1" dirty="0" smtClean="0">
                <a:solidFill>
                  <a:srgbClr val="FFFF00"/>
                </a:solidFill>
              </a:rPr>
              <a:t> dalam </a:t>
            </a:r>
            <a:r>
              <a:rPr lang="en-US" altLang="ko-KR" sz="4000" b="1" dirty="0" err="1" smtClean="0">
                <a:solidFill>
                  <a:srgbClr val="FFFF00"/>
                </a:solidFill>
              </a:rPr>
              <a:t>Perjanjian</a:t>
            </a:r>
            <a:r>
              <a:rPr lang="en-US" altLang="ko-KR" sz="4000" b="1" dirty="0" smtClean="0">
                <a:solidFill>
                  <a:srgbClr val="FFFF00"/>
                </a:solidFill>
              </a:rPr>
              <a:t> </a:t>
            </a:r>
            <a:r>
              <a:rPr lang="en-US" altLang="ko-KR" sz="4000" b="1" dirty="0" err="1" smtClean="0">
                <a:solidFill>
                  <a:srgbClr val="FFFF00"/>
                </a:solidFill>
              </a:rPr>
              <a:t>Baru</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487825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FF00"/>
                </a:solidFill>
              </a:rPr>
              <a:t>Tujuan </a:t>
            </a:r>
            <a:r>
              <a:rPr lang="en-US" altLang="ko-KR" sz="4000" b="1" dirty="0" err="1" smtClean="0">
                <a:solidFill>
                  <a:srgbClr val="FFFF00"/>
                </a:solidFill>
              </a:rPr>
              <a:t>kitab</a:t>
            </a:r>
            <a:r>
              <a:rPr lang="en-US" altLang="ko-KR" sz="4000" b="1" dirty="0" smtClean="0">
                <a:solidFill>
                  <a:srgbClr val="FFFF00"/>
                </a:solidFill>
              </a:rPr>
              <a:t> Lukas adalah untuk </a:t>
            </a:r>
            <a:r>
              <a:rPr lang="en-US" altLang="ko-KR" sz="4000" b="1" dirty="0" err="1" smtClean="0">
                <a:solidFill>
                  <a:srgbClr val="FFFF00"/>
                </a:solidFill>
              </a:rPr>
              <a:t>kesemua</a:t>
            </a:r>
            <a:r>
              <a:rPr lang="en-US" altLang="ko-KR" sz="4000" b="1" dirty="0" smtClean="0">
                <a:solidFill>
                  <a:srgbClr val="FFFF00"/>
                </a:solidFill>
              </a:rPr>
              <a:t> orang Kristian dalam semua zaman </a:t>
            </a:r>
            <a:r>
              <a:rPr lang="en-US" altLang="ko-KR" sz="4000" b="1" dirty="0" err="1" smtClean="0">
                <a:solidFill>
                  <a:srgbClr val="FFFF00"/>
                </a:solidFill>
              </a:rPr>
              <a:t>menyakini</a:t>
            </a:r>
            <a:r>
              <a:rPr lang="en-US" altLang="ko-KR" sz="4000" b="1" dirty="0" smtClean="0">
                <a:solidFill>
                  <a:srgbClr val="FFFF00"/>
                </a:solidFill>
              </a:rPr>
              <a:t> dasar </a:t>
            </a:r>
            <a:r>
              <a:rPr lang="en-US" altLang="ko-KR" sz="4000" b="1" dirty="0" err="1" smtClean="0">
                <a:solidFill>
                  <a:srgbClr val="FFFF00"/>
                </a:solidFill>
              </a:rPr>
              <a:t>iman</a:t>
            </a:r>
            <a:r>
              <a:rPr lang="en-US" altLang="ko-KR" sz="4000" b="1" dirty="0" smtClean="0">
                <a:solidFill>
                  <a:srgbClr val="FFFF00"/>
                </a:solidFill>
              </a:rPr>
              <a:t> tentang Yesus.</a:t>
            </a:r>
            <a:br>
              <a:rPr lang="en-US" altLang="ko-KR" sz="4000" b="1" dirty="0" smtClean="0">
                <a:solidFill>
                  <a:srgbClr val="FFFF00"/>
                </a:solidFill>
              </a:rPr>
            </a:br>
            <a:r>
              <a:rPr lang="en-US" altLang="ko-KR" sz="4000" b="1" dirty="0" smtClean="0">
                <a:solidFill>
                  <a:srgbClr val="FFFF00"/>
                </a:solidFill>
              </a:rPr>
              <a:t>Maka </a:t>
            </a:r>
            <a:r>
              <a:rPr lang="en-US" altLang="ko-KR" sz="4000" b="1" dirty="0" err="1" smtClean="0">
                <a:solidFill>
                  <a:srgbClr val="FFFF00"/>
                </a:solidFill>
              </a:rPr>
              <a:t>supaya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ini </a:t>
            </a:r>
            <a:r>
              <a:rPr lang="en-US" altLang="ko-KR" sz="4000" b="1" dirty="0" err="1" smtClean="0">
                <a:solidFill>
                  <a:srgbClr val="FFFF00"/>
                </a:solidFill>
              </a:rPr>
              <a:t>membantu</a:t>
            </a:r>
            <a:r>
              <a:rPr lang="en-US" altLang="ko-KR" sz="4000" b="1" dirty="0" smtClean="0">
                <a:solidFill>
                  <a:srgbClr val="FFFF00"/>
                </a:solidFill>
              </a:rPr>
              <a:t> bahawa seseorang </a:t>
            </a:r>
            <a:r>
              <a:rPr lang="en-US" altLang="ko-KR" sz="4000" b="1" dirty="0" err="1" smtClean="0">
                <a:solidFill>
                  <a:srgbClr val="FFFF00"/>
                </a:solidFill>
              </a:rPr>
              <a:t>mengakui</a:t>
            </a:r>
            <a:r>
              <a:rPr lang="en-US" altLang="ko-KR" sz="4000" b="1" dirty="0" smtClean="0">
                <a:solidFill>
                  <a:srgbClr val="FFFF00"/>
                </a:solidFill>
              </a:rPr>
              <a:t> </a:t>
            </a:r>
            <a:r>
              <a:rPr lang="en-US" altLang="ko-KR" sz="4000" b="1" dirty="0" err="1" smtClean="0">
                <a:solidFill>
                  <a:srgbClr val="FFFF00"/>
                </a:solidFill>
              </a:rPr>
              <a:t>iman</a:t>
            </a:r>
            <a:r>
              <a:rPr lang="en-US" altLang="ko-KR" sz="4000" b="1" dirty="0" smtClean="0">
                <a:solidFill>
                  <a:srgbClr val="FFFF00"/>
                </a:solidFill>
              </a:rPr>
              <a:t> </a:t>
            </a:r>
            <a:r>
              <a:rPr lang="en-US" altLang="ko-KR" sz="4000" b="1" dirty="0" err="1" smtClean="0">
                <a:solidFill>
                  <a:srgbClr val="FFFF00"/>
                </a:solidFill>
              </a:rPr>
              <a:t>dirinya</a:t>
            </a:r>
            <a:r>
              <a:rPr lang="en-US" altLang="ko-KR" sz="4000" b="1" dirty="0" smtClean="0">
                <a:solidFill>
                  <a:srgbClr val="FFFF00"/>
                </a:solidFill>
              </a:rPr>
              <a:t> tentang </a:t>
            </a:r>
            <a:r>
              <a:rPr lang="en-US" altLang="ko-KR" sz="4000" b="1" dirty="0" err="1" smtClean="0">
                <a:solidFill>
                  <a:srgbClr val="FFFF00"/>
                </a:solidFill>
              </a:rPr>
              <a:t>siapakah</a:t>
            </a:r>
            <a:r>
              <a:rPr lang="en-US" altLang="ko-KR" sz="4000" b="1" dirty="0" smtClean="0">
                <a:solidFill>
                  <a:srgbClr val="FFFF00"/>
                </a:solidFill>
              </a:rPr>
              <a:t> Yesus itu, </a:t>
            </a:r>
            <a:r>
              <a:rPr lang="en-US" altLang="ko-KR" sz="4000" b="1" dirty="0" err="1" smtClean="0">
                <a:solidFill>
                  <a:srgbClr val="FFFF00"/>
                </a:solidFill>
              </a:rPr>
              <a:t>perkara</a:t>
            </a:r>
            <a:r>
              <a:rPr lang="en-US" altLang="ko-KR" sz="4000" b="1" dirty="0" smtClean="0">
                <a:solidFill>
                  <a:srgbClr val="FFFF00"/>
                </a:solidFill>
              </a:rPr>
              <a:t> apa yang </a:t>
            </a:r>
            <a:r>
              <a:rPr lang="en-US" altLang="ko-KR" sz="4000" b="1" dirty="0" err="1" smtClean="0">
                <a:solidFill>
                  <a:srgbClr val="FFFF00"/>
                </a:solidFill>
              </a:rPr>
              <a:t>dilakukan</a:t>
            </a:r>
            <a:r>
              <a:rPr lang="en-US" altLang="ko-KR" sz="4000" b="1" dirty="0" smtClean="0">
                <a:solidFill>
                  <a:srgbClr val="FFFF00"/>
                </a:solidFill>
              </a:rPr>
              <a:t> Yesus, </a:t>
            </a:r>
            <a:endParaRPr lang="en-US" sz="4000" b="1" dirty="0">
              <a:solidFill>
                <a:srgbClr val="FFFF00"/>
              </a:solidFill>
            </a:endParaRPr>
          </a:p>
        </p:txBody>
      </p:sp>
    </p:spTree>
    <p:extLst>
      <p:ext uri="{BB962C8B-B14F-4D97-AF65-F5344CB8AC3E}">
        <p14:creationId xmlns:p14="http://schemas.microsoft.com/office/powerpoint/2010/main" val="22909697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mengapa</a:t>
            </a:r>
            <a:r>
              <a:rPr lang="en-US" altLang="ko-KR" sz="4000" b="1" dirty="0" smtClean="0">
                <a:solidFill>
                  <a:srgbClr val="FFFF00"/>
                </a:solidFill>
              </a:rPr>
              <a:t> Yesus </a:t>
            </a:r>
            <a:r>
              <a:rPr lang="en-US" altLang="ko-KR" sz="4000" b="1" dirty="0" err="1" smtClean="0">
                <a:solidFill>
                  <a:srgbClr val="FFFF00"/>
                </a:solidFill>
              </a:rPr>
              <a:t>mati</a:t>
            </a:r>
            <a:r>
              <a:rPr lang="en-US" altLang="ko-KR" sz="4000" b="1" dirty="0" smtClean="0">
                <a:solidFill>
                  <a:srgbClr val="FFFF00"/>
                </a:solidFill>
              </a:rPr>
              <a:t> dan </a:t>
            </a:r>
            <a:r>
              <a:rPr lang="en-US" altLang="ko-KR" sz="4000" b="1" dirty="0" err="1" smtClean="0">
                <a:solidFill>
                  <a:srgbClr val="FFFF00"/>
                </a:solidFill>
              </a:rPr>
              <a:t>dibangkitkan</a:t>
            </a:r>
            <a:r>
              <a:rPr lang="en-US" altLang="ko-KR" sz="4000" b="1" dirty="0" smtClean="0">
                <a:solidFill>
                  <a:srgbClr val="FFFF00"/>
                </a:solidFill>
              </a:rPr>
              <a:t> </a:t>
            </a:r>
            <a:r>
              <a:rPr lang="en-US" altLang="ko-KR" sz="4000" b="1" dirty="0" err="1" smtClean="0">
                <a:solidFill>
                  <a:srgbClr val="FFFF00"/>
                </a:solidFill>
              </a:rPr>
              <a:t>kembali</a:t>
            </a:r>
            <a:r>
              <a:rPr lang="en-US" altLang="ko-KR" sz="4000" b="1" dirty="0" smtClean="0">
                <a:solidFill>
                  <a:srgbClr val="FFFF00"/>
                </a:solidFill>
              </a:rPr>
              <a:t>, dan bahkan </a:t>
            </a:r>
            <a:r>
              <a:rPr lang="en-US" altLang="ko-KR" sz="4000" b="1" dirty="0" err="1" smtClean="0">
                <a:solidFill>
                  <a:srgbClr val="FFFF00"/>
                </a:solidFill>
              </a:rPr>
              <a:t>supaya</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ini </a:t>
            </a:r>
            <a:r>
              <a:rPr lang="en-US" altLang="ko-KR" sz="4000" b="1" dirty="0" err="1" smtClean="0">
                <a:solidFill>
                  <a:srgbClr val="FFFF00"/>
                </a:solidFill>
              </a:rPr>
              <a:t>memdorong</a:t>
            </a:r>
            <a:r>
              <a:rPr lang="en-US" altLang="ko-KR" sz="4000" b="1" dirty="0" smtClean="0">
                <a:solidFill>
                  <a:srgbClr val="FFFF00"/>
                </a:solidFill>
              </a:rPr>
              <a:t> bahawa orang yang bukan Kristian </a:t>
            </a:r>
            <a:r>
              <a:rPr lang="en-US" altLang="ko-KR" sz="4000" b="1" dirty="0" err="1" smtClean="0">
                <a:solidFill>
                  <a:srgbClr val="FFFF00"/>
                </a:solidFill>
              </a:rPr>
              <a:t>mengetahui</a:t>
            </a:r>
            <a:r>
              <a:rPr lang="en-US" altLang="ko-KR" sz="4000" b="1" dirty="0" smtClean="0">
                <a:solidFill>
                  <a:srgbClr val="FFFF00"/>
                </a:solidFill>
              </a:rPr>
              <a:t> </a:t>
            </a:r>
            <a:r>
              <a:rPr lang="en-US" altLang="ko-KR" sz="4000" b="1" dirty="0" err="1" smtClean="0">
                <a:solidFill>
                  <a:srgbClr val="FFFF00"/>
                </a:solidFill>
              </a:rPr>
              <a:t>iman</a:t>
            </a:r>
            <a:r>
              <a:rPr lang="en-US" altLang="ko-KR" sz="4000" b="1" dirty="0" smtClean="0">
                <a:solidFill>
                  <a:srgbClr val="FFFF00"/>
                </a:solidFill>
              </a:rPr>
              <a:t> </a:t>
            </a:r>
            <a:r>
              <a:rPr lang="en-US" altLang="ko-KR" sz="4000" b="1" dirty="0" err="1" smtClean="0">
                <a:solidFill>
                  <a:srgbClr val="FFFF00"/>
                </a:solidFill>
              </a:rPr>
              <a:t>Kekristianan</a:t>
            </a:r>
            <a:r>
              <a:rPr lang="en-US" altLang="ko-KR" sz="4000" b="1" dirty="0" smtClean="0">
                <a:solidFill>
                  <a:srgbClr val="FFFF00"/>
                </a:solidFill>
              </a:rPr>
              <a:t>.</a:t>
            </a:r>
            <a:endParaRPr lang="en-US" sz="4000" b="1" dirty="0">
              <a:solidFill>
                <a:srgbClr val="FFFF00"/>
              </a:solidFill>
            </a:endParaRPr>
          </a:p>
        </p:txBody>
      </p:sp>
    </p:spTree>
    <p:extLst>
      <p:ext uri="{BB962C8B-B14F-4D97-AF65-F5344CB8AC3E}">
        <p14:creationId xmlns:p14="http://schemas.microsoft.com/office/powerpoint/2010/main" val="24908095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Ciri-ciri</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a:t>
            </a:r>
            <a:br>
              <a:rPr lang="en-US" altLang="ko-KR" sz="4000" b="1" dirty="0" smtClean="0">
                <a:solidFill>
                  <a:srgbClr val="FFFF00"/>
                </a:solidFill>
              </a:rPr>
            </a:br>
            <a:r>
              <a:rPr lang="en-US" altLang="ko-KR" sz="4000" b="1" dirty="0" err="1" smtClean="0">
                <a:solidFill>
                  <a:srgbClr val="FFFF00"/>
                </a:solidFill>
              </a:rPr>
              <a:t>Doa</a:t>
            </a:r>
            <a:r>
              <a:rPr lang="en-US" altLang="ko-KR" sz="4000" b="1" dirty="0" smtClean="0">
                <a:solidFill>
                  <a:srgbClr val="FFFF00"/>
                </a:solidFill>
              </a:rPr>
              <a:t>: 9 </a:t>
            </a:r>
            <a:r>
              <a:rPr lang="en-US" altLang="ko-KR" sz="4000" b="1" dirty="0" err="1" smtClean="0">
                <a:solidFill>
                  <a:srgbClr val="FFFF00"/>
                </a:solidFill>
              </a:rPr>
              <a:t>Jenis</a:t>
            </a:r>
            <a:r>
              <a:rPr lang="en-US" altLang="ko-KR" sz="4000" b="1" dirty="0" smtClean="0">
                <a:solidFill>
                  <a:srgbClr val="FFFF00"/>
                </a:solidFill>
              </a:rPr>
              <a:t> </a:t>
            </a:r>
            <a:r>
              <a:rPr lang="en-US" altLang="ko-KR" sz="4000" b="1" dirty="0" err="1" smtClean="0">
                <a:solidFill>
                  <a:srgbClr val="FFFF00"/>
                </a:solidFill>
              </a:rPr>
              <a:t>Doa</a:t>
            </a:r>
            <a:r>
              <a:rPr lang="en-US" altLang="ko-KR" sz="4000" b="1" dirty="0" smtClean="0">
                <a:solidFill>
                  <a:srgbClr val="FFFF00"/>
                </a:solidFill>
              </a:rPr>
              <a:t> Yesus</a:t>
            </a:r>
            <a:br>
              <a:rPr lang="en-US" altLang="ko-KR" sz="4000" b="1" dirty="0" smtClean="0">
                <a:solidFill>
                  <a:srgbClr val="FFFF00"/>
                </a:solidFill>
              </a:rPr>
            </a:br>
            <a:r>
              <a:rPr lang="en-US" altLang="ko-KR" sz="4000" b="1" dirty="0" smtClean="0">
                <a:solidFill>
                  <a:srgbClr val="FFFF00"/>
                </a:solidFill>
              </a:rPr>
              <a:t>(3:21</a:t>
            </a:r>
            <a:r>
              <a:rPr lang="en-US" altLang="ko-KR" sz="4000" b="1" dirty="0">
                <a:solidFill>
                  <a:srgbClr val="FFFF00"/>
                </a:solidFill>
              </a:rPr>
              <a:t>), </a:t>
            </a:r>
            <a:r>
              <a:rPr lang="en-US" altLang="ko-KR" sz="4000" b="1" dirty="0" smtClean="0">
                <a:solidFill>
                  <a:srgbClr val="FFFF00"/>
                </a:solidFill>
              </a:rPr>
              <a:t>(5:15~16</a:t>
            </a:r>
            <a:r>
              <a:rPr lang="en-US" altLang="ko-KR" sz="4000" b="1" dirty="0">
                <a:solidFill>
                  <a:srgbClr val="FFFF00"/>
                </a:solidFill>
              </a:rPr>
              <a:t>), </a:t>
            </a:r>
            <a:r>
              <a:rPr lang="en-US" altLang="ko-KR" sz="4000" b="1" dirty="0" smtClean="0">
                <a:solidFill>
                  <a:srgbClr val="FFFF00"/>
                </a:solidFill>
              </a:rPr>
              <a:t>(6:12</a:t>
            </a:r>
            <a:r>
              <a:rPr lang="en-US" altLang="ko-KR" sz="4000" b="1" dirty="0">
                <a:solidFill>
                  <a:srgbClr val="FFFF00"/>
                </a:solidFill>
              </a:rPr>
              <a:t>), </a:t>
            </a:r>
            <a:r>
              <a:rPr lang="en-US" altLang="ko-KR" sz="4000" b="1" dirty="0" smtClean="0">
                <a:solidFill>
                  <a:srgbClr val="FFFF00"/>
                </a:solidFill>
              </a:rPr>
              <a:t>(9:18~22</a:t>
            </a:r>
            <a:r>
              <a:rPr lang="en-US" altLang="ko-KR" sz="4000" b="1" dirty="0">
                <a:solidFill>
                  <a:srgbClr val="FFFF00"/>
                </a:solidFill>
              </a:rPr>
              <a:t>), </a:t>
            </a:r>
            <a:r>
              <a:rPr lang="en-US" altLang="ko-KR" sz="4000" b="1" dirty="0" smtClean="0">
                <a:solidFill>
                  <a:srgbClr val="FFFF00"/>
                </a:solidFill>
              </a:rPr>
              <a:t>(9:29</a:t>
            </a:r>
            <a:r>
              <a:rPr lang="en-US" altLang="ko-KR" sz="4000" b="1" dirty="0">
                <a:solidFill>
                  <a:srgbClr val="FFFF00"/>
                </a:solidFill>
              </a:rPr>
              <a:t>), </a:t>
            </a:r>
            <a:r>
              <a:rPr lang="en-US" altLang="ko-KR" sz="4000" b="1" dirty="0" smtClean="0">
                <a:solidFill>
                  <a:srgbClr val="FFFF00"/>
                </a:solidFill>
              </a:rPr>
              <a:t>(10:17~22</a:t>
            </a:r>
            <a:r>
              <a:rPr lang="en-US" altLang="ko-KR" sz="4000" b="1" dirty="0">
                <a:solidFill>
                  <a:srgbClr val="FFFF00"/>
                </a:solidFill>
              </a:rPr>
              <a:t>), </a:t>
            </a:r>
            <a:r>
              <a:rPr lang="en-US" altLang="ko-KR" sz="4000" b="1" dirty="0" smtClean="0">
                <a:solidFill>
                  <a:srgbClr val="FFFF00"/>
                </a:solidFill>
              </a:rPr>
              <a:t>(11:1</a:t>
            </a:r>
            <a:r>
              <a:rPr lang="en-US" altLang="ko-KR" sz="4000" b="1" dirty="0">
                <a:solidFill>
                  <a:srgbClr val="FFFF00"/>
                </a:solidFill>
              </a:rPr>
              <a:t>), </a:t>
            </a:r>
            <a:r>
              <a:rPr lang="en-US" altLang="ko-KR" sz="4000" b="1" dirty="0" smtClean="0">
                <a:solidFill>
                  <a:srgbClr val="FFFF00"/>
                </a:solidFill>
              </a:rPr>
              <a:t>(22:39~46</a:t>
            </a:r>
            <a:r>
              <a:rPr lang="en-US" altLang="ko-KR" sz="4000" b="1" dirty="0">
                <a:solidFill>
                  <a:srgbClr val="FFFF00"/>
                </a:solidFill>
              </a:rPr>
              <a:t>), </a:t>
            </a:r>
            <a:r>
              <a:rPr lang="en-US" altLang="ko-KR" sz="4000" b="1" dirty="0" smtClean="0">
                <a:solidFill>
                  <a:srgbClr val="FFFF00"/>
                </a:solidFill>
              </a:rPr>
              <a:t>(23:34</a:t>
            </a:r>
            <a:r>
              <a:rPr lang="en-US" altLang="ko-KR" sz="4000" b="1" dirty="0">
                <a:solidFill>
                  <a:srgbClr val="FFFF00"/>
                </a:solidFill>
              </a:rPr>
              <a:t>, 46</a:t>
            </a:r>
            <a:r>
              <a:rPr lang="en-US" altLang="ko-KR" sz="4000" b="1" dirty="0" smtClean="0">
                <a:solidFill>
                  <a:srgbClr val="FFFF00"/>
                </a:solidFill>
              </a:rPr>
              <a:t>), (11:5),</a:t>
            </a:r>
            <a:r>
              <a:rPr lang="ko-KR" altLang="en-US" sz="4000" b="1" dirty="0" smtClean="0">
                <a:solidFill>
                  <a:srgbClr val="FFFF00"/>
                </a:solidFill>
              </a:rPr>
              <a:t> </a:t>
            </a:r>
            <a:r>
              <a:rPr lang="en-US" altLang="ko-KR" sz="4000" b="1" dirty="0" smtClean="0">
                <a:solidFill>
                  <a:srgbClr val="FFFF00"/>
                </a:solidFill>
              </a:rPr>
              <a:t>(18:1~8</a:t>
            </a:r>
            <a:r>
              <a:rPr lang="en-US" altLang="ko-KR" sz="4000" b="1" dirty="0">
                <a:solidFill>
                  <a:srgbClr val="FFFF00"/>
                </a:solidFill>
              </a:rPr>
              <a:t>), </a:t>
            </a:r>
            <a:r>
              <a:rPr lang="en-US" altLang="ko-KR" sz="4000" b="1" dirty="0" smtClean="0">
                <a:solidFill>
                  <a:srgbClr val="FFFF00"/>
                </a:solidFill>
              </a:rPr>
              <a:t>(18:9~14) dan lain-lain.</a:t>
            </a:r>
            <a:endParaRPr lang="en-US" sz="4000" b="1" dirty="0">
              <a:solidFill>
                <a:srgbClr val="FFFF00"/>
              </a:solidFill>
            </a:endParaRPr>
          </a:p>
        </p:txBody>
      </p:sp>
    </p:spTree>
    <p:extLst>
      <p:ext uri="{BB962C8B-B14F-4D97-AF65-F5344CB8AC3E}">
        <p14:creationId xmlns:p14="http://schemas.microsoft.com/office/powerpoint/2010/main" val="31346961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Ciri-ciri</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a:t>
            </a:r>
            <a:br>
              <a:rPr lang="en-US" altLang="ko-KR" sz="4000" b="1" dirty="0" smtClean="0">
                <a:solidFill>
                  <a:srgbClr val="FFFF00"/>
                </a:solidFill>
              </a:rPr>
            </a:br>
            <a:r>
              <a:rPr lang="en-US" altLang="ko-KR" sz="4000" b="1" dirty="0" smtClean="0">
                <a:solidFill>
                  <a:srgbClr val="FFFF00"/>
                </a:solidFill>
              </a:rPr>
              <a:t>Roh Kudus: </a:t>
            </a:r>
            <a:br>
              <a:rPr lang="en-US" altLang="ko-KR" sz="4000" b="1" dirty="0" smtClean="0">
                <a:solidFill>
                  <a:srgbClr val="FFFF00"/>
                </a:solidFill>
              </a:rPr>
            </a:br>
            <a:r>
              <a:rPr lang="en-US" altLang="ko-KR" sz="4000" b="1" dirty="0" smtClean="0">
                <a:solidFill>
                  <a:srgbClr val="FFFF00"/>
                </a:solidFill>
              </a:rPr>
              <a:t>(1:15</a:t>
            </a:r>
            <a:r>
              <a:rPr lang="en-US" altLang="ko-KR" sz="4000" b="1" dirty="0">
                <a:solidFill>
                  <a:srgbClr val="FFFF00"/>
                </a:solidFill>
              </a:rPr>
              <a:t>, 35), </a:t>
            </a:r>
            <a:r>
              <a:rPr lang="en-US" altLang="ko-KR" sz="4000" b="1" dirty="0" smtClean="0">
                <a:solidFill>
                  <a:srgbClr val="FFFF00"/>
                </a:solidFill>
              </a:rPr>
              <a:t>(3:22</a:t>
            </a:r>
            <a:r>
              <a:rPr lang="en-US" altLang="ko-KR" sz="4000" b="1" dirty="0">
                <a:solidFill>
                  <a:srgbClr val="FFFF00"/>
                </a:solidFill>
              </a:rPr>
              <a:t>), </a:t>
            </a:r>
            <a:r>
              <a:rPr lang="en-US" altLang="ko-KR" sz="4000" b="1" dirty="0" smtClean="0">
                <a:solidFill>
                  <a:srgbClr val="FFFF00"/>
                </a:solidFill>
              </a:rPr>
              <a:t>(4:1), (4:14</a:t>
            </a:r>
            <a:r>
              <a:rPr lang="en-US" altLang="ko-KR" sz="4000" b="1" dirty="0">
                <a:solidFill>
                  <a:srgbClr val="FFFF00"/>
                </a:solidFill>
              </a:rPr>
              <a:t>), </a:t>
            </a:r>
            <a:r>
              <a:rPr lang="en-US" altLang="ko-KR" sz="4000" b="1" dirty="0" smtClean="0">
                <a:solidFill>
                  <a:srgbClr val="FFFF00"/>
                </a:solidFill>
              </a:rPr>
              <a:t>(4:34</a:t>
            </a:r>
            <a:r>
              <a:rPr lang="en-US" altLang="ko-KR" sz="4000" b="1" dirty="0">
                <a:solidFill>
                  <a:srgbClr val="FFFF00"/>
                </a:solidFill>
              </a:rPr>
              <a:t>, 10:21</a:t>
            </a:r>
            <a:r>
              <a:rPr lang="en-US" altLang="ko-KR" sz="4000" b="1" dirty="0" smtClean="0">
                <a:solidFill>
                  <a:srgbClr val="FFFF00"/>
                </a:solidFill>
              </a:rPr>
              <a:t>), (24:49), (11:13</a:t>
            </a:r>
            <a:r>
              <a:rPr lang="en-US" altLang="ko-KR" sz="4000" b="1" dirty="0">
                <a:solidFill>
                  <a:srgbClr val="FFFF00"/>
                </a:solidFill>
              </a:rPr>
              <a:t>, 12:12, 24:29, </a:t>
            </a:r>
            <a:r>
              <a:rPr lang="en-US" altLang="ko-KR" sz="4000" b="1" dirty="0" err="1">
                <a:solidFill>
                  <a:srgbClr val="FFFF00"/>
                </a:solidFill>
              </a:rPr>
              <a:t>bandingkan</a:t>
            </a:r>
            <a:r>
              <a:rPr lang="en-US" altLang="ko-KR" sz="4000" b="1" dirty="0">
                <a:solidFill>
                  <a:srgbClr val="FFFF00"/>
                </a:solidFill>
              </a:rPr>
              <a:t> dengan 6:40</a:t>
            </a:r>
            <a:r>
              <a:rPr lang="en-US" altLang="ko-KR" sz="4000" b="1" dirty="0" smtClean="0">
                <a:solidFill>
                  <a:srgbClr val="FFFF00"/>
                </a:solidFill>
              </a:rPr>
              <a:t>) dan lain-lain.</a:t>
            </a:r>
            <a:endParaRPr lang="en-US" sz="4000" b="1" dirty="0">
              <a:solidFill>
                <a:srgbClr val="FFFF00"/>
              </a:solidFill>
            </a:endParaRPr>
          </a:p>
        </p:txBody>
      </p:sp>
    </p:spTree>
    <p:extLst>
      <p:ext uri="{BB962C8B-B14F-4D97-AF65-F5344CB8AC3E}">
        <p14:creationId xmlns:p14="http://schemas.microsoft.com/office/powerpoint/2010/main" val="39931923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FF00"/>
                </a:solidFill>
              </a:rPr>
              <a:t>Ciri-ciri</a:t>
            </a:r>
            <a:r>
              <a:rPr lang="en-US" altLang="ko-KR" sz="4000" b="1" dirty="0">
                <a:solidFill>
                  <a:srgbClr val="FFFF00"/>
                </a:solidFill>
              </a:rPr>
              <a:t> </a:t>
            </a:r>
            <a:r>
              <a:rPr lang="en-US" altLang="ko-KR" sz="4000" b="1" dirty="0" err="1">
                <a:solidFill>
                  <a:srgbClr val="FFFF00"/>
                </a:solidFill>
              </a:rPr>
              <a:t>kitab</a:t>
            </a:r>
            <a:r>
              <a:rPr lang="en-US" altLang="ko-KR" sz="4000" b="1" dirty="0">
                <a:solidFill>
                  <a:srgbClr val="FFFF00"/>
                </a:solidFill>
              </a:rPr>
              <a:t> Lukas:</a:t>
            </a:r>
            <a:br>
              <a:rPr lang="en-US" altLang="ko-KR" sz="4000" b="1" dirty="0">
                <a:solidFill>
                  <a:srgbClr val="FFFF00"/>
                </a:solidFill>
              </a:rPr>
            </a:br>
            <a:r>
              <a:rPr lang="en-US" altLang="ko-KR" sz="4000" b="1" dirty="0" err="1">
                <a:solidFill>
                  <a:srgbClr val="FFFF00"/>
                </a:solidFill>
              </a:rPr>
              <a:t>Universalisme</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(2:14</a:t>
            </a:r>
            <a:r>
              <a:rPr lang="en-US" altLang="ko-KR" sz="4000" b="1" dirty="0">
                <a:solidFill>
                  <a:srgbClr val="FFFF00"/>
                </a:solidFill>
              </a:rPr>
              <a:t>), </a:t>
            </a:r>
            <a:r>
              <a:rPr lang="en-US" altLang="ko-KR" sz="4000" b="1" dirty="0" smtClean="0">
                <a:solidFill>
                  <a:srgbClr val="FFFF00"/>
                </a:solidFill>
              </a:rPr>
              <a:t>(2:32), (34:4-6), (9:54-55</a:t>
            </a:r>
            <a:r>
              <a:rPr lang="en-US" altLang="ko-KR" sz="4000" b="1" dirty="0">
                <a:solidFill>
                  <a:srgbClr val="FFFF00"/>
                </a:solidFill>
              </a:rPr>
              <a:t>, 10:33, 17:16</a:t>
            </a:r>
            <a:r>
              <a:rPr lang="en-US" altLang="ko-KR" sz="4000" b="1" dirty="0" smtClean="0">
                <a:solidFill>
                  <a:srgbClr val="FFFF00"/>
                </a:solidFill>
              </a:rPr>
              <a:t>), (4:25-27), (14:23), (24:47) </a:t>
            </a:r>
            <a:r>
              <a:rPr lang="en-US" altLang="ko-KR" sz="4000" b="1" dirty="0">
                <a:solidFill>
                  <a:srgbClr val="FFFF00"/>
                </a:solidFill>
              </a:rPr>
              <a:t>dan lain-lain.</a:t>
            </a:r>
            <a:endParaRPr lang="en-US" sz="4000" b="1" dirty="0">
              <a:solidFill>
                <a:srgbClr val="FFFF00"/>
              </a:solidFill>
            </a:endParaRPr>
          </a:p>
        </p:txBody>
      </p:sp>
    </p:spTree>
    <p:extLst>
      <p:ext uri="{BB962C8B-B14F-4D97-AF65-F5344CB8AC3E}">
        <p14:creationId xmlns:p14="http://schemas.microsoft.com/office/powerpoint/2010/main" val="4422111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rgbClr val="FFFF00"/>
                </a:solidFill>
              </a:rPr>
              <a:t>Ciri-ciri</a:t>
            </a:r>
            <a:r>
              <a:rPr lang="en-US" altLang="ko-KR" sz="4000" b="1" dirty="0">
                <a:solidFill>
                  <a:srgbClr val="FFFF00"/>
                </a:solidFill>
              </a:rPr>
              <a:t> </a:t>
            </a:r>
            <a:r>
              <a:rPr lang="en-US" altLang="ko-KR" sz="4000" b="1" dirty="0" err="1">
                <a:solidFill>
                  <a:srgbClr val="FFFF00"/>
                </a:solidFill>
              </a:rPr>
              <a:t>kitab</a:t>
            </a:r>
            <a:r>
              <a:rPr lang="en-US" altLang="ko-KR" sz="4000" b="1" dirty="0">
                <a:solidFill>
                  <a:srgbClr val="FFFF00"/>
                </a:solidFill>
              </a:rPr>
              <a:t> Lukas:</a:t>
            </a:r>
            <a:br>
              <a:rPr lang="en-US" altLang="ko-KR" sz="4000" b="1" dirty="0">
                <a:solidFill>
                  <a:srgbClr val="FFFF00"/>
                </a:solidFill>
              </a:rPr>
            </a:br>
            <a:r>
              <a:rPr lang="en-US" altLang="ko-KR" sz="4000" b="1" dirty="0" err="1">
                <a:solidFill>
                  <a:srgbClr val="FFFF00"/>
                </a:solidFill>
              </a:rPr>
              <a:t>Universalisme</a:t>
            </a:r>
            <a:r>
              <a:rPr lang="en-US" altLang="ko-KR" sz="4000" b="1" dirty="0">
                <a:solidFill>
                  <a:srgbClr val="FFFF00"/>
                </a:solidFill>
              </a:rPr>
              <a:t>: </a:t>
            </a:r>
            <a:br>
              <a:rPr lang="en-US" altLang="ko-KR" sz="4000" b="1" dirty="0">
                <a:solidFill>
                  <a:srgbClr val="FFFF00"/>
                </a:solidFill>
              </a:rPr>
            </a:br>
            <a:r>
              <a:rPr lang="en-US" altLang="ko-KR" sz="4000" b="1" dirty="0" smtClean="0">
                <a:solidFill>
                  <a:srgbClr val="FFFF00"/>
                </a:solidFill>
              </a:rPr>
              <a:t>(2:14</a:t>
            </a:r>
            <a:r>
              <a:rPr lang="en-US" altLang="ko-KR" sz="4000" b="1" dirty="0">
                <a:solidFill>
                  <a:srgbClr val="FFFF00"/>
                </a:solidFill>
              </a:rPr>
              <a:t>), </a:t>
            </a:r>
            <a:r>
              <a:rPr lang="en-US" altLang="ko-KR" sz="4000" b="1" dirty="0" smtClean="0">
                <a:solidFill>
                  <a:srgbClr val="FFFF00"/>
                </a:solidFill>
              </a:rPr>
              <a:t>(2:32), (34:4-6), (9:54-55</a:t>
            </a:r>
            <a:r>
              <a:rPr lang="en-US" altLang="ko-KR" sz="4000" b="1" dirty="0">
                <a:solidFill>
                  <a:srgbClr val="FFFF00"/>
                </a:solidFill>
              </a:rPr>
              <a:t>, 10:33, 17:16</a:t>
            </a:r>
            <a:r>
              <a:rPr lang="en-US" altLang="ko-KR" sz="4000" b="1" dirty="0" smtClean="0">
                <a:solidFill>
                  <a:srgbClr val="FFFF00"/>
                </a:solidFill>
              </a:rPr>
              <a:t>), (4:25-27), (14:23), (24:47) </a:t>
            </a:r>
            <a:r>
              <a:rPr lang="en-US" altLang="ko-KR" sz="4000" b="1" dirty="0">
                <a:solidFill>
                  <a:srgbClr val="FFFF00"/>
                </a:solidFill>
              </a:rPr>
              <a:t>dan lain-lain.</a:t>
            </a:r>
            <a:br>
              <a:rPr lang="en-US" altLang="ko-KR" sz="4000" b="1" dirty="0">
                <a:solidFill>
                  <a:srgbClr val="FFFF00"/>
                </a:solidFill>
              </a:rPr>
            </a:br>
            <a:r>
              <a:rPr lang="en-US" altLang="ko-KR" sz="4000" b="1" dirty="0" smtClean="0">
                <a:solidFill>
                  <a:srgbClr val="FFFF00"/>
                </a:solidFill>
              </a:rPr>
              <a:t>Lukas </a:t>
            </a:r>
            <a:r>
              <a:rPr lang="en-US" altLang="ko-KR" sz="4000" b="1" dirty="0" err="1" smtClean="0">
                <a:solidFill>
                  <a:srgbClr val="FFFF00"/>
                </a:solidFill>
              </a:rPr>
              <a:t>memperhatikan</a:t>
            </a:r>
            <a:r>
              <a:rPr lang="en-US" altLang="ko-KR" sz="4000" b="1" dirty="0" smtClean="0">
                <a:solidFill>
                  <a:srgbClr val="FFFF00"/>
                </a:solidFill>
              </a:rPr>
              <a:t> kepada </a:t>
            </a:r>
            <a:r>
              <a:rPr lang="en-US" altLang="ko-KR" sz="4000" b="1" dirty="0">
                <a:solidFill>
                  <a:srgbClr val="FFFF00"/>
                </a:solidFill>
              </a:rPr>
              <a:t>orang yang </a:t>
            </a:r>
            <a:r>
              <a:rPr lang="en-US" altLang="ko-KR" sz="4000" b="1" dirty="0" err="1">
                <a:solidFill>
                  <a:srgbClr val="FFFF00"/>
                </a:solidFill>
              </a:rPr>
              <a:t>dianggap</a:t>
            </a:r>
            <a:r>
              <a:rPr lang="en-US" altLang="ko-KR" sz="4000" b="1" dirty="0">
                <a:solidFill>
                  <a:srgbClr val="FFFF00"/>
                </a:solidFill>
              </a:rPr>
              <a:t> </a:t>
            </a:r>
            <a:r>
              <a:rPr lang="en-US" altLang="ko-KR" sz="4000" b="1" dirty="0" err="1">
                <a:solidFill>
                  <a:srgbClr val="FFFF00"/>
                </a:solidFill>
              </a:rPr>
              <a:t>terasing</a:t>
            </a:r>
            <a:endParaRPr lang="en-US" sz="4000" b="1" dirty="0">
              <a:solidFill>
                <a:srgbClr val="FFFF00"/>
              </a:solidFill>
            </a:endParaRPr>
          </a:p>
        </p:txBody>
      </p:sp>
    </p:spTree>
    <p:extLst>
      <p:ext uri="{BB962C8B-B14F-4D97-AF65-F5344CB8AC3E}">
        <p14:creationId xmlns:p14="http://schemas.microsoft.com/office/powerpoint/2010/main" val="21318674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Ciri-ciri</a:t>
            </a:r>
            <a:r>
              <a:rPr lang="en-US" altLang="ko-KR" sz="4000" b="1" dirty="0" smtClean="0">
                <a:solidFill>
                  <a:srgbClr val="FFFF00"/>
                </a:solidFill>
              </a:rPr>
              <a:t> </a:t>
            </a:r>
            <a:r>
              <a:rPr lang="en-US" altLang="ko-KR" sz="4000" b="1" dirty="0" err="1" smtClean="0">
                <a:solidFill>
                  <a:srgbClr val="FFFF00"/>
                </a:solidFill>
              </a:rPr>
              <a:t>kitab</a:t>
            </a:r>
            <a:r>
              <a:rPr lang="en-US" altLang="ko-KR" sz="4000" b="1" dirty="0" smtClean="0">
                <a:solidFill>
                  <a:srgbClr val="FFFF00"/>
                </a:solidFill>
              </a:rPr>
              <a:t> Lukas:</a:t>
            </a:r>
            <a:r>
              <a:rPr lang="en-US" altLang="ko-KR" sz="4000" b="1" dirty="0">
                <a:solidFill>
                  <a:srgbClr val="FFFF00"/>
                </a:solidFill>
              </a:rPr>
              <a:t/>
            </a:r>
            <a:br>
              <a:rPr lang="en-US" altLang="ko-KR" sz="4000" b="1" dirty="0">
                <a:solidFill>
                  <a:srgbClr val="FFFF00"/>
                </a:solidFill>
              </a:rPr>
            </a:br>
            <a:r>
              <a:rPr lang="en-US" altLang="ko-KR" sz="4000" b="1" dirty="0">
                <a:solidFill>
                  <a:srgbClr val="FFFF00"/>
                </a:solidFill>
              </a:rPr>
              <a:t>terminologi </a:t>
            </a:r>
            <a:r>
              <a:rPr lang="en-US" altLang="ko-KR" sz="4000" b="1" dirty="0" err="1" smtClean="0">
                <a:solidFill>
                  <a:srgbClr val="FFFF00"/>
                </a:solidFill>
              </a:rPr>
              <a:t>gejala</a:t>
            </a:r>
            <a:r>
              <a:rPr lang="en-US" altLang="ko-KR" sz="4000" b="1" dirty="0" smtClean="0">
                <a:solidFill>
                  <a:srgbClr val="FFFF00"/>
                </a:solidFill>
              </a:rPr>
              <a:t>: </a:t>
            </a:r>
            <a:br>
              <a:rPr lang="en-US" altLang="ko-KR" sz="4000" b="1" dirty="0" smtClean="0">
                <a:solidFill>
                  <a:srgbClr val="FFFF00"/>
                </a:solidFill>
              </a:rPr>
            </a:br>
            <a:r>
              <a:rPr lang="en-US" altLang="ko-KR" sz="4000" b="1" dirty="0" smtClean="0">
                <a:solidFill>
                  <a:srgbClr val="FFFF00"/>
                </a:solidFill>
              </a:rPr>
              <a:t>(4:38 </a:t>
            </a:r>
            <a:r>
              <a:rPr lang="en-US" altLang="ko-KR" sz="4000" b="1" dirty="0" err="1" smtClean="0">
                <a:solidFill>
                  <a:srgbClr val="FFFF00"/>
                </a:solidFill>
              </a:rPr>
              <a:t>bandingkan</a:t>
            </a:r>
            <a:r>
              <a:rPr lang="en-US" altLang="ko-KR" sz="4000" b="1" dirty="0" smtClean="0">
                <a:solidFill>
                  <a:srgbClr val="FFFF00"/>
                </a:solidFill>
              </a:rPr>
              <a:t> Markus</a:t>
            </a:r>
            <a:r>
              <a:rPr lang="ko-KR" altLang="en-US" sz="4000" b="1" dirty="0" smtClean="0">
                <a:solidFill>
                  <a:srgbClr val="FFFF00"/>
                </a:solidFill>
              </a:rPr>
              <a:t> </a:t>
            </a:r>
            <a:r>
              <a:rPr lang="en-US" altLang="ko-KR" sz="4000" b="1" dirty="0">
                <a:solidFill>
                  <a:srgbClr val="FFFF00"/>
                </a:solidFill>
              </a:rPr>
              <a:t>1:31), </a:t>
            </a:r>
            <a:r>
              <a:rPr lang="en-US" altLang="ko-KR" sz="4000" b="1" dirty="0" smtClean="0">
                <a:solidFill>
                  <a:srgbClr val="FFFF00"/>
                </a:solidFill>
              </a:rPr>
              <a:t>(5:12</a:t>
            </a:r>
            <a:r>
              <a:rPr lang="en-US" altLang="ko-KR" sz="4000" b="1" dirty="0">
                <a:solidFill>
                  <a:srgbClr val="FFFF00"/>
                </a:solidFill>
              </a:rPr>
              <a:t> </a:t>
            </a:r>
            <a:r>
              <a:rPr lang="en-US" altLang="ko-KR" sz="4000" b="1" dirty="0" err="1">
                <a:solidFill>
                  <a:srgbClr val="FFFF00"/>
                </a:solidFill>
              </a:rPr>
              <a:t>bandingkan</a:t>
            </a:r>
            <a:r>
              <a:rPr lang="en-US" altLang="ko-KR" sz="4000" b="1" dirty="0">
                <a:solidFill>
                  <a:srgbClr val="FFFF00"/>
                </a:solidFill>
              </a:rPr>
              <a:t> </a:t>
            </a:r>
            <a:r>
              <a:rPr lang="en-US" altLang="ko-KR" sz="4000" b="1" dirty="0" smtClean="0">
                <a:solidFill>
                  <a:srgbClr val="FFFF00"/>
                </a:solidFill>
              </a:rPr>
              <a:t>Matius 8:2 dan Markus</a:t>
            </a:r>
            <a:r>
              <a:rPr lang="ko-KR" altLang="en-US" sz="4000" b="1" dirty="0" smtClean="0">
                <a:solidFill>
                  <a:srgbClr val="FFFF00"/>
                </a:solidFill>
              </a:rPr>
              <a:t> </a:t>
            </a:r>
            <a:r>
              <a:rPr lang="en-US" altLang="ko-KR" sz="4000" b="1" dirty="0">
                <a:solidFill>
                  <a:srgbClr val="FFFF00"/>
                </a:solidFill>
              </a:rPr>
              <a:t>1:40</a:t>
            </a:r>
            <a:r>
              <a:rPr lang="en-US" altLang="ko-KR" sz="4000" b="1" dirty="0" smtClean="0">
                <a:solidFill>
                  <a:srgbClr val="FFFF00"/>
                </a:solidFill>
              </a:rPr>
              <a:t>), (5:18), (</a:t>
            </a:r>
            <a:r>
              <a:rPr lang="ko-KR" altLang="en-US" sz="4000" b="1" dirty="0" smtClean="0">
                <a:solidFill>
                  <a:srgbClr val="FFFF00"/>
                </a:solidFill>
              </a:rPr>
              <a:t> </a:t>
            </a:r>
            <a:r>
              <a:rPr lang="en-US" altLang="ko-KR" sz="4000" b="1" dirty="0">
                <a:solidFill>
                  <a:srgbClr val="FFFF00"/>
                </a:solidFill>
              </a:rPr>
              <a:t>6:18, 7:10, 8:42, 10:34, 13:13, KPR 9:33, 28:8-9</a:t>
            </a:r>
            <a:r>
              <a:rPr lang="en-US" altLang="ko-KR" sz="4000" b="1" dirty="0" smtClean="0">
                <a:solidFill>
                  <a:srgbClr val="FFFF00"/>
                </a:solidFill>
              </a:rPr>
              <a:t>), (</a:t>
            </a:r>
            <a:r>
              <a:rPr lang="en-US" altLang="ko-KR" sz="4000" b="1" dirty="0" err="1">
                <a:solidFill>
                  <a:srgbClr val="FFFF00"/>
                </a:solidFill>
              </a:rPr>
              <a:t>Bandingkan</a:t>
            </a:r>
            <a:r>
              <a:rPr lang="en-US" altLang="ko-KR" sz="4000" b="1" dirty="0">
                <a:solidFill>
                  <a:srgbClr val="FFFF00"/>
                </a:solidFill>
              </a:rPr>
              <a:t> Markus 5:26 dan Lukas 8:43).</a:t>
            </a:r>
          </a:p>
        </p:txBody>
      </p:sp>
    </p:spTree>
    <p:extLst>
      <p:ext uri="{BB962C8B-B14F-4D97-AF65-F5344CB8AC3E}">
        <p14:creationId xmlns:p14="http://schemas.microsoft.com/office/powerpoint/2010/main" val="37257291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chemeClr val="bg1"/>
                </a:solidFill>
              </a:rPr>
              <a:t>Pemandangan</a:t>
            </a:r>
            <a:r>
              <a:rPr lang="en-US" sz="4000" b="1" dirty="0">
                <a:solidFill>
                  <a:schemeClr val="bg1"/>
                </a:solidFill>
              </a:rPr>
              <a:t> </a:t>
            </a:r>
            <a:r>
              <a:rPr lang="en-US" sz="4000" b="1" dirty="0" err="1" smtClean="0">
                <a:solidFill>
                  <a:schemeClr val="bg1"/>
                </a:solidFill>
              </a:rPr>
              <a:t>Pokok</a:t>
            </a:r>
            <a:r>
              <a:rPr lang="en-US" sz="4000" b="1" dirty="0" smtClean="0">
                <a:solidFill>
                  <a:schemeClr val="bg1"/>
                </a:solidFill>
              </a:rPr>
              <a:t> </a:t>
            </a:r>
            <a:r>
              <a:rPr lang="en-US" sz="4000" b="1" dirty="0">
                <a:solidFill>
                  <a:schemeClr val="bg1"/>
                </a:solidFill>
              </a:rPr>
              <a:t>Lukas</a:t>
            </a:r>
            <a:r>
              <a:rPr lang="ko-KR" altLang="en-US" sz="4000" b="1" dirty="0">
                <a:solidFill>
                  <a:srgbClr val="FFFF00"/>
                </a:solidFill>
              </a:rPr>
              <a:t/>
            </a:r>
            <a:br>
              <a:rPr lang="ko-KR" altLang="en-US" sz="4000" b="1" dirty="0">
                <a:solidFill>
                  <a:srgbClr val="FFFF00"/>
                </a:solidFill>
              </a:rPr>
            </a:br>
            <a:r>
              <a:rPr lang="en-US" altLang="ko-KR" sz="4000" b="1" dirty="0">
                <a:solidFill>
                  <a:srgbClr val="FF0000"/>
                </a:solidFill>
              </a:rPr>
              <a:t>Struktur </a:t>
            </a:r>
            <a:r>
              <a:rPr lang="en-US" altLang="ko-KR" sz="4000" b="1" dirty="0" err="1">
                <a:solidFill>
                  <a:srgbClr val="FF0000"/>
                </a:solidFill>
              </a:rPr>
              <a:t>Kitab</a:t>
            </a:r>
            <a:r>
              <a:rPr lang="en-US" altLang="ko-KR" sz="4000" b="1" dirty="0">
                <a:solidFill>
                  <a:srgbClr val="FF0000"/>
                </a:solidFill>
              </a:rPr>
              <a:t> Lukas </a:t>
            </a:r>
            <a:r>
              <a:rPr lang="en-US" altLang="ko-KR" sz="4000" b="1" dirty="0" smtClean="0">
                <a:solidFill>
                  <a:srgbClr val="FF0000"/>
                </a:solidFill>
              </a:rPr>
              <a:t>I </a:t>
            </a:r>
            <a:r>
              <a:rPr lang="en-US" altLang="ko-KR" sz="4000" b="1" dirty="0" err="1" smtClean="0">
                <a:solidFill>
                  <a:srgbClr val="FF0000"/>
                </a:solidFill>
              </a:rPr>
              <a:t>berikut</a:t>
            </a:r>
            <a:r>
              <a:rPr lang="en-US" altLang="ko-KR" sz="4000" b="1" dirty="0" smtClean="0">
                <a:solidFill>
                  <a:srgbClr val="FF0000"/>
                </a:solidFill>
              </a:rPr>
              <a:t>:</a:t>
            </a:r>
            <a:r>
              <a:rPr lang="en-US" altLang="ko-KR" sz="4000" b="1" dirty="0">
                <a:solidFill>
                  <a:srgbClr val="FF0000"/>
                </a:solidFill>
              </a:rPr>
              <a:t/>
            </a:r>
            <a:br>
              <a:rPr lang="en-US" altLang="ko-KR" sz="4000" b="1" dirty="0">
                <a:solidFill>
                  <a:srgbClr val="FF0000"/>
                </a:solidFill>
              </a:rPr>
            </a:br>
            <a:r>
              <a:rPr lang="en-US" altLang="ko-KR" sz="4000" b="1" dirty="0" err="1" smtClean="0">
                <a:solidFill>
                  <a:srgbClr val="FFFF00"/>
                </a:solidFill>
              </a:rPr>
              <a:t>Pengenalan</a:t>
            </a:r>
            <a:r>
              <a:rPr lang="en-US" altLang="ko-KR" sz="4000" b="1" dirty="0" smtClean="0">
                <a:solidFill>
                  <a:srgbClr val="FFFF00"/>
                </a:solidFill>
              </a:rPr>
              <a:t> tentang Anak Manusia</a:t>
            </a:r>
            <a:r>
              <a:rPr lang="ko-KR" altLang="en-US" sz="4000" b="1" dirty="0" smtClean="0">
                <a:solidFill>
                  <a:srgbClr val="FFFF00"/>
                </a:solidFill>
              </a:rPr>
              <a:t> </a:t>
            </a:r>
            <a:r>
              <a:rPr lang="en-US" altLang="ko-KR" sz="4000" b="1" dirty="0">
                <a:solidFill>
                  <a:srgbClr val="FFFF00"/>
                </a:solidFill>
              </a:rPr>
              <a:t>(1:1~4:13</a:t>
            </a:r>
            <a:r>
              <a:rPr lang="en-US" altLang="ko-KR" sz="4000" b="1">
                <a:solidFill>
                  <a:srgbClr val="FFFF00"/>
                </a:solidFill>
              </a:rPr>
              <a:t>), </a:t>
            </a:r>
            <a:r>
              <a:rPr lang="en-US" altLang="ko-KR" sz="4000" b="1" smtClean="0">
                <a:solidFill>
                  <a:srgbClr val="FFFF00"/>
                </a:solidFill>
              </a:rPr>
              <a:t/>
            </a:r>
            <a:br>
              <a:rPr lang="en-US" altLang="ko-KR" sz="4000" b="1" smtClean="0">
                <a:solidFill>
                  <a:srgbClr val="FFFF00"/>
                </a:solidFill>
              </a:rPr>
            </a:br>
            <a:r>
              <a:rPr lang="en-US" altLang="ko-KR" sz="4000" b="1" smtClean="0">
                <a:solidFill>
                  <a:srgbClr val="FFFF00"/>
                </a:solidFill>
              </a:rPr>
              <a:t>Pelayanan </a:t>
            </a:r>
            <a:r>
              <a:rPr lang="en-US" altLang="ko-KR" sz="4000" b="1" dirty="0" smtClean="0">
                <a:solidFill>
                  <a:srgbClr val="FFFF00"/>
                </a:solidFill>
              </a:rPr>
              <a:t>Anak Manusia</a:t>
            </a:r>
            <a:r>
              <a:rPr lang="ko-KR" altLang="en-US" sz="4000" b="1" dirty="0" smtClean="0">
                <a:solidFill>
                  <a:srgbClr val="FFFF00"/>
                </a:solidFill>
              </a:rPr>
              <a:t> </a:t>
            </a:r>
            <a:r>
              <a:rPr lang="en-US" altLang="ko-KR" sz="4000" b="1" dirty="0">
                <a:solidFill>
                  <a:srgbClr val="FFFF00"/>
                </a:solidFill>
              </a:rPr>
              <a:t>(4:14~9:50), </a:t>
            </a:r>
            <a:r>
              <a:rPr lang="en-US" altLang="ko-KR" sz="4000" b="1" dirty="0" err="1" smtClean="0">
                <a:solidFill>
                  <a:srgbClr val="FFFF00"/>
                </a:solidFill>
              </a:rPr>
              <a:t>Penolakan</a:t>
            </a:r>
            <a:r>
              <a:rPr lang="en-US" altLang="ko-KR" sz="4000" b="1" dirty="0" smtClean="0">
                <a:solidFill>
                  <a:srgbClr val="FFFF00"/>
                </a:solidFill>
              </a:rPr>
              <a:t> Anak Manusia</a:t>
            </a:r>
            <a:r>
              <a:rPr lang="ko-KR" altLang="en-US" sz="4000" b="1" dirty="0" smtClean="0">
                <a:solidFill>
                  <a:srgbClr val="FFFF00"/>
                </a:solidFill>
              </a:rPr>
              <a:t> </a:t>
            </a:r>
            <a:r>
              <a:rPr lang="en-US" altLang="ko-KR" sz="4000" b="1" dirty="0">
                <a:solidFill>
                  <a:srgbClr val="FFFF00"/>
                </a:solidFill>
              </a:rPr>
              <a:t>(9:51~19:27), </a:t>
            </a:r>
            <a:r>
              <a:rPr lang="en-US" altLang="ko-KR" sz="4000" b="1" dirty="0" err="1" smtClean="0">
                <a:solidFill>
                  <a:srgbClr val="FFFF00"/>
                </a:solidFill>
              </a:rPr>
              <a:t>Kematian</a:t>
            </a:r>
            <a:r>
              <a:rPr lang="en-US" altLang="ko-KR" sz="4000" b="1" dirty="0" smtClean="0">
                <a:solidFill>
                  <a:srgbClr val="FFFF00"/>
                </a:solidFill>
              </a:rPr>
              <a:t> Anak Manusia di atas </a:t>
            </a:r>
            <a:r>
              <a:rPr lang="en-US" altLang="ko-KR" sz="4000" b="1" dirty="0" err="1" smtClean="0">
                <a:solidFill>
                  <a:srgbClr val="FFFF00"/>
                </a:solidFill>
              </a:rPr>
              <a:t>Salib</a:t>
            </a:r>
            <a:r>
              <a:rPr lang="en-US" altLang="ko-KR" sz="4000" b="1" dirty="0" smtClean="0">
                <a:solidFill>
                  <a:srgbClr val="FFFF00"/>
                </a:solidFill>
              </a:rPr>
              <a:t> dan </a:t>
            </a:r>
            <a:r>
              <a:rPr lang="en-US" altLang="ko-KR" sz="4000" b="1" dirty="0" err="1" smtClean="0">
                <a:solidFill>
                  <a:srgbClr val="FFFF00"/>
                </a:solidFill>
              </a:rPr>
              <a:t>Kebangkitan</a:t>
            </a:r>
            <a:r>
              <a:rPr lang="en-US" altLang="ko-KR" sz="4000" b="1" dirty="0" smtClean="0">
                <a:solidFill>
                  <a:srgbClr val="FFFF00"/>
                </a:solidFill>
              </a:rPr>
              <a:t>-Nya</a:t>
            </a:r>
            <a:r>
              <a:rPr lang="ko-KR" altLang="en-US" sz="4000" b="1" dirty="0" smtClean="0">
                <a:solidFill>
                  <a:srgbClr val="FFFF00"/>
                </a:solidFill>
              </a:rPr>
              <a:t> </a:t>
            </a:r>
            <a:r>
              <a:rPr lang="en-US" altLang="ko-KR" sz="4000" b="1" dirty="0" smtClean="0">
                <a:solidFill>
                  <a:srgbClr val="FFFF00"/>
                </a:solidFill>
              </a:rPr>
              <a:t>(</a:t>
            </a:r>
            <a:r>
              <a:rPr lang="en-US" altLang="ko-KR" sz="4000" b="1" dirty="0">
                <a:solidFill>
                  <a:srgbClr val="FFFF00"/>
                </a:solidFill>
              </a:rPr>
              <a:t>19:26~53</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20338199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Struktur </a:t>
            </a:r>
            <a:r>
              <a:rPr lang="en-US" altLang="ko-KR" sz="4000" b="1" dirty="0" err="1">
                <a:solidFill>
                  <a:srgbClr val="FF0000"/>
                </a:solidFill>
              </a:rPr>
              <a:t>Kitab</a:t>
            </a:r>
            <a:r>
              <a:rPr lang="en-US" altLang="ko-KR" sz="4000" b="1" dirty="0">
                <a:solidFill>
                  <a:srgbClr val="FF0000"/>
                </a:solidFill>
              </a:rPr>
              <a:t> </a:t>
            </a:r>
            <a:r>
              <a:rPr lang="en-US" altLang="ko-KR" sz="4000" b="1" dirty="0" smtClean="0">
                <a:solidFill>
                  <a:srgbClr val="FF0000"/>
                </a:solidFill>
              </a:rPr>
              <a:t>Lukas II </a:t>
            </a:r>
            <a:r>
              <a:rPr lang="en-US" altLang="ko-KR" sz="4000" b="1" dirty="0" err="1" smtClean="0">
                <a:solidFill>
                  <a:srgbClr val="FF0000"/>
                </a:solidFill>
              </a:rPr>
              <a:t>berikut</a:t>
            </a:r>
            <a:r>
              <a:rPr lang="en-US" altLang="ko-KR" sz="4000" b="1" dirty="0" smtClean="0">
                <a:solidFill>
                  <a:srgbClr val="FF0000"/>
                </a:solidFill>
              </a:rPr>
              <a:t>:</a:t>
            </a:r>
            <a:r>
              <a:rPr lang="en-US" altLang="ko-KR" sz="4000" b="1" dirty="0">
                <a:solidFill>
                  <a:srgbClr val="FF0000"/>
                </a:solidFill>
              </a:rPr>
              <a:t/>
            </a:r>
            <a:br>
              <a:rPr lang="en-US" altLang="ko-KR" sz="4000" b="1" dirty="0">
                <a:solidFill>
                  <a:srgbClr val="FF0000"/>
                </a:solidFill>
              </a:rPr>
            </a:br>
            <a:r>
              <a:rPr lang="en-US" altLang="ko-KR" sz="4000" b="1" dirty="0" err="1" smtClean="0">
                <a:solidFill>
                  <a:srgbClr val="FFFF00"/>
                </a:solidFill>
              </a:rPr>
              <a:t>Pendahuluan</a:t>
            </a:r>
            <a:r>
              <a:rPr lang="en-US" altLang="ko-KR" sz="4000" b="1" dirty="0" smtClean="0">
                <a:solidFill>
                  <a:srgbClr val="FFFF00"/>
                </a:solidFill>
              </a:rPr>
              <a:t> (1:1~4</a:t>
            </a:r>
            <a:r>
              <a:rPr lang="en-US" altLang="ko-KR" sz="4000" b="1">
                <a:solidFill>
                  <a:srgbClr val="FFFF00"/>
                </a:solidFill>
              </a:rPr>
              <a:t>), </a:t>
            </a:r>
            <a:r>
              <a:rPr lang="en-US" altLang="ko-KR" sz="4000" b="1" smtClean="0">
                <a:solidFill>
                  <a:srgbClr val="FFFF00"/>
                </a:solidFill>
              </a:rPr>
              <a:t/>
            </a:r>
            <a:br>
              <a:rPr lang="en-US" altLang="ko-KR" sz="4000" b="1" smtClean="0">
                <a:solidFill>
                  <a:srgbClr val="FFFF00"/>
                </a:solidFill>
              </a:rPr>
            </a:br>
            <a:r>
              <a:rPr lang="en-US" altLang="ko-KR" sz="4000" b="1" smtClean="0">
                <a:solidFill>
                  <a:srgbClr val="FFFF00"/>
                </a:solidFill>
              </a:rPr>
              <a:t>Pengetahuan </a:t>
            </a:r>
            <a:r>
              <a:rPr lang="en-US" altLang="ko-KR" sz="4000" b="1" dirty="0" smtClean="0">
                <a:solidFill>
                  <a:srgbClr val="FFFF00"/>
                </a:solidFill>
              </a:rPr>
              <a:t>tentang </a:t>
            </a:r>
            <a:r>
              <a:rPr lang="en-US" altLang="ko-KR" sz="4000" b="1" dirty="0" err="1" smtClean="0">
                <a:solidFill>
                  <a:srgbClr val="FFFF00"/>
                </a:solidFill>
              </a:rPr>
              <a:t>kelahiran</a:t>
            </a:r>
            <a:r>
              <a:rPr lang="en-US" altLang="ko-KR" sz="4000" b="1" dirty="0" smtClean="0">
                <a:solidFill>
                  <a:srgbClr val="FFFF00"/>
                </a:solidFill>
              </a:rPr>
              <a:t> </a:t>
            </a:r>
            <a:r>
              <a:rPr lang="en-US" altLang="ko-KR" sz="4000" b="1" dirty="0" err="1" smtClean="0">
                <a:solidFill>
                  <a:srgbClr val="FFFF00"/>
                </a:solidFill>
              </a:rPr>
              <a:t>Juruselamat</a:t>
            </a:r>
            <a:r>
              <a:rPr lang="ko-KR" altLang="en-US" sz="4000" b="1" dirty="0" smtClean="0">
                <a:solidFill>
                  <a:srgbClr val="FFFF00"/>
                </a:solidFill>
              </a:rPr>
              <a:t> </a:t>
            </a:r>
            <a:r>
              <a:rPr lang="en-US" altLang="ko-KR" sz="4000" b="1" dirty="0">
                <a:solidFill>
                  <a:srgbClr val="FFFF00"/>
                </a:solidFill>
              </a:rPr>
              <a:t>(1:5~2:52</a:t>
            </a:r>
            <a:r>
              <a:rPr lang="en-US" altLang="ko-KR" sz="4000" b="1">
                <a:solidFill>
                  <a:srgbClr val="FFFF00"/>
                </a:solidFill>
              </a:rPr>
              <a:t>), </a:t>
            </a:r>
            <a:r>
              <a:rPr lang="en-US" altLang="ko-KR" sz="4000" b="1" smtClean="0">
                <a:solidFill>
                  <a:srgbClr val="FFFF00"/>
                </a:solidFill>
              </a:rPr>
              <a:t/>
            </a:r>
            <a:br>
              <a:rPr lang="en-US" altLang="ko-KR" sz="4000" b="1" smtClean="0">
                <a:solidFill>
                  <a:srgbClr val="FFFF00"/>
                </a:solidFill>
              </a:rPr>
            </a:br>
            <a:r>
              <a:rPr lang="en-US" altLang="ko-KR" sz="4000" b="1" smtClean="0">
                <a:solidFill>
                  <a:srgbClr val="FFFF00"/>
                </a:solidFill>
              </a:rPr>
              <a:t>Kewujudan </a:t>
            </a:r>
            <a:r>
              <a:rPr lang="en-US" altLang="ko-KR" sz="4000" b="1" dirty="0" err="1" smtClean="0">
                <a:solidFill>
                  <a:srgbClr val="FFFF00"/>
                </a:solidFill>
              </a:rPr>
              <a:t>Juruselamat</a:t>
            </a:r>
            <a:r>
              <a:rPr lang="ko-KR" altLang="en-US" sz="4000" b="1" dirty="0" smtClean="0">
                <a:solidFill>
                  <a:srgbClr val="FFFF00"/>
                </a:solidFill>
              </a:rPr>
              <a:t> </a:t>
            </a:r>
            <a:r>
              <a:rPr lang="en-US" altLang="ko-KR" sz="4000" b="1" dirty="0">
                <a:solidFill>
                  <a:srgbClr val="FFFF00"/>
                </a:solidFill>
              </a:rPr>
              <a:t>(3:1~4:15), </a:t>
            </a:r>
            <a:r>
              <a:rPr lang="en-US" altLang="ko-KR" sz="4000" b="1" dirty="0" smtClean="0">
                <a:solidFill>
                  <a:srgbClr val="FFFF00"/>
                </a:solidFill>
              </a:rPr>
              <a:t>Pelayanan </a:t>
            </a:r>
            <a:r>
              <a:rPr lang="en-US" altLang="ko-KR" sz="4000" b="1" dirty="0" err="1" smtClean="0">
                <a:solidFill>
                  <a:srgbClr val="FFFF00"/>
                </a:solidFill>
              </a:rPr>
              <a:t>Juruselamat</a:t>
            </a:r>
            <a:r>
              <a:rPr lang="en-US" altLang="ko-KR" sz="4000" b="1" dirty="0" smtClean="0">
                <a:solidFill>
                  <a:srgbClr val="FFFF00"/>
                </a:solidFill>
              </a:rPr>
              <a:t> (4:16~9:50</a:t>
            </a:r>
            <a:r>
              <a:rPr lang="en-US" altLang="ko-KR" sz="4000" b="1" dirty="0">
                <a:solidFill>
                  <a:srgbClr val="FFFF00"/>
                </a:solidFill>
              </a:rPr>
              <a:t>), </a:t>
            </a:r>
            <a:r>
              <a:rPr lang="en-US" altLang="ko-KR" sz="4000" b="1" dirty="0" err="1" smtClean="0">
                <a:solidFill>
                  <a:srgbClr val="FFFF00"/>
                </a:solidFill>
              </a:rPr>
              <a:t>Perjalanan</a:t>
            </a:r>
            <a:r>
              <a:rPr lang="en-US" altLang="ko-KR" sz="4000" b="1" dirty="0" smtClean="0">
                <a:solidFill>
                  <a:srgbClr val="FFFF00"/>
                </a:solidFill>
              </a:rPr>
              <a:t> </a:t>
            </a:r>
            <a:r>
              <a:rPr lang="en-US" altLang="ko-KR" sz="4000" b="1" dirty="0" err="1" smtClean="0">
                <a:solidFill>
                  <a:srgbClr val="FFFF00"/>
                </a:solidFill>
              </a:rPr>
              <a:t>menuju</a:t>
            </a:r>
            <a:r>
              <a:rPr lang="en-US" altLang="ko-KR" sz="4000" b="1" dirty="0" smtClean="0">
                <a:solidFill>
                  <a:srgbClr val="FFFF00"/>
                </a:solidFill>
              </a:rPr>
              <a:t> kepada </a:t>
            </a:r>
            <a:r>
              <a:rPr lang="en-US" altLang="ko-KR" sz="4000" b="1" dirty="0" err="1" smtClean="0">
                <a:solidFill>
                  <a:srgbClr val="FFFF00"/>
                </a:solidFill>
              </a:rPr>
              <a:t>salib</a:t>
            </a:r>
            <a:r>
              <a:rPr lang="ko-KR" altLang="en-US" sz="4000" b="1" dirty="0" smtClean="0">
                <a:solidFill>
                  <a:srgbClr val="FFFF00"/>
                </a:solidFill>
              </a:rPr>
              <a:t> </a:t>
            </a:r>
            <a:r>
              <a:rPr lang="en-US" altLang="ko-KR" sz="4000" b="1" dirty="0">
                <a:solidFill>
                  <a:srgbClr val="FFFF00"/>
                </a:solidFill>
              </a:rPr>
              <a:t>(9:51~18:30), </a:t>
            </a:r>
          </a:p>
        </p:txBody>
      </p:sp>
    </p:spTree>
    <p:extLst>
      <p:ext uri="{BB962C8B-B14F-4D97-AF65-F5344CB8AC3E}">
        <p14:creationId xmlns:p14="http://schemas.microsoft.com/office/powerpoint/2010/main" val="10338202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rgbClr val="FFFF00"/>
                </a:solidFill>
              </a:rPr>
              <a:t>Kesengsaraan</a:t>
            </a:r>
            <a:r>
              <a:rPr lang="en-US" altLang="ko-KR" sz="4000" b="1" dirty="0" smtClean="0">
                <a:solidFill>
                  <a:srgbClr val="FFFF00"/>
                </a:solidFill>
              </a:rPr>
              <a:t> </a:t>
            </a:r>
            <a:r>
              <a:rPr lang="en-US" altLang="ko-KR" sz="4000" b="1" dirty="0" err="1" smtClean="0">
                <a:solidFill>
                  <a:srgbClr val="FFFF00"/>
                </a:solidFill>
              </a:rPr>
              <a:t>Juruselamat</a:t>
            </a:r>
            <a:r>
              <a:rPr lang="en-US" altLang="ko-KR" sz="4000" b="1" dirty="0" smtClean="0">
                <a:solidFill>
                  <a:srgbClr val="FFFF00"/>
                </a:solidFill>
              </a:rPr>
              <a:t> (18:31~23:56</a:t>
            </a:r>
            <a:r>
              <a:rPr lang="en-US" altLang="ko-KR" sz="4000" b="1">
                <a:solidFill>
                  <a:srgbClr val="FFFF00"/>
                </a:solidFill>
              </a:rPr>
              <a:t>), </a:t>
            </a:r>
            <a:r>
              <a:rPr lang="en-US" altLang="ko-KR" sz="4000" b="1" smtClean="0">
                <a:solidFill>
                  <a:srgbClr val="FFFF00"/>
                </a:solidFill>
              </a:rPr>
              <a:t/>
            </a:r>
            <a:br>
              <a:rPr lang="en-US" altLang="ko-KR" sz="4000" b="1" smtClean="0">
                <a:solidFill>
                  <a:srgbClr val="FFFF00"/>
                </a:solidFill>
              </a:rPr>
            </a:br>
            <a:r>
              <a:rPr lang="en-US" altLang="ko-KR" sz="4000" b="1" smtClean="0">
                <a:solidFill>
                  <a:srgbClr val="FFFF00"/>
                </a:solidFill>
              </a:rPr>
              <a:t>Kebangkitan</a:t>
            </a:r>
            <a:r>
              <a:rPr lang="ko-KR" altLang="en-US" sz="4000" b="1" smtClean="0">
                <a:solidFill>
                  <a:srgbClr val="FFFF00"/>
                </a:solidFill>
              </a:rPr>
              <a:t> </a:t>
            </a:r>
            <a:r>
              <a:rPr lang="en-US" altLang="ko-KR" sz="4000" b="1" dirty="0">
                <a:solidFill>
                  <a:srgbClr val="FFFF00"/>
                </a:solidFill>
              </a:rPr>
              <a:t>(24:1~53</a:t>
            </a:r>
            <a:r>
              <a:rPr lang="en-US" altLang="ko-KR" sz="4000" b="1" dirty="0" smtClean="0">
                <a:solidFill>
                  <a:srgbClr val="FFFF00"/>
                </a:solidFill>
              </a:rPr>
              <a:t>).</a:t>
            </a:r>
            <a:endParaRPr lang="en-US" altLang="ko-KR" sz="4000" b="1" dirty="0">
              <a:solidFill>
                <a:srgbClr val="FFFF00"/>
              </a:solidFill>
            </a:endParaRPr>
          </a:p>
        </p:txBody>
      </p:sp>
    </p:spTree>
    <p:extLst>
      <p:ext uri="{BB962C8B-B14F-4D97-AF65-F5344CB8AC3E}">
        <p14:creationId xmlns:p14="http://schemas.microsoft.com/office/powerpoint/2010/main" val="31938767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9"/>
            <a:ext cx="8928992" cy="1296144"/>
          </a:xfrm>
        </p:spPr>
        <p:txBody>
          <a:bodyPr anchor="t"/>
          <a:lstStyle/>
          <a:p>
            <a:pPr algn="l"/>
            <a:r>
              <a:rPr lang="en-US" altLang="ko-KR" sz="4000" b="1" dirty="0" err="1" smtClean="0">
                <a:solidFill>
                  <a:srgbClr val="FFFF00"/>
                </a:solidFill>
              </a:rPr>
              <a:t>Garis</a:t>
            </a:r>
            <a:r>
              <a:rPr lang="en-US" altLang="ko-KR" sz="4000" b="1" dirty="0" smtClean="0">
                <a:solidFill>
                  <a:srgbClr val="FFFF00"/>
                </a:solidFill>
              </a:rPr>
              <a:t> </a:t>
            </a:r>
            <a:r>
              <a:rPr lang="en-US" altLang="ko-KR" sz="4000" b="1" dirty="0" err="1" smtClean="0">
                <a:solidFill>
                  <a:srgbClr val="FFFF00"/>
                </a:solidFill>
              </a:rPr>
              <a:t>Besar</a:t>
            </a:r>
            <a:r>
              <a:rPr lang="en-US" altLang="ko-KR" sz="4000" b="1" dirty="0" smtClean="0">
                <a:solidFill>
                  <a:srgbClr val="FFFF00"/>
                </a:solidFill>
              </a:rPr>
              <a:t> </a:t>
            </a:r>
            <a:r>
              <a:rPr lang="en-US" altLang="ko-KR" sz="4000" b="1" dirty="0" err="1" smtClean="0">
                <a:solidFill>
                  <a:srgbClr val="FFFF00"/>
                </a:solidFill>
              </a:rPr>
              <a:t>utama</a:t>
            </a:r>
            <a:r>
              <a:rPr lang="en-US" altLang="ko-KR" sz="4000" b="1" dirty="0" smtClean="0">
                <a:solidFill>
                  <a:srgbClr val="FFFF00"/>
                </a:solidFill>
              </a:rPr>
              <a:t> </a:t>
            </a:r>
            <a:r>
              <a:rPr lang="en-US" altLang="ko-KR" sz="4000" b="1" dirty="0" err="1" smtClean="0">
                <a:solidFill>
                  <a:srgbClr val="FFFF00"/>
                </a:solidFill>
              </a:rPr>
              <a:t>menurut</a:t>
            </a:r>
            <a:r>
              <a:rPr lang="en-US" altLang="ko-KR" sz="4000" b="1" dirty="0" smtClean="0">
                <a:solidFill>
                  <a:srgbClr val="FFFF00"/>
                </a:solidFill>
              </a:rPr>
              <a:t> </a:t>
            </a:r>
            <a:r>
              <a:rPr lang="en-US" altLang="ko-KR" sz="4000" b="1" dirty="0" err="1" smtClean="0">
                <a:solidFill>
                  <a:srgbClr val="FFFF00"/>
                </a:solidFill>
              </a:rPr>
              <a:t>setiap</a:t>
            </a:r>
            <a:r>
              <a:rPr lang="en-US" altLang="ko-KR" sz="4000" b="1" dirty="0" smtClean="0">
                <a:solidFill>
                  <a:srgbClr val="FFFF00"/>
                </a:solidFill>
              </a:rPr>
              <a:t> </a:t>
            </a:r>
            <a:r>
              <a:rPr lang="en-US" altLang="ko-KR" sz="4000" b="1" dirty="0" err="1" smtClean="0">
                <a:solidFill>
                  <a:srgbClr val="FFFF00"/>
                </a:solidFill>
              </a:rPr>
              <a:t>Fasal</a:t>
            </a:r>
            <a:r>
              <a:rPr lang="en-US" altLang="ko-KR" sz="4000" b="1" dirty="0" smtClean="0">
                <a:solidFill>
                  <a:srgbClr val="FFFF00"/>
                </a:solidFill>
              </a:rPr>
              <a:t> dalam </a:t>
            </a:r>
            <a:r>
              <a:rPr lang="en-US" altLang="ko-KR" sz="4000" b="1" dirty="0" err="1" smtClean="0">
                <a:solidFill>
                  <a:srgbClr val="FFFF00"/>
                </a:solidFill>
              </a:rPr>
              <a:t>kitab</a:t>
            </a:r>
            <a:r>
              <a:rPr lang="en-US" altLang="ko-KR" sz="4000" b="1" dirty="0" smtClean="0">
                <a:solidFill>
                  <a:srgbClr val="FFFF00"/>
                </a:solidFill>
              </a:rPr>
              <a:t> Lukas</a:t>
            </a:r>
            <a:endParaRPr lang="en-US" sz="4000" b="1" dirty="0">
              <a:solidFill>
                <a:srgbClr val="FFFF00"/>
              </a:solidFill>
            </a:endParaRPr>
          </a:p>
        </p:txBody>
      </p:sp>
      <p:sp>
        <p:nvSpPr>
          <p:cNvPr id="5" name="제목 1"/>
          <p:cNvSpPr txBox="1">
            <a:spLocks/>
          </p:cNvSpPr>
          <p:nvPr/>
        </p:nvSpPr>
        <p:spPr bwMode="auto">
          <a:xfrm>
            <a:off x="98748" y="1851670"/>
            <a:ext cx="8928992" cy="309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a:pPr>
            <a:r>
              <a:rPr lang="en-US" sz="4000" b="1" dirty="0" smtClean="0">
                <a:solidFill>
                  <a:schemeClr val="bg1"/>
                </a:solidFill>
              </a:rPr>
              <a:t> Pengetahuan </a:t>
            </a:r>
            <a:r>
              <a:rPr lang="en-US" sz="4000" b="1" dirty="0" err="1" smtClean="0">
                <a:solidFill>
                  <a:schemeClr val="bg1"/>
                </a:solidFill>
              </a:rPr>
              <a:t>ttg</a:t>
            </a:r>
            <a:r>
              <a:rPr lang="en-US" sz="4000" b="1" dirty="0" smtClean="0">
                <a:solidFill>
                  <a:schemeClr val="bg1"/>
                </a:solidFill>
              </a:rPr>
              <a:t> </a:t>
            </a:r>
            <a:r>
              <a:rPr lang="en-US" sz="4000" b="1" dirty="0" err="1" smtClean="0">
                <a:solidFill>
                  <a:schemeClr val="bg1"/>
                </a:solidFill>
              </a:rPr>
              <a:t>kelahiran</a:t>
            </a:r>
            <a:r>
              <a:rPr lang="en-US" sz="4000" b="1" dirty="0" smtClean="0">
                <a:solidFill>
                  <a:schemeClr val="bg1"/>
                </a:solidFill>
              </a:rPr>
              <a:t> </a:t>
            </a:r>
            <a:r>
              <a:rPr lang="en-US" sz="4000" b="1" dirty="0" err="1" smtClean="0">
                <a:solidFill>
                  <a:schemeClr val="bg1"/>
                </a:solidFill>
              </a:rPr>
              <a:t>Yohanes</a:t>
            </a:r>
            <a:endParaRPr lang="en-US" sz="4000" b="1" dirty="0" smtClean="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Kelahiran</a:t>
            </a:r>
            <a:r>
              <a:rPr lang="en-US" sz="4000" b="1" dirty="0" smtClean="0">
                <a:solidFill>
                  <a:schemeClr val="bg1"/>
                </a:solidFill>
              </a:rPr>
              <a:t> Yesus</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Yohanes</a:t>
            </a:r>
            <a:r>
              <a:rPr lang="en-US" sz="4000" b="1" dirty="0" smtClean="0">
                <a:solidFill>
                  <a:schemeClr val="bg1"/>
                </a:solidFill>
              </a:rPr>
              <a:t> </a:t>
            </a:r>
            <a:r>
              <a:rPr lang="en-US" sz="4000" b="1" dirty="0" err="1" smtClean="0">
                <a:solidFill>
                  <a:schemeClr val="bg1"/>
                </a:solidFill>
              </a:rPr>
              <a:t>Pembaptis</a:t>
            </a:r>
            <a:endParaRPr lang="en-US" sz="4000" b="1" dirty="0">
              <a:solidFill>
                <a:schemeClr val="bg1"/>
              </a:solidFill>
            </a:endParaRPr>
          </a:p>
          <a:p>
            <a:pPr marL="342900" indent="-342900" algn="l">
              <a:buFont typeface="+mj-lt"/>
              <a:buAutoNum type="arabicPeriod"/>
            </a:pPr>
            <a:r>
              <a:rPr lang="en-US" sz="4000" b="1" dirty="0" smtClean="0">
                <a:solidFill>
                  <a:schemeClr val="bg1"/>
                </a:solidFill>
              </a:rPr>
              <a:t> </a:t>
            </a:r>
            <a:r>
              <a:rPr lang="en-US" sz="4000" b="1" dirty="0" err="1" smtClean="0">
                <a:solidFill>
                  <a:schemeClr val="bg1"/>
                </a:solidFill>
              </a:rPr>
              <a:t>Pencobaan</a:t>
            </a:r>
            <a:r>
              <a:rPr lang="en-US" sz="4000" b="1" dirty="0" smtClean="0">
                <a:solidFill>
                  <a:schemeClr val="bg1"/>
                </a:solidFill>
              </a:rPr>
              <a:t> di </a:t>
            </a:r>
            <a:r>
              <a:rPr lang="en-US" sz="4000" b="1" dirty="0" err="1" smtClean="0">
                <a:solidFill>
                  <a:schemeClr val="bg1"/>
                </a:solidFill>
              </a:rPr>
              <a:t>padang</a:t>
            </a:r>
            <a:r>
              <a:rPr lang="en-US" sz="4000" b="1" dirty="0" smtClean="0">
                <a:solidFill>
                  <a:schemeClr val="bg1"/>
                </a:solidFill>
              </a:rPr>
              <a:t> </a:t>
            </a:r>
            <a:r>
              <a:rPr lang="en-US" sz="4000" b="1" dirty="0" err="1" smtClean="0">
                <a:solidFill>
                  <a:schemeClr val="bg1"/>
                </a:solidFill>
              </a:rPr>
              <a:t>gurun</a:t>
            </a:r>
            <a:endParaRPr lang="en-US" sz="4000" b="1" dirty="0">
              <a:solidFill>
                <a:schemeClr val="bg1"/>
              </a:solidFill>
            </a:endParaRPr>
          </a:p>
          <a:p>
            <a:pPr marL="342900" indent="-342900" algn="l">
              <a:buFont typeface="+mj-lt"/>
              <a:buAutoNum type="arabicPeriod"/>
            </a:pPr>
            <a:r>
              <a:rPr lang="en-US" sz="4000" b="1" dirty="0">
                <a:solidFill>
                  <a:schemeClr val="bg1"/>
                </a:solidFill>
              </a:rPr>
              <a:t> </a:t>
            </a:r>
            <a:r>
              <a:rPr lang="en-US" sz="4000" b="1" dirty="0" err="1" smtClean="0">
                <a:solidFill>
                  <a:schemeClr val="bg1"/>
                </a:solidFill>
              </a:rPr>
              <a:t>Nelayan-nelayan</a:t>
            </a:r>
            <a:r>
              <a:rPr lang="en-US" sz="4000" b="1" dirty="0" smtClean="0">
                <a:solidFill>
                  <a:schemeClr val="bg1"/>
                </a:solidFill>
              </a:rPr>
              <a:t> </a:t>
            </a:r>
            <a:r>
              <a:rPr lang="en-US" sz="4000" b="1" dirty="0" err="1" smtClean="0">
                <a:solidFill>
                  <a:schemeClr val="bg1"/>
                </a:solidFill>
              </a:rPr>
              <a:t>dipanggil</a:t>
            </a:r>
            <a:r>
              <a:rPr lang="en-US" sz="4000" b="1" dirty="0" smtClean="0">
                <a:solidFill>
                  <a:schemeClr val="bg1"/>
                </a:solidFill>
              </a:rPr>
              <a:t> Yesus</a:t>
            </a:r>
            <a:endParaRPr lang="en-US" sz="4000" b="1" dirty="0">
              <a:solidFill>
                <a:srgbClr val="FFFF00"/>
              </a:solidFill>
            </a:endParaRPr>
          </a:p>
        </p:txBody>
      </p:sp>
    </p:spTree>
    <p:extLst>
      <p:ext uri="{BB962C8B-B14F-4D97-AF65-F5344CB8AC3E}">
        <p14:creationId xmlns:p14="http://schemas.microsoft.com/office/powerpoint/2010/main" val="36992794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342900" indent="-342900" algn="l">
              <a:buFont typeface="+mj-lt"/>
              <a:buAutoNum type="arabicPeriod" startAt="6"/>
            </a:pPr>
            <a:r>
              <a:rPr lang="en-US" sz="4000" b="1" dirty="0" smtClean="0">
                <a:solidFill>
                  <a:schemeClr val="bg1"/>
                </a:solidFill>
              </a:rPr>
              <a:t> </a:t>
            </a:r>
            <a:r>
              <a:rPr lang="en-US" sz="4000" b="1" dirty="0" err="1" smtClean="0">
                <a:solidFill>
                  <a:schemeClr val="bg1"/>
                </a:solidFill>
              </a:rPr>
              <a:t>Memetik</a:t>
            </a:r>
            <a:r>
              <a:rPr lang="en-US" sz="4000" b="1" dirty="0" smtClean="0">
                <a:solidFill>
                  <a:schemeClr val="bg1"/>
                </a:solidFill>
              </a:rPr>
              <a:t> </a:t>
            </a:r>
            <a:r>
              <a:rPr lang="en-US" sz="4000" b="1" dirty="0" err="1" smtClean="0">
                <a:solidFill>
                  <a:schemeClr val="bg1"/>
                </a:solidFill>
              </a:rPr>
              <a:t>gandum</a:t>
            </a:r>
            <a:r>
              <a:rPr lang="en-US" sz="4000" b="1" dirty="0" smtClean="0">
                <a:solidFill>
                  <a:schemeClr val="bg1"/>
                </a:solidFill>
              </a:rPr>
              <a:t> pada Hari </a:t>
            </a:r>
            <a:r>
              <a:rPr lang="en-US" sz="4000" b="1" dirty="0" err="1" smtClean="0">
                <a:solidFill>
                  <a:schemeClr val="bg1"/>
                </a:solidFill>
              </a:rPr>
              <a:t>Sabat</a:t>
            </a:r>
            <a:endParaRPr lang="en-US" sz="4000" b="1" dirty="0" smtClean="0">
              <a:solidFill>
                <a:schemeClr val="bg1"/>
              </a:solidFill>
            </a:endParaRPr>
          </a:p>
          <a:p>
            <a:pPr marL="342900" indent="-342900" algn="l">
              <a:buFont typeface="+mj-lt"/>
              <a:buAutoNum type="arabicPeriod" startAt="6"/>
            </a:pPr>
            <a:r>
              <a:rPr lang="en-US" sz="4000" b="1" dirty="0" smtClean="0">
                <a:solidFill>
                  <a:schemeClr val="bg1"/>
                </a:solidFill>
              </a:rPr>
              <a:t> Yesus </a:t>
            </a:r>
            <a:r>
              <a:rPr lang="en-US" sz="4000" b="1" dirty="0" err="1" smtClean="0">
                <a:solidFill>
                  <a:schemeClr val="bg1"/>
                </a:solidFill>
              </a:rPr>
              <a:t>menyembuhkan</a:t>
            </a:r>
            <a:r>
              <a:rPr lang="en-US" sz="4000" b="1" dirty="0" smtClean="0">
                <a:solidFill>
                  <a:schemeClr val="bg1"/>
                </a:solidFill>
              </a:rPr>
              <a:t> </a:t>
            </a:r>
            <a:r>
              <a:rPr lang="en-US" sz="4000" b="1" dirty="0" err="1" smtClean="0">
                <a:solidFill>
                  <a:schemeClr val="bg1"/>
                </a:solidFill>
              </a:rPr>
              <a:t>hamba</a:t>
            </a:r>
            <a:r>
              <a:rPr lang="en-US" sz="4000" b="1" dirty="0" smtClean="0">
                <a:solidFill>
                  <a:schemeClr val="bg1"/>
                </a:solidFill>
              </a:rPr>
              <a:t> </a:t>
            </a:r>
            <a:r>
              <a:rPr lang="en-US" sz="4000" b="1" dirty="0" err="1" smtClean="0">
                <a:solidFill>
                  <a:schemeClr val="bg1"/>
                </a:solidFill>
              </a:rPr>
              <a:t>perwira</a:t>
            </a:r>
            <a:endParaRPr lang="en-US" sz="4000" b="1" dirty="0" smtClean="0">
              <a:solidFill>
                <a:schemeClr val="bg1"/>
              </a:solidFill>
            </a:endParaRPr>
          </a:p>
          <a:p>
            <a:pPr marL="342900" indent="-342900" algn="l">
              <a:buFont typeface="+mj-lt"/>
              <a:buAutoNum type="arabicPeriod" startAt="6"/>
            </a:pPr>
            <a:r>
              <a:rPr lang="en-US" sz="4000" b="1" dirty="0" smtClean="0">
                <a:solidFill>
                  <a:schemeClr val="bg1"/>
                </a:solidFill>
              </a:rPr>
              <a:t> Maria yang disebut </a:t>
            </a:r>
            <a:r>
              <a:rPr lang="en-US" sz="4000" b="1" dirty="0" err="1" smtClean="0">
                <a:solidFill>
                  <a:schemeClr val="bg1"/>
                </a:solidFill>
              </a:rPr>
              <a:t>Madalena</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mengutus</a:t>
            </a:r>
            <a:r>
              <a:rPr lang="en-US" sz="4000" b="1" dirty="0" smtClean="0">
                <a:solidFill>
                  <a:schemeClr val="bg1"/>
                </a:solidFill>
              </a:rPr>
              <a:t> 12 murid</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mengutus</a:t>
            </a:r>
            <a:r>
              <a:rPr lang="en-US" sz="4000" b="1" dirty="0" smtClean="0">
                <a:solidFill>
                  <a:schemeClr val="bg1"/>
                </a:solidFill>
              </a:rPr>
              <a:t> 70 murid</a:t>
            </a:r>
          </a:p>
          <a:p>
            <a:pPr marL="342900" indent="-342900" algn="l">
              <a:buFont typeface="+mj-lt"/>
              <a:buAutoNum type="arabicPeriod" startAt="6"/>
            </a:pPr>
            <a:r>
              <a:rPr lang="en-US" sz="4000" b="1" dirty="0">
                <a:solidFill>
                  <a:schemeClr val="bg1"/>
                </a:solidFill>
              </a:rPr>
              <a:t> </a:t>
            </a:r>
            <a:r>
              <a:rPr lang="en-US" sz="4000" b="1" dirty="0" smtClean="0">
                <a:solidFill>
                  <a:schemeClr val="bg1"/>
                </a:solidFill>
              </a:rPr>
              <a:t>Bapa, </a:t>
            </a:r>
            <a:r>
              <a:rPr lang="en-US" sz="4000" b="1" dirty="0" err="1" smtClean="0">
                <a:solidFill>
                  <a:schemeClr val="bg1"/>
                </a:solidFill>
              </a:rPr>
              <a:t>dikuduskanlah</a:t>
            </a:r>
            <a:r>
              <a:rPr lang="en-US" sz="4000" b="1" dirty="0" smtClean="0">
                <a:solidFill>
                  <a:schemeClr val="bg1"/>
                </a:solidFill>
              </a:rPr>
              <a:t> nama-Mu</a:t>
            </a: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Pengajaran</a:t>
            </a:r>
            <a:r>
              <a:rPr lang="en-US" sz="4000" b="1" dirty="0" smtClean="0">
                <a:solidFill>
                  <a:schemeClr val="bg1"/>
                </a:solidFill>
              </a:rPr>
              <a:t> </a:t>
            </a:r>
            <a:r>
              <a:rPr lang="en-US" sz="4000" b="1" dirty="0" err="1" smtClean="0">
                <a:solidFill>
                  <a:schemeClr val="bg1"/>
                </a:solidFill>
              </a:rPr>
              <a:t>khusus</a:t>
            </a:r>
            <a:endParaRPr lang="en-US" sz="4000" b="1" dirty="0" smtClean="0">
              <a:solidFill>
                <a:schemeClr val="bg1"/>
              </a:solidFill>
            </a:endParaRPr>
          </a:p>
          <a:p>
            <a:pPr marL="342900" indent="-342900" algn="l">
              <a:buFont typeface="+mj-lt"/>
              <a:buAutoNum type="arabicPeriod" startAt="6"/>
            </a:pPr>
            <a:r>
              <a:rPr lang="en-US" sz="4000" b="1" dirty="0">
                <a:solidFill>
                  <a:schemeClr val="bg1"/>
                </a:solidFill>
              </a:rPr>
              <a:t> </a:t>
            </a:r>
            <a:r>
              <a:rPr lang="en-US" sz="4000" b="1" dirty="0" err="1" smtClean="0">
                <a:solidFill>
                  <a:schemeClr val="bg1"/>
                </a:solidFill>
              </a:rPr>
              <a:t>Dosa</a:t>
            </a:r>
            <a:r>
              <a:rPr lang="en-US" sz="4000" b="1" dirty="0" smtClean="0">
                <a:solidFill>
                  <a:schemeClr val="bg1"/>
                </a:solidFill>
              </a:rPr>
              <a:t> dan </a:t>
            </a:r>
            <a:r>
              <a:rPr lang="en-US" sz="4000" b="1" dirty="0" err="1" smtClean="0">
                <a:solidFill>
                  <a:schemeClr val="bg1"/>
                </a:solidFill>
              </a:rPr>
              <a:t>penderitaan</a:t>
            </a:r>
            <a:endParaRPr lang="en-US" sz="4000" b="1" dirty="0">
              <a:solidFill>
                <a:schemeClr val="bg1"/>
              </a:solidFill>
            </a:endParaRPr>
          </a:p>
        </p:txBody>
      </p:sp>
    </p:spTree>
    <p:extLst>
      <p:ext uri="{BB962C8B-B14F-4D97-AF65-F5344CB8AC3E}">
        <p14:creationId xmlns:p14="http://schemas.microsoft.com/office/powerpoint/2010/main" val="22680001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14"/>
            </a:pPr>
            <a:r>
              <a:rPr lang="en-US" sz="4000" b="1" dirty="0" err="1" smtClean="0">
                <a:solidFill>
                  <a:schemeClr val="bg1"/>
                </a:solidFill>
              </a:rPr>
              <a:t>Penyembuhan</a:t>
            </a:r>
            <a:r>
              <a:rPr lang="en-US" sz="4000" b="1" dirty="0" smtClean="0">
                <a:solidFill>
                  <a:schemeClr val="bg1"/>
                </a:solidFill>
              </a:rPr>
              <a:t> pada </a:t>
            </a:r>
            <a:r>
              <a:rPr lang="en-US" sz="4000" b="1" dirty="0" err="1" smtClean="0">
                <a:solidFill>
                  <a:schemeClr val="bg1"/>
                </a:solidFill>
              </a:rPr>
              <a:t>hari</a:t>
            </a:r>
            <a:r>
              <a:rPr lang="en-US" sz="4000" b="1" dirty="0" smtClean="0">
                <a:solidFill>
                  <a:schemeClr val="bg1"/>
                </a:solidFill>
              </a:rPr>
              <a:t> </a:t>
            </a:r>
            <a:r>
              <a:rPr lang="en-US" sz="4000" b="1" dirty="0" err="1" smtClean="0">
                <a:solidFill>
                  <a:schemeClr val="bg1"/>
                </a:solidFill>
              </a:rPr>
              <a:t>Sabat</a:t>
            </a:r>
            <a:endParaRPr lang="en-US" sz="4000" b="1" dirty="0">
              <a:solidFill>
                <a:schemeClr val="bg1"/>
              </a:solidFill>
            </a:endParaRPr>
          </a:p>
          <a:p>
            <a:pPr marL="742950" indent="-742950" algn="l">
              <a:buFont typeface="+mj-lt"/>
              <a:buAutoNum type="arabicPeriod" startAt="14"/>
            </a:pPr>
            <a:r>
              <a:rPr lang="en-US" sz="4000" b="1" dirty="0" smtClean="0">
                <a:solidFill>
                  <a:schemeClr val="bg1"/>
                </a:solidFill>
              </a:rPr>
              <a:t>Domba yang </a:t>
            </a:r>
            <a:r>
              <a:rPr lang="en-US" sz="4000" b="1" dirty="0" err="1" smtClean="0">
                <a:solidFill>
                  <a:schemeClr val="bg1"/>
                </a:solidFill>
              </a:rPr>
              <a:t>hilang</a:t>
            </a:r>
            <a:endParaRPr lang="en-US" sz="4000" b="1" dirty="0">
              <a:solidFill>
                <a:schemeClr val="bg1"/>
              </a:solidFill>
            </a:endParaRPr>
          </a:p>
          <a:p>
            <a:pPr marL="742950" indent="-742950" algn="l">
              <a:buFont typeface="+mj-lt"/>
              <a:buAutoNum type="arabicPeriod" startAt="14"/>
            </a:pPr>
            <a:r>
              <a:rPr lang="en-US" sz="4000" b="1" dirty="0" err="1" smtClean="0">
                <a:solidFill>
                  <a:schemeClr val="bg1"/>
                </a:solidFill>
              </a:rPr>
              <a:t>Bendahara</a:t>
            </a:r>
            <a:r>
              <a:rPr lang="en-US" sz="4000" b="1" dirty="0" smtClean="0">
                <a:solidFill>
                  <a:schemeClr val="bg1"/>
                </a:solidFill>
              </a:rPr>
              <a:t> yang tidak </a:t>
            </a:r>
            <a:r>
              <a:rPr lang="en-US" sz="4000" b="1" dirty="0" err="1" smtClean="0">
                <a:solidFill>
                  <a:schemeClr val="bg1"/>
                </a:solidFill>
              </a:rPr>
              <a:t>jujur</a:t>
            </a:r>
            <a:endParaRPr lang="en-US" sz="4000" b="1" dirty="0" smtClean="0">
              <a:solidFill>
                <a:schemeClr val="bg1"/>
              </a:solidFill>
            </a:endParaRPr>
          </a:p>
          <a:p>
            <a:pPr marL="742950" indent="-742950" algn="l">
              <a:buFont typeface="+mj-lt"/>
              <a:buAutoNum type="arabicPeriod" startAt="14"/>
            </a:pPr>
            <a:r>
              <a:rPr lang="en-US" sz="4000" b="1" dirty="0" smtClean="0">
                <a:solidFill>
                  <a:schemeClr val="bg1"/>
                </a:solidFill>
              </a:rPr>
              <a:t>Beberapa </a:t>
            </a:r>
            <a:r>
              <a:rPr lang="en-US" sz="4000" b="1" dirty="0" err="1" smtClean="0">
                <a:solidFill>
                  <a:schemeClr val="bg1"/>
                </a:solidFill>
              </a:rPr>
              <a:t>Nasihat</a:t>
            </a:r>
            <a:endParaRPr lang="en-US" sz="4000" b="1" dirty="0" smtClean="0">
              <a:solidFill>
                <a:schemeClr val="bg1"/>
              </a:solidFill>
            </a:endParaRPr>
          </a:p>
          <a:p>
            <a:pPr marL="742950" indent="-742950" algn="l">
              <a:buFont typeface="+mj-lt"/>
              <a:buAutoNum type="arabicPeriod" startAt="14"/>
            </a:pPr>
            <a:r>
              <a:rPr lang="en-US" sz="4000" b="1" dirty="0" smtClean="0">
                <a:solidFill>
                  <a:schemeClr val="bg1"/>
                </a:solidFill>
              </a:rPr>
              <a:t>Hakim yang tak benar</a:t>
            </a:r>
          </a:p>
          <a:p>
            <a:pPr marL="742950" indent="-742950" algn="l">
              <a:buFont typeface="+mj-lt"/>
              <a:buAutoNum type="arabicPeriod" startAt="14"/>
            </a:pPr>
            <a:r>
              <a:rPr lang="en-US" sz="4000" b="1" dirty="0" err="1" smtClean="0">
                <a:solidFill>
                  <a:schemeClr val="bg1"/>
                </a:solidFill>
              </a:rPr>
              <a:t>Zakheus</a:t>
            </a:r>
            <a:endParaRPr lang="en-US" sz="4000" b="1" dirty="0" smtClean="0">
              <a:solidFill>
                <a:schemeClr val="bg1"/>
              </a:solidFill>
            </a:endParaRPr>
          </a:p>
          <a:p>
            <a:pPr marL="742950" indent="-742950" algn="l">
              <a:buFont typeface="+mj-lt"/>
              <a:buAutoNum type="arabicPeriod" startAt="14"/>
            </a:pPr>
            <a:r>
              <a:rPr lang="en-US" sz="4000" b="1" dirty="0" smtClean="0">
                <a:solidFill>
                  <a:schemeClr val="bg1"/>
                </a:solidFill>
              </a:rPr>
              <a:t>Di </a:t>
            </a:r>
            <a:r>
              <a:rPr lang="en-US" sz="4000" b="1" dirty="0" err="1" smtClean="0">
                <a:solidFill>
                  <a:schemeClr val="bg1"/>
                </a:solidFill>
              </a:rPr>
              <a:t>bukit</a:t>
            </a:r>
            <a:r>
              <a:rPr lang="en-US" sz="4000" b="1" dirty="0" smtClean="0">
                <a:solidFill>
                  <a:schemeClr val="bg1"/>
                </a:solidFill>
              </a:rPr>
              <a:t> Allah</a:t>
            </a:r>
          </a:p>
          <a:p>
            <a:pPr marL="742950" indent="-742950" algn="l">
              <a:buFont typeface="+mj-lt"/>
              <a:buAutoNum type="arabicPeriod" startAt="14"/>
            </a:pPr>
            <a:r>
              <a:rPr lang="en-US" sz="4000" b="1" dirty="0" err="1" smtClean="0">
                <a:solidFill>
                  <a:schemeClr val="bg1"/>
                </a:solidFill>
              </a:rPr>
              <a:t>Persembahan</a:t>
            </a:r>
            <a:r>
              <a:rPr lang="en-US" sz="4000" b="1" dirty="0" smtClean="0">
                <a:solidFill>
                  <a:schemeClr val="bg1"/>
                </a:solidFill>
              </a:rPr>
              <a:t> seorang </a:t>
            </a:r>
            <a:r>
              <a:rPr lang="en-US" sz="4000" b="1" dirty="0" err="1" smtClean="0">
                <a:solidFill>
                  <a:schemeClr val="bg1"/>
                </a:solidFill>
              </a:rPr>
              <a:t>janda</a:t>
            </a:r>
            <a:r>
              <a:rPr lang="en-US" sz="4000" b="1" dirty="0" smtClean="0">
                <a:solidFill>
                  <a:schemeClr val="bg1"/>
                </a:solidFill>
              </a:rPr>
              <a:t> </a:t>
            </a:r>
            <a:r>
              <a:rPr lang="en-US" sz="4000" b="1" dirty="0" err="1" smtClean="0">
                <a:solidFill>
                  <a:schemeClr val="bg1"/>
                </a:solidFill>
              </a:rPr>
              <a:t>miskin</a:t>
            </a:r>
            <a:endParaRPr lang="en-US" sz="4000" b="1" dirty="0">
              <a:solidFill>
                <a:schemeClr val="bg1"/>
              </a:solidFill>
            </a:endParaRPr>
          </a:p>
        </p:txBody>
      </p:sp>
    </p:spTree>
    <p:extLst>
      <p:ext uri="{BB962C8B-B14F-4D97-AF65-F5344CB8AC3E}">
        <p14:creationId xmlns:p14="http://schemas.microsoft.com/office/powerpoint/2010/main" val="2428112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bwMode="auto">
          <a:xfrm>
            <a:off x="107504" y="123478"/>
            <a:ext cx="8928992" cy="489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marL="742950" indent="-742950" algn="l">
              <a:buFont typeface="+mj-lt"/>
              <a:buAutoNum type="arabicPeriod" startAt="22"/>
            </a:pPr>
            <a:r>
              <a:rPr lang="en-US" sz="4000" b="1" dirty="0" err="1" smtClean="0">
                <a:solidFill>
                  <a:schemeClr val="bg1"/>
                </a:solidFill>
              </a:rPr>
              <a:t>Pengkhianat</a:t>
            </a:r>
            <a:r>
              <a:rPr lang="en-US" sz="4000" b="1" dirty="0" smtClean="0">
                <a:solidFill>
                  <a:schemeClr val="bg1"/>
                </a:solidFill>
              </a:rPr>
              <a:t> </a:t>
            </a:r>
            <a:r>
              <a:rPr lang="en-US" sz="4000" b="1" dirty="0" err="1" smtClean="0">
                <a:solidFill>
                  <a:schemeClr val="bg1"/>
                </a:solidFill>
              </a:rPr>
              <a:t>Yudas</a:t>
            </a:r>
            <a:r>
              <a:rPr lang="en-US" sz="4000" b="1" dirty="0" smtClean="0">
                <a:solidFill>
                  <a:schemeClr val="bg1"/>
                </a:solidFill>
              </a:rPr>
              <a:t> </a:t>
            </a:r>
            <a:r>
              <a:rPr lang="en-US" sz="4000" b="1" dirty="0" err="1" smtClean="0">
                <a:solidFill>
                  <a:schemeClr val="bg1"/>
                </a:solidFill>
              </a:rPr>
              <a:t>Iskariot</a:t>
            </a:r>
            <a:endParaRPr lang="en-US" sz="4000" b="1" dirty="0">
              <a:solidFill>
                <a:schemeClr val="bg1"/>
              </a:solidFill>
            </a:endParaRPr>
          </a:p>
          <a:p>
            <a:pPr marL="742950" indent="-742950" algn="l">
              <a:buFont typeface="+mj-lt"/>
              <a:buAutoNum type="arabicPeriod" startAt="22"/>
            </a:pPr>
            <a:r>
              <a:rPr lang="en-US" sz="4000" b="1" dirty="0" smtClean="0">
                <a:solidFill>
                  <a:schemeClr val="bg1"/>
                </a:solidFill>
              </a:rPr>
              <a:t>Yesus di hadapan Pilatus</a:t>
            </a:r>
            <a:endParaRPr lang="en-US" sz="4000" b="1" dirty="0">
              <a:solidFill>
                <a:schemeClr val="bg1"/>
              </a:solidFill>
            </a:endParaRPr>
          </a:p>
          <a:p>
            <a:pPr marL="742950" indent="-742950" algn="l">
              <a:buFont typeface="+mj-lt"/>
              <a:buAutoNum type="arabicPeriod" startAt="22"/>
            </a:pPr>
            <a:r>
              <a:rPr lang="en-US" sz="4000" b="1" dirty="0" err="1" smtClean="0">
                <a:solidFill>
                  <a:schemeClr val="bg1"/>
                </a:solidFill>
              </a:rPr>
              <a:t>Kebangkitan</a:t>
            </a:r>
            <a:r>
              <a:rPr lang="en-US" sz="4000" b="1" dirty="0" smtClean="0">
                <a:solidFill>
                  <a:schemeClr val="bg1"/>
                </a:solidFill>
              </a:rPr>
              <a:t> Yesus</a:t>
            </a:r>
            <a:endParaRPr lang="en-US" sz="4000" b="1" dirty="0">
              <a:solidFill>
                <a:schemeClr val="bg1"/>
              </a:solidFill>
            </a:endParaRPr>
          </a:p>
        </p:txBody>
      </p:sp>
    </p:spTree>
    <p:extLst>
      <p:ext uri="{BB962C8B-B14F-4D97-AF65-F5344CB8AC3E}">
        <p14:creationId xmlns:p14="http://schemas.microsoft.com/office/powerpoint/2010/main" val="9848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3789</TotalTime>
  <Words>1833</Words>
  <Application>Microsoft Office PowerPoint</Application>
  <PresentationFormat>화면 슬라이드 쇼(16:9)</PresentationFormat>
  <Paragraphs>161</Paragraphs>
  <Slides>49</Slides>
  <Notes>4</Notes>
  <HiddenSlides>0</HiddenSlides>
  <MMClips>0</MMClips>
  <ScaleCrop>false</ScaleCrop>
  <HeadingPairs>
    <vt:vector size="6" baseType="variant">
      <vt:variant>
        <vt:lpstr>사용한 글꼴</vt:lpstr>
      </vt:variant>
      <vt:variant>
        <vt:i4>5</vt:i4>
      </vt:variant>
      <vt:variant>
        <vt:lpstr>테마</vt:lpstr>
      </vt:variant>
      <vt:variant>
        <vt:i4>2</vt:i4>
      </vt:variant>
      <vt:variant>
        <vt:lpstr>슬라이드 제목</vt:lpstr>
      </vt:variant>
      <vt:variant>
        <vt:i4>49</vt:i4>
      </vt:variant>
    </vt:vector>
  </HeadingPairs>
  <TitlesOfParts>
    <vt:vector size="56" baseType="lpstr">
      <vt:lpstr>Headline R</vt:lpstr>
      <vt:lpstr>맑은 고딕</vt:lpstr>
      <vt:lpstr>Arial</vt:lpstr>
      <vt:lpstr>Calibri</vt:lpstr>
      <vt:lpstr>Times New Roman</vt:lpstr>
      <vt:lpstr>2_Office 테마</vt:lpstr>
      <vt:lpstr>3_Office 테마</vt:lpstr>
      <vt:lpstr>KELAS ONLINE SAM KL</vt:lpstr>
      <vt:lpstr>PowerPoint 프레젠테이션</vt:lpstr>
      <vt:lpstr>Perjanjian yang baru Yeremia 31:31-34</vt:lpstr>
      <vt:lpstr>31:32 Perjanjian itu tidak seperti perjanjian yang Aku buat dengan nenek moyang mereka ketika Aku menuntun mereka keluar dari Mesir.  Walaupun Aku seperti seorang suami kepada mereka, namun mereka mengingkari perjanjian-Ku dengan mereka. </vt:lpstr>
      <vt:lpstr>31:33 Inilah perjanjian baru yang akan Kubuat dengan umat Israel:  Aku akan menyimpan hukum-Ku dalam batin mereka, dan menulisnya pada hati mereka.  Aku akan menjadi Allah mereka, dan mereka akan menjadi umat-Ku. </vt:lpstr>
      <vt:lpstr>31:34 Tidak seorang pun antara mereka perlu mengajar sesamanya untuk mengenal TUHAN, kerana mereka semua, besar kecil, akan mengenal Aku. Aku akan melupakan kesalahan mereka dan mengampunkan dosa mereka.  Aku, TUHAN, telah berfirman.”</vt:lpstr>
      <vt:lpstr>Aku akan menyimpan hukum-Ku dalam batin mereka, dan menulisnya pada hati mereka.  Maksudnya  kita jangan setakat membaca dan menghafal ayat-ayat yang ada dalam Alkitab tetapi juga kita meneladani apa yang Allah telah ajarkan melalui firman-Nya dalam Alkitab. </vt:lpstr>
      <vt:lpstr>Tujuan utama mempelajari Alkitab bukan hanya untuk mengetahui ilmu dari Alkitab tetapi jauh lebih penting daripada itu ialah  mengetahui Tuhan  dan kehendak Allah dengan sempurna serta mendalami-Nya.</vt:lpstr>
      <vt:lpstr>Hal ini adalah mengenai ego dalaman kita.  Kita harus meneledani sifat Allah yang ada dalam Alkitab.  Rencana Allah supaya kita mengerti hati-Nya (Hati Bapa).  Kita hanya akan dapat mengetahui semua itu melalui pembacaan Alkitab setiap hari. Kita akan meneladani Yesus Kristus.</vt:lpstr>
      <vt:lpstr>*Matius</vt:lpstr>
      <vt:lpstr>Matius</vt:lpstr>
      <vt:lpstr>Di dalam Matius 28:16~20 Perintah untuk memberitakan Injil 16 Kemudian, murid Yesus yang sebelas itu pergi ke Galilea, ke gunung yang telah ditetapkan oleh-Nya.  17 Di sana mereka melihat-Nya lalu menyembah-Nya. Namun demikian, ada antara mereka yang ragu. </vt:lpstr>
      <vt:lpstr>18 Yesus datang dan berkata kepada mereka, “Segala kekuasaan telah diserahkan kepada-Ku, baik di syurga mahupun di bumi.  19 Oleh itu pergilah, jadikan semua bangsa murid-Ku. Baptislah mereka dengan nama Bapa, Anak dan Roh Kudus. </vt:lpstr>
      <vt:lpstr>20 Ajarlah mereka supaya taat akan segala perkara yang telah Kuperintahkan kepadamu. Aku akan sentiasa bersamamu, hingga ke akhir zaman.”</vt:lpstr>
      <vt:lpstr>Di dalam Kisah Para Rasul 1:8 “Tetapi kamu akan menerima kuasa apabila Roh Kudus datang ke atasmu; dan kamu akan menjadi saksi-Ku di Yerusalem, di seluruh Yudea dan Samaria, bahkan sampai ke hujung bumi.”</vt:lpstr>
      <vt:lpstr>Selepas Roh Kudus turun pada Hari Pentakosta, pengikut-pengikut Yesus dengan berani menyebarkan injil dari Yerusalem, ke Yudea, ke Samaria dan sehingga sampai ke Roma, pusat politik dan kebudayaan dunia (KPR 1:8).</vt:lpstr>
      <vt:lpstr>Selepas Yesus naik ke syurga, pengikut-pengikut-Nya dan rasul-rasul berjuang terus untuk mematuhi amanat agung daripada Tuhan, iaitu menyebarkan injil sampai ke ujung bumi. Mereka mengetahui bahawa Roh Kudus-Nya menyertai mereka sampai kepada akhir zaman.  </vt:lpstr>
      <vt:lpstr>Senarai Nama dua belas Murid Yesus 1. Simon (Petrus di Betsaida ke Kapernaum)  2. Andreas (di Betsaida ke Kapernaum)  3. Yakobus (anak Zebedeus di Kapernaum)  4. Yohanes (anak Zebedeus di Kapernaum)</vt:lpstr>
      <vt:lpstr>5. Filipus (kawan Natanael di Betseda) 6. Bartolomeus (dipanggil Natanael yang ditemui Yesus di bawah pokok ara di Kana) 7. Tomas (yang meragui Yesus) 8. Matius (pemungut cukai di Kapernaum)</vt:lpstr>
      <vt:lpstr>9. Yakobus (anak Alfeus juga sepupu Yesus) 10. Tadeus (dipanggil Yudas “anak Yakobus”) 11. Simon orang Zelot (קנאנא Qan’ana - berasal dari Gallilea) 12. Yudas Iskariot (dari daerah Yudea yang mengkhianati Yesus)</vt:lpstr>
      <vt:lpstr>13. Matias (pengganti Yudas Iskariot – KPR 1:26)  14. Rasul Paulus (dari Tarsus di Kilikia, dipanggil dalam perjalanan Damsyk)</vt:lpstr>
      <vt:lpstr>Mereka membuat perjalanan pelayanan misi.  Contohnya rasul Petrus, rasul Paulus atau Stefanus dan sebagainya.  </vt:lpstr>
      <vt:lpstr>Selepas askar Rom mengusir rasul-rasul yang usaha menginjil di Yerusalem dalam Tahun Masihi 37 ~42, rasul Paulus menjelajah ke banyak tempat untuk menginjili, mengejar murid-murid Yesus, dan bahkan mendirikan gereja-gereja. </vt:lpstr>
      <vt:lpstr>Lukas adalah seorang tabib Yunani yang tinggal di kota Antiokhia Yunani di Siria Kuno. Melalui Pelayanan penginjilan mereka Lukas juga telah diinjili dan dia menjadi murid Yesus pula di Antiokhia, di Siria. </vt:lpstr>
      <vt:lpstr>Lukas mengikuti bersama dengan rasul Paulus sejak Perjalanan Pelayanan Paulus yang kedua sehingga penjara Roma.  Lukas mengalami pelayanan rasul Paulus, dialah menulis kitab Lukas.</vt:lpstr>
      <vt:lpstr>Dalam Perjalanan Pelayanan Paulus yang ketiga, Rasul Paulus menjumpai Filemon di Sekolah Tiranus di Efesus pertama kali. Paulus menjadikan Filemon sebagai pemimpin jemaah di Kolose.</vt:lpstr>
      <vt:lpstr>Pekerjaan Paulus Tiranus di Efesus selama 2 tahun adalah pelayanan Paulus yang paling efektif. Apabila rasul Paulus mengajar injil di Tiranus dalam 2 Tahun, Filemon juga menerima injil Yesus Kristus (KPR 19:9-10). Filemon menjadi telada jemaah (Fil 5~6).</vt:lpstr>
      <vt:lpstr>Lukas juga melayani sama seperti rasul Paulus sambil melayani bersama-samanya. Suatu hari Lukas juga menemui seorang Yunani, bernama Teofilus. Hati Lukas adalah keinginan yang menjadikan Teofilus teladan jemaah pula.</vt:lpstr>
      <vt:lpstr>Lukas memang bukan saksi mata dari tindakan dan kata-kata Yesus secara langsung. Lukas berasal dari “Generasi Kedua” orang Kristian seperti pembacanya. Maka Lukas ingin menjelaskan injil dengan baik dan dengan teliti menurut gaya bahasa Lukas. </vt:lpstr>
      <vt:lpstr>Gaya bahasa Yunani klasik (Koine) Lukas itu menunjukkan bahawa Lukas adalah seorang terpelajar yang bertaubat, seorang yang menulis bagi orang lain yang tersebar di seluruh wilayah Kekaisaran Romawi seperti untuk dirinya sendiri (iaitu diaspora). </vt:lpstr>
      <vt:lpstr>Pemandangan Bukit Lukas Kitab Lukas hampir sama dengan kitab Markus tentang beberapa sisi dan pihaknya.  Lebih separuh daripada kitab Markus 320 ayat daripada 661 ayat) dinyatakan di dalam kitab Lukas, dan juga sekiranya 250 ayat hampir sama dengan isinya. </vt:lpstr>
      <vt:lpstr>Kitab Lukas mengandung kisah-kisah yang banyak iaitu dari pemberitahuan tentang kelahiran Yohanes Pembaptis dan kelahiran Yesus sehingga kisah tentang masa bayi-Nya. Khasnya, penjelasan tentang perjalanan yang menuju ke Yerusalem yang terakhir termaktub dengan teliti amat. </vt:lpstr>
      <vt:lpstr>Kenaikan ke syurga tentang Yesus disebut di dalam kitab Lukas.  Kisah itu tidak ada di dalam kitab Matius atau kitab Markus.</vt:lpstr>
      <vt:lpstr>Khasnya, kitab Lukas bermula dari nyanyian pujian dan kemudian selesai kepada nyanyian pujian (Lukas 1:47, 24:52, 53, 19:38) ). Iaitu termasuk Nyanyian Pujian Maria (Lukas 1:46~55), Nyanyian Pujian Zakharia (Lukas 1:68~79), Nyanyian Pujian Malaikat-malaikat (Lukas 2:14),</vt:lpstr>
      <vt:lpstr>Nyanyian Pujian Simeon (Lukas 2:29~32) dan Nyanyian Pujian di Yerusalem (Lukas 19:38) dan lain-lain. Kitab Lukas adalah sebuah buku yang paling tebal dalam Perjanjian Baru.</vt:lpstr>
      <vt:lpstr>Tujuan kitab Lukas adalah untuk kesemua orang Kristian dalam semua zaman menyakini dasar iman tentang Yesus. Maka supaya kitab ini membantu bahawa seseorang mengakui iman dirinya tentang siapakah Yesus itu, perkara apa yang dilakukan Yesus, </vt:lpstr>
      <vt:lpstr>mengapa Yesus mati dan dibangkitkan kembali, dan bahkan supaya kitab ini memdorong bahawa orang yang bukan Kristian mengetahui iman Kekristianan.</vt:lpstr>
      <vt:lpstr>Ciri-ciri kitab Lukas: Doa: 9 Jenis Doa Yesus (3:21), (5:15~16), (6:12), (9:18~22), (9:29), (10:17~22), (11:1), (22:39~46), (23:34, 46), (11:5), (18:1~8), (18:9~14) dan lain-lain.</vt:lpstr>
      <vt:lpstr>Ciri-ciri kitab Lukas: Roh Kudus:  (1:15, 35), (3:22), (4:1), (4:14), (4:34, 10:21), (24:49), (11:13, 12:12, 24:29, bandingkan dengan 6:40) dan lain-lain.</vt:lpstr>
      <vt:lpstr>Ciri-ciri kitab Lukas: Universalisme:  (2:14), (2:32), (34:4-6), (9:54-55, 10:33, 17:16), (4:25-27), (14:23), (24:47) dan lain-lain.</vt:lpstr>
      <vt:lpstr>Ciri-ciri kitab Lukas: Universalisme:  (2:14), (2:32), (34:4-6), (9:54-55, 10:33, 17:16), (4:25-27), (14:23), (24:47) dan lain-lain. Lukas memperhatikan kepada orang yang dianggap terasing</vt:lpstr>
      <vt:lpstr>Ciri-ciri kitab Lukas: terminologi gejala:  (4:38 bandingkan Markus 1:31), (5:12 bandingkan Matius 8:2 dan Markus 1:40), (5:18), ( 6:18, 7:10, 8:42, 10:34, 13:13, KPR 9:33, 28:8-9), (Bandingkan Markus 5:26 dan Lukas 8:43).</vt:lpstr>
      <vt:lpstr>Pemandangan Pokok Lukas Struktur Kitab Lukas I berikut: Pengenalan tentang Anak Manusia (1:1~4:13),  Pelayanan Anak Manusia (4:14~9:50), Penolakan Anak Manusia (9:51~19:27), Kematian Anak Manusia di atas Salib dan Kebangkitan-Nya (19:26~53).</vt:lpstr>
      <vt:lpstr>Struktur Kitab Lukas II berikut: Pendahuluan (1:1~4),  Pengetahuan tentang kelahiran Juruselamat (1:5~2:52),  Kewujudan Juruselamat (3:1~4:15), Pelayanan Juruselamat (4:16~9:50), Perjalanan menuju kepada salib (9:51~18:30), </vt:lpstr>
      <vt:lpstr>Kesengsaraan Juruselamat (18:31~23:56),  Kebangkitan (24:1~53).</vt:lpstr>
      <vt:lpstr>Garis Besar utama menurut setiap Fasal dalam kitab Lukas</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275</cp:revision>
  <dcterms:created xsi:type="dcterms:W3CDTF">2019-08-05T09:35:47Z</dcterms:created>
  <dcterms:modified xsi:type="dcterms:W3CDTF">2020-10-16T14:02:23Z</dcterms:modified>
</cp:coreProperties>
</file>